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
  </p:notesMasterIdLst>
  <p:handoutMasterIdLst>
    <p:handoutMasterId r:id="rId4"/>
  </p:handoutMasterIdLst>
  <p:sldIdLst>
    <p:sldId id="286" r:id="rId2"/>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a:srgbClr val="19EF98"/>
    <a:srgbClr val="41C7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67" autoAdjust="0"/>
    <p:restoredTop sz="64286" autoAdjust="0"/>
  </p:normalViewPr>
  <p:slideViewPr>
    <p:cSldViewPr snapToGrid="0">
      <p:cViewPr varScale="1">
        <p:scale>
          <a:sx n="79" d="100"/>
          <a:sy n="79" d="100"/>
        </p:scale>
        <p:origin x="1824" y="192"/>
      </p:cViewPr>
      <p:guideLst/>
    </p:cSldViewPr>
  </p:slideViewPr>
  <p:outlineViewPr>
    <p:cViewPr>
      <p:scale>
        <a:sx n="33" d="100"/>
        <a:sy n="33" d="100"/>
      </p:scale>
      <p:origin x="0" y="-5048"/>
    </p:cViewPr>
  </p:outlineViewPr>
  <p:notesTextViewPr>
    <p:cViewPr>
      <p:scale>
        <a:sx n="110" d="100"/>
        <a:sy n="110" d="100"/>
      </p:scale>
      <p:origin x="0" y="0"/>
    </p:cViewPr>
  </p:notesTextViewPr>
  <p:sorterViewPr>
    <p:cViewPr>
      <p:scale>
        <a:sx n="160" d="100"/>
        <a:sy n="160" d="100"/>
      </p:scale>
      <p:origin x="0" y="0"/>
    </p:cViewPr>
  </p:sorterViewPr>
  <p:notesViewPr>
    <p:cSldViewPr snapToGrid="0">
      <p:cViewPr varScale="1">
        <p:scale>
          <a:sx n="123" d="100"/>
          <a:sy n="123" d="100"/>
        </p:scale>
        <p:origin x="112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9C4619C-20BA-4091-A60E-E172953DBDC1}"/>
              </a:ext>
            </a:extLst>
          </p:cNvPr>
          <p:cNvSpPr>
            <a:spLocks noGrp="1"/>
          </p:cNvSpPr>
          <p:nvPr>
            <p:ph type="hdr" sz="quarter"/>
          </p:nvPr>
        </p:nvSpPr>
        <p:spPr>
          <a:xfrm>
            <a:off x="0" y="0"/>
            <a:ext cx="2918830"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4F2D4D6-196D-4742-828E-45952F6662DC}"/>
              </a:ext>
            </a:extLst>
          </p:cNvPr>
          <p:cNvSpPr>
            <a:spLocks noGrp="1"/>
          </p:cNvSpPr>
          <p:nvPr>
            <p:ph type="dt" sz="quarter" idx="1"/>
          </p:nvPr>
        </p:nvSpPr>
        <p:spPr>
          <a:xfrm>
            <a:off x="3815374" y="0"/>
            <a:ext cx="2918830" cy="495029"/>
          </a:xfrm>
          <a:prstGeom prst="rect">
            <a:avLst/>
          </a:prstGeom>
        </p:spPr>
        <p:txBody>
          <a:bodyPr vert="horz" lIns="91440" tIns="45720" rIns="91440" bIns="45720" rtlCol="0"/>
          <a:lstStyle>
            <a:lvl1pPr algn="r">
              <a:defRPr sz="1200"/>
            </a:lvl1pPr>
          </a:lstStyle>
          <a:p>
            <a:fld id="{9C2263B9-4B89-42F4-BF92-EBF7C0696D7E}" type="datetimeFigureOut">
              <a:rPr kumimoji="1" lang="ja-JP" altLang="en-US" smtClean="0"/>
              <a:t>2020/11/29</a:t>
            </a:fld>
            <a:endParaRPr kumimoji="1" lang="ja-JP" altLang="en-US"/>
          </a:p>
        </p:txBody>
      </p:sp>
      <p:sp>
        <p:nvSpPr>
          <p:cNvPr id="4" name="フッター プレースホルダー 3">
            <a:extLst>
              <a:ext uri="{FF2B5EF4-FFF2-40B4-BE49-F238E27FC236}">
                <a16:creationId xmlns:a16="http://schemas.microsoft.com/office/drawing/2014/main" id="{227EDD4A-9CED-46DB-8852-277270C0BA50}"/>
              </a:ext>
            </a:extLst>
          </p:cNvPr>
          <p:cNvSpPr>
            <a:spLocks noGrp="1"/>
          </p:cNvSpPr>
          <p:nvPr>
            <p:ph type="ftr" sz="quarter" idx="2"/>
          </p:nvPr>
        </p:nvSpPr>
        <p:spPr>
          <a:xfrm>
            <a:off x="0" y="9371287"/>
            <a:ext cx="2918830" cy="495028"/>
          </a:xfrm>
          <a:prstGeom prst="rect">
            <a:avLst/>
          </a:prstGeom>
        </p:spPr>
        <p:txBody>
          <a:bodyPr vert="horz" lIns="91440" tIns="45720" rIns="91440" bIns="45720" rtlCol="0" anchor="b"/>
          <a:lstStyle>
            <a:lvl1pPr algn="l">
              <a:defRPr sz="1200"/>
            </a:lvl1pPr>
          </a:lstStyle>
          <a:p>
            <a:endParaRPr kumimoji="1" lang="ja-JP" altLang="en-US"/>
          </a:p>
        </p:txBody>
      </p:sp>
    </p:spTree>
    <p:extLst>
      <p:ext uri="{BB962C8B-B14F-4D97-AF65-F5344CB8AC3E}">
        <p14:creationId xmlns:p14="http://schemas.microsoft.com/office/powerpoint/2010/main" val="1166776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0"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0" cy="495029"/>
          </a:xfrm>
          <a:prstGeom prst="rect">
            <a:avLst/>
          </a:prstGeom>
        </p:spPr>
        <p:txBody>
          <a:bodyPr vert="horz" lIns="91440" tIns="45720" rIns="91440" bIns="45720" rtlCol="0"/>
          <a:lstStyle>
            <a:lvl1pPr algn="r">
              <a:defRPr sz="1200"/>
            </a:lvl1pPr>
          </a:lstStyle>
          <a:p>
            <a:fld id="{3C98369D-D6DF-48A3-BA85-3E8C1A155EB4}" type="datetimeFigureOut">
              <a:rPr kumimoji="1" lang="ja-JP" altLang="en-US" smtClean="0"/>
              <a:t>2020/11/29</a:t>
            </a:fld>
            <a:endParaRPr kumimoji="1" lang="ja-JP" altLang="en-US"/>
          </a:p>
        </p:txBody>
      </p:sp>
      <p:sp>
        <p:nvSpPr>
          <p:cNvPr id="4" name="スライド イメージ プレースホルダー 3"/>
          <p:cNvSpPr>
            <a:spLocks noGrp="1" noRot="1" noChangeAspect="1"/>
          </p:cNvSpPr>
          <p:nvPr>
            <p:ph type="sldImg" idx="2"/>
          </p:nvPr>
        </p:nvSpPr>
        <p:spPr>
          <a:xfrm>
            <a:off x="407988" y="1231900"/>
            <a:ext cx="591978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7"/>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7"/>
            <a:ext cx="2918830"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7"/>
            <a:ext cx="2918830" cy="495028"/>
          </a:xfrm>
          <a:prstGeom prst="rect">
            <a:avLst/>
          </a:prstGeom>
        </p:spPr>
        <p:txBody>
          <a:bodyPr vert="horz" lIns="91440" tIns="45720" rIns="91440" bIns="45720" rtlCol="0" anchor="b"/>
          <a:lstStyle>
            <a:lvl1pPr algn="r">
              <a:defRPr sz="1200"/>
            </a:lvl1pPr>
          </a:lstStyle>
          <a:p>
            <a:fld id="{21BA86B0-B2D3-472A-962F-A8A61837D642}" type="slidenum">
              <a:rPr kumimoji="1" lang="ja-JP" altLang="en-US" smtClean="0"/>
              <a:t>‹#›</a:t>
            </a:fld>
            <a:endParaRPr kumimoji="1" lang="ja-JP" altLang="en-US"/>
          </a:p>
        </p:txBody>
      </p:sp>
    </p:spTree>
    <p:extLst>
      <p:ext uri="{BB962C8B-B14F-4D97-AF65-F5344CB8AC3E}">
        <p14:creationId xmlns:p14="http://schemas.microsoft.com/office/powerpoint/2010/main" val="2029758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1900"/>
            <a:ext cx="5919787" cy="3330575"/>
          </a:xfrm>
        </p:spPr>
      </p:sp>
      <p:sp>
        <p:nvSpPr>
          <p:cNvPr id="3" name="ノート プレースホルダー 2"/>
          <p:cNvSpPr>
            <a:spLocks noGrp="1"/>
          </p:cNvSpPr>
          <p:nvPr>
            <p:ph type="body" idx="1"/>
          </p:nvPr>
        </p:nvSpPr>
        <p:spPr/>
        <p:txBody>
          <a:bodyPr/>
          <a:lstStyle/>
          <a:p>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21BA86B0-B2D3-472A-962F-A8A61837D642}" type="slidenum">
              <a:rPr kumimoji="1" lang="ja-JP" altLang="en-US" smtClean="0"/>
              <a:t>1</a:t>
            </a:fld>
            <a:endParaRPr kumimoji="1" lang="ja-JP" altLang="en-US"/>
          </a:p>
        </p:txBody>
      </p:sp>
    </p:spTree>
    <p:extLst>
      <p:ext uri="{BB962C8B-B14F-4D97-AF65-F5344CB8AC3E}">
        <p14:creationId xmlns:p14="http://schemas.microsoft.com/office/powerpoint/2010/main" val="37732473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4995862"/>
            <a:ext cx="12192000" cy="1862138"/>
          </a:xfrm>
          <a:prstGeom prst="rect">
            <a:avLst/>
          </a:prstGeom>
        </p:spPr>
      </p:pic>
      <p:sp>
        <p:nvSpPr>
          <p:cNvPr id="2" name="Title 1"/>
          <p:cNvSpPr>
            <a:spLocks noGrp="1"/>
          </p:cNvSpPr>
          <p:nvPr>
            <p:ph type="ctrTitle"/>
          </p:nvPr>
        </p:nvSpPr>
        <p:spPr>
          <a:xfrm>
            <a:off x="1217635" y="1631741"/>
            <a:ext cx="9756721" cy="1825096"/>
          </a:xfrm>
        </p:spPr>
        <p:txBody>
          <a:bodyPr anchor="b">
            <a:noAutofit/>
          </a:bodyPr>
          <a:lstStyle>
            <a:lvl1pPr algn="l">
              <a:defRPr sz="4400">
                <a:solidFill>
                  <a:schemeClr val="tx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217635" y="4277658"/>
            <a:ext cx="9756720" cy="1056769"/>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8070296" y="4969302"/>
            <a:ext cx="2486589" cy="365125"/>
          </a:xfrm>
        </p:spPr>
        <p:txBody>
          <a:bodyPr/>
          <a:lstStyle/>
          <a:p>
            <a:fld id="{08A4E440-5CAB-4C93-AD6A-A1C9D2D84DD0}" type="datetime1">
              <a:rPr kumimoji="1" lang="ja-JP" altLang="en-US" smtClean="0"/>
              <a:t>2020/11/29</a:t>
            </a:fld>
            <a:endParaRPr kumimoji="1" lang="ja-JP" altLang="en-US"/>
          </a:p>
        </p:txBody>
      </p:sp>
      <p:sp>
        <p:nvSpPr>
          <p:cNvPr id="5" name="Footer Placeholder 4"/>
          <p:cNvSpPr>
            <a:spLocks noGrp="1"/>
          </p:cNvSpPr>
          <p:nvPr>
            <p:ph type="ftr" sz="quarter" idx="11"/>
          </p:nvPr>
        </p:nvSpPr>
        <p:spPr>
          <a:xfrm>
            <a:off x="1831711" y="4969303"/>
            <a:ext cx="5282458" cy="365125"/>
          </a:xfrm>
        </p:spPr>
        <p:txBody>
          <a:bodyPr/>
          <a:lstStyle/>
          <a:p>
            <a:endParaRPr kumimoji="1" lang="ja-JP" altLang="en-US"/>
          </a:p>
        </p:txBody>
      </p:sp>
      <p:sp>
        <p:nvSpPr>
          <p:cNvPr id="6" name="Slide Number Placeholder 5"/>
          <p:cNvSpPr>
            <a:spLocks noGrp="1"/>
          </p:cNvSpPr>
          <p:nvPr>
            <p:ph type="sldNum" sz="quarter" idx="12"/>
          </p:nvPr>
        </p:nvSpPr>
        <p:spPr>
          <a:xfrm>
            <a:off x="8456760" y="396816"/>
            <a:ext cx="2895600" cy="398513"/>
          </a:xfrm>
        </p:spPr>
        <p:txBody>
          <a:bodyPr/>
          <a:lstStyle>
            <a:lvl1pPr>
              <a:defRPr sz="2800">
                <a:solidFill>
                  <a:srgbClr val="0070C0"/>
                </a:solidFill>
              </a:defRPr>
            </a:lvl1pPr>
          </a:lstStyle>
          <a:p>
            <a:fld id="{DB15B789-B4AB-4945-84F3-7B2ECC227000}" type="slidenum">
              <a:rPr kumimoji="1" lang="ja-JP" altLang="en-US" smtClean="0"/>
              <a:pPr/>
              <a:t>‹#›</a:t>
            </a:fld>
            <a:endParaRPr kumimoji="1" lang="ja-JP" altLang="en-US" dirty="0"/>
          </a:p>
        </p:txBody>
      </p:sp>
    </p:spTree>
    <p:extLst>
      <p:ext uri="{BB962C8B-B14F-4D97-AF65-F5344CB8AC3E}">
        <p14:creationId xmlns:p14="http://schemas.microsoft.com/office/powerpoint/2010/main" val="3393951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92473" y="4697362"/>
            <a:ext cx="10608643" cy="819355"/>
          </a:xfrm>
        </p:spPr>
        <p:txBody>
          <a:bodyPr anchor="b"/>
          <a:lstStyle>
            <a:lvl1pPr algn="l">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92473" y="977035"/>
            <a:ext cx="10600347"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92480" y="5516716"/>
            <a:ext cx="1060704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CB9CCAD-8D2F-4CD7-8A79-8BCD5425603B}" type="datetime1">
              <a:rPr kumimoji="1" lang="ja-JP" altLang="en-US" smtClean="0"/>
              <a:t>2020/11/29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3051780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4995862"/>
            <a:ext cx="12192000" cy="1862138"/>
          </a:xfrm>
          <a:prstGeom prst="rect">
            <a:avLst/>
          </a:prstGeom>
        </p:spPr>
      </p:pic>
      <p:sp>
        <p:nvSpPr>
          <p:cNvPr id="2" name="Title 1"/>
          <p:cNvSpPr>
            <a:spLocks noGrp="1"/>
          </p:cNvSpPr>
          <p:nvPr>
            <p:ph type="title"/>
          </p:nvPr>
        </p:nvSpPr>
        <p:spPr>
          <a:xfrm>
            <a:off x="792480" y="753534"/>
            <a:ext cx="10607040" cy="2802467"/>
          </a:xfrm>
        </p:spPr>
        <p:txBody>
          <a:bodyPr anchor="ctr"/>
          <a:lstStyle>
            <a:lvl1pPr algn="l">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4400" y="3649134"/>
            <a:ext cx="103632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416235" y="381002"/>
            <a:ext cx="2910840" cy="365125"/>
          </a:xfrm>
        </p:spPr>
        <p:txBody>
          <a:bodyPr/>
          <a:lstStyle>
            <a:lvl1pPr algn="r">
              <a:defRPr/>
            </a:lvl1pPr>
          </a:lstStyle>
          <a:p>
            <a:fld id="{7DBC0107-2831-4B0F-AF76-35C52AB2F85B}" type="datetime1">
              <a:rPr kumimoji="1" lang="ja-JP" altLang="en-US" smtClean="0"/>
              <a:t>2020/11/29</a:t>
            </a:fld>
            <a:endParaRPr kumimoji="1" lang="ja-JP" altLang="en-US"/>
          </a:p>
        </p:txBody>
      </p:sp>
      <p:sp>
        <p:nvSpPr>
          <p:cNvPr id="6" name="Footer Placeholder 5"/>
          <p:cNvSpPr>
            <a:spLocks noGrp="1"/>
          </p:cNvSpPr>
          <p:nvPr>
            <p:ph type="ftr" sz="quarter" idx="11"/>
          </p:nvPr>
        </p:nvSpPr>
        <p:spPr>
          <a:xfrm>
            <a:off x="792480" y="381002"/>
            <a:ext cx="6440875" cy="365125"/>
          </a:xfrm>
        </p:spPr>
        <p:txBody>
          <a:bodyPr/>
          <a:lstStyle/>
          <a:p>
            <a:endParaRPr kumimoji="1" lang="ja-JP" altLang="en-US"/>
          </a:p>
        </p:txBody>
      </p:sp>
      <p:sp>
        <p:nvSpPr>
          <p:cNvPr id="7" name="Slide Number Placeholder 6"/>
          <p:cNvSpPr>
            <a:spLocks noGrp="1"/>
          </p:cNvSpPr>
          <p:nvPr>
            <p:ph type="sldNum" sz="quarter" idx="12"/>
          </p:nvPr>
        </p:nvSpPr>
        <p:spPr>
          <a:xfrm>
            <a:off x="10509955" y="381002"/>
            <a:ext cx="889565" cy="365125"/>
          </a:xfrm>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3225102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pic>
        <p:nvPicPr>
          <p:cNvPr id="15" name="Picture 14" descr="C2-HD-BTM.png"/>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4995862"/>
            <a:ext cx="12192000" cy="1862138"/>
          </a:xfrm>
          <a:prstGeom prst="rect">
            <a:avLst/>
          </a:prstGeom>
        </p:spPr>
      </p:pic>
      <p:sp>
        <p:nvSpPr>
          <p:cNvPr id="2" name="Title 1"/>
          <p:cNvSpPr>
            <a:spLocks noGrp="1"/>
          </p:cNvSpPr>
          <p:nvPr>
            <p:ph type="title"/>
          </p:nvPr>
        </p:nvSpPr>
        <p:spPr>
          <a:xfrm>
            <a:off x="1024468" y="753534"/>
            <a:ext cx="10151533" cy="2756234"/>
          </a:xfrm>
        </p:spPr>
        <p:txBody>
          <a:bodyPr anchor="ctr"/>
          <a:lstStyle>
            <a:lvl1pPr algn="l">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303865" y="3509768"/>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914400" y="4174598"/>
            <a:ext cx="10371669"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416235" y="381002"/>
            <a:ext cx="2910840" cy="365125"/>
          </a:xfrm>
        </p:spPr>
        <p:txBody>
          <a:bodyPr/>
          <a:lstStyle>
            <a:lvl1pPr algn="r">
              <a:defRPr/>
            </a:lvl1pPr>
          </a:lstStyle>
          <a:p>
            <a:fld id="{F0A141AA-CAFF-450D-9B32-ED26CC687CAD}" type="datetime1">
              <a:rPr kumimoji="1" lang="ja-JP" altLang="en-US" smtClean="0"/>
              <a:t>2020/11/29</a:t>
            </a:fld>
            <a:endParaRPr kumimoji="1" lang="ja-JP" altLang="en-US"/>
          </a:p>
        </p:txBody>
      </p:sp>
      <p:sp>
        <p:nvSpPr>
          <p:cNvPr id="6" name="Footer Placeholder 5"/>
          <p:cNvSpPr>
            <a:spLocks noGrp="1"/>
          </p:cNvSpPr>
          <p:nvPr>
            <p:ph type="ftr" sz="quarter" idx="11"/>
          </p:nvPr>
        </p:nvSpPr>
        <p:spPr>
          <a:xfrm>
            <a:off x="792480" y="379439"/>
            <a:ext cx="6440875" cy="365125"/>
          </a:xfrm>
        </p:spPr>
        <p:txBody>
          <a:bodyPr/>
          <a:lstStyle/>
          <a:p>
            <a:endParaRPr kumimoji="1" lang="ja-JP" altLang="en-US"/>
          </a:p>
        </p:txBody>
      </p:sp>
      <p:sp>
        <p:nvSpPr>
          <p:cNvPr id="7" name="Slide Number Placeholder 6"/>
          <p:cNvSpPr>
            <a:spLocks noGrp="1"/>
          </p:cNvSpPr>
          <p:nvPr>
            <p:ph type="sldNum" sz="quarter" idx="12"/>
          </p:nvPr>
        </p:nvSpPr>
        <p:spPr>
          <a:xfrm>
            <a:off x="10509955" y="381002"/>
            <a:ext cx="889565" cy="365125"/>
          </a:xfrm>
        </p:spPr>
        <p:txBody>
          <a:bodyPr/>
          <a:lstStyle/>
          <a:p>
            <a:fld id="{DB15B789-B4AB-4945-84F3-7B2ECC227000}" type="slidenum">
              <a:rPr kumimoji="1" lang="ja-JP" altLang="en-US" smtClean="0"/>
              <a:t>‹#›</a:t>
            </a:fld>
            <a:endParaRPr kumimoji="1" lang="ja-JP" altLang="en-US"/>
          </a:p>
        </p:txBody>
      </p:sp>
      <p:sp>
        <p:nvSpPr>
          <p:cNvPr id="13" name="TextBox 12"/>
          <p:cNvSpPr txBox="1"/>
          <p:nvPr/>
        </p:nvSpPr>
        <p:spPr>
          <a:xfrm>
            <a:off x="308611" y="80772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862311" y="302133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48137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4995862"/>
            <a:ext cx="12192000" cy="1862138"/>
          </a:xfrm>
          <a:prstGeom prst="rect">
            <a:avLst/>
          </a:prstGeom>
        </p:spPr>
      </p:pic>
      <p:sp>
        <p:nvSpPr>
          <p:cNvPr id="2" name="Title 1"/>
          <p:cNvSpPr>
            <a:spLocks noGrp="1"/>
          </p:cNvSpPr>
          <p:nvPr>
            <p:ph type="title"/>
          </p:nvPr>
        </p:nvSpPr>
        <p:spPr>
          <a:xfrm>
            <a:off x="914400" y="1124703"/>
            <a:ext cx="10366376" cy="2511835"/>
          </a:xfrm>
        </p:spPr>
        <p:txBody>
          <a:bodyPr anchor="b"/>
          <a:lstStyle>
            <a:lvl1pPr algn="l">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4389" y="3648317"/>
            <a:ext cx="10364811"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416235" y="378885"/>
            <a:ext cx="2910840" cy="365125"/>
          </a:xfrm>
        </p:spPr>
        <p:txBody>
          <a:bodyPr/>
          <a:lstStyle>
            <a:lvl1pPr algn="r">
              <a:defRPr/>
            </a:lvl1pPr>
          </a:lstStyle>
          <a:p>
            <a:fld id="{09501337-1901-4A18-938A-2B0BD0442183}" type="datetime1">
              <a:rPr kumimoji="1" lang="ja-JP" altLang="en-US" smtClean="0"/>
              <a:t>2020/11/29</a:t>
            </a:fld>
            <a:endParaRPr kumimoji="1" lang="ja-JP" altLang="en-US"/>
          </a:p>
        </p:txBody>
      </p:sp>
      <p:sp>
        <p:nvSpPr>
          <p:cNvPr id="6" name="Footer Placeholder 5"/>
          <p:cNvSpPr>
            <a:spLocks noGrp="1"/>
          </p:cNvSpPr>
          <p:nvPr>
            <p:ph type="ftr" sz="quarter" idx="11"/>
          </p:nvPr>
        </p:nvSpPr>
        <p:spPr>
          <a:xfrm>
            <a:off x="792480" y="378885"/>
            <a:ext cx="6440875" cy="365125"/>
          </a:xfrm>
        </p:spPr>
        <p:txBody>
          <a:bodyPr/>
          <a:lstStyle/>
          <a:p>
            <a:endParaRPr kumimoji="1" lang="ja-JP" altLang="en-US"/>
          </a:p>
        </p:txBody>
      </p:sp>
      <p:sp>
        <p:nvSpPr>
          <p:cNvPr id="7" name="Slide Number Placeholder 6"/>
          <p:cNvSpPr>
            <a:spLocks noGrp="1"/>
          </p:cNvSpPr>
          <p:nvPr>
            <p:ph type="sldNum" sz="quarter" idx="12"/>
          </p:nvPr>
        </p:nvSpPr>
        <p:spPr>
          <a:xfrm>
            <a:off x="10509955" y="381002"/>
            <a:ext cx="889565" cy="365125"/>
          </a:xfrm>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2253131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2895602" y="762001"/>
            <a:ext cx="8503919" cy="1303867"/>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792481" y="2202080"/>
            <a:ext cx="341376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792480" y="2904565"/>
            <a:ext cx="341376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402983" y="2201333"/>
            <a:ext cx="341376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401041" y="2904068"/>
            <a:ext cx="341376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985759" y="2192866"/>
            <a:ext cx="341376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985760" y="2904565"/>
            <a:ext cx="341376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0D54C723-33E2-49F7-BD66-CDE5EE7E5EC2}" type="datetime1">
              <a:rPr kumimoji="1" lang="ja-JP" altLang="en-US" smtClean="0"/>
              <a:t>2020/11/29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429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2895603" y="762000"/>
            <a:ext cx="8509312" cy="1295400"/>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792480" y="4113341"/>
            <a:ext cx="341376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792480" y="2331720"/>
            <a:ext cx="341376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792480" y="4796104"/>
            <a:ext cx="341376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389164" y="4113341"/>
            <a:ext cx="341376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389163" y="2331720"/>
            <a:ext cx="341376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4387811" y="4796103"/>
            <a:ext cx="341376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991153" y="4113341"/>
            <a:ext cx="341376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991152" y="2331722"/>
            <a:ext cx="341376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7991029" y="4796101"/>
            <a:ext cx="341376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52BB79E9-3847-40D2-AD1E-F0CB694F729B}" type="datetime1">
              <a:rPr kumimoji="1" lang="ja-JP" altLang="en-US" smtClean="0"/>
              <a:t>2020/11/29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1185366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92480" y="2194560"/>
            <a:ext cx="10607040" cy="406908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DE760D5-F89E-4DAA-98EF-2513000394FC}" type="datetime1">
              <a:rPr kumimoji="1" lang="ja-JP" altLang="en-US" smtClean="0"/>
              <a:t>2020/11/29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3435775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4995862"/>
            <a:ext cx="12192000" cy="1862138"/>
          </a:xfrm>
          <a:prstGeom prst="rect">
            <a:avLst/>
          </a:prstGeom>
        </p:spPr>
      </p:pic>
      <p:sp>
        <p:nvSpPr>
          <p:cNvPr id="2" name="Vertical Title 1"/>
          <p:cNvSpPr>
            <a:spLocks noGrp="1"/>
          </p:cNvSpPr>
          <p:nvPr>
            <p:ph type="title" orient="vert"/>
          </p:nvPr>
        </p:nvSpPr>
        <p:spPr>
          <a:xfrm>
            <a:off x="9342120" y="747184"/>
            <a:ext cx="2057400" cy="4248675"/>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92481" y="746126"/>
            <a:ext cx="8370713" cy="424973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7416235" y="381002"/>
            <a:ext cx="2910840" cy="365125"/>
          </a:xfrm>
        </p:spPr>
        <p:txBody>
          <a:bodyPr/>
          <a:lstStyle>
            <a:lvl1pPr algn="r">
              <a:defRPr/>
            </a:lvl1pPr>
          </a:lstStyle>
          <a:p>
            <a:fld id="{B0F7552D-6BCA-49C8-8354-6B18D4E09D2A}" type="datetime1">
              <a:rPr kumimoji="1" lang="ja-JP" altLang="en-US" smtClean="0"/>
              <a:t>2020/11/29</a:t>
            </a:fld>
            <a:endParaRPr kumimoji="1" lang="ja-JP" altLang="en-US"/>
          </a:p>
        </p:txBody>
      </p:sp>
      <p:sp>
        <p:nvSpPr>
          <p:cNvPr id="5" name="Footer Placeholder 4"/>
          <p:cNvSpPr>
            <a:spLocks noGrp="1"/>
          </p:cNvSpPr>
          <p:nvPr>
            <p:ph type="ftr" sz="quarter" idx="11"/>
          </p:nvPr>
        </p:nvSpPr>
        <p:spPr>
          <a:xfrm>
            <a:off x="792480" y="381002"/>
            <a:ext cx="6440875" cy="365125"/>
          </a:xfrm>
        </p:spPr>
        <p:txBody>
          <a:bodyPr/>
          <a:lstStyle/>
          <a:p>
            <a:endParaRPr kumimoji="1" lang="ja-JP" altLang="en-US"/>
          </a:p>
        </p:txBody>
      </p:sp>
      <p:sp>
        <p:nvSpPr>
          <p:cNvPr id="6" name="Slide Number Placeholder 5"/>
          <p:cNvSpPr>
            <a:spLocks noGrp="1"/>
          </p:cNvSpPr>
          <p:nvPr>
            <p:ph type="sldNum" sz="quarter" idx="12"/>
          </p:nvPr>
        </p:nvSpPr>
        <p:spPr>
          <a:xfrm>
            <a:off x="10509955" y="381002"/>
            <a:ext cx="889565" cy="365125"/>
          </a:xfrm>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2218078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16000" y="292959"/>
            <a:ext cx="10560000" cy="1293028"/>
          </a:xfrm>
        </p:spPr>
        <p:txBody>
          <a:bodyPr anchor="ctr"/>
          <a:lstStyle/>
          <a:p>
            <a:r>
              <a:rPr lang="ja-JP" altLang="en-US"/>
              <a:t>マスター タイトルの書式設定</a:t>
            </a:r>
            <a:endParaRPr lang="en-US" dirty="0"/>
          </a:p>
        </p:txBody>
      </p:sp>
      <p:sp>
        <p:nvSpPr>
          <p:cNvPr id="3" name="Content Placeholder 2"/>
          <p:cNvSpPr>
            <a:spLocks noGrp="1"/>
          </p:cNvSpPr>
          <p:nvPr>
            <p:ph idx="1"/>
          </p:nvPr>
        </p:nvSpPr>
        <p:spPr>
          <a:xfrm>
            <a:off x="816000" y="1671919"/>
            <a:ext cx="10560000" cy="4585447"/>
          </a:xfrm>
        </p:spPr>
        <p:txBody>
          <a:bodyPr/>
          <a:lstStyle>
            <a:lvl1pPr>
              <a:defRPr b="1"/>
            </a:lvl1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endParaRPr 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496000" y="292960"/>
            <a:ext cx="2880000" cy="365125"/>
          </a:xfrm>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2447617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4995862"/>
            <a:ext cx="12192000" cy="1862138"/>
          </a:xfrm>
          <a:prstGeom prst="rect">
            <a:avLst/>
          </a:prstGeom>
        </p:spPr>
      </p:pic>
      <p:sp>
        <p:nvSpPr>
          <p:cNvPr id="2" name="Title 1"/>
          <p:cNvSpPr>
            <a:spLocks noGrp="1"/>
          </p:cNvSpPr>
          <p:nvPr>
            <p:ph type="title"/>
          </p:nvPr>
        </p:nvSpPr>
        <p:spPr>
          <a:xfrm>
            <a:off x="792480" y="753535"/>
            <a:ext cx="10607040" cy="2801935"/>
          </a:xfrm>
        </p:spPr>
        <p:txBody>
          <a:bodyPr anchor="b">
            <a:normAutofit/>
          </a:bodyPr>
          <a:lstStyle>
            <a:lvl1pPr algn="r">
              <a:defRPr sz="4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92481" y="3641726"/>
            <a:ext cx="1060704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7416235" y="381002"/>
            <a:ext cx="2910840" cy="365125"/>
          </a:xfrm>
        </p:spPr>
        <p:txBody>
          <a:bodyPr/>
          <a:lstStyle>
            <a:lvl1pPr algn="r">
              <a:defRPr/>
            </a:lvl1pPr>
          </a:lstStyle>
          <a:p>
            <a:fld id="{64A3DCA9-07F9-4729-87E6-1F164BF6AF6C}" type="datetime1">
              <a:rPr kumimoji="1" lang="ja-JP" altLang="en-US" smtClean="0"/>
              <a:t>2020/11/29</a:t>
            </a:fld>
            <a:endParaRPr kumimoji="1" lang="ja-JP" altLang="en-US"/>
          </a:p>
        </p:txBody>
      </p:sp>
      <p:sp>
        <p:nvSpPr>
          <p:cNvPr id="5" name="Footer Placeholder 4"/>
          <p:cNvSpPr>
            <a:spLocks noGrp="1"/>
          </p:cNvSpPr>
          <p:nvPr>
            <p:ph type="ftr" sz="quarter" idx="11"/>
          </p:nvPr>
        </p:nvSpPr>
        <p:spPr>
          <a:xfrm>
            <a:off x="792480" y="381002"/>
            <a:ext cx="6440875" cy="365125"/>
          </a:xfrm>
        </p:spPr>
        <p:txBody>
          <a:bodyPr/>
          <a:lstStyle/>
          <a:p>
            <a:endParaRPr kumimoji="1" lang="ja-JP" altLang="en-US"/>
          </a:p>
        </p:txBody>
      </p:sp>
      <p:sp>
        <p:nvSpPr>
          <p:cNvPr id="6" name="Slide Number Placeholder 5"/>
          <p:cNvSpPr>
            <a:spLocks noGrp="1"/>
          </p:cNvSpPr>
          <p:nvPr>
            <p:ph type="sldNum" sz="quarter" idx="12"/>
          </p:nvPr>
        </p:nvSpPr>
        <p:spPr>
          <a:xfrm>
            <a:off x="10509955" y="381002"/>
            <a:ext cx="889564" cy="365125"/>
          </a:xfrm>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341206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92481" y="2194560"/>
            <a:ext cx="5214105" cy="406908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9466" y="2194560"/>
            <a:ext cx="5210053" cy="406908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7D1F31D-EFC2-4473-84E0-6058DE905FDB}" type="datetime1">
              <a:rPr kumimoji="1" lang="ja-JP" altLang="en-US" smtClean="0"/>
              <a:t>2020/11/29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3886776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503920" cy="129540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5039" y="2183802"/>
            <a:ext cx="4911545"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792480" y="3132668"/>
            <a:ext cx="5214105" cy="31309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92025" y="2183802"/>
            <a:ext cx="4907495"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89465" y="3132668"/>
            <a:ext cx="5210055" cy="31309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6DFA038-8BC8-4033-8469-478A9F48E607}" type="datetime1">
              <a:rPr kumimoji="1" lang="ja-JP" altLang="en-US" smtClean="0"/>
              <a:t>2020/11/29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1679464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E7F8B98-A18E-4C40-A042-DFAD216F9717}" type="datetime1">
              <a:rPr kumimoji="1" lang="ja-JP" altLang="en-US" smtClean="0"/>
              <a:t>2020/11/29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2038339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A3B0BD-77CC-4E0C-BC96-EFC8944D288F}" type="datetime1">
              <a:rPr kumimoji="1" lang="ja-JP" altLang="en-US" smtClean="0"/>
              <a:t>2020/11/29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1630267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92480" y="1524000"/>
            <a:ext cx="4114800" cy="1600200"/>
          </a:xfrm>
        </p:spPr>
        <p:txBody>
          <a:bodyPr anchor="b"/>
          <a:lstStyle>
            <a:lvl1pPr algn="l">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746760"/>
            <a:ext cx="6217920" cy="5516880"/>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92480" y="3124200"/>
            <a:ext cx="41148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BEB7510-4DE7-4274-AE67-AFC6A193E54E}" type="datetime1">
              <a:rPr kumimoji="1" lang="ja-JP" altLang="en-US" smtClean="0"/>
              <a:t>2020/11/29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742054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92480" y="1524000"/>
            <a:ext cx="5434307" cy="1600200"/>
          </a:xfrm>
        </p:spPr>
        <p:txBody>
          <a:bodyPr anchor="b"/>
          <a:lstStyle>
            <a:lvl1pPr algn="l">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503365" y="751242"/>
            <a:ext cx="4898979"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92480" y="3124200"/>
            <a:ext cx="5434307"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62F1AB-CCD5-4C76-B4B7-ED422FF57DA4}" type="datetime1">
              <a:rPr kumimoji="1" lang="ja-JP" altLang="en-US" smtClean="0"/>
              <a:t>2020/11/29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1268233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6000" y="815575"/>
            <a:ext cx="10560000" cy="1293028"/>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pic>
        <p:nvPicPr>
          <p:cNvPr id="8" name="Picture 7" descr="C2-HD-TOP.png"/>
          <p:cNvPicPr>
            <a:picLocks noChangeAspect="1"/>
          </p:cNvPicPr>
          <p:nvPr/>
        </p:nvPicPr>
        <p:blipFill>
          <a:blip r:embed="rId19">
            <a:duotone>
              <a:schemeClr val="accent5">
                <a:shade val="45000"/>
                <a:satMod val="135000"/>
              </a:schemeClr>
              <a:prstClr val="white"/>
            </a:duotone>
            <a:alphaModFix amt="35000"/>
            <a:extLst>
              <a:ext uri="{BEBA8EAE-BF5A-486C-A8C5-ECC9F3942E4B}">
                <a14:imgProps xmlns:a14="http://schemas.microsoft.com/office/drawing/2010/main">
                  <a14:imgLayer r:embed="rId20">
                    <a14:imgEffect>
                      <a14:sharpenSoften amount="100000"/>
                    </a14:imgEffect>
                    <a14:imgEffect>
                      <a14:brightnessContrast contrast="-45000"/>
                    </a14:imgEffect>
                  </a14:imgLayer>
                </a14:imgProps>
              </a:ext>
              <a:ext uri="{28A0092B-C50C-407E-A947-70E740481C1C}">
                <a14:useLocalDpi xmlns:a14="http://schemas.microsoft.com/office/drawing/2010/main" val="0"/>
              </a:ext>
            </a:extLst>
          </a:blip>
          <a:stretch>
            <a:fillRect/>
          </a:stretch>
        </p:blipFill>
        <p:spPr>
          <a:xfrm flipH="1">
            <a:off x="0" y="0"/>
            <a:ext cx="12192000" cy="1081088"/>
          </a:xfrm>
          <a:prstGeom prst="rect">
            <a:avLst/>
          </a:prstGeom>
          <a:solidFill>
            <a:schemeClr val="bg1"/>
          </a:solidFill>
        </p:spPr>
      </p:pic>
      <p:sp>
        <p:nvSpPr>
          <p:cNvPr id="3" name="Text Placeholder 2"/>
          <p:cNvSpPr>
            <a:spLocks noGrp="1"/>
          </p:cNvSpPr>
          <p:nvPr>
            <p:ph type="body" idx="1"/>
          </p:nvPr>
        </p:nvSpPr>
        <p:spPr>
          <a:xfrm>
            <a:off x="816000" y="2178052"/>
            <a:ext cx="10560000" cy="4069080"/>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8549640" y="6356352"/>
            <a:ext cx="284988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7865CAD-B2D3-4825-9C1B-3BF60A308FE6}" type="datetime1">
              <a:rPr kumimoji="1" lang="ja-JP" altLang="en-US" smtClean="0"/>
              <a:t>2020/11/29</a:t>
            </a:fld>
            <a:endParaRPr kumimoji="1" lang="ja-JP" altLang="en-US"/>
          </a:p>
        </p:txBody>
      </p:sp>
      <p:sp>
        <p:nvSpPr>
          <p:cNvPr id="5" name="Footer Placeholder 4"/>
          <p:cNvSpPr>
            <a:spLocks noGrp="1"/>
          </p:cNvSpPr>
          <p:nvPr>
            <p:ph type="ftr" sz="quarter" idx="3"/>
          </p:nvPr>
        </p:nvSpPr>
        <p:spPr>
          <a:xfrm>
            <a:off x="792480" y="6355847"/>
            <a:ext cx="757428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763000" y="381002"/>
            <a:ext cx="2880000" cy="365125"/>
          </a:xfrm>
          <a:prstGeom prst="rect">
            <a:avLst/>
          </a:prstGeom>
        </p:spPr>
        <p:txBody>
          <a:bodyPr vert="horz" lIns="91440" tIns="45720" rIns="91440" bIns="45720" rtlCol="0" anchor="ctr"/>
          <a:lstStyle>
            <a:lvl1pPr algn="r">
              <a:defRPr sz="2800">
                <a:solidFill>
                  <a:srgbClr val="0070C0"/>
                </a:solidFill>
                <a:latin typeface="+mj-ea"/>
                <a:ea typeface="+mj-ea"/>
              </a:defRPr>
            </a:lvl1pPr>
          </a:lstStyle>
          <a:p>
            <a:r>
              <a:rPr kumimoji="1" lang="en-US" altLang="ja-JP" dirty="0"/>
              <a:t>1</a:t>
            </a:r>
            <a:endParaRPr kumimoji="1" lang="ja-JP" altLang="en-US" dirty="0"/>
          </a:p>
        </p:txBody>
      </p:sp>
    </p:spTree>
    <p:extLst>
      <p:ext uri="{BB962C8B-B14F-4D97-AF65-F5344CB8AC3E}">
        <p14:creationId xmlns:p14="http://schemas.microsoft.com/office/powerpoint/2010/main" val="54061592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hf hdr="0" ftr="0" dt="0"/>
  <p:txStyles>
    <p:titleStyle>
      <a:lvl1pPr algn="l" defTabSz="914400" rtl="0" eaLnBrk="1" latinLnBrk="0" hangingPunct="1">
        <a:lnSpc>
          <a:spcPct val="90000"/>
        </a:lnSpc>
        <a:spcBef>
          <a:spcPct val="0"/>
        </a:spcBef>
        <a:buNone/>
        <a:defRPr kumimoji="1" sz="4000" kern="1200" cap="all" baseline="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6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2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800974-AA37-7A49-BD66-EF3AF08BA052}"/>
              </a:ext>
            </a:extLst>
          </p:cNvPr>
          <p:cNvSpPr>
            <a:spLocks noGrp="1"/>
          </p:cNvSpPr>
          <p:nvPr>
            <p:ph type="title"/>
          </p:nvPr>
        </p:nvSpPr>
        <p:spPr/>
        <p:txBody>
          <a:bodyPr>
            <a:normAutofit/>
          </a:bodyPr>
          <a:lstStyle/>
          <a:p>
            <a:r>
              <a:rPr lang="ja-JP" altLang="en-US">
                <a:latin typeface="+mj-ea"/>
              </a:rPr>
              <a:t>シグナルの疑似送信によるプロセスレベル障害からの迅速な復旧</a:t>
            </a:r>
            <a:r>
              <a:rPr lang="en-US" altLang="ja-JP" dirty="0">
                <a:latin typeface="+mj-ea"/>
              </a:rPr>
              <a:t>(</a:t>
            </a:r>
            <a:r>
              <a:rPr lang="ja-JP" altLang="en-US">
                <a:latin typeface="+mj-ea"/>
              </a:rPr>
              <a:t>木村・光来</a:t>
            </a:r>
            <a:r>
              <a:rPr lang="en-US" altLang="ja-JP" dirty="0">
                <a:latin typeface="+mj-ea"/>
              </a:rPr>
              <a:t>)</a:t>
            </a:r>
            <a:endParaRPr lang="ja-JP" altLang="en-US">
              <a:latin typeface="+mj-ea"/>
            </a:endParaRPr>
          </a:p>
        </p:txBody>
      </p:sp>
      <p:sp>
        <p:nvSpPr>
          <p:cNvPr id="3" name="コンテンツ プレースホルダー 2">
            <a:extLst>
              <a:ext uri="{FF2B5EF4-FFF2-40B4-BE49-F238E27FC236}">
                <a16:creationId xmlns:a16="http://schemas.microsoft.com/office/drawing/2014/main" id="{5B9370E4-CCF1-9E47-A3DE-A60D05C8E35D}"/>
              </a:ext>
            </a:extLst>
          </p:cNvPr>
          <p:cNvSpPr>
            <a:spLocks noGrp="1"/>
          </p:cNvSpPr>
          <p:nvPr>
            <p:ph idx="1"/>
          </p:nvPr>
        </p:nvSpPr>
        <p:spPr/>
        <p:txBody>
          <a:bodyPr/>
          <a:lstStyle/>
          <a:p>
            <a:r>
              <a:rPr lang="ja-JP" altLang="en-US" sz="2400"/>
              <a:t>障害発生時には迅速かつ正確に障害を検知してシステムの復旧を行う必要</a:t>
            </a:r>
            <a:endParaRPr lang="en-US" altLang="ja-JP" sz="2400" dirty="0"/>
          </a:p>
          <a:p>
            <a:pPr lvl="1"/>
            <a:r>
              <a:rPr lang="ja-JP" altLang="en-US" sz="2400"/>
              <a:t>システムが応答しない場合はハードウェアリセットするしかない</a:t>
            </a:r>
            <a:endParaRPr lang="en" altLang="ja-JP" sz="2400" dirty="0"/>
          </a:p>
          <a:p>
            <a:r>
              <a:rPr lang="ja-JP" altLang="en-US" sz="2400"/>
              <a:t>提案：</a:t>
            </a:r>
            <a:r>
              <a:rPr lang="en" altLang="ja-JP" sz="2400" dirty="0"/>
              <a:t>GPU</a:t>
            </a:r>
            <a:r>
              <a:rPr lang="ja-JP" altLang="en-US" sz="2400"/>
              <a:t>から</a:t>
            </a:r>
            <a:r>
              <a:rPr lang="en" altLang="ja-JP" sz="2400" dirty="0"/>
              <a:t>OS</a:t>
            </a:r>
            <a:r>
              <a:rPr lang="ja-JP" altLang="en-US" sz="2400"/>
              <a:t>の挙動を間接的に変更することでシステム障害から復旧</a:t>
            </a:r>
            <a:endParaRPr lang="en-US" altLang="ja-JP" sz="2400" dirty="0"/>
          </a:p>
          <a:p>
            <a:pPr lvl="1"/>
            <a:r>
              <a:rPr lang="ja-JP" altLang="en-US" sz="2400"/>
              <a:t>障害の影響を受けにくい</a:t>
            </a:r>
            <a:r>
              <a:rPr lang="en-US" altLang="ja-JP" sz="2400" dirty="0"/>
              <a:t>GPU</a:t>
            </a:r>
            <a:r>
              <a:rPr lang="ja-JP" altLang="en-US" sz="2400"/>
              <a:t>からメインメモリ上の</a:t>
            </a:r>
            <a:r>
              <a:rPr lang="en-US" altLang="ja-JP" sz="2400" dirty="0"/>
              <a:t>OS</a:t>
            </a:r>
            <a:r>
              <a:rPr lang="ja-JP" altLang="en-US" sz="2400"/>
              <a:t>データを書き換え</a:t>
            </a:r>
            <a:endParaRPr lang="en-US" altLang="ja-JP" sz="2400" dirty="0"/>
          </a:p>
          <a:p>
            <a:pPr lvl="1"/>
            <a:r>
              <a:rPr lang="en" altLang="ja-JP" sz="2400" dirty="0"/>
              <a:t>OS</a:t>
            </a:r>
            <a:r>
              <a:rPr lang="ja-JP" altLang="en-US" sz="2400"/>
              <a:t>自身の機能を用いて障害の原因を除去</a:t>
            </a:r>
            <a:endParaRPr lang="en-US" altLang="ja-JP" sz="2400" dirty="0"/>
          </a:p>
          <a:p>
            <a:r>
              <a:rPr lang="ja-JP" altLang="en-US" sz="2400"/>
              <a:t>例：シグナルの疑似送信による障害原因プロセスの制御</a:t>
            </a:r>
            <a:endParaRPr lang="en-US" altLang="ja-JP" sz="2400" dirty="0"/>
          </a:p>
          <a:p>
            <a:pPr lvl="1"/>
            <a:r>
              <a:rPr lang="en-US" altLang="ja-JP" sz="2400" dirty="0"/>
              <a:t>OS</a:t>
            </a:r>
            <a:r>
              <a:rPr lang="ja-JP" altLang="en-US" sz="2400"/>
              <a:t>のプロセス情報を書き換えてシグナルが送られた状態に変更</a:t>
            </a:r>
          </a:p>
        </p:txBody>
      </p:sp>
      <p:grpSp>
        <p:nvGrpSpPr>
          <p:cNvPr id="36" name="グループ化 35">
            <a:extLst>
              <a:ext uri="{FF2B5EF4-FFF2-40B4-BE49-F238E27FC236}">
                <a16:creationId xmlns:a16="http://schemas.microsoft.com/office/drawing/2014/main" id="{C1AFEFE2-9174-344D-84F5-2319955FB91A}"/>
              </a:ext>
            </a:extLst>
          </p:cNvPr>
          <p:cNvGrpSpPr/>
          <p:nvPr/>
        </p:nvGrpSpPr>
        <p:grpSpPr>
          <a:xfrm>
            <a:off x="3154841" y="4725359"/>
            <a:ext cx="5448529" cy="1803274"/>
            <a:chOff x="1603883" y="3907317"/>
            <a:chExt cx="4518031" cy="2409149"/>
          </a:xfrm>
        </p:grpSpPr>
        <p:sp>
          <p:nvSpPr>
            <p:cNvPr id="37" name="四角形: 角を丸くする 4">
              <a:extLst>
                <a:ext uri="{FF2B5EF4-FFF2-40B4-BE49-F238E27FC236}">
                  <a16:creationId xmlns:a16="http://schemas.microsoft.com/office/drawing/2014/main" id="{A151D77A-7AAB-6342-A797-AAEFC1F52BF2}"/>
                </a:ext>
              </a:extLst>
            </p:cNvPr>
            <p:cNvSpPr/>
            <p:nvPr/>
          </p:nvSpPr>
          <p:spPr>
            <a:xfrm>
              <a:off x="1603883" y="3907317"/>
              <a:ext cx="4518031" cy="2409149"/>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r"/>
              <a:r>
                <a:rPr kumimoji="1" lang="en-US" altLang="ja-JP" dirty="0"/>
                <a:t>		</a:t>
              </a:r>
              <a:r>
                <a:rPr kumimoji="1" lang="ja-JP" altLang="en-US"/>
                <a:t>　　　　　　　　　　　</a:t>
              </a:r>
              <a:endParaRPr kumimoji="1" lang="ja-JP" altLang="en-US" dirty="0"/>
            </a:p>
          </p:txBody>
        </p:sp>
        <p:sp>
          <p:nvSpPr>
            <p:cNvPr id="38" name="四角形: 角を丸くする 4">
              <a:extLst>
                <a:ext uri="{FF2B5EF4-FFF2-40B4-BE49-F238E27FC236}">
                  <a16:creationId xmlns:a16="http://schemas.microsoft.com/office/drawing/2014/main" id="{477FE23C-5C92-1745-96B6-689BF874144D}"/>
                </a:ext>
              </a:extLst>
            </p:cNvPr>
            <p:cNvSpPr/>
            <p:nvPr/>
          </p:nvSpPr>
          <p:spPr>
            <a:xfrm>
              <a:off x="1777985" y="3970527"/>
              <a:ext cx="2301544" cy="1743825"/>
            </a:xfrm>
            <a:prstGeom prst="roundRect">
              <a:avLst/>
            </a:prstGeom>
            <a:solidFill>
              <a:schemeClr val="accent6">
                <a:lumMod val="20000"/>
                <a:lumOff val="80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r>
                <a:rPr kumimoji="1" lang="ja-JP" altLang="en-US"/>
                <a:t>復旧対象システム</a:t>
              </a:r>
              <a:r>
                <a:rPr kumimoji="1" lang="en-US" altLang="ja-JP" dirty="0"/>
                <a:t>	</a:t>
              </a:r>
              <a:r>
                <a:rPr kumimoji="1" lang="ja-JP" altLang="en-US"/>
                <a:t>　　　　　　　　　　　</a:t>
              </a:r>
              <a:endParaRPr kumimoji="1" lang="ja-JP" altLang="en-US" dirty="0"/>
            </a:p>
          </p:txBody>
        </p:sp>
        <p:grpSp>
          <p:nvGrpSpPr>
            <p:cNvPr id="39" name="グループ化 38">
              <a:extLst>
                <a:ext uri="{FF2B5EF4-FFF2-40B4-BE49-F238E27FC236}">
                  <a16:creationId xmlns:a16="http://schemas.microsoft.com/office/drawing/2014/main" id="{6FBEF500-D97E-9F40-A457-6FF06E11F4B0}"/>
                </a:ext>
              </a:extLst>
            </p:cNvPr>
            <p:cNvGrpSpPr/>
            <p:nvPr/>
          </p:nvGrpSpPr>
          <p:grpSpPr>
            <a:xfrm>
              <a:off x="1857807" y="5267472"/>
              <a:ext cx="2248786" cy="976112"/>
              <a:chOff x="1771711" y="5419248"/>
              <a:chExt cx="2248786" cy="976112"/>
            </a:xfrm>
          </p:grpSpPr>
          <p:grpSp>
            <p:nvGrpSpPr>
              <p:cNvPr id="47" name="グループ化 46">
                <a:extLst>
                  <a:ext uri="{FF2B5EF4-FFF2-40B4-BE49-F238E27FC236}">
                    <a16:creationId xmlns:a16="http://schemas.microsoft.com/office/drawing/2014/main" id="{91B3A6AF-72A8-7649-89B7-E5316712D6A2}"/>
                  </a:ext>
                </a:extLst>
              </p:cNvPr>
              <p:cNvGrpSpPr/>
              <p:nvPr/>
            </p:nvGrpSpPr>
            <p:grpSpPr>
              <a:xfrm>
                <a:off x="1771711" y="5951085"/>
                <a:ext cx="2248786" cy="444275"/>
                <a:chOff x="1777951" y="5944501"/>
                <a:chExt cx="2635060" cy="442291"/>
              </a:xfrm>
            </p:grpSpPr>
            <p:sp>
              <p:nvSpPr>
                <p:cNvPr id="49" name="四角形: 角を丸くする 8">
                  <a:extLst>
                    <a:ext uri="{FF2B5EF4-FFF2-40B4-BE49-F238E27FC236}">
                      <a16:creationId xmlns:a16="http://schemas.microsoft.com/office/drawing/2014/main" id="{1312DF3B-CB14-0647-B330-260F348510D9}"/>
                    </a:ext>
                  </a:extLst>
                </p:cNvPr>
                <p:cNvSpPr/>
                <p:nvPr/>
              </p:nvSpPr>
              <p:spPr>
                <a:xfrm>
                  <a:off x="1777951" y="5956450"/>
                  <a:ext cx="892008" cy="430342"/>
                </a:xfrm>
                <a:prstGeom prst="roundRect">
                  <a:avLst/>
                </a:prstGeom>
                <a:solidFill>
                  <a:srgbClr val="FFC0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en-US" altLang="ja-JP" dirty="0">
                      <a:latin typeface="+mn-ea"/>
                    </a:rPr>
                    <a:t>CPU</a:t>
                  </a:r>
                  <a:endParaRPr kumimoji="1" lang="ja-JP" altLang="en-US" dirty="0">
                    <a:latin typeface="+mn-ea"/>
                  </a:endParaRPr>
                </a:p>
              </p:txBody>
            </p:sp>
            <p:sp>
              <p:nvSpPr>
                <p:cNvPr id="50" name="四角形: 角を丸くする 9">
                  <a:extLst>
                    <a:ext uri="{FF2B5EF4-FFF2-40B4-BE49-F238E27FC236}">
                      <a16:creationId xmlns:a16="http://schemas.microsoft.com/office/drawing/2014/main" id="{B6D243F6-DE73-1144-95AE-A20BE00D7BA1}"/>
                    </a:ext>
                  </a:extLst>
                </p:cNvPr>
                <p:cNvSpPr/>
                <p:nvPr/>
              </p:nvSpPr>
              <p:spPr>
                <a:xfrm>
                  <a:off x="2759984" y="5944501"/>
                  <a:ext cx="1653027" cy="417963"/>
                </a:xfrm>
                <a:prstGeom prst="roundRect">
                  <a:avLst/>
                </a:prstGeom>
                <a:solidFill>
                  <a:srgbClr val="0070C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r>
                    <a:rPr kumimoji="1" lang="ja-JP" altLang="en-US" dirty="0">
                      <a:solidFill>
                        <a:schemeClr val="bg1"/>
                      </a:solidFill>
                    </a:rPr>
                    <a:t>メインメモリ</a:t>
                  </a:r>
                </a:p>
              </p:txBody>
            </p:sp>
          </p:grpSp>
          <p:sp>
            <p:nvSpPr>
              <p:cNvPr id="48" name="四角形: 角を丸くする 10">
                <a:extLst>
                  <a:ext uri="{FF2B5EF4-FFF2-40B4-BE49-F238E27FC236}">
                    <a16:creationId xmlns:a16="http://schemas.microsoft.com/office/drawing/2014/main" id="{66E43C41-55BC-4943-A2F2-764F7CBB37AD}"/>
                  </a:ext>
                </a:extLst>
              </p:cNvPr>
              <p:cNvSpPr/>
              <p:nvPr/>
            </p:nvSpPr>
            <p:spPr>
              <a:xfrm>
                <a:off x="1988632" y="5419248"/>
                <a:ext cx="1780708" cy="392361"/>
              </a:xfrm>
              <a:prstGeom prst="roundRect">
                <a:avLst/>
              </a:prstGeom>
              <a:solidFill>
                <a:srgbClr val="00B0F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en-US" altLang="ja-JP" dirty="0">
                    <a:latin typeface="+mn-ea"/>
                  </a:rPr>
                  <a:t>OS</a:t>
                </a:r>
                <a:endParaRPr kumimoji="1" lang="ja-JP" altLang="en-US" dirty="0">
                  <a:latin typeface="+mn-ea"/>
                </a:endParaRPr>
              </a:p>
            </p:txBody>
          </p:sp>
        </p:grpSp>
        <p:sp>
          <p:nvSpPr>
            <p:cNvPr id="40" name="四角形: 角を丸くする 3">
              <a:extLst>
                <a:ext uri="{FF2B5EF4-FFF2-40B4-BE49-F238E27FC236}">
                  <a16:creationId xmlns:a16="http://schemas.microsoft.com/office/drawing/2014/main" id="{DE73D547-1559-BC42-8856-58D4D7D7B038}"/>
                </a:ext>
              </a:extLst>
            </p:cNvPr>
            <p:cNvSpPr/>
            <p:nvPr/>
          </p:nvSpPr>
          <p:spPr>
            <a:xfrm>
              <a:off x="4747010" y="5782295"/>
              <a:ext cx="1211824" cy="433410"/>
            </a:xfrm>
            <a:prstGeom prst="roundRect">
              <a:avLst/>
            </a:prstGeom>
            <a:solidFill>
              <a:srgbClr val="00B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r>
                <a:rPr kumimoji="1" lang="en-US" altLang="ja-JP" dirty="0">
                  <a:solidFill>
                    <a:schemeClr val="bg1"/>
                  </a:solidFill>
                  <a:latin typeface="+mn-ea"/>
                </a:rPr>
                <a:t>GPU</a:t>
              </a:r>
              <a:endParaRPr kumimoji="1" lang="ja-JP" altLang="en-US" dirty="0">
                <a:solidFill>
                  <a:schemeClr val="bg1"/>
                </a:solidFill>
                <a:latin typeface="+mn-ea"/>
              </a:endParaRPr>
            </a:p>
          </p:txBody>
        </p:sp>
        <p:sp>
          <p:nvSpPr>
            <p:cNvPr id="41" name="四角形: 角を丸くする 5">
              <a:extLst>
                <a:ext uri="{FF2B5EF4-FFF2-40B4-BE49-F238E27FC236}">
                  <a16:creationId xmlns:a16="http://schemas.microsoft.com/office/drawing/2014/main" id="{C19B0398-29AF-0543-8593-DC2197A9A690}"/>
                </a:ext>
              </a:extLst>
            </p:cNvPr>
            <p:cNvSpPr/>
            <p:nvPr/>
          </p:nvSpPr>
          <p:spPr>
            <a:xfrm>
              <a:off x="4766992" y="5046002"/>
              <a:ext cx="1211825" cy="646698"/>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a:solidFill>
                    <a:schemeClr val="tx1"/>
                  </a:solidFill>
                </a:rPr>
                <a:t>復旧</a:t>
              </a:r>
              <a:endParaRPr kumimoji="1" lang="en-US" altLang="ja-JP" dirty="0">
                <a:solidFill>
                  <a:schemeClr val="tx1"/>
                </a:solidFill>
              </a:endParaRPr>
            </a:p>
            <a:p>
              <a:pPr algn="ctr"/>
              <a:r>
                <a:rPr kumimoji="1" lang="ja-JP" altLang="en-US"/>
                <a:t>システム</a:t>
              </a:r>
              <a:endParaRPr kumimoji="1" lang="ja-JP" altLang="en-US" dirty="0"/>
            </a:p>
          </p:txBody>
        </p:sp>
        <p:sp>
          <p:nvSpPr>
            <p:cNvPr id="42" name="四角形: 角を丸くする 10">
              <a:extLst>
                <a:ext uri="{FF2B5EF4-FFF2-40B4-BE49-F238E27FC236}">
                  <a16:creationId xmlns:a16="http://schemas.microsoft.com/office/drawing/2014/main" id="{2B4B347D-6B42-314F-ABD5-DC09CAD03351}"/>
                </a:ext>
              </a:extLst>
            </p:cNvPr>
            <p:cNvSpPr/>
            <p:nvPr/>
          </p:nvSpPr>
          <p:spPr>
            <a:xfrm>
              <a:off x="2047081" y="4450884"/>
              <a:ext cx="1836000" cy="451512"/>
            </a:xfrm>
            <a:prstGeom prst="roundRect">
              <a:avLst/>
            </a:prstGeom>
            <a:solidFill>
              <a:srgbClr val="00B0F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a:latin typeface="+mn-ea"/>
                </a:rPr>
                <a:t>プロセス</a:t>
              </a:r>
              <a:endParaRPr kumimoji="1" lang="ja-JP" altLang="en-US" dirty="0">
                <a:latin typeface="+mn-ea"/>
              </a:endParaRPr>
            </a:p>
          </p:txBody>
        </p:sp>
        <p:sp>
          <p:nvSpPr>
            <p:cNvPr id="43" name="上矢印 42">
              <a:extLst>
                <a:ext uri="{FF2B5EF4-FFF2-40B4-BE49-F238E27FC236}">
                  <a16:creationId xmlns:a16="http://schemas.microsoft.com/office/drawing/2014/main" id="{80BB9C10-DA83-574B-8DBB-5B70F46D8A1F}"/>
                </a:ext>
              </a:extLst>
            </p:cNvPr>
            <p:cNvSpPr/>
            <p:nvPr/>
          </p:nvSpPr>
          <p:spPr>
            <a:xfrm>
              <a:off x="2272503" y="4902396"/>
              <a:ext cx="1385157" cy="368471"/>
            </a:xfrm>
            <a:prstGeom prst="upArrow">
              <a:avLst/>
            </a:prstGeom>
            <a:solidFill>
              <a:schemeClr val="accent1"/>
            </a:solidFill>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a:solidFill>
                    <a:schemeClr val="bg1"/>
                  </a:solidFill>
                </a:rPr>
                <a:t>制御</a:t>
              </a:r>
            </a:p>
          </p:txBody>
        </p:sp>
        <p:sp>
          <p:nvSpPr>
            <p:cNvPr id="44" name="テキスト ボックス 43">
              <a:extLst>
                <a:ext uri="{FF2B5EF4-FFF2-40B4-BE49-F238E27FC236}">
                  <a16:creationId xmlns:a16="http://schemas.microsoft.com/office/drawing/2014/main" id="{E4D3A525-DFA7-AA4F-A5FE-2D8EC58CB35D}"/>
                </a:ext>
              </a:extLst>
            </p:cNvPr>
            <p:cNvSpPr txBox="1"/>
            <p:nvPr/>
          </p:nvSpPr>
          <p:spPr>
            <a:xfrm>
              <a:off x="3993349" y="4784355"/>
              <a:ext cx="1000960" cy="493423"/>
            </a:xfrm>
            <a:prstGeom prst="rect">
              <a:avLst/>
            </a:prstGeom>
            <a:noFill/>
          </p:spPr>
          <p:txBody>
            <a:bodyPr wrap="square" rtlCol="0">
              <a:spAutoFit/>
            </a:bodyPr>
            <a:lstStyle/>
            <a:p>
              <a:r>
                <a:rPr kumimoji="1" lang="ja-JP" altLang="en-US">
                  <a:ln w="0"/>
                  <a:effectLst>
                    <a:outerShdw blurRad="38100" dist="19050" dir="2700000" algn="tl" rotWithShape="0">
                      <a:schemeClr val="dk1">
                        <a:alpha val="40000"/>
                      </a:schemeClr>
                    </a:outerShdw>
                  </a:effectLst>
                </a:rPr>
                <a:t>書き換え</a:t>
              </a:r>
            </a:p>
          </p:txBody>
        </p:sp>
        <p:cxnSp>
          <p:nvCxnSpPr>
            <p:cNvPr id="45" name="カギ線コネクタ 44">
              <a:extLst>
                <a:ext uri="{FF2B5EF4-FFF2-40B4-BE49-F238E27FC236}">
                  <a16:creationId xmlns:a16="http://schemas.microsoft.com/office/drawing/2014/main" id="{1C7B5198-24AE-2747-99F9-22E2A2CED603}"/>
                </a:ext>
              </a:extLst>
            </p:cNvPr>
            <p:cNvCxnSpPr>
              <a:cxnSpLocks/>
              <a:stCxn id="41" idx="1"/>
              <a:endCxn id="50" idx="3"/>
            </p:cNvCxnSpPr>
            <p:nvPr/>
          </p:nvCxnSpPr>
          <p:spPr>
            <a:xfrm rot="10800000" flipV="1">
              <a:off x="4106593" y="5369351"/>
              <a:ext cx="660399" cy="639879"/>
            </a:xfrm>
            <a:prstGeom prst="bentConnector3">
              <a:avLst>
                <a:gd name="adj1" fmla="val 50000"/>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46" name="テキスト ボックス 45">
              <a:extLst>
                <a:ext uri="{FF2B5EF4-FFF2-40B4-BE49-F238E27FC236}">
                  <a16:creationId xmlns:a16="http://schemas.microsoft.com/office/drawing/2014/main" id="{CC8A04D2-3D45-CE47-99D7-E09AD5EFF147}"/>
                </a:ext>
              </a:extLst>
            </p:cNvPr>
            <p:cNvSpPr txBox="1"/>
            <p:nvPr/>
          </p:nvSpPr>
          <p:spPr>
            <a:xfrm>
              <a:off x="4841290" y="4140424"/>
              <a:ext cx="1003629" cy="493423"/>
            </a:xfrm>
            <a:prstGeom prst="rect">
              <a:avLst/>
            </a:prstGeom>
            <a:noFill/>
          </p:spPr>
          <p:txBody>
            <a:bodyPr wrap="square" rtlCol="0">
              <a:spAutoFit/>
            </a:bodyPr>
            <a:lstStyle/>
            <a:p>
              <a:pPr algn="ctr"/>
              <a:r>
                <a:rPr kumimoji="1" lang="ja-JP" altLang="en-US"/>
                <a:t>ホスト</a:t>
              </a:r>
            </a:p>
          </p:txBody>
        </p:sp>
      </p:grpSp>
      <p:pic>
        <p:nvPicPr>
          <p:cNvPr id="51" name="図 50">
            <a:extLst>
              <a:ext uri="{FF2B5EF4-FFF2-40B4-BE49-F238E27FC236}">
                <a16:creationId xmlns:a16="http://schemas.microsoft.com/office/drawing/2014/main" id="{FCE73E3A-B27E-874C-9AE6-214BDD685B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77485" y="5411076"/>
            <a:ext cx="740989" cy="11175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75980414"/>
      </p:ext>
    </p:extLst>
  </p:cSld>
  <p:clrMapOvr>
    <a:masterClrMapping/>
  </p:clrMapOvr>
</p:sld>
</file>

<file path=ppt/theme/theme1.xml><?xml version="1.0" encoding="utf-8"?>
<a:theme xmlns:a="http://schemas.openxmlformats.org/drawingml/2006/main" name="飛行機雲">
  <a:themeElements>
    <a:clrScheme name="飛行機雲">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飛行機雲">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飛行機雲">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rgbClr val="FF0000"/>
          </a:solidFill>
        </a:ln>
      </a:spPr>
      <a:bodyPr rtlCol="0" anchor="ctr"/>
      <a:lstStyle>
        <a:defPPr algn="ctr">
          <a:defRPr b="1">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プレゼンテーション1" id="{E8F711A5-93A9-B44D-88DC-7597F2C84DE2}" vid="{A532A5C0-7622-8F45-BEF7-D7933F85DD2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飛行機雲</Template>
  <TotalTime>13851</TotalTime>
  <Words>153</Words>
  <Application>Microsoft Macintosh PowerPoint</Application>
  <PresentationFormat>ワイド画面</PresentationFormat>
  <Paragraphs>21</Paragraphs>
  <Slides>1</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ＭＳ Ｐゴシック</vt:lpstr>
      <vt:lpstr>游ゴシック</vt:lpstr>
      <vt:lpstr>Arial</vt:lpstr>
      <vt:lpstr>Century Gothic</vt:lpstr>
      <vt:lpstr>飛行機雲</vt:lpstr>
      <vt:lpstr>シグナルの疑似送信によるプロセスレベル障害からの迅速な復旧(木村・光来)</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GPUからの疑似的なシグナル送信による プロセスレベル障害からの復旧</dc:title>
  <dc:creator>Microsoft Office User</dc:creator>
  <cp:lastModifiedBy>Microsoft Office User</cp:lastModifiedBy>
  <cp:revision>162</cp:revision>
  <cp:lastPrinted>2020-07-29T15:47:12Z</cp:lastPrinted>
  <dcterms:created xsi:type="dcterms:W3CDTF">2020-07-19T06:34:41Z</dcterms:created>
  <dcterms:modified xsi:type="dcterms:W3CDTF">2020-11-29T06:58:07Z</dcterms:modified>
</cp:coreProperties>
</file>