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6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30279975" cy="42565638"/>
  <p:notesSz cx="6735763" cy="9866313"/>
  <p:defaultTextStyle>
    <a:defPPr>
      <a:defRPr lang="ja-JP"/>
    </a:defPPr>
    <a:lvl1pPr marL="0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6607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3229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59836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46443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33065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19673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06280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692901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800"/>
    <a:srgbClr val="32B1EA"/>
    <a:srgbClr val="1CDEFF"/>
    <a:srgbClr val="0006FF"/>
    <a:srgbClr val="F3EE12"/>
    <a:srgbClr val="FF0000"/>
    <a:srgbClr val="CFC4FF"/>
    <a:srgbClr val="03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9747" autoAdjust="0"/>
  </p:normalViewPr>
  <p:slideViewPr>
    <p:cSldViewPr>
      <p:cViewPr>
        <p:scale>
          <a:sx n="30" d="100"/>
          <a:sy n="30" d="100"/>
        </p:scale>
        <p:origin x="-954" y="3384"/>
      </p:cViewPr>
      <p:guideLst>
        <p:guide orient="horz" pos="13406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2550" y="-7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4842" tIns="47421" rIns="94842" bIns="4742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4842" tIns="47421" rIns="94842" bIns="47421" rtlCol="0"/>
          <a:lstStyle>
            <a:lvl1pPr algn="r">
              <a:defRPr sz="1200"/>
            </a:lvl1pPr>
          </a:lstStyle>
          <a:p>
            <a:fld id="{769D54AB-8A37-4A49-A1C9-D597B1A2167E}" type="datetimeFigureOut">
              <a:rPr kumimoji="1" lang="ja-JP" altLang="en-US" smtClean="0"/>
              <a:pPr/>
              <a:t>2013/9/9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4842" tIns="47421" rIns="94842" bIns="4742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4842" tIns="47421" rIns="94842" bIns="47421" rtlCol="0" anchor="b"/>
          <a:lstStyle>
            <a:lvl1pPr algn="r">
              <a:defRPr sz="1200"/>
            </a:lvl1pPr>
          </a:lstStyle>
          <a:p>
            <a:fld id="{F01884E6-E970-4D92-9E49-234C3AD5AE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124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4842" tIns="47421" rIns="94842" bIns="4742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4842" tIns="47421" rIns="94842" bIns="47421" rtlCol="0"/>
          <a:lstStyle>
            <a:lvl1pPr algn="r">
              <a:defRPr sz="1200"/>
            </a:lvl1pPr>
          </a:lstStyle>
          <a:p>
            <a:fld id="{9D78C995-DCE9-4084-94CD-4818B9CA4E0D}" type="datetimeFigureOut">
              <a:rPr kumimoji="1" lang="ja-JP" altLang="en-US" smtClean="0"/>
              <a:pPr/>
              <a:t>2013/9/9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52638" y="739775"/>
            <a:ext cx="26304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2" tIns="47421" rIns="94842" bIns="47421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4842" tIns="47421" rIns="94842" bIns="47421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4842" tIns="47421" rIns="94842" bIns="4742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4842" tIns="47421" rIns="94842" bIns="47421" rtlCol="0" anchor="b"/>
          <a:lstStyle>
            <a:lvl1pPr algn="r">
              <a:defRPr sz="1200"/>
            </a:lvl1pPr>
          </a:lstStyle>
          <a:p>
            <a:fld id="{28E2DF50-8A8D-40A8-A7E9-0F9FEACC1A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947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456845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913700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370545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1827399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284245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2741090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197949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3654794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52638" y="739775"/>
            <a:ext cx="2630487" cy="37004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2DF50-8A8D-40A8-A7E9-0F9FEACC1A1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88430" y="1665188"/>
            <a:ext cx="609805" cy="241205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9" y="10404937"/>
            <a:ext cx="26404138" cy="15380782"/>
          </a:xfrm>
        </p:spPr>
        <p:txBody>
          <a:bodyPr rtlCol="0">
            <a:normAutofit/>
          </a:bodyPr>
          <a:lstStyle>
            <a:lvl1pPr algn="l" defTabSz="4175681" rtl="0" eaLnBrk="1" latinLnBrk="0" hangingPunct="1">
              <a:spcBef>
                <a:spcPct val="0"/>
              </a:spcBef>
              <a:buNone/>
              <a:defRPr sz="18300" kern="1200">
                <a:solidFill>
                  <a:schemeClr val="accent1"/>
                </a:solidFill>
                <a:latin typeface="Tahoma"/>
                <a:ea typeface="+mj-ea"/>
                <a:cs typeface="Tahoma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997" y="28774373"/>
            <a:ext cx="18077145" cy="10677670"/>
          </a:xfrm>
        </p:spPr>
        <p:txBody>
          <a:bodyPr rtlCol="0">
            <a:normAutofit/>
          </a:bodyPr>
          <a:lstStyle>
            <a:lvl1pPr marL="0" indent="0" algn="l" defTabSz="4175681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1000" kern="1200">
                <a:solidFill>
                  <a:schemeClr val="tx2"/>
                </a:solidFill>
                <a:latin typeface="Tahoma"/>
                <a:ea typeface="+mn-ea"/>
                <a:cs typeface="Tahoma"/>
              </a:defRPr>
            </a:lvl1pPr>
            <a:lvl2pPr marL="2087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5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3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1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9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7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4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2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1076" y="39452045"/>
            <a:ext cx="15681454" cy="2266227"/>
          </a:xfrm>
        </p:spPr>
        <p:txBody>
          <a:bodyPr/>
          <a:lstStyle>
            <a:lvl1pPr>
              <a:defRPr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341347" y="39452045"/>
            <a:ext cx="2270998" cy="2266227"/>
          </a:xfrm>
        </p:spPr>
        <p:txBody>
          <a:bodyPr/>
          <a:lstStyle>
            <a:lvl1pPr>
              <a:defRPr sz="50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26983877" y="1665194"/>
            <a:ext cx="2381392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7" y="5675419"/>
            <a:ext cx="24476316" cy="709427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181123" y="13745153"/>
            <a:ext cx="11809190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14181123" y="26223197"/>
            <a:ext cx="11809190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514000" y="13745157"/>
            <a:ext cx="11809190" cy="242781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2013/9/9</a:t>
            </a:fld>
            <a:endParaRPr kumimoji="1" lang="ja-JP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26983877" y="1665194"/>
            <a:ext cx="2381392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7" y="5675419"/>
            <a:ext cx="24476316" cy="709427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181123" y="13745153"/>
            <a:ext cx="11809190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14181123" y="26223197"/>
            <a:ext cx="11809190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1514000" y="13745153"/>
            <a:ext cx="11809190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1514000" y="26223197"/>
            <a:ext cx="11809190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2013/9/9</a:t>
            </a:fld>
            <a:endParaRPr kumimoji="1" lang="ja-JP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26983877" y="1665194"/>
            <a:ext cx="2381392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2013/9/9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26983877" y="1665194"/>
            <a:ext cx="2381392" cy="3517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2013/9/9</a:t>
            </a:fld>
            <a:endParaRPr kumimoji="1" lang="ja-JP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983877" y="1665194"/>
            <a:ext cx="2381392" cy="3517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7" y="6176191"/>
            <a:ext cx="11809190" cy="6426579"/>
          </a:xfrm>
        </p:spPr>
        <p:txBody>
          <a:bodyPr/>
          <a:lstStyle>
            <a:lvl1pPr algn="l">
              <a:defRPr sz="1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69338" y="6148376"/>
            <a:ext cx="11809190" cy="31874966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997" y="12769697"/>
            <a:ext cx="11809190" cy="22701681"/>
          </a:xfrm>
        </p:spPr>
        <p:txBody>
          <a:bodyPr>
            <a:normAutofit/>
          </a:bodyPr>
          <a:lstStyle>
            <a:lvl1pPr marL="0" indent="0">
              <a:buNone/>
              <a:defRPr sz="7300"/>
            </a:lvl1pPr>
            <a:lvl2pPr marL="2087841" indent="0">
              <a:buNone/>
              <a:defRPr sz="5500"/>
            </a:lvl2pPr>
            <a:lvl3pPr marL="4175681" indent="0">
              <a:buNone/>
              <a:defRPr sz="4600"/>
            </a:lvl3pPr>
            <a:lvl4pPr marL="6263522" indent="0">
              <a:buNone/>
              <a:defRPr sz="4100"/>
            </a:lvl4pPr>
            <a:lvl5pPr marL="8351362" indent="0">
              <a:buNone/>
              <a:defRPr sz="4100"/>
            </a:lvl5pPr>
            <a:lvl6pPr marL="10439202" indent="0">
              <a:buNone/>
              <a:defRPr sz="4100"/>
            </a:lvl6pPr>
            <a:lvl7pPr marL="12527043" indent="0">
              <a:buNone/>
              <a:defRPr sz="4100"/>
            </a:lvl7pPr>
            <a:lvl8pPr marL="14614883" indent="0">
              <a:buNone/>
              <a:defRPr sz="4100"/>
            </a:lvl8pPr>
            <a:lvl9pPr marL="16702723" indent="0">
              <a:buNone/>
              <a:defRPr sz="4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2013/9/9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15718257" y="1665194"/>
            <a:ext cx="13625989" cy="3517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7" y="6176191"/>
            <a:ext cx="11809190" cy="6426579"/>
          </a:xfrm>
        </p:spPr>
        <p:txBody>
          <a:bodyPr/>
          <a:lstStyle>
            <a:lvl1pPr algn="l">
              <a:defRPr sz="1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997" y="12769697"/>
            <a:ext cx="11809190" cy="22701681"/>
          </a:xfrm>
        </p:spPr>
        <p:txBody>
          <a:bodyPr>
            <a:normAutofit/>
          </a:bodyPr>
          <a:lstStyle>
            <a:lvl1pPr marL="0" indent="0">
              <a:buNone/>
              <a:defRPr sz="7300"/>
            </a:lvl1pPr>
            <a:lvl2pPr marL="2087841" indent="0">
              <a:buNone/>
              <a:defRPr sz="5500"/>
            </a:lvl2pPr>
            <a:lvl3pPr marL="4175681" indent="0">
              <a:buNone/>
              <a:defRPr sz="4600"/>
            </a:lvl3pPr>
            <a:lvl4pPr marL="6263522" indent="0">
              <a:buNone/>
              <a:defRPr sz="4100"/>
            </a:lvl4pPr>
            <a:lvl5pPr marL="8351362" indent="0">
              <a:buNone/>
              <a:defRPr sz="4100"/>
            </a:lvl5pPr>
            <a:lvl6pPr marL="10439202" indent="0">
              <a:buNone/>
              <a:defRPr sz="4100"/>
            </a:lvl6pPr>
            <a:lvl7pPr marL="12527043" indent="0">
              <a:buNone/>
              <a:defRPr sz="4100"/>
            </a:lvl7pPr>
            <a:lvl8pPr marL="14614883" indent="0">
              <a:buNone/>
              <a:defRPr sz="4100"/>
            </a:lvl8pPr>
            <a:lvl9pPr marL="16702723" indent="0">
              <a:buNone/>
              <a:defRPr sz="4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763401" y="6148375"/>
            <a:ext cx="13565429" cy="348309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536208" y="38013483"/>
            <a:ext cx="5803662" cy="2266227"/>
          </a:xfrm>
        </p:spPr>
        <p:txBody>
          <a:bodyPr/>
          <a:lstStyle>
            <a:lvl1pPr algn="l"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2013/9/9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578265" y="39452045"/>
            <a:ext cx="12795392" cy="2266227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3898056" y="1665191"/>
            <a:ext cx="5430421" cy="225834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9257" y="26485290"/>
            <a:ext cx="21448316" cy="3517580"/>
          </a:xfrm>
        </p:spPr>
        <p:txBody>
          <a:bodyPr/>
          <a:lstStyle>
            <a:lvl1pPr algn="l">
              <a:defRPr sz="1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3683" y="1665191"/>
            <a:ext cx="22709981" cy="22588164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7841" indent="0">
              <a:buNone/>
              <a:defRPr sz="12800"/>
            </a:lvl2pPr>
            <a:lvl3pPr marL="4175681" indent="0">
              <a:buNone/>
              <a:defRPr sz="11000"/>
            </a:lvl3pPr>
            <a:lvl4pPr marL="6263522" indent="0">
              <a:buNone/>
              <a:defRPr sz="9100"/>
            </a:lvl4pPr>
            <a:lvl5pPr marL="8351362" indent="0">
              <a:buNone/>
              <a:defRPr sz="9100"/>
            </a:lvl5pPr>
            <a:lvl6pPr marL="10439202" indent="0">
              <a:buNone/>
              <a:defRPr sz="9100"/>
            </a:lvl6pPr>
            <a:lvl7pPr marL="12527043" indent="0">
              <a:buNone/>
              <a:defRPr sz="9100"/>
            </a:lvl7pPr>
            <a:lvl8pPr marL="14614883" indent="0">
              <a:buNone/>
              <a:defRPr sz="9100"/>
            </a:lvl8pPr>
            <a:lvl9pPr marL="16702723" indent="0">
              <a:buNone/>
              <a:defRPr sz="91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9263" y="30046335"/>
            <a:ext cx="21443057" cy="8095236"/>
          </a:xfrm>
        </p:spPr>
        <p:txBody>
          <a:bodyPr>
            <a:normAutofit/>
          </a:bodyPr>
          <a:lstStyle>
            <a:lvl1pPr marL="0" indent="0">
              <a:buNone/>
              <a:defRPr sz="7300"/>
            </a:lvl1pPr>
            <a:lvl2pPr marL="2087841" indent="0">
              <a:buNone/>
              <a:defRPr sz="5500"/>
            </a:lvl2pPr>
            <a:lvl3pPr marL="4175681" indent="0">
              <a:buNone/>
              <a:defRPr sz="4600"/>
            </a:lvl3pPr>
            <a:lvl4pPr marL="6263522" indent="0">
              <a:buNone/>
              <a:defRPr sz="4100"/>
            </a:lvl4pPr>
            <a:lvl5pPr marL="8351362" indent="0">
              <a:buNone/>
              <a:defRPr sz="4100"/>
            </a:lvl5pPr>
            <a:lvl6pPr marL="10439202" indent="0">
              <a:buNone/>
              <a:defRPr sz="4100"/>
            </a:lvl6pPr>
            <a:lvl7pPr marL="12527043" indent="0">
              <a:buNone/>
              <a:defRPr sz="4100"/>
            </a:lvl7pPr>
            <a:lvl8pPr marL="14614883" indent="0">
              <a:buNone/>
              <a:defRPr sz="4100"/>
            </a:lvl8pPr>
            <a:lvl9pPr marL="16702723" indent="0">
              <a:buNone/>
              <a:defRPr sz="4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2013/9/9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 4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941826" y="1665191"/>
            <a:ext cx="2386651" cy="225834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9257" y="26485290"/>
            <a:ext cx="21448316" cy="3517580"/>
          </a:xfrm>
        </p:spPr>
        <p:txBody>
          <a:bodyPr/>
          <a:lstStyle>
            <a:lvl1pPr algn="l">
              <a:defRPr sz="1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3677" y="1665191"/>
            <a:ext cx="9956648" cy="22588164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7841" indent="0">
              <a:buNone/>
              <a:defRPr sz="12800"/>
            </a:lvl2pPr>
            <a:lvl3pPr marL="4175681" indent="0">
              <a:buNone/>
              <a:defRPr sz="11000"/>
            </a:lvl3pPr>
            <a:lvl4pPr marL="6263522" indent="0">
              <a:buNone/>
              <a:defRPr sz="9100"/>
            </a:lvl4pPr>
            <a:lvl5pPr marL="8351362" indent="0">
              <a:buNone/>
              <a:defRPr sz="9100"/>
            </a:lvl5pPr>
            <a:lvl6pPr marL="10439202" indent="0">
              <a:buNone/>
              <a:defRPr sz="9100"/>
            </a:lvl6pPr>
            <a:lvl7pPr marL="12527043" indent="0">
              <a:buNone/>
              <a:defRPr sz="9100"/>
            </a:lvl7pPr>
            <a:lvl8pPr marL="14614883" indent="0">
              <a:buNone/>
              <a:defRPr sz="9100"/>
            </a:lvl8pPr>
            <a:lvl9pPr marL="16702723" indent="0">
              <a:buNone/>
              <a:defRPr sz="91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9263" y="30046335"/>
            <a:ext cx="21443057" cy="8095236"/>
          </a:xfrm>
        </p:spPr>
        <p:txBody>
          <a:bodyPr>
            <a:normAutofit/>
          </a:bodyPr>
          <a:lstStyle>
            <a:lvl1pPr marL="0" indent="0">
              <a:buNone/>
              <a:defRPr sz="7300"/>
            </a:lvl1pPr>
            <a:lvl2pPr marL="2087841" indent="0">
              <a:buNone/>
              <a:defRPr sz="5500"/>
            </a:lvl2pPr>
            <a:lvl3pPr marL="4175681" indent="0">
              <a:buNone/>
              <a:defRPr sz="4600"/>
            </a:lvl3pPr>
            <a:lvl4pPr marL="6263522" indent="0">
              <a:buNone/>
              <a:defRPr sz="4100"/>
            </a:lvl4pPr>
            <a:lvl5pPr marL="8351362" indent="0">
              <a:buNone/>
              <a:defRPr sz="4100"/>
            </a:lvl5pPr>
            <a:lvl6pPr marL="10439202" indent="0">
              <a:buNone/>
              <a:defRPr sz="4100"/>
            </a:lvl6pPr>
            <a:lvl7pPr marL="12527043" indent="0">
              <a:buNone/>
              <a:defRPr sz="4100"/>
            </a:lvl7pPr>
            <a:lvl8pPr marL="14614883" indent="0">
              <a:buNone/>
              <a:defRPr sz="4100"/>
            </a:lvl8pPr>
            <a:lvl9pPr marL="16702723" indent="0">
              <a:buNone/>
              <a:defRPr sz="4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11102663" y="1665195"/>
            <a:ext cx="15570437" cy="11021043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7841" indent="0">
              <a:buNone/>
              <a:defRPr sz="12800"/>
            </a:lvl2pPr>
            <a:lvl3pPr marL="4175681" indent="0">
              <a:buNone/>
              <a:defRPr sz="11000"/>
            </a:lvl3pPr>
            <a:lvl4pPr marL="6263522" indent="0">
              <a:buNone/>
              <a:defRPr sz="9100"/>
            </a:lvl4pPr>
            <a:lvl5pPr marL="8351362" indent="0">
              <a:buNone/>
              <a:defRPr sz="9100"/>
            </a:lvl5pPr>
            <a:lvl6pPr marL="10439202" indent="0">
              <a:buNone/>
              <a:defRPr sz="9100"/>
            </a:lvl6pPr>
            <a:lvl7pPr marL="12527043" indent="0">
              <a:buNone/>
              <a:defRPr sz="9100"/>
            </a:lvl7pPr>
            <a:lvl8pPr marL="14614883" indent="0">
              <a:buNone/>
              <a:defRPr sz="9100"/>
            </a:lvl8pPr>
            <a:lvl9pPr marL="16702723" indent="0">
              <a:buNone/>
              <a:defRPr sz="91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11102657" y="13232317"/>
            <a:ext cx="7630554" cy="11021043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7841" indent="0">
              <a:buNone/>
              <a:defRPr sz="12800"/>
            </a:lvl2pPr>
            <a:lvl3pPr marL="4175681" indent="0">
              <a:buNone/>
              <a:defRPr sz="11000"/>
            </a:lvl3pPr>
            <a:lvl4pPr marL="6263522" indent="0">
              <a:buNone/>
              <a:defRPr sz="9100"/>
            </a:lvl4pPr>
            <a:lvl5pPr marL="8351362" indent="0">
              <a:buNone/>
              <a:defRPr sz="9100"/>
            </a:lvl5pPr>
            <a:lvl6pPr marL="10439202" indent="0">
              <a:buNone/>
              <a:defRPr sz="9100"/>
            </a:lvl6pPr>
            <a:lvl7pPr marL="12527043" indent="0">
              <a:buNone/>
              <a:defRPr sz="9100"/>
            </a:lvl7pPr>
            <a:lvl8pPr marL="14614883" indent="0">
              <a:buNone/>
              <a:defRPr sz="9100"/>
            </a:lvl8pPr>
            <a:lvl9pPr marL="16702723" indent="0">
              <a:buNone/>
              <a:defRPr sz="91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19042541" y="13232317"/>
            <a:ext cx="7630554" cy="11021043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7841" indent="0">
              <a:buNone/>
              <a:defRPr sz="12800"/>
            </a:lvl2pPr>
            <a:lvl3pPr marL="4175681" indent="0">
              <a:buNone/>
              <a:defRPr sz="11000"/>
            </a:lvl3pPr>
            <a:lvl4pPr marL="6263522" indent="0">
              <a:buNone/>
              <a:defRPr sz="9100"/>
            </a:lvl4pPr>
            <a:lvl5pPr marL="8351362" indent="0">
              <a:buNone/>
              <a:defRPr sz="9100"/>
            </a:lvl5pPr>
            <a:lvl6pPr marL="10439202" indent="0">
              <a:buNone/>
              <a:defRPr sz="9100"/>
            </a:lvl6pPr>
            <a:lvl7pPr marL="12527043" indent="0">
              <a:buNone/>
              <a:defRPr sz="9100"/>
            </a:lvl7pPr>
            <a:lvl8pPr marL="14614883" indent="0">
              <a:buNone/>
              <a:defRPr sz="9100"/>
            </a:lvl8pPr>
            <a:lvl9pPr marL="16702723" indent="0">
              <a:buNone/>
              <a:defRPr sz="91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2013/9/9</a:t>
            </a:fld>
            <a:endParaRPr kumimoji="1"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3882288" y="1665194"/>
            <a:ext cx="5451445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2013/9/9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6983877" y="1665194"/>
            <a:ext cx="2381392" cy="3517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980983" y="6426585"/>
            <a:ext cx="4378725" cy="31596757"/>
          </a:xfrm>
        </p:spPr>
        <p:txBody>
          <a:bodyPr vert="eaVert" anchor="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004" y="6426585"/>
            <a:ext cx="19934317" cy="3171499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2013/9/9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7885403" y="400499"/>
            <a:ext cx="1992379" cy="288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0" y="1418855"/>
            <a:ext cx="25485646" cy="7094274"/>
          </a:xfrm>
        </p:spPr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536575" indent="-536575">
              <a:buClr>
                <a:srgbClr val="0340FF"/>
              </a:buClr>
              <a:buFont typeface="Wingdings" pitchFamily="2" charset="2"/>
              <a:buChar char="p"/>
              <a:defRPr sz="4000">
                <a:latin typeface="+mn-lt"/>
              </a:defRPr>
            </a:lvl1pPr>
            <a:lvl2pPr marL="1071563" indent="-534988">
              <a:buClr>
                <a:srgbClr val="0340FF"/>
              </a:buClr>
              <a:buFont typeface="Wingdings" pitchFamily="2" charset="2"/>
              <a:buChar char="n"/>
              <a:defRPr sz="4000">
                <a:latin typeface="+mn-lt"/>
              </a:defRPr>
            </a:lvl2pPr>
            <a:lvl3pPr marL="1703388" indent="-536575">
              <a:buClr>
                <a:srgbClr val="0340FF"/>
              </a:buClr>
              <a:buSzPct val="80000"/>
              <a:buFont typeface="Wingdings" pitchFamily="2" charset="2"/>
              <a:buChar char="p"/>
              <a:defRPr sz="4000">
                <a:latin typeface="+mn-lt"/>
              </a:defRPr>
            </a:lvl3pPr>
            <a:lvl4pPr>
              <a:buClr>
                <a:srgbClr val="0340FF"/>
              </a:buClr>
              <a:defRPr>
                <a:latin typeface="+mn-lt"/>
              </a:defRPr>
            </a:lvl4pPr>
            <a:lvl5pPr marL="2586038" indent="-441325">
              <a:buClr>
                <a:srgbClr val="0340FF"/>
              </a:buClr>
              <a:buSzPct val="50000"/>
              <a:buFont typeface="Wingdings" pitchFamily="2" charset="2"/>
              <a:buChar char="p"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  <a:r>
              <a:rPr lang="en-US" altLang="ja-JP" dirty="0" smtClean="0"/>
              <a:t>a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  <a:r>
              <a:rPr lang="en-US" altLang="ja-JP" dirty="0" smtClean="0"/>
              <a:t>a</a:t>
            </a:r>
            <a:endParaRPr lang="ja-JP" altLang="en-US" dirty="0" smtClean="0"/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  <a:r>
              <a:rPr lang="en-US" altLang="ja-JP" dirty="0" smtClean="0"/>
              <a:t>a</a:t>
            </a:r>
            <a:endParaRPr lang="ja-JP" altLang="en-US" dirty="0" smtClean="0"/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  <a:r>
              <a:rPr lang="en-US" altLang="ja-JP" dirty="0" smtClean="0"/>
              <a:t>a</a:t>
            </a:r>
            <a:endParaRPr lang="ja-JP" altLang="en-US" dirty="0" smtClean="0"/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r>
              <a:rPr lang="en-US" altLang="ja-JP" dirty="0" smtClean="0"/>
              <a:t>a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3882280" y="39452045"/>
            <a:ext cx="5803662" cy="2266227"/>
          </a:xfrm>
        </p:spPr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2013/9/9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043111" y="707545"/>
            <a:ext cx="1676962" cy="2266227"/>
          </a:xfrm>
        </p:spPr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10555943" y="1665194"/>
            <a:ext cx="18772535" cy="158931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888430" y="1665188"/>
            <a:ext cx="609805" cy="241205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995" y="25894098"/>
            <a:ext cx="18073671" cy="6739560"/>
          </a:xfrm>
        </p:spPr>
        <p:txBody>
          <a:bodyPr>
            <a:normAutofit/>
          </a:bodyPr>
          <a:lstStyle>
            <a:lvl1pPr>
              <a:defRPr sz="2100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996" y="32633653"/>
            <a:ext cx="18073668" cy="3839256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7300">
                <a:solidFill>
                  <a:schemeClr val="tx2"/>
                </a:solidFill>
              </a:defRPr>
            </a:lvl1pPr>
            <a:lvl2pPr marL="2087841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5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3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1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9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7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4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2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0597998" y="17860880"/>
            <a:ext cx="18699365" cy="7945585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10850329" y="2423882"/>
            <a:ext cx="18210041" cy="2266227"/>
          </a:xfrm>
        </p:spPr>
        <p:txBody>
          <a:bodyPr/>
          <a:lstStyle>
            <a:lvl1pPr>
              <a:defRPr sz="10000" b="0">
                <a:solidFill>
                  <a:schemeClr val="bg1"/>
                </a:solidFill>
              </a:defRPr>
            </a:lvl1pPr>
          </a:lstStyle>
          <a:p>
            <a:fld id="{AAD92112-1702-4E8D-BAF4-913E68498C59}" type="datetimeFigureOut">
              <a:rPr kumimoji="1" lang="ja-JP" altLang="en-US" smtClean="0"/>
              <a:pPr/>
              <a:t>2013/9/9</a:t>
            </a:fld>
            <a:endParaRPr kumimoji="1"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10640048" y="39452045"/>
            <a:ext cx="15681454" cy="2266227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27372889" y="39452045"/>
            <a:ext cx="2270998" cy="2266227"/>
          </a:xfrm>
        </p:spPr>
        <p:txBody>
          <a:bodyPr/>
          <a:lstStyle>
            <a:lvl1pPr>
              <a:defRPr sz="50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、コンテンツ、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893685" y="1665194"/>
            <a:ext cx="5451449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3765" y="5675419"/>
            <a:ext cx="21552219" cy="709427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3765" y="13715600"/>
            <a:ext cx="21552219" cy="2430774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893680" y="12268922"/>
            <a:ext cx="5450396" cy="28710939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23882280" y="39452045"/>
            <a:ext cx="5803662" cy="2266227"/>
          </a:xfrm>
        </p:spPr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2013/9/9</a:t>
            </a:fld>
            <a:endParaRPr kumimoji="1"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7212522" y="39452045"/>
            <a:ext cx="16317542" cy="2266227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1098702" y="2236673"/>
            <a:ext cx="1676962" cy="2266227"/>
          </a:xfrm>
        </p:spPr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5695928" y="1665188"/>
            <a:ext cx="3637803" cy="394126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7669" y="21282820"/>
            <a:ext cx="16446179" cy="8680051"/>
          </a:xfrm>
        </p:spPr>
        <p:txBody>
          <a:bodyPr/>
          <a:lstStyle>
            <a:lvl1pPr algn="r">
              <a:defRPr sz="210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7669" y="29943753"/>
            <a:ext cx="16446179" cy="8197827"/>
          </a:xfrm>
        </p:spPr>
        <p:txBody>
          <a:bodyPr>
            <a:normAutofit/>
          </a:bodyPr>
          <a:lstStyle>
            <a:lvl1pPr marL="0" indent="0" algn="r">
              <a:buNone/>
              <a:defRPr sz="7300">
                <a:solidFill>
                  <a:schemeClr val="tx2"/>
                </a:solidFill>
              </a:defRPr>
            </a:lvl1pPr>
            <a:lvl2pPr marL="2087841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568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35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136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920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704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488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272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8420326" y="39452045"/>
            <a:ext cx="5372593" cy="2266227"/>
          </a:xfrm>
        </p:spPr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2013/9/9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8267" y="39452045"/>
            <a:ext cx="17589722" cy="2266227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893680" y="29628452"/>
            <a:ext cx="9840992" cy="114493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9802" y="21282828"/>
            <a:ext cx="16446179" cy="8680051"/>
          </a:xfrm>
        </p:spPr>
        <p:txBody>
          <a:bodyPr/>
          <a:lstStyle>
            <a:lvl1pPr algn="r">
              <a:defRPr sz="210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19802" y="29943753"/>
            <a:ext cx="16446179" cy="8197827"/>
          </a:xfrm>
        </p:spPr>
        <p:txBody>
          <a:bodyPr>
            <a:normAutofit/>
          </a:bodyPr>
          <a:lstStyle>
            <a:lvl1pPr marL="0" indent="0" algn="r">
              <a:buNone/>
              <a:defRPr sz="7300">
                <a:solidFill>
                  <a:schemeClr val="tx2"/>
                </a:solidFill>
              </a:defRPr>
            </a:lvl1pPr>
            <a:lvl2pPr marL="2087841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568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35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136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920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704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488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272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893676" y="1665190"/>
            <a:ext cx="9840992" cy="27549427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1161786" y="37895246"/>
            <a:ext cx="1676962" cy="2266227"/>
          </a:xfrm>
        </p:spPr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983877" y="1665194"/>
            <a:ext cx="2381392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7" y="5675419"/>
            <a:ext cx="24476316" cy="709427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4000" y="13745157"/>
            <a:ext cx="11809190" cy="242781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181123" y="13745157"/>
            <a:ext cx="11809190" cy="242781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2013/9/9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26983877" y="1665194"/>
            <a:ext cx="2381392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6" y="5675419"/>
            <a:ext cx="24466220" cy="7094274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000" y="12749409"/>
            <a:ext cx="11809190" cy="3970819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9100" b="1">
                <a:solidFill>
                  <a:schemeClr val="accent1"/>
                </a:solidFill>
              </a:defRPr>
            </a:lvl1pPr>
            <a:lvl2pPr marL="2087841" indent="0">
              <a:buNone/>
              <a:defRPr sz="9100" b="1"/>
            </a:lvl2pPr>
            <a:lvl3pPr marL="4175681" indent="0">
              <a:buNone/>
              <a:defRPr sz="8200" b="1"/>
            </a:lvl3pPr>
            <a:lvl4pPr marL="6263522" indent="0">
              <a:buNone/>
              <a:defRPr sz="7300" b="1"/>
            </a:lvl4pPr>
            <a:lvl5pPr marL="8351362" indent="0">
              <a:buNone/>
              <a:defRPr sz="7300" b="1"/>
            </a:lvl5pPr>
            <a:lvl6pPr marL="10439202" indent="0">
              <a:buNone/>
              <a:defRPr sz="7300" b="1"/>
            </a:lvl6pPr>
            <a:lvl7pPr marL="12527043" indent="0">
              <a:buNone/>
              <a:defRPr sz="7300" b="1"/>
            </a:lvl7pPr>
            <a:lvl8pPr marL="14614883" indent="0">
              <a:buNone/>
              <a:defRPr sz="7300" b="1"/>
            </a:lvl8pPr>
            <a:lvl9pPr marL="16702723" indent="0">
              <a:buNone/>
              <a:defRPr sz="73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000" y="16692411"/>
            <a:ext cx="11809190" cy="21330927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171026" y="12749409"/>
            <a:ext cx="11809190" cy="3970819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9100" b="1">
                <a:solidFill>
                  <a:schemeClr val="accent1"/>
                </a:solidFill>
              </a:defRPr>
            </a:lvl1pPr>
            <a:lvl2pPr marL="2087841" indent="0">
              <a:buNone/>
              <a:defRPr sz="9100" b="1"/>
            </a:lvl2pPr>
            <a:lvl3pPr marL="4175681" indent="0">
              <a:buNone/>
              <a:defRPr sz="8200" b="1"/>
            </a:lvl3pPr>
            <a:lvl4pPr marL="6263522" indent="0">
              <a:buNone/>
              <a:defRPr sz="7300" b="1"/>
            </a:lvl4pPr>
            <a:lvl5pPr marL="8351362" indent="0">
              <a:buNone/>
              <a:defRPr sz="7300" b="1"/>
            </a:lvl5pPr>
            <a:lvl6pPr marL="10439202" indent="0">
              <a:buNone/>
              <a:defRPr sz="7300" b="1"/>
            </a:lvl6pPr>
            <a:lvl7pPr marL="12527043" indent="0">
              <a:buNone/>
              <a:defRPr sz="7300" b="1"/>
            </a:lvl7pPr>
            <a:lvl8pPr marL="14614883" indent="0">
              <a:buNone/>
              <a:defRPr sz="7300" b="1"/>
            </a:lvl8pPr>
            <a:lvl9pPr marL="16702723" indent="0">
              <a:buNone/>
              <a:defRPr sz="73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171026" y="16692411"/>
            <a:ext cx="11809190" cy="21330927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2013/9/9</a:t>
            </a:fld>
            <a:endParaRPr kumimoji="1" lang="ja-JP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上下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983877" y="1665194"/>
            <a:ext cx="2381392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7" y="5675419"/>
            <a:ext cx="24476316" cy="709427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997" y="13745153"/>
            <a:ext cx="24492086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1513997" y="26223197"/>
            <a:ext cx="24492086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2013/9/9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14001" y="1418855"/>
            <a:ext cx="21553454" cy="7094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568" tIns="208784" rIns="417568" bIns="20878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4001" y="9459033"/>
            <a:ext cx="26999644" cy="29993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568" tIns="208784" rIns="417568" bIns="208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</a:t>
            </a:r>
            <a:r>
              <a:rPr lang="ja-JP" altLang="en-US" dirty="0" smtClean="0"/>
              <a:t>設定</a:t>
            </a:r>
            <a:r>
              <a:rPr lang="en-US" altLang="ja-JP" dirty="0" smtClean="0"/>
              <a:t>a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/>
              <a:t>2 </a:t>
            </a:r>
            <a:r>
              <a:rPr lang="ja-JP" altLang="en-US" dirty="0" smtClean="0"/>
              <a:t>レベル</a:t>
            </a:r>
            <a:r>
              <a:rPr lang="en-US" altLang="ja-JP" dirty="0" smtClean="0"/>
              <a:t>a</a:t>
            </a:r>
            <a:endParaRPr lang="ja-JP" altLang="en-US" dirty="0"/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 smtClean="0"/>
              <a:t>レベル</a:t>
            </a:r>
            <a:r>
              <a:rPr lang="en-US" altLang="ja-JP" dirty="0" smtClean="0"/>
              <a:t>a</a:t>
            </a:r>
            <a:endParaRPr lang="ja-JP" altLang="en-US" dirty="0"/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 smtClean="0"/>
              <a:t>レベル</a:t>
            </a:r>
            <a:r>
              <a:rPr lang="en-US" altLang="ja-JP" dirty="0" smtClean="0"/>
              <a:t>a</a:t>
            </a:r>
            <a:endParaRPr lang="ja-JP" altLang="en-US" dirty="0"/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 smtClean="0"/>
              <a:t>レベル</a:t>
            </a:r>
            <a:r>
              <a:rPr lang="en-US" altLang="ja-JP" dirty="0" smtClean="0"/>
              <a:t>a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40225" y="39452045"/>
            <a:ext cx="5803662" cy="2266227"/>
          </a:xfrm>
          <a:prstGeom prst="rect">
            <a:avLst/>
          </a:prstGeom>
        </p:spPr>
        <p:txBody>
          <a:bodyPr vert="horz" wrap="square" lIns="417568" tIns="208784" rIns="417568" bIns="208784" numCol="1" anchor="ctr" anchorCtr="0" compatLnSpc="1">
            <a:prstTxWarp prst="textNoShape">
              <a:avLst/>
            </a:prstTxWarp>
          </a:bodyPr>
          <a:lstStyle>
            <a:lvl1pPr algn="r">
              <a:defRPr sz="5000" b="1">
                <a:solidFill>
                  <a:srgbClr val="858585"/>
                </a:solidFill>
              </a:defRPr>
            </a:lvl1pPr>
          </a:lstStyle>
          <a:p>
            <a:fld id="{AAD92112-1702-4E8D-BAF4-913E68498C59}" type="datetimeFigureOut">
              <a:rPr kumimoji="1" lang="ja-JP" altLang="en-US" smtClean="0"/>
              <a:pPr/>
              <a:t>2013/9/9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270" y="39452045"/>
            <a:ext cx="19892261" cy="2266227"/>
          </a:xfrm>
          <a:prstGeom prst="rect">
            <a:avLst/>
          </a:prstGeom>
        </p:spPr>
        <p:txBody>
          <a:bodyPr vert="horz" wrap="square" lIns="417568" tIns="208784" rIns="417568" bIns="208784" numCol="1" anchor="ctr" anchorCtr="0" compatLnSpc="1">
            <a:prstTxWarp prst="textNoShape">
              <a:avLst/>
            </a:prstTxWarp>
          </a:bodyPr>
          <a:lstStyle>
            <a:lvl1pPr>
              <a:defRPr sz="5000" b="1">
                <a:solidFill>
                  <a:srgbClr val="858585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341347" y="2236673"/>
            <a:ext cx="1676962" cy="2266227"/>
          </a:xfrm>
          <a:prstGeom prst="rect">
            <a:avLst/>
          </a:prstGeom>
        </p:spPr>
        <p:txBody>
          <a:bodyPr vert="horz" wrap="square" lIns="417568" tIns="208784" rIns="417568" bIns="208784" numCol="1" anchor="ctr" anchorCtr="0" compatLnSpc="1">
            <a:prstTxWarp prst="textNoShape">
              <a:avLst/>
            </a:prstTxWarp>
          </a:bodyPr>
          <a:lstStyle>
            <a:lvl1pPr algn="r">
              <a:defRPr sz="10000" b="1">
                <a:solidFill>
                  <a:schemeClr val="bg1"/>
                </a:solidFill>
              </a:defRPr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  <p:sldLayoutId id="2147484168" r:id="rId12"/>
    <p:sldLayoutId id="2147484169" r:id="rId13"/>
    <p:sldLayoutId id="2147484170" r:id="rId14"/>
    <p:sldLayoutId id="2147484171" r:id="rId15"/>
    <p:sldLayoutId id="2147484172" r:id="rId16"/>
    <p:sldLayoutId id="2147484173" r:id="rId17"/>
    <p:sldLayoutId id="2147484174" r:id="rId18"/>
    <p:sldLayoutId id="2147484175" r:id="rId1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6400" kern="1200">
          <a:solidFill>
            <a:schemeClr val="accent1"/>
          </a:solidFill>
          <a:latin typeface="Century Gothic"/>
          <a:ea typeface="+mj-ea"/>
          <a:cs typeface="Tahom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5pPr>
      <a:lvl6pPr marL="2087841"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6pPr>
      <a:lvl7pPr marL="4175681"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7pPr>
      <a:lvl8pPr marL="6263522"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8pPr>
      <a:lvl9pPr marL="8351362"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9pPr>
    </p:titleStyle>
    <p:bodyStyle>
      <a:lvl1pPr marL="536575" indent="-536575" algn="l" rtl="0" eaLnBrk="1" fontAlgn="base" hangingPunct="1">
        <a:spcBef>
          <a:spcPts val="600"/>
        </a:spcBef>
        <a:spcAft>
          <a:spcPct val="0"/>
        </a:spcAft>
        <a:buClr>
          <a:srgbClr val="0340FF"/>
        </a:buClr>
        <a:buSzPct val="100000"/>
        <a:buFont typeface="Wingdings" pitchFamily="2" charset="2"/>
        <a:buChar char="n"/>
        <a:defRPr kumimoji="1" sz="4000" kern="1200">
          <a:solidFill>
            <a:schemeClr val="tx2"/>
          </a:solidFill>
          <a:latin typeface="+mn-lt"/>
          <a:ea typeface="+mn-ea"/>
          <a:cs typeface="Tahoma"/>
        </a:defRPr>
      </a:lvl1pPr>
      <a:lvl2pPr marL="1071563" indent="-534988" algn="l" rtl="0" eaLnBrk="1" fontAlgn="base" hangingPunct="1">
        <a:spcBef>
          <a:spcPts val="600"/>
        </a:spcBef>
        <a:spcAft>
          <a:spcPct val="0"/>
        </a:spcAft>
        <a:buClr>
          <a:srgbClr val="0340FF"/>
        </a:buClr>
        <a:buSzPct val="100000"/>
        <a:buFont typeface="Wingdings" pitchFamily="2" charset="2"/>
        <a:buChar char="n"/>
        <a:defRPr kumimoji="1" sz="4000" kern="1200">
          <a:solidFill>
            <a:schemeClr val="tx2"/>
          </a:solidFill>
          <a:latin typeface="+mn-lt"/>
          <a:ea typeface="+mn-ea"/>
          <a:cs typeface="Tahoma"/>
        </a:defRPr>
      </a:lvl2pPr>
      <a:lvl3pPr marL="1703388" indent="-536575" algn="l" rtl="0" eaLnBrk="1" fontAlgn="base" hangingPunct="1">
        <a:spcBef>
          <a:spcPts val="600"/>
        </a:spcBef>
        <a:spcAft>
          <a:spcPct val="0"/>
        </a:spcAft>
        <a:buClr>
          <a:srgbClr val="0340FF"/>
        </a:buClr>
        <a:buSzPct val="100000"/>
        <a:buFont typeface="Wingdings" pitchFamily="2" charset="2"/>
        <a:buChar char="n"/>
        <a:defRPr kumimoji="1" sz="4000" kern="1200">
          <a:solidFill>
            <a:schemeClr val="tx2"/>
          </a:solidFill>
          <a:latin typeface="+mn-lt"/>
          <a:ea typeface="+mn-ea"/>
          <a:cs typeface="Tahoma"/>
        </a:defRPr>
      </a:lvl3pPr>
      <a:lvl4pPr marL="2049463" indent="-441325" algn="l" rtl="0" eaLnBrk="1" fontAlgn="base" hangingPunct="1">
        <a:spcBef>
          <a:spcPts val="600"/>
        </a:spcBef>
        <a:spcAft>
          <a:spcPct val="0"/>
        </a:spcAft>
        <a:buClr>
          <a:srgbClr val="0340FF"/>
        </a:buClr>
        <a:buSzPct val="100000"/>
        <a:buFont typeface="Wingdings 2" charset="2"/>
        <a:buChar char="¡"/>
        <a:defRPr kumimoji="1" sz="4000" kern="1200">
          <a:solidFill>
            <a:schemeClr val="tx2"/>
          </a:solidFill>
          <a:latin typeface="+mn-lt"/>
          <a:ea typeface="+mn-ea"/>
          <a:cs typeface="Tahoma"/>
        </a:defRPr>
      </a:lvl4pPr>
      <a:lvl5pPr marL="2586038" indent="-441325" algn="l" rtl="0" eaLnBrk="1" fontAlgn="base" hangingPunct="1">
        <a:spcBef>
          <a:spcPts val="600"/>
        </a:spcBef>
        <a:spcAft>
          <a:spcPct val="0"/>
        </a:spcAft>
        <a:buClr>
          <a:srgbClr val="0340FF"/>
        </a:buClr>
        <a:buSzPct val="100000"/>
        <a:buFont typeface="Wingdings 2" charset="2"/>
        <a:buChar char="¡"/>
        <a:defRPr kumimoji="1" sz="4000" kern="1200">
          <a:solidFill>
            <a:schemeClr val="tx2"/>
          </a:solidFill>
          <a:latin typeface="+mn-lt"/>
          <a:ea typeface="+mn-ea"/>
          <a:cs typeface="Tahoma"/>
        </a:defRPr>
      </a:lvl5pPr>
      <a:lvl6pPr marL="11483122" indent="-1043920" algn="l" defTabSz="417568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0962" indent="-1043920" algn="l" defTabSz="417568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8804" indent="-1043920" algn="l" defTabSz="417568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6644" indent="-1043920" algn="l" defTabSz="417568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841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5681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3522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1362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9202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7043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4883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2723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1"/>
          <p:cNvSpPr txBox="1">
            <a:spLocks/>
          </p:cNvSpPr>
          <p:nvPr/>
        </p:nvSpPr>
        <p:spPr>
          <a:xfrm>
            <a:off x="15139988" y="4072907"/>
            <a:ext cx="15139987" cy="1002392"/>
          </a:xfrm>
          <a:prstGeom prst="rect">
            <a:avLst/>
          </a:prstGeom>
        </p:spPr>
        <p:txBody>
          <a:bodyPr vert="horz" lIns="417643" tIns="208822" rIns="417643" bIns="208822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ja-JP" sz="5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PC</a:t>
            </a:r>
            <a:r>
              <a:rPr lang="ja-JP" altLang="en-US" sz="5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と仮想デスクトップの混在</a:t>
            </a:r>
            <a:endParaRPr lang="ja-JP" altLang="en-US" sz="5000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4" name="タイトル 1"/>
          <p:cNvSpPr txBox="1">
            <a:spLocks/>
          </p:cNvSpPr>
          <p:nvPr/>
        </p:nvSpPr>
        <p:spPr>
          <a:xfrm>
            <a:off x="15126498" y="23251899"/>
            <a:ext cx="14518818" cy="808352"/>
          </a:xfrm>
          <a:prstGeom prst="rect">
            <a:avLst/>
          </a:prstGeom>
        </p:spPr>
        <p:txBody>
          <a:bodyPr vert="horz" lIns="417396" tIns="208698" rIns="417396" bIns="208698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50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作成</a:t>
            </a:r>
          </a:p>
        </p:txBody>
      </p:sp>
      <p:grpSp>
        <p:nvGrpSpPr>
          <p:cNvPr id="4" name="図形グループ 3"/>
          <p:cNvGrpSpPr/>
          <p:nvPr/>
        </p:nvGrpSpPr>
        <p:grpSpPr>
          <a:xfrm>
            <a:off x="-14301" y="445538"/>
            <a:ext cx="30280573" cy="2740625"/>
            <a:chOff x="0" y="728990"/>
            <a:chExt cx="30280573" cy="2906515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0" y="728990"/>
              <a:ext cx="30279975" cy="16646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600" b="1" dirty="0" smtClean="0">
                  <a:latin typeface="+mn-ea"/>
                </a:rPr>
                <a:t>仮想</a:t>
              </a:r>
              <a:r>
                <a:rPr lang="en-US" altLang="ja-JP" sz="9600" b="1" dirty="0" smtClean="0">
                  <a:latin typeface="+mn-ea"/>
                </a:rPr>
                <a:t>AMT</a:t>
              </a:r>
              <a:r>
                <a:rPr lang="ja-JP" altLang="en-US" sz="9600" b="1" dirty="0" smtClean="0">
                  <a:latin typeface="+mn-ea"/>
                </a:rPr>
                <a:t>を用いた仮想</a:t>
              </a:r>
              <a:r>
                <a:rPr lang="ja-JP" altLang="en-US" sz="9600" b="1" dirty="0">
                  <a:latin typeface="+mn-ea"/>
                </a:rPr>
                <a:t>マシン</a:t>
              </a:r>
              <a:r>
                <a:rPr lang="ja-JP" altLang="en-US" sz="9600" b="1" dirty="0" smtClean="0">
                  <a:latin typeface="+mn-ea"/>
                </a:rPr>
                <a:t>と</a:t>
              </a:r>
              <a:r>
                <a:rPr lang="en-US" altLang="ja-JP" sz="9600" b="1" dirty="0" smtClean="0">
                  <a:latin typeface="+mn-ea"/>
                </a:rPr>
                <a:t>PC</a:t>
              </a:r>
              <a:r>
                <a:rPr lang="ja-JP" altLang="en-US" sz="9600" b="1" dirty="0" smtClean="0">
                  <a:latin typeface="+mn-ea"/>
                </a:rPr>
                <a:t>の一元管理</a:t>
              </a:r>
              <a:endParaRPr kumimoji="1" lang="ja-JP" altLang="en-US" sz="9600" b="1" dirty="0" smtClean="0">
                <a:latin typeface="+mn-ea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598" y="2819490"/>
              <a:ext cx="30279975" cy="8160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400" dirty="0" smtClean="0">
                  <a:latin typeface="+mn-ea"/>
                </a:rPr>
                <a:t>大薗 弘記</a:t>
              </a:r>
              <a:r>
                <a:rPr lang="en-US" altLang="ja-JP" sz="4400" dirty="0" smtClean="0">
                  <a:latin typeface="+mn-ea"/>
                </a:rPr>
                <a:t> (</a:t>
              </a:r>
              <a:r>
                <a:rPr lang="ja-JP" altLang="en-US" sz="4400" dirty="0" smtClean="0">
                  <a:latin typeface="+mn-ea"/>
                </a:rPr>
                <a:t>九州工業大学</a:t>
              </a:r>
              <a:r>
                <a:rPr lang="en-US" altLang="ja-JP" sz="4400" dirty="0" smtClean="0">
                  <a:latin typeface="+mn-ea"/>
                </a:rPr>
                <a:t>)</a:t>
              </a:r>
              <a:r>
                <a:rPr lang="ja-JP" altLang="en-US" sz="4400" dirty="0" smtClean="0">
                  <a:latin typeface="+mn-ea"/>
                </a:rPr>
                <a:t>　光来</a:t>
              </a:r>
              <a:r>
                <a:rPr lang="en-US" altLang="ja-JP" sz="4400" dirty="0" smtClean="0">
                  <a:latin typeface="+mn-ea"/>
                </a:rPr>
                <a:t> </a:t>
              </a:r>
              <a:r>
                <a:rPr lang="ja-JP" altLang="en-US" sz="4400" dirty="0" smtClean="0">
                  <a:latin typeface="+mn-ea"/>
                </a:rPr>
                <a:t>健一</a:t>
              </a:r>
              <a:r>
                <a:rPr lang="en-US" altLang="ja-JP" sz="4400" dirty="0" smtClean="0">
                  <a:latin typeface="+mn-ea"/>
                </a:rPr>
                <a:t> (</a:t>
              </a:r>
              <a:r>
                <a:rPr lang="ja-JP" altLang="en-US" sz="4400" dirty="0" smtClean="0">
                  <a:latin typeface="+mn-ea"/>
                </a:rPr>
                <a:t>九州工業大学</a:t>
              </a:r>
              <a:r>
                <a:rPr lang="en-US" altLang="ja-JP" sz="4400" dirty="0" smtClean="0">
                  <a:latin typeface="+mn-ea"/>
                </a:rPr>
                <a:t>/ </a:t>
              </a:r>
              <a:r>
                <a:rPr lang="en-US" altLang="ja-JP" sz="4400" dirty="0" smtClean="0">
                  <a:latin typeface="+mj-lt"/>
                </a:rPr>
                <a:t>JST CREST</a:t>
              </a:r>
              <a:r>
                <a:rPr lang="en-US" altLang="ja-JP" sz="4400" dirty="0" smtClean="0">
                  <a:latin typeface="+mn-ea"/>
                </a:rPr>
                <a:t>)</a:t>
              </a:r>
              <a:endParaRPr kumimoji="1" lang="ja-JP" altLang="en-US" sz="4400" dirty="0" smtClean="0">
                <a:latin typeface="+mn-ea"/>
              </a:endParaRPr>
            </a:p>
          </p:txBody>
        </p:sp>
      </p:grpSp>
      <p:grpSp>
        <p:nvGrpSpPr>
          <p:cNvPr id="35" name="図形グループ 34"/>
          <p:cNvGrpSpPr/>
          <p:nvPr/>
        </p:nvGrpSpPr>
        <p:grpSpPr>
          <a:xfrm>
            <a:off x="364858" y="22939003"/>
            <a:ext cx="11161241" cy="1208523"/>
            <a:chOff x="306339" y="24379163"/>
            <a:chExt cx="10513167" cy="1208523"/>
          </a:xfrm>
        </p:grpSpPr>
        <p:sp>
          <p:nvSpPr>
            <p:cNvPr id="104" name="タイトル 1"/>
            <p:cNvSpPr txBox="1">
              <a:spLocks/>
            </p:cNvSpPr>
            <p:nvPr/>
          </p:nvSpPr>
          <p:spPr>
            <a:xfrm>
              <a:off x="6447692" y="24451171"/>
              <a:ext cx="4371814" cy="1136515"/>
            </a:xfrm>
            <a:prstGeom prst="rect">
              <a:avLst/>
            </a:prstGeom>
          </p:spPr>
          <p:txBody>
            <a:bodyPr vert="horz" lIns="417643" tIns="208822" rIns="417643" bIns="208822" rtlCol="0" anchor="ctr">
              <a:noAutofit/>
            </a:bodyPr>
            <a:lstStyle/>
            <a:p>
              <a:pPr>
                <a:spcBef>
                  <a:spcPct val="0"/>
                </a:spcBef>
                <a:defRPr/>
              </a:pPr>
              <a:r>
                <a:rPr lang="ja-JP" altLang="en-US" sz="5000" dirty="0">
                  <a:solidFill>
                    <a:srgbClr val="0000FF"/>
                  </a:solidFill>
                  <a:latin typeface="+mj-lt"/>
                  <a:ea typeface="+mj-ea"/>
                  <a:cs typeface="+mj-cs"/>
                </a:rPr>
                <a:t>種類</a:t>
              </a:r>
            </a:p>
          </p:txBody>
        </p:sp>
        <p:grpSp>
          <p:nvGrpSpPr>
            <p:cNvPr id="28" name="図形グループ 27"/>
            <p:cNvGrpSpPr/>
            <p:nvPr/>
          </p:nvGrpSpPr>
          <p:grpSpPr>
            <a:xfrm>
              <a:off x="306339" y="24379163"/>
              <a:ext cx="6291579" cy="1107996"/>
              <a:chOff x="306339" y="23371051"/>
              <a:chExt cx="6291579" cy="1107996"/>
            </a:xfrm>
          </p:grpSpPr>
          <p:sp>
            <p:nvSpPr>
              <p:cNvPr id="254" name="テキスト ボックス 253"/>
              <p:cNvSpPr txBox="1"/>
              <p:nvPr/>
            </p:nvSpPr>
            <p:spPr>
              <a:xfrm>
                <a:off x="1098427" y="23371051"/>
                <a:ext cx="5499491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6600" b="1" dirty="0" smtClean="0">
                    <a:latin typeface="+mj-ea"/>
                    <a:ea typeface="+mj-ea"/>
                    <a:cs typeface="ＤＦＰ教科書体W3"/>
                  </a:rPr>
                  <a:t>CIM</a:t>
                </a:r>
                <a:r>
                  <a:rPr lang="ja-JP" altLang="en-US" sz="6600" b="1" dirty="0" smtClean="0">
                    <a:latin typeface="+mj-ea"/>
                    <a:ea typeface="+mj-ea"/>
                    <a:cs typeface="ＤＦＰ教科書体W3"/>
                  </a:rPr>
                  <a:t>プロバイダ</a:t>
                </a:r>
                <a:endParaRPr kumimoji="1" lang="ja-JP" altLang="en-US" sz="6600" b="1" dirty="0" smtClean="0">
                  <a:latin typeface="+mj-ea"/>
                  <a:ea typeface="+mj-ea"/>
                  <a:cs typeface="ＤＦＰ教科書体W3"/>
                </a:endParaRPr>
              </a:p>
            </p:txBody>
          </p:sp>
          <p:sp>
            <p:nvSpPr>
              <p:cNvPr id="258" name="角丸四角形 257"/>
              <p:cNvSpPr/>
              <p:nvPr/>
            </p:nvSpPr>
            <p:spPr>
              <a:xfrm>
                <a:off x="306339" y="23587075"/>
                <a:ext cx="792088" cy="72008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</p:grpSp>
      <p:grpSp>
        <p:nvGrpSpPr>
          <p:cNvPr id="36" name="図形グループ 35"/>
          <p:cNvGrpSpPr/>
          <p:nvPr/>
        </p:nvGrpSpPr>
        <p:grpSpPr>
          <a:xfrm>
            <a:off x="0" y="12929891"/>
            <a:ext cx="30279975" cy="216024"/>
            <a:chOff x="0" y="15090131"/>
            <a:chExt cx="30279975" cy="216024"/>
          </a:xfrm>
        </p:grpSpPr>
        <p:sp>
          <p:nvSpPr>
            <p:cNvPr id="262" name="正方形/長方形 261"/>
            <p:cNvSpPr/>
            <p:nvPr/>
          </p:nvSpPr>
          <p:spPr>
            <a:xfrm flipV="1">
              <a:off x="0" y="15234147"/>
              <a:ext cx="30279975" cy="72008"/>
            </a:xfrm>
            <a:prstGeom prst="rect">
              <a:avLst/>
            </a:prstGeom>
            <a:ln w="889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91368" tIns="45684" rIns="91368" bIns="45684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" name="正方形/長方形 255"/>
            <p:cNvSpPr/>
            <p:nvPr/>
          </p:nvSpPr>
          <p:spPr>
            <a:xfrm>
              <a:off x="0" y="15090131"/>
              <a:ext cx="30279975" cy="169184"/>
            </a:xfrm>
            <a:prstGeom prst="rect">
              <a:avLst/>
            </a:prstGeom>
            <a:solidFill>
              <a:srgbClr val="000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5" name="図形グループ 4"/>
          <p:cNvGrpSpPr/>
          <p:nvPr/>
        </p:nvGrpSpPr>
        <p:grpSpPr>
          <a:xfrm>
            <a:off x="-53700" y="22506955"/>
            <a:ext cx="30333675" cy="216024"/>
            <a:chOff x="-53700" y="23875107"/>
            <a:chExt cx="30333675" cy="216024"/>
          </a:xfrm>
        </p:grpSpPr>
        <p:sp>
          <p:nvSpPr>
            <p:cNvPr id="263" name="正方形/長方形 262"/>
            <p:cNvSpPr/>
            <p:nvPr/>
          </p:nvSpPr>
          <p:spPr>
            <a:xfrm flipV="1">
              <a:off x="0" y="24019123"/>
              <a:ext cx="30279975" cy="72008"/>
            </a:xfrm>
            <a:prstGeom prst="rect">
              <a:avLst/>
            </a:prstGeom>
            <a:ln w="889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91368" tIns="45684" rIns="91368" bIns="45684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8" name="正方形/長方形 237"/>
            <p:cNvSpPr/>
            <p:nvPr/>
          </p:nvSpPr>
          <p:spPr>
            <a:xfrm>
              <a:off x="-53700" y="23875107"/>
              <a:ext cx="30333675" cy="169184"/>
            </a:xfrm>
            <a:prstGeom prst="rect">
              <a:avLst/>
            </a:prstGeom>
            <a:solidFill>
              <a:srgbClr val="000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272" name="図形グループ 271"/>
          <p:cNvGrpSpPr/>
          <p:nvPr/>
        </p:nvGrpSpPr>
        <p:grpSpPr>
          <a:xfrm>
            <a:off x="378347" y="33308155"/>
            <a:ext cx="6881275" cy="1107996"/>
            <a:chOff x="162323" y="23371051"/>
            <a:chExt cx="6881275" cy="1107996"/>
          </a:xfrm>
        </p:grpSpPr>
        <p:sp>
          <p:nvSpPr>
            <p:cNvPr id="273" name="テキスト ボックス 272"/>
            <p:cNvSpPr txBox="1"/>
            <p:nvPr/>
          </p:nvSpPr>
          <p:spPr>
            <a:xfrm>
              <a:off x="954410" y="23371051"/>
              <a:ext cx="608918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6600" b="1" dirty="0">
                  <a:latin typeface="+mj-ea"/>
                  <a:ea typeface="+mj-ea"/>
                  <a:cs typeface="ＤＦＰ教科書体W3"/>
                </a:rPr>
                <a:t>対応した機能例</a:t>
              </a:r>
              <a:endParaRPr kumimoji="1" lang="ja-JP" altLang="en-US" sz="6600" b="1" dirty="0" smtClean="0">
                <a:latin typeface="+mj-ea"/>
                <a:ea typeface="+mj-ea"/>
                <a:cs typeface="ＤＦＰ教科書体W3"/>
              </a:endParaRPr>
            </a:p>
          </p:txBody>
        </p:sp>
        <p:sp>
          <p:nvSpPr>
            <p:cNvPr id="274" name="角丸四角形 273"/>
            <p:cNvSpPr/>
            <p:nvPr/>
          </p:nvSpPr>
          <p:spPr>
            <a:xfrm>
              <a:off x="162323" y="23587075"/>
              <a:ext cx="792088" cy="72008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275" name="図形グループ 274"/>
          <p:cNvGrpSpPr/>
          <p:nvPr/>
        </p:nvGrpSpPr>
        <p:grpSpPr>
          <a:xfrm>
            <a:off x="306339" y="13361939"/>
            <a:ext cx="12313368" cy="1208523"/>
            <a:chOff x="306339" y="24379163"/>
            <a:chExt cx="12313368" cy="1208523"/>
          </a:xfrm>
        </p:grpSpPr>
        <p:sp>
          <p:nvSpPr>
            <p:cNvPr id="276" name="タイトル 1"/>
            <p:cNvSpPr txBox="1">
              <a:spLocks/>
            </p:cNvSpPr>
            <p:nvPr/>
          </p:nvSpPr>
          <p:spPr>
            <a:xfrm>
              <a:off x="3114651" y="24451171"/>
              <a:ext cx="9505056" cy="1136515"/>
            </a:xfrm>
            <a:prstGeom prst="rect">
              <a:avLst/>
            </a:prstGeom>
          </p:spPr>
          <p:txBody>
            <a:bodyPr vert="horz" lIns="417643" tIns="208822" rIns="417643" bIns="208822" rtlCol="0" anchor="ctr">
              <a:noAutofit/>
            </a:bodyPr>
            <a:lstStyle/>
            <a:p>
              <a:pPr>
                <a:spcBef>
                  <a:spcPct val="0"/>
                </a:spcBef>
                <a:defRPr/>
              </a:pPr>
              <a:r>
                <a:rPr lang="ja-JP" altLang="en-US" sz="5000" dirty="0" smtClean="0">
                  <a:solidFill>
                    <a:srgbClr val="0000FF"/>
                  </a:solidFill>
                  <a:latin typeface="+mj-lt"/>
                  <a:ea typeface="+mj-ea"/>
                  <a:cs typeface="+mj-cs"/>
                </a:rPr>
                <a:t>仮想</a:t>
              </a:r>
              <a:r>
                <a:rPr lang="en-US" altLang="ja-JP" sz="5000" dirty="0" smtClean="0">
                  <a:solidFill>
                    <a:srgbClr val="0000FF"/>
                  </a:solidFill>
                  <a:latin typeface="+mj-lt"/>
                  <a:ea typeface="+mj-ea"/>
                  <a:cs typeface="+mj-cs"/>
                </a:rPr>
                <a:t>AMT (</a:t>
              </a:r>
              <a:r>
                <a:rPr lang="en-US" altLang="ja-JP" sz="5000" dirty="0" err="1" smtClean="0">
                  <a:solidFill>
                    <a:srgbClr val="0000FF"/>
                  </a:solidFill>
                  <a:latin typeface="+mj-lt"/>
                  <a:ea typeface="+mj-ea"/>
                  <a:cs typeface="+mj-cs"/>
                </a:rPr>
                <a:t>vAMT</a:t>
              </a:r>
              <a:r>
                <a:rPr lang="en-US" altLang="ja-JP" sz="5000" dirty="0" smtClean="0">
                  <a:solidFill>
                    <a:srgbClr val="0000FF"/>
                  </a:solidFill>
                  <a:latin typeface="+mj-lt"/>
                  <a:ea typeface="+mj-ea"/>
                  <a:cs typeface="+mj-cs"/>
                </a:rPr>
                <a:t>)</a:t>
              </a:r>
              <a:endParaRPr lang="ja-JP" altLang="en-US" sz="5000" dirty="0">
                <a:solidFill>
                  <a:srgbClr val="0000FF"/>
                </a:solidFill>
                <a:latin typeface="+mj-lt"/>
                <a:ea typeface="+mj-ea"/>
                <a:cs typeface="+mj-cs"/>
              </a:endParaRPr>
            </a:p>
          </p:txBody>
        </p:sp>
        <p:grpSp>
          <p:nvGrpSpPr>
            <p:cNvPr id="277" name="図形グループ 276"/>
            <p:cNvGrpSpPr/>
            <p:nvPr/>
          </p:nvGrpSpPr>
          <p:grpSpPr>
            <a:xfrm>
              <a:off x="306339" y="24379163"/>
              <a:ext cx="2952328" cy="1107996"/>
              <a:chOff x="306339" y="23371051"/>
              <a:chExt cx="2952328" cy="1107996"/>
            </a:xfrm>
          </p:grpSpPr>
          <p:sp>
            <p:nvSpPr>
              <p:cNvPr id="278" name="テキスト ボックス 277"/>
              <p:cNvSpPr txBox="1"/>
              <p:nvPr/>
            </p:nvSpPr>
            <p:spPr>
              <a:xfrm>
                <a:off x="1098427" y="23371051"/>
                <a:ext cx="216024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6600" b="1" dirty="0" smtClean="0">
                    <a:latin typeface="+mj-ea"/>
                    <a:ea typeface="+mj-ea"/>
                    <a:cs typeface="ＤＦＰ教科書体W3"/>
                  </a:rPr>
                  <a:t>提案</a:t>
                </a:r>
                <a:endParaRPr kumimoji="1" lang="ja-JP" altLang="en-US" sz="6600" b="1" dirty="0" smtClean="0">
                  <a:latin typeface="+mj-ea"/>
                  <a:ea typeface="+mj-ea"/>
                  <a:cs typeface="ＤＦＰ教科書体W3"/>
                </a:endParaRPr>
              </a:p>
            </p:txBody>
          </p:sp>
          <p:sp>
            <p:nvSpPr>
              <p:cNvPr id="279" name="角丸四角形 278"/>
              <p:cNvSpPr/>
              <p:nvPr/>
            </p:nvSpPr>
            <p:spPr>
              <a:xfrm>
                <a:off x="306339" y="23587075"/>
                <a:ext cx="792088" cy="72008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</p:grpSp>
      <p:sp>
        <p:nvSpPr>
          <p:cNvPr id="228" name="タイトル 1"/>
          <p:cNvSpPr txBox="1">
            <a:spLocks/>
          </p:cNvSpPr>
          <p:nvPr/>
        </p:nvSpPr>
        <p:spPr>
          <a:xfrm>
            <a:off x="3114651" y="4000899"/>
            <a:ext cx="9505056" cy="1136515"/>
          </a:xfrm>
          <a:prstGeom prst="rect">
            <a:avLst/>
          </a:prstGeom>
        </p:spPr>
        <p:txBody>
          <a:bodyPr vert="horz" lIns="417643" tIns="208822" rIns="417643" bIns="208822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50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従来</a:t>
            </a:r>
            <a:r>
              <a:rPr lang="ja-JP" altLang="en-US" sz="5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の</a:t>
            </a:r>
            <a:r>
              <a:rPr lang="en-US" altLang="ja-JP" sz="5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PC</a:t>
            </a:r>
            <a:r>
              <a:rPr lang="ja-JP" altLang="en-US" sz="5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管理と</a:t>
            </a:r>
            <a:r>
              <a:rPr lang="en-US" altLang="ja-JP" sz="5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AMT</a:t>
            </a:r>
            <a:endParaRPr lang="ja-JP" altLang="en-US" sz="5000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29" name="図形グループ 228"/>
          <p:cNvGrpSpPr/>
          <p:nvPr/>
        </p:nvGrpSpPr>
        <p:grpSpPr>
          <a:xfrm>
            <a:off x="306339" y="3928891"/>
            <a:ext cx="2952328" cy="1107996"/>
            <a:chOff x="306339" y="23371051"/>
            <a:chExt cx="2952328" cy="1107996"/>
          </a:xfrm>
        </p:grpSpPr>
        <p:sp>
          <p:nvSpPr>
            <p:cNvPr id="230" name="テキスト ボックス 229"/>
            <p:cNvSpPr txBox="1"/>
            <p:nvPr/>
          </p:nvSpPr>
          <p:spPr>
            <a:xfrm>
              <a:off x="1098427" y="23371051"/>
              <a:ext cx="216024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6600" b="1" dirty="0" smtClean="0">
                  <a:latin typeface="+mj-ea"/>
                  <a:ea typeface="+mj-ea"/>
                  <a:cs typeface="ＤＦＰ教科書体W3"/>
                </a:rPr>
                <a:t>背景</a:t>
              </a:r>
            </a:p>
          </p:txBody>
        </p:sp>
        <p:sp>
          <p:nvSpPr>
            <p:cNvPr id="231" name="角丸四角形 230"/>
            <p:cNvSpPr/>
            <p:nvPr/>
          </p:nvSpPr>
          <p:spPr>
            <a:xfrm>
              <a:off x="306339" y="23587075"/>
              <a:ext cx="792088" cy="72008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222" name="図形グループ 221"/>
          <p:cNvGrpSpPr/>
          <p:nvPr/>
        </p:nvGrpSpPr>
        <p:grpSpPr>
          <a:xfrm>
            <a:off x="0" y="32876107"/>
            <a:ext cx="30333675" cy="216024"/>
            <a:chOff x="-53700" y="23875107"/>
            <a:chExt cx="30333675" cy="216024"/>
          </a:xfrm>
        </p:grpSpPr>
        <p:sp>
          <p:nvSpPr>
            <p:cNvPr id="223" name="正方形/長方形 222"/>
            <p:cNvSpPr/>
            <p:nvPr/>
          </p:nvSpPr>
          <p:spPr>
            <a:xfrm flipV="1">
              <a:off x="0" y="24019123"/>
              <a:ext cx="30279975" cy="72008"/>
            </a:xfrm>
            <a:prstGeom prst="rect">
              <a:avLst/>
            </a:prstGeom>
            <a:ln w="889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91368" tIns="45684" rIns="91368" bIns="45684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4" name="正方形/長方形 223"/>
            <p:cNvSpPr/>
            <p:nvPr/>
          </p:nvSpPr>
          <p:spPr>
            <a:xfrm>
              <a:off x="-53700" y="23875107"/>
              <a:ext cx="30333675" cy="169184"/>
            </a:xfrm>
            <a:prstGeom prst="rect">
              <a:avLst/>
            </a:prstGeom>
            <a:solidFill>
              <a:srgbClr val="000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sp>
        <p:nvSpPr>
          <p:cNvPr id="23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14301" y="5280856"/>
            <a:ext cx="15082280" cy="3908973"/>
          </a:xfrm>
        </p:spPr>
        <p:txBody>
          <a:bodyPr/>
          <a:lstStyle/>
          <a:p>
            <a:r>
              <a:rPr lang="ja-JP" altLang="en-US" dirty="0"/>
              <a:t>管理エージェントというソフトウェアを導入して管理を行っている</a:t>
            </a:r>
            <a:endParaRPr lang="en-US" altLang="ja-JP" dirty="0" smtClean="0"/>
          </a:p>
          <a:p>
            <a:pPr lvl="1"/>
            <a:r>
              <a:rPr lang="en-US" altLang="ja-JP" dirty="0"/>
              <a:t>PC</a:t>
            </a:r>
            <a:r>
              <a:rPr lang="ja-JP" altLang="en-US" dirty="0"/>
              <a:t>が起動していないと管理</a:t>
            </a:r>
            <a:r>
              <a:rPr lang="ja-JP" altLang="en-US" dirty="0" smtClean="0"/>
              <a:t>できない</a:t>
            </a:r>
            <a:endParaRPr lang="en-US" altLang="ja-JP" dirty="0" smtClean="0"/>
          </a:p>
          <a:p>
            <a:r>
              <a:rPr lang="ja-JP" altLang="en-US" dirty="0"/>
              <a:t>最近の</a:t>
            </a:r>
            <a:r>
              <a:rPr lang="en-US" altLang="ja-JP" dirty="0"/>
              <a:t>PC</a:t>
            </a:r>
            <a:r>
              <a:rPr lang="ja-JP" altLang="en-US" dirty="0" err="1"/>
              <a:t>には</a:t>
            </a:r>
            <a:r>
              <a:rPr lang="en-US" altLang="ja-JP" dirty="0"/>
              <a:t>AMT</a:t>
            </a:r>
            <a:r>
              <a:rPr lang="ja-JP" altLang="en-US" dirty="0"/>
              <a:t>が搭載されるようになってきて</a:t>
            </a:r>
            <a:r>
              <a:rPr lang="ja-JP" altLang="en-US" dirty="0" smtClean="0"/>
              <a:t>いる</a:t>
            </a:r>
            <a:endParaRPr lang="en-US" altLang="ja-JP" dirty="0" smtClean="0"/>
          </a:p>
          <a:p>
            <a:pPr lvl="1"/>
            <a:r>
              <a:rPr lang="en-US" altLang="ja-JP" dirty="0"/>
              <a:t>PC</a:t>
            </a:r>
            <a:r>
              <a:rPr lang="ja-JP" altLang="en-US" dirty="0"/>
              <a:t>をリモートから管理するための</a:t>
            </a:r>
            <a:r>
              <a:rPr lang="ja-JP" altLang="en-US" dirty="0" smtClean="0"/>
              <a:t>ハードウェア</a:t>
            </a:r>
            <a:endParaRPr lang="en-US" altLang="ja-JP" dirty="0" smtClean="0"/>
          </a:p>
          <a:p>
            <a:pPr lvl="1"/>
            <a:r>
              <a:rPr lang="ja-JP" altLang="en-US" dirty="0"/>
              <a:t>管理者は</a:t>
            </a:r>
            <a:r>
              <a:rPr lang="en-US" altLang="ja-JP" dirty="0"/>
              <a:t>PC</a:t>
            </a:r>
            <a:r>
              <a:rPr lang="ja-JP" altLang="en-US" dirty="0"/>
              <a:t>をハードウェアレベルで管理することが</a:t>
            </a:r>
            <a:r>
              <a:rPr lang="ja-JP" altLang="en-US" dirty="0" smtClean="0"/>
              <a:t>できる</a:t>
            </a:r>
            <a:endParaRPr lang="ja-JP" altLang="en-US" dirty="0"/>
          </a:p>
        </p:txBody>
      </p:sp>
      <p:sp>
        <p:nvSpPr>
          <p:cNvPr id="204" name="タイトル 1"/>
          <p:cNvSpPr txBox="1">
            <a:spLocks/>
          </p:cNvSpPr>
          <p:nvPr/>
        </p:nvSpPr>
        <p:spPr>
          <a:xfrm>
            <a:off x="15284003" y="13598028"/>
            <a:ext cx="14518818" cy="808352"/>
          </a:xfrm>
          <a:prstGeom prst="rect">
            <a:avLst/>
          </a:prstGeom>
        </p:spPr>
        <p:txBody>
          <a:bodyPr vert="horz" lIns="417396" tIns="208698" rIns="417396" bIns="208698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ja-JP" sz="5000" dirty="0" err="1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vAMT</a:t>
            </a:r>
            <a:r>
              <a:rPr lang="ja-JP" altLang="en-US" sz="5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の構成</a:t>
            </a:r>
            <a:endParaRPr lang="ja-JP" altLang="en-US" sz="5000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345" name="図形グループ 221"/>
          <p:cNvGrpSpPr/>
          <p:nvPr/>
        </p:nvGrpSpPr>
        <p:grpSpPr>
          <a:xfrm>
            <a:off x="15105986" y="38204699"/>
            <a:ext cx="15173988" cy="180020"/>
            <a:chOff x="-53700" y="23875107"/>
            <a:chExt cx="30333675" cy="216024"/>
          </a:xfrm>
        </p:grpSpPr>
        <p:sp>
          <p:nvSpPr>
            <p:cNvPr id="346" name="正方形/長方形 345"/>
            <p:cNvSpPr/>
            <p:nvPr/>
          </p:nvSpPr>
          <p:spPr>
            <a:xfrm flipV="1">
              <a:off x="0" y="24019123"/>
              <a:ext cx="30279975" cy="72008"/>
            </a:xfrm>
            <a:prstGeom prst="rect">
              <a:avLst/>
            </a:prstGeom>
            <a:ln w="889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91368" tIns="45684" rIns="91368" bIns="45684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7" name="正方形/長方形 346"/>
            <p:cNvSpPr/>
            <p:nvPr/>
          </p:nvSpPr>
          <p:spPr>
            <a:xfrm>
              <a:off x="-53700" y="23875107"/>
              <a:ext cx="30333675" cy="169184"/>
            </a:xfrm>
            <a:prstGeom prst="rect">
              <a:avLst/>
            </a:prstGeom>
            <a:solidFill>
              <a:srgbClr val="000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348" name="図形グループ 221"/>
          <p:cNvGrpSpPr/>
          <p:nvPr/>
        </p:nvGrpSpPr>
        <p:grpSpPr>
          <a:xfrm rot="16200000">
            <a:off x="12841013" y="40273801"/>
            <a:ext cx="4360939" cy="222734"/>
            <a:chOff x="-53700" y="23875107"/>
            <a:chExt cx="30333675" cy="216024"/>
          </a:xfrm>
        </p:grpSpPr>
        <p:sp>
          <p:nvSpPr>
            <p:cNvPr id="349" name="正方形/長方形 348"/>
            <p:cNvSpPr/>
            <p:nvPr/>
          </p:nvSpPr>
          <p:spPr>
            <a:xfrm flipV="1">
              <a:off x="0" y="24019123"/>
              <a:ext cx="30279975" cy="72008"/>
            </a:xfrm>
            <a:prstGeom prst="rect">
              <a:avLst/>
            </a:prstGeom>
            <a:ln w="889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91368" tIns="45684" rIns="91368" bIns="45684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0" name="正方形/長方形 349"/>
            <p:cNvSpPr/>
            <p:nvPr/>
          </p:nvSpPr>
          <p:spPr>
            <a:xfrm>
              <a:off x="-53700" y="23875107"/>
              <a:ext cx="30333675" cy="169184"/>
            </a:xfrm>
            <a:prstGeom prst="rect">
              <a:avLst/>
            </a:prstGeom>
            <a:solidFill>
              <a:srgbClr val="000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354" name="図形グループ 271"/>
          <p:cNvGrpSpPr/>
          <p:nvPr/>
        </p:nvGrpSpPr>
        <p:grpSpPr>
          <a:xfrm>
            <a:off x="15572035" y="38660891"/>
            <a:ext cx="5209264" cy="1107996"/>
            <a:chOff x="162323" y="23371051"/>
            <a:chExt cx="5209264" cy="1107996"/>
          </a:xfrm>
        </p:grpSpPr>
        <p:sp>
          <p:nvSpPr>
            <p:cNvPr id="355" name="テキスト ボックス 354"/>
            <p:cNvSpPr txBox="1"/>
            <p:nvPr/>
          </p:nvSpPr>
          <p:spPr>
            <a:xfrm>
              <a:off x="954410" y="23371051"/>
              <a:ext cx="4417177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6600" b="1" dirty="0">
                  <a:latin typeface="+mj-ea"/>
                  <a:ea typeface="+mj-ea"/>
                  <a:cs typeface="ＤＦＰ教科書体W3"/>
                </a:rPr>
                <a:t>今後の課題</a:t>
              </a:r>
              <a:endParaRPr kumimoji="1" lang="ja-JP" altLang="en-US" sz="6600" b="1" dirty="0" smtClean="0">
                <a:latin typeface="+mj-ea"/>
                <a:ea typeface="+mj-ea"/>
                <a:cs typeface="ＤＦＰ教科書体W3"/>
              </a:endParaRPr>
            </a:p>
          </p:txBody>
        </p:sp>
        <p:sp>
          <p:nvSpPr>
            <p:cNvPr id="356" name="角丸四角形 355"/>
            <p:cNvSpPr/>
            <p:nvPr/>
          </p:nvSpPr>
          <p:spPr>
            <a:xfrm>
              <a:off x="162323" y="23587075"/>
              <a:ext cx="792088" cy="72008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320" name="図形グループ 35"/>
          <p:cNvGrpSpPr/>
          <p:nvPr/>
        </p:nvGrpSpPr>
        <p:grpSpPr>
          <a:xfrm>
            <a:off x="-18308" y="3600382"/>
            <a:ext cx="30279975" cy="216024"/>
            <a:chOff x="0" y="15090131"/>
            <a:chExt cx="30279975" cy="216024"/>
          </a:xfrm>
        </p:grpSpPr>
        <p:sp>
          <p:nvSpPr>
            <p:cNvPr id="357" name="正方形/長方形 356"/>
            <p:cNvSpPr/>
            <p:nvPr/>
          </p:nvSpPr>
          <p:spPr>
            <a:xfrm flipV="1">
              <a:off x="0" y="15234147"/>
              <a:ext cx="30279975" cy="72008"/>
            </a:xfrm>
            <a:prstGeom prst="rect">
              <a:avLst/>
            </a:prstGeom>
            <a:ln w="889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91368" tIns="45684" rIns="91368" bIns="45684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8" name="正方形/長方形 357"/>
            <p:cNvSpPr/>
            <p:nvPr/>
          </p:nvSpPr>
          <p:spPr>
            <a:xfrm>
              <a:off x="0" y="15090131"/>
              <a:ext cx="30279975" cy="169184"/>
            </a:xfrm>
            <a:prstGeom prst="rect">
              <a:avLst/>
            </a:prstGeom>
            <a:solidFill>
              <a:srgbClr val="000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sp>
        <p:nvSpPr>
          <p:cNvPr id="359" name="コンテンツ プレースホルダー 2"/>
          <p:cNvSpPr txBox="1">
            <a:spLocks/>
          </p:cNvSpPr>
          <p:nvPr/>
        </p:nvSpPr>
        <p:spPr bwMode="auto">
          <a:xfrm>
            <a:off x="15126865" y="5274322"/>
            <a:ext cx="15170339" cy="3625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568" tIns="208784" rIns="417568" bIns="208784" numCol="1" anchor="t" anchorCtr="0" compatLnSpc="1">
            <a:prstTxWarp prst="textNoShape">
              <a:avLst/>
            </a:prstTxWarp>
          </a:bodyPr>
          <a:lstStyle>
            <a:lvl1pPr marL="536575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1pPr>
            <a:lvl2pPr marL="1071563" indent="-53498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2pPr>
            <a:lvl3pPr marL="1703388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8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3pPr>
            <a:lvl4pPr marL="2049463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 2" charset="2"/>
              <a:buChar char="¡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4pPr>
            <a:lvl5pPr marL="2586038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5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5pPr>
            <a:lvl6pPr marL="1148312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096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880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664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ja-JP" altLang="en-US" dirty="0" smtClean="0"/>
              <a:t>近年、仮想デスクトップが普及してきている</a:t>
            </a:r>
            <a:endParaRPr lang="en-US" altLang="ja-JP" dirty="0" smtClean="0"/>
          </a:p>
          <a:p>
            <a:pPr lvl="1" defTabSz="914400"/>
            <a:r>
              <a:rPr lang="ja-JP" altLang="en-US" dirty="0" smtClean="0"/>
              <a:t>サーバの仮想マシン（</a:t>
            </a:r>
            <a:r>
              <a:rPr lang="en-US" altLang="ja-JP" dirty="0" smtClean="0"/>
              <a:t>VM</a:t>
            </a:r>
            <a:r>
              <a:rPr lang="ja-JP" altLang="en-US" dirty="0" smtClean="0"/>
              <a:t>）上でシステムを動作</a:t>
            </a:r>
            <a:endParaRPr lang="en-US" altLang="ja-JP" dirty="0" smtClean="0"/>
          </a:p>
          <a:p>
            <a:pPr defTabSz="914400"/>
            <a:r>
              <a:rPr lang="ja-JP" altLang="en-US" dirty="0"/>
              <a:t>管理者は</a:t>
            </a:r>
            <a:r>
              <a:rPr lang="en-US" altLang="ja-JP" dirty="0"/>
              <a:t>PC</a:t>
            </a:r>
            <a:r>
              <a:rPr lang="ja-JP" altLang="en-US" dirty="0"/>
              <a:t>と仮想</a:t>
            </a:r>
            <a:r>
              <a:rPr lang="ja-JP" altLang="en-US" dirty="0" smtClean="0"/>
              <a:t>デスクトップの両方を管理</a:t>
            </a:r>
            <a:r>
              <a:rPr lang="ja-JP" altLang="en-US" dirty="0"/>
              <a:t>しなければ</a:t>
            </a:r>
            <a:r>
              <a:rPr lang="ja-JP" altLang="en-US" dirty="0" smtClean="0"/>
              <a:t>ならない</a:t>
            </a:r>
            <a:endParaRPr lang="en-US" altLang="ja-JP" dirty="0" smtClean="0"/>
          </a:p>
          <a:p>
            <a:pPr lvl="1" defTabSz="914400"/>
            <a:r>
              <a:rPr lang="ja-JP" altLang="en-US" dirty="0"/>
              <a:t>組織内では</a:t>
            </a:r>
            <a:r>
              <a:rPr lang="en-US" altLang="ja-JP" dirty="0"/>
              <a:t>PC</a:t>
            </a:r>
            <a:r>
              <a:rPr lang="ja-JP" altLang="en-US" dirty="0"/>
              <a:t>と仮想デスクトップが混在している</a:t>
            </a:r>
            <a:endParaRPr lang="en-US" altLang="ja-JP" dirty="0" smtClean="0"/>
          </a:p>
        </p:txBody>
      </p:sp>
      <p:sp>
        <p:nvSpPr>
          <p:cNvPr id="360" name="コンテンツ プレースホルダー 2"/>
          <p:cNvSpPr txBox="1">
            <a:spLocks/>
          </p:cNvSpPr>
          <p:nvPr/>
        </p:nvSpPr>
        <p:spPr bwMode="auto">
          <a:xfrm>
            <a:off x="-13224" y="14713904"/>
            <a:ext cx="15082280" cy="304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568" tIns="208784" rIns="417568" bIns="208784" numCol="1" anchor="t" anchorCtr="0" compatLnSpc="1">
            <a:prstTxWarp prst="textNoShape">
              <a:avLst/>
            </a:prstTxWarp>
          </a:bodyPr>
          <a:lstStyle>
            <a:lvl1pPr marL="536575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1pPr>
            <a:lvl2pPr marL="1071563" indent="-53498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2pPr>
            <a:lvl3pPr marL="1703388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8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3pPr>
            <a:lvl4pPr marL="2049463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 2" charset="2"/>
              <a:buChar char="¡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4pPr>
            <a:lvl5pPr marL="2586038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5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5pPr>
            <a:lvl6pPr marL="1148312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096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880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664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altLang="ja-JP" dirty="0"/>
              <a:t>VM</a:t>
            </a:r>
            <a:r>
              <a:rPr lang="ja-JP" altLang="en-US" dirty="0" smtClean="0"/>
              <a:t>に</a:t>
            </a:r>
            <a:r>
              <a:rPr lang="ja-JP" altLang="en-US" dirty="0"/>
              <a:t>対して仮想的な</a:t>
            </a:r>
            <a:r>
              <a:rPr lang="en-US" altLang="ja-JP" dirty="0"/>
              <a:t>AMT</a:t>
            </a:r>
            <a:r>
              <a:rPr lang="ja-JP" altLang="en-US" dirty="0" err="1"/>
              <a:t>を提</a:t>
            </a:r>
            <a:r>
              <a:rPr lang="ja-JP" altLang="en-US" dirty="0"/>
              <a:t>供する</a:t>
            </a:r>
            <a:endParaRPr lang="en-US" altLang="ja-JP" dirty="0" smtClean="0"/>
          </a:p>
          <a:p>
            <a:pPr lvl="1" defTabSz="914400"/>
            <a:r>
              <a:rPr lang="en-US" altLang="ja-JP" dirty="0"/>
              <a:t>PC</a:t>
            </a:r>
            <a:r>
              <a:rPr lang="ja-JP" altLang="en-US" dirty="0"/>
              <a:t>を管理する</a:t>
            </a:r>
            <a:r>
              <a:rPr lang="en-US" altLang="ja-JP" dirty="0"/>
              <a:t>AMT</a:t>
            </a:r>
            <a:r>
              <a:rPr lang="ja-JP" altLang="en-US" dirty="0"/>
              <a:t>と同様の規格</a:t>
            </a:r>
            <a:r>
              <a:rPr lang="ja-JP" altLang="en-US" dirty="0" smtClean="0"/>
              <a:t>で</a:t>
            </a:r>
            <a:r>
              <a:rPr lang="en-US" altLang="ja-JP" dirty="0"/>
              <a:t>VM</a:t>
            </a:r>
            <a:r>
              <a:rPr lang="ja-JP" altLang="en-US" dirty="0" smtClean="0"/>
              <a:t>の</a:t>
            </a:r>
            <a:r>
              <a:rPr lang="ja-JP" altLang="en-US" dirty="0"/>
              <a:t>管理を行える</a:t>
            </a:r>
            <a:endParaRPr lang="en-US" altLang="ja-JP" dirty="0" smtClean="0"/>
          </a:p>
          <a:p>
            <a:pPr lvl="1" defTabSz="914400"/>
            <a:r>
              <a:rPr lang="en-US" altLang="ja-JP" dirty="0"/>
              <a:t>AMT</a:t>
            </a:r>
            <a:r>
              <a:rPr lang="ja-JP" altLang="en-US" dirty="0"/>
              <a:t>対応の管理ツールよって一元的な管理が可能</a:t>
            </a:r>
            <a:endParaRPr lang="en-US" altLang="ja-JP" dirty="0" smtClean="0"/>
          </a:p>
          <a:p>
            <a:pPr lvl="2" defTabSz="914400"/>
            <a:r>
              <a:rPr lang="en-US" altLang="ja-JP" dirty="0"/>
              <a:t>PC</a:t>
            </a:r>
            <a:r>
              <a:rPr lang="ja-JP" altLang="en-US" dirty="0" smtClean="0"/>
              <a:t>と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が必要とする機能の多くは共通</a:t>
            </a:r>
            <a:endParaRPr lang="en-US" altLang="ja-JP" dirty="0" smtClean="0"/>
          </a:p>
        </p:txBody>
      </p:sp>
      <p:sp>
        <p:nvSpPr>
          <p:cNvPr id="361" name="コンテンツ プレースホルダー 2"/>
          <p:cNvSpPr txBox="1">
            <a:spLocks/>
          </p:cNvSpPr>
          <p:nvPr/>
        </p:nvSpPr>
        <p:spPr bwMode="auto">
          <a:xfrm>
            <a:off x="15139987" y="14730091"/>
            <a:ext cx="15082280" cy="553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568" tIns="208784" rIns="417568" bIns="208784" numCol="1" anchor="t" anchorCtr="0" compatLnSpc="1">
            <a:prstTxWarp prst="textNoShape">
              <a:avLst/>
            </a:prstTxWarp>
          </a:bodyPr>
          <a:lstStyle>
            <a:lvl1pPr marL="536575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1pPr>
            <a:lvl2pPr marL="1071563" indent="-53498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2pPr>
            <a:lvl3pPr marL="1703388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8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3pPr>
            <a:lvl4pPr marL="2049463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 2" charset="2"/>
              <a:buChar char="¡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4pPr>
            <a:lvl5pPr marL="2586038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5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5pPr>
            <a:lvl6pPr marL="1148312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096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880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664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altLang="ja-JP" dirty="0" smtClean="0"/>
              <a:t>WS-Management</a:t>
            </a:r>
            <a:r>
              <a:rPr lang="ja-JP" altLang="en-US" dirty="0" smtClean="0"/>
              <a:t>（</a:t>
            </a:r>
            <a:r>
              <a:rPr lang="en-US" altLang="ja-JP" dirty="0" smtClean="0"/>
              <a:t>WS-Man</a:t>
            </a:r>
            <a:r>
              <a:rPr lang="ja-JP" altLang="en-US" dirty="0" smtClean="0"/>
              <a:t>）サーバ</a:t>
            </a:r>
            <a:endParaRPr lang="en-US" altLang="ja-JP" dirty="0" smtClean="0"/>
          </a:p>
          <a:p>
            <a:pPr lvl="1" defTabSz="914400"/>
            <a:r>
              <a:rPr lang="ja-JP" altLang="en-US" dirty="0"/>
              <a:t>リクエストを</a:t>
            </a:r>
            <a:r>
              <a:rPr lang="en-US" altLang="ja-JP" dirty="0"/>
              <a:t>CIM</a:t>
            </a:r>
            <a:r>
              <a:rPr lang="ja-JP" altLang="en-US" dirty="0"/>
              <a:t>に変換</a:t>
            </a:r>
            <a:endParaRPr lang="en-US" altLang="ja-JP" dirty="0"/>
          </a:p>
          <a:p>
            <a:pPr defTabSz="914400"/>
            <a:r>
              <a:rPr lang="en-US" altLang="ja-JP" dirty="0"/>
              <a:t>CIM</a:t>
            </a:r>
            <a:r>
              <a:rPr lang="ja-JP" altLang="en-US" dirty="0" smtClean="0"/>
              <a:t>オブジェクトマネージャ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（</a:t>
            </a:r>
            <a:r>
              <a:rPr lang="en-US" altLang="ja-JP" dirty="0"/>
              <a:t>CIMOM</a:t>
            </a:r>
            <a:r>
              <a:rPr lang="ja-JP" altLang="en-US" dirty="0"/>
              <a:t>）</a:t>
            </a:r>
            <a:endParaRPr lang="en-US" altLang="ja-JP" dirty="0" smtClean="0"/>
          </a:p>
          <a:p>
            <a:pPr lvl="1" defTabSz="914400"/>
            <a:r>
              <a:rPr lang="ja-JP" altLang="en-US" dirty="0"/>
              <a:t>リクエストを適切</a:t>
            </a:r>
            <a:r>
              <a:rPr lang="ja-JP" altLang="en-US" dirty="0" smtClean="0"/>
              <a:t>な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CIM</a:t>
            </a:r>
            <a:r>
              <a:rPr lang="ja-JP" altLang="en-US" dirty="0"/>
              <a:t>プロバイダに</a:t>
            </a:r>
            <a:r>
              <a:rPr lang="ja-JP" altLang="en-US" dirty="0" smtClean="0"/>
              <a:t>送る</a:t>
            </a:r>
            <a:endParaRPr lang="en-US" altLang="ja-JP" dirty="0" smtClean="0"/>
          </a:p>
          <a:p>
            <a:pPr defTabSz="914400"/>
            <a:r>
              <a:rPr lang="en-US" altLang="ja-JP" dirty="0"/>
              <a:t>CIM</a:t>
            </a:r>
            <a:r>
              <a:rPr lang="ja-JP" altLang="en-US" dirty="0" smtClean="0"/>
              <a:t>プロバイダ</a:t>
            </a:r>
            <a:endParaRPr lang="en-US" altLang="ja-JP" dirty="0" smtClean="0"/>
          </a:p>
          <a:p>
            <a:pPr lvl="1" defTabSz="914400"/>
            <a:r>
              <a:rPr lang="en-US" altLang="ja-JP" dirty="0"/>
              <a:t>VM</a:t>
            </a:r>
            <a:r>
              <a:rPr lang="ja-JP" altLang="en-US" dirty="0"/>
              <a:t>の各資源に</a:t>
            </a:r>
            <a:r>
              <a:rPr lang="ja-JP" altLang="en-US" dirty="0" smtClean="0"/>
              <a:t>ア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クセス</a:t>
            </a:r>
            <a:r>
              <a:rPr lang="ja-JP" altLang="en-US" dirty="0" smtClean="0"/>
              <a:t>する</a:t>
            </a:r>
            <a:endParaRPr lang="en-US" altLang="ja-JP" dirty="0" smtClean="0"/>
          </a:p>
        </p:txBody>
      </p:sp>
      <p:sp>
        <p:nvSpPr>
          <p:cNvPr id="362" name="コンテンツ プレースホルダー 2"/>
          <p:cNvSpPr txBox="1">
            <a:spLocks/>
          </p:cNvSpPr>
          <p:nvPr/>
        </p:nvSpPr>
        <p:spPr bwMode="auto">
          <a:xfrm>
            <a:off x="-14301" y="24290967"/>
            <a:ext cx="15082280" cy="3486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568" tIns="208784" rIns="417568" bIns="208784" numCol="1" anchor="t" anchorCtr="0" compatLnSpc="1">
            <a:prstTxWarp prst="textNoShape">
              <a:avLst/>
            </a:prstTxWarp>
          </a:bodyPr>
          <a:lstStyle>
            <a:lvl1pPr marL="536575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1pPr>
            <a:lvl2pPr marL="1071563" indent="-53498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2pPr>
            <a:lvl3pPr marL="1703388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8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3pPr>
            <a:lvl4pPr marL="2049463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 2" charset="2"/>
              <a:buChar char="¡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4pPr>
            <a:lvl5pPr marL="2586038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5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5pPr>
            <a:lvl6pPr marL="1148312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096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880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664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ja-JP" altLang="en-US" dirty="0"/>
              <a:t>インスタンスプロバイダ</a:t>
            </a:r>
            <a:endParaRPr lang="en-US" altLang="ja-JP" dirty="0" smtClean="0"/>
          </a:p>
          <a:p>
            <a:pPr lvl="1" defTabSz="914400"/>
            <a:r>
              <a:rPr lang="en-US" altLang="ja-JP" dirty="0"/>
              <a:t>CIM</a:t>
            </a:r>
            <a:r>
              <a:rPr lang="ja-JP" altLang="en-US" dirty="0"/>
              <a:t>クラスのインスタンスを取得</a:t>
            </a:r>
            <a:r>
              <a:rPr lang="ja-JP" altLang="en-US" dirty="0" smtClean="0"/>
              <a:t>する</a:t>
            </a:r>
            <a:endParaRPr lang="en-US" altLang="ja-JP" dirty="0" smtClean="0"/>
          </a:p>
          <a:p>
            <a:pPr defTabSz="914400"/>
            <a:r>
              <a:rPr lang="ja-JP" altLang="en-US" dirty="0"/>
              <a:t>関連プロバイダ</a:t>
            </a:r>
            <a:endParaRPr lang="en-US" altLang="ja-JP" dirty="0" smtClean="0"/>
          </a:p>
          <a:p>
            <a:pPr lvl="1" defTabSz="914400"/>
            <a:r>
              <a:rPr lang="en-US" altLang="ja-JP" dirty="0"/>
              <a:t>2</a:t>
            </a:r>
            <a:r>
              <a:rPr lang="ja-JP" altLang="en-US" dirty="0" err="1"/>
              <a:t>つの</a:t>
            </a:r>
            <a:r>
              <a:rPr lang="en-US" altLang="ja-JP" dirty="0"/>
              <a:t>CIM</a:t>
            </a:r>
            <a:r>
              <a:rPr lang="ja-JP" altLang="en-US" dirty="0"/>
              <a:t>クラスの</a:t>
            </a:r>
            <a:r>
              <a:rPr lang="ja-JP" altLang="en-US" dirty="0" smtClean="0"/>
              <a:t>インスタンス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に</a:t>
            </a:r>
            <a:r>
              <a:rPr lang="ja-JP" altLang="en-US" dirty="0"/>
              <a:t>対して関連付けを</a:t>
            </a:r>
            <a:r>
              <a:rPr lang="ja-JP" altLang="en-US" dirty="0" smtClean="0"/>
              <a:t>行う</a:t>
            </a:r>
            <a:endParaRPr lang="en-US" altLang="ja-JP" dirty="0" smtClean="0"/>
          </a:p>
        </p:txBody>
      </p:sp>
      <p:sp>
        <p:nvSpPr>
          <p:cNvPr id="363" name="コンテンツ プレースホルダー 2"/>
          <p:cNvSpPr txBox="1">
            <a:spLocks/>
          </p:cNvSpPr>
          <p:nvPr/>
        </p:nvSpPr>
        <p:spPr bwMode="auto">
          <a:xfrm>
            <a:off x="15139987" y="24290968"/>
            <a:ext cx="15082280" cy="304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568" tIns="208784" rIns="417568" bIns="208784" numCol="1" anchor="t" anchorCtr="0" compatLnSpc="1">
            <a:prstTxWarp prst="textNoShape">
              <a:avLst/>
            </a:prstTxWarp>
          </a:bodyPr>
          <a:lstStyle>
            <a:lvl1pPr marL="536575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1pPr>
            <a:lvl2pPr marL="1071563" indent="-53498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2pPr>
            <a:lvl3pPr marL="1703388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8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3pPr>
            <a:lvl4pPr marL="2049463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 2" charset="2"/>
              <a:buChar char="¡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4pPr>
            <a:lvl5pPr marL="2586038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5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5pPr>
            <a:lvl6pPr marL="1148312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096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880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664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altLang="ja-JP" dirty="0"/>
              <a:t>CIMPLE</a:t>
            </a:r>
            <a:r>
              <a:rPr lang="ja-JP" altLang="en-US" dirty="0"/>
              <a:t>というツールを用いて</a:t>
            </a:r>
            <a:r>
              <a:rPr lang="en-US" altLang="ja-JP" dirty="0"/>
              <a:t>CIM</a:t>
            </a:r>
            <a:r>
              <a:rPr lang="ja-JP" altLang="en-US" dirty="0"/>
              <a:t>クラスの定義から</a:t>
            </a:r>
            <a:r>
              <a:rPr lang="en-US" altLang="ja-JP" dirty="0"/>
              <a:t>CIM</a:t>
            </a:r>
            <a:r>
              <a:rPr lang="ja-JP" altLang="en-US" dirty="0"/>
              <a:t>プロバイダの雛形を生成</a:t>
            </a:r>
            <a:endParaRPr lang="en-US" altLang="ja-JP" dirty="0" smtClean="0"/>
          </a:p>
          <a:p>
            <a:pPr lvl="1" defTabSz="914400"/>
            <a:r>
              <a:rPr lang="en-US" altLang="ja-JP" dirty="0"/>
              <a:t>CIM</a:t>
            </a:r>
            <a:r>
              <a:rPr lang="ja-JP" altLang="en-US" dirty="0"/>
              <a:t>クラスはインテルが提供しているものを使用する</a:t>
            </a:r>
            <a:endParaRPr lang="en-US" altLang="ja-JP" dirty="0"/>
          </a:p>
          <a:p>
            <a:pPr defTabSz="914400"/>
            <a:r>
              <a:rPr lang="ja-JP" altLang="en-US" dirty="0"/>
              <a:t>生成した</a:t>
            </a:r>
            <a:r>
              <a:rPr lang="en-US" altLang="ja-JP" dirty="0"/>
              <a:t>CIM</a:t>
            </a:r>
            <a:r>
              <a:rPr lang="ja-JP" altLang="en-US" dirty="0"/>
              <a:t>プロバイダに必要な処理を記述する</a:t>
            </a:r>
            <a:endParaRPr lang="en-US" altLang="ja-JP" dirty="0" smtClean="0"/>
          </a:p>
        </p:txBody>
      </p:sp>
      <p:sp>
        <p:nvSpPr>
          <p:cNvPr id="364" name="コンテンツ プレースホルダー 2"/>
          <p:cNvSpPr txBox="1">
            <a:spLocks/>
          </p:cNvSpPr>
          <p:nvPr/>
        </p:nvSpPr>
        <p:spPr bwMode="auto">
          <a:xfrm>
            <a:off x="-14301" y="34660120"/>
            <a:ext cx="15082280" cy="3664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568" tIns="208784" rIns="417568" bIns="208784" numCol="1" anchor="t" anchorCtr="0" compatLnSpc="1">
            <a:prstTxWarp prst="textNoShape">
              <a:avLst/>
            </a:prstTxWarp>
          </a:bodyPr>
          <a:lstStyle>
            <a:lvl1pPr marL="536575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1pPr>
            <a:lvl2pPr marL="1071563" indent="-53498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2pPr>
            <a:lvl3pPr marL="1703388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8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3pPr>
            <a:lvl4pPr marL="2049463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 2" charset="2"/>
              <a:buChar char="¡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4pPr>
            <a:lvl5pPr marL="2586038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5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5pPr>
            <a:lvl6pPr marL="1148312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096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880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664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ja-JP" altLang="en-US" dirty="0" smtClean="0"/>
              <a:t>電源</a:t>
            </a:r>
            <a:r>
              <a:rPr lang="ja-JP" altLang="en-US" dirty="0"/>
              <a:t>オン・オフには３つの</a:t>
            </a:r>
            <a:r>
              <a:rPr lang="en-US" altLang="ja-JP" dirty="0"/>
              <a:t>CIM</a:t>
            </a:r>
            <a:r>
              <a:rPr lang="ja-JP" altLang="en-US" dirty="0"/>
              <a:t>プロバイダが</a:t>
            </a:r>
            <a:r>
              <a:rPr lang="ja-JP" altLang="en-US" dirty="0" smtClean="0"/>
              <a:t>必要</a:t>
            </a:r>
            <a:endParaRPr lang="en-US" altLang="ja-JP" dirty="0" smtClean="0"/>
          </a:p>
          <a:p>
            <a:pPr lvl="1" defTabSz="914400"/>
            <a:r>
              <a:rPr lang="ja-JP" altLang="en-US" dirty="0"/>
              <a:t>電源の状態を取得</a:t>
            </a:r>
            <a:r>
              <a:rPr lang="ja-JP" altLang="en-US" dirty="0" smtClean="0"/>
              <a:t>する</a:t>
            </a:r>
            <a:endParaRPr lang="ja-JP" altLang="en-US" dirty="0"/>
          </a:p>
          <a:p>
            <a:pPr lvl="1" defTabSz="914400"/>
            <a:r>
              <a:rPr lang="ja-JP" altLang="en-US" dirty="0"/>
              <a:t>システム情報を取得する</a:t>
            </a:r>
          </a:p>
          <a:p>
            <a:pPr lvl="1" defTabSz="914400"/>
            <a:r>
              <a:rPr lang="ja-JP" altLang="en-US" dirty="0"/>
              <a:t>電源操作を</a:t>
            </a:r>
            <a:r>
              <a:rPr lang="ja-JP" altLang="en-US" dirty="0" smtClean="0"/>
              <a:t>行う</a:t>
            </a:r>
            <a:endParaRPr lang="en-US" altLang="ja-JP" dirty="0" smtClean="0"/>
          </a:p>
          <a:p>
            <a:pPr defTabSz="914400"/>
            <a:r>
              <a:rPr lang="en-US" altLang="ja-JP" dirty="0"/>
              <a:t>VM</a:t>
            </a:r>
            <a:r>
              <a:rPr lang="ja-JP" altLang="en-US" dirty="0" smtClean="0"/>
              <a:t>の</a:t>
            </a:r>
            <a:r>
              <a:rPr lang="ja-JP" altLang="en-US" dirty="0"/>
              <a:t>情報取得や操作を行うには</a:t>
            </a:r>
            <a:r>
              <a:rPr lang="en-US" altLang="ja-JP" dirty="0" err="1" smtClean="0"/>
              <a:t>libvirt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を</a:t>
            </a:r>
            <a:r>
              <a:rPr lang="ja-JP" altLang="en-US" dirty="0"/>
              <a:t>用いた</a:t>
            </a:r>
          </a:p>
          <a:p>
            <a:pPr defTabSz="914400"/>
            <a:endParaRPr lang="en-US" altLang="ja-JP" dirty="0" smtClean="0"/>
          </a:p>
        </p:txBody>
      </p:sp>
      <p:sp>
        <p:nvSpPr>
          <p:cNvPr id="365" name="コンテンツ プレースホルダー 2"/>
          <p:cNvSpPr txBox="1">
            <a:spLocks/>
          </p:cNvSpPr>
          <p:nvPr/>
        </p:nvSpPr>
        <p:spPr bwMode="auto">
          <a:xfrm>
            <a:off x="15139987" y="34660120"/>
            <a:ext cx="15082280" cy="304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568" tIns="208784" rIns="417568" bIns="208784" numCol="1" anchor="t" anchorCtr="0" compatLnSpc="1">
            <a:prstTxWarp prst="textNoShape">
              <a:avLst/>
            </a:prstTxWarp>
          </a:bodyPr>
          <a:lstStyle>
            <a:lvl1pPr marL="536575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1pPr>
            <a:lvl2pPr marL="1071563" indent="-53498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2pPr>
            <a:lvl3pPr marL="1703388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8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3pPr>
            <a:lvl4pPr marL="2049463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 2" charset="2"/>
              <a:buChar char="¡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4pPr>
            <a:lvl5pPr marL="2586038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5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5pPr>
            <a:lvl6pPr marL="1148312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096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880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664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ja-JP" altLang="en-US" dirty="0" smtClean="0"/>
              <a:t>全</a:t>
            </a:r>
            <a:r>
              <a:rPr lang="en-US" altLang="ja-JP" dirty="0"/>
              <a:t>CIM</a:t>
            </a:r>
            <a:r>
              <a:rPr lang="ja-JP" altLang="en-US" dirty="0"/>
              <a:t>プロバイダ</a:t>
            </a:r>
            <a:r>
              <a:rPr lang="en-US" altLang="ja-JP" dirty="0" smtClean="0"/>
              <a:t>262</a:t>
            </a:r>
            <a:r>
              <a:rPr lang="ja-JP" altLang="en-US" dirty="0" smtClean="0"/>
              <a:t>個のうち</a:t>
            </a:r>
            <a:r>
              <a:rPr lang="en-US" altLang="ja-JP" dirty="0" smtClean="0"/>
              <a:t>15</a:t>
            </a:r>
            <a:r>
              <a:rPr lang="ja-JP" altLang="en-US" dirty="0" smtClean="0"/>
              <a:t>個実装済み</a:t>
            </a:r>
            <a:endParaRPr lang="en-US" altLang="ja-JP" dirty="0" smtClean="0"/>
          </a:p>
          <a:p>
            <a:pPr lvl="1" defTabSz="914400"/>
            <a:r>
              <a:rPr lang="en-US" altLang="ja-JP" dirty="0" smtClean="0"/>
              <a:t>AMT</a:t>
            </a:r>
            <a:r>
              <a:rPr lang="ja-JP" altLang="en-US" dirty="0"/>
              <a:t>のバージョン情報の</a:t>
            </a:r>
            <a:r>
              <a:rPr lang="ja-JP" altLang="en-US" dirty="0" smtClean="0"/>
              <a:t>取得</a:t>
            </a:r>
            <a:endParaRPr lang="en-US" altLang="ja-JP" dirty="0"/>
          </a:p>
          <a:p>
            <a:pPr lvl="1" defTabSz="914400"/>
            <a:r>
              <a:rPr lang="ja-JP" altLang="en-US" dirty="0"/>
              <a:t>リモート</a:t>
            </a:r>
            <a:r>
              <a:rPr lang="en-US" altLang="ja-JP" dirty="0" smtClean="0"/>
              <a:t>KVM</a:t>
            </a:r>
          </a:p>
          <a:p>
            <a:pPr lvl="1" defTabSz="914400"/>
            <a:r>
              <a:rPr lang="en-US" altLang="ja-JP" dirty="0" smtClean="0"/>
              <a:t>SDK</a:t>
            </a:r>
            <a:r>
              <a:rPr lang="ja-JP" altLang="en-US" dirty="0"/>
              <a:t>の</a:t>
            </a:r>
            <a:r>
              <a:rPr lang="en-US" altLang="ja-JP" dirty="0" err="1"/>
              <a:t>AssetDisplay</a:t>
            </a:r>
            <a:r>
              <a:rPr lang="ja-JP" altLang="en-US" dirty="0" smtClean="0"/>
              <a:t>コマンド</a:t>
            </a:r>
            <a:r>
              <a:rPr lang="ja-JP" altLang="en-US" dirty="0"/>
              <a:t>の</a:t>
            </a:r>
            <a:r>
              <a:rPr lang="ja-JP" altLang="en-US" dirty="0" smtClean="0"/>
              <a:t>実行</a:t>
            </a:r>
            <a:endParaRPr lang="en-US" altLang="ja-JP" dirty="0" smtClean="0"/>
          </a:p>
        </p:txBody>
      </p:sp>
      <p:sp>
        <p:nvSpPr>
          <p:cNvPr id="366" name="コンテンツ プレースホルダー 2"/>
          <p:cNvSpPr txBox="1">
            <a:spLocks/>
          </p:cNvSpPr>
          <p:nvPr/>
        </p:nvSpPr>
        <p:spPr bwMode="auto">
          <a:xfrm>
            <a:off x="15139987" y="39988712"/>
            <a:ext cx="15082280" cy="2569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568" tIns="208784" rIns="417568" bIns="208784" numCol="1" anchor="t" anchorCtr="0" compatLnSpc="1">
            <a:prstTxWarp prst="textNoShape">
              <a:avLst/>
            </a:prstTxWarp>
          </a:bodyPr>
          <a:lstStyle>
            <a:lvl1pPr marL="536575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1pPr>
            <a:lvl2pPr marL="1071563" indent="-53498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2pPr>
            <a:lvl3pPr marL="1703388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8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3pPr>
            <a:lvl4pPr marL="2049463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 2" charset="2"/>
              <a:buChar char="¡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4pPr>
            <a:lvl5pPr marL="2586038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50000"/>
              <a:buFont typeface="Wingdings" pitchFamily="2" charset="2"/>
              <a:buChar char="p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5pPr>
            <a:lvl6pPr marL="1148312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096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880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664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altLang="ja-JP" dirty="0"/>
              <a:t>GUI</a:t>
            </a:r>
            <a:r>
              <a:rPr lang="ja-JP" altLang="en-US" dirty="0" smtClean="0"/>
              <a:t>の</a:t>
            </a:r>
            <a:r>
              <a:rPr lang="en-US" altLang="ja-JP" dirty="0" smtClean="0"/>
              <a:t>AMT</a:t>
            </a:r>
            <a:r>
              <a:rPr lang="ja-JP" altLang="en-US" dirty="0" smtClean="0"/>
              <a:t>対応管理ツールを使用して管理を行えるようにする</a:t>
            </a:r>
            <a:endParaRPr lang="en-US" altLang="ja-JP" dirty="0" smtClean="0"/>
          </a:p>
          <a:p>
            <a:pPr lvl="1" defTabSz="914400"/>
            <a:r>
              <a:rPr lang="ja-JP" altLang="en-US" dirty="0" smtClean="0"/>
              <a:t>接続するだけで約</a:t>
            </a:r>
            <a:r>
              <a:rPr lang="en-US" altLang="ja-JP" dirty="0" smtClean="0"/>
              <a:t>40</a:t>
            </a:r>
            <a:r>
              <a:rPr lang="ja-JP" altLang="en-US" dirty="0" smtClean="0"/>
              <a:t>種類の</a:t>
            </a:r>
            <a:r>
              <a:rPr lang="en-US" altLang="ja-JP" dirty="0" smtClean="0"/>
              <a:t>CIM</a:t>
            </a:r>
            <a:r>
              <a:rPr lang="ja-JP" altLang="en-US" dirty="0" smtClean="0"/>
              <a:t>プロバイダが</a:t>
            </a:r>
            <a:r>
              <a:rPr lang="ja-JP" altLang="en-US" dirty="0" smtClean="0"/>
              <a:t>必要</a:t>
            </a:r>
            <a:endParaRPr lang="en-US" altLang="ja-JP" dirty="0" smtClean="0"/>
          </a:p>
          <a:p>
            <a:pPr lvl="1" defTabSz="914400"/>
            <a:r>
              <a:rPr lang="en-US" altLang="ja-JP" dirty="0" smtClean="0"/>
              <a:t>SOAP</a:t>
            </a:r>
            <a:r>
              <a:rPr lang="ja-JP" altLang="en-US" dirty="0" smtClean="0"/>
              <a:t>リクエスト用の</a:t>
            </a:r>
            <a:r>
              <a:rPr lang="en-US" altLang="ja-JP" dirty="0" smtClean="0"/>
              <a:t>Web</a:t>
            </a:r>
            <a:r>
              <a:rPr lang="ja-JP" altLang="en-US" dirty="0" smtClean="0"/>
              <a:t>サービスも必要</a:t>
            </a:r>
            <a:endParaRPr lang="en-US" altLang="ja-JP" dirty="0" smtClean="0"/>
          </a:p>
        </p:txBody>
      </p:sp>
      <p:sp>
        <p:nvSpPr>
          <p:cNvPr id="367" name="タイトル 1"/>
          <p:cNvSpPr txBox="1">
            <a:spLocks/>
          </p:cNvSpPr>
          <p:nvPr/>
        </p:nvSpPr>
        <p:spPr>
          <a:xfrm>
            <a:off x="15139987" y="33507915"/>
            <a:ext cx="14518818" cy="808352"/>
          </a:xfrm>
          <a:prstGeom prst="rect">
            <a:avLst/>
          </a:prstGeom>
        </p:spPr>
        <p:txBody>
          <a:bodyPr vert="horz" lIns="417396" tIns="208698" rIns="417396" bIns="208698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50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その他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913935" y="17877761"/>
            <a:ext cx="13073924" cy="4341162"/>
            <a:chOff x="162323" y="8393387"/>
            <a:chExt cx="13073924" cy="4341162"/>
          </a:xfrm>
        </p:grpSpPr>
        <p:cxnSp>
          <p:nvCxnSpPr>
            <p:cNvPr id="492" name="直線矢印コネクタ 491"/>
            <p:cNvCxnSpPr/>
            <p:nvPr/>
          </p:nvCxnSpPr>
          <p:spPr>
            <a:xfrm flipV="1">
              <a:off x="10274975" y="11551320"/>
              <a:ext cx="0" cy="359047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493" name="テキスト ボックス 492"/>
            <p:cNvSpPr txBox="1"/>
            <p:nvPr/>
          </p:nvSpPr>
          <p:spPr>
            <a:xfrm>
              <a:off x="10901099" y="10193587"/>
              <a:ext cx="8545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ucida Sans Unicode"/>
                  <a:ea typeface="ＭＳ Ｐゴシック"/>
                </a:rPr>
                <a:t>・・・</a:t>
              </a:r>
            </a:p>
          </p:txBody>
        </p:sp>
        <p:sp>
          <p:nvSpPr>
            <p:cNvPr id="495" name="テキスト ボックス 494"/>
            <p:cNvSpPr txBox="1"/>
            <p:nvPr/>
          </p:nvSpPr>
          <p:spPr>
            <a:xfrm>
              <a:off x="10623282" y="12149774"/>
              <a:ext cx="179792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ucida Sans Unicode"/>
                  <a:ea typeface="ＭＳ Ｐゴシック"/>
                </a:rPr>
                <a:t>サーバ</a:t>
              </a:r>
            </a:p>
          </p:txBody>
        </p:sp>
        <p:grpSp>
          <p:nvGrpSpPr>
            <p:cNvPr id="496" name="グループ化 495"/>
            <p:cNvGrpSpPr/>
            <p:nvPr/>
          </p:nvGrpSpPr>
          <p:grpSpPr>
            <a:xfrm>
              <a:off x="9627555" y="10166032"/>
              <a:ext cx="1314708" cy="1395707"/>
              <a:chOff x="4046514" y="3336300"/>
              <a:chExt cx="750939" cy="844805"/>
            </a:xfrm>
          </p:grpSpPr>
          <p:sp>
            <p:nvSpPr>
              <p:cNvPr id="572" name="角丸四角形 571"/>
              <p:cNvSpPr/>
              <p:nvPr/>
            </p:nvSpPr>
            <p:spPr>
              <a:xfrm>
                <a:off x="4046514" y="3904849"/>
                <a:ext cx="750939" cy="276256"/>
              </a:xfrm>
              <a:prstGeom prst="roundRect">
                <a:avLst/>
              </a:prstGeom>
              <a:gradFill>
                <a:gsLst>
                  <a:gs pos="0">
                    <a:srgbClr val="EB641B">
                      <a:lumMod val="75000"/>
                    </a:srgbClr>
                  </a:gs>
                  <a:gs pos="100000">
                    <a:srgbClr val="EB641B"/>
                  </a:gs>
                  <a:gs pos="100000">
                    <a:srgbClr val="2DA2BF">
                      <a:tint val="23500"/>
                      <a:satMod val="160000"/>
                    </a:srgbClr>
                  </a:gs>
                </a:gsLst>
                <a:lin ang="16200000" scaled="1"/>
              </a:gradFill>
              <a:ln w="50800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3200" b="1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ea typeface="ＭＳ Ｐゴシック"/>
                    <a:cs typeface="+mn-cs"/>
                  </a:rPr>
                  <a:t>vAMT</a:t>
                </a:r>
                <a:endPara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ＭＳ Ｐゴシック"/>
                  <a:cs typeface="+mn-cs"/>
                </a:endParaRPr>
              </a:p>
            </p:txBody>
          </p:sp>
          <p:sp>
            <p:nvSpPr>
              <p:cNvPr id="574" name="角丸四角形 573"/>
              <p:cNvSpPr/>
              <p:nvPr/>
            </p:nvSpPr>
            <p:spPr>
              <a:xfrm>
                <a:off x="4072630" y="3336300"/>
                <a:ext cx="673837" cy="331506"/>
              </a:xfrm>
              <a:prstGeom prst="roundRect">
                <a:avLst/>
              </a:prstGeom>
              <a:gradFill>
                <a:gsLst>
                  <a:gs pos="0">
                    <a:srgbClr val="DEF5FA">
                      <a:lumMod val="50000"/>
                    </a:srgbClr>
                  </a:gs>
                  <a:gs pos="100000">
                    <a:srgbClr val="DEF5FA">
                      <a:lumMod val="90000"/>
                    </a:srgbClr>
                  </a:gs>
                  <a:gs pos="100000">
                    <a:srgbClr val="2DA2BF">
                      <a:tint val="23500"/>
                      <a:satMod val="160000"/>
                    </a:srgbClr>
                  </a:gs>
                </a:gsLst>
                <a:lin ang="16200000" scaled="1"/>
              </a:gradFill>
              <a:ln w="50800" cap="flat" cmpd="sng" algn="ctr">
                <a:solidFill>
                  <a:srgbClr val="DEF5FA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3200" b="1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ea typeface="ＭＳ Ｐゴシック"/>
                    <a:cs typeface="+mn-cs"/>
                  </a:rPr>
                  <a:t>VM</a:t>
                </a:r>
                <a:endPara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ea typeface="ＭＳ Ｐゴシック"/>
                  <a:cs typeface="+mn-cs"/>
                </a:endParaRPr>
              </a:p>
            </p:txBody>
          </p:sp>
          <p:cxnSp>
            <p:nvCxnSpPr>
              <p:cNvPr id="570" name="直線矢印コネクタ 569"/>
              <p:cNvCxnSpPr/>
              <p:nvPr/>
            </p:nvCxnSpPr>
            <p:spPr>
              <a:xfrm flipV="1">
                <a:off x="4279772" y="3667815"/>
                <a:ext cx="0" cy="237034"/>
              </a:xfrm>
              <a:prstGeom prst="straightConnector1">
                <a:avLst/>
              </a:prstGeom>
              <a:noFill/>
              <a:ln w="50800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571" name="直線矢印コネクタ 570"/>
              <p:cNvCxnSpPr/>
              <p:nvPr/>
            </p:nvCxnSpPr>
            <p:spPr>
              <a:xfrm>
                <a:off x="4559844" y="3655286"/>
                <a:ext cx="0" cy="261094"/>
              </a:xfrm>
              <a:prstGeom prst="straightConnector1">
                <a:avLst/>
              </a:prstGeom>
              <a:noFill/>
              <a:ln w="50800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</p:grpSp>
        <p:sp>
          <p:nvSpPr>
            <p:cNvPr id="497" name="角丸四角形 496"/>
            <p:cNvSpPr/>
            <p:nvPr/>
          </p:nvSpPr>
          <p:spPr>
            <a:xfrm>
              <a:off x="9362763" y="9885350"/>
              <a:ext cx="3873484" cy="2216459"/>
            </a:xfrm>
            <a:prstGeom prst="roundRect">
              <a:avLst>
                <a:gd name="adj" fmla="val 9766"/>
              </a:avLst>
            </a:prstGeom>
            <a:noFill/>
            <a:ln w="50800" cap="flat" cmpd="sng" algn="ctr">
              <a:solidFill>
                <a:srgbClr val="2DA2BF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endParaRPr>
            </a:p>
          </p:txBody>
        </p:sp>
        <p:grpSp>
          <p:nvGrpSpPr>
            <p:cNvPr id="498" name="グループ化 497"/>
            <p:cNvGrpSpPr/>
            <p:nvPr/>
          </p:nvGrpSpPr>
          <p:grpSpPr>
            <a:xfrm>
              <a:off x="6571034" y="10461323"/>
              <a:ext cx="2634411" cy="2174084"/>
              <a:chOff x="7421707" y="600831"/>
              <a:chExt cx="1249228" cy="1031830"/>
            </a:xfrm>
          </p:grpSpPr>
          <p:grpSp>
            <p:nvGrpSpPr>
              <p:cNvPr id="559" name="グループ化 558"/>
              <p:cNvGrpSpPr/>
              <p:nvPr/>
            </p:nvGrpSpPr>
            <p:grpSpPr>
              <a:xfrm>
                <a:off x="7421707" y="600831"/>
                <a:ext cx="1092985" cy="1031830"/>
                <a:chOff x="2915816" y="4801186"/>
                <a:chExt cx="2379516" cy="1567802"/>
              </a:xfrm>
            </p:grpSpPr>
            <p:sp>
              <p:nvSpPr>
                <p:cNvPr id="564" name="角丸四角形 563"/>
                <p:cNvSpPr/>
                <p:nvPr/>
              </p:nvSpPr>
              <p:spPr>
                <a:xfrm>
                  <a:off x="2915816" y="4801186"/>
                  <a:ext cx="2379516" cy="1365037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rgbClr val="464646">
                        <a:lumMod val="60000"/>
                        <a:lumOff val="40000"/>
                      </a:srgbClr>
                    </a:gs>
                    <a:gs pos="50000">
                      <a:srgbClr val="464646">
                        <a:lumMod val="40000"/>
                        <a:lumOff val="60000"/>
                      </a:srgbClr>
                    </a:gs>
                    <a:gs pos="100000">
                      <a:sysClr val="window" lastClr="FFFFFF">
                        <a:lumMod val="95000"/>
                      </a:sysClr>
                    </a:gs>
                  </a:gsLst>
                  <a:lin ang="16200000" scaled="1"/>
                </a:gradFill>
                <a:ln w="50800" cap="flat" cmpd="sng" algn="ctr">
                  <a:solidFill>
                    <a:sysClr val="windowText" lastClr="000000">
                      <a:lumMod val="65000"/>
                      <a:lumOff val="35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65" name="台形 564"/>
                <p:cNvSpPr/>
                <p:nvPr/>
              </p:nvSpPr>
              <p:spPr>
                <a:xfrm>
                  <a:off x="3501657" y="6241016"/>
                  <a:ext cx="1260588" cy="127972"/>
                </a:xfrm>
                <a:prstGeom prst="trapezoid">
                  <a:avLst/>
                </a:prstGeom>
                <a:gradFill>
                  <a:gsLst>
                    <a:gs pos="0">
                      <a:srgbClr val="464646">
                        <a:lumMod val="60000"/>
                        <a:lumOff val="40000"/>
                      </a:srgbClr>
                    </a:gs>
                    <a:gs pos="50000">
                      <a:srgbClr val="464646">
                        <a:lumMod val="40000"/>
                        <a:lumOff val="60000"/>
                      </a:srgbClr>
                    </a:gs>
                    <a:gs pos="100000">
                      <a:sysClr val="window" lastClr="FFFFFF">
                        <a:lumMod val="85000"/>
                      </a:sysClr>
                    </a:gs>
                  </a:gsLst>
                  <a:lin ang="16200000" scaled="1"/>
                </a:gradFill>
                <a:ln w="50800" cap="flat" cmpd="sng" algn="ctr">
                  <a:solidFill>
                    <a:sysClr val="windowText" lastClr="000000">
                      <a:lumMod val="65000"/>
                      <a:lumOff val="35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66" name="正方形/長方形 565"/>
                <p:cNvSpPr/>
                <p:nvPr/>
              </p:nvSpPr>
              <p:spPr>
                <a:xfrm>
                  <a:off x="3659923" y="6166223"/>
                  <a:ext cx="944056" cy="74793"/>
                </a:xfrm>
                <a:prstGeom prst="rect">
                  <a:avLst/>
                </a:prstGeom>
                <a:gradFill>
                  <a:gsLst>
                    <a:gs pos="0">
                      <a:srgbClr val="464646">
                        <a:lumMod val="60000"/>
                        <a:lumOff val="40000"/>
                      </a:srgbClr>
                    </a:gs>
                    <a:gs pos="50000">
                      <a:srgbClr val="464646">
                        <a:lumMod val="40000"/>
                        <a:lumOff val="60000"/>
                      </a:srgbClr>
                    </a:gs>
                    <a:gs pos="100000">
                      <a:sysClr val="window" lastClr="FFFFFF">
                        <a:lumMod val="85000"/>
                      </a:sysClr>
                    </a:gs>
                  </a:gsLst>
                  <a:lin ang="16200000" scaled="1"/>
                </a:gradFill>
                <a:ln w="50800" cap="flat" cmpd="sng" algn="ctr">
                  <a:solidFill>
                    <a:sysClr val="windowText" lastClr="000000">
                      <a:lumMod val="65000"/>
                      <a:lumOff val="35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67" name="角丸四角形 566"/>
                <p:cNvSpPr/>
                <p:nvPr/>
              </p:nvSpPr>
              <p:spPr>
                <a:xfrm>
                  <a:off x="3024094" y="4906699"/>
                  <a:ext cx="2162960" cy="1176747"/>
                </a:xfrm>
                <a:prstGeom prst="roundRect">
                  <a:avLst>
                    <a:gd name="adj" fmla="val 6465"/>
                  </a:avLst>
                </a:prstGeom>
                <a:solidFill>
                  <a:sysClr val="window" lastClr="FFFFFF"/>
                </a:solidFill>
                <a:ln w="50800" cap="flat" cmpd="sng" algn="ctr">
                  <a:solidFill>
                    <a:sysClr val="windowText" lastClr="000000">
                      <a:lumMod val="65000"/>
                      <a:lumOff val="35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  <p:sp>
            <p:nvSpPr>
              <p:cNvPr id="560" name="テキスト ボックス 559"/>
              <p:cNvSpPr txBox="1"/>
              <p:nvPr/>
            </p:nvSpPr>
            <p:spPr>
              <a:xfrm>
                <a:off x="7450045" y="683564"/>
                <a:ext cx="1220890" cy="277537"/>
              </a:xfrm>
              <a:prstGeom prst="rect">
                <a:avLst/>
              </a:prstGeom>
              <a:noFill/>
              <a:ln w="5080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3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</a:rPr>
                  <a:t>管理ツール</a:t>
                </a:r>
              </a:p>
            </p:txBody>
          </p:sp>
          <p:grpSp>
            <p:nvGrpSpPr>
              <p:cNvPr id="561" name="グループ化 560"/>
              <p:cNvGrpSpPr/>
              <p:nvPr/>
            </p:nvGrpSpPr>
            <p:grpSpPr>
              <a:xfrm>
                <a:off x="7652808" y="960586"/>
                <a:ext cx="615071" cy="411074"/>
                <a:chOff x="417810" y="4082462"/>
                <a:chExt cx="997028" cy="786700"/>
              </a:xfrm>
              <a:solidFill>
                <a:sysClr val="window" lastClr="FFFFFF">
                  <a:lumMod val="95000"/>
                </a:sysClr>
              </a:solidFill>
            </p:grpSpPr>
            <p:sp>
              <p:nvSpPr>
                <p:cNvPr id="562" name="正方形/長方形 561"/>
                <p:cNvSpPr/>
                <p:nvPr/>
              </p:nvSpPr>
              <p:spPr>
                <a:xfrm>
                  <a:off x="417810" y="4144145"/>
                  <a:ext cx="997028" cy="725017"/>
                </a:xfrm>
                <a:prstGeom prst="rect">
                  <a:avLst/>
                </a:prstGeom>
                <a:grpFill/>
                <a:ln w="50800" cap="flat" cmpd="sng" algn="ctr">
                  <a:solidFill>
                    <a:sysClr val="windowText" lastClr="000000">
                      <a:lumMod val="50000"/>
                      <a:lumOff val="50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63" name="正方形/長方形 562"/>
                <p:cNvSpPr/>
                <p:nvPr/>
              </p:nvSpPr>
              <p:spPr>
                <a:xfrm>
                  <a:off x="417810" y="4082462"/>
                  <a:ext cx="997028" cy="86810"/>
                </a:xfrm>
                <a:prstGeom prst="rect">
                  <a:avLst/>
                </a:prstGeom>
                <a:grpFill/>
                <a:ln w="50800" cap="flat" cmpd="sng" algn="ctr">
                  <a:solidFill>
                    <a:sysClr val="windowText" lastClr="000000">
                      <a:lumMod val="50000"/>
                      <a:lumOff val="50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</p:grpSp>
        <p:cxnSp>
          <p:nvCxnSpPr>
            <p:cNvPr id="499" name="直線コネクタ 498"/>
            <p:cNvCxnSpPr/>
            <p:nvPr/>
          </p:nvCxnSpPr>
          <p:spPr>
            <a:xfrm flipH="1">
              <a:off x="2224241" y="11910369"/>
              <a:ext cx="4834146" cy="0"/>
            </a:xfrm>
            <a:prstGeom prst="line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500" name="テキスト ボックス 499"/>
            <p:cNvSpPr txBox="1"/>
            <p:nvPr/>
          </p:nvSpPr>
          <p:spPr>
            <a:xfrm>
              <a:off x="2867095" y="10323253"/>
              <a:ext cx="8545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ucida Sans Unicode"/>
                  <a:ea typeface="ＭＳ Ｐゴシック"/>
                </a:rPr>
                <a:t>・・・</a:t>
              </a:r>
            </a:p>
          </p:txBody>
        </p:sp>
        <p:grpSp>
          <p:nvGrpSpPr>
            <p:cNvPr id="2" name="グループ化 1"/>
            <p:cNvGrpSpPr/>
            <p:nvPr/>
          </p:nvGrpSpPr>
          <p:grpSpPr>
            <a:xfrm>
              <a:off x="162323" y="9401497"/>
              <a:ext cx="2671217" cy="1913412"/>
              <a:chOff x="654511" y="9401497"/>
              <a:chExt cx="2671217" cy="1913412"/>
            </a:xfrm>
          </p:grpSpPr>
          <p:grpSp>
            <p:nvGrpSpPr>
              <p:cNvPr id="549" name="グループ化 548"/>
              <p:cNvGrpSpPr/>
              <p:nvPr/>
            </p:nvGrpSpPr>
            <p:grpSpPr>
              <a:xfrm>
                <a:off x="654511" y="10094360"/>
                <a:ext cx="1336883" cy="1192885"/>
                <a:chOff x="5242295" y="866644"/>
                <a:chExt cx="3247916" cy="2206566"/>
              </a:xfrm>
            </p:grpSpPr>
            <p:sp>
              <p:nvSpPr>
                <p:cNvPr id="555" name="角丸四角形 554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56" name="角丸四角形 555"/>
                <p:cNvSpPr/>
                <p:nvPr/>
              </p:nvSpPr>
              <p:spPr>
                <a:xfrm>
                  <a:off x="5492303" y="1076234"/>
                  <a:ext cx="2747896" cy="1506155"/>
                </a:xfrm>
                <a:prstGeom prst="roundRect">
                  <a:avLst>
                    <a:gd name="adj" fmla="val 6465"/>
                  </a:avLst>
                </a:prstGeom>
                <a:solidFill>
                  <a:sysClr val="window" lastClr="FFFFFF"/>
                </a:soli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57" name="台形 556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58" name="正方形/長方形 557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  <p:sp>
            <p:nvSpPr>
              <p:cNvPr id="550" name="テキスト ボックス 549"/>
              <p:cNvSpPr txBox="1"/>
              <p:nvPr/>
            </p:nvSpPr>
            <p:spPr>
              <a:xfrm>
                <a:off x="1589716" y="9401497"/>
                <a:ext cx="1164896" cy="584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3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ＭＳ Ｐゴシック"/>
                  </a:rPr>
                  <a:t>PC</a:t>
                </a:r>
                <a:endPara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ＭＳ Ｐゴシック"/>
                </a:endParaRPr>
              </a:p>
            </p:txBody>
          </p:sp>
          <p:sp>
            <p:nvSpPr>
              <p:cNvPr id="551" name="正方形/長方形 550"/>
              <p:cNvSpPr/>
              <p:nvPr/>
            </p:nvSpPr>
            <p:spPr>
              <a:xfrm>
                <a:off x="2107130" y="10004663"/>
                <a:ext cx="1218598" cy="1310246"/>
              </a:xfrm>
              <a:prstGeom prst="rect">
                <a:avLst/>
              </a:prstGeom>
              <a:gradFill>
                <a:gsLst>
                  <a:gs pos="100000">
                    <a:srgbClr val="2DA2BF">
                      <a:tint val="66000"/>
                      <a:satMod val="160000"/>
                    </a:srgbClr>
                  </a:gs>
                  <a:gs pos="50000">
                    <a:srgbClr val="2DA2BF">
                      <a:tint val="44500"/>
                      <a:satMod val="160000"/>
                    </a:srgbClr>
                  </a:gs>
                  <a:gs pos="0">
                    <a:srgbClr val="2DA2BF">
                      <a:tint val="23500"/>
                      <a:satMod val="160000"/>
                    </a:srgbClr>
                  </a:gs>
                </a:gsLst>
                <a:lin ang="5400000" scaled="0"/>
              </a:gradFill>
              <a:ln w="50800" cap="flat" cmpd="sng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Sans Unicode"/>
                  <a:ea typeface="ＭＳ Ｐゴシック"/>
                  <a:cs typeface="+mn-cs"/>
                </a:endParaRPr>
              </a:p>
            </p:txBody>
          </p:sp>
          <p:sp>
            <p:nvSpPr>
              <p:cNvPr id="553" name="角丸四角形 552"/>
              <p:cNvSpPr/>
              <p:nvPr/>
            </p:nvSpPr>
            <p:spPr>
              <a:xfrm>
                <a:off x="2194313" y="10532810"/>
                <a:ext cx="1048588" cy="481024"/>
              </a:xfrm>
              <a:prstGeom prst="roundRect">
                <a:avLst/>
              </a:prstGeom>
              <a:gradFill>
                <a:gsLst>
                  <a:gs pos="0">
                    <a:srgbClr val="EB641B">
                      <a:lumMod val="75000"/>
                    </a:srgbClr>
                  </a:gs>
                  <a:gs pos="100000">
                    <a:srgbClr val="EB641B"/>
                  </a:gs>
                  <a:gs pos="100000">
                    <a:srgbClr val="2DA2BF">
                      <a:tint val="23500"/>
                      <a:satMod val="160000"/>
                    </a:srgbClr>
                  </a:gs>
                </a:gsLst>
                <a:lin ang="16200000" scaled="1"/>
              </a:gradFill>
              <a:ln w="50800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3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ea typeface="ＭＳ Ｐゴシック"/>
                    <a:cs typeface="+mn-cs"/>
                  </a:rPr>
                  <a:t>AMT</a:t>
                </a:r>
                <a:endPara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ＭＳ Ｐゴシック"/>
                  <a:cs typeface="+mn-cs"/>
                </a:endParaRPr>
              </a:p>
            </p:txBody>
          </p:sp>
        </p:grpSp>
        <p:cxnSp>
          <p:nvCxnSpPr>
            <p:cNvPr id="504" name="直線矢印コネクタ 503"/>
            <p:cNvCxnSpPr/>
            <p:nvPr/>
          </p:nvCxnSpPr>
          <p:spPr>
            <a:xfrm flipV="1">
              <a:off x="2227313" y="11027423"/>
              <a:ext cx="2" cy="892507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505" name="直線矢印コネクタ 504"/>
            <p:cNvCxnSpPr/>
            <p:nvPr/>
          </p:nvCxnSpPr>
          <p:spPr>
            <a:xfrm flipV="1">
              <a:off x="12318260" y="11551320"/>
              <a:ext cx="0" cy="359047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grpSp>
          <p:nvGrpSpPr>
            <p:cNvPr id="507" name="グループ化 506"/>
            <p:cNvGrpSpPr/>
            <p:nvPr/>
          </p:nvGrpSpPr>
          <p:grpSpPr>
            <a:xfrm>
              <a:off x="9586164" y="8393387"/>
              <a:ext cx="1336883" cy="1760985"/>
              <a:chOff x="6234425" y="3969136"/>
              <a:chExt cx="857855" cy="1116049"/>
            </a:xfrm>
          </p:grpSpPr>
          <p:grpSp>
            <p:nvGrpSpPr>
              <p:cNvPr id="521" name="グループ化 520"/>
              <p:cNvGrpSpPr/>
              <p:nvPr/>
            </p:nvGrpSpPr>
            <p:grpSpPr>
              <a:xfrm>
                <a:off x="6234425" y="3969136"/>
                <a:ext cx="857855" cy="756008"/>
                <a:chOff x="5242295" y="866644"/>
                <a:chExt cx="3247916" cy="2206566"/>
              </a:xfrm>
            </p:grpSpPr>
            <p:sp>
              <p:nvSpPr>
                <p:cNvPr id="527" name="角丸四角形 526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28" name="角丸四角形 527"/>
                <p:cNvSpPr/>
                <p:nvPr/>
              </p:nvSpPr>
              <p:spPr>
                <a:xfrm>
                  <a:off x="5492303" y="1076234"/>
                  <a:ext cx="2747896" cy="1506155"/>
                </a:xfrm>
                <a:prstGeom prst="roundRect">
                  <a:avLst>
                    <a:gd name="adj" fmla="val 6465"/>
                  </a:avLst>
                </a:prstGeom>
                <a:solidFill>
                  <a:sysClr val="window" lastClr="FFFFFF"/>
                </a:soli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29" name="台形 528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30" name="正方形/長方形 529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  <p:cxnSp>
            <p:nvCxnSpPr>
              <p:cNvPr id="522" name="直線矢印コネクタ 521"/>
              <p:cNvCxnSpPr/>
              <p:nvPr/>
            </p:nvCxnSpPr>
            <p:spPr>
              <a:xfrm flipV="1">
                <a:off x="6551310" y="4725144"/>
                <a:ext cx="1771" cy="360041"/>
              </a:xfrm>
              <a:prstGeom prst="straightConnector1">
                <a:avLst/>
              </a:prstGeom>
              <a:noFill/>
              <a:ln w="50800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523" name="直線矢印コネクタ 522"/>
              <p:cNvCxnSpPr/>
              <p:nvPr/>
            </p:nvCxnSpPr>
            <p:spPr>
              <a:xfrm>
                <a:off x="6817896" y="4744194"/>
                <a:ext cx="1771" cy="340990"/>
              </a:xfrm>
              <a:prstGeom prst="straightConnector1">
                <a:avLst/>
              </a:prstGeom>
              <a:noFill/>
              <a:ln w="50800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grpSp>
            <p:nvGrpSpPr>
              <p:cNvPr id="524" name="グループ化 523"/>
              <p:cNvGrpSpPr/>
              <p:nvPr/>
            </p:nvGrpSpPr>
            <p:grpSpPr>
              <a:xfrm>
                <a:off x="6410933" y="4135440"/>
                <a:ext cx="496387" cy="339600"/>
                <a:chOff x="3419872" y="5750939"/>
                <a:chExt cx="504056" cy="399469"/>
              </a:xfrm>
            </p:grpSpPr>
            <p:sp>
              <p:nvSpPr>
                <p:cNvPr id="525" name="正方形/長方形 524"/>
                <p:cNvSpPr/>
                <p:nvPr/>
              </p:nvSpPr>
              <p:spPr>
                <a:xfrm>
                  <a:off x="3419872" y="5823127"/>
                  <a:ext cx="504056" cy="327281"/>
                </a:xfrm>
                <a:prstGeom prst="rect">
                  <a:avLst/>
                </a:prstGeom>
                <a:solidFill>
                  <a:sysClr val="window" lastClr="FFFFFF"/>
                </a:solidFill>
                <a:ln w="508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26" name="正方形/長方形 525"/>
                <p:cNvSpPr/>
                <p:nvPr/>
              </p:nvSpPr>
              <p:spPr>
                <a:xfrm>
                  <a:off x="3419872" y="5750939"/>
                  <a:ext cx="504056" cy="72221"/>
                </a:xfrm>
                <a:prstGeom prst="rect">
                  <a:avLst/>
                </a:prstGeom>
                <a:solidFill>
                  <a:sysClr val="window" lastClr="FFFFFF"/>
                </a:solidFill>
                <a:ln w="508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</p:grpSp>
        <p:sp>
          <p:nvSpPr>
            <p:cNvPr id="509" name="テキスト ボックス 508"/>
            <p:cNvSpPr txBox="1"/>
            <p:nvPr/>
          </p:nvSpPr>
          <p:spPr>
            <a:xfrm>
              <a:off x="10901099" y="8753427"/>
              <a:ext cx="8545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ucida Sans Unicode"/>
                  <a:ea typeface="ＭＳ Ｐゴシック"/>
                </a:rPr>
                <a:t>・・・</a:t>
              </a:r>
            </a:p>
          </p:txBody>
        </p:sp>
        <p:sp>
          <p:nvSpPr>
            <p:cNvPr id="510" name="テキスト ボックス 509"/>
            <p:cNvSpPr txBox="1"/>
            <p:nvPr/>
          </p:nvSpPr>
          <p:spPr>
            <a:xfrm>
              <a:off x="6427020" y="8627566"/>
              <a:ext cx="32149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ucida Sans Unicode"/>
                  <a:ea typeface="ＭＳ Ｐゴシック"/>
                </a:rPr>
                <a:t>仮想デスクトップ</a:t>
              </a:r>
            </a:p>
          </p:txBody>
        </p:sp>
        <p:grpSp>
          <p:nvGrpSpPr>
            <p:cNvPr id="576" name="グループ化 575"/>
            <p:cNvGrpSpPr/>
            <p:nvPr/>
          </p:nvGrpSpPr>
          <p:grpSpPr>
            <a:xfrm>
              <a:off x="3618707" y="9401499"/>
              <a:ext cx="2671217" cy="1913412"/>
              <a:chOff x="654511" y="9401497"/>
              <a:chExt cx="2671217" cy="1913412"/>
            </a:xfrm>
          </p:grpSpPr>
          <p:grpSp>
            <p:nvGrpSpPr>
              <p:cNvPr id="577" name="グループ化 576"/>
              <p:cNvGrpSpPr/>
              <p:nvPr/>
            </p:nvGrpSpPr>
            <p:grpSpPr>
              <a:xfrm>
                <a:off x="654511" y="10094360"/>
                <a:ext cx="1336883" cy="1192885"/>
                <a:chOff x="5242295" y="866644"/>
                <a:chExt cx="3247916" cy="2206566"/>
              </a:xfrm>
            </p:grpSpPr>
            <p:sp>
              <p:nvSpPr>
                <p:cNvPr id="581" name="角丸四角形 580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82" name="角丸四角形 581"/>
                <p:cNvSpPr/>
                <p:nvPr/>
              </p:nvSpPr>
              <p:spPr>
                <a:xfrm>
                  <a:off x="5492303" y="1076234"/>
                  <a:ext cx="2747896" cy="1506155"/>
                </a:xfrm>
                <a:prstGeom prst="roundRect">
                  <a:avLst>
                    <a:gd name="adj" fmla="val 6465"/>
                  </a:avLst>
                </a:prstGeom>
                <a:solidFill>
                  <a:sysClr val="window" lastClr="FFFFFF"/>
                </a:soli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83" name="台形 582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84" name="正方形/長方形 583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  <p:sp>
            <p:nvSpPr>
              <p:cNvPr id="578" name="テキスト ボックス 577"/>
              <p:cNvSpPr txBox="1"/>
              <p:nvPr/>
            </p:nvSpPr>
            <p:spPr>
              <a:xfrm>
                <a:off x="1589716" y="9401497"/>
                <a:ext cx="1164896" cy="584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3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ＭＳ Ｐゴシック"/>
                  </a:rPr>
                  <a:t>PC</a:t>
                </a:r>
                <a:endPara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ＭＳ Ｐゴシック"/>
                </a:endParaRPr>
              </a:p>
            </p:txBody>
          </p:sp>
          <p:sp>
            <p:nvSpPr>
              <p:cNvPr id="579" name="正方形/長方形 578"/>
              <p:cNvSpPr/>
              <p:nvPr/>
            </p:nvSpPr>
            <p:spPr>
              <a:xfrm>
                <a:off x="2107130" y="10004663"/>
                <a:ext cx="1218598" cy="1310246"/>
              </a:xfrm>
              <a:prstGeom prst="rect">
                <a:avLst/>
              </a:prstGeom>
              <a:gradFill>
                <a:gsLst>
                  <a:gs pos="100000">
                    <a:srgbClr val="2DA2BF">
                      <a:tint val="66000"/>
                      <a:satMod val="160000"/>
                    </a:srgbClr>
                  </a:gs>
                  <a:gs pos="50000">
                    <a:srgbClr val="2DA2BF">
                      <a:tint val="44500"/>
                      <a:satMod val="160000"/>
                    </a:srgbClr>
                  </a:gs>
                  <a:gs pos="0">
                    <a:srgbClr val="2DA2BF">
                      <a:tint val="23500"/>
                      <a:satMod val="160000"/>
                    </a:srgbClr>
                  </a:gs>
                </a:gsLst>
                <a:lin ang="5400000" scaled="0"/>
              </a:gradFill>
              <a:ln w="50800" cap="flat" cmpd="sng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Sans Unicode"/>
                  <a:ea typeface="ＭＳ Ｐゴシック"/>
                  <a:cs typeface="+mn-cs"/>
                </a:endParaRPr>
              </a:p>
            </p:txBody>
          </p:sp>
          <p:sp>
            <p:nvSpPr>
              <p:cNvPr id="580" name="角丸四角形 579"/>
              <p:cNvSpPr/>
              <p:nvPr/>
            </p:nvSpPr>
            <p:spPr>
              <a:xfrm>
                <a:off x="2194313" y="10532810"/>
                <a:ext cx="1048588" cy="481024"/>
              </a:xfrm>
              <a:prstGeom prst="roundRect">
                <a:avLst/>
              </a:prstGeom>
              <a:gradFill>
                <a:gsLst>
                  <a:gs pos="0">
                    <a:srgbClr val="EB641B">
                      <a:lumMod val="75000"/>
                    </a:srgbClr>
                  </a:gs>
                  <a:gs pos="100000">
                    <a:srgbClr val="EB641B"/>
                  </a:gs>
                  <a:gs pos="100000">
                    <a:srgbClr val="2DA2BF">
                      <a:tint val="23500"/>
                      <a:satMod val="160000"/>
                    </a:srgbClr>
                  </a:gs>
                </a:gsLst>
                <a:lin ang="16200000" scaled="1"/>
              </a:gradFill>
              <a:ln w="50800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3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ea typeface="ＭＳ Ｐゴシック"/>
                    <a:cs typeface="+mn-cs"/>
                  </a:rPr>
                  <a:t>AMT</a:t>
                </a:r>
                <a:endPara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ＭＳ Ｐゴシック"/>
                  <a:cs typeface="+mn-cs"/>
                </a:endParaRPr>
              </a:p>
            </p:txBody>
          </p:sp>
        </p:grpSp>
        <p:cxnSp>
          <p:nvCxnSpPr>
            <p:cNvPr id="503" name="直線矢印コネクタ 502"/>
            <p:cNvCxnSpPr/>
            <p:nvPr/>
          </p:nvCxnSpPr>
          <p:spPr>
            <a:xfrm flipV="1">
              <a:off x="5622447" y="11017221"/>
              <a:ext cx="2" cy="892507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grpSp>
          <p:nvGrpSpPr>
            <p:cNvPr id="585" name="グループ化 584"/>
            <p:cNvGrpSpPr/>
            <p:nvPr/>
          </p:nvGrpSpPr>
          <p:grpSpPr>
            <a:xfrm>
              <a:off x="11665039" y="10166032"/>
              <a:ext cx="1314708" cy="1395707"/>
              <a:chOff x="4046514" y="3336300"/>
              <a:chExt cx="750939" cy="844805"/>
            </a:xfrm>
          </p:grpSpPr>
          <p:sp>
            <p:nvSpPr>
              <p:cNvPr id="586" name="角丸四角形 585"/>
              <p:cNvSpPr/>
              <p:nvPr/>
            </p:nvSpPr>
            <p:spPr>
              <a:xfrm>
                <a:off x="4072630" y="3336300"/>
                <a:ext cx="673837" cy="331506"/>
              </a:xfrm>
              <a:prstGeom prst="roundRect">
                <a:avLst/>
              </a:prstGeom>
              <a:gradFill>
                <a:gsLst>
                  <a:gs pos="0">
                    <a:srgbClr val="DEF5FA">
                      <a:lumMod val="50000"/>
                    </a:srgbClr>
                  </a:gs>
                  <a:gs pos="100000">
                    <a:srgbClr val="DEF5FA">
                      <a:lumMod val="90000"/>
                    </a:srgbClr>
                  </a:gs>
                  <a:gs pos="100000">
                    <a:srgbClr val="2DA2BF">
                      <a:tint val="23500"/>
                      <a:satMod val="160000"/>
                    </a:srgbClr>
                  </a:gs>
                </a:gsLst>
                <a:lin ang="16200000" scaled="1"/>
              </a:gradFill>
              <a:ln w="50800" cap="flat" cmpd="sng" algn="ctr">
                <a:solidFill>
                  <a:srgbClr val="DEF5FA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3200" b="1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ea typeface="ＭＳ Ｐゴシック"/>
                    <a:cs typeface="+mn-cs"/>
                  </a:rPr>
                  <a:t>VM</a:t>
                </a:r>
                <a:endPara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ea typeface="ＭＳ Ｐゴシック"/>
                  <a:cs typeface="+mn-cs"/>
                </a:endParaRPr>
              </a:p>
            </p:txBody>
          </p:sp>
          <p:sp>
            <p:nvSpPr>
              <p:cNvPr id="587" name="角丸四角形 586"/>
              <p:cNvSpPr/>
              <p:nvPr/>
            </p:nvSpPr>
            <p:spPr>
              <a:xfrm>
                <a:off x="4046514" y="3904849"/>
                <a:ext cx="750939" cy="276256"/>
              </a:xfrm>
              <a:prstGeom prst="roundRect">
                <a:avLst/>
              </a:prstGeom>
              <a:gradFill>
                <a:gsLst>
                  <a:gs pos="0">
                    <a:srgbClr val="EB641B">
                      <a:lumMod val="75000"/>
                    </a:srgbClr>
                  </a:gs>
                  <a:gs pos="100000">
                    <a:srgbClr val="EB641B"/>
                  </a:gs>
                  <a:gs pos="100000">
                    <a:srgbClr val="2DA2BF">
                      <a:tint val="23500"/>
                      <a:satMod val="160000"/>
                    </a:srgbClr>
                  </a:gs>
                </a:gsLst>
                <a:lin ang="16200000" scaled="1"/>
              </a:gradFill>
              <a:ln w="50800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3200" b="1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ea typeface="ＭＳ Ｐゴシック"/>
                    <a:cs typeface="+mn-cs"/>
                  </a:rPr>
                  <a:t>vAMT</a:t>
                </a:r>
                <a:endPara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ＭＳ Ｐゴシック"/>
                  <a:cs typeface="+mn-cs"/>
                </a:endParaRPr>
              </a:p>
            </p:txBody>
          </p:sp>
          <p:cxnSp>
            <p:nvCxnSpPr>
              <p:cNvPr id="588" name="直線矢印コネクタ 587"/>
              <p:cNvCxnSpPr/>
              <p:nvPr/>
            </p:nvCxnSpPr>
            <p:spPr>
              <a:xfrm flipV="1">
                <a:off x="4279772" y="3667815"/>
                <a:ext cx="0" cy="237034"/>
              </a:xfrm>
              <a:prstGeom prst="straightConnector1">
                <a:avLst/>
              </a:prstGeom>
              <a:noFill/>
              <a:ln w="50800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589" name="直線矢印コネクタ 588"/>
              <p:cNvCxnSpPr/>
              <p:nvPr/>
            </p:nvCxnSpPr>
            <p:spPr>
              <a:xfrm>
                <a:off x="4559844" y="3655286"/>
                <a:ext cx="0" cy="261094"/>
              </a:xfrm>
              <a:prstGeom prst="straightConnector1">
                <a:avLst/>
              </a:prstGeom>
              <a:noFill/>
              <a:ln w="50800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</p:grpSp>
        <p:grpSp>
          <p:nvGrpSpPr>
            <p:cNvPr id="590" name="グループ化 589"/>
            <p:cNvGrpSpPr/>
            <p:nvPr/>
          </p:nvGrpSpPr>
          <p:grpSpPr>
            <a:xfrm>
              <a:off x="11623648" y="8393387"/>
              <a:ext cx="1336883" cy="1760985"/>
              <a:chOff x="6234425" y="3969136"/>
              <a:chExt cx="857855" cy="1116049"/>
            </a:xfrm>
          </p:grpSpPr>
          <p:grpSp>
            <p:nvGrpSpPr>
              <p:cNvPr id="591" name="グループ化 590"/>
              <p:cNvGrpSpPr/>
              <p:nvPr/>
            </p:nvGrpSpPr>
            <p:grpSpPr>
              <a:xfrm>
                <a:off x="6234425" y="3969136"/>
                <a:ext cx="857855" cy="756008"/>
                <a:chOff x="5242295" y="866644"/>
                <a:chExt cx="3247916" cy="2206566"/>
              </a:xfrm>
            </p:grpSpPr>
            <p:sp>
              <p:nvSpPr>
                <p:cNvPr id="597" name="角丸四角形 596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98" name="角丸四角形 597"/>
                <p:cNvSpPr/>
                <p:nvPr/>
              </p:nvSpPr>
              <p:spPr>
                <a:xfrm>
                  <a:off x="5492303" y="1076234"/>
                  <a:ext cx="2747896" cy="1506155"/>
                </a:xfrm>
                <a:prstGeom prst="roundRect">
                  <a:avLst>
                    <a:gd name="adj" fmla="val 6465"/>
                  </a:avLst>
                </a:prstGeom>
                <a:solidFill>
                  <a:sysClr val="window" lastClr="FFFFFF"/>
                </a:soli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99" name="台形 598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600" name="正方形/長方形 599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  <p:cxnSp>
            <p:nvCxnSpPr>
              <p:cNvPr id="592" name="直線矢印コネクタ 591"/>
              <p:cNvCxnSpPr/>
              <p:nvPr/>
            </p:nvCxnSpPr>
            <p:spPr>
              <a:xfrm flipV="1">
                <a:off x="6551310" y="4725144"/>
                <a:ext cx="1771" cy="360041"/>
              </a:xfrm>
              <a:prstGeom prst="straightConnector1">
                <a:avLst/>
              </a:prstGeom>
              <a:noFill/>
              <a:ln w="50800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593" name="直線矢印コネクタ 592"/>
              <p:cNvCxnSpPr/>
              <p:nvPr/>
            </p:nvCxnSpPr>
            <p:spPr>
              <a:xfrm>
                <a:off x="6817896" y="4744194"/>
                <a:ext cx="1771" cy="340990"/>
              </a:xfrm>
              <a:prstGeom prst="straightConnector1">
                <a:avLst/>
              </a:prstGeom>
              <a:noFill/>
              <a:ln w="50800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grpSp>
            <p:nvGrpSpPr>
              <p:cNvPr id="594" name="グループ化 593"/>
              <p:cNvGrpSpPr/>
              <p:nvPr/>
            </p:nvGrpSpPr>
            <p:grpSpPr>
              <a:xfrm>
                <a:off x="6410933" y="4135440"/>
                <a:ext cx="496387" cy="339600"/>
                <a:chOff x="3419872" y="5750939"/>
                <a:chExt cx="504056" cy="399469"/>
              </a:xfrm>
            </p:grpSpPr>
            <p:sp>
              <p:nvSpPr>
                <p:cNvPr id="595" name="正方形/長方形 594"/>
                <p:cNvSpPr/>
                <p:nvPr/>
              </p:nvSpPr>
              <p:spPr>
                <a:xfrm>
                  <a:off x="3419872" y="5823127"/>
                  <a:ext cx="504056" cy="327281"/>
                </a:xfrm>
                <a:prstGeom prst="rect">
                  <a:avLst/>
                </a:prstGeom>
                <a:solidFill>
                  <a:sysClr val="window" lastClr="FFFFFF"/>
                </a:solidFill>
                <a:ln w="508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96" name="正方形/長方形 595"/>
                <p:cNvSpPr/>
                <p:nvPr/>
              </p:nvSpPr>
              <p:spPr>
                <a:xfrm>
                  <a:off x="3419872" y="5750939"/>
                  <a:ext cx="504056" cy="72221"/>
                </a:xfrm>
                <a:prstGeom prst="rect">
                  <a:avLst/>
                </a:prstGeom>
                <a:solidFill>
                  <a:sysClr val="window" lastClr="FFFFFF"/>
                </a:solidFill>
                <a:ln w="508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</p:grpSp>
        <p:cxnSp>
          <p:nvCxnSpPr>
            <p:cNvPr id="494" name="直線コネクタ 493"/>
            <p:cNvCxnSpPr/>
            <p:nvPr/>
          </p:nvCxnSpPr>
          <p:spPr>
            <a:xfrm>
              <a:off x="8359580" y="11902147"/>
              <a:ext cx="3961693" cy="1"/>
            </a:xfrm>
            <a:prstGeom prst="line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grpSp>
        <p:nvGrpSpPr>
          <p:cNvPr id="29" name="グループ化 28"/>
          <p:cNvGrpSpPr/>
          <p:nvPr/>
        </p:nvGrpSpPr>
        <p:grpSpPr>
          <a:xfrm>
            <a:off x="15788059" y="8393387"/>
            <a:ext cx="13753528" cy="4176464"/>
            <a:chOff x="666379" y="8537403"/>
            <a:chExt cx="13753528" cy="4176464"/>
          </a:xfrm>
        </p:grpSpPr>
        <p:sp>
          <p:nvSpPr>
            <p:cNvPr id="670" name="角丸四角形 669"/>
            <p:cNvSpPr/>
            <p:nvPr/>
          </p:nvSpPr>
          <p:spPr>
            <a:xfrm>
              <a:off x="10856938" y="10968459"/>
              <a:ext cx="1179722" cy="547683"/>
            </a:xfrm>
            <a:prstGeom prst="roundRect">
              <a:avLst/>
            </a:prstGeom>
            <a:gradFill>
              <a:gsLst>
                <a:gs pos="0">
                  <a:srgbClr val="DEF5FA">
                    <a:lumMod val="50000"/>
                  </a:srgbClr>
                </a:gs>
                <a:gs pos="100000">
                  <a:srgbClr val="DEF5FA">
                    <a:lumMod val="90000"/>
                  </a:srgbClr>
                </a:gs>
                <a:gs pos="100000">
                  <a:srgbClr val="2DA2BF">
                    <a:tint val="23500"/>
                    <a:satMod val="160000"/>
                  </a:srgbClr>
                </a:gs>
              </a:gsLst>
              <a:lin ang="16200000" scaled="1"/>
            </a:gradFill>
            <a:ln w="50800" cap="flat" cmpd="sng" algn="ctr">
              <a:solidFill>
                <a:srgbClr val="DEF5F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32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ea typeface="ＭＳ Ｐゴシック"/>
                  <a:cs typeface="+mn-cs"/>
                </a:rPr>
                <a:t>VM</a:t>
              </a:r>
              <a:endParaRPr kumimoji="0" lang="ja-JP" altLang="en-US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ＭＳ Ｐゴシック"/>
                <a:cs typeface="+mn-cs"/>
              </a:endParaRPr>
            </a:p>
          </p:txBody>
        </p:sp>
        <p:cxnSp>
          <p:nvCxnSpPr>
            <p:cNvPr id="602" name="直線矢印コネクタ 601"/>
            <p:cNvCxnSpPr/>
            <p:nvPr/>
          </p:nvCxnSpPr>
          <p:spPr>
            <a:xfrm flipV="1">
              <a:off x="11458635" y="11530638"/>
              <a:ext cx="0" cy="359047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603" name="テキスト ボックス 602"/>
            <p:cNvSpPr txBox="1"/>
            <p:nvPr/>
          </p:nvSpPr>
          <p:spPr>
            <a:xfrm>
              <a:off x="12084759" y="10996014"/>
              <a:ext cx="8545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ucida Sans Unicode"/>
                  <a:ea typeface="ＭＳ Ｐゴシック"/>
                </a:rPr>
                <a:t>・・・</a:t>
              </a:r>
            </a:p>
          </p:txBody>
        </p:sp>
        <p:sp>
          <p:nvSpPr>
            <p:cNvPr id="605" name="テキスト ボックス 604"/>
            <p:cNvSpPr txBox="1"/>
            <p:nvPr/>
          </p:nvSpPr>
          <p:spPr>
            <a:xfrm>
              <a:off x="11806942" y="12129092"/>
              <a:ext cx="179792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ucida Sans Unicode"/>
                  <a:ea typeface="ＭＳ Ｐゴシック"/>
                </a:rPr>
                <a:t>サーバ</a:t>
              </a:r>
            </a:p>
          </p:txBody>
        </p:sp>
        <p:sp>
          <p:nvSpPr>
            <p:cNvPr id="607" name="角丸四角形 606"/>
            <p:cNvSpPr/>
            <p:nvPr/>
          </p:nvSpPr>
          <p:spPr>
            <a:xfrm>
              <a:off x="10546423" y="10672749"/>
              <a:ext cx="3873484" cy="1408378"/>
            </a:xfrm>
            <a:prstGeom prst="roundRect">
              <a:avLst>
                <a:gd name="adj" fmla="val 9766"/>
              </a:avLst>
            </a:prstGeom>
            <a:noFill/>
            <a:ln w="50800" cap="flat" cmpd="sng" algn="ctr">
              <a:solidFill>
                <a:srgbClr val="2DA2BF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endParaRPr>
            </a:p>
          </p:txBody>
        </p:sp>
        <p:grpSp>
          <p:nvGrpSpPr>
            <p:cNvPr id="661" name="グループ化 660"/>
            <p:cNvGrpSpPr/>
            <p:nvPr/>
          </p:nvGrpSpPr>
          <p:grpSpPr>
            <a:xfrm>
              <a:off x="7259623" y="10752641"/>
              <a:ext cx="2799994" cy="1862083"/>
              <a:chOff x="2915816" y="4801186"/>
              <a:chExt cx="2379516" cy="1567802"/>
            </a:xfrm>
          </p:grpSpPr>
          <p:sp>
            <p:nvSpPr>
              <p:cNvPr id="666" name="角丸四角形 665"/>
              <p:cNvSpPr/>
              <p:nvPr/>
            </p:nvSpPr>
            <p:spPr>
              <a:xfrm>
                <a:off x="2915816" y="4801186"/>
                <a:ext cx="2379516" cy="1365037"/>
              </a:xfrm>
              <a:prstGeom prst="roundRect">
                <a:avLst>
                  <a:gd name="adj" fmla="val 9942"/>
                </a:avLst>
              </a:prstGeom>
              <a:gradFill>
                <a:gsLst>
                  <a:gs pos="0">
                    <a:srgbClr val="464646">
                      <a:lumMod val="60000"/>
                      <a:lumOff val="40000"/>
                    </a:srgbClr>
                  </a:gs>
                  <a:gs pos="50000">
                    <a:srgbClr val="464646">
                      <a:lumMod val="40000"/>
                      <a:lumOff val="60000"/>
                    </a:srgbClr>
                  </a:gs>
                  <a:gs pos="100000">
                    <a:sysClr val="window" lastClr="FFFFFF">
                      <a:lumMod val="95000"/>
                    </a:sysClr>
                  </a:gs>
                </a:gsLst>
                <a:lin ang="16200000" scaled="1"/>
              </a:gradFill>
              <a:ln w="5080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Sans Unicode"/>
                  <a:ea typeface="ＭＳ Ｐゴシック"/>
                  <a:cs typeface="+mn-cs"/>
                </a:endParaRPr>
              </a:p>
            </p:txBody>
          </p:sp>
          <p:sp>
            <p:nvSpPr>
              <p:cNvPr id="667" name="台形 666"/>
              <p:cNvSpPr/>
              <p:nvPr/>
            </p:nvSpPr>
            <p:spPr>
              <a:xfrm>
                <a:off x="3501657" y="6241016"/>
                <a:ext cx="1260588" cy="127972"/>
              </a:xfrm>
              <a:prstGeom prst="trapezoid">
                <a:avLst/>
              </a:prstGeom>
              <a:gradFill>
                <a:gsLst>
                  <a:gs pos="0">
                    <a:srgbClr val="464646">
                      <a:lumMod val="60000"/>
                      <a:lumOff val="40000"/>
                    </a:srgbClr>
                  </a:gs>
                  <a:gs pos="50000">
                    <a:srgbClr val="464646">
                      <a:lumMod val="40000"/>
                      <a:lumOff val="60000"/>
                    </a:srgbClr>
                  </a:gs>
                  <a:gs pos="100000">
                    <a:sysClr val="window" lastClr="FFFFFF">
                      <a:lumMod val="85000"/>
                    </a:sysClr>
                  </a:gs>
                </a:gsLst>
                <a:lin ang="16200000" scaled="1"/>
              </a:gradFill>
              <a:ln w="5080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Sans Unicode"/>
                  <a:ea typeface="ＭＳ Ｐゴシック"/>
                  <a:cs typeface="+mn-cs"/>
                </a:endParaRPr>
              </a:p>
            </p:txBody>
          </p:sp>
          <p:sp>
            <p:nvSpPr>
              <p:cNvPr id="668" name="正方形/長方形 667"/>
              <p:cNvSpPr/>
              <p:nvPr/>
            </p:nvSpPr>
            <p:spPr>
              <a:xfrm>
                <a:off x="3659923" y="6166223"/>
                <a:ext cx="944056" cy="74793"/>
              </a:xfrm>
              <a:prstGeom prst="rect">
                <a:avLst/>
              </a:prstGeom>
              <a:gradFill>
                <a:gsLst>
                  <a:gs pos="0">
                    <a:srgbClr val="464646">
                      <a:lumMod val="60000"/>
                      <a:lumOff val="40000"/>
                    </a:srgbClr>
                  </a:gs>
                  <a:gs pos="50000">
                    <a:srgbClr val="464646">
                      <a:lumMod val="40000"/>
                      <a:lumOff val="60000"/>
                    </a:srgbClr>
                  </a:gs>
                  <a:gs pos="100000">
                    <a:sysClr val="window" lastClr="FFFFFF">
                      <a:lumMod val="85000"/>
                    </a:sysClr>
                  </a:gs>
                </a:gsLst>
                <a:lin ang="16200000" scaled="1"/>
              </a:gradFill>
              <a:ln w="5080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Sans Unicode"/>
                  <a:ea typeface="ＭＳ Ｐゴシック"/>
                  <a:cs typeface="+mn-cs"/>
                </a:endParaRPr>
              </a:p>
            </p:txBody>
          </p:sp>
          <p:sp>
            <p:nvSpPr>
              <p:cNvPr id="669" name="角丸四角形 668"/>
              <p:cNvSpPr/>
              <p:nvPr/>
            </p:nvSpPr>
            <p:spPr>
              <a:xfrm>
                <a:off x="3024094" y="4906699"/>
                <a:ext cx="2162960" cy="1176747"/>
              </a:xfrm>
              <a:prstGeom prst="roundRect">
                <a:avLst>
                  <a:gd name="adj" fmla="val 6465"/>
                </a:avLst>
              </a:prstGeom>
              <a:solidFill>
                <a:sysClr val="window" lastClr="FFFFFF"/>
              </a:solidFill>
              <a:ln w="5080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Sans Unicode"/>
                  <a:ea typeface="ＭＳ Ｐゴシック"/>
                  <a:cs typeface="+mn-cs"/>
                </a:endParaRPr>
              </a:p>
            </p:txBody>
          </p:sp>
        </p:grpSp>
        <p:sp>
          <p:nvSpPr>
            <p:cNvPr id="662" name="テキスト ボックス 661"/>
            <p:cNvSpPr txBox="1"/>
            <p:nvPr/>
          </p:nvSpPr>
          <p:spPr>
            <a:xfrm>
              <a:off x="7966291" y="9896844"/>
              <a:ext cx="2789546" cy="584775"/>
            </a:xfrm>
            <a:prstGeom prst="rect">
              <a:avLst/>
            </a:prstGeom>
            <a:noFill/>
            <a:ln w="508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ＭＳ Ｐゴシック"/>
                </a:rPr>
                <a:t>VM</a:t>
              </a:r>
              <a:r>
                <a: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ucida Sans Unicode"/>
                  <a:ea typeface="ＭＳ Ｐゴシック"/>
                </a:rPr>
                <a:t>管理ツール</a:t>
              </a:r>
            </a:p>
          </p:txBody>
        </p:sp>
        <p:grpSp>
          <p:nvGrpSpPr>
            <p:cNvPr id="663" name="グループ化 662"/>
            <p:cNvGrpSpPr/>
            <p:nvPr/>
          </p:nvGrpSpPr>
          <p:grpSpPr>
            <a:xfrm>
              <a:off x="8730805" y="11198651"/>
              <a:ext cx="1080590" cy="866140"/>
              <a:chOff x="417810" y="4082462"/>
              <a:chExt cx="997028" cy="786700"/>
            </a:xfrm>
            <a:solidFill>
              <a:sysClr val="window" lastClr="FFFFFF">
                <a:lumMod val="95000"/>
              </a:sysClr>
            </a:solidFill>
          </p:grpSpPr>
          <p:sp>
            <p:nvSpPr>
              <p:cNvPr id="664" name="正方形/長方形 663"/>
              <p:cNvSpPr/>
              <p:nvPr/>
            </p:nvSpPr>
            <p:spPr>
              <a:xfrm>
                <a:off x="417810" y="4144145"/>
                <a:ext cx="997028" cy="725017"/>
              </a:xfrm>
              <a:prstGeom prst="rect">
                <a:avLst/>
              </a:prstGeom>
              <a:grpFill/>
              <a:ln w="5080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Sans Unicode"/>
                  <a:ea typeface="ＭＳ Ｐゴシック"/>
                  <a:cs typeface="+mn-cs"/>
                </a:endParaRPr>
              </a:p>
            </p:txBody>
          </p:sp>
          <p:sp>
            <p:nvSpPr>
              <p:cNvPr id="665" name="正方形/長方形 664"/>
              <p:cNvSpPr/>
              <p:nvPr/>
            </p:nvSpPr>
            <p:spPr>
              <a:xfrm>
                <a:off x="417810" y="4082462"/>
                <a:ext cx="997028" cy="86810"/>
              </a:xfrm>
              <a:prstGeom prst="rect">
                <a:avLst/>
              </a:prstGeom>
              <a:grpFill/>
              <a:ln w="5080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Sans Unicode"/>
                  <a:ea typeface="ＭＳ Ｐゴシック"/>
                  <a:cs typeface="+mn-cs"/>
                </a:endParaRPr>
              </a:p>
            </p:txBody>
          </p:sp>
        </p:grpSp>
        <p:cxnSp>
          <p:nvCxnSpPr>
            <p:cNvPr id="609" name="直線コネクタ 608"/>
            <p:cNvCxnSpPr/>
            <p:nvPr/>
          </p:nvCxnSpPr>
          <p:spPr>
            <a:xfrm flipH="1" flipV="1">
              <a:off x="2826620" y="11883948"/>
              <a:ext cx="4680519" cy="15300"/>
            </a:xfrm>
            <a:prstGeom prst="line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610" name="テキスト ボックス 609"/>
            <p:cNvSpPr txBox="1"/>
            <p:nvPr/>
          </p:nvSpPr>
          <p:spPr>
            <a:xfrm>
              <a:off x="3371151" y="10302571"/>
              <a:ext cx="8545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ucida Sans Unicode"/>
                  <a:ea typeface="ＭＳ Ｐゴシック"/>
                </a:rPr>
                <a:t>・・・</a:t>
              </a:r>
            </a:p>
          </p:txBody>
        </p:sp>
        <p:grpSp>
          <p:nvGrpSpPr>
            <p:cNvPr id="611" name="グループ化 610"/>
            <p:cNvGrpSpPr/>
            <p:nvPr/>
          </p:nvGrpSpPr>
          <p:grpSpPr>
            <a:xfrm>
              <a:off x="666379" y="9380815"/>
              <a:ext cx="2671217" cy="1913412"/>
              <a:chOff x="654511" y="9401497"/>
              <a:chExt cx="2671217" cy="1913412"/>
            </a:xfrm>
          </p:grpSpPr>
          <p:grpSp>
            <p:nvGrpSpPr>
              <p:cNvPr id="653" name="グループ化 652"/>
              <p:cNvGrpSpPr/>
              <p:nvPr/>
            </p:nvGrpSpPr>
            <p:grpSpPr>
              <a:xfrm>
                <a:off x="654511" y="10094360"/>
                <a:ext cx="1336883" cy="1192885"/>
                <a:chOff x="5242295" y="866644"/>
                <a:chExt cx="3247916" cy="2206566"/>
              </a:xfrm>
            </p:grpSpPr>
            <p:sp>
              <p:nvSpPr>
                <p:cNvPr id="657" name="角丸四角形 656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658" name="角丸四角形 657"/>
                <p:cNvSpPr/>
                <p:nvPr/>
              </p:nvSpPr>
              <p:spPr>
                <a:xfrm>
                  <a:off x="5492303" y="1076234"/>
                  <a:ext cx="2747896" cy="1506155"/>
                </a:xfrm>
                <a:prstGeom prst="roundRect">
                  <a:avLst>
                    <a:gd name="adj" fmla="val 6465"/>
                  </a:avLst>
                </a:prstGeom>
                <a:solidFill>
                  <a:sysClr val="window" lastClr="FFFFFF"/>
                </a:soli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659" name="台形 658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660" name="正方形/長方形 659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  <p:sp>
            <p:nvSpPr>
              <p:cNvPr id="654" name="テキスト ボックス 653"/>
              <p:cNvSpPr txBox="1"/>
              <p:nvPr/>
            </p:nvSpPr>
            <p:spPr>
              <a:xfrm>
                <a:off x="1589716" y="9401497"/>
                <a:ext cx="1164896" cy="584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3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ＭＳ Ｐゴシック"/>
                  </a:rPr>
                  <a:t>PC</a:t>
                </a:r>
                <a:endPara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ＭＳ Ｐゴシック"/>
                </a:endParaRPr>
              </a:p>
            </p:txBody>
          </p:sp>
          <p:sp>
            <p:nvSpPr>
              <p:cNvPr id="655" name="正方形/長方形 654"/>
              <p:cNvSpPr/>
              <p:nvPr/>
            </p:nvSpPr>
            <p:spPr>
              <a:xfrm>
                <a:off x="2107130" y="10004663"/>
                <a:ext cx="1218598" cy="1310246"/>
              </a:xfrm>
              <a:prstGeom prst="rect">
                <a:avLst/>
              </a:prstGeom>
              <a:gradFill>
                <a:gsLst>
                  <a:gs pos="100000">
                    <a:srgbClr val="2DA2BF">
                      <a:tint val="66000"/>
                      <a:satMod val="160000"/>
                    </a:srgbClr>
                  </a:gs>
                  <a:gs pos="50000">
                    <a:srgbClr val="2DA2BF">
                      <a:tint val="44500"/>
                      <a:satMod val="160000"/>
                    </a:srgbClr>
                  </a:gs>
                  <a:gs pos="0">
                    <a:srgbClr val="2DA2BF">
                      <a:tint val="23500"/>
                      <a:satMod val="160000"/>
                    </a:srgbClr>
                  </a:gs>
                </a:gsLst>
                <a:lin ang="5400000" scaled="0"/>
              </a:gradFill>
              <a:ln w="50800" cap="flat" cmpd="sng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Sans Unicode"/>
                  <a:ea typeface="ＭＳ Ｐゴシック"/>
                  <a:cs typeface="+mn-cs"/>
                </a:endParaRPr>
              </a:p>
            </p:txBody>
          </p:sp>
          <p:sp>
            <p:nvSpPr>
              <p:cNvPr id="656" name="角丸四角形 655"/>
              <p:cNvSpPr/>
              <p:nvPr/>
            </p:nvSpPr>
            <p:spPr>
              <a:xfrm>
                <a:off x="2194313" y="10532810"/>
                <a:ext cx="1048588" cy="481024"/>
              </a:xfrm>
              <a:prstGeom prst="roundRect">
                <a:avLst/>
              </a:prstGeom>
              <a:gradFill>
                <a:gsLst>
                  <a:gs pos="0">
                    <a:srgbClr val="EB641B">
                      <a:lumMod val="75000"/>
                    </a:srgbClr>
                  </a:gs>
                  <a:gs pos="100000">
                    <a:srgbClr val="EB641B"/>
                  </a:gs>
                  <a:gs pos="100000">
                    <a:srgbClr val="2DA2BF">
                      <a:tint val="23500"/>
                      <a:satMod val="160000"/>
                    </a:srgbClr>
                  </a:gs>
                </a:gsLst>
                <a:lin ang="16200000" scaled="1"/>
              </a:gradFill>
              <a:ln w="50800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3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ea typeface="ＭＳ Ｐゴシック"/>
                    <a:cs typeface="+mn-cs"/>
                  </a:rPr>
                  <a:t>AMT</a:t>
                </a:r>
                <a:endPara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ＭＳ Ｐゴシック"/>
                  <a:cs typeface="+mn-cs"/>
                </a:endParaRPr>
              </a:p>
            </p:txBody>
          </p:sp>
        </p:grpSp>
        <p:cxnSp>
          <p:nvCxnSpPr>
            <p:cNvPr id="612" name="直線矢印コネクタ 611"/>
            <p:cNvCxnSpPr/>
            <p:nvPr/>
          </p:nvCxnSpPr>
          <p:spPr>
            <a:xfrm flipV="1">
              <a:off x="2826619" y="11006741"/>
              <a:ext cx="2" cy="892507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613" name="直線矢印コネクタ 612"/>
            <p:cNvCxnSpPr/>
            <p:nvPr/>
          </p:nvCxnSpPr>
          <p:spPr>
            <a:xfrm flipV="1">
              <a:off x="13501920" y="11530638"/>
              <a:ext cx="0" cy="359047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grpSp>
          <p:nvGrpSpPr>
            <p:cNvPr id="614" name="グループ化 613"/>
            <p:cNvGrpSpPr/>
            <p:nvPr/>
          </p:nvGrpSpPr>
          <p:grpSpPr>
            <a:xfrm>
              <a:off x="10769824" y="9195814"/>
              <a:ext cx="1336883" cy="1760985"/>
              <a:chOff x="6234425" y="3969136"/>
              <a:chExt cx="857855" cy="1116049"/>
            </a:xfrm>
          </p:grpSpPr>
          <p:grpSp>
            <p:nvGrpSpPr>
              <p:cNvPr id="643" name="グループ化 642"/>
              <p:cNvGrpSpPr/>
              <p:nvPr/>
            </p:nvGrpSpPr>
            <p:grpSpPr>
              <a:xfrm>
                <a:off x="6234425" y="3969136"/>
                <a:ext cx="857855" cy="756008"/>
                <a:chOff x="5242295" y="866644"/>
                <a:chExt cx="3247916" cy="2206566"/>
              </a:xfrm>
            </p:grpSpPr>
            <p:sp>
              <p:nvSpPr>
                <p:cNvPr id="649" name="角丸四角形 648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650" name="角丸四角形 649"/>
                <p:cNvSpPr/>
                <p:nvPr/>
              </p:nvSpPr>
              <p:spPr>
                <a:xfrm>
                  <a:off x="5492303" y="1076234"/>
                  <a:ext cx="2747896" cy="1506155"/>
                </a:xfrm>
                <a:prstGeom prst="roundRect">
                  <a:avLst>
                    <a:gd name="adj" fmla="val 6465"/>
                  </a:avLst>
                </a:prstGeom>
                <a:solidFill>
                  <a:sysClr val="window" lastClr="FFFFFF"/>
                </a:soli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651" name="台形 650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652" name="正方形/長方形 651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  <p:cxnSp>
            <p:nvCxnSpPr>
              <p:cNvPr id="644" name="直線矢印コネクタ 643"/>
              <p:cNvCxnSpPr/>
              <p:nvPr/>
            </p:nvCxnSpPr>
            <p:spPr>
              <a:xfrm flipV="1">
                <a:off x="6551310" y="4725144"/>
                <a:ext cx="1771" cy="360041"/>
              </a:xfrm>
              <a:prstGeom prst="straightConnector1">
                <a:avLst/>
              </a:prstGeom>
              <a:noFill/>
              <a:ln w="50800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645" name="直線矢印コネクタ 644"/>
              <p:cNvCxnSpPr/>
              <p:nvPr/>
            </p:nvCxnSpPr>
            <p:spPr>
              <a:xfrm>
                <a:off x="6817896" y="4744194"/>
                <a:ext cx="1771" cy="340990"/>
              </a:xfrm>
              <a:prstGeom prst="straightConnector1">
                <a:avLst/>
              </a:prstGeom>
              <a:noFill/>
              <a:ln w="50800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grpSp>
            <p:nvGrpSpPr>
              <p:cNvPr id="646" name="グループ化 645"/>
              <p:cNvGrpSpPr/>
              <p:nvPr/>
            </p:nvGrpSpPr>
            <p:grpSpPr>
              <a:xfrm>
                <a:off x="6410933" y="4135440"/>
                <a:ext cx="496387" cy="339600"/>
                <a:chOff x="3419872" y="5750939"/>
                <a:chExt cx="504056" cy="399469"/>
              </a:xfrm>
            </p:grpSpPr>
            <p:sp>
              <p:nvSpPr>
                <p:cNvPr id="647" name="正方形/長方形 646"/>
                <p:cNvSpPr/>
                <p:nvPr/>
              </p:nvSpPr>
              <p:spPr>
                <a:xfrm>
                  <a:off x="3419872" y="5823127"/>
                  <a:ext cx="504056" cy="327281"/>
                </a:xfrm>
                <a:prstGeom prst="rect">
                  <a:avLst/>
                </a:prstGeom>
                <a:solidFill>
                  <a:sysClr val="window" lastClr="FFFFFF"/>
                </a:solidFill>
                <a:ln w="508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648" name="正方形/長方形 647"/>
                <p:cNvSpPr/>
                <p:nvPr/>
              </p:nvSpPr>
              <p:spPr>
                <a:xfrm>
                  <a:off x="3419872" y="5750939"/>
                  <a:ext cx="504056" cy="72221"/>
                </a:xfrm>
                <a:prstGeom prst="rect">
                  <a:avLst/>
                </a:prstGeom>
                <a:solidFill>
                  <a:sysClr val="window" lastClr="FFFFFF"/>
                </a:solidFill>
                <a:ln w="508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</p:grpSp>
        <p:sp>
          <p:nvSpPr>
            <p:cNvPr id="615" name="テキスト ボックス 614"/>
            <p:cNvSpPr txBox="1"/>
            <p:nvPr/>
          </p:nvSpPr>
          <p:spPr>
            <a:xfrm>
              <a:off x="12084759" y="9555854"/>
              <a:ext cx="8545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ucida Sans Unicode"/>
                  <a:ea typeface="ＭＳ Ｐゴシック"/>
                </a:rPr>
                <a:t>・・・</a:t>
              </a:r>
            </a:p>
          </p:txBody>
        </p:sp>
        <p:sp>
          <p:nvSpPr>
            <p:cNvPr id="616" name="テキスト ボックス 615"/>
            <p:cNvSpPr txBox="1"/>
            <p:nvPr/>
          </p:nvSpPr>
          <p:spPr>
            <a:xfrm>
              <a:off x="10955139" y="8537403"/>
              <a:ext cx="32149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ucida Sans Unicode"/>
                  <a:ea typeface="ＭＳ Ｐゴシック"/>
                </a:rPr>
                <a:t>仮想デスクトップ</a:t>
              </a:r>
            </a:p>
          </p:txBody>
        </p:sp>
        <p:grpSp>
          <p:nvGrpSpPr>
            <p:cNvPr id="617" name="グループ化 616"/>
            <p:cNvGrpSpPr/>
            <p:nvPr/>
          </p:nvGrpSpPr>
          <p:grpSpPr>
            <a:xfrm>
              <a:off x="4122763" y="9380817"/>
              <a:ext cx="2671217" cy="1913412"/>
              <a:chOff x="654511" y="9401497"/>
              <a:chExt cx="2671217" cy="1913412"/>
            </a:xfrm>
          </p:grpSpPr>
          <p:grpSp>
            <p:nvGrpSpPr>
              <p:cNvPr id="635" name="グループ化 634"/>
              <p:cNvGrpSpPr/>
              <p:nvPr/>
            </p:nvGrpSpPr>
            <p:grpSpPr>
              <a:xfrm>
                <a:off x="654511" y="10094360"/>
                <a:ext cx="1336883" cy="1192885"/>
                <a:chOff x="5242295" y="866644"/>
                <a:chExt cx="3247916" cy="2206566"/>
              </a:xfrm>
            </p:grpSpPr>
            <p:sp>
              <p:nvSpPr>
                <p:cNvPr id="639" name="角丸四角形 638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640" name="角丸四角形 639"/>
                <p:cNvSpPr/>
                <p:nvPr/>
              </p:nvSpPr>
              <p:spPr>
                <a:xfrm>
                  <a:off x="5492303" y="1076234"/>
                  <a:ext cx="2747896" cy="1506155"/>
                </a:xfrm>
                <a:prstGeom prst="roundRect">
                  <a:avLst>
                    <a:gd name="adj" fmla="val 6465"/>
                  </a:avLst>
                </a:prstGeom>
                <a:solidFill>
                  <a:sysClr val="window" lastClr="FFFFFF"/>
                </a:soli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641" name="台形 640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642" name="正方形/長方形 641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  <p:sp>
            <p:nvSpPr>
              <p:cNvPr id="636" name="テキスト ボックス 635"/>
              <p:cNvSpPr txBox="1"/>
              <p:nvPr/>
            </p:nvSpPr>
            <p:spPr>
              <a:xfrm>
                <a:off x="1589716" y="9401497"/>
                <a:ext cx="1164896" cy="584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3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ＭＳ Ｐゴシック"/>
                  </a:rPr>
                  <a:t>PC</a:t>
                </a:r>
                <a:endPara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ＭＳ Ｐゴシック"/>
                </a:endParaRPr>
              </a:p>
            </p:txBody>
          </p:sp>
          <p:sp>
            <p:nvSpPr>
              <p:cNvPr id="637" name="正方形/長方形 636"/>
              <p:cNvSpPr/>
              <p:nvPr/>
            </p:nvSpPr>
            <p:spPr>
              <a:xfrm>
                <a:off x="2107130" y="10004663"/>
                <a:ext cx="1218598" cy="1310246"/>
              </a:xfrm>
              <a:prstGeom prst="rect">
                <a:avLst/>
              </a:prstGeom>
              <a:gradFill>
                <a:gsLst>
                  <a:gs pos="100000">
                    <a:srgbClr val="2DA2BF">
                      <a:tint val="66000"/>
                      <a:satMod val="160000"/>
                    </a:srgbClr>
                  </a:gs>
                  <a:gs pos="50000">
                    <a:srgbClr val="2DA2BF">
                      <a:tint val="44500"/>
                      <a:satMod val="160000"/>
                    </a:srgbClr>
                  </a:gs>
                  <a:gs pos="0">
                    <a:srgbClr val="2DA2BF">
                      <a:tint val="23500"/>
                      <a:satMod val="160000"/>
                    </a:srgbClr>
                  </a:gs>
                </a:gsLst>
                <a:lin ang="5400000" scaled="0"/>
              </a:gradFill>
              <a:ln w="50800" cap="flat" cmpd="sng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Sans Unicode"/>
                  <a:ea typeface="ＭＳ Ｐゴシック"/>
                  <a:cs typeface="+mn-cs"/>
                </a:endParaRPr>
              </a:p>
            </p:txBody>
          </p:sp>
          <p:sp>
            <p:nvSpPr>
              <p:cNvPr id="638" name="角丸四角形 637"/>
              <p:cNvSpPr/>
              <p:nvPr/>
            </p:nvSpPr>
            <p:spPr>
              <a:xfrm>
                <a:off x="2194313" y="10532810"/>
                <a:ext cx="1048588" cy="481024"/>
              </a:xfrm>
              <a:prstGeom prst="roundRect">
                <a:avLst/>
              </a:prstGeom>
              <a:gradFill>
                <a:gsLst>
                  <a:gs pos="0">
                    <a:srgbClr val="EB641B">
                      <a:lumMod val="75000"/>
                    </a:srgbClr>
                  </a:gs>
                  <a:gs pos="100000">
                    <a:srgbClr val="EB641B"/>
                  </a:gs>
                  <a:gs pos="100000">
                    <a:srgbClr val="2DA2BF">
                      <a:tint val="23500"/>
                      <a:satMod val="160000"/>
                    </a:srgbClr>
                  </a:gs>
                </a:gsLst>
                <a:lin ang="16200000" scaled="1"/>
              </a:gradFill>
              <a:ln w="50800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3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ea typeface="ＭＳ Ｐゴシック"/>
                    <a:cs typeface="+mn-cs"/>
                  </a:rPr>
                  <a:t>AMT</a:t>
                </a:r>
                <a:endPara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ＭＳ Ｐゴシック"/>
                  <a:cs typeface="+mn-cs"/>
                </a:endParaRPr>
              </a:p>
            </p:txBody>
          </p:sp>
        </p:grpSp>
        <p:cxnSp>
          <p:nvCxnSpPr>
            <p:cNvPr id="618" name="直線矢印コネクタ 617"/>
            <p:cNvCxnSpPr/>
            <p:nvPr/>
          </p:nvCxnSpPr>
          <p:spPr>
            <a:xfrm flipV="1">
              <a:off x="6017992" y="10996539"/>
              <a:ext cx="2" cy="892507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674" name="角丸四角形 673"/>
            <p:cNvSpPr/>
            <p:nvPr/>
          </p:nvSpPr>
          <p:spPr>
            <a:xfrm>
              <a:off x="12905669" y="10963738"/>
              <a:ext cx="1179723" cy="547683"/>
            </a:xfrm>
            <a:prstGeom prst="roundRect">
              <a:avLst/>
            </a:prstGeom>
            <a:gradFill>
              <a:gsLst>
                <a:gs pos="0">
                  <a:srgbClr val="DEF5FA">
                    <a:lumMod val="50000"/>
                  </a:srgbClr>
                </a:gs>
                <a:gs pos="100000">
                  <a:srgbClr val="DEF5FA">
                    <a:lumMod val="90000"/>
                  </a:srgbClr>
                </a:gs>
                <a:gs pos="100000">
                  <a:srgbClr val="2DA2BF">
                    <a:tint val="23500"/>
                    <a:satMod val="160000"/>
                  </a:srgbClr>
                </a:gs>
              </a:gsLst>
              <a:lin ang="16200000" scaled="1"/>
            </a:gradFill>
            <a:ln w="50800" cap="flat" cmpd="sng" algn="ctr">
              <a:solidFill>
                <a:srgbClr val="DEF5F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32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ea typeface="ＭＳ Ｐゴシック"/>
                  <a:cs typeface="+mn-cs"/>
                </a:rPr>
                <a:t>VM</a:t>
              </a:r>
              <a:endParaRPr kumimoji="0" lang="ja-JP" altLang="en-US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ＭＳ Ｐゴシック"/>
                <a:cs typeface="+mn-cs"/>
              </a:endParaRPr>
            </a:p>
          </p:txBody>
        </p:sp>
        <p:grpSp>
          <p:nvGrpSpPr>
            <p:cNvPr id="620" name="グループ化 619"/>
            <p:cNvGrpSpPr/>
            <p:nvPr/>
          </p:nvGrpSpPr>
          <p:grpSpPr>
            <a:xfrm>
              <a:off x="12807308" y="9195814"/>
              <a:ext cx="1336883" cy="1760985"/>
              <a:chOff x="6234425" y="3969136"/>
              <a:chExt cx="857855" cy="1116049"/>
            </a:xfrm>
          </p:grpSpPr>
          <p:grpSp>
            <p:nvGrpSpPr>
              <p:cNvPr id="621" name="グループ化 620"/>
              <p:cNvGrpSpPr/>
              <p:nvPr/>
            </p:nvGrpSpPr>
            <p:grpSpPr>
              <a:xfrm>
                <a:off x="6234425" y="3969136"/>
                <a:ext cx="857855" cy="756008"/>
                <a:chOff x="5242295" y="866644"/>
                <a:chExt cx="3247916" cy="2206566"/>
              </a:xfrm>
            </p:grpSpPr>
            <p:sp>
              <p:nvSpPr>
                <p:cNvPr id="627" name="角丸四角形 626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628" name="角丸四角形 627"/>
                <p:cNvSpPr/>
                <p:nvPr/>
              </p:nvSpPr>
              <p:spPr>
                <a:xfrm>
                  <a:off x="5492303" y="1076234"/>
                  <a:ext cx="2747896" cy="1506155"/>
                </a:xfrm>
                <a:prstGeom prst="roundRect">
                  <a:avLst>
                    <a:gd name="adj" fmla="val 6465"/>
                  </a:avLst>
                </a:prstGeom>
                <a:solidFill>
                  <a:sysClr val="window" lastClr="FFFFFF"/>
                </a:soli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629" name="台形 628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630" name="正方形/長方形 629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  <p:cxnSp>
            <p:nvCxnSpPr>
              <p:cNvPr id="622" name="直線矢印コネクタ 621"/>
              <p:cNvCxnSpPr/>
              <p:nvPr/>
            </p:nvCxnSpPr>
            <p:spPr>
              <a:xfrm flipV="1">
                <a:off x="6551310" y="4725144"/>
                <a:ext cx="1771" cy="360041"/>
              </a:xfrm>
              <a:prstGeom prst="straightConnector1">
                <a:avLst/>
              </a:prstGeom>
              <a:noFill/>
              <a:ln w="50800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623" name="直線矢印コネクタ 622"/>
              <p:cNvCxnSpPr/>
              <p:nvPr/>
            </p:nvCxnSpPr>
            <p:spPr>
              <a:xfrm>
                <a:off x="6817896" y="4744194"/>
                <a:ext cx="1771" cy="340990"/>
              </a:xfrm>
              <a:prstGeom prst="straightConnector1">
                <a:avLst/>
              </a:prstGeom>
              <a:noFill/>
              <a:ln w="50800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grpSp>
            <p:nvGrpSpPr>
              <p:cNvPr id="624" name="グループ化 623"/>
              <p:cNvGrpSpPr/>
              <p:nvPr/>
            </p:nvGrpSpPr>
            <p:grpSpPr>
              <a:xfrm>
                <a:off x="6410933" y="4135440"/>
                <a:ext cx="496387" cy="339600"/>
                <a:chOff x="3419872" y="5750939"/>
                <a:chExt cx="504056" cy="399469"/>
              </a:xfrm>
            </p:grpSpPr>
            <p:sp>
              <p:nvSpPr>
                <p:cNvPr id="625" name="正方形/長方形 624"/>
                <p:cNvSpPr/>
                <p:nvPr/>
              </p:nvSpPr>
              <p:spPr>
                <a:xfrm>
                  <a:off x="3419872" y="5823127"/>
                  <a:ext cx="504056" cy="327281"/>
                </a:xfrm>
                <a:prstGeom prst="rect">
                  <a:avLst/>
                </a:prstGeom>
                <a:solidFill>
                  <a:sysClr val="window" lastClr="FFFFFF"/>
                </a:solidFill>
                <a:ln w="508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626" name="正方形/長方形 625"/>
                <p:cNvSpPr/>
                <p:nvPr/>
              </p:nvSpPr>
              <p:spPr>
                <a:xfrm>
                  <a:off x="3419872" y="5750939"/>
                  <a:ext cx="504056" cy="72221"/>
                </a:xfrm>
                <a:prstGeom prst="rect">
                  <a:avLst/>
                </a:prstGeom>
                <a:solidFill>
                  <a:sysClr val="window" lastClr="FFFFFF"/>
                </a:solidFill>
                <a:ln w="508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</p:grpSp>
        <p:grpSp>
          <p:nvGrpSpPr>
            <p:cNvPr id="675" name="グループ化 674"/>
            <p:cNvGrpSpPr/>
            <p:nvPr/>
          </p:nvGrpSpPr>
          <p:grpSpPr>
            <a:xfrm>
              <a:off x="7507139" y="11201699"/>
              <a:ext cx="1080590" cy="866140"/>
              <a:chOff x="417810" y="4082462"/>
              <a:chExt cx="997028" cy="786700"/>
            </a:xfrm>
            <a:solidFill>
              <a:sysClr val="window" lastClr="FFFFFF">
                <a:lumMod val="95000"/>
              </a:sysClr>
            </a:solidFill>
          </p:grpSpPr>
          <p:sp>
            <p:nvSpPr>
              <p:cNvPr id="676" name="正方形/長方形 675"/>
              <p:cNvSpPr/>
              <p:nvPr/>
            </p:nvSpPr>
            <p:spPr>
              <a:xfrm>
                <a:off x="417810" y="4144145"/>
                <a:ext cx="997028" cy="725017"/>
              </a:xfrm>
              <a:prstGeom prst="rect">
                <a:avLst/>
              </a:prstGeom>
              <a:grpFill/>
              <a:ln w="5080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Sans Unicode"/>
                  <a:ea typeface="ＭＳ Ｐゴシック"/>
                  <a:cs typeface="+mn-cs"/>
                </a:endParaRPr>
              </a:p>
            </p:txBody>
          </p:sp>
          <p:sp>
            <p:nvSpPr>
              <p:cNvPr id="677" name="正方形/長方形 676"/>
              <p:cNvSpPr/>
              <p:nvPr/>
            </p:nvSpPr>
            <p:spPr>
              <a:xfrm>
                <a:off x="417810" y="4082462"/>
                <a:ext cx="997028" cy="86810"/>
              </a:xfrm>
              <a:prstGeom prst="rect">
                <a:avLst/>
              </a:prstGeom>
              <a:grpFill/>
              <a:ln w="5080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Sans Unicode"/>
                  <a:ea typeface="ＭＳ Ｐゴシック"/>
                  <a:cs typeface="+mn-cs"/>
                </a:endParaRPr>
              </a:p>
            </p:txBody>
          </p:sp>
        </p:grpSp>
        <p:sp>
          <p:nvSpPr>
            <p:cNvPr id="678" name="テキスト ボックス 677"/>
            <p:cNvSpPr txBox="1"/>
            <p:nvPr/>
          </p:nvSpPr>
          <p:spPr>
            <a:xfrm>
              <a:off x="6589801" y="9248772"/>
              <a:ext cx="2789546" cy="584775"/>
            </a:xfrm>
            <a:prstGeom prst="rect">
              <a:avLst/>
            </a:prstGeom>
            <a:noFill/>
            <a:ln w="508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3200" b="1" kern="0" dirty="0" smtClean="0">
                  <a:solidFill>
                    <a:prstClr val="black"/>
                  </a:solidFill>
                  <a:ea typeface="ＭＳ Ｐゴシック"/>
                </a:rPr>
                <a:t>PC</a:t>
              </a:r>
              <a:r>
                <a: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ucida Sans Unicode"/>
                  <a:ea typeface="ＭＳ Ｐゴシック"/>
                </a:rPr>
                <a:t>管理ツール</a:t>
              </a:r>
            </a:p>
          </p:txBody>
        </p:sp>
        <p:cxnSp>
          <p:nvCxnSpPr>
            <p:cNvPr id="679" name="直線コネクタ 678"/>
            <p:cNvCxnSpPr/>
            <p:nvPr/>
          </p:nvCxnSpPr>
          <p:spPr>
            <a:xfrm>
              <a:off x="7427530" y="9833547"/>
              <a:ext cx="619904" cy="1785349"/>
            </a:xfrm>
            <a:prstGeom prst="line">
              <a:avLst/>
            </a:prstGeom>
            <a:ln w="508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0" name="直線コネクタ 679"/>
            <p:cNvCxnSpPr>
              <a:stCxn id="662" idx="2"/>
            </p:cNvCxnSpPr>
            <p:nvPr/>
          </p:nvCxnSpPr>
          <p:spPr>
            <a:xfrm flipH="1">
              <a:off x="9205444" y="10481619"/>
              <a:ext cx="155620" cy="1088296"/>
            </a:xfrm>
            <a:prstGeom prst="line">
              <a:avLst/>
            </a:prstGeom>
            <a:ln w="508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4" name="直線コネクタ 603"/>
            <p:cNvCxnSpPr/>
            <p:nvPr/>
          </p:nvCxnSpPr>
          <p:spPr>
            <a:xfrm>
              <a:off x="9815119" y="11881463"/>
              <a:ext cx="3689814" cy="0"/>
            </a:xfrm>
            <a:prstGeom prst="line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grpSp>
        <p:nvGrpSpPr>
          <p:cNvPr id="54" name="グループ化 53"/>
          <p:cNvGrpSpPr/>
          <p:nvPr/>
        </p:nvGrpSpPr>
        <p:grpSpPr>
          <a:xfrm>
            <a:off x="738387" y="9018904"/>
            <a:ext cx="14113568" cy="3420775"/>
            <a:chOff x="738387" y="9018904"/>
            <a:chExt cx="14113568" cy="3420775"/>
          </a:xfrm>
        </p:grpSpPr>
        <p:grpSp>
          <p:nvGrpSpPr>
            <p:cNvPr id="841" name="グループ化 840"/>
            <p:cNvGrpSpPr/>
            <p:nvPr/>
          </p:nvGrpSpPr>
          <p:grpSpPr>
            <a:xfrm>
              <a:off x="12127642" y="9171630"/>
              <a:ext cx="2256873" cy="2460423"/>
              <a:chOff x="6156178" y="4293135"/>
              <a:chExt cx="1544027" cy="1509430"/>
            </a:xfrm>
          </p:grpSpPr>
          <p:pic>
            <p:nvPicPr>
              <p:cNvPr id="880" name="Picture 3" descr="C:\Users\kouki\AppData\Local\Microsoft\Windows\Temporary Internet Files\Content.IE5\8WACNZ72\MC900428957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56178" y="4655689"/>
                <a:ext cx="1188796" cy="11468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81" name="テキスト ボックス 880"/>
              <p:cNvSpPr txBox="1"/>
              <p:nvPr/>
            </p:nvSpPr>
            <p:spPr>
              <a:xfrm>
                <a:off x="6355850" y="4293135"/>
                <a:ext cx="1344355" cy="3587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3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</a:rPr>
                  <a:t>ノート</a:t>
                </a:r>
                <a:r>
                  <a:rPr kumimoji="0" lang="en-US" altLang="ja-JP" sz="3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ＭＳ Ｐゴシック"/>
                  </a:rPr>
                  <a:t>PC</a:t>
                </a:r>
                <a:endPara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ＭＳ Ｐゴシック"/>
                </a:endParaRPr>
              </a:p>
            </p:txBody>
          </p:sp>
        </p:grpSp>
        <p:sp>
          <p:nvSpPr>
            <p:cNvPr id="842" name="テキスト ボックス 841"/>
            <p:cNvSpPr txBox="1"/>
            <p:nvPr/>
          </p:nvSpPr>
          <p:spPr>
            <a:xfrm>
              <a:off x="7507139" y="10319215"/>
              <a:ext cx="864112" cy="5934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ucida Sans Unicode"/>
                  <a:ea typeface="ＭＳ Ｐゴシック"/>
                </a:rPr>
                <a:t>・・・</a:t>
              </a:r>
            </a:p>
          </p:txBody>
        </p:sp>
        <p:sp>
          <p:nvSpPr>
            <p:cNvPr id="843" name="テキスト ボックス 842"/>
            <p:cNvSpPr txBox="1"/>
            <p:nvPr/>
          </p:nvSpPr>
          <p:spPr>
            <a:xfrm>
              <a:off x="13987843" y="10306407"/>
              <a:ext cx="864112" cy="5934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ucida Sans Unicode"/>
                  <a:ea typeface="ＭＳ Ｐゴシック"/>
                </a:rPr>
                <a:t>・・・</a:t>
              </a:r>
            </a:p>
          </p:txBody>
        </p:sp>
        <p:cxnSp>
          <p:nvCxnSpPr>
            <p:cNvPr id="844" name="直線矢印コネクタ 843"/>
            <p:cNvCxnSpPr/>
            <p:nvPr/>
          </p:nvCxnSpPr>
          <p:spPr>
            <a:xfrm flipH="1" flipV="1">
              <a:off x="13173557" y="11518681"/>
              <a:ext cx="2" cy="526516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845" name="直線コネクタ 844"/>
            <p:cNvCxnSpPr/>
            <p:nvPr/>
          </p:nvCxnSpPr>
          <p:spPr>
            <a:xfrm flipV="1">
              <a:off x="3204351" y="12045197"/>
              <a:ext cx="9969208" cy="6836"/>
            </a:xfrm>
            <a:prstGeom prst="line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grpSp>
          <p:nvGrpSpPr>
            <p:cNvPr id="12" name="グループ化 11"/>
            <p:cNvGrpSpPr/>
            <p:nvPr/>
          </p:nvGrpSpPr>
          <p:grpSpPr>
            <a:xfrm>
              <a:off x="3910580" y="9018904"/>
              <a:ext cx="3657974" cy="2308358"/>
              <a:chOff x="3838572" y="8744716"/>
              <a:chExt cx="3657974" cy="2308358"/>
            </a:xfrm>
          </p:grpSpPr>
          <p:grpSp>
            <p:nvGrpSpPr>
              <p:cNvPr id="870" name="グループ化 869"/>
              <p:cNvGrpSpPr/>
              <p:nvPr/>
            </p:nvGrpSpPr>
            <p:grpSpPr>
              <a:xfrm>
                <a:off x="3838572" y="9674245"/>
                <a:ext cx="1549456" cy="1353784"/>
                <a:chOff x="5242295" y="866644"/>
                <a:chExt cx="3247916" cy="2206566"/>
              </a:xfrm>
            </p:grpSpPr>
            <p:sp>
              <p:nvSpPr>
                <p:cNvPr id="876" name="角丸四角形 875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877" name="角丸四角形 876"/>
                <p:cNvSpPr/>
                <p:nvPr/>
              </p:nvSpPr>
              <p:spPr>
                <a:xfrm>
                  <a:off x="5393867" y="987997"/>
                  <a:ext cx="2952329" cy="1656185"/>
                </a:xfrm>
                <a:prstGeom prst="roundRect">
                  <a:avLst>
                    <a:gd name="adj" fmla="val 6465"/>
                  </a:avLst>
                </a:prstGeom>
                <a:solidFill>
                  <a:sysClr val="window" lastClr="FFFFFF"/>
                </a:soli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878" name="台形 877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879" name="正方形/長方形 878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  <p:sp>
            <p:nvSpPr>
              <p:cNvPr id="871" name="テキスト ボックス 870"/>
              <p:cNvSpPr txBox="1"/>
              <p:nvPr/>
            </p:nvSpPr>
            <p:spPr>
              <a:xfrm>
                <a:off x="5176794" y="8744716"/>
                <a:ext cx="1085952" cy="584775"/>
              </a:xfrm>
              <a:prstGeom prst="rect">
                <a:avLst/>
              </a:prstGeom>
              <a:noFill/>
              <a:ln w="5080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3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ＭＳ Ｐゴシック"/>
                  </a:rPr>
                  <a:t>PC</a:t>
                </a:r>
                <a:endPara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ＭＳ Ｐゴシック"/>
                </a:endParaRPr>
              </a:p>
            </p:txBody>
          </p:sp>
          <p:sp>
            <p:nvSpPr>
              <p:cNvPr id="872" name="正方形/長方形 871"/>
              <p:cNvSpPr/>
              <p:nvPr/>
            </p:nvSpPr>
            <p:spPr>
              <a:xfrm>
                <a:off x="5531092" y="9464795"/>
                <a:ext cx="1826602" cy="1588279"/>
              </a:xfrm>
              <a:prstGeom prst="rect">
                <a:avLst/>
              </a:prstGeom>
              <a:gradFill>
                <a:gsLst>
                  <a:gs pos="100000">
                    <a:srgbClr val="2DA2BF">
                      <a:tint val="66000"/>
                      <a:satMod val="160000"/>
                    </a:srgbClr>
                  </a:gs>
                  <a:gs pos="50000">
                    <a:srgbClr val="2DA2BF">
                      <a:tint val="44500"/>
                      <a:satMod val="160000"/>
                    </a:srgbClr>
                  </a:gs>
                  <a:gs pos="0">
                    <a:srgbClr val="2DA2BF">
                      <a:tint val="23500"/>
                      <a:satMod val="160000"/>
                    </a:srgbClr>
                  </a:gs>
                </a:gsLst>
                <a:lin ang="5400000" scaled="0"/>
              </a:gradFill>
              <a:ln w="50800" cap="flat" cmpd="sng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Sans Unicode"/>
                  <a:ea typeface="ＭＳ Ｐゴシック"/>
                  <a:cs typeface="+mn-cs"/>
                </a:endParaRPr>
              </a:p>
            </p:txBody>
          </p:sp>
          <p:grpSp>
            <p:nvGrpSpPr>
              <p:cNvPr id="873" name="グループ化 872"/>
              <p:cNvGrpSpPr/>
              <p:nvPr/>
            </p:nvGrpSpPr>
            <p:grpSpPr>
              <a:xfrm>
                <a:off x="5612387" y="9761371"/>
                <a:ext cx="1884159" cy="1002231"/>
                <a:chOff x="919547" y="4280971"/>
                <a:chExt cx="1269881" cy="252517"/>
              </a:xfrm>
            </p:grpSpPr>
            <p:sp>
              <p:nvSpPr>
                <p:cNvPr id="874" name="テキスト ボックス 873"/>
                <p:cNvSpPr txBox="1"/>
                <p:nvPr/>
              </p:nvSpPr>
              <p:spPr>
                <a:xfrm>
                  <a:off x="919547" y="4293096"/>
                  <a:ext cx="1269881" cy="240392"/>
                </a:xfrm>
                <a:prstGeom prst="rect">
                  <a:avLst/>
                </a:prstGeom>
                <a:noFill/>
                <a:ln w="50800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28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Lucida Sans Unicode"/>
                      <a:ea typeface="ＭＳ Ｐゴシック"/>
                    </a:rPr>
                    <a:t>管理エー</a:t>
                  </a:r>
                  <a:endParaRPr kumimoji="0" lang="en-US" altLang="ja-JP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28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Lucida Sans Unicode"/>
                      <a:ea typeface="ＭＳ Ｐゴシック"/>
                    </a:rPr>
                    <a:t>ジェント</a:t>
                  </a:r>
                </a:p>
              </p:txBody>
            </p:sp>
            <p:sp>
              <p:nvSpPr>
                <p:cNvPr id="875" name="正方形/長方形 874"/>
                <p:cNvSpPr/>
                <p:nvPr/>
              </p:nvSpPr>
              <p:spPr>
                <a:xfrm>
                  <a:off x="949519" y="4280971"/>
                  <a:ext cx="1064817" cy="247726"/>
                </a:xfrm>
                <a:prstGeom prst="rect">
                  <a:avLst/>
                </a:prstGeom>
                <a:noFill/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</p:grpSp>
        <p:cxnSp>
          <p:nvCxnSpPr>
            <p:cNvPr id="848" name="直線矢印コネクタ 847"/>
            <p:cNvCxnSpPr/>
            <p:nvPr/>
          </p:nvCxnSpPr>
          <p:spPr>
            <a:xfrm flipV="1">
              <a:off x="6496065" y="11037301"/>
              <a:ext cx="0" cy="1014730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grpSp>
          <p:nvGrpSpPr>
            <p:cNvPr id="372" name="グループ化 371"/>
            <p:cNvGrpSpPr/>
            <p:nvPr/>
          </p:nvGrpSpPr>
          <p:grpSpPr>
            <a:xfrm>
              <a:off x="738387" y="10265595"/>
              <a:ext cx="2634411" cy="2174084"/>
              <a:chOff x="7421707" y="600831"/>
              <a:chExt cx="1249228" cy="1031830"/>
            </a:xfrm>
          </p:grpSpPr>
          <p:grpSp>
            <p:nvGrpSpPr>
              <p:cNvPr id="426" name="グループ化 425"/>
              <p:cNvGrpSpPr/>
              <p:nvPr/>
            </p:nvGrpSpPr>
            <p:grpSpPr>
              <a:xfrm>
                <a:off x="7421707" y="600831"/>
                <a:ext cx="1092985" cy="1031830"/>
                <a:chOff x="2915816" y="4801186"/>
                <a:chExt cx="2379516" cy="1567802"/>
              </a:xfrm>
            </p:grpSpPr>
            <p:sp>
              <p:nvSpPr>
                <p:cNvPr id="431" name="角丸四角形 430"/>
                <p:cNvSpPr/>
                <p:nvPr/>
              </p:nvSpPr>
              <p:spPr>
                <a:xfrm>
                  <a:off x="2915816" y="4801186"/>
                  <a:ext cx="2379516" cy="1365037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rgbClr val="464646">
                        <a:lumMod val="60000"/>
                        <a:lumOff val="40000"/>
                      </a:srgbClr>
                    </a:gs>
                    <a:gs pos="50000">
                      <a:srgbClr val="464646">
                        <a:lumMod val="40000"/>
                        <a:lumOff val="60000"/>
                      </a:srgbClr>
                    </a:gs>
                    <a:gs pos="100000">
                      <a:sysClr val="window" lastClr="FFFFFF">
                        <a:lumMod val="95000"/>
                      </a:sysClr>
                    </a:gs>
                  </a:gsLst>
                  <a:lin ang="16200000" scaled="1"/>
                </a:gradFill>
                <a:ln w="50800" cap="flat" cmpd="sng" algn="ctr">
                  <a:solidFill>
                    <a:sysClr val="windowText" lastClr="000000">
                      <a:lumMod val="65000"/>
                      <a:lumOff val="35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432" name="台形 431"/>
                <p:cNvSpPr/>
                <p:nvPr/>
              </p:nvSpPr>
              <p:spPr>
                <a:xfrm>
                  <a:off x="3501657" y="6241016"/>
                  <a:ext cx="1260588" cy="127972"/>
                </a:xfrm>
                <a:prstGeom prst="trapezoid">
                  <a:avLst/>
                </a:prstGeom>
                <a:gradFill>
                  <a:gsLst>
                    <a:gs pos="0">
                      <a:srgbClr val="464646">
                        <a:lumMod val="60000"/>
                        <a:lumOff val="40000"/>
                      </a:srgbClr>
                    </a:gs>
                    <a:gs pos="50000">
                      <a:srgbClr val="464646">
                        <a:lumMod val="40000"/>
                        <a:lumOff val="60000"/>
                      </a:srgbClr>
                    </a:gs>
                    <a:gs pos="100000">
                      <a:sysClr val="window" lastClr="FFFFFF">
                        <a:lumMod val="85000"/>
                      </a:sysClr>
                    </a:gs>
                  </a:gsLst>
                  <a:lin ang="16200000" scaled="1"/>
                </a:gradFill>
                <a:ln w="50800" cap="flat" cmpd="sng" algn="ctr">
                  <a:solidFill>
                    <a:sysClr val="windowText" lastClr="000000">
                      <a:lumMod val="65000"/>
                      <a:lumOff val="35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433" name="正方形/長方形 432"/>
                <p:cNvSpPr/>
                <p:nvPr/>
              </p:nvSpPr>
              <p:spPr>
                <a:xfrm>
                  <a:off x="3659923" y="6166223"/>
                  <a:ext cx="944056" cy="74793"/>
                </a:xfrm>
                <a:prstGeom prst="rect">
                  <a:avLst/>
                </a:prstGeom>
                <a:gradFill>
                  <a:gsLst>
                    <a:gs pos="0">
                      <a:srgbClr val="464646">
                        <a:lumMod val="60000"/>
                        <a:lumOff val="40000"/>
                      </a:srgbClr>
                    </a:gs>
                    <a:gs pos="50000">
                      <a:srgbClr val="464646">
                        <a:lumMod val="40000"/>
                        <a:lumOff val="60000"/>
                      </a:srgbClr>
                    </a:gs>
                    <a:gs pos="100000">
                      <a:sysClr val="window" lastClr="FFFFFF">
                        <a:lumMod val="85000"/>
                      </a:sysClr>
                    </a:gs>
                  </a:gsLst>
                  <a:lin ang="16200000" scaled="1"/>
                </a:gradFill>
                <a:ln w="50800" cap="flat" cmpd="sng" algn="ctr">
                  <a:solidFill>
                    <a:sysClr val="windowText" lastClr="000000">
                      <a:lumMod val="65000"/>
                      <a:lumOff val="35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434" name="角丸四角形 433"/>
                <p:cNvSpPr/>
                <p:nvPr/>
              </p:nvSpPr>
              <p:spPr>
                <a:xfrm>
                  <a:off x="3024094" y="4906699"/>
                  <a:ext cx="2162960" cy="1176747"/>
                </a:xfrm>
                <a:prstGeom prst="roundRect">
                  <a:avLst>
                    <a:gd name="adj" fmla="val 6465"/>
                  </a:avLst>
                </a:prstGeom>
                <a:solidFill>
                  <a:sysClr val="window" lastClr="FFFFFF"/>
                </a:solidFill>
                <a:ln w="50800" cap="flat" cmpd="sng" algn="ctr">
                  <a:solidFill>
                    <a:sysClr val="windowText" lastClr="000000">
                      <a:lumMod val="65000"/>
                      <a:lumOff val="35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  <p:sp>
            <p:nvSpPr>
              <p:cNvPr id="427" name="テキスト ボックス 426"/>
              <p:cNvSpPr txBox="1"/>
              <p:nvPr/>
            </p:nvSpPr>
            <p:spPr>
              <a:xfrm>
                <a:off x="7450045" y="683564"/>
                <a:ext cx="1220890" cy="277537"/>
              </a:xfrm>
              <a:prstGeom prst="rect">
                <a:avLst/>
              </a:prstGeom>
              <a:noFill/>
              <a:ln w="5080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3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</a:rPr>
                  <a:t>管理ツール</a:t>
                </a:r>
              </a:p>
            </p:txBody>
          </p:sp>
          <p:grpSp>
            <p:nvGrpSpPr>
              <p:cNvPr id="428" name="グループ化 427"/>
              <p:cNvGrpSpPr/>
              <p:nvPr/>
            </p:nvGrpSpPr>
            <p:grpSpPr>
              <a:xfrm>
                <a:off x="7652808" y="960586"/>
                <a:ext cx="615071" cy="411074"/>
                <a:chOff x="417810" y="4082462"/>
                <a:chExt cx="997028" cy="786700"/>
              </a:xfrm>
              <a:solidFill>
                <a:sysClr val="window" lastClr="FFFFFF">
                  <a:lumMod val="95000"/>
                </a:sysClr>
              </a:solidFill>
            </p:grpSpPr>
            <p:sp>
              <p:nvSpPr>
                <p:cNvPr id="429" name="正方形/長方形 428"/>
                <p:cNvSpPr/>
                <p:nvPr/>
              </p:nvSpPr>
              <p:spPr>
                <a:xfrm>
                  <a:off x="417810" y="4144145"/>
                  <a:ext cx="997028" cy="725017"/>
                </a:xfrm>
                <a:prstGeom prst="rect">
                  <a:avLst/>
                </a:prstGeom>
                <a:grpFill/>
                <a:ln w="50800" cap="flat" cmpd="sng" algn="ctr">
                  <a:solidFill>
                    <a:sysClr val="windowText" lastClr="000000">
                      <a:lumMod val="50000"/>
                      <a:lumOff val="50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430" name="正方形/長方形 429"/>
                <p:cNvSpPr/>
                <p:nvPr/>
              </p:nvSpPr>
              <p:spPr>
                <a:xfrm>
                  <a:off x="417810" y="4082462"/>
                  <a:ext cx="997028" cy="86810"/>
                </a:xfrm>
                <a:prstGeom prst="rect">
                  <a:avLst/>
                </a:prstGeom>
                <a:grpFill/>
                <a:ln w="50800" cap="flat" cmpd="sng" algn="ctr">
                  <a:solidFill>
                    <a:sysClr val="windowText" lastClr="000000">
                      <a:lumMod val="50000"/>
                      <a:lumOff val="50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</p:grpSp>
        <p:grpSp>
          <p:nvGrpSpPr>
            <p:cNvPr id="450" name="グループ化 449"/>
            <p:cNvGrpSpPr/>
            <p:nvPr/>
          </p:nvGrpSpPr>
          <p:grpSpPr>
            <a:xfrm>
              <a:off x="8385669" y="9027615"/>
              <a:ext cx="3657974" cy="2308358"/>
              <a:chOff x="3838572" y="8744716"/>
              <a:chExt cx="3657974" cy="2308358"/>
            </a:xfrm>
          </p:grpSpPr>
          <p:grpSp>
            <p:nvGrpSpPr>
              <p:cNvPr id="451" name="グループ化 450"/>
              <p:cNvGrpSpPr/>
              <p:nvPr/>
            </p:nvGrpSpPr>
            <p:grpSpPr>
              <a:xfrm>
                <a:off x="3838572" y="9674245"/>
                <a:ext cx="1549456" cy="1353784"/>
                <a:chOff x="5242295" y="866644"/>
                <a:chExt cx="3247916" cy="2206566"/>
              </a:xfrm>
            </p:grpSpPr>
            <p:sp>
              <p:nvSpPr>
                <p:cNvPr id="457" name="角丸四角形 456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458" name="角丸四角形 457"/>
                <p:cNvSpPr/>
                <p:nvPr/>
              </p:nvSpPr>
              <p:spPr>
                <a:xfrm>
                  <a:off x="5393867" y="987997"/>
                  <a:ext cx="2952329" cy="1656185"/>
                </a:xfrm>
                <a:prstGeom prst="roundRect">
                  <a:avLst>
                    <a:gd name="adj" fmla="val 6465"/>
                  </a:avLst>
                </a:prstGeom>
                <a:solidFill>
                  <a:sysClr val="window" lastClr="FFFFFF"/>
                </a:soli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459" name="台形 458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460" name="正方形/長方形 459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rgbClr val="DEF5FA">
                        <a:lumMod val="75000"/>
                      </a:srgbClr>
                    </a:gs>
                    <a:gs pos="50000">
                      <a:srgbClr val="2DA2BF">
                        <a:tint val="44500"/>
                        <a:satMod val="160000"/>
                      </a:srgbClr>
                    </a:gs>
                    <a:gs pos="100000">
                      <a:srgbClr val="2DA2BF">
                        <a:tint val="23500"/>
                        <a:satMod val="160000"/>
                      </a:srgbClr>
                    </a:gs>
                  </a:gsLst>
                  <a:lin ang="16200000" scaled="1"/>
                </a:gradFill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  <p:sp>
            <p:nvSpPr>
              <p:cNvPr id="452" name="テキスト ボックス 451"/>
              <p:cNvSpPr txBox="1"/>
              <p:nvPr/>
            </p:nvSpPr>
            <p:spPr>
              <a:xfrm>
                <a:off x="5176794" y="8744716"/>
                <a:ext cx="1085952" cy="584775"/>
              </a:xfrm>
              <a:prstGeom prst="rect">
                <a:avLst/>
              </a:prstGeom>
              <a:noFill/>
              <a:ln w="5080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3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ＭＳ Ｐゴシック"/>
                  </a:rPr>
                  <a:t>PC</a:t>
                </a:r>
                <a:endPara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ＭＳ Ｐゴシック"/>
                </a:endParaRPr>
              </a:p>
            </p:txBody>
          </p:sp>
          <p:sp>
            <p:nvSpPr>
              <p:cNvPr id="453" name="正方形/長方形 452"/>
              <p:cNvSpPr/>
              <p:nvPr/>
            </p:nvSpPr>
            <p:spPr>
              <a:xfrm>
                <a:off x="5531092" y="9464795"/>
                <a:ext cx="1826602" cy="1588279"/>
              </a:xfrm>
              <a:prstGeom prst="rect">
                <a:avLst/>
              </a:prstGeom>
              <a:gradFill>
                <a:gsLst>
                  <a:gs pos="100000">
                    <a:srgbClr val="2DA2BF">
                      <a:tint val="66000"/>
                      <a:satMod val="160000"/>
                    </a:srgbClr>
                  </a:gs>
                  <a:gs pos="50000">
                    <a:srgbClr val="2DA2BF">
                      <a:tint val="44500"/>
                      <a:satMod val="160000"/>
                    </a:srgbClr>
                  </a:gs>
                  <a:gs pos="0">
                    <a:srgbClr val="2DA2BF">
                      <a:tint val="23500"/>
                      <a:satMod val="160000"/>
                    </a:srgbClr>
                  </a:gs>
                </a:gsLst>
                <a:lin ang="5400000" scaled="0"/>
              </a:gradFill>
              <a:ln w="50800" cap="flat" cmpd="sng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Sans Unicode"/>
                  <a:ea typeface="ＭＳ Ｐゴシック"/>
                  <a:cs typeface="+mn-cs"/>
                </a:endParaRPr>
              </a:p>
            </p:txBody>
          </p:sp>
          <p:grpSp>
            <p:nvGrpSpPr>
              <p:cNvPr id="454" name="グループ化 453"/>
              <p:cNvGrpSpPr/>
              <p:nvPr/>
            </p:nvGrpSpPr>
            <p:grpSpPr>
              <a:xfrm>
                <a:off x="5612387" y="9761371"/>
                <a:ext cx="1884159" cy="1002231"/>
                <a:chOff x="919547" y="4280971"/>
                <a:chExt cx="1269881" cy="252517"/>
              </a:xfrm>
            </p:grpSpPr>
            <p:sp>
              <p:nvSpPr>
                <p:cNvPr id="455" name="テキスト ボックス 454"/>
                <p:cNvSpPr txBox="1"/>
                <p:nvPr/>
              </p:nvSpPr>
              <p:spPr>
                <a:xfrm>
                  <a:off x="919547" y="4293096"/>
                  <a:ext cx="1269881" cy="240392"/>
                </a:xfrm>
                <a:prstGeom prst="rect">
                  <a:avLst/>
                </a:prstGeom>
                <a:noFill/>
                <a:ln w="50800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28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Lucida Sans Unicode"/>
                      <a:ea typeface="ＭＳ Ｐゴシック"/>
                    </a:rPr>
                    <a:t>管理エー</a:t>
                  </a:r>
                  <a:endParaRPr kumimoji="0" lang="en-US" altLang="ja-JP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28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Lucida Sans Unicode"/>
                      <a:ea typeface="ＭＳ Ｐゴシック"/>
                    </a:rPr>
                    <a:t>ジェント</a:t>
                  </a:r>
                </a:p>
              </p:txBody>
            </p:sp>
            <p:sp>
              <p:nvSpPr>
                <p:cNvPr id="456" name="正方形/長方形 455"/>
                <p:cNvSpPr/>
                <p:nvPr/>
              </p:nvSpPr>
              <p:spPr>
                <a:xfrm>
                  <a:off x="949519" y="4280971"/>
                  <a:ext cx="1064817" cy="247726"/>
                </a:xfrm>
                <a:prstGeom prst="rect">
                  <a:avLst/>
                </a:prstGeom>
                <a:noFill/>
                <a:ln w="50800" cap="flat" cmpd="sng" algn="ctr">
                  <a:solidFill>
                    <a:srgbClr val="2DA2BF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</p:grpSp>
        <p:cxnSp>
          <p:nvCxnSpPr>
            <p:cNvPr id="849" name="直線矢印コネクタ 848"/>
            <p:cNvCxnSpPr/>
            <p:nvPr/>
          </p:nvCxnSpPr>
          <p:spPr>
            <a:xfrm flipV="1">
              <a:off x="10963523" y="11037300"/>
              <a:ext cx="0" cy="1014730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  <p:grpSp>
        <p:nvGrpSpPr>
          <p:cNvPr id="189" name="グループ化 188"/>
          <p:cNvGrpSpPr/>
          <p:nvPr/>
        </p:nvGrpSpPr>
        <p:grpSpPr>
          <a:xfrm>
            <a:off x="15644040" y="27497008"/>
            <a:ext cx="6480722" cy="4123506"/>
            <a:chOff x="12485003" y="26511641"/>
            <a:chExt cx="7365367" cy="4123506"/>
          </a:xfrm>
        </p:grpSpPr>
        <p:sp>
          <p:nvSpPr>
            <p:cNvPr id="201" name="メモ 200"/>
            <p:cNvSpPr/>
            <p:nvPr/>
          </p:nvSpPr>
          <p:spPr>
            <a:xfrm>
              <a:off x="12485003" y="27187474"/>
              <a:ext cx="7365367" cy="3447673"/>
            </a:xfrm>
            <a:prstGeom prst="foldedCorner">
              <a:avLst>
                <a:gd name="adj" fmla="val 14457"/>
              </a:avLst>
            </a:prstGeom>
            <a:noFill/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202" name="テキスト ボックス 201"/>
            <p:cNvSpPr txBox="1"/>
            <p:nvPr/>
          </p:nvSpPr>
          <p:spPr>
            <a:xfrm>
              <a:off x="12661887" y="27325972"/>
              <a:ext cx="7188483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dirty="0"/>
                <a:t>class </a:t>
              </a:r>
              <a:r>
                <a:rPr lang="en-US" altLang="ja-JP" sz="3200" dirty="0" err="1"/>
                <a:t>CIM_Processor</a:t>
              </a:r>
              <a:endParaRPr lang="en-US" altLang="ja-JP" sz="3200" dirty="0"/>
            </a:p>
            <a:p>
              <a:r>
                <a:rPr lang="en-US" altLang="ja-JP" sz="3200" dirty="0"/>
                <a:t>{</a:t>
              </a:r>
            </a:p>
            <a:p>
              <a:r>
                <a:rPr lang="en-US" altLang="ja-JP" sz="3200" dirty="0"/>
                <a:t>    [Key] uint32 Number;</a:t>
              </a:r>
            </a:p>
            <a:p>
              <a:r>
                <a:rPr lang="en-US" altLang="ja-JP" sz="3200" dirty="0"/>
                <a:t>    uint32 Enable(</a:t>
              </a:r>
            </a:p>
            <a:p>
              <a:r>
                <a:rPr lang="en-US" altLang="ja-JP" sz="3200" dirty="0"/>
                <a:t>                  </a:t>
              </a:r>
              <a:r>
                <a:rPr lang="en-US" altLang="ja-JP" sz="3200" dirty="0" err="1"/>
                <a:t>boolean</a:t>
              </a:r>
              <a:r>
                <a:rPr lang="en-US" altLang="ja-JP" sz="3200" dirty="0"/>
                <a:t> Enabled);</a:t>
              </a:r>
            </a:p>
            <a:p>
              <a:r>
                <a:rPr lang="en-US" altLang="ja-JP" sz="3200" dirty="0"/>
                <a:t>};</a:t>
              </a:r>
              <a:endParaRPr lang="en-US" altLang="ja-JP" sz="3200" dirty="0"/>
            </a:p>
          </p:txBody>
        </p:sp>
        <p:sp>
          <p:nvSpPr>
            <p:cNvPr id="203" name="テキスト ボックス 202"/>
            <p:cNvSpPr txBox="1"/>
            <p:nvPr/>
          </p:nvSpPr>
          <p:spPr>
            <a:xfrm>
              <a:off x="12798866" y="26511641"/>
              <a:ext cx="64786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 err="1" smtClean="0"/>
                <a:t>CIM_Processor</a:t>
              </a:r>
              <a:r>
                <a:rPr lang="ja-JP" altLang="en-US" sz="3200" b="1" dirty="0" smtClean="0"/>
                <a:t>の</a:t>
              </a:r>
              <a:r>
                <a:rPr lang="en-US" altLang="ja-JP" sz="3200" b="1" dirty="0" smtClean="0"/>
                <a:t>MOF</a:t>
              </a:r>
              <a:r>
                <a:rPr lang="ja-JP" altLang="en-US" sz="3200" b="1" dirty="0" smtClean="0"/>
                <a:t>ファイル</a:t>
              </a:r>
              <a:endParaRPr kumimoji="1" lang="ja-JP" altLang="en-US" sz="3200" b="1" dirty="0"/>
            </a:p>
          </p:txBody>
        </p:sp>
      </p:grpSp>
      <p:grpSp>
        <p:nvGrpSpPr>
          <p:cNvPr id="190" name="グループ化 189"/>
          <p:cNvGrpSpPr/>
          <p:nvPr/>
        </p:nvGrpSpPr>
        <p:grpSpPr>
          <a:xfrm>
            <a:off x="23126087" y="27612835"/>
            <a:ext cx="7294833" cy="4471184"/>
            <a:chOff x="21061453" y="26577765"/>
            <a:chExt cx="2939742" cy="3083144"/>
          </a:xfrm>
        </p:grpSpPr>
        <p:sp>
          <p:nvSpPr>
            <p:cNvPr id="198" name="メモ 197"/>
            <p:cNvSpPr/>
            <p:nvPr/>
          </p:nvSpPr>
          <p:spPr>
            <a:xfrm>
              <a:off x="21061453" y="27013845"/>
              <a:ext cx="2484706" cy="2647064"/>
            </a:xfrm>
            <a:prstGeom prst="foldedCorner">
              <a:avLst>
                <a:gd name="adj" fmla="val 12673"/>
              </a:avLst>
            </a:prstGeom>
            <a:noFill/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99" name="テキスト ボックス 198"/>
            <p:cNvSpPr txBox="1"/>
            <p:nvPr/>
          </p:nvSpPr>
          <p:spPr>
            <a:xfrm>
              <a:off x="21093207" y="27097364"/>
              <a:ext cx="2534313" cy="2440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dirty="0"/>
                <a:t>class </a:t>
              </a:r>
              <a:r>
                <a:rPr lang="en-US" altLang="ja-JP" sz="3200" dirty="0" err="1"/>
                <a:t>CIM_Realizes</a:t>
              </a:r>
              <a:r>
                <a:rPr lang="en-US" altLang="ja-JP" sz="3200" dirty="0"/>
                <a:t> </a:t>
              </a:r>
              <a:endParaRPr lang="en-US" altLang="ja-JP" sz="3200" dirty="0" smtClean="0"/>
            </a:p>
            <a:p>
              <a:r>
                <a:rPr lang="en-US" altLang="ja-JP" sz="3200" dirty="0" smtClean="0"/>
                <a:t>{</a:t>
              </a:r>
              <a:endParaRPr lang="en-US" altLang="ja-JP" sz="3200" dirty="0"/>
            </a:p>
            <a:p>
              <a:r>
                <a:rPr lang="en-US" altLang="ja-JP" sz="3200" dirty="0"/>
                <a:t>  </a:t>
              </a:r>
              <a:r>
                <a:rPr lang="ja-JP" altLang="en-US" sz="3200" dirty="0"/>
                <a:t> </a:t>
              </a:r>
              <a:r>
                <a:rPr lang="ja-JP" altLang="en-US" sz="3200" dirty="0" smtClean="0"/>
                <a:t> </a:t>
              </a:r>
              <a:r>
                <a:rPr lang="en-US" altLang="ja-JP" sz="3200" dirty="0" smtClean="0"/>
                <a:t>[</a:t>
              </a:r>
              <a:r>
                <a:rPr lang="en-US" altLang="ja-JP" sz="3200" dirty="0"/>
                <a:t>Key] </a:t>
              </a:r>
              <a:r>
                <a:rPr lang="en-US" altLang="ja-JP" sz="3200" dirty="0" err="1"/>
                <a:t>CIM_Chip</a:t>
              </a:r>
              <a:r>
                <a:rPr lang="en-US" altLang="ja-JP" sz="3200" dirty="0"/>
                <a:t> REF</a:t>
              </a:r>
            </a:p>
            <a:p>
              <a:r>
                <a:rPr lang="en-US" altLang="ja-JP" sz="3200" dirty="0"/>
                <a:t>    </a:t>
              </a:r>
              <a:r>
                <a:rPr lang="en-US" altLang="ja-JP" sz="3200" dirty="0" smtClean="0"/>
                <a:t>    Antecedent</a:t>
              </a:r>
              <a:r>
                <a:rPr lang="en-US" altLang="ja-JP" sz="3200" dirty="0"/>
                <a:t>;</a:t>
              </a:r>
            </a:p>
            <a:p>
              <a:r>
                <a:rPr lang="en-US" altLang="ja-JP" sz="3200" dirty="0"/>
                <a:t>  </a:t>
              </a:r>
              <a:r>
                <a:rPr lang="en-US" altLang="ja-JP" sz="3200" dirty="0" smtClean="0"/>
                <a:t>  [</a:t>
              </a:r>
              <a:r>
                <a:rPr lang="en-US" altLang="ja-JP" sz="3200" dirty="0"/>
                <a:t>Key] </a:t>
              </a:r>
              <a:r>
                <a:rPr lang="en-US" altLang="ja-JP" sz="3200" dirty="0" err="1"/>
                <a:t>CIM_Processor</a:t>
              </a:r>
              <a:r>
                <a:rPr lang="en-US" altLang="ja-JP" sz="3200" dirty="0"/>
                <a:t> REF</a:t>
              </a:r>
            </a:p>
            <a:p>
              <a:r>
                <a:rPr lang="en-US" altLang="ja-JP" sz="3200" dirty="0"/>
                <a:t>    </a:t>
              </a:r>
              <a:r>
                <a:rPr lang="en-US" altLang="ja-JP" sz="3200" dirty="0" smtClean="0"/>
                <a:t>    Dependent</a:t>
              </a:r>
              <a:r>
                <a:rPr lang="en-US" altLang="ja-JP" sz="3200" dirty="0"/>
                <a:t>;</a:t>
              </a:r>
            </a:p>
            <a:p>
              <a:r>
                <a:rPr lang="en-US" altLang="ja-JP" sz="3200" dirty="0"/>
                <a:t>};</a:t>
              </a:r>
              <a:endParaRPr lang="en-US" altLang="ja-JP" sz="3200" dirty="0"/>
            </a:p>
          </p:txBody>
        </p:sp>
        <p:sp>
          <p:nvSpPr>
            <p:cNvPr id="200" name="テキスト ボックス 199"/>
            <p:cNvSpPr txBox="1"/>
            <p:nvPr/>
          </p:nvSpPr>
          <p:spPr>
            <a:xfrm>
              <a:off x="21209282" y="26577765"/>
              <a:ext cx="2791913" cy="4032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 err="1" smtClean="0"/>
                <a:t>CIM_Realizes</a:t>
              </a:r>
              <a:r>
                <a:rPr lang="ja-JP" altLang="en-US" sz="3200" b="1" dirty="0" smtClean="0"/>
                <a:t>の</a:t>
              </a:r>
              <a:r>
                <a:rPr lang="en-US" altLang="ja-JP" sz="3200" b="1" dirty="0"/>
                <a:t>MOF</a:t>
              </a:r>
              <a:r>
                <a:rPr lang="ja-JP" altLang="en-US" sz="3200" b="1" dirty="0" smtClean="0"/>
                <a:t>ファイル</a:t>
              </a:r>
              <a:endParaRPr lang="ja-JP" altLang="en-US" sz="3200" b="1" dirty="0"/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2394571" y="37916667"/>
            <a:ext cx="11449272" cy="3960440"/>
            <a:chOff x="2394571" y="37916667"/>
            <a:chExt cx="11449272" cy="3960440"/>
          </a:xfrm>
        </p:grpSpPr>
        <p:cxnSp>
          <p:nvCxnSpPr>
            <p:cNvPr id="466" name="直線コネクタ 465"/>
            <p:cNvCxnSpPr/>
            <p:nvPr/>
          </p:nvCxnSpPr>
          <p:spPr>
            <a:xfrm>
              <a:off x="4685308" y="41639562"/>
              <a:ext cx="6727661" cy="0"/>
            </a:xfrm>
            <a:prstGeom prst="line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444" name="角丸四角形 443"/>
            <p:cNvSpPr/>
            <p:nvPr/>
          </p:nvSpPr>
          <p:spPr>
            <a:xfrm>
              <a:off x="9811395" y="38737168"/>
              <a:ext cx="3338699" cy="2209907"/>
            </a:xfrm>
            <a:prstGeom prst="roundRect">
              <a:avLst/>
            </a:prstGeom>
            <a:noFill/>
            <a:ln w="508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endParaRPr>
            </a:p>
          </p:txBody>
        </p:sp>
        <p:sp>
          <p:nvSpPr>
            <p:cNvPr id="445" name="テキスト ボックス 444"/>
            <p:cNvSpPr txBox="1"/>
            <p:nvPr/>
          </p:nvSpPr>
          <p:spPr>
            <a:xfrm>
              <a:off x="12168935" y="41045737"/>
              <a:ext cx="1674908" cy="695457"/>
            </a:xfrm>
            <a:prstGeom prst="rect">
              <a:avLst/>
            </a:prstGeom>
            <a:noFill/>
            <a:ln w="508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32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ＭＳ Ｐゴシック"/>
                </a:rPr>
                <a:t>vAMT</a:t>
              </a:r>
              <a:endParaRPr kumimoji="0" lang="ja-JP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/>
              </a:endParaRPr>
            </a:p>
          </p:txBody>
        </p:sp>
        <p:sp>
          <p:nvSpPr>
            <p:cNvPr id="475" name="角丸四角形 474"/>
            <p:cNvSpPr/>
            <p:nvPr/>
          </p:nvSpPr>
          <p:spPr>
            <a:xfrm>
              <a:off x="10475417" y="37916667"/>
              <a:ext cx="2046497" cy="580403"/>
            </a:xfrm>
            <a:prstGeom prst="roundRect">
              <a:avLst/>
            </a:prstGeom>
            <a:gradFill>
              <a:gsLst>
                <a:gs pos="0">
                  <a:srgbClr val="DEF5FA">
                    <a:lumMod val="50000"/>
                  </a:srgbClr>
                </a:gs>
                <a:gs pos="100000">
                  <a:srgbClr val="DEF5FA">
                    <a:lumMod val="90000"/>
                  </a:srgbClr>
                </a:gs>
                <a:gs pos="100000">
                  <a:srgbClr val="2DA2BF">
                    <a:tint val="23500"/>
                    <a:satMod val="160000"/>
                  </a:srgbClr>
                </a:gs>
              </a:gsLst>
              <a:lin ang="16200000" scaled="1"/>
            </a:gradFill>
            <a:ln w="50800" cap="flat" cmpd="sng" algn="ctr">
              <a:solidFill>
                <a:srgbClr val="DEF5F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32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ea typeface="ＭＳ Ｐゴシック"/>
                  <a:cs typeface="+mn-cs"/>
                </a:rPr>
                <a:t>VM</a:t>
              </a:r>
              <a:endParaRPr kumimoji="0" lang="ja-JP" alt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ＭＳ Ｐゴシック"/>
                <a:cs typeface="+mn-cs"/>
              </a:endParaRPr>
            </a:p>
          </p:txBody>
        </p:sp>
        <p:sp>
          <p:nvSpPr>
            <p:cNvPr id="449" name="正方形/長方形 448"/>
            <p:cNvSpPr/>
            <p:nvPr/>
          </p:nvSpPr>
          <p:spPr>
            <a:xfrm>
              <a:off x="11191947" y="39842664"/>
              <a:ext cx="476354" cy="810307"/>
            </a:xfrm>
            <a:prstGeom prst="rect">
              <a:avLst/>
            </a:prstGeom>
            <a:solidFill>
              <a:schemeClr val="accent2">
                <a:lumMod val="25000"/>
                <a:lumOff val="75000"/>
              </a:schemeClr>
            </a:solidFill>
            <a:ln w="50800" cap="flat" cmpd="sng" algn="ctr">
              <a:solidFill>
                <a:schemeClr val="accent3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endParaRPr>
            </a:p>
          </p:txBody>
        </p:sp>
        <p:sp>
          <p:nvSpPr>
            <p:cNvPr id="461" name="正方形/長方形 460"/>
            <p:cNvSpPr/>
            <p:nvPr/>
          </p:nvSpPr>
          <p:spPr>
            <a:xfrm>
              <a:off x="12219180" y="39842664"/>
              <a:ext cx="476354" cy="810307"/>
            </a:xfrm>
            <a:prstGeom prst="rect">
              <a:avLst/>
            </a:prstGeom>
            <a:solidFill>
              <a:schemeClr val="accent2">
                <a:lumMod val="25000"/>
                <a:lumOff val="75000"/>
              </a:schemeClr>
            </a:solidFill>
            <a:ln w="50800" cap="flat" cmpd="sng" algn="ctr">
              <a:solidFill>
                <a:schemeClr val="accent3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endParaRPr>
            </a:p>
          </p:txBody>
        </p:sp>
        <p:sp>
          <p:nvSpPr>
            <p:cNvPr id="462" name="正方形/長方形 461"/>
            <p:cNvSpPr/>
            <p:nvPr/>
          </p:nvSpPr>
          <p:spPr>
            <a:xfrm>
              <a:off x="10237233" y="39825278"/>
              <a:ext cx="476354" cy="810307"/>
            </a:xfrm>
            <a:prstGeom prst="rect">
              <a:avLst/>
            </a:prstGeom>
            <a:solidFill>
              <a:schemeClr val="accent2">
                <a:lumMod val="25000"/>
                <a:lumOff val="75000"/>
              </a:schemeClr>
            </a:solidFill>
            <a:ln w="50800" cap="flat" cmpd="sng" algn="ctr">
              <a:solidFill>
                <a:schemeClr val="accent3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endParaRPr>
            </a:p>
          </p:txBody>
        </p:sp>
        <p:cxnSp>
          <p:nvCxnSpPr>
            <p:cNvPr id="464" name="直線矢印コネクタ 463"/>
            <p:cNvCxnSpPr/>
            <p:nvPr/>
          </p:nvCxnSpPr>
          <p:spPr>
            <a:xfrm flipV="1">
              <a:off x="11423242" y="40969520"/>
              <a:ext cx="0" cy="663958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473" name="角丸四角形 472"/>
            <p:cNvSpPr/>
            <p:nvPr/>
          </p:nvSpPr>
          <p:spPr>
            <a:xfrm>
              <a:off x="10295336" y="39010846"/>
              <a:ext cx="2405641" cy="531234"/>
            </a:xfrm>
            <a:prstGeom prst="roundRect">
              <a:avLst/>
            </a:prstGeom>
            <a:gradFill>
              <a:gsLst>
                <a:gs pos="0">
                  <a:srgbClr val="FFC000"/>
                </a:gs>
                <a:gs pos="100000">
                  <a:srgbClr val="FFFF00"/>
                </a:gs>
                <a:gs pos="100000">
                  <a:srgbClr val="2DA2BF">
                    <a:tint val="23500"/>
                    <a:satMod val="160000"/>
                  </a:srgbClr>
                </a:gs>
              </a:gsLst>
              <a:lin ang="16200000" scaled="1"/>
            </a:gradFill>
            <a:ln w="50800" cap="flat" cmpd="sng" algn="ctr">
              <a:solidFill>
                <a:srgbClr val="FFC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32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ea typeface="ＭＳ Ｐゴシック"/>
                  <a:cs typeface="+mn-cs"/>
                </a:rPr>
                <a:t>libvirt</a:t>
              </a:r>
              <a:endParaRPr kumimoji="0" lang="ja-JP" alt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ＭＳ Ｐゴシック"/>
                <a:cs typeface="+mn-cs"/>
              </a:endParaRPr>
            </a:p>
          </p:txBody>
        </p:sp>
        <p:cxnSp>
          <p:nvCxnSpPr>
            <p:cNvPr id="468" name="直線矢印コネクタ 467"/>
            <p:cNvCxnSpPr/>
            <p:nvPr/>
          </p:nvCxnSpPr>
          <p:spPr>
            <a:xfrm flipV="1">
              <a:off x="11005840" y="38497074"/>
              <a:ext cx="0" cy="513771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469" name="直線矢印コネクタ 468"/>
            <p:cNvCxnSpPr/>
            <p:nvPr/>
          </p:nvCxnSpPr>
          <p:spPr>
            <a:xfrm>
              <a:off x="12037296" y="38522126"/>
              <a:ext cx="0" cy="488717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grpSp>
          <p:nvGrpSpPr>
            <p:cNvPr id="692" name="グループ化 691"/>
            <p:cNvGrpSpPr/>
            <p:nvPr/>
          </p:nvGrpSpPr>
          <p:grpSpPr>
            <a:xfrm>
              <a:off x="2394571" y="39849339"/>
              <a:ext cx="2178916" cy="2027768"/>
              <a:chOff x="-455864" y="28901823"/>
              <a:chExt cx="2304921" cy="2174084"/>
            </a:xfrm>
          </p:grpSpPr>
          <p:grpSp>
            <p:nvGrpSpPr>
              <p:cNvPr id="696" name="グループ化 695"/>
              <p:cNvGrpSpPr/>
              <p:nvPr/>
            </p:nvGrpSpPr>
            <p:grpSpPr>
              <a:xfrm>
                <a:off x="-455864" y="28901823"/>
                <a:ext cx="2304921" cy="2174084"/>
                <a:chOff x="2915816" y="4801186"/>
                <a:chExt cx="2379516" cy="1567802"/>
              </a:xfrm>
            </p:grpSpPr>
            <p:sp>
              <p:nvSpPr>
                <p:cNvPr id="701" name="角丸四角形 700"/>
                <p:cNvSpPr/>
                <p:nvPr/>
              </p:nvSpPr>
              <p:spPr>
                <a:xfrm>
                  <a:off x="2915816" y="4801186"/>
                  <a:ext cx="2379516" cy="1365037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rgbClr val="464646">
                        <a:lumMod val="60000"/>
                        <a:lumOff val="40000"/>
                      </a:srgbClr>
                    </a:gs>
                    <a:gs pos="50000">
                      <a:srgbClr val="464646">
                        <a:lumMod val="40000"/>
                        <a:lumOff val="60000"/>
                      </a:srgbClr>
                    </a:gs>
                    <a:gs pos="100000">
                      <a:sysClr val="window" lastClr="FFFFFF">
                        <a:lumMod val="95000"/>
                      </a:sysClr>
                    </a:gs>
                  </a:gsLst>
                  <a:lin ang="16200000" scaled="1"/>
                </a:gradFill>
                <a:ln w="50800" cap="flat" cmpd="sng" algn="ctr">
                  <a:solidFill>
                    <a:sysClr val="windowText" lastClr="000000">
                      <a:lumMod val="65000"/>
                      <a:lumOff val="35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702" name="台形 701"/>
                <p:cNvSpPr/>
                <p:nvPr/>
              </p:nvSpPr>
              <p:spPr>
                <a:xfrm>
                  <a:off x="3501657" y="6241016"/>
                  <a:ext cx="1260588" cy="127972"/>
                </a:xfrm>
                <a:prstGeom prst="trapezoid">
                  <a:avLst/>
                </a:prstGeom>
                <a:gradFill>
                  <a:gsLst>
                    <a:gs pos="0">
                      <a:srgbClr val="464646">
                        <a:lumMod val="60000"/>
                        <a:lumOff val="40000"/>
                      </a:srgbClr>
                    </a:gs>
                    <a:gs pos="50000">
                      <a:srgbClr val="464646">
                        <a:lumMod val="40000"/>
                        <a:lumOff val="60000"/>
                      </a:srgbClr>
                    </a:gs>
                    <a:gs pos="100000">
                      <a:sysClr val="window" lastClr="FFFFFF">
                        <a:lumMod val="85000"/>
                      </a:sysClr>
                    </a:gs>
                  </a:gsLst>
                  <a:lin ang="16200000" scaled="1"/>
                </a:gradFill>
                <a:ln w="50800" cap="flat" cmpd="sng" algn="ctr">
                  <a:solidFill>
                    <a:sysClr val="windowText" lastClr="000000">
                      <a:lumMod val="65000"/>
                      <a:lumOff val="35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703" name="正方形/長方形 702"/>
                <p:cNvSpPr/>
                <p:nvPr/>
              </p:nvSpPr>
              <p:spPr>
                <a:xfrm>
                  <a:off x="3659923" y="6166223"/>
                  <a:ext cx="944056" cy="74793"/>
                </a:xfrm>
                <a:prstGeom prst="rect">
                  <a:avLst/>
                </a:prstGeom>
                <a:gradFill>
                  <a:gsLst>
                    <a:gs pos="0">
                      <a:srgbClr val="464646">
                        <a:lumMod val="60000"/>
                        <a:lumOff val="40000"/>
                      </a:srgbClr>
                    </a:gs>
                    <a:gs pos="50000">
                      <a:srgbClr val="464646">
                        <a:lumMod val="40000"/>
                        <a:lumOff val="60000"/>
                      </a:srgbClr>
                    </a:gs>
                    <a:gs pos="100000">
                      <a:sysClr val="window" lastClr="FFFFFF">
                        <a:lumMod val="85000"/>
                      </a:sysClr>
                    </a:gs>
                  </a:gsLst>
                  <a:lin ang="16200000" scaled="1"/>
                </a:gradFill>
                <a:ln w="50800" cap="flat" cmpd="sng" algn="ctr">
                  <a:solidFill>
                    <a:sysClr val="windowText" lastClr="000000">
                      <a:lumMod val="65000"/>
                      <a:lumOff val="35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704" name="角丸四角形 703"/>
                <p:cNvSpPr/>
                <p:nvPr/>
              </p:nvSpPr>
              <p:spPr>
                <a:xfrm>
                  <a:off x="3024094" y="4906699"/>
                  <a:ext cx="2162960" cy="1176747"/>
                </a:xfrm>
                <a:prstGeom prst="roundRect">
                  <a:avLst>
                    <a:gd name="adj" fmla="val 6465"/>
                  </a:avLst>
                </a:prstGeom>
                <a:solidFill>
                  <a:sysClr val="window" lastClr="FFFFFF"/>
                </a:solidFill>
                <a:ln w="50800" cap="flat" cmpd="sng" algn="ctr">
                  <a:solidFill>
                    <a:sysClr val="windowText" lastClr="000000">
                      <a:lumMod val="65000"/>
                      <a:lumOff val="35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  <p:sp>
            <p:nvSpPr>
              <p:cNvPr id="697" name="テキスト ボックス 696"/>
              <p:cNvSpPr txBox="1"/>
              <p:nvPr/>
            </p:nvSpPr>
            <p:spPr>
              <a:xfrm>
                <a:off x="-370650" y="29076143"/>
                <a:ext cx="2219707" cy="560974"/>
              </a:xfrm>
              <a:prstGeom prst="rect">
                <a:avLst/>
              </a:prstGeom>
              <a:noFill/>
              <a:ln w="5080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</a:rPr>
                  <a:t>管理ツール</a:t>
                </a:r>
              </a:p>
            </p:txBody>
          </p:sp>
          <p:grpSp>
            <p:nvGrpSpPr>
              <p:cNvPr id="698" name="グループ化 697"/>
              <p:cNvGrpSpPr/>
              <p:nvPr/>
            </p:nvGrpSpPr>
            <p:grpSpPr>
              <a:xfrm>
                <a:off x="31489" y="29659833"/>
                <a:ext cx="1297081" cy="866140"/>
                <a:chOff x="417810" y="4082462"/>
                <a:chExt cx="997028" cy="786700"/>
              </a:xfrm>
              <a:solidFill>
                <a:sysClr val="window" lastClr="FFFFFF">
                  <a:lumMod val="95000"/>
                </a:sysClr>
              </a:solidFill>
            </p:grpSpPr>
            <p:sp>
              <p:nvSpPr>
                <p:cNvPr id="699" name="正方形/長方形 698"/>
                <p:cNvSpPr/>
                <p:nvPr/>
              </p:nvSpPr>
              <p:spPr>
                <a:xfrm>
                  <a:off x="417810" y="4144145"/>
                  <a:ext cx="997028" cy="725017"/>
                </a:xfrm>
                <a:prstGeom prst="rect">
                  <a:avLst/>
                </a:prstGeom>
                <a:grpFill/>
                <a:ln w="50800" cap="flat" cmpd="sng" algn="ctr">
                  <a:solidFill>
                    <a:sysClr val="windowText" lastClr="000000">
                      <a:lumMod val="50000"/>
                      <a:lumOff val="50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700" name="正方形/長方形 699"/>
                <p:cNvSpPr/>
                <p:nvPr/>
              </p:nvSpPr>
              <p:spPr>
                <a:xfrm>
                  <a:off x="417810" y="4082462"/>
                  <a:ext cx="997028" cy="86810"/>
                </a:xfrm>
                <a:prstGeom prst="rect">
                  <a:avLst/>
                </a:prstGeom>
                <a:grpFill/>
                <a:ln w="50800" cap="flat" cmpd="sng" algn="ctr">
                  <a:solidFill>
                    <a:sysClr val="windowText" lastClr="000000">
                      <a:lumMod val="50000"/>
                      <a:lumOff val="50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</p:grpSp>
      </p:grpSp>
      <p:sp>
        <p:nvSpPr>
          <p:cNvPr id="705" name="タイトル 1"/>
          <p:cNvSpPr txBox="1">
            <a:spLocks/>
          </p:cNvSpPr>
          <p:nvPr/>
        </p:nvSpPr>
        <p:spPr>
          <a:xfrm>
            <a:off x="7219106" y="33507915"/>
            <a:ext cx="7778227" cy="808352"/>
          </a:xfrm>
          <a:prstGeom prst="rect">
            <a:avLst/>
          </a:prstGeom>
        </p:spPr>
        <p:txBody>
          <a:bodyPr vert="horz" lIns="417396" tIns="208698" rIns="417396" bIns="208698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ja-JP" sz="50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VM</a:t>
            </a:r>
            <a:r>
              <a:rPr lang="ja-JP" altLang="en-US" sz="5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の電源オン・オフ</a:t>
            </a:r>
            <a:endParaRPr lang="ja-JP" altLang="en-US" sz="5000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61" name="グループ化 60"/>
          <p:cNvGrpSpPr/>
          <p:nvPr/>
        </p:nvGrpSpPr>
        <p:grpSpPr>
          <a:xfrm>
            <a:off x="774391" y="26946697"/>
            <a:ext cx="14077564" cy="5438406"/>
            <a:chOff x="774391" y="26946697"/>
            <a:chExt cx="14077564" cy="5438406"/>
          </a:xfrm>
        </p:grpSpPr>
        <p:sp>
          <p:nvSpPr>
            <p:cNvPr id="379" name="正方形/長方形 378"/>
            <p:cNvSpPr/>
            <p:nvPr/>
          </p:nvSpPr>
          <p:spPr>
            <a:xfrm>
              <a:off x="11359713" y="28044747"/>
              <a:ext cx="3312368" cy="1970090"/>
            </a:xfrm>
            <a:prstGeom prst="rect">
              <a:avLst/>
            </a:prstGeom>
            <a:solidFill>
              <a:schemeClr val="accent2">
                <a:lumMod val="25000"/>
                <a:lumOff val="75000"/>
              </a:schemeClr>
            </a:solidFill>
            <a:ln w="50800" cap="flat" cmpd="sng" algn="ctr">
              <a:solidFill>
                <a:schemeClr val="accent3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endParaRPr>
            </a:p>
          </p:txBody>
        </p:sp>
        <p:sp>
          <p:nvSpPr>
            <p:cNvPr id="371" name="正方形/長方形 370"/>
            <p:cNvSpPr/>
            <p:nvPr/>
          </p:nvSpPr>
          <p:spPr>
            <a:xfrm>
              <a:off x="8354281" y="28028368"/>
              <a:ext cx="2539876" cy="1986469"/>
            </a:xfrm>
            <a:prstGeom prst="rect">
              <a:avLst/>
            </a:prstGeom>
            <a:solidFill>
              <a:schemeClr val="accent2">
                <a:lumMod val="25000"/>
                <a:lumOff val="75000"/>
              </a:schemeClr>
            </a:solidFill>
            <a:ln w="50800" cap="flat" cmpd="sng" algn="ctr">
              <a:solidFill>
                <a:schemeClr val="accent3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endParaRPr>
            </a:p>
          </p:txBody>
        </p:sp>
        <p:sp>
          <p:nvSpPr>
            <p:cNvPr id="838" name="メモ 837"/>
            <p:cNvSpPr/>
            <p:nvPr/>
          </p:nvSpPr>
          <p:spPr>
            <a:xfrm>
              <a:off x="8566689" y="28286210"/>
              <a:ext cx="2100082" cy="525669"/>
            </a:xfrm>
            <a:prstGeom prst="foldedCorner">
              <a:avLst/>
            </a:prstGeom>
            <a:solidFill>
              <a:srgbClr val="FFFF00"/>
            </a:solidFill>
            <a:ln w="508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200" b="1" dirty="0" smtClean="0">
                  <a:solidFill>
                    <a:schemeClr val="tx1"/>
                  </a:solidFill>
                </a:rPr>
                <a:t>CPU</a:t>
              </a:r>
              <a:r>
                <a:rPr lang="ja-JP" altLang="en-US" sz="3200" b="1" dirty="0">
                  <a:solidFill>
                    <a:schemeClr val="tx1"/>
                  </a:solidFill>
                </a:rPr>
                <a:t>情報</a:t>
              </a:r>
              <a:r>
                <a:rPr kumimoji="1" lang="en-US" altLang="ja-JP" sz="3200" b="1" dirty="0" smtClean="0">
                  <a:solidFill>
                    <a:schemeClr val="tx1"/>
                  </a:solidFill>
                </a:rPr>
                <a:t>1</a:t>
              </a:r>
              <a:endParaRPr kumimoji="1" lang="en-US" altLang="ja-JP" sz="3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812" name="テキスト ボックス 811"/>
            <p:cNvSpPr txBox="1"/>
            <p:nvPr/>
          </p:nvSpPr>
          <p:spPr>
            <a:xfrm>
              <a:off x="8318130" y="26946697"/>
              <a:ext cx="300543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 err="1" smtClean="0"/>
                <a:t>CIM_Processor</a:t>
              </a:r>
              <a:r>
                <a:rPr lang="ja-JP" altLang="en-US" sz="3200" b="1" dirty="0"/>
                <a:t>プロバイダ</a:t>
              </a:r>
              <a:endParaRPr kumimoji="1" lang="ja-JP" altLang="en-US" sz="3200" b="1" dirty="0"/>
            </a:p>
          </p:txBody>
        </p:sp>
        <p:sp>
          <p:nvSpPr>
            <p:cNvPr id="814" name="テキスト ボックス 813"/>
            <p:cNvSpPr txBox="1"/>
            <p:nvPr/>
          </p:nvSpPr>
          <p:spPr>
            <a:xfrm>
              <a:off x="12045968" y="26946697"/>
              <a:ext cx="280598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 err="1" smtClean="0"/>
                <a:t>CIM_Chip</a:t>
              </a:r>
              <a:endParaRPr lang="en-US" altLang="ja-JP" sz="3200" b="1" dirty="0" smtClean="0"/>
            </a:p>
            <a:p>
              <a:r>
                <a:rPr lang="ja-JP" altLang="en-US" sz="3200" b="1" dirty="0"/>
                <a:t>プロバイダ</a:t>
              </a:r>
              <a:endParaRPr kumimoji="1" lang="ja-JP" altLang="en-US" sz="3200" b="1" dirty="0"/>
            </a:p>
          </p:txBody>
        </p:sp>
        <p:cxnSp>
          <p:nvCxnSpPr>
            <p:cNvPr id="820" name="直線矢印コネクタ 819"/>
            <p:cNvCxnSpPr/>
            <p:nvPr/>
          </p:nvCxnSpPr>
          <p:spPr>
            <a:xfrm flipH="1">
              <a:off x="3114651" y="29635747"/>
              <a:ext cx="5232469" cy="0"/>
            </a:xfrm>
            <a:prstGeom prst="straightConnector1">
              <a:avLst/>
            </a:prstGeom>
            <a:ln w="5080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1" name="メモ 530"/>
            <p:cNvSpPr/>
            <p:nvPr/>
          </p:nvSpPr>
          <p:spPr>
            <a:xfrm>
              <a:off x="8563411" y="29106937"/>
              <a:ext cx="2100082" cy="525669"/>
            </a:xfrm>
            <a:prstGeom prst="foldedCorner">
              <a:avLst/>
            </a:prstGeom>
            <a:solidFill>
              <a:schemeClr val="bg1"/>
            </a:solidFill>
            <a:ln w="508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200" b="1" dirty="0" smtClean="0">
                  <a:solidFill>
                    <a:schemeClr val="tx1"/>
                  </a:solidFill>
                </a:rPr>
                <a:t>CPU</a:t>
              </a:r>
              <a:r>
                <a:rPr lang="ja-JP" altLang="en-US" sz="3200" b="1" dirty="0">
                  <a:solidFill>
                    <a:schemeClr val="tx1"/>
                  </a:solidFill>
                </a:rPr>
                <a:t>情報</a:t>
              </a:r>
              <a:r>
                <a:rPr lang="en-US" altLang="ja-JP" sz="3200" b="1" dirty="0" smtClean="0">
                  <a:solidFill>
                    <a:schemeClr val="tx1"/>
                  </a:solidFill>
                </a:rPr>
                <a:t>2</a:t>
              </a:r>
              <a:endParaRPr kumimoji="1" lang="en-US" altLang="ja-JP" sz="3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533" name="メモ 532"/>
            <p:cNvSpPr/>
            <p:nvPr/>
          </p:nvSpPr>
          <p:spPr>
            <a:xfrm>
              <a:off x="11606126" y="28296636"/>
              <a:ext cx="2852921" cy="525669"/>
            </a:xfrm>
            <a:prstGeom prst="foldedCorner">
              <a:avLst/>
            </a:prstGeom>
            <a:solidFill>
              <a:srgbClr val="FFFF00"/>
            </a:solidFill>
            <a:ln w="508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200" b="1" dirty="0" smtClean="0">
                  <a:solidFill>
                    <a:schemeClr val="tx1"/>
                  </a:solidFill>
                </a:rPr>
                <a:t>CPU</a:t>
              </a:r>
              <a:r>
                <a:rPr lang="ja-JP" altLang="en-US" sz="3200" b="1" dirty="0">
                  <a:solidFill>
                    <a:schemeClr val="tx1"/>
                  </a:solidFill>
                </a:rPr>
                <a:t>製造情報</a:t>
              </a:r>
              <a:r>
                <a:rPr kumimoji="1" lang="en-US" altLang="ja-JP" sz="3200" b="1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536" name="メモ 535"/>
            <p:cNvSpPr/>
            <p:nvPr/>
          </p:nvSpPr>
          <p:spPr>
            <a:xfrm>
              <a:off x="11602849" y="29117363"/>
              <a:ext cx="2856198" cy="525669"/>
            </a:xfrm>
            <a:prstGeom prst="foldedCorner">
              <a:avLst/>
            </a:prstGeom>
            <a:solidFill>
              <a:schemeClr val="bg1"/>
            </a:solidFill>
            <a:ln w="508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200" b="1" dirty="0" smtClean="0">
                  <a:solidFill>
                    <a:schemeClr val="tx1"/>
                  </a:solidFill>
                </a:rPr>
                <a:t>CPU</a:t>
              </a:r>
              <a:r>
                <a:rPr lang="ja-JP" altLang="en-US" sz="3200" b="1" dirty="0" smtClean="0">
                  <a:solidFill>
                    <a:schemeClr val="tx1"/>
                  </a:solidFill>
                </a:rPr>
                <a:t>製造情報</a:t>
              </a:r>
              <a:r>
                <a:rPr lang="en-US" altLang="ja-JP" sz="3200" b="1" dirty="0" smtClean="0">
                  <a:solidFill>
                    <a:schemeClr val="tx1"/>
                  </a:solidFill>
                </a:rPr>
                <a:t>2</a:t>
              </a:r>
              <a:endParaRPr kumimoji="1" lang="en-US" altLang="ja-JP" sz="3200" b="1" dirty="0" smtClean="0">
                <a:solidFill>
                  <a:schemeClr val="tx1"/>
                </a:solidFill>
              </a:endParaRPr>
            </a:p>
          </p:txBody>
        </p:sp>
        <p:grpSp>
          <p:nvGrpSpPr>
            <p:cNvPr id="544" name="グループ化 543"/>
            <p:cNvGrpSpPr/>
            <p:nvPr/>
          </p:nvGrpSpPr>
          <p:grpSpPr>
            <a:xfrm>
              <a:off x="774391" y="29264163"/>
              <a:ext cx="2178916" cy="2027768"/>
              <a:chOff x="-455864" y="28901823"/>
              <a:chExt cx="2304921" cy="2174084"/>
            </a:xfrm>
          </p:grpSpPr>
          <p:grpSp>
            <p:nvGrpSpPr>
              <p:cNvPr id="548" name="グループ化 547"/>
              <p:cNvGrpSpPr/>
              <p:nvPr/>
            </p:nvGrpSpPr>
            <p:grpSpPr>
              <a:xfrm>
                <a:off x="-455864" y="28901823"/>
                <a:ext cx="2304921" cy="2174084"/>
                <a:chOff x="2915816" y="4801186"/>
                <a:chExt cx="2379516" cy="1567802"/>
              </a:xfrm>
            </p:grpSpPr>
            <p:sp>
              <p:nvSpPr>
                <p:cNvPr id="573" name="角丸四角形 572"/>
                <p:cNvSpPr/>
                <p:nvPr/>
              </p:nvSpPr>
              <p:spPr>
                <a:xfrm>
                  <a:off x="2915816" y="4801186"/>
                  <a:ext cx="2379516" cy="1365037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rgbClr val="464646">
                        <a:lumMod val="60000"/>
                        <a:lumOff val="40000"/>
                      </a:srgbClr>
                    </a:gs>
                    <a:gs pos="50000">
                      <a:srgbClr val="464646">
                        <a:lumMod val="40000"/>
                        <a:lumOff val="60000"/>
                      </a:srgbClr>
                    </a:gs>
                    <a:gs pos="100000">
                      <a:sysClr val="window" lastClr="FFFFFF">
                        <a:lumMod val="95000"/>
                      </a:sysClr>
                    </a:gs>
                  </a:gsLst>
                  <a:lin ang="16200000" scaled="1"/>
                </a:gradFill>
                <a:ln w="50800" cap="flat" cmpd="sng" algn="ctr">
                  <a:solidFill>
                    <a:sysClr val="windowText" lastClr="000000">
                      <a:lumMod val="65000"/>
                      <a:lumOff val="35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75" name="台形 574"/>
                <p:cNvSpPr/>
                <p:nvPr/>
              </p:nvSpPr>
              <p:spPr>
                <a:xfrm>
                  <a:off x="3501657" y="6241016"/>
                  <a:ext cx="1260588" cy="127972"/>
                </a:xfrm>
                <a:prstGeom prst="trapezoid">
                  <a:avLst/>
                </a:prstGeom>
                <a:gradFill>
                  <a:gsLst>
                    <a:gs pos="0">
                      <a:srgbClr val="464646">
                        <a:lumMod val="60000"/>
                        <a:lumOff val="40000"/>
                      </a:srgbClr>
                    </a:gs>
                    <a:gs pos="50000">
                      <a:srgbClr val="464646">
                        <a:lumMod val="40000"/>
                        <a:lumOff val="60000"/>
                      </a:srgbClr>
                    </a:gs>
                    <a:gs pos="100000">
                      <a:sysClr val="window" lastClr="FFFFFF">
                        <a:lumMod val="85000"/>
                      </a:sysClr>
                    </a:gs>
                  </a:gsLst>
                  <a:lin ang="16200000" scaled="1"/>
                </a:gradFill>
                <a:ln w="50800" cap="flat" cmpd="sng" algn="ctr">
                  <a:solidFill>
                    <a:sysClr val="windowText" lastClr="000000">
                      <a:lumMod val="65000"/>
                      <a:lumOff val="35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601" name="正方形/長方形 600"/>
                <p:cNvSpPr/>
                <p:nvPr/>
              </p:nvSpPr>
              <p:spPr>
                <a:xfrm>
                  <a:off x="3659923" y="6166223"/>
                  <a:ext cx="944056" cy="74793"/>
                </a:xfrm>
                <a:prstGeom prst="rect">
                  <a:avLst/>
                </a:prstGeom>
                <a:gradFill>
                  <a:gsLst>
                    <a:gs pos="0">
                      <a:srgbClr val="464646">
                        <a:lumMod val="60000"/>
                        <a:lumOff val="40000"/>
                      </a:srgbClr>
                    </a:gs>
                    <a:gs pos="50000">
                      <a:srgbClr val="464646">
                        <a:lumMod val="40000"/>
                        <a:lumOff val="60000"/>
                      </a:srgbClr>
                    </a:gs>
                    <a:gs pos="100000">
                      <a:sysClr val="window" lastClr="FFFFFF">
                        <a:lumMod val="85000"/>
                      </a:sysClr>
                    </a:gs>
                  </a:gsLst>
                  <a:lin ang="16200000" scaled="1"/>
                </a:gradFill>
                <a:ln w="50800" cap="flat" cmpd="sng" algn="ctr">
                  <a:solidFill>
                    <a:sysClr val="windowText" lastClr="000000">
                      <a:lumMod val="65000"/>
                      <a:lumOff val="35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606" name="角丸四角形 605"/>
                <p:cNvSpPr/>
                <p:nvPr/>
              </p:nvSpPr>
              <p:spPr>
                <a:xfrm>
                  <a:off x="3024094" y="4906699"/>
                  <a:ext cx="2162960" cy="1176747"/>
                </a:xfrm>
                <a:prstGeom prst="roundRect">
                  <a:avLst>
                    <a:gd name="adj" fmla="val 6465"/>
                  </a:avLst>
                </a:prstGeom>
                <a:solidFill>
                  <a:sysClr val="window" lastClr="FFFFFF"/>
                </a:solidFill>
                <a:ln w="50800" cap="flat" cmpd="sng" algn="ctr">
                  <a:solidFill>
                    <a:sysClr val="windowText" lastClr="000000">
                      <a:lumMod val="65000"/>
                      <a:lumOff val="35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  <p:sp>
            <p:nvSpPr>
              <p:cNvPr id="552" name="テキスト ボックス 551"/>
              <p:cNvSpPr txBox="1"/>
              <p:nvPr/>
            </p:nvSpPr>
            <p:spPr>
              <a:xfrm>
                <a:off x="-370650" y="29076143"/>
                <a:ext cx="2219707" cy="560974"/>
              </a:xfrm>
              <a:prstGeom prst="rect">
                <a:avLst/>
              </a:prstGeom>
              <a:noFill/>
              <a:ln w="5080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</a:rPr>
                  <a:t>管理ツール</a:t>
                </a:r>
              </a:p>
            </p:txBody>
          </p:sp>
          <p:grpSp>
            <p:nvGrpSpPr>
              <p:cNvPr id="554" name="グループ化 553"/>
              <p:cNvGrpSpPr/>
              <p:nvPr/>
            </p:nvGrpSpPr>
            <p:grpSpPr>
              <a:xfrm>
                <a:off x="31489" y="29659833"/>
                <a:ext cx="1297081" cy="866140"/>
                <a:chOff x="417810" y="4082462"/>
                <a:chExt cx="997028" cy="786700"/>
              </a:xfrm>
              <a:solidFill>
                <a:sysClr val="window" lastClr="FFFFFF">
                  <a:lumMod val="95000"/>
                </a:sysClr>
              </a:solidFill>
            </p:grpSpPr>
            <p:sp>
              <p:nvSpPr>
                <p:cNvPr id="568" name="正方形/長方形 567"/>
                <p:cNvSpPr/>
                <p:nvPr/>
              </p:nvSpPr>
              <p:spPr>
                <a:xfrm>
                  <a:off x="417810" y="4144145"/>
                  <a:ext cx="997028" cy="725017"/>
                </a:xfrm>
                <a:prstGeom prst="rect">
                  <a:avLst/>
                </a:prstGeom>
                <a:grpFill/>
                <a:ln w="50800" cap="flat" cmpd="sng" algn="ctr">
                  <a:solidFill>
                    <a:sysClr val="windowText" lastClr="000000">
                      <a:lumMod val="50000"/>
                      <a:lumOff val="50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69" name="正方形/長方形 568"/>
                <p:cNvSpPr/>
                <p:nvPr/>
              </p:nvSpPr>
              <p:spPr>
                <a:xfrm>
                  <a:off x="417810" y="4082462"/>
                  <a:ext cx="997028" cy="86810"/>
                </a:xfrm>
                <a:prstGeom prst="rect">
                  <a:avLst/>
                </a:prstGeom>
                <a:grpFill/>
                <a:ln w="50800" cap="flat" cmpd="sng" algn="ctr">
                  <a:solidFill>
                    <a:sysClr val="windowText" lastClr="000000">
                      <a:lumMod val="50000"/>
                      <a:lumOff val="50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ucida Sans Unicode"/>
                    <a:ea typeface="ＭＳ Ｐゴシック"/>
                    <a:cs typeface="+mn-cs"/>
                  </a:endParaRPr>
                </a:p>
              </p:txBody>
            </p:sp>
          </p:grpSp>
        </p:grpSp>
        <p:sp>
          <p:nvSpPr>
            <p:cNvPr id="382" name="正方形/長方形 381"/>
            <p:cNvSpPr/>
            <p:nvPr/>
          </p:nvSpPr>
          <p:spPr>
            <a:xfrm>
              <a:off x="8359300" y="30697938"/>
              <a:ext cx="2539876" cy="1602105"/>
            </a:xfrm>
            <a:prstGeom prst="rect">
              <a:avLst/>
            </a:prstGeom>
            <a:solidFill>
              <a:schemeClr val="accent2">
                <a:lumMod val="25000"/>
                <a:lumOff val="75000"/>
              </a:schemeClr>
            </a:solidFill>
            <a:ln w="50800" cap="flat" cmpd="sng" algn="ctr">
              <a:solidFill>
                <a:schemeClr val="accent3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endParaRPr>
            </a:p>
          </p:txBody>
        </p:sp>
        <p:sp>
          <p:nvSpPr>
            <p:cNvPr id="385" name="テキスト ボックス 384"/>
            <p:cNvSpPr txBox="1"/>
            <p:nvPr/>
          </p:nvSpPr>
          <p:spPr>
            <a:xfrm>
              <a:off x="11035531" y="31307885"/>
              <a:ext cx="280598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 err="1" smtClean="0"/>
                <a:t>CIM_Realizes</a:t>
              </a:r>
              <a:endParaRPr lang="en-US" altLang="ja-JP" sz="3200" b="1" dirty="0" smtClean="0"/>
            </a:p>
            <a:p>
              <a:r>
                <a:rPr lang="ja-JP" altLang="en-US" sz="3200" b="1" dirty="0"/>
                <a:t>プロバイダ</a:t>
              </a:r>
              <a:endParaRPr kumimoji="1" lang="ja-JP" altLang="en-US" sz="3200" b="1" dirty="0"/>
            </a:p>
          </p:txBody>
        </p:sp>
        <p:sp>
          <p:nvSpPr>
            <p:cNvPr id="387" name="メモ 386"/>
            <p:cNvSpPr/>
            <p:nvPr/>
          </p:nvSpPr>
          <p:spPr>
            <a:xfrm>
              <a:off x="8575409" y="30968041"/>
              <a:ext cx="2100082" cy="525669"/>
            </a:xfrm>
            <a:prstGeom prst="foldedCorner">
              <a:avLst/>
            </a:prstGeom>
            <a:solidFill>
              <a:schemeClr val="bg1"/>
            </a:solidFill>
            <a:ln w="508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3200" b="1" dirty="0">
                <a:solidFill>
                  <a:schemeClr val="tx1"/>
                </a:solidFill>
              </a:endParaRPr>
            </a:p>
          </p:txBody>
        </p:sp>
        <p:sp>
          <p:nvSpPr>
            <p:cNvPr id="389" name="テキスト ボックス 388"/>
            <p:cNvSpPr txBox="1"/>
            <p:nvPr/>
          </p:nvSpPr>
          <p:spPr>
            <a:xfrm>
              <a:off x="9505142" y="31469046"/>
              <a:ext cx="222910" cy="830997"/>
            </a:xfrm>
            <a:prstGeom prst="rect">
              <a:avLst/>
            </a:prstGeom>
            <a:noFill/>
            <a:ln w="508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/>
                <a:t>・・・</a:t>
              </a:r>
              <a:endParaRPr kumimoji="1" lang="ja-JP" altLang="en-US" sz="1600" b="1" dirty="0"/>
            </a:p>
          </p:txBody>
        </p:sp>
        <p:cxnSp>
          <p:nvCxnSpPr>
            <p:cNvPr id="391" name="直線コネクタ 390"/>
            <p:cNvCxnSpPr/>
            <p:nvPr/>
          </p:nvCxnSpPr>
          <p:spPr>
            <a:xfrm flipH="1">
              <a:off x="10114375" y="30067795"/>
              <a:ext cx="2901522" cy="1163080"/>
            </a:xfrm>
            <a:prstGeom prst="line">
              <a:avLst/>
            </a:prstGeom>
            <a:ln w="50800" cmpd="sng">
              <a:solidFill>
                <a:schemeClr val="tx1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直線矢印コネクタ 391"/>
            <p:cNvCxnSpPr/>
            <p:nvPr/>
          </p:nvCxnSpPr>
          <p:spPr>
            <a:xfrm flipH="1">
              <a:off x="3138766" y="31531197"/>
              <a:ext cx="5232469" cy="0"/>
            </a:xfrm>
            <a:prstGeom prst="straightConnector1">
              <a:avLst/>
            </a:prstGeom>
            <a:ln w="5080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直線矢印コネクタ 392"/>
            <p:cNvCxnSpPr/>
            <p:nvPr/>
          </p:nvCxnSpPr>
          <p:spPr>
            <a:xfrm>
              <a:off x="3100724" y="29203699"/>
              <a:ext cx="5258576" cy="0"/>
            </a:xfrm>
            <a:prstGeom prst="straightConnector1">
              <a:avLst/>
            </a:prstGeom>
            <a:ln w="5080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直線矢印コネクタ 398"/>
            <p:cNvCxnSpPr/>
            <p:nvPr/>
          </p:nvCxnSpPr>
          <p:spPr>
            <a:xfrm>
              <a:off x="3112659" y="31099149"/>
              <a:ext cx="5258576" cy="0"/>
            </a:xfrm>
            <a:prstGeom prst="straightConnector1">
              <a:avLst/>
            </a:prstGeom>
            <a:ln w="5080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1" name="テキスト ボックス 400"/>
            <p:cNvSpPr txBox="1"/>
            <p:nvPr/>
          </p:nvSpPr>
          <p:spPr>
            <a:xfrm>
              <a:off x="3330675" y="28618924"/>
              <a:ext cx="428070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/>
                <a:t>キー</a:t>
              </a:r>
              <a:r>
                <a:rPr lang="ja-JP" altLang="en-US" sz="3200" b="1" dirty="0" smtClean="0"/>
                <a:t>「</a:t>
              </a:r>
              <a:r>
                <a:rPr lang="en-US" altLang="ja-JP" sz="3200" b="1" dirty="0" smtClean="0"/>
                <a:t>CPU</a:t>
              </a:r>
              <a:r>
                <a:rPr lang="ja-JP" altLang="en-US" sz="3200" b="1" dirty="0" smtClean="0"/>
                <a:t>番号１」</a:t>
              </a:r>
              <a:endParaRPr kumimoji="1" lang="ja-JP" altLang="en-US" sz="3200" b="1" dirty="0"/>
            </a:p>
          </p:txBody>
        </p:sp>
        <p:sp>
          <p:nvSpPr>
            <p:cNvPr id="402" name="テキスト ボックス 401"/>
            <p:cNvSpPr txBox="1"/>
            <p:nvPr/>
          </p:nvSpPr>
          <p:spPr>
            <a:xfrm>
              <a:off x="6066979" y="29688705"/>
              <a:ext cx="231623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 smtClean="0"/>
                <a:t>CPU</a:t>
              </a:r>
              <a:r>
                <a:rPr lang="ja-JP" altLang="en-US" sz="3200" b="1" dirty="0"/>
                <a:t>情報</a:t>
              </a:r>
              <a:r>
                <a:rPr lang="ja-JP" altLang="en-US" sz="3200" b="1" dirty="0" smtClean="0"/>
                <a:t>１</a:t>
              </a:r>
              <a:endParaRPr kumimoji="1" lang="ja-JP" altLang="en-US" sz="3200" b="1" dirty="0"/>
            </a:p>
          </p:txBody>
        </p:sp>
        <p:sp>
          <p:nvSpPr>
            <p:cNvPr id="403" name="テキスト ボックス 402"/>
            <p:cNvSpPr txBox="1"/>
            <p:nvPr/>
          </p:nvSpPr>
          <p:spPr>
            <a:xfrm>
              <a:off x="3330675" y="30505663"/>
              <a:ext cx="428070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/>
                <a:t>キー</a:t>
              </a:r>
              <a:r>
                <a:rPr lang="ja-JP" altLang="en-US" sz="3200" b="1" dirty="0" smtClean="0"/>
                <a:t>「</a:t>
              </a:r>
              <a:r>
                <a:rPr lang="en-US" altLang="ja-JP" sz="3200" b="1" dirty="0" smtClean="0"/>
                <a:t>CPU</a:t>
              </a:r>
              <a:r>
                <a:rPr lang="ja-JP" altLang="en-US" sz="3200" b="1" dirty="0" smtClean="0"/>
                <a:t>番号１」</a:t>
              </a:r>
              <a:endParaRPr kumimoji="1" lang="ja-JP" altLang="en-US" sz="3200" b="1" dirty="0"/>
            </a:p>
          </p:txBody>
        </p:sp>
        <p:sp>
          <p:nvSpPr>
            <p:cNvPr id="404" name="テキスト ボックス 403"/>
            <p:cNvSpPr txBox="1"/>
            <p:nvPr/>
          </p:nvSpPr>
          <p:spPr>
            <a:xfrm>
              <a:off x="5318779" y="31571252"/>
              <a:ext cx="306443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 smtClean="0"/>
                <a:t>CPU</a:t>
              </a:r>
              <a:r>
                <a:rPr lang="ja-JP" altLang="en-US" sz="3200" b="1" dirty="0" smtClean="0"/>
                <a:t>製造情報１</a:t>
              </a:r>
              <a:endParaRPr kumimoji="1" lang="ja-JP" altLang="en-US" sz="3200" b="1" dirty="0"/>
            </a:p>
          </p:txBody>
        </p:sp>
        <p:cxnSp>
          <p:nvCxnSpPr>
            <p:cNvPr id="818" name="直線コネクタ 817"/>
            <p:cNvCxnSpPr/>
            <p:nvPr/>
          </p:nvCxnSpPr>
          <p:spPr>
            <a:xfrm flipH="1">
              <a:off x="9107080" y="30036886"/>
              <a:ext cx="496690" cy="1193989"/>
            </a:xfrm>
            <a:prstGeom prst="line">
              <a:avLst/>
            </a:prstGeom>
            <a:ln w="50800" cmpd="sng">
              <a:solidFill>
                <a:schemeClr val="tx1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グループ化 61"/>
          <p:cNvGrpSpPr/>
          <p:nvPr/>
        </p:nvGrpSpPr>
        <p:grpSpPr>
          <a:xfrm>
            <a:off x="17444243" y="16602299"/>
            <a:ext cx="12435444" cy="5515349"/>
            <a:chOff x="17563225" y="16602299"/>
            <a:chExt cx="12435444" cy="5515349"/>
          </a:xfrm>
        </p:grpSpPr>
        <p:sp>
          <p:nvSpPr>
            <p:cNvPr id="423" name="正方形/長方形 422"/>
            <p:cNvSpPr/>
            <p:nvPr/>
          </p:nvSpPr>
          <p:spPr>
            <a:xfrm>
              <a:off x="27659931" y="17682419"/>
              <a:ext cx="475404" cy="832589"/>
            </a:xfrm>
            <a:prstGeom prst="rect">
              <a:avLst/>
            </a:prstGeom>
            <a:solidFill>
              <a:srgbClr val="FFC000"/>
            </a:solidFill>
            <a:ln w="50800" cap="flat" cmpd="sng" algn="ctr">
              <a:solidFill>
                <a:schemeClr val="accent4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endParaRPr>
            </a:p>
          </p:txBody>
        </p:sp>
        <p:sp>
          <p:nvSpPr>
            <p:cNvPr id="422" name="正方形/長方形 421"/>
            <p:cNvSpPr/>
            <p:nvPr/>
          </p:nvSpPr>
          <p:spPr>
            <a:xfrm>
              <a:off x="23420907" y="17682419"/>
              <a:ext cx="475404" cy="83258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50800" cap="flat" cmpd="sng" algn="ctr">
              <a:solidFill>
                <a:schemeClr val="accent2">
                  <a:lumMod val="75000"/>
                  <a:lumOff val="2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endParaRPr>
            </a:p>
          </p:txBody>
        </p:sp>
        <p:sp>
          <p:nvSpPr>
            <p:cNvPr id="390" name="角丸四角形 389"/>
            <p:cNvSpPr/>
            <p:nvPr/>
          </p:nvSpPr>
          <p:spPr>
            <a:xfrm>
              <a:off x="23186289" y="18991750"/>
              <a:ext cx="2576817" cy="635367"/>
            </a:xfrm>
            <a:prstGeom prst="roundRect">
              <a:avLst/>
            </a:prstGeom>
            <a:gradFill>
              <a:gsLst>
                <a:gs pos="0">
                  <a:srgbClr val="92D050"/>
                </a:gs>
                <a:gs pos="100000">
                  <a:sysClr val="window" lastClr="FFFFFF"/>
                </a:gs>
                <a:gs pos="100000">
                  <a:sysClr val="window" lastClr="FFFFFF"/>
                </a:gs>
              </a:gsLst>
              <a:lin ang="16200000" scaled="1"/>
            </a:gradFill>
            <a:ln w="50800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32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ea typeface="ＭＳ Ｐゴシック"/>
                  <a:cs typeface="+mn-cs"/>
                </a:rPr>
                <a:t>CIMOM</a:t>
              </a:r>
              <a:endParaRPr kumimoji="0" lang="ja-JP" altLang="en-US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ＭＳ Ｐゴシック"/>
                <a:cs typeface="+mn-cs"/>
              </a:endParaRPr>
            </a:p>
          </p:txBody>
        </p:sp>
        <p:sp>
          <p:nvSpPr>
            <p:cNvPr id="388" name="角丸四角形 387"/>
            <p:cNvSpPr/>
            <p:nvPr/>
          </p:nvSpPr>
          <p:spPr>
            <a:xfrm>
              <a:off x="23276891" y="16602299"/>
              <a:ext cx="4980923" cy="651764"/>
            </a:xfrm>
            <a:prstGeom prst="roundRect">
              <a:avLst/>
            </a:prstGeom>
            <a:gradFill>
              <a:gsLst>
                <a:gs pos="0">
                  <a:srgbClr val="DEF5FA">
                    <a:lumMod val="50000"/>
                  </a:srgbClr>
                </a:gs>
                <a:gs pos="100000">
                  <a:srgbClr val="DEF5FA">
                    <a:lumMod val="90000"/>
                  </a:srgbClr>
                </a:gs>
                <a:gs pos="100000">
                  <a:srgbClr val="2DA2BF">
                    <a:tint val="23500"/>
                    <a:satMod val="160000"/>
                  </a:srgbClr>
                </a:gs>
              </a:gsLst>
              <a:lin ang="16200000" scaled="1"/>
            </a:gradFill>
            <a:ln w="50800" cap="flat" cmpd="sng" algn="ctr">
              <a:solidFill>
                <a:srgbClr val="DEF5F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32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ea typeface="ＭＳ Ｐゴシック"/>
                  <a:cs typeface="+mn-cs"/>
                </a:rPr>
                <a:t>VM</a:t>
              </a:r>
              <a:endParaRPr kumimoji="0" lang="ja-JP" altLang="en-US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ＭＳ Ｐゴシック"/>
                <a:cs typeface="+mn-cs"/>
              </a:endParaRPr>
            </a:p>
          </p:txBody>
        </p:sp>
        <p:cxnSp>
          <p:nvCxnSpPr>
            <p:cNvPr id="343" name="直線矢印コネクタ 342"/>
            <p:cNvCxnSpPr/>
            <p:nvPr/>
          </p:nvCxnSpPr>
          <p:spPr>
            <a:xfrm flipV="1">
              <a:off x="23647891" y="18551167"/>
              <a:ext cx="0" cy="444755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352" name="直線矢印コネクタ 351"/>
            <p:cNvCxnSpPr/>
            <p:nvPr/>
          </p:nvCxnSpPr>
          <p:spPr>
            <a:xfrm flipV="1">
              <a:off x="24474695" y="20698656"/>
              <a:ext cx="0" cy="515834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353" name="直線コネクタ 352"/>
            <p:cNvCxnSpPr/>
            <p:nvPr/>
          </p:nvCxnSpPr>
          <p:spPr>
            <a:xfrm>
              <a:off x="24212164" y="21234188"/>
              <a:ext cx="265130" cy="0"/>
            </a:xfrm>
            <a:prstGeom prst="line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369" name="直線矢印コネクタ 368"/>
            <p:cNvCxnSpPr/>
            <p:nvPr/>
          </p:nvCxnSpPr>
          <p:spPr>
            <a:xfrm flipV="1">
              <a:off x="25275423" y="18551167"/>
              <a:ext cx="0" cy="444755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370" name="正方形/長方形 369"/>
            <p:cNvSpPr/>
            <p:nvPr/>
          </p:nvSpPr>
          <p:spPr>
            <a:xfrm>
              <a:off x="25037722" y="17666586"/>
              <a:ext cx="475404" cy="83258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50800" cap="flat" cmpd="sng" algn="ctr">
              <a:solidFill>
                <a:schemeClr val="accent2">
                  <a:lumMod val="75000"/>
                  <a:lumOff val="2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endParaRPr>
            </a:p>
          </p:txBody>
        </p:sp>
        <p:sp>
          <p:nvSpPr>
            <p:cNvPr id="373" name="テキスト ボックス 372"/>
            <p:cNvSpPr txBox="1"/>
            <p:nvPr/>
          </p:nvSpPr>
          <p:spPr>
            <a:xfrm>
              <a:off x="24036486" y="17754428"/>
              <a:ext cx="1145253" cy="543632"/>
            </a:xfrm>
            <a:prstGeom prst="rect">
              <a:avLst/>
            </a:prstGeom>
            <a:noFill/>
            <a:ln w="508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ucida Sans Unicode"/>
                  <a:ea typeface="ＭＳ Ｐゴシック"/>
                </a:rPr>
                <a:t>・・・</a:t>
              </a:r>
            </a:p>
          </p:txBody>
        </p:sp>
        <p:sp>
          <p:nvSpPr>
            <p:cNvPr id="374" name="テキスト ボックス 373"/>
            <p:cNvSpPr txBox="1"/>
            <p:nvPr/>
          </p:nvSpPr>
          <p:spPr>
            <a:xfrm>
              <a:off x="21628312" y="18330491"/>
              <a:ext cx="2113266" cy="1077219"/>
            </a:xfrm>
            <a:prstGeom prst="rect">
              <a:avLst/>
            </a:prstGeom>
            <a:noFill/>
            <a:ln w="508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ＭＳ Ｐゴシック"/>
                </a:rPr>
                <a:t>CIM</a:t>
              </a:r>
              <a:r>
                <a: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ucida Sans Unicode"/>
                  <a:ea typeface="ＭＳ Ｐゴシック"/>
                </a:rPr>
                <a:t>プロ</a:t>
              </a:r>
              <a:endParaRPr kumimoji="0" lang="en-US" altLang="ja-JP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ＭＳ Ｐゴシック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ucida Sans Unicode"/>
                  <a:ea typeface="ＭＳ Ｐゴシック"/>
                </a:rPr>
                <a:t>バイダ</a:t>
              </a:r>
            </a:p>
          </p:txBody>
        </p:sp>
        <p:cxnSp>
          <p:nvCxnSpPr>
            <p:cNvPr id="375" name="直線コネクタ 374"/>
            <p:cNvCxnSpPr/>
            <p:nvPr/>
          </p:nvCxnSpPr>
          <p:spPr>
            <a:xfrm flipH="1">
              <a:off x="22743991" y="18043452"/>
              <a:ext cx="865797" cy="255765"/>
            </a:xfrm>
            <a:prstGeom prst="line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376" name="直線コネクタ 375"/>
            <p:cNvCxnSpPr/>
            <p:nvPr/>
          </p:nvCxnSpPr>
          <p:spPr>
            <a:xfrm flipH="1">
              <a:off x="22743991" y="18093783"/>
              <a:ext cx="2531433" cy="205435"/>
            </a:xfrm>
            <a:prstGeom prst="line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377" name="直線矢印コネクタ 376"/>
            <p:cNvCxnSpPr/>
            <p:nvPr/>
          </p:nvCxnSpPr>
          <p:spPr>
            <a:xfrm flipV="1">
              <a:off x="23647891" y="17221831"/>
              <a:ext cx="0" cy="444755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378" name="直線矢印コネクタ 377"/>
            <p:cNvCxnSpPr/>
            <p:nvPr/>
          </p:nvCxnSpPr>
          <p:spPr>
            <a:xfrm flipV="1">
              <a:off x="25275423" y="17221831"/>
              <a:ext cx="0" cy="444755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380" name="角丸四角形 379"/>
            <p:cNvSpPr/>
            <p:nvPr/>
          </p:nvSpPr>
          <p:spPr>
            <a:xfrm>
              <a:off x="21589176" y="17509795"/>
              <a:ext cx="8304940" cy="4432526"/>
            </a:xfrm>
            <a:prstGeom prst="roundRect">
              <a:avLst>
                <a:gd name="adj" fmla="val 10349"/>
              </a:avLst>
            </a:prstGeom>
            <a:noFill/>
            <a:ln w="50800" cap="flat" cmpd="sng" algn="ctr">
              <a:solidFill>
                <a:srgbClr val="EB641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endParaRPr>
            </a:p>
          </p:txBody>
        </p:sp>
        <p:sp>
          <p:nvSpPr>
            <p:cNvPr id="381" name="テキスト ボックス 380"/>
            <p:cNvSpPr txBox="1"/>
            <p:nvPr/>
          </p:nvSpPr>
          <p:spPr>
            <a:xfrm>
              <a:off x="21736312" y="16955338"/>
              <a:ext cx="1828611" cy="584775"/>
            </a:xfrm>
            <a:prstGeom prst="rect">
              <a:avLst/>
            </a:prstGeom>
            <a:noFill/>
            <a:ln w="508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32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ＭＳ Ｐゴシック"/>
                </a:rPr>
                <a:t>vAMT</a:t>
              </a:r>
              <a:endParaRPr kumimoji="0" lang="ja-JP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/>
              </a:endParaRPr>
            </a:p>
          </p:txBody>
        </p:sp>
        <p:sp>
          <p:nvSpPr>
            <p:cNvPr id="386" name="角丸四角形 385"/>
            <p:cNvSpPr/>
            <p:nvPr/>
          </p:nvSpPr>
          <p:spPr>
            <a:xfrm>
              <a:off x="22896986" y="20063290"/>
              <a:ext cx="3033578" cy="635367"/>
            </a:xfrm>
            <a:prstGeom prst="roundRect">
              <a:avLst/>
            </a:prstGeom>
            <a:gradFill>
              <a:gsLst>
                <a:gs pos="0">
                  <a:srgbClr val="92D050"/>
                </a:gs>
                <a:gs pos="97000">
                  <a:sysClr val="window" lastClr="FFFFFF"/>
                </a:gs>
              </a:gsLst>
              <a:lin ang="16200000" scaled="1"/>
            </a:gradFill>
            <a:ln w="50800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3200" b="1" kern="0" noProof="0" dirty="0" smtClean="0">
                  <a:ea typeface="ＭＳ Ｐゴシック"/>
                </a:rPr>
                <a:t>WS-Man</a:t>
              </a:r>
              <a:r>
                <a:rPr kumimoji="0" lang="ja-JP" altLang="en-US" sz="3200" b="1" kern="0" noProof="0" dirty="0" smtClean="0">
                  <a:latin typeface="Lucida Sans Unicode"/>
                  <a:ea typeface="ＭＳ Ｐゴシック"/>
                </a:rPr>
                <a:t>サーバ</a:t>
              </a:r>
              <a:endParaRPr kumimoji="0" lang="en-US" altLang="ja-JP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Lucida Sans Unicode"/>
                <a:ea typeface="ＭＳ Ｐゴシック"/>
              </a:endParaRPr>
            </a:p>
          </p:txBody>
        </p:sp>
        <p:cxnSp>
          <p:nvCxnSpPr>
            <p:cNvPr id="383" name="直線矢印コネクタ 382"/>
            <p:cNvCxnSpPr/>
            <p:nvPr/>
          </p:nvCxnSpPr>
          <p:spPr>
            <a:xfrm flipV="1">
              <a:off x="24474695" y="19627117"/>
              <a:ext cx="0" cy="436175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384" name="テキスト ボックス 383"/>
            <p:cNvSpPr txBox="1"/>
            <p:nvPr/>
          </p:nvSpPr>
          <p:spPr>
            <a:xfrm>
              <a:off x="24528650" y="20842060"/>
              <a:ext cx="1988601" cy="584775"/>
            </a:xfrm>
            <a:prstGeom prst="rect">
              <a:avLst/>
            </a:prstGeom>
            <a:noFill/>
            <a:ln w="508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ＭＳ Ｐゴシック"/>
                </a:rPr>
                <a:t>WS-Man</a:t>
              </a:r>
              <a:endParaRPr kumimoji="0" lang="ja-JP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/>
              </a:endParaRPr>
            </a:p>
          </p:txBody>
        </p:sp>
        <p:sp>
          <p:nvSpPr>
            <p:cNvPr id="394" name="角丸四角形 393"/>
            <p:cNvSpPr/>
            <p:nvPr/>
          </p:nvSpPr>
          <p:spPr>
            <a:xfrm>
              <a:off x="26080515" y="20058683"/>
              <a:ext cx="2552556" cy="635367"/>
            </a:xfrm>
            <a:prstGeom prst="roundRect">
              <a:avLst/>
            </a:prstGeom>
            <a:gradFill>
              <a:gsLst>
                <a:gs pos="0">
                  <a:srgbClr val="92D050"/>
                </a:gs>
                <a:gs pos="100000">
                  <a:sysClr val="window" lastClr="FFFFFF"/>
                </a:gs>
                <a:gs pos="100000">
                  <a:sysClr val="window" lastClr="FFFFFF"/>
                </a:gs>
              </a:gsLst>
              <a:lin ang="16200000" scaled="1"/>
            </a:gradFill>
            <a:ln w="50800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3200" b="1" kern="0" dirty="0">
                  <a:ea typeface="ＭＳ Ｐゴシック"/>
                </a:rPr>
                <a:t>SOAP</a:t>
              </a:r>
              <a:r>
                <a:rPr kumimoji="0" lang="ja-JP" altLang="en-US" sz="3200" b="1" kern="0" noProof="0" dirty="0" smtClean="0">
                  <a:latin typeface="Lucida Sans Unicode"/>
                  <a:ea typeface="ＭＳ Ｐゴシック"/>
                </a:rPr>
                <a:t>サーバ</a:t>
              </a:r>
              <a:endParaRPr kumimoji="0" lang="en-US" altLang="ja-JP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Lucida Sans Unicode"/>
                <a:ea typeface="ＭＳ Ｐゴシック"/>
              </a:endParaRPr>
            </a:p>
          </p:txBody>
        </p:sp>
        <p:cxnSp>
          <p:nvCxnSpPr>
            <p:cNvPr id="395" name="直線矢印コネクタ 394"/>
            <p:cNvCxnSpPr/>
            <p:nvPr/>
          </p:nvCxnSpPr>
          <p:spPr>
            <a:xfrm flipV="1">
              <a:off x="26373235" y="18499175"/>
              <a:ext cx="0" cy="1547871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396" name="直線矢印コネクタ 395"/>
            <p:cNvCxnSpPr/>
            <p:nvPr/>
          </p:nvCxnSpPr>
          <p:spPr>
            <a:xfrm flipV="1">
              <a:off x="27202160" y="20685915"/>
              <a:ext cx="0" cy="705456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397" name="直線コネクタ 396"/>
            <p:cNvCxnSpPr/>
            <p:nvPr/>
          </p:nvCxnSpPr>
          <p:spPr>
            <a:xfrm>
              <a:off x="19662504" y="21411069"/>
              <a:ext cx="7542255" cy="0"/>
            </a:xfrm>
            <a:prstGeom prst="line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398" name="テキスト ボックス 397"/>
            <p:cNvSpPr txBox="1"/>
            <p:nvPr/>
          </p:nvSpPr>
          <p:spPr>
            <a:xfrm>
              <a:off x="27237331" y="21154579"/>
              <a:ext cx="1483460" cy="584775"/>
            </a:xfrm>
            <a:prstGeom prst="rect">
              <a:avLst/>
            </a:prstGeom>
            <a:noFill/>
            <a:ln w="508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3200" b="1" kern="0" dirty="0">
                  <a:solidFill>
                    <a:prstClr val="black"/>
                  </a:solidFill>
                  <a:ea typeface="ＭＳ Ｐゴシック"/>
                </a:rPr>
                <a:t>SOAP</a:t>
              </a:r>
              <a:endParaRPr kumimoji="0" lang="ja-JP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/>
              </a:endParaRPr>
            </a:p>
          </p:txBody>
        </p:sp>
        <p:sp>
          <p:nvSpPr>
            <p:cNvPr id="405" name="正方形/長方形 404"/>
            <p:cNvSpPr/>
            <p:nvPr/>
          </p:nvSpPr>
          <p:spPr>
            <a:xfrm>
              <a:off x="26142507" y="17666653"/>
              <a:ext cx="475404" cy="832589"/>
            </a:xfrm>
            <a:prstGeom prst="rect">
              <a:avLst/>
            </a:prstGeom>
            <a:solidFill>
              <a:srgbClr val="FFC000"/>
            </a:solidFill>
            <a:ln w="50800" cap="flat" cmpd="sng" algn="ctr">
              <a:solidFill>
                <a:schemeClr val="accent4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endParaRPr>
            </a:p>
          </p:txBody>
        </p:sp>
        <p:sp>
          <p:nvSpPr>
            <p:cNvPr id="407" name="テキスト ボックス 406"/>
            <p:cNvSpPr txBox="1"/>
            <p:nvPr/>
          </p:nvSpPr>
          <p:spPr>
            <a:xfrm>
              <a:off x="26768803" y="17754495"/>
              <a:ext cx="1145253" cy="543632"/>
            </a:xfrm>
            <a:prstGeom prst="rect">
              <a:avLst/>
            </a:prstGeom>
            <a:noFill/>
            <a:ln w="508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ucida Sans Unicode"/>
                  <a:ea typeface="ＭＳ Ｐゴシック"/>
                </a:rPr>
                <a:t>・・・</a:t>
              </a:r>
            </a:p>
          </p:txBody>
        </p:sp>
        <p:sp>
          <p:nvSpPr>
            <p:cNvPr id="408" name="テキスト ボックス 407"/>
            <p:cNvSpPr txBox="1"/>
            <p:nvPr/>
          </p:nvSpPr>
          <p:spPr>
            <a:xfrm>
              <a:off x="28101427" y="18618523"/>
              <a:ext cx="1897242" cy="1077218"/>
            </a:xfrm>
            <a:prstGeom prst="rect">
              <a:avLst/>
            </a:prstGeom>
            <a:noFill/>
            <a:ln w="508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ＭＳ Ｐゴシック"/>
                </a:rPr>
                <a:t>Web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ucida Sans Unicode"/>
                  <a:ea typeface="ＭＳ Ｐゴシック"/>
                </a:rPr>
                <a:t>サービス</a:t>
              </a:r>
              <a:endParaRPr kumimoji="0" lang="en-US" altLang="ja-JP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ＭＳ Ｐゴシック"/>
              </a:endParaRPr>
            </a:p>
          </p:txBody>
        </p:sp>
        <p:cxnSp>
          <p:nvCxnSpPr>
            <p:cNvPr id="409" name="直線コネクタ 408"/>
            <p:cNvCxnSpPr/>
            <p:nvPr/>
          </p:nvCxnSpPr>
          <p:spPr>
            <a:xfrm>
              <a:off x="26342106" y="18043519"/>
              <a:ext cx="2554850" cy="542911"/>
            </a:xfrm>
            <a:prstGeom prst="line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410" name="直線コネクタ 409"/>
            <p:cNvCxnSpPr/>
            <p:nvPr/>
          </p:nvCxnSpPr>
          <p:spPr>
            <a:xfrm>
              <a:off x="27885403" y="18093850"/>
              <a:ext cx="1011553" cy="492580"/>
            </a:xfrm>
            <a:prstGeom prst="line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411" name="直線矢印コネクタ 410"/>
            <p:cNvCxnSpPr/>
            <p:nvPr/>
          </p:nvCxnSpPr>
          <p:spPr>
            <a:xfrm flipV="1">
              <a:off x="27885403" y="18495046"/>
              <a:ext cx="0" cy="1547871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414" name="直線矢印コネクタ 413"/>
            <p:cNvCxnSpPr/>
            <p:nvPr/>
          </p:nvCxnSpPr>
          <p:spPr>
            <a:xfrm flipV="1">
              <a:off x="26392285" y="17234605"/>
              <a:ext cx="0" cy="444755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415" name="直線矢印コネクタ 414"/>
            <p:cNvCxnSpPr/>
            <p:nvPr/>
          </p:nvCxnSpPr>
          <p:spPr>
            <a:xfrm flipV="1">
              <a:off x="27904453" y="17234605"/>
              <a:ext cx="0" cy="444755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416" name="角丸四角形 415"/>
            <p:cNvSpPr/>
            <p:nvPr/>
          </p:nvSpPr>
          <p:spPr>
            <a:xfrm>
              <a:off x="21832833" y="21103987"/>
              <a:ext cx="2340430" cy="635367"/>
            </a:xfrm>
            <a:prstGeom prst="roundRect">
              <a:avLst/>
            </a:prstGeom>
            <a:gradFill>
              <a:gsLst>
                <a:gs pos="0">
                  <a:srgbClr val="92D050"/>
                </a:gs>
                <a:gs pos="100000">
                  <a:sysClr val="window" lastClr="FFFFFF"/>
                </a:gs>
                <a:gs pos="100000">
                  <a:sysClr val="window" lastClr="FFFFFF"/>
                </a:gs>
              </a:gsLst>
              <a:lin ang="16200000" scaled="1"/>
            </a:gradFill>
            <a:ln w="50800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3200" b="1" kern="0" noProof="0" dirty="0">
                  <a:ea typeface="ＭＳ Ｐゴシック"/>
                </a:rPr>
                <a:t>Web</a:t>
              </a:r>
              <a:r>
                <a:rPr kumimoji="0" lang="ja-JP" altLang="en-US" sz="3200" b="1" kern="0" noProof="0" dirty="0" smtClean="0">
                  <a:latin typeface="Lucida Sans Unicode"/>
                  <a:ea typeface="ＭＳ Ｐゴシック"/>
                </a:rPr>
                <a:t>サーバ</a:t>
              </a:r>
              <a:endParaRPr kumimoji="0" lang="en-US" altLang="ja-JP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Lucida Sans Unicode"/>
                <a:ea typeface="ＭＳ Ｐゴシック"/>
              </a:endParaRPr>
            </a:p>
          </p:txBody>
        </p:sp>
        <p:cxnSp>
          <p:nvCxnSpPr>
            <p:cNvPr id="419" name="直線矢印コネクタ 418"/>
            <p:cNvCxnSpPr/>
            <p:nvPr/>
          </p:nvCxnSpPr>
          <p:spPr>
            <a:xfrm>
              <a:off x="19481550" y="21642859"/>
              <a:ext cx="1152128" cy="0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421" name="テキスト ボックス 420"/>
            <p:cNvSpPr txBox="1"/>
            <p:nvPr/>
          </p:nvSpPr>
          <p:spPr>
            <a:xfrm>
              <a:off x="17563225" y="21532873"/>
              <a:ext cx="2113266" cy="584775"/>
            </a:xfrm>
            <a:prstGeom prst="rect">
              <a:avLst/>
            </a:prstGeom>
            <a:noFill/>
            <a:ln w="508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1" kern="0" dirty="0">
                  <a:solidFill>
                    <a:prstClr val="black"/>
                  </a:solidFill>
                  <a:latin typeface="Lucida Sans Unicode"/>
                  <a:ea typeface="ＭＳ Ｐゴシック"/>
                </a:rPr>
                <a:t>リクエスト</a:t>
              </a:r>
              <a:endParaRPr kumimoji="0" lang="en-US" altLang="ja-JP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ＭＳ Ｐゴシック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chelor">
  <a:themeElements>
    <a:clrScheme name="ユーザー設定 3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1A1399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キュート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プラザ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>
            <a:latin typeface="+mj-ea"/>
            <a:ea typeface="+mj-ea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88900">
          <a:solidFill>
            <a:schemeClr val="tx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417643" tIns="208822" rIns="417643" bIns="208822" rtlCol="0">
        <a:noAutofit/>
      </a:bodyPr>
      <a:lstStyle>
        <a:defPPr marL="609132" indent="-609132">
          <a:spcBef>
            <a:spcPct val="20000"/>
          </a:spcBef>
          <a:buClr>
            <a:srgbClr val="0000FF"/>
          </a:buClr>
          <a:buFont typeface="Wingdings" pitchFamily="2" charset="2"/>
          <a:buChar char="n"/>
          <a:defRPr sz="4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9502</TotalTime>
  <Words>551</Words>
  <Application>Microsoft Office PowerPoint</Application>
  <PresentationFormat>ユーザー設定</PresentationFormat>
  <Paragraphs>140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bachelor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tadokoro</dc:creator>
  <cp:lastModifiedBy>kouki</cp:lastModifiedBy>
  <cp:revision>464</cp:revision>
  <cp:lastPrinted>2012-05-09T05:11:47Z</cp:lastPrinted>
  <dcterms:created xsi:type="dcterms:W3CDTF">2010-11-24T07:20:16Z</dcterms:created>
  <dcterms:modified xsi:type="dcterms:W3CDTF">2013-09-09T10:34:30Z</dcterms:modified>
</cp:coreProperties>
</file>