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315" r:id="rId3"/>
    <p:sldId id="318" r:id="rId4"/>
    <p:sldId id="317" r:id="rId5"/>
    <p:sldId id="266" r:id="rId6"/>
    <p:sldId id="299" r:id="rId7"/>
    <p:sldId id="281" r:id="rId8"/>
    <p:sldId id="316" r:id="rId9"/>
    <p:sldId id="319" r:id="rId10"/>
    <p:sldId id="288" r:id="rId11"/>
    <p:sldId id="309" r:id="rId12"/>
    <p:sldId id="313" r:id="rId13"/>
    <p:sldId id="310" r:id="rId14"/>
    <p:sldId id="311" r:id="rId15"/>
    <p:sldId id="314" r:id="rId16"/>
    <p:sldId id="297"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341" autoAdjust="0"/>
    <p:restoredTop sz="82407" autoAdjust="0"/>
  </p:normalViewPr>
  <p:slideViewPr>
    <p:cSldViewPr snapToGrid="0">
      <p:cViewPr varScale="1">
        <p:scale>
          <a:sx n="91" d="100"/>
          <a:sy n="91" d="100"/>
        </p:scale>
        <p:origin x="1624" y="184"/>
      </p:cViewPr>
      <p:guideLst/>
    </p:cSldViewPr>
  </p:slideViewPr>
  <p:notesTextViewPr>
    <p:cViewPr>
      <p:scale>
        <a:sx n="1" d="1"/>
        <a:sy n="1" d="1"/>
      </p:scale>
      <p:origin x="0" y="0"/>
    </p:cViewPr>
  </p:notesTextViewPr>
  <p:sorterViewPr>
    <p:cViewPr>
      <p:scale>
        <a:sx n="160" d="100"/>
        <a:sy n="16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wamura takumi" userId="0d1de08fb349bdeb" providerId="LiveId" clId="{FBFE6043-E55C-1A4C-AD79-1540D0DEFD93}"/>
    <pc:docChg chg="undo custSel addSld delSld modSld sldOrd">
      <pc:chgData name="kawamura takumi" userId="0d1de08fb349bdeb" providerId="LiveId" clId="{FBFE6043-E55C-1A4C-AD79-1540D0DEFD93}" dt="2020-02-19T23:28:09.486" v="9740" actId="20577"/>
      <pc:docMkLst>
        <pc:docMk/>
      </pc:docMkLst>
      <pc:sldChg chg="modSp modAnim modNotesTx">
        <pc:chgData name="kawamura takumi" userId="0d1de08fb349bdeb" providerId="LiveId" clId="{FBFE6043-E55C-1A4C-AD79-1540D0DEFD93}" dt="2020-02-19T17:38:32.671" v="9210" actId="20577"/>
        <pc:sldMkLst>
          <pc:docMk/>
          <pc:sldMk cId="1889157315" sldId="266"/>
        </pc:sldMkLst>
        <pc:spChg chg="mod">
          <ac:chgData name="kawamura takumi" userId="0d1de08fb349bdeb" providerId="LiveId" clId="{FBFE6043-E55C-1A4C-AD79-1540D0DEFD93}" dt="2020-02-19T01:50:15.622" v="289" actId="20577"/>
          <ac:spMkLst>
            <pc:docMk/>
            <pc:sldMk cId="1889157315" sldId="266"/>
            <ac:spMk id="5" creationId="{B182C157-908A-DD45-8E13-1CED15E34B88}"/>
          </ac:spMkLst>
        </pc:spChg>
        <pc:spChg chg="mod">
          <ac:chgData name="kawamura takumi" userId="0d1de08fb349bdeb" providerId="LiveId" clId="{FBFE6043-E55C-1A4C-AD79-1540D0DEFD93}" dt="2020-02-19T09:23:30.561" v="4961" actId="27636"/>
          <ac:spMkLst>
            <pc:docMk/>
            <pc:sldMk cId="1889157315" sldId="266"/>
            <ac:spMk id="6" creationId="{9D7E1EFA-EAF0-4A1F-B85B-00276AE6D471}"/>
          </ac:spMkLst>
        </pc:spChg>
      </pc:sldChg>
      <pc:sldChg chg="addSp delSp modSp modNotesTx">
        <pc:chgData name="kawamura takumi" userId="0d1de08fb349bdeb" providerId="LiveId" clId="{FBFE6043-E55C-1A4C-AD79-1540D0DEFD93}" dt="2020-02-19T23:28:09.486" v="9740" actId="20577"/>
        <pc:sldMkLst>
          <pc:docMk/>
          <pc:sldMk cId="2525795995" sldId="281"/>
        </pc:sldMkLst>
        <pc:spChg chg="mod">
          <ac:chgData name="kawamura takumi" userId="0d1de08fb349bdeb" providerId="LiveId" clId="{FBFE6043-E55C-1A4C-AD79-1540D0DEFD93}" dt="2020-02-19T00:39:53.646" v="11" actId="207"/>
          <ac:spMkLst>
            <pc:docMk/>
            <pc:sldMk cId="2525795995" sldId="281"/>
            <ac:spMk id="5" creationId="{6E5DBF01-F65D-0E40-90AB-9F3919BAEDAA}"/>
          </ac:spMkLst>
        </pc:spChg>
        <pc:spChg chg="del">
          <ac:chgData name="kawamura takumi" userId="0d1de08fb349bdeb" providerId="LiveId" clId="{FBFE6043-E55C-1A4C-AD79-1540D0DEFD93}" dt="2020-02-19T09:25:57.978" v="4994" actId="478"/>
          <ac:spMkLst>
            <pc:docMk/>
            <pc:sldMk cId="2525795995" sldId="281"/>
            <ac:spMk id="11" creationId="{0798AC85-A5DC-40FA-9A60-85047806A590}"/>
          </ac:spMkLst>
        </pc:spChg>
        <pc:spChg chg="mod">
          <ac:chgData name="kawamura takumi" userId="0d1de08fb349bdeb" providerId="LiveId" clId="{FBFE6043-E55C-1A4C-AD79-1540D0DEFD93}" dt="2020-02-19T10:31:29.208" v="6767" actId="1076"/>
          <ac:spMkLst>
            <pc:docMk/>
            <pc:sldMk cId="2525795995" sldId="281"/>
            <ac:spMk id="12" creationId="{3D7BCBFF-50B6-C74A-A9E5-CE9F56765CD1}"/>
          </ac:spMkLst>
        </pc:spChg>
        <pc:spChg chg="mod">
          <ac:chgData name="kawamura takumi" userId="0d1de08fb349bdeb" providerId="LiveId" clId="{FBFE6043-E55C-1A4C-AD79-1540D0DEFD93}" dt="2020-02-19T10:32:09.760" v="6773" actId="166"/>
          <ac:spMkLst>
            <pc:docMk/>
            <pc:sldMk cId="2525795995" sldId="281"/>
            <ac:spMk id="13" creationId="{D3887B7F-9D50-4D2B-9EF2-982E5E59E181}"/>
          </ac:spMkLst>
        </pc:spChg>
        <pc:spChg chg="add mod">
          <ac:chgData name="kawamura takumi" userId="0d1de08fb349bdeb" providerId="LiveId" clId="{FBFE6043-E55C-1A4C-AD79-1540D0DEFD93}" dt="2020-02-19T10:36:44.650" v="7070" actId="1076"/>
          <ac:spMkLst>
            <pc:docMk/>
            <pc:sldMk cId="2525795995" sldId="281"/>
            <ac:spMk id="17" creationId="{170B94BC-8A4D-7748-8F27-467C1C5D7B41}"/>
          </ac:spMkLst>
        </pc:spChg>
        <pc:spChg chg="mod">
          <ac:chgData name="kawamura takumi" userId="0d1de08fb349bdeb" providerId="LiveId" clId="{FBFE6043-E55C-1A4C-AD79-1540D0DEFD93}" dt="2020-02-19T10:37:10.445" v="7078" actId="1076"/>
          <ac:spMkLst>
            <pc:docMk/>
            <pc:sldMk cId="2525795995" sldId="281"/>
            <ac:spMk id="20" creationId="{10320B3C-281A-4287-851E-C394325E9C1C}"/>
          </ac:spMkLst>
        </pc:spChg>
        <pc:spChg chg="mod">
          <ac:chgData name="kawamura takumi" userId="0d1de08fb349bdeb" providerId="LiveId" clId="{FBFE6043-E55C-1A4C-AD79-1540D0DEFD93}" dt="2020-02-19T10:36:49.483" v="7071" actId="1076"/>
          <ac:spMkLst>
            <pc:docMk/>
            <pc:sldMk cId="2525795995" sldId="281"/>
            <ac:spMk id="21" creationId="{44618FAD-DE90-47FB-A791-FF59E37C8AA8}"/>
          </ac:spMkLst>
        </pc:spChg>
        <pc:spChg chg="mod">
          <ac:chgData name="kawamura takumi" userId="0d1de08fb349bdeb" providerId="LiveId" clId="{FBFE6043-E55C-1A4C-AD79-1540D0DEFD93}" dt="2020-02-19T10:32:29.349" v="6776" actId="14100"/>
          <ac:spMkLst>
            <pc:docMk/>
            <pc:sldMk cId="2525795995" sldId="281"/>
            <ac:spMk id="25" creationId="{6406A4DF-64AA-4174-BAFA-2400639B5735}"/>
          </ac:spMkLst>
        </pc:spChg>
      </pc:sldChg>
      <pc:sldChg chg="delSp modSp modNotesTx">
        <pc:chgData name="kawamura takumi" userId="0d1de08fb349bdeb" providerId="LiveId" clId="{FBFE6043-E55C-1A4C-AD79-1540D0DEFD93}" dt="2020-02-19T22:47:14.459" v="9702" actId="20577"/>
        <pc:sldMkLst>
          <pc:docMk/>
          <pc:sldMk cId="2271719330" sldId="288"/>
        </pc:sldMkLst>
        <pc:spChg chg="mod">
          <ac:chgData name="kawamura takumi" userId="0d1de08fb349bdeb" providerId="LiveId" clId="{FBFE6043-E55C-1A4C-AD79-1540D0DEFD93}" dt="2020-02-19T00:44:34.007" v="18" actId="207"/>
          <ac:spMkLst>
            <pc:docMk/>
            <pc:sldMk cId="2271719330" sldId="288"/>
            <ac:spMk id="2" creationId="{5D7E6915-3E43-4ACE-80C8-AD8FD16E9379}"/>
          </ac:spMkLst>
        </pc:spChg>
        <pc:spChg chg="del">
          <ac:chgData name="kawamura takumi" userId="0d1de08fb349bdeb" providerId="LiveId" clId="{FBFE6043-E55C-1A4C-AD79-1540D0DEFD93}" dt="2020-02-19T00:45:47.088" v="23" actId="478"/>
          <ac:spMkLst>
            <pc:docMk/>
            <pc:sldMk cId="2271719330" sldId="288"/>
            <ac:spMk id="4" creationId="{9C6F9092-1A74-9B43-8BA9-D3545E85E03D}"/>
          </ac:spMkLst>
        </pc:spChg>
        <pc:spChg chg="mod">
          <ac:chgData name="kawamura takumi" userId="0d1de08fb349bdeb" providerId="LiveId" clId="{FBFE6043-E55C-1A4C-AD79-1540D0DEFD93}" dt="2020-02-19T00:45:10.201" v="22" actId="207"/>
          <ac:spMkLst>
            <pc:docMk/>
            <pc:sldMk cId="2271719330" sldId="288"/>
            <ac:spMk id="8" creationId="{60C9B9DD-58B9-7540-A989-36C7DADB3D62}"/>
          </ac:spMkLst>
        </pc:spChg>
        <pc:spChg chg="mod">
          <ac:chgData name="kawamura takumi" userId="0d1de08fb349bdeb" providerId="LiveId" clId="{FBFE6043-E55C-1A4C-AD79-1540D0DEFD93}" dt="2020-02-19T00:46:30.613" v="28" actId="14100"/>
          <ac:spMkLst>
            <pc:docMk/>
            <pc:sldMk cId="2271719330" sldId="288"/>
            <ac:spMk id="15" creationId="{C3A01EF1-631C-A946-8911-FD57B4C93A14}"/>
          </ac:spMkLst>
        </pc:spChg>
        <pc:spChg chg="mod">
          <ac:chgData name="kawamura takumi" userId="0d1de08fb349bdeb" providerId="LiveId" clId="{FBFE6043-E55C-1A4C-AD79-1540D0DEFD93}" dt="2020-02-19T00:46:09.927" v="24" actId="14100"/>
          <ac:spMkLst>
            <pc:docMk/>
            <pc:sldMk cId="2271719330" sldId="288"/>
            <ac:spMk id="22" creationId="{727F0DC8-23E0-BC42-A4F5-6CA975D04754}"/>
          </ac:spMkLst>
        </pc:spChg>
        <pc:spChg chg="mod">
          <ac:chgData name="kawamura takumi" userId="0d1de08fb349bdeb" providerId="LiveId" clId="{FBFE6043-E55C-1A4C-AD79-1540D0DEFD93}" dt="2020-02-19T00:46:23.524" v="27" actId="166"/>
          <ac:spMkLst>
            <pc:docMk/>
            <pc:sldMk cId="2271719330" sldId="288"/>
            <ac:spMk id="27" creationId="{7292C9C2-1171-F545-A17A-D4ACCC0661E6}"/>
          </ac:spMkLst>
        </pc:spChg>
      </pc:sldChg>
      <pc:sldChg chg="modSp modNotesTx">
        <pc:chgData name="kawamura takumi" userId="0d1de08fb349bdeb" providerId="LiveId" clId="{FBFE6043-E55C-1A4C-AD79-1540D0DEFD93}" dt="2020-02-19T23:26:25.052" v="9730" actId="20577"/>
        <pc:sldMkLst>
          <pc:docMk/>
          <pc:sldMk cId="1594234119" sldId="297"/>
        </pc:sldMkLst>
        <pc:spChg chg="mod">
          <ac:chgData name="kawamura takumi" userId="0d1de08fb349bdeb" providerId="LiveId" clId="{FBFE6043-E55C-1A4C-AD79-1540D0DEFD93}" dt="2020-02-19T00:52:45.453" v="35" actId="207"/>
          <ac:spMkLst>
            <pc:docMk/>
            <pc:sldMk cId="1594234119" sldId="297"/>
            <ac:spMk id="8" creationId="{BBBFDF56-E0DF-ED44-9F66-76CE51C1D105}"/>
          </ac:spMkLst>
        </pc:spChg>
      </pc:sldChg>
      <pc:sldChg chg="modNotesTx">
        <pc:chgData name="kawamura takumi" userId="0d1de08fb349bdeb" providerId="LiveId" clId="{FBFE6043-E55C-1A4C-AD79-1540D0DEFD93}" dt="2020-02-19T05:08:20.363" v="3781" actId="20577"/>
        <pc:sldMkLst>
          <pc:docMk/>
          <pc:sldMk cId="2580306008" sldId="299"/>
        </pc:sldMkLst>
      </pc:sldChg>
      <pc:sldChg chg="delSp modSp modAnim modNotesTx">
        <pc:chgData name="kawamura takumi" userId="0d1de08fb349bdeb" providerId="LiveId" clId="{FBFE6043-E55C-1A4C-AD79-1540D0DEFD93}" dt="2020-02-19T22:47:33.700" v="9709" actId="20577"/>
        <pc:sldMkLst>
          <pc:docMk/>
          <pc:sldMk cId="4041493801" sldId="309"/>
        </pc:sldMkLst>
        <pc:spChg chg="mod">
          <ac:chgData name="kawamura takumi" userId="0d1de08fb349bdeb" providerId="LiveId" clId="{FBFE6043-E55C-1A4C-AD79-1540D0DEFD93}" dt="2020-02-19T00:56:18.854" v="46" actId="1076"/>
          <ac:spMkLst>
            <pc:docMk/>
            <pc:sldMk cId="4041493801" sldId="309"/>
            <ac:spMk id="2" creationId="{FDE89E2B-F1E0-FA48-ACF0-BF4CDA3D6E92}"/>
          </ac:spMkLst>
        </pc:spChg>
        <pc:spChg chg="mod">
          <ac:chgData name="kawamura takumi" userId="0d1de08fb349bdeb" providerId="LiveId" clId="{FBFE6043-E55C-1A4C-AD79-1540D0DEFD93}" dt="2020-02-19T00:55:43.414" v="45" actId="14100"/>
          <ac:spMkLst>
            <pc:docMk/>
            <pc:sldMk cId="4041493801" sldId="309"/>
            <ac:spMk id="4" creationId="{B54A6675-6ECC-4A17-AE0F-0DA8063B2879}"/>
          </ac:spMkLst>
        </pc:spChg>
        <pc:spChg chg="del">
          <ac:chgData name="kawamura takumi" userId="0d1de08fb349bdeb" providerId="LiveId" clId="{FBFE6043-E55C-1A4C-AD79-1540D0DEFD93}" dt="2020-02-19T00:51:32.604" v="29" actId="478"/>
          <ac:spMkLst>
            <pc:docMk/>
            <pc:sldMk cId="4041493801" sldId="309"/>
            <ac:spMk id="5" creationId="{CC6BBD17-8752-F64F-87E1-252F466E3A41}"/>
          </ac:spMkLst>
        </pc:spChg>
        <pc:spChg chg="mod">
          <ac:chgData name="kawamura takumi" userId="0d1de08fb349bdeb" providerId="LiveId" clId="{FBFE6043-E55C-1A4C-AD79-1540D0DEFD93}" dt="2020-02-19T00:56:18.854" v="46" actId="1076"/>
          <ac:spMkLst>
            <pc:docMk/>
            <pc:sldMk cId="4041493801" sldId="309"/>
            <ac:spMk id="6" creationId="{49226BFC-A30B-453C-AEFC-566BEE2314AD}"/>
          </ac:spMkLst>
        </pc:spChg>
        <pc:spChg chg="mod">
          <ac:chgData name="kawamura takumi" userId="0d1de08fb349bdeb" providerId="LiveId" clId="{FBFE6043-E55C-1A4C-AD79-1540D0DEFD93}" dt="2020-02-19T00:56:18.854" v="46" actId="1076"/>
          <ac:spMkLst>
            <pc:docMk/>
            <pc:sldMk cId="4041493801" sldId="309"/>
            <ac:spMk id="8" creationId="{ADC15C91-E748-43EE-912A-2BF9CE4C7F82}"/>
          </ac:spMkLst>
        </pc:spChg>
        <pc:spChg chg="mod">
          <ac:chgData name="kawamura takumi" userId="0d1de08fb349bdeb" providerId="LiveId" clId="{FBFE6043-E55C-1A4C-AD79-1540D0DEFD93}" dt="2020-02-19T00:51:45.691" v="31" actId="207"/>
          <ac:spMkLst>
            <pc:docMk/>
            <pc:sldMk cId="4041493801" sldId="309"/>
            <ac:spMk id="9" creationId="{A10B96C1-7098-C142-9274-D30327ED9728}"/>
          </ac:spMkLst>
        </pc:spChg>
        <pc:spChg chg="mod">
          <ac:chgData name="kawamura takumi" userId="0d1de08fb349bdeb" providerId="LiveId" clId="{FBFE6043-E55C-1A4C-AD79-1540D0DEFD93}" dt="2020-02-19T00:51:37.106" v="30" actId="207"/>
          <ac:spMkLst>
            <pc:docMk/>
            <pc:sldMk cId="4041493801" sldId="309"/>
            <ac:spMk id="10" creationId="{414A1377-21FF-477B-B53D-47BEFF5EAD8E}"/>
          </ac:spMkLst>
        </pc:spChg>
        <pc:spChg chg="mod">
          <ac:chgData name="kawamura takumi" userId="0d1de08fb349bdeb" providerId="LiveId" clId="{FBFE6043-E55C-1A4C-AD79-1540D0DEFD93}" dt="2020-02-19T00:56:18.854" v="46" actId="1076"/>
          <ac:spMkLst>
            <pc:docMk/>
            <pc:sldMk cId="4041493801" sldId="309"/>
            <ac:spMk id="12" creationId="{BB5CE493-A02B-AA40-8FDA-F3A5B781DE55}"/>
          </ac:spMkLst>
        </pc:spChg>
        <pc:spChg chg="mod">
          <ac:chgData name="kawamura takumi" userId="0d1de08fb349bdeb" providerId="LiveId" clId="{FBFE6043-E55C-1A4C-AD79-1540D0DEFD93}" dt="2020-02-19T00:56:25.929" v="47" actId="1076"/>
          <ac:spMkLst>
            <pc:docMk/>
            <pc:sldMk cId="4041493801" sldId="309"/>
            <ac:spMk id="13" creationId="{AF7C678B-7BB9-EF4C-BAFE-C6E24C98845D}"/>
          </ac:spMkLst>
        </pc:spChg>
        <pc:spChg chg="mod">
          <ac:chgData name="kawamura takumi" userId="0d1de08fb349bdeb" providerId="LiveId" clId="{FBFE6043-E55C-1A4C-AD79-1540D0DEFD93}" dt="2020-02-19T00:56:18.854" v="46" actId="1076"/>
          <ac:spMkLst>
            <pc:docMk/>
            <pc:sldMk cId="4041493801" sldId="309"/>
            <ac:spMk id="15" creationId="{07E196FF-FD89-4A50-B379-E1DF4140694E}"/>
          </ac:spMkLst>
        </pc:spChg>
        <pc:spChg chg="mod">
          <ac:chgData name="kawamura takumi" userId="0d1de08fb349bdeb" providerId="LiveId" clId="{FBFE6043-E55C-1A4C-AD79-1540D0DEFD93}" dt="2020-02-19T09:31:40.084" v="5074" actId="14100"/>
          <ac:spMkLst>
            <pc:docMk/>
            <pc:sldMk cId="4041493801" sldId="309"/>
            <ac:spMk id="18" creationId="{FA3A2C28-E54A-4785-8189-517BAAC63427}"/>
          </ac:spMkLst>
        </pc:spChg>
      </pc:sldChg>
      <pc:sldChg chg="modSp modNotesTx">
        <pc:chgData name="kawamura takumi" userId="0d1de08fb349bdeb" providerId="LiveId" clId="{FBFE6043-E55C-1A4C-AD79-1540D0DEFD93}" dt="2020-02-19T19:58:59.536" v="9633" actId="20577"/>
        <pc:sldMkLst>
          <pc:docMk/>
          <pc:sldMk cId="1828948112" sldId="310"/>
        </pc:sldMkLst>
        <pc:spChg chg="mod">
          <ac:chgData name="kawamura takumi" userId="0d1de08fb349bdeb" providerId="LiveId" clId="{FBFE6043-E55C-1A4C-AD79-1540D0DEFD93}" dt="2020-02-19T00:52:21.558" v="33" actId="207"/>
          <ac:spMkLst>
            <pc:docMk/>
            <pc:sldMk cId="1828948112" sldId="310"/>
            <ac:spMk id="7" creationId="{E805A97A-DD91-EE41-A4A3-22D2E9C44E6C}"/>
          </ac:spMkLst>
        </pc:spChg>
      </pc:sldChg>
      <pc:sldChg chg="modSp modNotesTx">
        <pc:chgData name="kawamura takumi" userId="0d1de08fb349bdeb" providerId="LiveId" clId="{FBFE6043-E55C-1A4C-AD79-1540D0DEFD93}" dt="2020-02-19T22:03:33.582" v="9672" actId="20577"/>
        <pc:sldMkLst>
          <pc:docMk/>
          <pc:sldMk cId="1611898640" sldId="311"/>
        </pc:sldMkLst>
        <pc:spChg chg="mod">
          <ac:chgData name="kawamura takumi" userId="0d1de08fb349bdeb" providerId="LiveId" clId="{FBFE6043-E55C-1A4C-AD79-1540D0DEFD93}" dt="2020-02-19T00:52:36.831" v="34" actId="207"/>
          <ac:spMkLst>
            <pc:docMk/>
            <pc:sldMk cId="1611898640" sldId="311"/>
            <ac:spMk id="9" creationId="{4E5BA8C2-0D4F-9642-89CF-3FE2B497308E}"/>
          </ac:spMkLst>
        </pc:spChg>
      </pc:sldChg>
      <pc:sldChg chg="modNotesTx">
        <pc:chgData name="kawamura takumi" userId="0d1de08fb349bdeb" providerId="LiveId" clId="{FBFE6043-E55C-1A4C-AD79-1540D0DEFD93}" dt="2020-02-19T22:57:04.713" v="9716" actId="20577"/>
        <pc:sldMkLst>
          <pc:docMk/>
          <pc:sldMk cId="158645049" sldId="313"/>
        </pc:sldMkLst>
      </pc:sldChg>
      <pc:sldChg chg="modSp modNotesTx">
        <pc:chgData name="kawamura takumi" userId="0d1de08fb349bdeb" providerId="LiveId" clId="{FBFE6043-E55C-1A4C-AD79-1540D0DEFD93}" dt="2020-02-19T23:27:29.076" v="9735" actId="20577"/>
        <pc:sldMkLst>
          <pc:docMk/>
          <pc:sldMk cId="1222025781" sldId="314"/>
        </pc:sldMkLst>
        <pc:spChg chg="mod">
          <ac:chgData name="kawamura takumi" userId="0d1de08fb349bdeb" providerId="LiveId" clId="{FBFE6043-E55C-1A4C-AD79-1540D0DEFD93}" dt="2020-02-19T10:02:38.140" v="5842" actId="20577"/>
          <ac:spMkLst>
            <pc:docMk/>
            <pc:sldMk cId="1222025781" sldId="314"/>
            <ac:spMk id="4" creationId="{F682D339-A1FD-A34C-A33A-9725BAB3D486}"/>
          </ac:spMkLst>
        </pc:spChg>
      </pc:sldChg>
      <pc:sldChg chg="addSp modSp modNotesTx">
        <pc:chgData name="kawamura takumi" userId="0d1de08fb349bdeb" providerId="LiveId" clId="{FBFE6043-E55C-1A4C-AD79-1540D0DEFD93}" dt="2020-02-19T01:21:55.553" v="154" actId="20577"/>
        <pc:sldMkLst>
          <pc:docMk/>
          <pc:sldMk cId="3686100364" sldId="315"/>
        </pc:sldMkLst>
        <pc:spChg chg="mod">
          <ac:chgData name="kawamura takumi" userId="0d1de08fb349bdeb" providerId="LiveId" clId="{FBFE6043-E55C-1A4C-AD79-1540D0DEFD93}" dt="2020-02-19T00:38:43.614" v="6" actId="1076"/>
          <ac:spMkLst>
            <pc:docMk/>
            <pc:sldMk cId="3686100364" sldId="315"/>
            <ac:spMk id="14" creationId="{9D6EA6E5-14B3-450F-A00E-18FE4E8A31C3}"/>
          </ac:spMkLst>
        </pc:spChg>
        <pc:spChg chg="add mod">
          <ac:chgData name="kawamura takumi" userId="0d1de08fb349bdeb" providerId="LiveId" clId="{FBFE6043-E55C-1A4C-AD79-1540D0DEFD93}" dt="2020-02-19T00:38:36.426" v="5" actId="1076"/>
          <ac:spMkLst>
            <pc:docMk/>
            <pc:sldMk cId="3686100364" sldId="315"/>
            <ac:spMk id="18" creationId="{11FE34D3-274A-4C42-A993-90978DB32273}"/>
          </ac:spMkLst>
        </pc:spChg>
        <pc:spChg chg="mod">
          <ac:chgData name="kawamura takumi" userId="0d1de08fb349bdeb" providerId="LiveId" clId="{FBFE6043-E55C-1A4C-AD79-1540D0DEFD93}" dt="2020-02-19T00:38:43.614" v="6" actId="1076"/>
          <ac:spMkLst>
            <pc:docMk/>
            <pc:sldMk cId="3686100364" sldId="315"/>
            <ac:spMk id="30" creationId="{5C436175-7635-460B-A083-8A73DD143D14}"/>
          </ac:spMkLst>
        </pc:spChg>
      </pc:sldChg>
      <pc:sldChg chg="delSp modSp ord modNotesTx">
        <pc:chgData name="kawamura takumi" userId="0d1de08fb349bdeb" providerId="LiveId" clId="{FBFE6043-E55C-1A4C-AD79-1540D0DEFD93}" dt="2020-02-19T16:32:27.286" v="8488" actId="20577"/>
        <pc:sldMkLst>
          <pc:docMk/>
          <pc:sldMk cId="2787176909" sldId="316"/>
        </pc:sldMkLst>
        <pc:spChg chg="mod">
          <ac:chgData name="kawamura takumi" userId="0d1de08fb349bdeb" providerId="LiveId" clId="{FBFE6043-E55C-1A4C-AD79-1540D0DEFD93}" dt="2020-02-19T00:40:06.189" v="12" actId="207"/>
          <ac:spMkLst>
            <pc:docMk/>
            <pc:sldMk cId="2787176909" sldId="316"/>
            <ac:spMk id="3" creationId="{3DE82D4A-F7A7-754E-B04B-473AAA520586}"/>
          </ac:spMkLst>
        </pc:spChg>
        <pc:spChg chg="mod">
          <ac:chgData name="kawamura takumi" userId="0d1de08fb349bdeb" providerId="LiveId" clId="{FBFE6043-E55C-1A4C-AD79-1540D0DEFD93}" dt="2020-02-19T00:40:45.787" v="16" actId="1076"/>
          <ac:spMkLst>
            <pc:docMk/>
            <pc:sldMk cId="2787176909" sldId="316"/>
            <ac:spMk id="13" creationId="{A5567AC7-532C-CF4B-A455-22DB99E590C5}"/>
          </ac:spMkLst>
        </pc:spChg>
        <pc:spChg chg="del">
          <ac:chgData name="kawamura takumi" userId="0d1de08fb349bdeb" providerId="LiveId" clId="{FBFE6043-E55C-1A4C-AD79-1540D0DEFD93}" dt="2020-02-19T00:40:32.958" v="15" actId="478"/>
          <ac:spMkLst>
            <pc:docMk/>
            <pc:sldMk cId="2787176909" sldId="316"/>
            <ac:spMk id="17" creationId="{12D9AC99-E2EB-8644-8E3E-9201EFB0A557}"/>
          </ac:spMkLst>
        </pc:spChg>
      </pc:sldChg>
      <pc:sldChg chg="addSp delSp modSp modNotesTx">
        <pc:chgData name="kawamura takumi" userId="0d1de08fb349bdeb" providerId="LiveId" clId="{FBFE6043-E55C-1A4C-AD79-1540D0DEFD93}" dt="2020-02-19T16:18:02.279" v="8369" actId="20577"/>
        <pc:sldMkLst>
          <pc:docMk/>
          <pc:sldMk cId="78110589" sldId="317"/>
        </pc:sldMkLst>
        <pc:spChg chg="mod">
          <ac:chgData name="kawamura takumi" userId="0d1de08fb349bdeb" providerId="LiveId" clId="{FBFE6043-E55C-1A4C-AD79-1540D0DEFD93}" dt="2020-02-19T09:22:45.011" v="4930" actId="20577"/>
          <ac:spMkLst>
            <pc:docMk/>
            <pc:sldMk cId="78110589" sldId="317"/>
            <ac:spMk id="17" creationId="{67B7F4E4-144B-4469-955C-A80E333C07DC}"/>
          </ac:spMkLst>
        </pc:spChg>
        <pc:spChg chg="del">
          <ac:chgData name="kawamura takumi" userId="0d1de08fb349bdeb" providerId="LiveId" clId="{FBFE6043-E55C-1A4C-AD79-1540D0DEFD93}" dt="2020-02-19T00:39:07.018" v="10" actId="478"/>
          <ac:spMkLst>
            <pc:docMk/>
            <pc:sldMk cId="78110589" sldId="317"/>
            <ac:spMk id="24" creationId="{AACCE384-E499-134B-A55C-907788ACFFD2}"/>
          </ac:spMkLst>
        </pc:spChg>
        <pc:spChg chg="add mod">
          <ac:chgData name="kawamura takumi" userId="0d1de08fb349bdeb" providerId="LiveId" clId="{FBFE6043-E55C-1A4C-AD79-1540D0DEFD93}" dt="2020-02-19T00:39:03.896" v="9" actId="1076"/>
          <ac:spMkLst>
            <pc:docMk/>
            <pc:sldMk cId="78110589" sldId="317"/>
            <ac:spMk id="25" creationId="{4E21A6DE-CFDD-AF49-8FF4-D9D43138E33D}"/>
          </ac:spMkLst>
        </pc:spChg>
        <pc:picChg chg="mod">
          <ac:chgData name="kawamura takumi" userId="0d1de08fb349bdeb" providerId="LiveId" clId="{FBFE6043-E55C-1A4C-AD79-1540D0DEFD93}" dt="2020-02-19T10:28:34.742" v="6759" actId="14100"/>
          <ac:picMkLst>
            <pc:docMk/>
            <pc:sldMk cId="78110589" sldId="317"/>
            <ac:picMk id="19" creationId="{E9CA804D-8A9C-9443-96D4-857D3849FA16}"/>
          </ac:picMkLst>
        </pc:picChg>
      </pc:sldChg>
      <pc:sldChg chg="delSp modSp modAnim modNotesTx">
        <pc:chgData name="kawamura takumi" userId="0d1de08fb349bdeb" providerId="LiveId" clId="{FBFE6043-E55C-1A4C-AD79-1540D0DEFD93}" dt="2020-02-19T01:26:42.530" v="252" actId="20577"/>
        <pc:sldMkLst>
          <pc:docMk/>
          <pc:sldMk cId="3947250668" sldId="318"/>
        </pc:sldMkLst>
        <pc:spChg chg="mod">
          <ac:chgData name="kawamura takumi" userId="0d1de08fb349bdeb" providerId="LiveId" clId="{FBFE6043-E55C-1A4C-AD79-1540D0DEFD93}" dt="2020-02-19T01:21:00.109" v="151" actId="1076"/>
          <ac:spMkLst>
            <pc:docMk/>
            <pc:sldMk cId="3947250668" sldId="318"/>
            <ac:spMk id="3" creationId="{FC77943B-EC22-7F43-91D7-D4794406EE30}"/>
          </ac:spMkLst>
        </pc:spChg>
        <pc:spChg chg="del">
          <ac:chgData name="kawamura takumi" userId="0d1de08fb349bdeb" providerId="LiveId" clId="{FBFE6043-E55C-1A4C-AD79-1540D0DEFD93}" dt="2020-02-19T00:37:34.448" v="0" actId="478"/>
          <ac:spMkLst>
            <pc:docMk/>
            <pc:sldMk cId="3947250668" sldId="318"/>
            <ac:spMk id="5" creationId="{12D96A5A-D506-C841-A336-38D5019CE80F}"/>
          </ac:spMkLst>
        </pc:spChg>
        <pc:spChg chg="mod">
          <ac:chgData name="kawamura takumi" userId="0d1de08fb349bdeb" providerId="LiveId" clId="{FBFE6043-E55C-1A4C-AD79-1540D0DEFD93}" dt="2020-02-19T01:21:09.561" v="152" actId="1076"/>
          <ac:spMkLst>
            <pc:docMk/>
            <pc:sldMk cId="3947250668" sldId="318"/>
            <ac:spMk id="6" creationId="{376043A9-3705-DA40-A8DA-7610CB645D65}"/>
          </ac:spMkLst>
        </pc:spChg>
        <pc:spChg chg="mod">
          <ac:chgData name="kawamura takumi" userId="0d1de08fb349bdeb" providerId="LiveId" clId="{FBFE6043-E55C-1A4C-AD79-1540D0DEFD93}" dt="2020-02-19T01:21:09.561" v="152" actId="1076"/>
          <ac:spMkLst>
            <pc:docMk/>
            <pc:sldMk cId="3947250668" sldId="318"/>
            <ac:spMk id="7" creationId="{48DA1346-73A4-2C4B-8463-F805B34E4D7A}"/>
          </ac:spMkLst>
        </pc:spChg>
        <pc:spChg chg="mod">
          <ac:chgData name="kawamura takumi" userId="0d1de08fb349bdeb" providerId="LiveId" clId="{FBFE6043-E55C-1A4C-AD79-1540D0DEFD93}" dt="2020-02-19T01:21:09.561" v="152" actId="1076"/>
          <ac:spMkLst>
            <pc:docMk/>
            <pc:sldMk cId="3947250668" sldId="318"/>
            <ac:spMk id="8" creationId="{3C9E82B0-4FA8-C94E-808E-A67B9DE429A5}"/>
          </ac:spMkLst>
        </pc:spChg>
        <pc:spChg chg="mod">
          <ac:chgData name="kawamura takumi" userId="0d1de08fb349bdeb" providerId="LiveId" clId="{FBFE6043-E55C-1A4C-AD79-1540D0DEFD93}" dt="2020-02-19T01:21:09.561" v="152" actId="1076"/>
          <ac:spMkLst>
            <pc:docMk/>
            <pc:sldMk cId="3947250668" sldId="318"/>
            <ac:spMk id="9" creationId="{9757D596-F391-614C-BEEE-CBF09CE4EECE}"/>
          </ac:spMkLst>
        </pc:spChg>
        <pc:spChg chg="del">
          <ac:chgData name="kawamura takumi" userId="0d1de08fb349bdeb" providerId="LiveId" clId="{FBFE6043-E55C-1A4C-AD79-1540D0DEFD93}" dt="2020-02-19T00:37:54.466" v="3" actId="478"/>
          <ac:spMkLst>
            <pc:docMk/>
            <pc:sldMk cId="3947250668" sldId="318"/>
            <ac:spMk id="10" creationId="{140F8DF6-C635-9842-9998-755A64F0D76F}"/>
          </ac:spMkLst>
        </pc:spChg>
      </pc:sldChg>
      <pc:sldChg chg="delSp modSp modNotesTx">
        <pc:chgData name="kawamura takumi" userId="0d1de08fb349bdeb" providerId="LiveId" clId="{FBFE6043-E55C-1A4C-AD79-1540D0DEFD93}" dt="2020-02-19T22:47:24.855" v="9708" actId="20577"/>
        <pc:sldMkLst>
          <pc:docMk/>
          <pc:sldMk cId="2471620461" sldId="319"/>
        </pc:sldMkLst>
        <pc:spChg chg="mod">
          <ac:chgData name="kawamura takumi" userId="0d1de08fb349bdeb" providerId="LiveId" clId="{FBFE6043-E55C-1A4C-AD79-1540D0DEFD93}" dt="2020-02-19T00:40:25.137" v="14" actId="207"/>
          <ac:spMkLst>
            <pc:docMk/>
            <pc:sldMk cId="2471620461" sldId="319"/>
            <ac:spMk id="2" creationId="{5D7E6915-3E43-4ACE-80C8-AD8FD16E9379}"/>
          </ac:spMkLst>
        </pc:spChg>
        <pc:spChg chg="del">
          <ac:chgData name="kawamura takumi" userId="0d1de08fb349bdeb" providerId="LiveId" clId="{FBFE6043-E55C-1A4C-AD79-1540D0DEFD93}" dt="2020-02-19T00:40:21.338" v="13" actId="478"/>
          <ac:spMkLst>
            <pc:docMk/>
            <pc:sldMk cId="2471620461" sldId="319"/>
            <ac:spMk id="4" creationId="{3CAD0B47-DAC9-A84E-8293-9893E68CD4CC}"/>
          </ac:spMkLst>
        </pc:spChg>
        <pc:spChg chg="mod">
          <ac:chgData name="kawamura takumi" userId="0d1de08fb349bdeb" providerId="LiveId" clId="{FBFE6043-E55C-1A4C-AD79-1540D0DEFD93}" dt="2020-02-19T00:43:48.781" v="17" actId="207"/>
          <ac:spMkLst>
            <pc:docMk/>
            <pc:sldMk cId="2471620461" sldId="319"/>
            <ac:spMk id="6" creationId="{737FD2CF-87F8-2D4D-9085-4EE1267E6888}"/>
          </ac:spMkLst>
        </pc:spChg>
      </pc:sldChg>
      <pc:sldChg chg="add del">
        <pc:chgData name="kawamura takumi" userId="0d1de08fb349bdeb" providerId="LiveId" clId="{FBFE6043-E55C-1A4C-AD79-1540D0DEFD93}" dt="2020-02-19T18:24:55.708" v="9319" actId="2696"/>
        <pc:sldMkLst>
          <pc:docMk/>
          <pc:sldMk cId="1378013289" sldId="320"/>
        </pc:sldMkLst>
      </pc:sldChg>
      <pc:sldChg chg="add del">
        <pc:chgData name="kawamura takumi" userId="0d1de08fb349bdeb" providerId="LiveId" clId="{FBFE6043-E55C-1A4C-AD79-1540D0DEFD93}" dt="2020-02-19T05:57:20.054" v="4362" actId="2696"/>
        <pc:sldMkLst>
          <pc:docMk/>
          <pc:sldMk cId="1538911972" sldId="320"/>
        </pc:sldMkLst>
      </pc:sldChg>
      <pc:sldChg chg="add del">
        <pc:chgData name="kawamura takumi" userId="0d1de08fb349bdeb" providerId="LiveId" clId="{FBFE6043-E55C-1A4C-AD79-1540D0DEFD93}" dt="2020-02-19T01:24:06.467" v="156"/>
        <pc:sldMkLst>
          <pc:docMk/>
          <pc:sldMk cId="2016703738" sldId="320"/>
        </pc:sldMkLst>
      </pc:sldChg>
      <pc:sldChg chg="add del">
        <pc:chgData name="kawamura takumi" userId="0d1de08fb349bdeb" providerId="LiveId" clId="{FBFE6043-E55C-1A4C-AD79-1540D0DEFD93}" dt="2020-02-19T05:57:22.772" v="4364" actId="2696"/>
        <pc:sldMkLst>
          <pc:docMk/>
          <pc:sldMk cId="2062134036" sldId="320"/>
        </pc:sldMkLst>
      </pc:sldChg>
      <pc:sldChg chg="add del">
        <pc:chgData name="kawamura takumi" userId="0d1de08fb349bdeb" providerId="LiveId" clId="{FBFE6043-E55C-1A4C-AD79-1540D0DEFD93}" dt="2020-02-19T18:24:10.683" v="9317" actId="2696"/>
        <pc:sldMkLst>
          <pc:docMk/>
          <pc:sldMk cId="2295113352" sldId="320"/>
        </pc:sldMkLst>
      </pc:sldChg>
      <pc:sldChg chg="add del">
        <pc:chgData name="kawamura takumi" userId="0d1de08fb349bdeb" providerId="LiveId" clId="{FBFE6043-E55C-1A4C-AD79-1540D0DEFD93}" dt="2020-02-19T16:36:10.647" v="8490" actId="2696"/>
        <pc:sldMkLst>
          <pc:docMk/>
          <pc:sldMk cId="4151640601" sldId="320"/>
        </pc:sldMkLst>
      </pc:sldChg>
    </pc:docChg>
  </pc:docChgLst>
  <pc:docChgLst>
    <pc:chgData name="kawamura takumi" userId="0d1de08fb349bdeb" providerId="LiveId" clId="{02F2CF69-13E9-3D44-82B7-01AAA1B1A6C3}"/>
    <pc:docChg chg="modSld">
      <pc:chgData name="kawamura takumi" userId="0d1de08fb349bdeb" providerId="LiveId" clId="{02F2CF69-13E9-3D44-82B7-01AAA1B1A6C3}" dt="2020-02-20T12:05:55.450" v="143" actId="20577"/>
      <pc:docMkLst>
        <pc:docMk/>
      </pc:docMkLst>
      <pc:sldChg chg="modNotesTx">
        <pc:chgData name="kawamura takumi" userId="0d1de08fb349bdeb" providerId="LiveId" clId="{02F2CF69-13E9-3D44-82B7-01AAA1B1A6C3}" dt="2020-02-20T12:05:45.516" v="136" actId="20577"/>
        <pc:sldMkLst>
          <pc:docMk/>
          <pc:sldMk cId="1889157315" sldId="266"/>
        </pc:sldMkLst>
      </pc:sldChg>
      <pc:sldChg chg="modNotesTx">
        <pc:chgData name="kawamura takumi" userId="0d1de08fb349bdeb" providerId="LiveId" clId="{02F2CF69-13E9-3D44-82B7-01AAA1B1A6C3}" dt="2020-02-20T11:59:05.710" v="34" actId="20577"/>
        <pc:sldMkLst>
          <pc:docMk/>
          <pc:sldMk cId="2525795995" sldId="281"/>
        </pc:sldMkLst>
      </pc:sldChg>
      <pc:sldChg chg="modNotesTx">
        <pc:chgData name="kawamura takumi" userId="0d1de08fb349bdeb" providerId="LiveId" clId="{02F2CF69-13E9-3D44-82B7-01AAA1B1A6C3}" dt="2020-02-20T12:00:14.272" v="50" actId="20577"/>
        <pc:sldMkLst>
          <pc:docMk/>
          <pc:sldMk cId="2271719330" sldId="288"/>
        </pc:sldMkLst>
      </pc:sldChg>
      <pc:sldChg chg="modNotesTx">
        <pc:chgData name="kawamura takumi" userId="0d1de08fb349bdeb" providerId="LiveId" clId="{02F2CF69-13E9-3D44-82B7-01AAA1B1A6C3}" dt="2020-02-20T12:04:41.810" v="129" actId="20577"/>
        <pc:sldMkLst>
          <pc:docMk/>
          <pc:sldMk cId="1594234119" sldId="297"/>
        </pc:sldMkLst>
      </pc:sldChg>
      <pc:sldChg chg="modNotesTx">
        <pc:chgData name="kawamura takumi" userId="0d1de08fb349bdeb" providerId="LiveId" clId="{02F2CF69-13E9-3D44-82B7-01AAA1B1A6C3}" dt="2020-02-20T12:05:14.447" v="133" actId="20577"/>
        <pc:sldMkLst>
          <pc:docMk/>
          <pc:sldMk cId="4041493801" sldId="309"/>
        </pc:sldMkLst>
      </pc:sldChg>
      <pc:sldChg chg="modNotesTx">
        <pc:chgData name="kawamura takumi" userId="0d1de08fb349bdeb" providerId="LiveId" clId="{02F2CF69-13E9-3D44-82B7-01AAA1B1A6C3}" dt="2020-02-20T12:01:46.780" v="85" actId="20577"/>
        <pc:sldMkLst>
          <pc:docMk/>
          <pc:sldMk cId="1828948112" sldId="310"/>
        </pc:sldMkLst>
      </pc:sldChg>
      <pc:sldChg chg="modNotesTx">
        <pc:chgData name="kawamura takumi" userId="0d1de08fb349bdeb" providerId="LiveId" clId="{02F2CF69-13E9-3D44-82B7-01AAA1B1A6C3}" dt="2020-02-20T12:04:32.075" v="127" actId="20577"/>
        <pc:sldMkLst>
          <pc:docMk/>
          <pc:sldMk cId="1611898640" sldId="311"/>
        </pc:sldMkLst>
      </pc:sldChg>
      <pc:sldChg chg="modNotesTx">
        <pc:chgData name="kawamura takumi" userId="0d1de08fb349bdeb" providerId="LiveId" clId="{02F2CF69-13E9-3D44-82B7-01AAA1B1A6C3}" dt="2020-02-20T12:01:01.236" v="69" actId="20577"/>
        <pc:sldMkLst>
          <pc:docMk/>
          <pc:sldMk cId="158645049" sldId="313"/>
        </pc:sldMkLst>
      </pc:sldChg>
      <pc:sldChg chg="modNotesTx">
        <pc:chgData name="kawamura takumi" userId="0d1de08fb349bdeb" providerId="LiveId" clId="{02F2CF69-13E9-3D44-82B7-01AAA1B1A6C3}" dt="2020-02-20T12:03:15.621" v="118" actId="20577"/>
        <pc:sldMkLst>
          <pc:docMk/>
          <pc:sldMk cId="1222025781" sldId="314"/>
        </pc:sldMkLst>
      </pc:sldChg>
      <pc:sldChg chg="modNotesTx">
        <pc:chgData name="kawamura takumi" userId="0d1de08fb349bdeb" providerId="LiveId" clId="{02F2CF69-13E9-3D44-82B7-01AAA1B1A6C3}" dt="2020-02-20T12:05:55.450" v="143" actId="20577"/>
        <pc:sldMkLst>
          <pc:docMk/>
          <pc:sldMk cId="3686100364" sldId="315"/>
        </pc:sldMkLst>
      </pc:sldChg>
      <pc:sldChg chg="modNotesTx">
        <pc:chgData name="kawamura takumi" userId="0d1de08fb349bdeb" providerId="LiveId" clId="{02F2CF69-13E9-3D44-82B7-01AAA1B1A6C3}" dt="2020-02-20T12:05:39.157" v="135" actId="20577"/>
        <pc:sldMkLst>
          <pc:docMk/>
          <pc:sldMk cId="2787176909" sldId="316"/>
        </pc:sldMkLst>
      </pc:sldChg>
      <pc:sldChg chg="modNotesTx">
        <pc:chgData name="kawamura takumi" userId="0d1de08fb349bdeb" providerId="LiveId" clId="{02F2CF69-13E9-3D44-82B7-01AAA1B1A6C3}" dt="2020-02-20T11:57:32.280" v="19" actId="20577"/>
        <pc:sldMkLst>
          <pc:docMk/>
          <pc:sldMk cId="78110589" sldId="317"/>
        </pc:sldMkLst>
      </pc:sldChg>
      <pc:sldChg chg="modNotesTx">
        <pc:chgData name="kawamura takumi" userId="0d1de08fb349bdeb" providerId="LiveId" clId="{02F2CF69-13E9-3D44-82B7-01AAA1B1A6C3}" dt="2020-02-20T11:57:13.118" v="17" actId="20577"/>
        <pc:sldMkLst>
          <pc:docMk/>
          <pc:sldMk cId="3947250668" sldId="318"/>
        </pc:sldMkLst>
      </pc:sldChg>
      <pc:sldChg chg="modNotesTx">
        <pc:chgData name="kawamura takumi" userId="0d1de08fb349bdeb" providerId="LiveId" clId="{02F2CF69-13E9-3D44-82B7-01AAA1B1A6C3}" dt="2020-02-20T12:05:32.209" v="134" actId="20577"/>
        <pc:sldMkLst>
          <pc:docMk/>
          <pc:sldMk cId="2471620461" sldId="319"/>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Users/takumi24/Desktop/&#21330;&#26989;&#35542;&#25991;&#27010;&#35201;/&#23455;&#39443;.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Users/takumi24/Desktop/&#21330;&#26989;&#35542;&#25991;&#27010;&#35201;/&#23455;&#3944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659160756501181"/>
          <c:y val="3.8738334791484398E-2"/>
          <c:w val="0.77070508274231697"/>
          <c:h val="0.81727252843394571"/>
        </c:manualLayout>
      </c:layout>
      <c:barChart>
        <c:barDir val="col"/>
        <c:grouping val="clustered"/>
        <c:varyColors val="0"/>
        <c:ser>
          <c:idx val="0"/>
          <c:order val="0"/>
          <c:spPr>
            <a:solidFill>
              <a:schemeClr val="accent1"/>
            </a:solidFill>
            <a:ln>
              <a:solidFill>
                <a:schemeClr val="tx1"/>
              </a:solidFill>
            </a:ln>
            <a:effectLst/>
          </c:spPr>
          <c:invertIfNegative val="0"/>
          <c:dPt>
            <c:idx val="0"/>
            <c:invertIfNegative val="0"/>
            <c:bubble3D val="0"/>
            <c:spPr>
              <a:solidFill>
                <a:schemeClr val="accent2"/>
              </a:solidFill>
              <a:ln>
                <a:solidFill>
                  <a:schemeClr val="tx1"/>
                </a:solidFill>
              </a:ln>
              <a:effectLst/>
            </c:spPr>
            <c:extLst>
              <c:ext xmlns:c16="http://schemas.microsoft.com/office/drawing/2014/chart" uri="{C3380CC4-5D6E-409C-BE32-E72D297353CC}">
                <c16:uniqueId val="{00000001-0F12-0845-9FC0-B1BDF937FE2D}"/>
              </c:ext>
            </c:extLst>
          </c:dPt>
          <c:dPt>
            <c:idx val="1"/>
            <c:invertIfNegative val="0"/>
            <c:bubble3D val="0"/>
            <c:spPr>
              <a:solidFill>
                <a:schemeClr val="accent1"/>
              </a:solidFill>
              <a:ln>
                <a:solidFill>
                  <a:schemeClr val="tx1"/>
                </a:solidFill>
              </a:ln>
              <a:effectLst/>
            </c:spPr>
            <c:extLst>
              <c:ext xmlns:c16="http://schemas.microsoft.com/office/drawing/2014/chart" uri="{C3380CC4-5D6E-409C-BE32-E72D297353CC}">
                <c16:uniqueId val="{00000003-0F12-0845-9FC0-B1BDF937FE2D}"/>
              </c:ext>
            </c:extLst>
          </c:dPt>
          <c:cat>
            <c:strRef>
              <c:f>'Sheet1 (6)'!$P$19:$Q$19</c:f>
              <c:strCache>
                <c:ptCount val="2"/>
                <c:pt idx="0">
                  <c:v>従来</c:v>
                </c:pt>
                <c:pt idx="1">
                  <c:v>SCwatcher</c:v>
                </c:pt>
              </c:strCache>
            </c:strRef>
          </c:cat>
          <c:val>
            <c:numRef>
              <c:f>'Sheet1 (6)'!$P$20:$Q$20</c:f>
              <c:numCache>
                <c:formatCode>General</c:formatCode>
                <c:ptCount val="2"/>
                <c:pt idx="0">
                  <c:v>1.6626999999999998</c:v>
                </c:pt>
                <c:pt idx="1">
                  <c:v>8.3791999999999991</c:v>
                </c:pt>
              </c:numCache>
            </c:numRef>
          </c:val>
          <c:extLst>
            <c:ext xmlns:c16="http://schemas.microsoft.com/office/drawing/2014/chart" uri="{C3380CC4-5D6E-409C-BE32-E72D297353CC}">
              <c16:uniqueId val="{00000004-0F12-0845-9FC0-B1BDF937FE2D}"/>
            </c:ext>
          </c:extLst>
        </c:ser>
        <c:dLbls>
          <c:showLegendKey val="0"/>
          <c:showVal val="0"/>
          <c:showCatName val="0"/>
          <c:showSerName val="0"/>
          <c:showPercent val="0"/>
          <c:showBubbleSize val="0"/>
        </c:dLbls>
        <c:gapWidth val="219"/>
        <c:overlap val="-27"/>
        <c:axId val="304895424"/>
        <c:axId val="306606416"/>
      </c:barChart>
      <c:catAx>
        <c:axId val="30489542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1800" b="0" i="0" u="none" strike="noStrike" kern="1200" baseline="0">
                <a:solidFill>
                  <a:schemeClr val="tx1"/>
                </a:solidFill>
                <a:latin typeface="+mn-ea"/>
                <a:ea typeface="+mn-ea"/>
                <a:cs typeface="+mn-cs"/>
              </a:defRPr>
            </a:pPr>
            <a:endParaRPr lang="ja-JP"/>
          </a:p>
        </c:txPr>
        <c:crossAx val="306606416"/>
        <c:crosses val="autoZero"/>
        <c:auto val="1"/>
        <c:lblAlgn val="ctr"/>
        <c:lblOffset val="100"/>
        <c:noMultiLvlLbl val="0"/>
      </c:catAx>
      <c:valAx>
        <c:axId val="30660641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800" b="0" i="0" u="none" strike="noStrike" kern="1200" baseline="0">
                    <a:solidFill>
                      <a:schemeClr val="tx1"/>
                    </a:solidFill>
                    <a:latin typeface="+mn-lt"/>
                    <a:ea typeface="+mn-ea"/>
                    <a:cs typeface="+mn-cs"/>
                  </a:defRPr>
                </a:pPr>
                <a:r>
                  <a:rPr lang="ja-JP" altLang="en-US" sz="1800" baseline="0">
                    <a:solidFill>
                      <a:schemeClr val="tx1"/>
                    </a:solidFill>
                    <a:latin typeface="+mn-ea"/>
                    <a:ea typeface="+mn-ea"/>
                  </a:rPr>
                  <a:t>実行時間</a:t>
                </a:r>
                <a:r>
                  <a:rPr lang="en-US" altLang="ja-JP" sz="1800" baseline="0" dirty="0">
                    <a:solidFill>
                      <a:schemeClr val="tx1"/>
                    </a:solidFill>
                    <a:latin typeface="+mn-ea"/>
                    <a:ea typeface="+mn-ea"/>
                  </a:rPr>
                  <a:t>[</a:t>
                </a:r>
                <a:r>
                  <a:rPr lang="en-US" altLang="ja-JP" sz="1800" baseline="0" dirty="0" err="1">
                    <a:solidFill>
                      <a:schemeClr val="tx1"/>
                    </a:solidFill>
                    <a:latin typeface="+mn-ea"/>
                    <a:ea typeface="+mn-ea"/>
                  </a:rPr>
                  <a:t>ms</a:t>
                </a:r>
                <a:r>
                  <a:rPr lang="en-US" altLang="ja-JP" sz="1800" baseline="0" dirty="0">
                    <a:solidFill>
                      <a:schemeClr val="tx1"/>
                    </a:solidFill>
                    <a:latin typeface="+mn-ea"/>
                    <a:ea typeface="+mn-ea"/>
                  </a:rPr>
                  <a:t>]</a:t>
                </a:r>
                <a:endParaRPr lang="ja-JP" altLang="en-US" sz="1800" baseline="0">
                  <a:solidFill>
                    <a:schemeClr val="tx1"/>
                  </a:solidFill>
                  <a:latin typeface="+mn-ea"/>
                  <a:ea typeface="+mn-ea"/>
                </a:endParaRPr>
              </a:p>
            </c:rich>
          </c:tx>
          <c:overlay val="0"/>
          <c:spPr>
            <a:noFill/>
            <a:ln>
              <a:noFill/>
            </a:ln>
            <a:effectLst/>
          </c:spPr>
          <c:txPr>
            <a:bodyPr rot="-5400000" spcFirstLastPara="1" vertOverflow="ellipsis" vert="horz" wrap="square" anchor="ctr" anchorCtr="1"/>
            <a:lstStyle/>
            <a:p>
              <a:pPr>
                <a:defRPr lang="ja-JP" sz="18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800" b="0" i="0" u="none" strike="noStrike" kern="1200" baseline="0">
                <a:solidFill>
                  <a:schemeClr val="tx1"/>
                </a:solidFill>
                <a:latin typeface="+mn-ea"/>
                <a:ea typeface="+mn-ea"/>
                <a:cs typeface="+mn-cs"/>
              </a:defRPr>
            </a:pPr>
            <a:endParaRPr lang="ja-JP"/>
          </a:p>
        </c:txPr>
        <c:crossAx val="304895424"/>
        <c:crosses val="autoZero"/>
        <c:crossBetween val="between"/>
      </c:valAx>
      <c:spPr>
        <a:noFill/>
        <a:ln>
          <a:solidFill>
            <a:schemeClr val="tx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5412115839243493"/>
          <c:y val="4.1694444444444444E-2"/>
          <c:w val="0.72088534278959826"/>
          <c:h val="0.81727252843394571"/>
        </c:manualLayout>
      </c:layout>
      <c:barChart>
        <c:barDir val="col"/>
        <c:grouping val="clustered"/>
        <c:varyColors val="0"/>
        <c:ser>
          <c:idx val="0"/>
          <c:order val="0"/>
          <c:spPr>
            <a:solidFill>
              <a:schemeClr val="accent1"/>
            </a:solidFill>
            <a:ln>
              <a:solidFill>
                <a:sysClr val="windowText" lastClr="000000"/>
              </a:solidFill>
            </a:ln>
            <a:effectLst/>
          </c:spPr>
          <c:invertIfNegative val="0"/>
          <c:dPt>
            <c:idx val="0"/>
            <c:invertIfNegative val="0"/>
            <c:bubble3D val="0"/>
            <c:spPr>
              <a:solidFill>
                <a:srgbClr val="ED7D31"/>
              </a:solidFill>
              <a:ln>
                <a:solidFill>
                  <a:sysClr val="windowText" lastClr="000000"/>
                </a:solidFill>
              </a:ln>
              <a:effectLst/>
            </c:spPr>
            <c:extLst>
              <c:ext xmlns:c16="http://schemas.microsoft.com/office/drawing/2014/chart" uri="{C3380CC4-5D6E-409C-BE32-E72D297353CC}">
                <c16:uniqueId val="{00000001-A554-D74F-9466-EAB0404B228B}"/>
              </c:ext>
            </c:extLst>
          </c:dPt>
          <c:dPt>
            <c:idx val="1"/>
            <c:invertIfNegative val="0"/>
            <c:bubble3D val="0"/>
            <c:spPr>
              <a:solidFill>
                <a:srgbClr val="4472C4"/>
              </a:solidFill>
              <a:ln>
                <a:solidFill>
                  <a:sysClr val="windowText" lastClr="000000"/>
                </a:solidFill>
              </a:ln>
              <a:effectLst/>
            </c:spPr>
            <c:extLst>
              <c:ext xmlns:c16="http://schemas.microsoft.com/office/drawing/2014/chart" uri="{C3380CC4-5D6E-409C-BE32-E72D297353CC}">
                <c16:uniqueId val="{00000003-A554-D74F-9466-EAB0404B228B}"/>
              </c:ext>
            </c:extLst>
          </c:dPt>
          <c:cat>
            <c:strRef>
              <c:f>'Sheet1 (6)'!$V$19:$W$19</c:f>
              <c:strCache>
                <c:ptCount val="2"/>
                <c:pt idx="0">
                  <c:v>SGmonitor</c:v>
                </c:pt>
                <c:pt idx="1">
                  <c:v>SCwatcher</c:v>
                </c:pt>
              </c:strCache>
            </c:strRef>
          </c:cat>
          <c:val>
            <c:numRef>
              <c:f>'Sheet1 (6)'!$V$20:$W$20</c:f>
              <c:numCache>
                <c:formatCode>General</c:formatCode>
                <c:ptCount val="2"/>
                <c:pt idx="0">
                  <c:v>5.4480000000000004</c:v>
                </c:pt>
                <c:pt idx="1">
                  <c:v>18.361000000000001</c:v>
                </c:pt>
              </c:numCache>
            </c:numRef>
          </c:val>
          <c:extLst>
            <c:ext xmlns:c16="http://schemas.microsoft.com/office/drawing/2014/chart" uri="{C3380CC4-5D6E-409C-BE32-E72D297353CC}">
              <c16:uniqueId val="{00000004-A554-D74F-9466-EAB0404B228B}"/>
            </c:ext>
          </c:extLst>
        </c:ser>
        <c:dLbls>
          <c:showLegendKey val="0"/>
          <c:showVal val="0"/>
          <c:showCatName val="0"/>
          <c:showSerName val="0"/>
          <c:showPercent val="0"/>
          <c:showBubbleSize val="0"/>
        </c:dLbls>
        <c:gapWidth val="219"/>
        <c:overlap val="-27"/>
        <c:axId val="304895424"/>
        <c:axId val="306606416"/>
      </c:barChart>
      <c:catAx>
        <c:axId val="30489542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1800" b="0" i="0" u="none" strike="noStrike" kern="1200" baseline="0">
                <a:solidFill>
                  <a:schemeClr val="tx1"/>
                </a:solidFill>
                <a:latin typeface="+mn-ea"/>
                <a:ea typeface="+mn-ea"/>
                <a:cs typeface="+mn-cs"/>
              </a:defRPr>
            </a:pPr>
            <a:endParaRPr lang="ja-JP"/>
          </a:p>
        </c:txPr>
        <c:crossAx val="306606416"/>
        <c:crosses val="autoZero"/>
        <c:auto val="1"/>
        <c:lblAlgn val="ctr"/>
        <c:lblOffset val="100"/>
        <c:noMultiLvlLbl val="0"/>
      </c:catAx>
      <c:valAx>
        <c:axId val="30660641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800" b="0" i="0" u="none" strike="noStrike" kern="1200" baseline="0">
                    <a:solidFill>
                      <a:schemeClr val="tx1"/>
                    </a:solidFill>
                    <a:latin typeface="+mn-lt"/>
                    <a:ea typeface="+mn-ea"/>
                    <a:cs typeface="+mn-cs"/>
                  </a:defRPr>
                </a:pPr>
                <a:r>
                  <a:rPr lang="ja-JP" altLang="en-US" sz="1800" baseline="0"/>
                  <a:t>実行時間</a:t>
                </a:r>
                <a:r>
                  <a:rPr lang="en-US" altLang="ja-JP" sz="1800" baseline="0" dirty="0">
                    <a:latin typeface="+mn-ea"/>
                    <a:ea typeface="+mn-ea"/>
                  </a:rPr>
                  <a:t>[</a:t>
                </a:r>
                <a:r>
                  <a:rPr lang="en-US" altLang="ja-JP" sz="1800" baseline="0" dirty="0" err="1">
                    <a:latin typeface="+mn-ea"/>
                    <a:ea typeface="+mn-ea"/>
                  </a:rPr>
                  <a:t>ms</a:t>
                </a:r>
                <a:r>
                  <a:rPr lang="en-US" altLang="ja-JP" sz="1800" baseline="0" dirty="0">
                    <a:latin typeface="+mn-ea"/>
                    <a:ea typeface="+mn-ea"/>
                  </a:rPr>
                  <a:t>]</a:t>
                </a:r>
                <a:endParaRPr lang="ja-JP" altLang="en-US" sz="1800" baseline="0">
                  <a:latin typeface="+mn-ea"/>
                  <a:ea typeface="+mn-ea"/>
                </a:endParaRPr>
              </a:p>
            </c:rich>
          </c:tx>
          <c:overlay val="0"/>
          <c:spPr>
            <a:noFill/>
            <a:ln>
              <a:noFill/>
            </a:ln>
            <a:effectLst/>
          </c:spPr>
          <c:txPr>
            <a:bodyPr rot="-5400000" spcFirstLastPara="1" vertOverflow="ellipsis" vert="horz" wrap="square" anchor="ctr" anchorCtr="1"/>
            <a:lstStyle/>
            <a:p>
              <a:pPr>
                <a:defRPr lang="ja-JP" sz="18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800" b="0" i="0" u="none" strike="noStrike" kern="1200" baseline="0">
                <a:solidFill>
                  <a:schemeClr val="tx1"/>
                </a:solidFill>
                <a:latin typeface="+mn-ea"/>
                <a:ea typeface="+mn-ea"/>
                <a:cs typeface="+mn-cs"/>
              </a:defRPr>
            </a:pPr>
            <a:endParaRPr lang="ja-JP"/>
          </a:p>
        </c:txPr>
        <c:crossAx val="304895424"/>
        <c:crosses val="autoZero"/>
        <c:crossBetween val="between"/>
      </c:valAx>
      <c:spPr>
        <a:noFill/>
        <a:ln>
          <a:solidFill>
            <a:schemeClr val="tx1"/>
          </a:solidFill>
        </a:ln>
        <a:effectLst/>
      </c:spPr>
    </c:plotArea>
    <c:plotVisOnly val="1"/>
    <c:dispBlanksAs val="gap"/>
    <c:showDLblsOverMax val="0"/>
    <c:extLst/>
  </c:chart>
  <c:spPr>
    <a:solidFill>
      <a:schemeClr val="bg1"/>
    </a:solidFill>
    <a:ln w="9525" cap="flat" cmpd="sng" algn="ctr">
      <a:noFill/>
      <a:round/>
    </a:ln>
    <a:effectLst/>
  </c:spPr>
  <c:txPr>
    <a:bodyPr/>
    <a:lstStyle/>
    <a:p>
      <a:pPr>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DE083F-5C11-42BD-842F-4544BD27B759}" type="datetimeFigureOut">
              <a:rPr kumimoji="1" lang="ja-JP" altLang="en-US" smtClean="0"/>
              <a:t>2020/2/20</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BCC1E0-F1EE-4AC8-980D-F9BE16F3A763}" type="slidenum">
              <a:rPr kumimoji="1" lang="ja-JP" altLang="en-US" smtClean="0"/>
              <a:t>‹#›</a:t>
            </a:fld>
            <a:endParaRPr kumimoji="1" lang="ja-JP" altLang="en-US"/>
          </a:p>
        </p:txBody>
      </p:sp>
    </p:spTree>
    <p:extLst>
      <p:ext uri="{BB962C8B-B14F-4D97-AF65-F5344CB8AC3E}">
        <p14:creationId xmlns:p14="http://schemas.microsoft.com/office/powerpoint/2010/main" val="184001254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C6BCC1E0-F1EE-4AC8-980D-F9BE16F3A763}" type="slidenum">
              <a:rPr kumimoji="1" lang="ja-JP" altLang="en-US" smtClean="0"/>
              <a:t>1</a:t>
            </a:fld>
            <a:endParaRPr kumimoji="1" lang="ja-JP" altLang="en-US"/>
          </a:p>
        </p:txBody>
      </p:sp>
    </p:spTree>
    <p:extLst>
      <p:ext uri="{BB962C8B-B14F-4D97-AF65-F5344CB8AC3E}">
        <p14:creationId xmlns:p14="http://schemas.microsoft.com/office/powerpoint/2010/main" val="13186473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r>
              <a:rPr kumimoji="1" lang="ja-JP" altLang="en-US"/>
              <a:t>この</a:t>
            </a:r>
            <a:r>
              <a:rPr kumimoji="1" lang="en-US" altLang="ja-JP" dirty="0"/>
              <a:t>VM</a:t>
            </a:r>
            <a:r>
              <a:rPr kumimoji="1" lang="ja-JP" altLang="en-US"/>
              <a:t>メモリデバイスが</a:t>
            </a:r>
            <a:r>
              <a:rPr kumimoji="1" lang="en-US" altLang="ja-JP" dirty="0"/>
              <a:t>OS</a:t>
            </a:r>
            <a:r>
              <a:rPr kumimoji="1" lang="ja-JP" altLang="en-US"/>
              <a:t>データを取得し，</a:t>
            </a:r>
            <a:r>
              <a:rPr kumimoji="1" lang="en-US" altLang="ja-JP" dirty="0"/>
              <a:t>proc</a:t>
            </a:r>
            <a:r>
              <a:rPr kumimoji="1" lang="ja-JP" altLang="en-US"/>
              <a:t>ファイルシステムへ返します．</a:t>
            </a:r>
            <a:endParaRPr kumimoji="1" lang="en-US" altLang="ja-JP" dirty="0"/>
          </a:p>
          <a:p>
            <a:endParaRPr kumimoji="1" lang="en-US" altLang="ja-JP" dirty="0"/>
          </a:p>
          <a:p>
            <a:r>
              <a:rPr kumimoji="1" lang="ja-JP" altLang="en-US"/>
              <a:t>取得した</a:t>
            </a:r>
            <a:r>
              <a:rPr kumimoji="1" lang="en-US" altLang="ja-JP" dirty="0"/>
              <a:t>OS</a:t>
            </a:r>
            <a:r>
              <a:rPr kumimoji="1" lang="ja-JP" altLang="en-US"/>
              <a:t>データは，</a:t>
            </a:r>
            <a:r>
              <a:rPr kumimoji="1" lang="en-US" altLang="ja-JP" dirty="0"/>
              <a:t>proc</a:t>
            </a:r>
            <a:r>
              <a:rPr kumimoji="1" lang="ja-JP" altLang="en-US"/>
              <a:t>ファイルシステムに渡されるまでの間にエンクレイヴの外でデータが漏洩してしまう恐れがあります．そこで，</a:t>
            </a:r>
            <a:r>
              <a:rPr kumimoji="1" lang="en-US" altLang="ja-JP" dirty="0"/>
              <a:t>OS</a:t>
            </a:r>
            <a:r>
              <a:rPr kumimoji="1" lang="ja-JP" altLang="en-US"/>
              <a:t>データは取得時に</a:t>
            </a:r>
            <a:endParaRPr kumimoji="1" lang="en-US" altLang="ja-JP" dirty="0"/>
          </a:p>
          <a:p>
            <a:endParaRPr kumimoji="1" lang="en-US" altLang="ja-JP" dirty="0"/>
          </a:p>
          <a:p>
            <a:r>
              <a:rPr kumimoji="1" lang="ja-JP" altLang="en-US"/>
              <a:t>これにより，性能を向上させることができます．</a:t>
            </a:r>
            <a:endParaRPr kumimoji="1" lang="en-US" altLang="ja-JP" dirty="0"/>
          </a:p>
        </p:txBody>
      </p:sp>
      <p:sp>
        <p:nvSpPr>
          <p:cNvPr id="4" name="スライド番号プレースホルダー 3"/>
          <p:cNvSpPr>
            <a:spLocks noGrp="1"/>
          </p:cNvSpPr>
          <p:nvPr>
            <p:ph type="sldNum" sz="quarter" idx="5"/>
          </p:nvPr>
        </p:nvSpPr>
        <p:spPr/>
        <p:txBody>
          <a:bodyPr/>
          <a:lstStyle/>
          <a:p>
            <a:fld id="{F8B32173-DD85-46DD-A6CC-A7B71FC0D2D4}" type="slidenum">
              <a:rPr kumimoji="1" lang="ja-JP" altLang="en-US" smtClean="0"/>
              <a:t>10</a:t>
            </a:fld>
            <a:endParaRPr kumimoji="1" lang="ja-JP" altLang="en-US"/>
          </a:p>
        </p:txBody>
      </p:sp>
    </p:spTree>
    <p:extLst>
      <p:ext uri="{BB962C8B-B14F-4D97-AF65-F5344CB8AC3E}">
        <p14:creationId xmlns:p14="http://schemas.microsoft.com/office/powerpoint/2010/main" val="26785927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r>
              <a:rPr kumimoji="1" lang="en-US" altLang="ja-JP" dirty="0" err="1"/>
              <a:t>SCwatcher</a:t>
            </a:r>
            <a:r>
              <a:rPr kumimoji="1" lang="ja-JP" altLang="en-US"/>
              <a:t>上で動かす既存の</a:t>
            </a:r>
            <a:r>
              <a:rPr kumimoji="1" lang="en-US" altLang="ja-JP" dirty="0"/>
              <a:t>IDS</a:t>
            </a:r>
            <a:r>
              <a:rPr kumimoji="1" lang="ja-JP" altLang="en-US"/>
              <a:t>は，そのまま実行してしまうと</a:t>
            </a:r>
            <a:r>
              <a:rPr kumimoji="1" lang="en-US" altLang="ja-JP" dirty="0"/>
              <a:t>SCONE</a:t>
            </a:r>
            <a:r>
              <a:rPr kumimoji="1" lang="ja-JP" altLang="en-US"/>
              <a:t>の機能を使って</a:t>
            </a:r>
            <a:r>
              <a:rPr kumimoji="1" lang="en-US" altLang="ja-JP" dirty="0"/>
              <a:t>IDS</a:t>
            </a:r>
            <a:r>
              <a:rPr kumimoji="1" lang="ja-JP" altLang="en-US"/>
              <a:t>を実行するシステムの</a:t>
            </a:r>
            <a:r>
              <a:rPr kumimoji="1" lang="en-US" altLang="ja-JP" dirty="0"/>
              <a:t>proc</a:t>
            </a:r>
            <a:r>
              <a:rPr kumimoji="1" lang="ja-JP" altLang="en-US"/>
              <a:t>ファイルシステムを使ってしまいます．そこで</a:t>
            </a:r>
            <a:endParaRPr kumimoji="1" lang="en-US" altLang="ja-JP" dirty="0"/>
          </a:p>
          <a:p>
            <a:r>
              <a:rPr kumimoji="1" lang="ja-JP" altLang="en-US"/>
              <a:t>具体的には</a:t>
            </a:r>
            <a:endParaRPr kumimoji="1" lang="en-US" altLang="ja-JP" dirty="0"/>
          </a:p>
          <a:p>
            <a:endParaRPr kumimoji="1" lang="en-US" altLang="ja-JP" dirty="0"/>
          </a:p>
          <a:p>
            <a:r>
              <a:rPr kumimoji="1" lang="ja-JP" altLang="en-US"/>
              <a:t>置き換えた関数は，疑似ファイルに対する標準ファイル関数の処理をエミュレート</a:t>
            </a:r>
            <a:endParaRPr kumimoji="1" lang="en-US" altLang="ja-JP" dirty="0"/>
          </a:p>
        </p:txBody>
      </p:sp>
      <p:sp>
        <p:nvSpPr>
          <p:cNvPr id="4" name="スライド番号プレースホルダー 3"/>
          <p:cNvSpPr>
            <a:spLocks noGrp="1"/>
          </p:cNvSpPr>
          <p:nvPr>
            <p:ph type="sldNum" sz="quarter" idx="5"/>
          </p:nvPr>
        </p:nvSpPr>
        <p:spPr/>
        <p:txBody>
          <a:bodyPr/>
          <a:lstStyle/>
          <a:p>
            <a:fld id="{F8B32173-DD85-46DD-A6CC-A7B71FC0D2D4}" type="slidenum">
              <a:rPr kumimoji="1" lang="ja-JP" altLang="en-US" smtClean="0"/>
              <a:t>11</a:t>
            </a:fld>
            <a:endParaRPr kumimoji="1" lang="ja-JP" altLang="en-US"/>
          </a:p>
        </p:txBody>
      </p:sp>
    </p:spTree>
    <p:extLst>
      <p:ext uri="{BB962C8B-B14F-4D97-AF65-F5344CB8AC3E}">
        <p14:creationId xmlns:p14="http://schemas.microsoft.com/office/powerpoint/2010/main" val="319988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netstat</a:t>
            </a:r>
            <a:r>
              <a:rPr kumimoji="1" lang="ja-JP" altLang="en-US"/>
              <a:t>コマンドは，</a:t>
            </a:r>
            <a:r>
              <a:rPr kumimoji="1" lang="en-US" altLang="ja-JP" dirty="0"/>
              <a:t>proc</a:t>
            </a:r>
            <a:r>
              <a:rPr kumimoji="1" lang="ja-JP" altLang="en-US"/>
              <a:t>ファイルシステムから取得した情報を基に</a:t>
            </a:r>
            <a:endParaRPr kumimoji="1" lang="en-US" altLang="ja-JP" dirty="0"/>
          </a:p>
          <a:p>
            <a:endParaRPr kumimoji="1" lang="en-US" altLang="ja-JP" dirty="0"/>
          </a:p>
          <a:p>
            <a:r>
              <a:rPr kumimoji="1" lang="ja-JP" altLang="en-US"/>
              <a:t>仮想化システムには</a:t>
            </a:r>
            <a:endParaRPr kumimoji="1" lang="en-US" altLang="ja-JP" dirty="0"/>
          </a:p>
        </p:txBody>
      </p:sp>
      <p:sp>
        <p:nvSpPr>
          <p:cNvPr id="4" name="スライド番号プレースホルダー 3"/>
          <p:cNvSpPr>
            <a:spLocks noGrp="1"/>
          </p:cNvSpPr>
          <p:nvPr>
            <p:ph type="sldNum" sz="quarter" idx="5"/>
          </p:nvPr>
        </p:nvSpPr>
        <p:spPr/>
        <p:txBody>
          <a:bodyPr/>
          <a:lstStyle/>
          <a:p>
            <a:fld id="{C6BCC1E0-F1EE-4AC8-980D-F9BE16F3A763}" type="slidenum">
              <a:rPr kumimoji="1" lang="ja-JP" altLang="en-US" smtClean="0"/>
              <a:t>12</a:t>
            </a:fld>
            <a:endParaRPr kumimoji="1" lang="ja-JP" altLang="en-US"/>
          </a:p>
        </p:txBody>
      </p:sp>
    </p:spTree>
    <p:extLst>
      <p:ext uri="{BB962C8B-B14F-4D97-AF65-F5344CB8AC3E}">
        <p14:creationId xmlns:p14="http://schemas.microsoft.com/office/powerpoint/2010/main" val="41795303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r>
              <a:rPr kumimoji="1" lang="ja-JP" altLang="en-US"/>
              <a:t>左の図は，実行結果の一部を</a:t>
            </a:r>
            <a:endParaRPr kumimoji="1" lang="en-US" altLang="ja-JP" dirty="0"/>
          </a:p>
          <a:p>
            <a:r>
              <a:rPr kumimoji="1" lang="ja-JP" altLang="en-US"/>
              <a:t>監視対象</a:t>
            </a:r>
            <a:r>
              <a:rPr kumimoji="1" lang="en-US" altLang="ja-JP" dirty="0"/>
              <a:t>VM</a:t>
            </a:r>
            <a:r>
              <a:rPr kumimoji="1" lang="ja-JP" altLang="en-US"/>
              <a:t>が</a:t>
            </a:r>
            <a:r>
              <a:rPr kumimoji="1" lang="en-US" altLang="ja-JP" dirty="0"/>
              <a:t>2</a:t>
            </a:r>
            <a:r>
              <a:rPr kumimoji="1" lang="ja-JP" altLang="en-US"/>
              <a:t>つのホストから</a:t>
            </a:r>
            <a:r>
              <a:rPr kumimoji="1" lang="en-US" altLang="ja-JP" dirty="0" err="1"/>
              <a:t>ssh</a:t>
            </a:r>
            <a:r>
              <a:rPr kumimoji="1" lang="ja-JP" altLang="en-US"/>
              <a:t>で接続されている状態を表示</a:t>
            </a:r>
            <a:endParaRPr kumimoji="1" lang="en-US" altLang="ja-JP" dirty="0"/>
          </a:p>
          <a:p>
            <a:endParaRPr kumimoji="1" lang="en-US" altLang="ja-JP" dirty="0"/>
          </a:p>
          <a:p>
            <a:r>
              <a:rPr kumimoji="1" lang="ja-JP" altLang="en-US"/>
              <a:t>性能がかなり落ちてしまっていることが分かりました</a:t>
            </a:r>
            <a:endParaRPr kumimoji="1" lang="en-US" altLang="ja-JP" dirty="0"/>
          </a:p>
        </p:txBody>
      </p:sp>
      <p:sp>
        <p:nvSpPr>
          <p:cNvPr id="4" name="スライド番号プレースホルダー 3"/>
          <p:cNvSpPr>
            <a:spLocks noGrp="1"/>
          </p:cNvSpPr>
          <p:nvPr>
            <p:ph type="sldNum" sz="quarter" idx="5"/>
          </p:nvPr>
        </p:nvSpPr>
        <p:spPr/>
        <p:txBody>
          <a:bodyPr/>
          <a:lstStyle/>
          <a:p>
            <a:fld id="{F8B32173-DD85-46DD-A6CC-A7B71FC0D2D4}" type="slidenum">
              <a:rPr kumimoji="1" lang="ja-JP" altLang="en-US" smtClean="0"/>
              <a:t>13</a:t>
            </a:fld>
            <a:endParaRPr kumimoji="1" lang="ja-JP" altLang="en-US"/>
          </a:p>
        </p:txBody>
      </p:sp>
    </p:spTree>
    <p:extLst>
      <p:ext uri="{BB962C8B-B14F-4D97-AF65-F5344CB8AC3E}">
        <p14:creationId xmlns:p14="http://schemas.microsoft.com/office/powerpoint/2010/main" val="11568102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r>
              <a:rPr kumimoji="1" lang="ja-JP" altLang="en-US"/>
              <a:t>先ほども説明したように，</a:t>
            </a:r>
            <a:r>
              <a:rPr kumimoji="1" lang="en-US" altLang="ja-JP" dirty="0" err="1"/>
              <a:t>SGmonitor</a:t>
            </a:r>
            <a:r>
              <a:rPr kumimoji="1" lang="ja-JP" altLang="en-US"/>
              <a:t>では既存のアプリケーションを実行できないため，</a:t>
            </a:r>
            <a:r>
              <a:rPr kumimoji="1" lang="en-US" altLang="ja-JP" dirty="0"/>
              <a:t>netstat</a:t>
            </a:r>
            <a:r>
              <a:rPr kumimoji="1" lang="ja-JP" altLang="en-US"/>
              <a:t>を動かすことができません．</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a:t>SCwatcher</a:t>
            </a:r>
            <a:r>
              <a:rPr kumimoji="1" lang="ja-JP" altLang="en-US"/>
              <a:t>と</a:t>
            </a:r>
            <a:r>
              <a:rPr kumimoji="1" lang="en-US" altLang="ja-JP" dirty="0" err="1"/>
              <a:t>SGmonitor</a:t>
            </a:r>
            <a:r>
              <a:rPr kumimoji="1" lang="ja-JP" altLang="en-US"/>
              <a:t>は共にエンクレイヴを用いますが</a:t>
            </a:r>
            <a:endParaRPr kumimoji="1" lang="en-US" altLang="ja-JP" dirty="0"/>
          </a:p>
        </p:txBody>
      </p:sp>
      <p:sp>
        <p:nvSpPr>
          <p:cNvPr id="4" name="スライド番号プレースホルダー 3"/>
          <p:cNvSpPr>
            <a:spLocks noGrp="1"/>
          </p:cNvSpPr>
          <p:nvPr>
            <p:ph type="sldNum" sz="quarter" idx="5"/>
          </p:nvPr>
        </p:nvSpPr>
        <p:spPr/>
        <p:txBody>
          <a:bodyPr/>
          <a:lstStyle/>
          <a:p>
            <a:fld id="{F8B32173-DD85-46DD-A6CC-A7B71FC0D2D4}" type="slidenum">
              <a:rPr kumimoji="1" lang="ja-JP" altLang="en-US" smtClean="0"/>
              <a:t>14</a:t>
            </a:fld>
            <a:endParaRPr kumimoji="1" lang="ja-JP" altLang="en-US"/>
          </a:p>
        </p:txBody>
      </p:sp>
    </p:spTree>
    <p:extLst>
      <p:ext uri="{BB962C8B-B14F-4D97-AF65-F5344CB8AC3E}">
        <p14:creationId xmlns:p14="http://schemas.microsoft.com/office/powerpoint/2010/main" val="25973572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既存の</a:t>
            </a:r>
            <a:r>
              <a:rPr kumimoji="1" lang="en-US" altLang="ja-JP" dirty="0"/>
              <a:t>IDS</a:t>
            </a:r>
            <a:r>
              <a:rPr kumimoji="1" lang="ja-JP" altLang="en-US"/>
              <a:t>を変更を加えずにオフロード可能にする</a:t>
            </a:r>
            <a:endParaRPr kumimoji="1" lang="en-US" altLang="ja-JP" dirty="0"/>
          </a:p>
          <a:p>
            <a:endParaRPr kumimoji="1" lang="en-US" altLang="ja-JP" dirty="0"/>
          </a:p>
          <a:p>
            <a:r>
              <a:rPr kumimoji="1" lang="ja-JP" altLang="en-US"/>
              <a:t>オフロードした</a:t>
            </a:r>
            <a:r>
              <a:rPr kumimoji="1" lang="en-US" altLang="ja-JP" dirty="0"/>
              <a:t>IDS</a:t>
            </a:r>
            <a:r>
              <a:rPr kumimoji="1" lang="ja-JP" altLang="en-US"/>
              <a:t>を保護することができません</a:t>
            </a:r>
            <a:endParaRPr kumimoji="1" lang="en-US" altLang="ja-JP" dirty="0"/>
          </a:p>
          <a:p>
            <a:endParaRPr kumimoji="1" lang="en-US" altLang="ja-JP" dirty="0"/>
          </a:p>
          <a:p>
            <a:r>
              <a:rPr kumimoji="1" lang="ja-JP" altLang="en-US"/>
              <a:t>アクセスが制限されている安全な</a:t>
            </a:r>
            <a:r>
              <a:rPr kumimoji="1" lang="en-US" altLang="ja-JP" dirty="0"/>
              <a:t>VM</a:t>
            </a:r>
            <a:r>
              <a:rPr kumimoji="1" lang="ja-JP" altLang="en-US"/>
              <a:t>の中で</a:t>
            </a:r>
            <a:endParaRPr kumimoji="1" lang="en-US" altLang="ja-JP" dirty="0"/>
          </a:p>
          <a:p>
            <a:r>
              <a:rPr kumimoji="1" lang="ja-JP" altLang="en-US"/>
              <a:t>システムに脆弱性があった場合，</a:t>
            </a:r>
            <a:r>
              <a:rPr kumimoji="1" lang="en-US" altLang="ja-JP" dirty="0"/>
              <a:t>IDS</a:t>
            </a:r>
            <a:r>
              <a:rPr kumimoji="1" lang="ja-JP" altLang="en-US"/>
              <a:t>が攻撃を受ける危険性があります．</a:t>
            </a:r>
            <a:endParaRPr kumimoji="1" lang="en-US" altLang="ja-JP" dirty="0"/>
          </a:p>
        </p:txBody>
      </p:sp>
      <p:sp>
        <p:nvSpPr>
          <p:cNvPr id="4" name="スライド番号プレースホルダー 3"/>
          <p:cNvSpPr>
            <a:spLocks noGrp="1"/>
          </p:cNvSpPr>
          <p:nvPr>
            <p:ph type="sldNum" sz="quarter" idx="5"/>
          </p:nvPr>
        </p:nvSpPr>
        <p:spPr/>
        <p:txBody>
          <a:bodyPr/>
          <a:lstStyle/>
          <a:p>
            <a:fld id="{C6BCC1E0-F1EE-4AC8-980D-F9BE16F3A763}" type="slidenum">
              <a:rPr kumimoji="1" lang="ja-JP" altLang="en-US" smtClean="0"/>
              <a:t>15</a:t>
            </a:fld>
            <a:endParaRPr kumimoji="1" lang="ja-JP" altLang="en-US"/>
          </a:p>
        </p:txBody>
      </p:sp>
    </p:spTree>
    <p:extLst>
      <p:ext uri="{BB962C8B-B14F-4D97-AF65-F5344CB8AC3E}">
        <p14:creationId xmlns:p14="http://schemas.microsoft.com/office/powerpoint/2010/main" val="41295589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t>SCONE</a:t>
            </a:r>
            <a:r>
              <a:rPr lang="ja-JP" altLang="en-US"/>
              <a:t>を用いてエンクレイヴの外にある</a:t>
            </a:r>
            <a:r>
              <a:rPr lang="en-US" altLang="ja-JP" dirty="0"/>
              <a:t>VM</a:t>
            </a:r>
            <a:r>
              <a:rPr lang="ja-JP" altLang="en-US"/>
              <a:t>メモリデバイスを呼び出すのに時間がかかっていることが実験で分かったので</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また，現段階では</a:t>
            </a:r>
            <a:r>
              <a:rPr lang="en-US" altLang="ja-JP" dirty="0"/>
              <a:t>IDS</a:t>
            </a:r>
            <a:r>
              <a:rPr lang="ja-JP" altLang="en-US"/>
              <a:t>が利用する</a:t>
            </a:r>
            <a:r>
              <a:rPr lang="en-US" altLang="ja-JP" dirty="0"/>
              <a:t>netstat</a:t>
            </a:r>
            <a:r>
              <a:rPr lang="ja-JP" altLang="en-US"/>
              <a:t>コマンドの実行しかできていないので</a:t>
            </a:r>
            <a:endParaRPr lang="en-US" altLang="ja-JP" dirty="0"/>
          </a:p>
        </p:txBody>
      </p:sp>
      <p:sp>
        <p:nvSpPr>
          <p:cNvPr id="4" name="スライド番号プレースホルダー 3"/>
          <p:cNvSpPr>
            <a:spLocks noGrp="1"/>
          </p:cNvSpPr>
          <p:nvPr>
            <p:ph type="sldNum" sz="quarter" idx="5"/>
          </p:nvPr>
        </p:nvSpPr>
        <p:spPr/>
        <p:txBody>
          <a:bodyPr/>
          <a:lstStyle/>
          <a:p>
            <a:fld id="{F8B32173-DD85-46DD-A6CC-A7B71FC0D2D4}" type="slidenum">
              <a:rPr kumimoji="1" lang="ja-JP" altLang="en-US" smtClean="0"/>
              <a:t>16</a:t>
            </a:fld>
            <a:endParaRPr kumimoji="1" lang="ja-JP" altLang="en-US"/>
          </a:p>
        </p:txBody>
      </p:sp>
    </p:spTree>
    <p:extLst>
      <p:ext uri="{BB962C8B-B14F-4D97-AF65-F5344CB8AC3E}">
        <p14:creationId xmlns:p14="http://schemas.microsoft.com/office/powerpoint/2010/main" val="10451505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r>
              <a:rPr kumimoji="1" lang="ja-JP" altLang="en-US"/>
              <a:t>必要に応じて</a:t>
            </a:r>
            <a:r>
              <a:rPr kumimoji="1" lang="en-US" altLang="ja-JP" dirty="0"/>
              <a:t>CPU</a:t>
            </a:r>
            <a:r>
              <a:rPr kumimoji="1" lang="ja-JP" altLang="en-US"/>
              <a:t>やメモリ量を選んで</a:t>
            </a:r>
            <a:r>
              <a:rPr kumimoji="1" lang="en-US" altLang="ja-JP" dirty="0"/>
              <a:t>VM</a:t>
            </a:r>
            <a:r>
              <a:rPr kumimoji="1" lang="ja-JP" altLang="en-US"/>
              <a:t>を作成し</a:t>
            </a:r>
            <a:endParaRPr kumimoji="1" lang="en-US" altLang="ja-JP" dirty="0"/>
          </a:p>
          <a:p>
            <a:endParaRPr kumimoji="1" lang="en-US" altLang="ja-JP" dirty="0"/>
          </a:p>
          <a:p>
            <a:r>
              <a:rPr kumimoji="1" lang="ja-JP" altLang="en-US"/>
              <a:t>攻撃者が</a:t>
            </a:r>
            <a:r>
              <a:rPr kumimoji="1" lang="en-US" altLang="ja-JP" dirty="0"/>
              <a:t>VM</a:t>
            </a:r>
            <a:r>
              <a:rPr kumimoji="1" lang="ja-JP" altLang="en-US"/>
              <a:t>内に侵入した際に</a:t>
            </a:r>
            <a:r>
              <a:rPr kumimoji="1" lang="en-US" altLang="ja-JP" dirty="0"/>
              <a:t>IDS</a:t>
            </a:r>
            <a:r>
              <a:rPr kumimoji="1" lang="ja-JP" altLang="en-US"/>
              <a:t>が攻撃を受け，無効化される恐れ</a:t>
            </a:r>
            <a:endParaRPr kumimoji="1" lang="en-US" altLang="ja-JP" dirty="0"/>
          </a:p>
        </p:txBody>
      </p:sp>
      <p:sp>
        <p:nvSpPr>
          <p:cNvPr id="4" name="スライド番号プレースホルダー 3"/>
          <p:cNvSpPr>
            <a:spLocks noGrp="1"/>
          </p:cNvSpPr>
          <p:nvPr>
            <p:ph type="sldNum" sz="quarter" idx="5"/>
          </p:nvPr>
        </p:nvSpPr>
        <p:spPr/>
        <p:txBody>
          <a:bodyPr/>
          <a:lstStyle/>
          <a:p>
            <a:fld id="{F8B32173-DD85-46DD-A6CC-A7B71FC0D2D4}" type="slidenum">
              <a:rPr kumimoji="1" lang="ja-JP" altLang="en-US" smtClean="0"/>
              <a:t>2</a:t>
            </a:fld>
            <a:endParaRPr kumimoji="1" lang="ja-JP" altLang="en-US"/>
          </a:p>
        </p:txBody>
      </p:sp>
    </p:spTree>
    <p:extLst>
      <p:ext uri="{BB962C8B-B14F-4D97-AF65-F5344CB8AC3E}">
        <p14:creationId xmlns:p14="http://schemas.microsoft.com/office/powerpoint/2010/main" val="28574125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監視対象</a:t>
            </a:r>
            <a:r>
              <a:rPr kumimoji="1" lang="en-US" altLang="ja-JP" dirty="0"/>
              <a:t>VM</a:t>
            </a:r>
            <a:r>
              <a:rPr kumimoji="1" lang="ja-JP" altLang="en-US"/>
              <a:t>内で動かす場合と異なり</a:t>
            </a:r>
            <a:endParaRPr kumimoji="1" lang="en-US" altLang="ja-JP" dirty="0"/>
          </a:p>
          <a:p>
            <a:endParaRPr kumimoji="1" lang="en-US" altLang="ja-JP" dirty="0"/>
          </a:p>
          <a:p>
            <a:r>
              <a:rPr kumimoji="1" lang="en-US" altLang="ja-JP" dirty="0"/>
              <a:t>IDS</a:t>
            </a:r>
            <a:r>
              <a:rPr kumimoji="1" lang="ja-JP" altLang="en-US"/>
              <a:t>オフロードを用いた場合，攻撃者に</a:t>
            </a:r>
            <a:r>
              <a:rPr kumimoji="1" lang="en-US" altLang="ja-JP" dirty="0"/>
              <a:t>VM</a:t>
            </a:r>
            <a:r>
              <a:rPr kumimoji="1" lang="ja-JP" altLang="en-US"/>
              <a:t>に侵入されたとしても</a:t>
            </a:r>
            <a:endParaRPr kumimoji="1"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C6BCC1E0-F1EE-4AC8-980D-F9BE16F3A763}" type="slidenum">
              <a:rPr kumimoji="1" lang="ja-JP" altLang="en-US" smtClean="0"/>
              <a:t>3</a:t>
            </a:fld>
            <a:endParaRPr kumimoji="1" lang="ja-JP" altLang="en-US"/>
          </a:p>
        </p:txBody>
      </p:sp>
    </p:spTree>
    <p:extLst>
      <p:ext uri="{BB962C8B-B14F-4D97-AF65-F5344CB8AC3E}">
        <p14:creationId xmlns:p14="http://schemas.microsoft.com/office/powerpoint/2010/main" val="20314380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r>
              <a:rPr kumimoji="1" lang="ja-JP" altLang="en-US"/>
              <a:t>実際に</a:t>
            </a:r>
            <a:r>
              <a:rPr kumimoji="1" lang="en-US" altLang="ja-JP" dirty="0"/>
              <a:t>2010</a:t>
            </a:r>
            <a:r>
              <a:rPr kumimoji="1" lang="ja-JP" altLang="en-US"/>
              <a:t>年には</a:t>
            </a:r>
            <a:r>
              <a:rPr kumimoji="1" lang="en-US" altLang="ja-JP" dirty="0"/>
              <a:t>Google</a:t>
            </a:r>
            <a:r>
              <a:rPr kumimoji="1" lang="ja-JP" altLang="en-US"/>
              <a:t>管理者がユーザーのプライバシーを侵害するということが</a:t>
            </a:r>
            <a:endParaRPr kumimoji="1" lang="en-US" altLang="ja-JP" dirty="0"/>
          </a:p>
        </p:txBody>
      </p:sp>
      <p:sp>
        <p:nvSpPr>
          <p:cNvPr id="4" name="スライド番号プレースホルダー 3"/>
          <p:cNvSpPr>
            <a:spLocks noGrp="1"/>
          </p:cNvSpPr>
          <p:nvPr>
            <p:ph type="sldNum" sz="quarter" idx="5"/>
          </p:nvPr>
        </p:nvSpPr>
        <p:spPr/>
        <p:txBody>
          <a:bodyPr/>
          <a:lstStyle/>
          <a:p>
            <a:fld id="{F8B32173-DD85-46DD-A6CC-A7B71FC0D2D4}" type="slidenum">
              <a:rPr kumimoji="1" lang="ja-JP" altLang="en-US" smtClean="0"/>
              <a:t>4</a:t>
            </a:fld>
            <a:endParaRPr kumimoji="1" lang="ja-JP" altLang="en-US"/>
          </a:p>
        </p:txBody>
      </p:sp>
    </p:spTree>
    <p:extLst>
      <p:ext uri="{BB962C8B-B14F-4D97-AF65-F5344CB8AC3E}">
        <p14:creationId xmlns:p14="http://schemas.microsoft.com/office/powerpoint/2010/main" val="34632692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r>
              <a:rPr kumimoji="1" lang="ja-JP" altLang="en-US"/>
              <a:t>また，</a:t>
            </a:r>
            <a:r>
              <a:rPr kumimoji="1" lang="en-US" altLang="ja-JP" dirty="0"/>
              <a:t>SGX</a:t>
            </a:r>
            <a:r>
              <a:rPr kumimoji="1" lang="ja-JP" altLang="en-US"/>
              <a:t>の機能により</a:t>
            </a:r>
            <a:r>
              <a:rPr kumimoji="1" lang="en-US" altLang="ja-JP" dirty="0"/>
              <a:t>IDS</a:t>
            </a:r>
            <a:r>
              <a:rPr kumimoji="1" lang="ja-JP" altLang="en-US"/>
              <a:t>の改竄を防止することもできます．このようにエンクレイヴ内で</a:t>
            </a:r>
            <a:r>
              <a:rPr kumimoji="1" lang="en-US" altLang="ja-JP" dirty="0"/>
              <a:t>IDS</a:t>
            </a:r>
            <a:r>
              <a:rPr kumimoji="1" lang="ja-JP" altLang="en-US"/>
              <a:t>を動かすことで，</a:t>
            </a:r>
            <a:r>
              <a:rPr kumimoji="1" lang="en-US" altLang="ja-JP" dirty="0"/>
              <a:t>IDS</a:t>
            </a:r>
            <a:r>
              <a:rPr kumimoji="1" lang="ja-JP" altLang="en-US"/>
              <a:t>を攻撃から</a:t>
            </a:r>
            <a:endParaRPr kumimoji="1" lang="en-US" altLang="ja-JP" dirty="0"/>
          </a:p>
          <a:p>
            <a:endParaRPr kumimoji="1" lang="en-US" altLang="ja-JP" dirty="0"/>
          </a:p>
          <a:p>
            <a:r>
              <a:rPr kumimoji="1" lang="ja-JP" altLang="en-US"/>
              <a:t>しかし，</a:t>
            </a:r>
            <a:r>
              <a:rPr kumimoji="1" lang="en-US" altLang="ja-JP" dirty="0"/>
              <a:t>SGX</a:t>
            </a:r>
            <a:r>
              <a:rPr kumimoji="1" lang="ja-JP" altLang="en-US"/>
              <a:t>だけでは攻撃者が</a:t>
            </a:r>
            <a:r>
              <a:rPr kumimoji="1" lang="en-US" altLang="ja-JP" dirty="0"/>
              <a:t>IDS</a:t>
            </a:r>
            <a:r>
              <a:rPr kumimoji="1" lang="ja-JP" altLang="en-US"/>
              <a:t>の実行を停止することは防ぐことはできません．そこで</a:t>
            </a:r>
            <a:endParaRPr kumimoji="1" lang="en-US" altLang="ja-JP" dirty="0"/>
          </a:p>
          <a:p>
            <a:r>
              <a:rPr kumimoji="1" lang="ja-JP" altLang="en-US"/>
              <a:t>これにより，</a:t>
            </a:r>
            <a:r>
              <a:rPr kumimoji="1" lang="en-US" altLang="ja-JP" dirty="0"/>
              <a:t>IDS</a:t>
            </a:r>
            <a:r>
              <a:rPr kumimoji="1" lang="ja-JP" altLang="en-US"/>
              <a:t>が無効化されてもそれを検知することができます．</a:t>
            </a:r>
            <a:endParaRPr kumimoji="1" lang="en-US" altLang="ja-JP" dirty="0"/>
          </a:p>
          <a:p>
            <a:endParaRPr kumimoji="1" lang="en-US" altLang="ja-JP" dirty="0"/>
          </a:p>
          <a:p>
            <a:r>
              <a:rPr kumimoji="1" lang="ja-JP" altLang="en-US"/>
              <a:t>また，</a:t>
            </a:r>
            <a:r>
              <a:rPr kumimoji="1" lang="en-US" altLang="ja-JP" dirty="0" err="1"/>
              <a:t>SGmonitor</a:t>
            </a:r>
            <a:r>
              <a:rPr kumimoji="1" lang="ja-JP" altLang="en-US"/>
              <a:t>では，エンクレイヴの外でデータが盗聴されないように安全に</a:t>
            </a:r>
            <a:r>
              <a:rPr kumimoji="1" lang="en-US" altLang="ja-JP" dirty="0"/>
              <a:t>OS</a:t>
            </a:r>
            <a:r>
              <a:rPr kumimoji="1" lang="ja-JP" altLang="en-US"/>
              <a:t>データの取得を行います．</a:t>
            </a:r>
            <a:endParaRPr kumimoji="1" lang="en-US" altLang="ja-JP" dirty="0"/>
          </a:p>
        </p:txBody>
      </p:sp>
      <p:sp>
        <p:nvSpPr>
          <p:cNvPr id="4" name="スライド番号プレースホルダー 3"/>
          <p:cNvSpPr>
            <a:spLocks noGrp="1"/>
          </p:cNvSpPr>
          <p:nvPr>
            <p:ph type="sldNum" sz="quarter" idx="5"/>
          </p:nvPr>
        </p:nvSpPr>
        <p:spPr/>
        <p:txBody>
          <a:bodyPr/>
          <a:lstStyle/>
          <a:p>
            <a:fld id="{F8B32173-DD85-46DD-A6CC-A7B71FC0D2D4}" type="slidenum">
              <a:rPr kumimoji="1" lang="ja-JP" altLang="en-US" smtClean="0"/>
              <a:t>5</a:t>
            </a:fld>
            <a:endParaRPr kumimoji="1" lang="ja-JP" altLang="en-US"/>
          </a:p>
        </p:txBody>
      </p:sp>
    </p:spTree>
    <p:extLst>
      <p:ext uri="{BB962C8B-B14F-4D97-AF65-F5344CB8AC3E}">
        <p14:creationId xmlns:p14="http://schemas.microsoft.com/office/powerpoint/2010/main" val="21649904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しかし，このような</a:t>
            </a:r>
            <a:r>
              <a:rPr kumimoji="1" lang="en-US" altLang="ja-JP" dirty="0"/>
              <a:t>OS</a:t>
            </a:r>
            <a:r>
              <a:rPr kumimoji="1" lang="ja-JP" altLang="en-US"/>
              <a:t>レベルのプログラミングは難しいため，一般の開発者が</a:t>
            </a:r>
            <a:r>
              <a:rPr kumimoji="1" lang="en-US" altLang="ja-JP" dirty="0" err="1"/>
              <a:t>SGmonitor</a:t>
            </a:r>
            <a:r>
              <a:rPr kumimoji="1" lang="ja-JP" altLang="en-US"/>
              <a:t>上で動作する</a:t>
            </a:r>
            <a:r>
              <a:rPr kumimoji="1" lang="en-US" altLang="ja-JP" dirty="0"/>
              <a:t>IDS</a:t>
            </a:r>
            <a:r>
              <a:rPr kumimoji="1" lang="ja-JP" altLang="en-US"/>
              <a:t>を開発するのは容易ではありません．</a:t>
            </a:r>
            <a:endParaRPr kumimoji="1" lang="en-US" altLang="ja-JP" dirty="0"/>
          </a:p>
          <a:p>
            <a:endParaRPr kumimoji="1" lang="en-US" altLang="ja-JP" dirty="0"/>
          </a:p>
          <a:p>
            <a:r>
              <a:rPr kumimoji="1" lang="ja-JP" altLang="en-US"/>
              <a:t>また，エンクレイヴ内からは</a:t>
            </a:r>
            <a:r>
              <a:rPr kumimoji="1" lang="en-US" altLang="ja-JP" dirty="0"/>
              <a:t>OS</a:t>
            </a:r>
            <a:r>
              <a:rPr kumimoji="1" lang="ja-JP" altLang="en-US"/>
              <a:t>が提供するインターフェースを直接利用できないため</a:t>
            </a:r>
            <a:endParaRPr kumimoji="1" lang="en-US" altLang="ja-JP" dirty="0"/>
          </a:p>
        </p:txBody>
      </p:sp>
      <p:sp>
        <p:nvSpPr>
          <p:cNvPr id="4" name="スライド番号プレースホルダー 3"/>
          <p:cNvSpPr>
            <a:spLocks noGrp="1"/>
          </p:cNvSpPr>
          <p:nvPr>
            <p:ph type="sldNum" sz="quarter" idx="5"/>
          </p:nvPr>
        </p:nvSpPr>
        <p:spPr/>
        <p:txBody>
          <a:bodyPr/>
          <a:lstStyle/>
          <a:p>
            <a:fld id="{F8B32173-DD85-46DD-A6CC-A7B71FC0D2D4}" type="slidenum">
              <a:rPr kumimoji="1" lang="ja-JP" altLang="en-US" smtClean="0"/>
              <a:t>6</a:t>
            </a:fld>
            <a:endParaRPr kumimoji="1" lang="ja-JP" altLang="en-US"/>
          </a:p>
        </p:txBody>
      </p:sp>
    </p:spTree>
    <p:extLst>
      <p:ext uri="{BB962C8B-B14F-4D97-AF65-F5344CB8AC3E}">
        <p14:creationId xmlns:p14="http://schemas.microsoft.com/office/powerpoint/2010/main" val="19139282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r>
              <a:rPr kumimoji="1" lang="ja-JP" altLang="en-US"/>
              <a:t>また，エンクレイヴ内の</a:t>
            </a:r>
            <a:r>
              <a:rPr kumimoji="1" lang="en-US" altLang="ja-JP" dirty="0"/>
              <a:t>IDS</a:t>
            </a:r>
            <a:r>
              <a:rPr kumimoji="1" lang="ja-JP" altLang="en-US"/>
              <a:t>に，監視対象</a:t>
            </a:r>
            <a:r>
              <a:rPr kumimoji="1" lang="en-US" altLang="ja-JP" dirty="0"/>
              <a:t>VM</a:t>
            </a:r>
            <a:r>
              <a:rPr kumimoji="1" lang="ja-JP" altLang="en-US"/>
              <a:t>のシステム情報が格納された専用の</a:t>
            </a:r>
            <a:r>
              <a:rPr kumimoji="1" lang="en-US" altLang="ja-JP" dirty="0"/>
              <a:t>proc</a:t>
            </a:r>
            <a:r>
              <a:rPr kumimoji="1" lang="ja-JP" altLang="en-US"/>
              <a:t>ファイルシステムを</a:t>
            </a:r>
            <a:endParaRPr kumimoji="1" lang="en-US" altLang="ja-JP" dirty="0"/>
          </a:p>
          <a:p>
            <a:endParaRPr kumimoji="1" lang="en-US" altLang="ja-JP" dirty="0"/>
          </a:p>
          <a:p>
            <a:r>
              <a:rPr kumimoji="1" lang="en-US" altLang="ja-JP" dirty="0"/>
              <a:t>proc</a:t>
            </a:r>
            <a:r>
              <a:rPr kumimoji="1" lang="ja-JP" altLang="en-US"/>
              <a:t>ファイルシステムは従来，</a:t>
            </a:r>
            <a:r>
              <a:rPr kumimoji="1" lang="en-US" altLang="ja-JP" dirty="0"/>
              <a:t>OS</a:t>
            </a:r>
            <a:r>
              <a:rPr kumimoji="1" lang="ja-JP" altLang="en-US"/>
              <a:t>が備えている機能であり，多くの</a:t>
            </a:r>
            <a:endParaRPr kumimoji="1" lang="en-US" altLang="ja-JP" dirty="0"/>
          </a:p>
        </p:txBody>
      </p:sp>
      <p:sp>
        <p:nvSpPr>
          <p:cNvPr id="4" name="スライド番号プレースホルダー 3"/>
          <p:cNvSpPr>
            <a:spLocks noGrp="1"/>
          </p:cNvSpPr>
          <p:nvPr>
            <p:ph type="sldNum" sz="quarter" idx="5"/>
          </p:nvPr>
        </p:nvSpPr>
        <p:spPr/>
        <p:txBody>
          <a:bodyPr/>
          <a:lstStyle/>
          <a:p>
            <a:fld id="{F8B32173-DD85-46DD-A6CC-A7B71FC0D2D4}" type="slidenum">
              <a:rPr kumimoji="1" lang="ja-JP" altLang="en-US" smtClean="0"/>
              <a:t>7</a:t>
            </a:fld>
            <a:endParaRPr kumimoji="1" lang="ja-JP" altLang="en-US"/>
          </a:p>
        </p:txBody>
      </p:sp>
    </p:spTree>
    <p:extLst>
      <p:ext uri="{BB962C8B-B14F-4D97-AF65-F5344CB8AC3E}">
        <p14:creationId xmlns:p14="http://schemas.microsoft.com/office/powerpoint/2010/main" val="17185031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r>
              <a:rPr kumimoji="1" lang="en-US" altLang="ja-JP" dirty="0"/>
              <a:t>SCONE</a:t>
            </a:r>
            <a:r>
              <a:rPr kumimoji="1" lang="ja-JP" altLang="en-US"/>
              <a:t>のライブラリがエンクレイヴ内のアプリケーションに標準</a:t>
            </a:r>
            <a:r>
              <a:rPr kumimoji="1" lang="en-US" altLang="ja-JP" dirty="0"/>
              <a:t>C</a:t>
            </a:r>
            <a:r>
              <a:rPr kumimoji="1" lang="ja-JP" altLang="en-US"/>
              <a:t>ライブラリの</a:t>
            </a:r>
            <a:endParaRPr kumimoji="1" lang="en-US" altLang="ja-JP" dirty="0"/>
          </a:p>
          <a:p>
            <a:endParaRPr kumimoji="1" lang="en-US" altLang="ja-JP" dirty="0"/>
          </a:p>
          <a:p>
            <a:r>
              <a:rPr kumimoji="1" lang="ja-JP" altLang="en-US"/>
              <a:t>例えば，図のようにエンクレイヴ内のアプリケーションがファイルへデータの書き込みを行う</a:t>
            </a:r>
            <a:r>
              <a:rPr kumimoji="1" lang="en-US" altLang="ja-JP" dirty="0" err="1"/>
              <a:t>fwrite</a:t>
            </a:r>
            <a:r>
              <a:rPr kumimoji="1" lang="ja-JP" altLang="en-US"/>
              <a:t>関数を実行した場合，</a:t>
            </a:r>
            <a:endParaRPr kumimoji="1" lang="en-US" altLang="ja-JP" dirty="0"/>
          </a:p>
          <a:p>
            <a:endParaRPr kumimoji="1" lang="en-US" altLang="ja-JP" dirty="0"/>
          </a:p>
          <a:p>
            <a:r>
              <a:rPr kumimoji="1" lang="en-US" altLang="ja-JP" dirty="0"/>
              <a:t>SCONE</a:t>
            </a:r>
            <a:r>
              <a:rPr kumimoji="1" lang="ja-JP" altLang="en-US"/>
              <a:t>が提供するコンテナ内で</a:t>
            </a:r>
            <a:endParaRPr kumimoji="1" lang="en-US" altLang="ja-JP" dirty="0"/>
          </a:p>
        </p:txBody>
      </p:sp>
      <p:sp>
        <p:nvSpPr>
          <p:cNvPr id="4" name="スライド番号プレースホルダー 3"/>
          <p:cNvSpPr>
            <a:spLocks noGrp="1"/>
          </p:cNvSpPr>
          <p:nvPr>
            <p:ph type="sldNum" sz="quarter" idx="5"/>
          </p:nvPr>
        </p:nvSpPr>
        <p:spPr/>
        <p:txBody>
          <a:bodyPr/>
          <a:lstStyle/>
          <a:p>
            <a:fld id="{F8B32173-DD85-46DD-A6CC-A7B71FC0D2D4}" type="slidenum">
              <a:rPr kumimoji="1" lang="ja-JP" altLang="en-US" smtClean="0"/>
              <a:t>8</a:t>
            </a:fld>
            <a:endParaRPr kumimoji="1" lang="ja-JP" altLang="en-US"/>
          </a:p>
        </p:txBody>
      </p:sp>
    </p:spTree>
    <p:extLst>
      <p:ext uri="{BB962C8B-B14F-4D97-AF65-F5344CB8AC3E}">
        <p14:creationId xmlns:p14="http://schemas.microsoft.com/office/powerpoint/2010/main" val="23960588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r>
              <a:rPr kumimoji="1" lang="en-US" altLang="ja-JP" dirty="0"/>
              <a:t>IDS</a:t>
            </a:r>
            <a:r>
              <a:rPr kumimoji="1" lang="ja-JP" altLang="en-US"/>
              <a:t>に提供する</a:t>
            </a:r>
            <a:r>
              <a:rPr kumimoji="1" lang="en-US" altLang="ja-JP" dirty="0"/>
              <a:t>VM</a:t>
            </a:r>
            <a:r>
              <a:rPr kumimoji="1" lang="ja-JP" altLang="en-US"/>
              <a:t>用の</a:t>
            </a:r>
            <a:r>
              <a:rPr kumimoji="1" lang="en-US" altLang="ja-JP" dirty="0"/>
              <a:t>proc</a:t>
            </a:r>
            <a:r>
              <a:rPr kumimoji="1" lang="ja-JP" altLang="en-US"/>
              <a:t>ファイルシステムは</a:t>
            </a:r>
            <a:endParaRPr kumimoji="1" lang="en-US" altLang="ja-JP" dirty="0"/>
          </a:p>
          <a:p>
            <a:endParaRPr kumimoji="1" lang="en-US" altLang="ja-JP" dirty="0"/>
          </a:p>
          <a:p>
            <a:r>
              <a:rPr kumimoji="1" lang="ja-JP" altLang="en-US"/>
              <a:t>ディスク上に格納される通常のファイルと異なり，疑似ファイルは</a:t>
            </a:r>
            <a:endParaRPr kumimoji="1" lang="en-US" altLang="ja-JP" dirty="0"/>
          </a:p>
        </p:txBody>
      </p:sp>
      <p:sp>
        <p:nvSpPr>
          <p:cNvPr id="4" name="スライド番号プレースホルダー 3"/>
          <p:cNvSpPr>
            <a:spLocks noGrp="1"/>
          </p:cNvSpPr>
          <p:nvPr>
            <p:ph type="sldNum" sz="quarter" idx="5"/>
          </p:nvPr>
        </p:nvSpPr>
        <p:spPr/>
        <p:txBody>
          <a:bodyPr/>
          <a:lstStyle/>
          <a:p>
            <a:fld id="{F8B32173-DD85-46DD-A6CC-A7B71FC0D2D4}" type="slidenum">
              <a:rPr kumimoji="1" lang="ja-JP" altLang="en-US" smtClean="0"/>
              <a:t>9</a:t>
            </a:fld>
            <a:endParaRPr kumimoji="1" lang="ja-JP" altLang="en-US"/>
          </a:p>
        </p:txBody>
      </p:sp>
    </p:spTree>
    <p:extLst>
      <p:ext uri="{BB962C8B-B14F-4D97-AF65-F5344CB8AC3E}">
        <p14:creationId xmlns:p14="http://schemas.microsoft.com/office/powerpoint/2010/main" val="19903561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9FE127E-5660-422A-86BE-E104F3E0E458}" type="datetime1">
              <a:rPr kumimoji="1" lang="ja-JP" altLang="en-US" smtClean="0"/>
              <a:t>2020/2/20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B3C2CAD-F0FE-4B52-A2C2-A2F757827D48}" type="slidenum">
              <a:rPr kumimoji="1" lang="ja-JP" altLang="en-US" smtClean="0"/>
              <a:t>‹#›</a:t>
            </a:fld>
            <a:endParaRPr kumimoji="1" lang="ja-JP" altLang="en-US"/>
          </a:p>
        </p:txBody>
      </p:sp>
    </p:spTree>
    <p:extLst>
      <p:ext uri="{BB962C8B-B14F-4D97-AF65-F5344CB8AC3E}">
        <p14:creationId xmlns:p14="http://schemas.microsoft.com/office/powerpoint/2010/main" val="3654643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3F884D3-9A50-4846-9012-EB224DE9798E}" type="datetime1">
              <a:rPr kumimoji="1" lang="ja-JP" altLang="en-US" smtClean="0"/>
              <a:t>2020/2/20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B3C2CAD-F0FE-4B52-A2C2-A2F757827D48}" type="slidenum">
              <a:rPr kumimoji="1" lang="ja-JP" altLang="en-US" smtClean="0"/>
              <a:t>‹#›</a:t>
            </a:fld>
            <a:endParaRPr kumimoji="1" lang="ja-JP" altLang="en-US"/>
          </a:p>
        </p:txBody>
      </p:sp>
    </p:spTree>
    <p:extLst>
      <p:ext uri="{BB962C8B-B14F-4D97-AF65-F5344CB8AC3E}">
        <p14:creationId xmlns:p14="http://schemas.microsoft.com/office/powerpoint/2010/main" val="27976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FAAEC76-9FC7-45AD-B55B-FC54C866EA0E}" type="datetime1">
              <a:rPr kumimoji="1" lang="ja-JP" altLang="en-US" smtClean="0"/>
              <a:t>2020/2/20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B3C2CAD-F0FE-4B52-A2C2-A2F757827D48}" type="slidenum">
              <a:rPr kumimoji="1" lang="ja-JP" altLang="en-US" smtClean="0"/>
              <a:t>‹#›</a:t>
            </a:fld>
            <a:endParaRPr kumimoji="1" lang="ja-JP" altLang="en-US"/>
          </a:p>
        </p:txBody>
      </p:sp>
    </p:spTree>
    <p:extLst>
      <p:ext uri="{BB962C8B-B14F-4D97-AF65-F5344CB8AC3E}">
        <p14:creationId xmlns:p14="http://schemas.microsoft.com/office/powerpoint/2010/main" val="2524777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078191"/>
          </a:xfr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628650" y="1515036"/>
            <a:ext cx="7886700" cy="4661928"/>
          </a:xfrm>
        </p:spPr>
        <p:txBody>
          <a:bodyPr/>
          <a:lstStyle>
            <a:lvl2pPr>
              <a:defRPr sz="2600"/>
            </a:lvl2pPr>
            <a:lvl3pPr>
              <a:defRPr sz="2400"/>
            </a:lvl3pPr>
          </a:lstStyle>
          <a:p>
            <a:pPr lvl="0"/>
            <a:r>
              <a:rPr lang="ja-JP" altLang="en-US"/>
              <a:t>マスター テキストの書式設定</a:t>
            </a:r>
          </a:p>
          <a:p>
            <a:pPr lvl="1"/>
            <a:r>
              <a:rPr lang="ja-JP" altLang="en-US"/>
              <a:t>第 </a:t>
            </a:r>
            <a:r>
              <a:rPr lang="en-US" altLang="ja-JP" dirty="0"/>
              <a:t>2 </a:t>
            </a:r>
            <a:r>
              <a:rPr lang="ja-JP" altLang="en-US"/>
              <a:t>レベル</a:t>
            </a:r>
          </a:p>
          <a:p>
            <a:pPr lvl="2"/>
            <a:r>
              <a:rPr lang="ja-JP" altLang="en-US"/>
              <a:t>第 </a:t>
            </a:r>
            <a:r>
              <a:rPr lang="en-US" altLang="ja-JP" dirty="0"/>
              <a:t>3 </a:t>
            </a:r>
            <a:r>
              <a:rPr lang="ja-JP" altLang="en-US"/>
              <a:t>レベル</a:t>
            </a:r>
          </a:p>
          <a:p>
            <a:pPr lvl="3"/>
            <a:r>
              <a:rPr lang="ja-JP" altLang="en-US"/>
              <a:t>第 </a:t>
            </a:r>
            <a:r>
              <a:rPr lang="en-US" altLang="ja-JP" dirty="0"/>
              <a:t>4 </a:t>
            </a:r>
            <a:r>
              <a:rPr lang="ja-JP" altLang="en-US"/>
              <a:t>レベル</a:t>
            </a:r>
          </a:p>
          <a:p>
            <a:pPr lvl="4"/>
            <a:r>
              <a:rPr lang="ja-JP" altLang="en-US"/>
              <a:t>第 </a:t>
            </a:r>
            <a:r>
              <a:rPr lang="en-US" altLang="ja-JP" dirty="0"/>
              <a:t>5 </a:t>
            </a:r>
            <a:r>
              <a:rPr lang="ja-JP" altLang="en-US"/>
              <a:t>レベル</a:t>
            </a:r>
            <a:endParaRPr lang="en-US" dirty="0"/>
          </a:p>
        </p:txBody>
      </p:sp>
      <p:sp>
        <p:nvSpPr>
          <p:cNvPr id="4" name="Date Placeholder 3"/>
          <p:cNvSpPr>
            <a:spLocks noGrp="1"/>
          </p:cNvSpPr>
          <p:nvPr>
            <p:ph type="dt" sz="half" idx="10"/>
          </p:nvPr>
        </p:nvSpPr>
        <p:spPr/>
        <p:txBody>
          <a:bodyPr/>
          <a:lstStyle/>
          <a:p>
            <a:fld id="{50F10AA8-A3CC-4C88-A155-4533D29DC1C5}" type="datetime1">
              <a:rPr kumimoji="1" lang="ja-JP" altLang="en-US" smtClean="0"/>
              <a:t>2020/2/20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B3C2CAD-F0FE-4B52-A2C2-A2F757827D48}" type="slidenum">
              <a:rPr kumimoji="1" lang="ja-JP" altLang="en-US" smtClean="0"/>
              <a:t>‹#›</a:t>
            </a:fld>
            <a:endParaRPr kumimoji="1" lang="ja-JP" altLang="en-US"/>
          </a:p>
        </p:txBody>
      </p:sp>
    </p:spTree>
    <p:extLst>
      <p:ext uri="{BB962C8B-B14F-4D97-AF65-F5344CB8AC3E}">
        <p14:creationId xmlns:p14="http://schemas.microsoft.com/office/powerpoint/2010/main" val="2032301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CA4A40A-4EBC-4558-BB48-9E9F36690FAD}" type="datetime1">
              <a:rPr kumimoji="1" lang="ja-JP" altLang="en-US" smtClean="0"/>
              <a:t>2020/2/20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B3C2CAD-F0FE-4B52-A2C2-A2F757827D48}" type="slidenum">
              <a:rPr kumimoji="1" lang="ja-JP" altLang="en-US" smtClean="0"/>
              <a:t>‹#›</a:t>
            </a:fld>
            <a:endParaRPr kumimoji="1" lang="ja-JP" altLang="en-US"/>
          </a:p>
        </p:txBody>
      </p:sp>
    </p:spTree>
    <p:extLst>
      <p:ext uri="{BB962C8B-B14F-4D97-AF65-F5344CB8AC3E}">
        <p14:creationId xmlns:p14="http://schemas.microsoft.com/office/powerpoint/2010/main" val="4038832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A62C645-E0FD-4E92-9D79-26AA3DD792EF}" type="datetime1">
              <a:rPr kumimoji="1" lang="ja-JP" altLang="en-US" smtClean="0"/>
              <a:t>2020/2/20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B3C2CAD-F0FE-4B52-A2C2-A2F757827D48}" type="slidenum">
              <a:rPr kumimoji="1" lang="ja-JP" altLang="en-US" smtClean="0"/>
              <a:t>‹#›</a:t>
            </a:fld>
            <a:endParaRPr kumimoji="1" lang="ja-JP" altLang="en-US"/>
          </a:p>
        </p:txBody>
      </p:sp>
    </p:spTree>
    <p:extLst>
      <p:ext uri="{BB962C8B-B14F-4D97-AF65-F5344CB8AC3E}">
        <p14:creationId xmlns:p14="http://schemas.microsoft.com/office/powerpoint/2010/main" val="3154043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E428217-686C-4CDC-8F18-2C383925C382}" type="datetime1">
              <a:rPr kumimoji="1" lang="ja-JP" altLang="en-US" smtClean="0"/>
              <a:t>2020/2/20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B3C2CAD-F0FE-4B52-A2C2-A2F757827D48}" type="slidenum">
              <a:rPr kumimoji="1" lang="ja-JP" altLang="en-US" smtClean="0"/>
              <a:t>‹#›</a:t>
            </a:fld>
            <a:endParaRPr kumimoji="1" lang="ja-JP" altLang="en-US"/>
          </a:p>
        </p:txBody>
      </p:sp>
    </p:spTree>
    <p:extLst>
      <p:ext uri="{BB962C8B-B14F-4D97-AF65-F5344CB8AC3E}">
        <p14:creationId xmlns:p14="http://schemas.microsoft.com/office/powerpoint/2010/main" val="291573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E765405-1240-4C8E-94C9-1C857151FE5D}" type="datetime1">
              <a:rPr kumimoji="1" lang="ja-JP" altLang="en-US" smtClean="0"/>
              <a:t>2020/2/20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B3C2CAD-F0FE-4B52-A2C2-A2F757827D48}" type="slidenum">
              <a:rPr kumimoji="1" lang="ja-JP" altLang="en-US" smtClean="0"/>
              <a:t>‹#›</a:t>
            </a:fld>
            <a:endParaRPr kumimoji="1" lang="ja-JP" altLang="en-US"/>
          </a:p>
        </p:txBody>
      </p:sp>
    </p:spTree>
    <p:extLst>
      <p:ext uri="{BB962C8B-B14F-4D97-AF65-F5344CB8AC3E}">
        <p14:creationId xmlns:p14="http://schemas.microsoft.com/office/powerpoint/2010/main" val="3162555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671A02-8681-43B0-822B-E5367039DBC5}" type="datetime1">
              <a:rPr kumimoji="1" lang="ja-JP" altLang="en-US" smtClean="0"/>
              <a:t>2020/2/20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B3C2CAD-F0FE-4B52-A2C2-A2F757827D48}" type="slidenum">
              <a:rPr kumimoji="1" lang="ja-JP" altLang="en-US" smtClean="0"/>
              <a:t>‹#›</a:t>
            </a:fld>
            <a:endParaRPr kumimoji="1" lang="ja-JP" altLang="en-US"/>
          </a:p>
        </p:txBody>
      </p:sp>
    </p:spTree>
    <p:extLst>
      <p:ext uri="{BB962C8B-B14F-4D97-AF65-F5344CB8AC3E}">
        <p14:creationId xmlns:p14="http://schemas.microsoft.com/office/powerpoint/2010/main" val="62437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48BC679-B18F-433F-9810-4C52E5924E3D}" type="datetime1">
              <a:rPr kumimoji="1" lang="ja-JP" altLang="en-US" smtClean="0"/>
              <a:t>2020/2/20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B3C2CAD-F0FE-4B52-A2C2-A2F757827D48}" type="slidenum">
              <a:rPr kumimoji="1" lang="ja-JP" altLang="en-US" smtClean="0"/>
              <a:t>‹#›</a:t>
            </a:fld>
            <a:endParaRPr kumimoji="1" lang="ja-JP" altLang="en-US"/>
          </a:p>
        </p:txBody>
      </p:sp>
    </p:spTree>
    <p:extLst>
      <p:ext uri="{BB962C8B-B14F-4D97-AF65-F5344CB8AC3E}">
        <p14:creationId xmlns:p14="http://schemas.microsoft.com/office/powerpoint/2010/main" val="888436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8F1D464-7A57-42DD-9598-4B60AA1ECE94}" type="datetime1">
              <a:rPr kumimoji="1" lang="ja-JP" altLang="en-US" smtClean="0"/>
              <a:t>2020/2/20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B3C2CAD-F0FE-4B52-A2C2-A2F757827D48}" type="slidenum">
              <a:rPr kumimoji="1" lang="ja-JP" altLang="en-US" smtClean="0"/>
              <a:t>‹#›</a:t>
            </a:fld>
            <a:endParaRPr kumimoji="1" lang="ja-JP" altLang="en-US"/>
          </a:p>
        </p:txBody>
      </p:sp>
    </p:spTree>
    <p:extLst>
      <p:ext uri="{BB962C8B-B14F-4D97-AF65-F5344CB8AC3E}">
        <p14:creationId xmlns:p14="http://schemas.microsoft.com/office/powerpoint/2010/main" val="4083661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9B86E-EFC8-4247-B413-5B2A4BA99D70}" type="datetime1">
              <a:rPr kumimoji="1" lang="ja-JP" altLang="en-US" smtClean="0"/>
              <a:t>2020/2/20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3C2CAD-F0FE-4B52-A2C2-A2F757827D48}" type="slidenum">
              <a:rPr kumimoji="1" lang="ja-JP" altLang="en-US" smtClean="0"/>
              <a:t>‹#›</a:t>
            </a:fld>
            <a:endParaRPr kumimoji="1" lang="ja-JP" altLang="en-US"/>
          </a:p>
        </p:txBody>
      </p:sp>
    </p:spTree>
    <p:extLst>
      <p:ext uri="{BB962C8B-B14F-4D97-AF65-F5344CB8AC3E}">
        <p14:creationId xmlns:p14="http://schemas.microsoft.com/office/powerpoint/2010/main" val="26692516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lnSpc>
          <a:spcPct val="90000"/>
        </a:lnSpc>
        <a:spcBef>
          <a:spcPct val="0"/>
        </a:spcBef>
        <a:buNone/>
        <a:defRPr kumimoji="1" sz="4400" b="1" kern="1200">
          <a:solidFill>
            <a:schemeClr val="tx1"/>
          </a:solidFill>
          <a:latin typeface="+mn-ea"/>
          <a:ea typeface="+mn-ea"/>
          <a:cs typeface="+mj-cs"/>
        </a:defRPr>
      </a:lvl1pPr>
    </p:titleStyle>
    <p:body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kumimoji="1" sz="2800" kern="1200">
          <a:solidFill>
            <a:schemeClr val="tx1"/>
          </a:solidFill>
          <a:latin typeface="游ゴシック Medium" panose="020B0500000000000000" pitchFamily="50" charset="-128"/>
          <a:ea typeface="游ゴシック Medium" panose="020B0500000000000000" pitchFamily="50" charset="-128"/>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kumimoji="1" sz="2400" kern="1200">
          <a:solidFill>
            <a:schemeClr val="tx1"/>
          </a:solidFill>
          <a:latin typeface="游ゴシック Medium" panose="020B0500000000000000" pitchFamily="50" charset="-128"/>
          <a:ea typeface="游ゴシック Medium" panose="020B0500000000000000" pitchFamily="50" charset="-128"/>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kumimoji="1" sz="2000" kern="1200">
          <a:solidFill>
            <a:schemeClr val="tx1"/>
          </a:solidFill>
          <a:latin typeface="游ゴシック Medium" panose="020B0500000000000000" pitchFamily="50" charset="-128"/>
          <a:ea typeface="游ゴシック Medium" panose="020B0500000000000000" pitchFamily="50" charset="-128"/>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kumimoji="1" sz="1800" kern="1200">
          <a:solidFill>
            <a:schemeClr val="tx1"/>
          </a:solidFill>
          <a:latin typeface="游ゴシック Medium" panose="020B0500000000000000" pitchFamily="50" charset="-128"/>
          <a:ea typeface="游ゴシック Medium" panose="020B0500000000000000" pitchFamily="50" charset="-128"/>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kumimoji="1" sz="1800" kern="1200">
          <a:solidFill>
            <a:schemeClr val="tx1"/>
          </a:solidFill>
          <a:latin typeface="游ゴシック Medium" panose="020B0500000000000000" pitchFamily="50" charset="-128"/>
          <a:ea typeface="游ゴシック Medium" panose="020B0500000000000000"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5.gif"/></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C90C22-527E-4410-B15E-2990C7147ACF}"/>
              </a:ext>
            </a:extLst>
          </p:cNvPr>
          <p:cNvSpPr>
            <a:spLocks noGrp="1"/>
          </p:cNvSpPr>
          <p:nvPr>
            <p:ph type="ctrTitle"/>
          </p:nvPr>
        </p:nvSpPr>
        <p:spPr>
          <a:xfrm>
            <a:off x="0" y="868362"/>
            <a:ext cx="9144000" cy="2387600"/>
          </a:xfrm>
        </p:spPr>
        <p:txBody>
          <a:bodyPr>
            <a:normAutofit/>
          </a:bodyPr>
          <a:lstStyle/>
          <a:p>
            <a:r>
              <a:rPr lang="en-US" altLang="ja-JP" sz="4400" dirty="0"/>
              <a:t>Intel SGX</a:t>
            </a:r>
            <a:r>
              <a:rPr lang="ja-JP" altLang="en-US" sz="4400"/>
              <a:t>向けコンテナを用いた</a:t>
            </a:r>
            <a:br>
              <a:rPr lang="en-US" altLang="ja-JP" sz="4400" dirty="0"/>
            </a:br>
            <a:r>
              <a:rPr lang="ja-JP" altLang="en-US" sz="4400"/>
              <a:t>既存</a:t>
            </a:r>
            <a:r>
              <a:rPr lang="en-US" altLang="ja-JP" sz="4400" dirty="0"/>
              <a:t>IDS</a:t>
            </a:r>
            <a:r>
              <a:rPr lang="ja-JP" altLang="en-US" sz="4400"/>
              <a:t>の安全なオフロード</a:t>
            </a:r>
            <a:endParaRPr kumimoji="1" lang="ja-JP" altLang="en-US" sz="4400" dirty="0"/>
          </a:p>
        </p:txBody>
      </p:sp>
      <p:sp>
        <p:nvSpPr>
          <p:cNvPr id="3" name="字幕 2">
            <a:extLst>
              <a:ext uri="{FF2B5EF4-FFF2-40B4-BE49-F238E27FC236}">
                <a16:creationId xmlns:a16="http://schemas.microsoft.com/office/drawing/2014/main" id="{6EBA960C-1AE3-4981-ACF1-ACBACCAD6E16}"/>
              </a:ext>
            </a:extLst>
          </p:cNvPr>
          <p:cNvSpPr>
            <a:spLocks noGrp="1"/>
          </p:cNvSpPr>
          <p:nvPr>
            <p:ph type="subTitle" idx="1"/>
          </p:nvPr>
        </p:nvSpPr>
        <p:spPr>
          <a:xfrm>
            <a:off x="1142999" y="3730826"/>
            <a:ext cx="6858000" cy="1655762"/>
          </a:xfrm>
        </p:spPr>
        <p:txBody>
          <a:bodyPr>
            <a:normAutofit lnSpcReduction="10000"/>
          </a:bodyPr>
          <a:lstStyle/>
          <a:p>
            <a:r>
              <a:rPr kumimoji="1" lang="ja-JP" altLang="en-US"/>
              <a:t>九州工業大学　情報工学部</a:t>
            </a:r>
            <a:endParaRPr kumimoji="1" lang="en-US" altLang="ja-JP" dirty="0"/>
          </a:p>
          <a:p>
            <a:r>
              <a:rPr kumimoji="1" lang="ja-JP" altLang="en-US"/>
              <a:t>機械情報工学科</a:t>
            </a:r>
            <a:endParaRPr kumimoji="1" lang="en-US" altLang="ja-JP" dirty="0"/>
          </a:p>
          <a:p>
            <a:r>
              <a:rPr kumimoji="1" lang="ja-JP" altLang="en-US" dirty="0"/>
              <a:t>光来研究室</a:t>
            </a:r>
            <a:endParaRPr lang="en-US" altLang="ja-JP" dirty="0"/>
          </a:p>
          <a:p>
            <a:r>
              <a:rPr lang="en-US" altLang="ja-JP" dirty="0"/>
              <a:t>16237024</a:t>
            </a:r>
            <a:r>
              <a:rPr lang="ja-JP" altLang="en-US" dirty="0"/>
              <a:t>　河村　拓実</a:t>
            </a:r>
            <a:endParaRPr kumimoji="1" lang="en-US" altLang="ja-JP" dirty="0"/>
          </a:p>
        </p:txBody>
      </p:sp>
      <p:sp>
        <p:nvSpPr>
          <p:cNvPr id="4" name="スライド番号プレースホルダー 3">
            <a:extLst>
              <a:ext uri="{FF2B5EF4-FFF2-40B4-BE49-F238E27FC236}">
                <a16:creationId xmlns:a16="http://schemas.microsoft.com/office/drawing/2014/main" id="{F7FE29DD-45C8-4A99-8352-A46876AAF09F}"/>
              </a:ext>
            </a:extLst>
          </p:cNvPr>
          <p:cNvSpPr>
            <a:spLocks noGrp="1"/>
          </p:cNvSpPr>
          <p:nvPr>
            <p:ph type="sldNum" sz="quarter" idx="12"/>
          </p:nvPr>
        </p:nvSpPr>
        <p:spPr/>
        <p:txBody>
          <a:bodyPr/>
          <a:lstStyle/>
          <a:p>
            <a:fld id="{1B3C2CAD-F0FE-4B52-A2C2-A2F757827D48}" type="slidenum">
              <a:rPr kumimoji="1" lang="ja-JP" altLang="en-US" smtClean="0"/>
              <a:t>1</a:t>
            </a:fld>
            <a:endParaRPr kumimoji="1" lang="ja-JP" altLang="en-US"/>
          </a:p>
        </p:txBody>
      </p:sp>
    </p:spTree>
    <p:extLst>
      <p:ext uri="{BB962C8B-B14F-4D97-AF65-F5344CB8AC3E}">
        <p14:creationId xmlns:p14="http://schemas.microsoft.com/office/powerpoint/2010/main" val="24534364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D7E6915-3E43-4ACE-80C8-AD8FD16E9379}"/>
              </a:ext>
            </a:extLst>
          </p:cNvPr>
          <p:cNvSpPr>
            <a:spLocks noGrp="1"/>
          </p:cNvSpPr>
          <p:nvPr>
            <p:ph type="title"/>
          </p:nvPr>
        </p:nvSpPr>
        <p:spPr/>
        <p:txBody>
          <a:bodyPr/>
          <a:lstStyle/>
          <a:p>
            <a:r>
              <a:rPr lang="en-US" altLang="ja-JP" dirty="0"/>
              <a:t>VM</a:t>
            </a:r>
            <a:r>
              <a:rPr lang="ja-JP" altLang="en-US"/>
              <a:t>メモリデバイスの導入</a:t>
            </a:r>
            <a:endParaRPr lang="ja-JP" altLang="en-US" dirty="0"/>
          </a:p>
        </p:txBody>
      </p:sp>
      <p:sp>
        <p:nvSpPr>
          <p:cNvPr id="8" name="Content Placeholder 7">
            <a:extLst>
              <a:ext uri="{FF2B5EF4-FFF2-40B4-BE49-F238E27FC236}">
                <a16:creationId xmlns:a16="http://schemas.microsoft.com/office/drawing/2014/main" id="{60C9B9DD-58B9-7540-A989-36C7DADB3D62}"/>
              </a:ext>
            </a:extLst>
          </p:cNvPr>
          <p:cNvSpPr>
            <a:spLocks noGrp="1"/>
          </p:cNvSpPr>
          <p:nvPr>
            <p:ph idx="1"/>
          </p:nvPr>
        </p:nvSpPr>
        <p:spPr>
          <a:xfrm>
            <a:off x="628650" y="1515036"/>
            <a:ext cx="8197850" cy="4661928"/>
          </a:xfrm>
        </p:spPr>
        <p:txBody>
          <a:bodyPr/>
          <a:lstStyle/>
          <a:p>
            <a:r>
              <a:rPr lang="en-US" altLang="ja-JP" dirty="0"/>
              <a:t>SCONE</a:t>
            </a:r>
            <a:r>
              <a:rPr lang="ja-JP" altLang="en-US"/>
              <a:t>の標準機能を用いてエンクレイヴ外部の</a:t>
            </a:r>
            <a:r>
              <a:rPr lang="en-US" altLang="ja-JP" dirty="0"/>
              <a:t>VM</a:t>
            </a:r>
            <a:r>
              <a:rPr lang="ja-JP" altLang="en-US"/>
              <a:t>メモリデバイスを呼び出させる</a:t>
            </a:r>
            <a:endParaRPr lang="en-US" altLang="ja-JP" dirty="0"/>
          </a:p>
          <a:p>
            <a:pPr lvl="1"/>
            <a:r>
              <a:rPr lang="en-US" altLang="ja-JP" dirty="0"/>
              <a:t>VM</a:t>
            </a:r>
            <a:r>
              <a:rPr lang="ja-JP" altLang="en-US"/>
              <a:t>メモリデバイスが</a:t>
            </a:r>
            <a:r>
              <a:rPr lang="en-US" altLang="ja-JP" dirty="0"/>
              <a:t>OS</a:t>
            </a:r>
            <a:r>
              <a:rPr lang="ja-JP" altLang="en-US"/>
              <a:t>データを取得</a:t>
            </a:r>
            <a:endParaRPr lang="en-US" altLang="ja-JP" dirty="0"/>
          </a:p>
          <a:p>
            <a:pPr lvl="1"/>
            <a:r>
              <a:rPr lang="ja-JP" altLang="en-US"/>
              <a:t>情報漏洩を防ぐために</a:t>
            </a:r>
            <a:r>
              <a:rPr lang="en-US" altLang="ja-JP" dirty="0"/>
              <a:t>OS</a:t>
            </a:r>
            <a:r>
              <a:rPr lang="ja-JP" altLang="en-US"/>
              <a:t>データは取得時に自動的に暗号化され、エンクレイヴ内で復号</a:t>
            </a:r>
            <a:endParaRPr lang="en-US" altLang="ja-JP" dirty="0"/>
          </a:p>
          <a:p>
            <a:pPr lvl="1"/>
            <a:r>
              <a:rPr lang="ja-JP" altLang="en-US"/>
              <a:t>復号した</a:t>
            </a:r>
            <a:r>
              <a:rPr lang="en-US" altLang="ja-JP" dirty="0"/>
              <a:t>OS</a:t>
            </a:r>
            <a:r>
              <a:rPr lang="ja-JP" altLang="en-US"/>
              <a:t>データはキャッシュして性能を向上</a:t>
            </a:r>
            <a:endParaRPr lang="en-US" altLang="ja-JP" dirty="0"/>
          </a:p>
        </p:txBody>
      </p:sp>
      <p:sp>
        <p:nvSpPr>
          <p:cNvPr id="3" name="スライド番号プレースホルダー 2">
            <a:extLst>
              <a:ext uri="{FF2B5EF4-FFF2-40B4-BE49-F238E27FC236}">
                <a16:creationId xmlns:a16="http://schemas.microsoft.com/office/drawing/2014/main" id="{D9590641-6079-45C7-B00D-15510DAE1ECC}"/>
              </a:ext>
            </a:extLst>
          </p:cNvPr>
          <p:cNvSpPr>
            <a:spLocks noGrp="1"/>
          </p:cNvSpPr>
          <p:nvPr>
            <p:ph type="sldNum" sz="quarter" idx="12"/>
          </p:nvPr>
        </p:nvSpPr>
        <p:spPr/>
        <p:txBody>
          <a:bodyPr/>
          <a:lstStyle/>
          <a:p>
            <a:fld id="{6A35743A-ACD4-4E8F-BDEC-284AADEFAB2E}" type="slidenum">
              <a:rPr lang="ja-JP" altLang="en-US" smtClean="0"/>
              <a:pPr/>
              <a:t>10</a:t>
            </a:fld>
            <a:endParaRPr lang="ja-JP" altLang="en-US"/>
          </a:p>
        </p:txBody>
      </p:sp>
      <p:sp>
        <p:nvSpPr>
          <p:cNvPr id="20" name="TextBox 13">
            <a:extLst>
              <a:ext uri="{FF2B5EF4-FFF2-40B4-BE49-F238E27FC236}">
                <a16:creationId xmlns:a16="http://schemas.microsoft.com/office/drawing/2014/main" id="{5671D60D-75F7-B94A-B439-84EDE0B5EB84}"/>
              </a:ext>
            </a:extLst>
          </p:cNvPr>
          <p:cNvSpPr txBox="1"/>
          <p:nvPr/>
        </p:nvSpPr>
        <p:spPr>
          <a:xfrm>
            <a:off x="5119887" y="4944876"/>
            <a:ext cx="1527983" cy="830997"/>
          </a:xfrm>
          <a:prstGeom prst="rect">
            <a:avLst/>
          </a:prstGeom>
          <a:noFill/>
        </p:spPr>
        <p:txBody>
          <a:bodyPr wrap="none" rtlCol="0">
            <a:spAutoFit/>
          </a:bodyPr>
          <a:lstStyle/>
          <a:p>
            <a:pPr algn="ctr"/>
            <a:r>
              <a:rPr lang="en-US" sz="2400" dirty="0">
                <a:latin typeface="游ゴシック Medium" panose="020B0500000000000000" pitchFamily="50" charset="-128"/>
                <a:ea typeface="游ゴシック Medium" panose="020B0500000000000000" pitchFamily="50" charset="-128"/>
              </a:rPr>
              <a:t>OS</a:t>
            </a:r>
            <a:r>
              <a:rPr lang="ja-JP" altLang="en-US" sz="2400" dirty="0">
                <a:latin typeface="游ゴシック Medium" panose="020B0500000000000000" pitchFamily="50" charset="-128"/>
                <a:ea typeface="游ゴシック Medium" panose="020B0500000000000000" pitchFamily="50" charset="-128"/>
              </a:rPr>
              <a:t>データ</a:t>
            </a:r>
            <a:endParaRPr lang="en-US" altLang="ja-JP" sz="2400" dirty="0">
              <a:latin typeface="游ゴシック Medium" panose="020B0500000000000000" pitchFamily="50" charset="-128"/>
              <a:ea typeface="游ゴシック Medium" panose="020B0500000000000000" pitchFamily="50" charset="-128"/>
            </a:endParaRPr>
          </a:p>
          <a:p>
            <a:pPr algn="ctr"/>
            <a:r>
              <a:rPr lang="ja-JP" altLang="en-US" sz="2400" dirty="0">
                <a:latin typeface="游ゴシック Medium" panose="020B0500000000000000" pitchFamily="50" charset="-128"/>
                <a:ea typeface="游ゴシック Medium" panose="020B0500000000000000" pitchFamily="50" charset="-128"/>
              </a:rPr>
              <a:t>取得</a:t>
            </a:r>
            <a:endParaRPr lang="en-US" sz="2400" dirty="0">
              <a:latin typeface="游ゴシック Medium" panose="020B0500000000000000" pitchFamily="50" charset="-128"/>
              <a:ea typeface="游ゴシック Medium" panose="020B0500000000000000" pitchFamily="50" charset="-128"/>
            </a:endParaRPr>
          </a:p>
        </p:txBody>
      </p:sp>
      <p:sp>
        <p:nvSpPr>
          <p:cNvPr id="21" name="スライド番号プレースホルダー 2">
            <a:extLst>
              <a:ext uri="{FF2B5EF4-FFF2-40B4-BE49-F238E27FC236}">
                <a16:creationId xmlns:a16="http://schemas.microsoft.com/office/drawing/2014/main" id="{1AFBDD5B-2168-F040-8C15-06D2810569A5}"/>
              </a:ext>
            </a:extLst>
          </p:cNvPr>
          <p:cNvSpPr txBox="1">
            <a:spLocks/>
          </p:cNvSpPr>
          <p:nvPr/>
        </p:nvSpPr>
        <p:spPr>
          <a:xfrm>
            <a:off x="6457950" y="6356351"/>
            <a:ext cx="20574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A35743A-ACD4-4E8F-BDEC-284AADEFAB2E}" type="slidenum">
              <a:rPr lang="ja-JP" altLang="en-US" smtClean="0"/>
              <a:pPr/>
              <a:t>10</a:t>
            </a:fld>
            <a:endParaRPr lang="ja-JP" altLang="en-US"/>
          </a:p>
        </p:txBody>
      </p:sp>
      <p:sp>
        <p:nvSpPr>
          <p:cNvPr id="22" name="正方形/長方形 27">
            <a:extLst>
              <a:ext uri="{FF2B5EF4-FFF2-40B4-BE49-F238E27FC236}">
                <a16:creationId xmlns:a16="http://schemas.microsoft.com/office/drawing/2014/main" id="{727F0DC8-23E0-BC42-A4F5-6CA975D04754}"/>
              </a:ext>
            </a:extLst>
          </p:cNvPr>
          <p:cNvSpPr/>
          <p:nvPr/>
        </p:nvSpPr>
        <p:spPr>
          <a:xfrm>
            <a:off x="436920" y="4191066"/>
            <a:ext cx="2761579" cy="2199833"/>
          </a:xfrm>
          <a:prstGeom prst="rect">
            <a:avLst/>
          </a:prstGeom>
          <a:solidFill>
            <a:srgbClr val="FD774D"/>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エンクレイヴ</a:t>
            </a:r>
            <a:endParaRPr lang="ja-JP" altLang="en-US" dirty="0">
              <a:solidFill>
                <a:schemeClr val="tx1"/>
              </a:solidFill>
              <a:latin typeface="游ゴシック Medium" panose="020B0500000000000000" pitchFamily="50" charset="-128"/>
              <a:ea typeface="游ゴシック Medium" panose="020B0500000000000000" pitchFamily="50" charset="-128"/>
            </a:endParaRPr>
          </a:p>
        </p:txBody>
      </p:sp>
      <p:sp>
        <p:nvSpPr>
          <p:cNvPr id="23" name="正方形/長方形 14">
            <a:extLst>
              <a:ext uri="{FF2B5EF4-FFF2-40B4-BE49-F238E27FC236}">
                <a16:creationId xmlns:a16="http://schemas.microsoft.com/office/drawing/2014/main" id="{40DD047A-D8E3-E941-913E-CEE6A6ACD673}"/>
              </a:ext>
            </a:extLst>
          </p:cNvPr>
          <p:cNvSpPr/>
          <p:nvPr/>
        </p:nvSpPr>
        <p:spPr>
          <a:xfrm>
            <a:off x="6621694" y="4176895"/>
            <a:ext cx="2085386" cy="2199833"/>
          </a:xfrm>
          <a:prstGeom prst="rect">
            <a:avLst/>
          </a:prstGeom>
          <a:solidFill>
            <a:schemeClr val="accent4">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54000" rtlCol="0" anchor="t" anchorCtr="0"/>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監視対象</a:t>
            </a:r>
            <a:r>
              <a:rPr lang="en-US" altLang="ja-JP" sz="2000" dirty="0">
                <a:solidFill>
                  <a:schemeClr val="tx1"/>
                </a:solidFill>
                <a:latin typeface="游ゴシック Medium" panose="020B0500000000000000" pitchFamily="50" charset="-128"/>
                <a:ea typeface="游ゴシック Medium" panose="020B0500000000000000" pitchFamily="50" charset="-128"/>
              </a:rPr>
              <a:t>VM</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24" name="四角形: 角を丸くする 26">
            <a:extLst>
              <a:ext uri="{FF2B5EF4-FFF2-40B4-BE49-F238E27FC236}">
                <a16:creationId xmlns:a16="http://schemas.microsoft.com/office/drawing/2014/main" id="{DA3E4151-3744-6F4C-BB9F-F750E2613E9D}"/>
              </a:ext>
            </a:extLst>
          </p:cNvPr>
          <p:cNvSpPr/>
          <p:nvPr/>
        </p:nvSpPr>
        <p:spPr>
          <a:xfrm>
            <a:off x="6755293" y="5725185"/>
            <a:ext cx="1813946" cy="540000"/>
          </a:xfrm>
          <a:prstGeom prst="roundRect">
            <a:avLst/>
          </a:prstGeom>
          <a:solidFill>
            <a:schemeClr val="bg1">
              <a:lumMod val="85000"/>
            </a:schemeClr>
          </a:solidFill>
          <a:ln/>
        </p:spPr>
        <p:style>
          <a:lnRef idx="1">
            <a:schemeClr val="dk1"/>
          </a:lnRef>
          <a:fillRef idx="2">
            <a:schemeClr val="dk1"/>
          </a:fillRef>
          <a:effectRef idx="1">
            <a:schemeClr val="dk1"/>
          </a:effectRef>
          <a:fontRef idx="minor">
            <a:schemeClr val="dk1"/>
          </a:fontRef>
        </p:style>
        <p:txBody>
          <a:bodyPr bIns="36000" rtlCol="0" anchor="ctr"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OS</a:t>
            </a:r>
            <a:endParaRPr lang="ja-JP" altLang="en-US" dirty="0">
              <a:solidFill>
                <a:schemeClr val="tx1"/>
              </a:solidFill>
              <a:latin typeface="游ゴシック Medium" panose="020B0500000000000000" pitchFamily="50" charset="-128"/>
              <a:ea typeface="游ゴシック Medium" panose="020B0500000000000000" pitchFamily="50" charset="-128"/>
            </a:endParaRPr>
          </a:p>
        </p:txBody>
      </p:sp>
      <p:sp>
        <p:nvSpPr>
          <p:cNvPr id="26" name="U ターン矢印 25">
            <a:extLst>
              <a:ext uri="{FF2B5EF4-FFF2-40B4-BE49-F238E27FC236}">
                <a16:creationId xmlns:a16="http://schemas.microsoft.com/office/drawing/2014/main" id="{BC237F91-24C4-914A-88AB-08C154A15972}"/>
              </a:ext>
            </a:extLst>
          </p:cNvPr>
          <p:cNvSpPr/>
          <p:nvPr/>
        </p:nvSpPr>
        <p:spPr>
          <a:xfrm rot="5400000" flipH="1">
            <a:off x="5912122" y="5203586"/>
            <a:ext cx="493070" cy="1553035"/>
          </a:xfrm>
          <a:prstGeom prst="uturnArrow">
            <a:avLst>
              <a:gd name="adj1" fmla="val 15200"/>
              <a:gd name="adj2" fmla="val 25000"/>
              <a:gd name="adj3" fmla="val 26960"/>
              <a:gd name="adj4" fmla="val 43750"/>
              <a:gd name="adj5" fmla="val 10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29" name="四角形: 角を丸くする 26">
            <a:extLst>
              <a:ext uri="{FF2B5EF4-FFF2-40B4-BE49-F238E27FC236}">
                <a16:creationId xmlns:a16="http://schemas.microsoft.com/office/drawing/2014/main" id="{54E393F1-8C7F-4549-8C8E-37E69F2CFA92}"/>
              </a:ext>
            </a:extLst>
          </p:cNvPr>
          <p:cNvSpPr/>
          <p:nvPr/>
        </p:nvSpPr>
        <p:spPr>
          <a:xfrm>
            <a:off x="3650546" y="5670772"/>
            <a:ext cx="1721106" cy="705956"/>
          </a:xfrm>
          <a:prstGeom prst="roundRect">
            <a:avLst/>
          </a:prstGeom>
          <a:solidFill>
            <a:schemeClr val="bg1"/>
          </a:solidFill>
          <a:ln w="28575"/>
        </p:spPr>
        <p:style>
          <a:lnRef idx="1">
            <a:schemeClr val="dk1"/>
          </a:lnRef>
          <a:fillRef idx="2">
            <a:schemeClr val="dk1"/>
          </a:fillRef>
          <a:effectRef idx="1">
            <a:schemeClr val="dk1"/>
          </a:effectRef>
          <a:fontRef idx="minor">
            <a:schemeClr val="dk1"/>
          </a:fontRef>
        </p:style>
        <p:txBody>
          <a:bodyPr bIns="36000" rtlCol="0" anchor="ctr"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VM</a:t>
            </a:r>
            <a:r>
              <a:rPr lang="ja-JP" altLang="en-US" sz="2000">
                <a:solidFill>
                  <a:schemeClr val="tx1"/>
                </a:solidFill>
                <a:latin typeface="游ゴシック Medium" panose="020B0500000000000000" pitchFamily="50" charset="-128"/>
                <a:ea typeface="游ゴシック Medium" panose="020B0500000000000000" pitchFamily="50" charset="-128"/>
              </a:rPr>
              <a:t>メモリ</a:t>
            </a:r>
            <a:endParaRPr lang="en-US" altLang="ja-JP" sz="2000" dirty="0">
              <a:solidFill>
                <a:schemeClr val="tx1"/>
              </a:solidFill>
              <a:latin typeface="游ゴシック Medium" panose="020B0500000000000000" pitchFamily="50" charset="-128"/>
              <a:ea typeface="游ゴシック Medium" panose="020B0500000000000000" pitchFamily="50" charset="-128"/>
            </a:endParaRPr>
          </a:p>
          <a:p>
            <a:pPr algn="ctr"/>
            <a:r>
              <a:rPr lang="ja-JP" altLang="en-US" sz="2000">
                <a:solidFill>
                  <a:schemeClr val="tx1"/>
                </a:solidFill>
                <a:latin typeface="游ゴシック Medium" panose="020B0500000000000000" pitchFamily="50" charset="-128"/>
                <a:ea typeface="游ゴシック Medium" panose="020B0500000000000000" pitchFamily="50" charset="-128"/>
              </a:rPr>
              <a:t>デバイス</a:t>
            </a:r>
            <a:endParaRPr lang="ja-JP" altLang="en-US" dirty="0">
              <a:solidFill>
                <a:schemeClr val="tx1"/>
              </a:solidFill>
              <a:latin typeface="游ゴシック Medium" panose="020B0500000000000000" pitchFamily="50" charset="-128"/>
              <a:ea typeface="游ゴシック Medium" panose="020B0500000000000000" pitchFamily="50" charset="-128"/>
            </a:endParaRPr>
          </a:p>
        </p:txBody>
      </p:sp>
      <p:sp>
        <p:nvSpPr>
          <p:cNvPr id="30" name="矢印: 右 35">
            <a:extLst>
              <a:ext uri="{FF2B5EF4-FFF2-40B4-BE49-F238E27FC236}">
                <a16:creationId xmlns:a16="http://schemas.microsoft.com/office/drawing/2014/main" id="{B54A138D-707F-1346-A5A1-F5695172CC98}"/>
              </a:ext>
            </a:extLst>
          </p:cNvPr>
          <p:cNvSpPr/>
          <p:nvPr/>
        </p:nvSpPr>
        <p:spPr>
          <a:xfrm>
            <a:off x="2479114" y="5850160"/>
            <a:ext cx="1171432" cy="355619"/>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四角形: 角を丸くする 30">
            <a:extLst>
              <a:ext uri="{FF2B5EF4-FFF2-40B4-BE49-F238E27FC236}">
                <a16:creationId xmlns:a16="http://schemas.microsoft.com/office/drawing/2014/main" id="{20177E2E-BF7D-AB4A-81AF-B5B4B94A544A}"/>
              </a:ext>
            </a:extLst>
          </p:cNvPr>
          <p:cNvSpPr/>
          <p:nvPr/>
        </p:nvSpPr>
        <p:spPr>
          <a:xfrm>
            <a:off x="584100" y="5733569"/>
            <a:ext cx="2467218" cy="540000"/>
          </a:xfrm>
          <a:prstGeom prst="roundRect">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bg1"/>
                </a:solidFill>
                <a:latin typeface="游ゴシック Medium" panose="020B0500000000000000" pitchFamily="50" charset="-128"/>
                <a:ea typeface="游ゴシック Medium" panose="020B0500000000000000" pitchFamily="50" charset="-128"/>
              </a:rPr>
              <a:t>SCONE</a:t>
            </a:r>
            <a:r>
              <a:rPr lang="ja-JP" altLang="en-US" sz="2000">
                <a:solidFill>
                  <a:schemeClr val="bg1"/>
                </a:solidFill>
                <a:latin typeface="游ゴシック Medium" panose="020B0500000000000000" pitchFamily="50" charset="-128"/>
                <a:ea typeface="游ゴシック Medium" panose="020B0500000000000000" pitchFamily="50" charset="-128"/>
              </a:rPr>
              <a:t>ライブラリ</a:t>
            </a:r>
            <a:endParaRPr lang="ja-JP" altLang="en-US" sz="2000" dirty="0">
              <a:solidFill>
                <a:schemeClr val="bg1"/>
              </a:solidFill>
              <a:latin typeface="游ゴシック Medium" panose="020B0500000000000000" pitchFamily="50" charset="-128"/>
              <a:ea typeface="游ゴシック Medium" panose="020B0500000000000000" pitchFamily="50" charset="-128"/>
            </a:endParaRPr>
          </a:p>
        </p:txBody>
      </p:sp>
      <p:sp>
        <p:nvSpPr>
          <p:cNvPr id="15" name="矢印: 右 35">
            <a:extLst>
              <a:ext uri="{FF2B5EF4-FFF2-40B4-BE49-F238E27FC236}">
                <a16:creationId xmlns:a16="http://schemas.microsoft.com/office/drawing/2014/main" id="{C3A01EF1-631C-A946-8911-FD57B4C93A14}"/>
              </a:ext>
            </a:extLst>
          </p:cNvPr>
          <p:cNvSpPr/>
          <p:nvPr/>
        </p:nvSpPr>
        <p:spPr>
          <a:xfrm rot="5400000">
            <a:off x="1589329" y="5327381"/>
            <a:ext cx="456758" cy="355619"/>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9">
            <a:extLst>
              <a:ext uri="{FF2B5EF4-FFF2-40B4-BE49-F238E27FC236}">
                <a16:creationId xmlns:a16="http://schemas.microsoft.com/office/drawing/2014/main" id="{7292C9C2-1171-F545-A17A-D4ACCC0661E6}"/>
              </a:ext>
            </a:extLst>
          </p:cNvPr>
          <p:cNvSpPr/>
          <p:nvPr/>
        </p:nvSpPr>
        <p:spPr>
          <a:xfrm>
            <a:off x="950462" y="4670433"/>
            <a:ext cx="1734494" cy="65779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proc</a:t>
            </a:r>
            <a:r>
              <a:rPr lang="ja-JP" altLang="en-US" sz="2000">
                <a:solidFill>
                  <a:schemeClr val="tx1"/>
                </a:solidFill>
                <a:latin typeface="游ゴシック Medium" panose="020B0500000000000000" pitchFamily="50" charset="-128"/>
                <a:ea typeface="游ゴシック Medium" panose="020B0500000000000000" pitchFamily="50" charset="-128"/>
              </a:rPr>
              <a:t>ファイル</a:t>
            </a:r>
            <a:endParaRPr lang="en-US" altLang="ja-JP" sz="2000" dirty="0">
              <a:solidFill>
                <a:schemeClr val="tx1"/>
              </a:solidFill>
              <a:latin typeface="游ゴシック Medium" panose="020B0500000000000000" pitchFamily="50" charset="-128"/>
              <a:ea typeface="游ゴシック Medium" panose="020B0500000000000000" pitchFamily="50" charset="-128"/>
            </a:endParaRPr>
          </a:p>
          <a:p>
            <a:pPr algn="ctr"/>
            <a:r>
              <a:rPr lang="ja-JP" altLang="en-US" sz="2000">
                <a:solidFill>
                  <a:schemeClr val="tx1"/>
                </a:solidFill>
                <a:latin typeface="游ゴシック Medium" panose="020B0500000000000000" pitchFamily="50" charset="-128"/>
                <a:ea typeface="游ゴシック Medium" panose="020B0500000000000000" pitchFamily="50" charset="-128"/>
              </a:rPr>
              <a:t>システム</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22717193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A10B96C1-7098-C142-9274-D30327ED9728}"/>
              </a:ext>
            </a:extLst>
          </p:cNvPr>
          <p:cNvSpPr>
            <a:spLocks noGrp="1"/>
          </p:cNvSpPr>
          <p:nvPr>
            <p:ph idx="1"/>
          </p:nvPr>
        </p:nvSpPr>
        <p:spPr>
          <a:xfrm>
            <a:off x="628650" y="1515036"/>
            <a:ext cx="8058150" cy="4661928"/>
          </a:xfrm>
        </p:spPr>
        <p:txBody>
          <a:bodyPr/>
          <a:lstStyle/>
          <a:p>
            <a:r>
              <a:rPr lang="ja-JP" altLang="en-US"/>
              <a:t>既存の</a:t>
            </a:r>
            <a:r>
              <a:rPr lang="en-US" altLang="ja-JP" dirty="0"/>
              <a:t>IDS</a:t>
            </a:r>
            <a:r>
              <a:rPr lang="ja-JP" altLang="en-US"/>
              <a:t>のプログラムを変換して</a:t>
            </a:r>
            <a:r>
              <a:rPr lang="en-US" altLang="ja-JP" dirty="0"/>
              <a:t>VM</a:t>
            </a:r>
            <a:r>
              <a:rPr lang="ja-JP" altLang="en-US"/>
              <a:t>用の</a:t>
            </a:r>
            <a:r>
              <a:rPr lang="en-US" altLang="ja-JP" dirty="0"/>
              <a:t>proc</a:t>
            </a:r>
            <a:r>
              <a:rPr lang="ja-JP" altLang="en-US"/>
              <a:t>ファイルシステムを使わせる</a:t>
            </a:r>
            <a:endParaRPr lang="ja-JP" altLang="en-US" dirty="0"/>
          </a:p>
          <a:p>
            <a:pPr lvl="1"/>
            <a:r>
              <a:rPr lang="ja-JP" altLang="en-US"/>
              <a:t>そのままでは実行されているシステムの</a:t>
            </a:r>
            <a:r>
              <a:rPr lang="en-US" altLang="ja-JP" dirty="0"/>
              <a:t>proc</a:t>
            </a:r>
            <a:r>
              <a:rPr lang="ja-JP" altLang="en-US"/>
              <a:t>ファイルシステムを使ってしまう</a:t>
            </a:r>
            <a:endParaRPr lang="en-US" altLang="ja-JP" dirty="0"/>
          </a:p>
          <a:p>
            <a:pPr lvl="1"/>
            <a:r>
              <a:rPr lang="en-US" altLang="ja-JP" dirty="0"/>
              <a:t>IDS</a:t>
            </a:r>
            <a:r>
              <a:rPr lang="ja-JP" altLang="en-US" dirty="0"/>
              <a:t>のコンパイル時に</a:t>
            </a:r>
            <a:r>
              <a:rPr lang="ja-JP" altLang="en-US" dirty="0" err="1"/>
              <a:t>標準ファイル</a:t>
            </a:r>
            <a:r>
              <a:rPr lang="ja-JP" altLang="en-US" dirty="0"/>
              <a:t>関数を置換</a:t>
            </a:r>
            <a:endParaRPr lang="en-US" altLang="ja-JP" dirty="0"/>
          </a:p>
          <a:p>
            <a:pPr lvl="2"/>
            <a:r>
              <a:rPr lang="ja-JP" altLang="en-US"/>
              <a:t>疑似ファイルの処理をエミュレート</a:t>
            </a:r>
            <a:endParaRPr lang="ja-JP" altLang="en-US" dirty="0"/>
          </a:p>
        </p:txBody>
      </p:sp>
      <p:sp>
        <p:nvSpPr>
          <p:cNvPr id="4" name="正方形/長方形 3">
            <a:extLst>
              <a:ext uri="{FF2B5EF4-FFF2-40B4-BE49-F238E27FC236}">
                <a16:creationId xmlns:a16="http://schemas.microsoft.com/office/drawing/2014/main" id="{B54A6675-6ECC-4A17-AE0F-0DA8063B2879}"/>
              </a:ext>
            </a:extLst>
          </p:cNvPr>
          <p:cNvSpPr/>
          <p:nvPr/>
        </p:nvSpPr>
        <p:spPr>
          <a:xfrm>
            <a:off x="3098624" y="4208949"/>
            <a:ext cx="4563817" cy="2147401"/>
          </a:xfrm>
          <a:prstGeom prst="rect">
            <a:avLst/>
          </a:prstGeom>
          <a:solidFill>
            <a:srgbClr val="FD774D"/>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エンクレイヴ</a:t>
            </a:r>
          </a:p>
        </p:txBody>
      </p:sp>
      <p:sp>
        <p:nvSpPr>
          <p:cNvPr id="18" name="矢印: 右 17">
            <a:extLst>
              <a:ext uri="{FF2B5EF4-FFF2-40B4-BE49-F238E27FC236}">
                <a16:creationId xmlns:a16="http://schemas.microsoft.com/office/drawing/2014/main" id="{FA3A2C28-E54A-4785-8189-517BAAC63427}"/>
              </a:ext>
            </a:extLst>
          </p:cNvPr>
          <p:cNvSpPr/>
          <p:nvPr/>
        </p:nvSpPr>
        <p:spPr>
          <a:xfrm rot="5400000">
            <a:off x="3659610" y="5245499"/>
            <a:ext cx="822582" cy="340158"/>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タイトル 9">
            <a:extLst>
              <a:ext uri="{FF2B5EF4-FFF2-40B4-BE49-F238E27FC236}">
                <a16:creationId xmlns:a16="http://schemas.microsoft.com/office/drawing/2014/main" id="{414A1377-21FF-477B-B53D-47BEFF5EAD8E}"/>
              </a:ext>
            </a:extLst>
          </p:cNvPr>
          <p:cNvSpPr>
            <a:spLocks noGrp="1"/>
          </p:cNvSpPr>
          <p:nvPr>
            <p:ph type="title"/>
          </p:nvPr>
        </p:nvSpPr>
        <p:spPr/>
        <p:txBody>
          <a:bodyPr>
            <a:noAutofit/>
          </a:bodyPr>
          <a:lstStyle/>
          <a:p>
            <a:r>
              <a:rPr lang="en-US" altLang="ja-JP" dirty="0"/>
              <a:t>VM</a:t>
            </a:r>
            <a:r>
              <a:rPr lang="ja-JP" altLang="en-US"/>
              <a:t>用の</a:t>
            </a:r>
            <a:r>
              <a:rPr lang="en-US" altLang="ja-JP" dirty="0"/>
              <a:t>proc</a:t>
            </a:r>
            <a:r>
              <a:rPr lang="ja-JP" altLang="en-US"/>
              <a:t>ファイル</a:t>
            </a:r>
            <a:br>
              <a:rPr lang="en-US" altLang="ja-JP" dirty="0"/>
            </a:br>
            <a:r>
              <a:rPr lang="ja-JP" altLang="en-US"/>
              <a:t>システムの利用</a:t>
            </a:r>
            <a:endParaRPr lang="ja-JP" altLang="en-US" dirty="0"/>
          </a:p>
        </p:txBody>
      </p:sp>
      <p:sp>
        <p:nvSpPr>
          <p:cNvPr id="3" name="スライド番号プレースホルダー 2">
            <a:extLst>
              <a:ext uri="{FF2B5EF4-FFF2-40B4-BE49-F238E27FC236}">
                <a16:creationId xmlns:a16="http://schemas.microsoft.com/office/drawing/2014/main" id="{AB0CD58D-6815-4D0B-B238-AC78D758097B}"/>
              </a:ext>
            </a:extLst>
          </p:cNvPr>
          <p:cNvSpPr>
            <a:spLocks noGrp="1"/>
          </p:cNvSpPr>
          <p:nvPr>
            <p:ph type="sldNum" sz="quarter" idx="12"/>
          </p:nvPr>
        </p:nvSpPr>
        <p:spPr/>
        <p:txBody>
          <a:bodyPr/>
          <a:lstStyle/>
          <a:p>
            <a:fld id="{6A35743A-ACD4-4E8F-BDEC-284AADEFAB2E}" type="slidenum">
              <a:rPr lang="ja-JP" altLang="en-US" smtClean="0"/>
              <a:pPr/>
              <a:t>11</a:t>
            </a:fld>
            <a:endParaRPr lang="ja-JP" altLang="en-US"/>
          </a:p>
        </p:txBody>
      </p:sp>
      <p:sp>
        <p:nvSpPr>
          <p:cNvPr id="15" name="正方形/長方形 14">
            <a:extLst>
              <a:ext uri="{FF2B5EF4-FFF2-40B4-BE49-F238E27FC236}">
                <a16:creationId xmlns:a16="http://schemas.microsoft.com/office/drawing/2014/main" id="{07E196FF-FD89-4A50-B379-E1DF4140694E}"/>
              </a:ext>
            </a:extLst>
          </p:cNvPr>
          <p:cNvSpPr/>
          <p:nvPr/>
        </p:nvSpPr>
        <p:spPr>
          <a:xfrm>
            <a:off x="5103468" y="5030393"/>
            <a:ext cx="2272193" cy="62514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tx1"/>
                </a:solidFill>
                <a:latin typeface="游ゴシック Medium" panose="020B0500000000000000" pitchFamily="50" charset="-128"/>
                <a:ea typeface="游ゴシック Medium" panose="020B0500000000000000" pitchFamily="50" charset="-128"/>
              </a:rPr>
              <a:t>VM</a:t>
            </a:r>
            <a:r>
              <a:rPr kumimoji="1" lang="ja-JP" altLang="en-US" sz="2000">
                <a:solidFill>
                  <a:schemeClr val="tx1"/>
                </a:solidFill>
                <a:latin typeface="游ゴシック Medium" panose="020B0500000000000000" pitchFamily="50" charset="-128"/>
                <a:ea typeface="游ゴシック Medium" panose="020B0500000000000000" pitchFamily="50" charset="-128"/>
              </a:rPr>
              <a:t>用の</a:t>
            </a:r>
            <a:r>
              <a:rPr kumimoji="1" lang="en-US" altLang="ja-JP" sz="2000" dirty="0">
                <a:solidFill>
                  <a:schemeClr val="tx1"/>
                </a:solidFill>
                <a:latin typeface="游ゴシック Medium" panose="020B0500000000000000" pitchFamily="50" charset="-128"/>
                <a:ea typeface="游ゴシック Medium" panose="020B0500000000000000" pitchFamily="50" charset="-128"/>
              </a:rPr>
              <a:t>proc</a:t>
            </a:r>
          </a:p>
          <a:p>
            <a:pPr algn="ctr"/>
            <a:r>
              <a:rPr kumimoji="1" lang="ja-JP" altLang="en-US" sz="2000">
                <a:solidFill>
                  <a:schemeClr val="tx1"/>
                </a:solidFill>
                <a:latin typeface="游ゴシック Medium" panose="020B0500000000000000" pitchFamily="50" charset="-128"/>
                <a:ea typeface="游ゴシック Medium" panose="020B0500000000000000" pitchFamily="50" charset="-128"/>
              </a:rPr>
              <a:t>ファイルシステム</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13" name="正方形/長方形 12">
            <a:extLst>
              <a:ext uri="{FF2B5EF4-FFF2-40B4-BE49-F238E27FC236}">
                <a16:creationId xmlns:a16="http://schemas.microsoft.com/office/drawing/2014/main" id="{AF7C678B-7BB9-EF4C-BAFE-C6E24C98845D}"/>
              </a:ext>
            </a:extLst>
          </p:cNvPr>
          <p:cNvSpPr/>
          <p:nvPr/>
        </p:nvSpPr>
        <p:spPr>
          <a:xfrm>
            <a:off x="1126210" y="5315132"/>
            <a:ext cx="1323395" cy="1041218"/>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tx1"/>
                </a:solidFill>
                <a:latin typeface="游ゴシック Medium" panose="020B0500000000000000" pitchFamily="50" charset="-128"/>
                <a:ea typeface="游ゴシック Medium" panose="020B0500000000000000" pitchFamily="50" charset="-128"/>
              </a:rPr>
              <a:t>proc</a:t>
            </a:r>
          </a:p>
          <a:p>
            <a:pPr algn="ctr"/>
            <a:r>
              <a:rPr kumimoji="1" lang="ja-JP" altLang="en-US" sz="2000">
                <a:solidFill>
                  <a:schemeClr val="tx1"/>
                </a:solidFill>
                <a:latin typeface="游ゴシック Medium" panose="020B0500000000000000" pitchFamily="50" charset="-128"/>
                <a:ea typeface="游ゴシック Medium" panose="020B0500000000000000" pitchFamily="50" charset="-128"/>
              </a:rPr>
              <a:t>ファイル</a:t>
            </a:r>
            <a:endParaRPr kumimoji="1" lang="en-US" altLang="ja-JP" sz="2000" dirty="0">
              <a:solidFill>
                <a:schemeClr val="tx1"/>
              </a:solidFill>
              <a:latin typeface="游ゴシック Medium" panose="020B0500000000000000" pitchFamily="50" charset="-128"/>
              <a:ea typeface="游ゴシック Medium" panose="020B0500000000000000" pitchFamily="50" charset="-128"/>
            </a:endParaRPr>
          </a:p>
          <a:p>
            <a:pPr algn="ctr"/>
            <a:r>
              <a:rPr kumimoji="1" lang="ja-JP" altLang="en-US" sz="2000">
                <a:solidFill>
                  <a:schemeClr val="tx1"/>
                </a:solidFill>
                <a:latin typeface="游ゴシック Medium" panose="020B0500000000000000" pitchFamily="50" charset="-128"/>
                <a:ea typeface="游ゴシック Medium" panose="020B0500000000000000" pitchFamily="50" charset="-128"/>
              </a:rPr>
              <a:t>システム</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2" name="曲折矢印 1">
            <a:extLst>
              <a:ext uri="{FF2B5EF4-FFF2-40B4-BE49-F238E27FC236}">
                <a16:creationId xmlns:a16="http://schemas.microsoft.com/office/drawing/2014/main" id="{FDE89E2B-F1E0-FA48-ACF0-BF4CDA3D6E92}"/>
              </a:ext>
            </a:extLst>
          </p:cNvPr>
          <p:cNvSpPr/>
          <p:nvPr/>
        </p:nvSpPr>
        <p:spPr>
          <a:xfrm flipV="1">
            <a:off x="3983036" y="5018666"/>
            <a:ext cx="1120432" cy="512521"/>
          </a:xfrm>
          <a:prstGeom prst="bentArrow">
            <a:avLst>
              <a:gd name="adj1" fmla="val 31645"/>
              <a:gd name="adj2" fmla="val 32705"/>
              <a:gd name="adj3" fmla="val 40018"/>
              <a:gd name="adj4" fmla="val 43750"/>
            </a:avLst>
          </a:prstGeom>
          <a:solidFill>
            <a:schemeClr val="tx1"/>
          </a:solidFill>
          <a:ln>
            <a:solidFill>
              <a:schemeClr val="tx1"/>
            </a:solidFill>
          </a:ln>
        </p:spPr>
        <p:style>
          <a:lnRef idx="1">
            <a:schemeClr val="dk1"/>
          </a:lnRef>
          <a:fillRef idx="2">
            <a:schemeClr val="dk1"/>
          </a:fillRef>
          <a:effectRef idx="1">
            <a:schemeClr val="dk1"/>
          </a:effectRef>
          <a:fontRef idx="minor">
            <a:schemeClr val="dk1"/>
          </a:fontRef>
        </p:style>
        <p:txBody>
          <a:bodyPr bIns="36000" rtlCol="0" anchor="ctr" anchorCtr="0"/>
          <a:lstStyle/>
          <a:p>
            <a:pPr algn="ct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6" name="楕円 5">
            <a:extLst>
              <a:ext uri="{FF2B5EF4-FFF2-40B4-BE49-F238E27FC236}">
                <a16:creationId xmlns:a16="http://schemas.microsoft.com/office/drawing/2014/main" id="{49226BFC-A30B-453C-AEFC-566BEE2314AD}"/>
              </a:ext>
            </a:extLst>
          </p:cNvPr>
          <p:cNvSpPr/>
          <p:nvPr/>
        </p:nvSpPr>
        <p:spPr>
          <a:xfrm>
            <a:off x="3532655" y="4518293"/>
            <a:ext cx="1076493" cy="6132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en-US" altLang="ja-JP" sz="2000" dirty="0">
                <a:solidFill>
                  <a:schemeClr val="bg1"/>
                </a:solidFill>
                <a:latin typeface="游ゴシック Medium" panose="020B0500000000000000" pitchFamily="50" charset="-128"/>
                <a:ea typeface="游ゴシック Medium" panose="020B0500000000000000" pitchFamily="50" charset="-128"/>
              </a:rPr>
              <a:t>IDS</a:t>
            </a:r>
            <a:endParaRPr lang="ja-JP" altLang="en-US" sz="1600" dirty="0">
              <a:solidFill>
                <a:schemeClr val="bg1"/>
              </a:solidFill>
              <a:latin typeface="游ゴシック Medium" panose="020B0500000000000000" pitchFamily="50" charset="-128"/>
              <a:ea typeface="游ゴシック Medium" panose="020B0500000000000000" pitchFamily="50" charset="-128"/>
            </a:endParaRPr>
          </a:p>
        </p:txBody>
      </p:sp>
      <p:sp>
        <p:nvSpPr>
          <p:cNvPr id="12" name="矢印: 右 17">
            <a:extLst>
              <a:ext uri="{FF2B5EF4-FFF2-40B4-BE49-F238E27FC236}">
                <a16:creationId xmlns:a16="http://schemas.microsoft.com/office/drawing/2014/main" id="{BB5CE493-A02B-AA40-8FDA-F3A5B781DE55}"/>
              </a:ext>
            </a:extLst>
          </p:cNvPr>
          <p:cNvSpPr/>
          <p:nvPr/>
        </p:nvSpPr>
        <p:spPr>
          <a:xfrm rot="10800000">
            <a:off x="2449605" y="5826866"/>
            <a:ext cx="1136833" cy="340158"/>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四角形: 角を丸くする 7">
            <a:extLst>
              <a:ext uri="{FF2B5EF4-FFF2-40B4-BE49-F238E27FC236}">
                <a16:creationId xmlns:a16="http://schemas.microsoft.com/office/drawing/2014/main" id="{ADC15C91-E748-43EE-912A-2BF9CE4C7F82}"/>
              </a:ext>
            </a:extLst>
          </p:cNvPr>
          <p:cNvSpPr/>
          <p:nvPr/>
        </p:nvSpPr>
        <p:spPr>
          <a:xfrm>
            <a:off x="3532656" y="5826866"/>
            <a:ext cx="3843005" cy="356516"/>
          </a:xfrm>
          <a:prstGeom prst="roundRect">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bg1"/>
                </a:solidFill>
                <a:latin typeface="游ゴシック Medium" panose="020B0500000000000000" pitchFamily="50" charset="-128"/>
                <a:ea typeface="游ゴシック Medium" panose="020B0500000000000000" pitchFamily="50" charset="-128"/>
              </a:rPr>
              <a:t>SCONE</a:t>
            </a:r>
            <a:r>
              <a:rPr kumimoji="1" lang="ja-JP" altLang="en-US" sz="2000" dirty="0">
                <a:solidFill>
                  <a:schemeClr val="bg1"/>
                </a:solidFill>
                <a:latin typeface="游ゴシック Medium" panose="020B0500000000000000" pitchFamily="50" charset="-128"/>
                <a:ea typeface="游ゴシック Medium" panose="020B0500000000000000" pitchFamily="50" charset="-128"/>
              </a:rPr>
              <a:t>ライブラリ</a:t>
            </a:r>
          </a:p>
        </p:txBody>
      </p:sp>
    </p:spTree>
    <p:extLst>
      <p:ext uri="{BB962C8B-B14F-4D97-AF65-F5344CB8AC3E}">
        <p14:creationId xmlns:p14="http://schemas.microsoft.com/office/powerpoint/2010/main" val="4041493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8"/>
                                        </p:tgtEl>
                                      </p:cBhvr>
                                    </p:animEffect>
                                    <p:set>
                                      <p:cBhvr>
                                        <p:cTn id="7" dur="1" fill="hold">
                                          <p:stCondLst>
                                            <p:cond delay="499"/>
                                          </p:stCondLst>
                                        </p:cTn>
                                        <p:tgtEl>
                                          <p:spTgt spid="18"/>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12"/>
                                        </p:tgtEl>
                                      </p:cBhvr>
                                    </p:animEffect>
                                    <p:set>
                                      <p:cBhvr>
                                        <p:cTn id="10" dur="1" fill="hold">
                                          <p:stCondLst>
                                            <p:cond delay="499"/>
                                          </p:stCondLst>
                                        </p:cTn>
                                        <p:tgtEl>
                                          <p:spTgt spid="12"/>
                                        </p:tgtEl>
                                        <p:attrNameLst>
                                          <p:attrName>style.visibility</p:attrName>
                                        </p:attrNameLst>
                                      </p:cBhvr>
                                      <p:to>
                                        <p:strVal val="hidden"/>
                                      </p:to>
                                    </p:se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2" grpId="0" animBg="1"/>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51349A0F-599B-FF4B-865C-AF8962746654}"/>
              </a:ext>
            </a:extLst>
          </p:cNvPr>
          <p:cNvSpPr>
            <a:spLocks noGrp="1"/>
          </p:cNvSpPr>
          <p:nvPr>
            <p:ph idx="1"/>
          </p:nvPr>
        </p:nvSpPr>
        <p:spPr/>
        <p:txBody>
          <a:bodyPr/>
          <a:lstStyle/>
          <a:p>
            <a:r>
              <a:rPr lang="en-US" altLang="ja-JP" dirty="0" err="1"/>
              <a:t>SCwatcher</a:t>
            </a:r>
            <a:r>
              <a:rPr lang="ja-JP" altLang="en-US"/>
              <a:t>を用いて既存の</a:t>
            </a:r>
            <a:r>
              <a:rPr lang="en-US" altLang="ja-JP" dirty="0"/>
              <a:t>netstat</a:t>
            </a:r>
            <a:r>
              <a:rPr lang="ja-JP" altLang="en-US"/>
              <a:t>コマンドの挙動と性能を調べた</a:t>
            </a:r>
            <a:endParaRPr lang="en-US" altLang="ja-JP" dirty="0"/>
          </a:p>
          <a:p>
            <a:pPr lvl="1"/>
            <a:r>
              <a:rPr lang="ja-JP" altLang="en-US"/>
              <a:t>ネットワークの接続状況を表示するコマンド</a:t>
            </a:r>
            <a:endParaRPr lang="en-US" altLang="ja-JP" dirty="0"/>
          </a:p>
          <a:p>
            <a:pPr lvl="1"/>
            <a:r>
              <a:rPr lang="en-US" altLang="ja-JP" dirty="0"/>
              <a:t>IDS</a:t>
            </a:r>
            <a:r>
              <a:rPr lang="ja-JP" altLang="en-US"/>
              <a:t>から呼び出して使われることが多い</a:t>
            </a:r>
            <a:endParaRPr lang="en-US" altLang="ja-JP" dirty="0"/>
          </a:p>
          <a:p>
            <a:pPr lvl="1"/>
            <a:endParaRPr lang="en-US" altLang="ja-JP" dirty="0"/>
          </a:p>
          <a:p>
            <a:r>
              <a:rPr lang="ja-JP" altLang="en-US"/>
              <a:t>実験</a:t>
            </a:r>
            <a:r>
              <a:rPr lang="ja-JP" altLang="en-US" dirty="0"/>
              <a:t>環境</a:t>
            </a:r>
            <a:endParaRPr lang="en-US" dirty="0"/>
          </a:p>
        </p:txBody>
      </p:sp>
      <p:sp>
        <p:nvSpPr>
          <p:cNvPr id="2" name="Title 1">
            <a:extLst>
              <a:ext uri="{FF2B5EF4-FFF2-40B4-BE49-F238E27FC236}">
                <a16:creationId xmlns:a16="http://schemas.microsoft.com/office/drawing/2014/main" id="{10D77A1D-6B6C-8C49-AC03-10355A991BB1}"/>
              </a:ext>
            </a:extLst>
          </p:cNvPr>
          <p:cNvSpPr>
            <a:spLocks noGrp="1"/>
          </p:cNvSpPr>
          <p:nvPr>
            <p:ph type="title"/>
          </p:nvPr>
        </p:nvSpPr>
        <p:spPr/>
        <p:txBody>
          <a:bodyPr/>
          <a:lstStyle/>
          <a:p>
            <a:r>
              <a:rPr lang="ja-JP" altLang="en-US" dirty="0"/>
              <a:t>実験</a:t>
            </a:r>
            <a:endParaRPr lang="en-US" dirty="0"/>
          </a:p>
        </p:txBody>
      </p:sp>
      <p:sp>
        <p:nvSpPr>
          <p:cNvPr id="3" name="Slide Number Placeholder 2">
            <a:extLst>
              <a:ext uri="{FF2B5EF4-FFF2-40B4-BE49-F238E27FC236}">
                <a16:creationId xmlns:a16="http://schemas.microsoft.com/office/drawing/2014/main" id="{C4018944-CB12-234C-BB99-69AA84284B39}"/>
              </a:ext>
            </a:extLst>
          </p:cNvPr>
          <p:cNvSpPr>
            <a:spLocks noGrp="1"/>
          </p:cNvSpPr>
          <p:nvPr>
            <p:ph type="sldNum" sz="quarter" idx="12"/>
          </p:nvPr>
        </p:nvSpPr>
        <p:spPr/>
        <p:txBody>
          <a:bodyPr/>
          <a:lstStyle/>
          <a:p>
            <a:fld id="{6A35743A-ACD4-4E8F-BDEC-284AADEFAB2E}" type="slidenum">
              <a:rPr lang="ja-JP" altLang="en-US" smtClean="0"/>
              <a:pPr/>
              <a:t>12</a:t>
            </a:fld>
            <a:endParaRPr lang="ja-JP" altLang="en-US"/>
          </a:p>
        </p:txBody>
      </p:sp>
      <p:graphicFrame>
        <p:nvGraphicFramePr>
          <p:cNvPr id="6" name="表 5">
            <a:extLst>
              <a:ext uri="{FF2B5EF4-FFF2-40B4-BE49-F238E27FC236}">
                <a16:creationId xmlns:a16="http://schemas.microsoft.com/office/drawing/2014/main" id="{F51C5880-26E2-4F17-BFB2-53FEF2E4792C}"/>
              </a:ext>
            </a:extLst>
          </p:cNvPr>
          <p:cNvGraphicFramePr>
            <a:graphicFrameLocks noGrp="1"/>
          </p:cNvGraphicFramePr>
          <p:nvPr>
            <p:extLst>
              <p:ext uri="{D42A27DB-BD31-4B8C-83A1-F6EECF244321}">
                <p14:modId xmlns:p14="http://schemas.microsoft.com/office/powerpoint/2010/main" val="2445076519"/>
              </p:ext>
            </p:extLst>
          </p:nvPr>
        </p:nvGraphicFramePr>
        <p:xfrm>
          <a:off x="628650" y="4469687"/>
          <a:ext cx="3458818" cy="1778995"/>
        </p:xfrm>
        <a:graphic>
          <a:graphicData uri="http://schemas.openxmlformats.org/drawingml/2006/table">
            <a:tbl>
              <a:tblPr/>
              <a:tblGrid>
                <a:gridCol w="1537190">
                  <a:extLst>
                    <a:ext uri="{9D8B030D-6E8A-4147-A177-3AD203B41FA5}">
                      <a16:colId xmlns:a16="http://schemas.microsoft.com/office/drawing/2014/main" val="989692491"/>
                    </a:ext>
                  </a:extLst>
                </a:gridCol>
                <a:gridCol w="1921628">
                  <a:extLst>
                    <a:ext uri="{9D8B030D-6E8A-4147-A177-3AD203B41FA5}">
                      <a16:colId xmlns:a16="http://schemas.microsoft.com/office/drawing/2014/main" val="3715247291"/>
                    </a:ext>
                  </a:extLst>
                </a:gridCol>
              </a:tblGrid>
              <a:tr h="440513">
                <a:tc>
                  <a:txBody>
                    <a:bodyPr/>
                    <a:lstStyle/>
                    <a:p>
                      <a:pPr algn="ctr" fontAlgn="ctr"/>
                      <a:r>
                        <a:rPr lang="ja-JP" alt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　</a:t>
                      </a:r>
                    </a:p>
                  </a:txBody>
                  <a:tcPr marL="9525" marR="9525" marT="9525" marB="0" anchor="ctr">
                    <a:lnL w="190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a:txBody>
                    <a:bodyPr/>
                    <a:lstStyle/>
                    <a:p>
                      <a:pPr algn="ctr" fontAlgn="ctr"/>
                      <a:r>
                        <a:rPr lang="ja-JP" alt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ホスト</a:t>
                      </a:r>
                    </a:p>
                  </a:txBody>
                  <a:tcPr marL="9525" marR="9525" marT="9525" marB="0" anchor="ctr">
                    <a:lnL w="25400" cap="flat" cmpd="dbl"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929500076"/>
                  </a:ext>
                </a:extLst>
              </a:tr>
              <a:tr h="457456">
                <a:tc>
                  <a:txBody>
                    <a:bodyPr/>
                    <a:lstStyle/>
                    <a:p>
                      <a:pPr algn="ctr" fontAlgn="ct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CPU</a:t>
                      </a:r>
                    </a:p>
                  </a:txBody>
                  <a:tcPr marL="9525" marR="9525" marT="9525" marB="0" anchor="ctr">
                    <a:lnL w="190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Intel Core i7-8700</a:t>
                      </a:r>
                    </a:p>
                  </a:txBody>
                  <a:tcPr marL="9525" marR="9525" marT="9525" marB="0" anchor="ctr">
                    <a:lnL w="25400" cap="flat" cmpd="dbl"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16919948"/>
                  </a:ext>
                </a:extLst>
              </a:tr>
              <a:tr h="440513">
                <a:tc>
                  <a:txBody>
                    <a:bodyPr/>
                    <a:lstStyle/>
                    <a:p>
                      <a:pPr algn="ctr" fontAlgn="ctr"/>
                      <a:r>
                        <a:rPr lang="ja-JP" alt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メモリ</a:t>
                      </a:r>
                    </a:p>
                  </a:txBody>
                  <a:tcPr marL="9525" marR="9525" marT="9525" marB="0" anchor="ctr">
                    <a:lnL w="190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16GB</a:t>
                      </a:r>
                    </a:p>
                  </a:txBody>
                  <a:tcPr marL="9525" marR="9525" marT="9525" marB="0" anchor="ctr">
                    <a:lnL w="25400" cap="flat" cmpd="dbl"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3724151"/>
                  </a:ext>
                </a:extLst>
              </a:tr>
              <a:tr h="440513">
                <a:tc>
                  <a:txBody>
                    <a:bodyPr/>
                    <a:lstStyle/>
                    <a:p>
                      <a:pPr algn="ctr" fontAlgn="ctr"/>
                      <a:r>
                        <a:rPr lang="ja-JP" alt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仮想化システム</a:t>
                      </a:r>
                    </a:p>
                  </a:txBody>
                  <a:tcPr marL="9525" marR="9525" marT="9525" marB="0" anchor="ctr">
                    <a:lnL w="190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Xen-SGX 4.7</a:t>
                      </a:r>
                    </a:p>
                  </a:txBody>
                  <a:tcPr marL="9525" marR="9525" marT="9525" marB="0" anchor="ctr">
                    <a:lnL w="25400" cap="flat" cmpd="dbl"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2459674"/>
                  </a:ext>
                </a:extLst>
              </a:tr>
            </a:tbl>
          </a:graphicData>
        </a:graphic>
      </p:graphicFrame>
      <p:graphicFrame>
        <p:nvGraphicFramePr>
          <p:cNvPr id="8" name="表 7">
            <a:extLst>
              <a:ext uri="{FF2B5EF4-FFF2-40B4-BE49-F238E27FC236}">
                <a16:creationId xmlns:a16="http://schemas.microsoft.com/office/drawing/2014/main" id="{FABD5092-7958-4DCB-9816-EBD4D1DB1D95}"/>
              </a:ext>
            </a:extLst>
          </p:cNvPr>
          <p:cNvGraphicFramePr>
            <a:graphicFrameLocks noGrp="1"/>
          </p:cNvGraphicFramePr>
          <p:nvPr>
            <p:extLst>
              <p:ext uri="{D42A27DB-BD31-4B8C-83A1-F6EECF244321}">
                <p14:modId xmlns:p14="http://schemas.microsoft.com/office/powerpoint/2010/main" val="3120605265"/>
              </p:ext>
            </p:extLst>
          </p:nvPr>
        </p:nvGraphicFramePr>
        <p:xfrm>
          <a:off x="4388327" y="4469685"/>
          <a:ext cx="3826165" cy="1778997"/>
        </p:xfrm>
        <a:graphic>
          <a:graphicData uri="http://schemas.openxmlformats.org/drawingml/2006/table">
            <a:tbl>
              <a:tblPr/>
              <a:tblGrid>
                <a:gridCol w="1288905">
                  <a:extLst>
                    <a:ext uri="{9D8B030D-6E8A-4147-A177-3AD203B41FA5}">
                      <a16:colId xmlns:a16="http://schemas.microsoft.com/office/drawing/2014/main" val="2905777527"/>
                    </a:ext>
                  </a:extLst>
                </a:gridCol>
                <a:gridCol w="1314953">
                  <a:extLst>
                    <a:ext uri="{9D8B030D-6E8A-4147-A177-3AD203B41FA5}">
                      <a16:colId xmlns:a16="http://schemas.microsoft.com/office/drawing/2014/main" val="1162794467"/>
                    </a:ext>
                  </a:extLst>
                </a:gridCol>
                <a:gridCol w="1222307">
                  <a:extLst>
                    <a:ext uri="{9D8B030D-6E8A-4147-A177-3AD203B41FA5}">
                      <a16:colId xmlns:a16="http://schemas.microsoft.com/office/drawing/2014/main" val="270656142"/>
                    </a:ext>
                  </a:extLst>
                </a:gridCol>
              </a:tblGrid>
              <a:tr h="442354">
                <a:tc>
                  <a:txBody>
                    <a:bodyPr/>
                    <a:lstStyle/>
                    <a:p>
                      <a:pPr algn="ctr" fontAlgn="ctr"/>
                      <a:r>
                        <a:rPr lang="ja-JP" alt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　</a:t>
                      </a:r>
                    </a:p>
                  </a:txBody>
                  <a:tcPr marL="9525" marR="9525" marT="9525" marB="0" anchor="ctr">
                    <a:lnL w="190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a:txBody>
                    <a:bodyPr/>
                    <a:lstStyle/>
                    <a:p>
                      <a:pPr algn="ctr" fontAlgn="ct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IDS</a:t>
                      </a:r>
                      <a:r>
                        <a:rPr lang="ja-JP" alt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専用</a:t>
                      </a: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VM</a:t>
                      </a: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監視対象</a:t>
                      </a: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VM</a:t>
                      </a:r>
                    </a:p>
                  </a:txBody>
                  <a:tcPr marL="9525" marR="9525" marT="9525"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3018875798"/>
                  </a:ext>
                </a:extLst>
              </a:tr>
              <a:tr h="449020">
                <a:tc>
                  <a:txBody>
                    <a:bodyPr/>
                    <a:lstStyle/>
                    <a:p>
                      <a:pPr algn="ctr" fontAlgn="ctr"/>
                      <a:r>
                        <a:rPr lang="ja-JP" alt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仮想</a:t>
                      </a: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CPU</a:t>
                      </a:r>
                      <a:r>
                        <a:rPr lang="ja-JP" alt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数</a:t>
                      </a:r>
                    </a:p>
                  </a:txBody>
                  <a:tcPr marL="9525" marR="9525" marT="9525" marB="0" anchor="ctr">
                    <a:lnL w="190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游ゴシック Medium" panose="020B0500000000000000" pitchFamily="50" charset="-128"/>
                          <a:ea typeface="游ゴシック Medium" panose="020B0500000000000000" pitchFamily="50" charset="-128"/>
                        </a:rPr>
                        <a:t>2</a:t>
                      </a: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游ゴシック Medium" panose="020B0500000000000000" pitchFamily="50" charset="-128"/>
                          <a:ea typeface="游ゴシック Medium" panose="020B0500000000000000" pitchFamily="50" charset="-128"/>
                        </a:rPr>
                        <a:t>2</a:t>
                      </a:r>
                    </a:p>
                  </a:txBody>
                  <a:tcPr marL="9525" marR="9525" marT="9525"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0596127"/>
                  </a:ext>
                </a:extLst>
              </a:tr>
              <a:tr h="432389">
                <a:tc>
                  <a:txBody>
                    <a:bodyPr/>
                    <a:lstStyle/>
                    <a:p>
                      <a:pPr algn="ctr" fontAlgn="ctr"/>
                      <a:r>
                        <a:rPr lang="ja-JP" altLang="en-US" sz="1600" b="0" i="0" u="none" strike="noStrike">
                          <a:solidFill>
                            <a:srgbClr val="000000"/>
                          </a:solidFill>
                          <a:effectLst/>
                          <a:latin typeface="游ゴシック Medium" panose="020B0500000000000000" pitchFamily="50" charset="-128"/>
                          <a:ea typeface="游ゴシック Medium" panose="020B0500000000000000" pitchFamily="50" charset="-128"/>
                        </a:rPr>
                        <a:t>メモリ</a:t>
                      </a:r>
                    </a:p>
                  </a:txBody>
                  <a:tcPr marL="9525" marR="9525" marT="9525" marB="0" anchor="ctr">
                    <a:lnL w="190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2GB</a:t>
                      </a: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2GB</a:t>
                      </a:r>
                    </a:p>
                  </a:txBody>
                  <a:tcPr marL="9525" marR="9525" marT="9525"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61744155"/>
                  </a:ext>
                </a:extLst>
              </a:tr>
              <a:tr h="455234">
                <a:tc>
                  <a:txBody>
                    <a:bodyPr/>
                    <a:lstStyle/>
                    <a:p>
                      <a:pPr algn="ctr" fontAlgn="ct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OS</a:t>
                      </a:r>
                    </a:p>
                  </a:txBody>
                  <a:tcPr marL="9525" marR="9525" marT="9525" marB="0" anchor="ctr">
                    <a:lnL w="190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Linux 4.4</a:t>
                      </a: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Linux 4.4</a:t>
                      </a:r>
                    </a:p>
                  </a:txBody>
                  <a:tcPr marL="9525" marR="9525" marT="9525"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6705696"/>
                  </a:ext>
                </a:extLst>
              </a:tr>
            </a:tbl>
          </a:graphicData>
        </a:graphic>
      </p:graphicFrame>
    </p:spTree>
    <p:extLst>
      <p:ext uri="{BB962C8B-B14F-4D97-AF65-F5344CB8AC3E}">
        <p14:creationId xmlns:p14="http://schemas.microsoft.com/office/powerpoint/2010/main" val="1586450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D7E6915-3E43-4ACE-80C8-AD8FD16E9379}"/>
              </a:ext>
            </a:extLst>
          </p:cNvPr>
          <p:cNvSpPr>
            <a:spLocks noGrp="1"/>
          </p:cNvSpPr>
          <p:nvPr>
            <p:ph type="title"/>
          </p:nvPr>
        </p:nvSpPr>
        <p:spPr/>
        <p:txBody>
          <a:bodyPr/>
          <a:lstStyle/>
          <a:p>
            <a:r>
              <a:rPr lang="en-US" altLang="ja-JP" dirty="0"/>
              <a:t>netstat</a:t>
            </a:r>
            <a:r>
              <a:rPr lang="ja-JP" altLang="en-US"/>
              <a:t>の実行時間</a:t>
            </a:r>
            <a:endParaRPr lang="ja-JP" altLang="en-US" dirty="0"/>
          </a:p>
        </p:txBody>
      </p:sp>
      <p:sp>
        <p:nvSpPr>
          <p:cNvPr id="7" name="Content Placeholder 6">
            <a:extLst>
              <a:ext uri="{FF2B5EF4-FFF2-40B4-BE49-F238E27FC236}">
                <a16:creationId xmlns:a16="http://schemas.microsoft.com/office/drawing/2014/main" id="{E805A97A-DD91-EE41-A4A3-22D2E9C44E6C}"/>
              </a:ext>
            </a:extLst>
          </p:cNvPr>
          <p:cNvSpPr>
            <a:spLocks noGrp="1"/>
          </p:cNvSpPr>
          <p:nvPr>
            <p:ph idx="1"/>
          </p:nvPr>
        </p:nvSpPr>
        <p:spPr/>
        <p:txBody>
          <a:bodyPr/>
          <a:lstStyle/>
          <a:p>
            <a:r>
              <a:rPr lang="en-US" altLang="ja-JP" dirty="0" err="1"/>
              <a:t>SCwatcher</a:t>
            </a:r>
            <a:r>
              <a:rPr lang="ja-JP" altLang="en-US"/>
              <a:t>を用いて</a:t>
            </a:r>
            <a:r>
              <a:rPr lang="en-US" altLang="ja-JP" dirty="0"/>
              <a:t>netstat</a:t>
            </a:r>
            <a:r>
              <a:rPr lang="ja-JP" altLang="en-US"/>
              <a:t>を実行</a:t>
            </a:r>
            <a:endParaRPr lang="en-US" altLang="ja-JP" dirty="0"/>
          </a:p>
          <a:p>
            <a:pPr lvl="1"/>
            <a:r>
              <a:rPr lang="ja-JP" altLang="en-US"/>
              <a:t>正常に</a:t>
            </a:r>
            <a:r>
              <a:rPr lang="en-US" altLang="ja-JP" dirty="0"/>
              <a:t>VM</a:t>
            </a:r>
            <a:r>
              <a:rPr lang="ja-JP" altLang="en-US"/>
              <a:t>内の情報を取得できることを確認</a:t>
            </a:r>
            <a:endParaRPr lang="en-US" altLang="ja-JP" dirty="0"/>
          </a:p>
          <a:p>
            <a:r>
              <a:rPr lang="ja-JP" altLang="en-US"/>
              <a:t>エンクレイヴを用いない従来の</a:t>
            </a:r>
            <a:r>
              <a:rPr lang="en-US" altLang="ja-JP" dirty="0"/>
              <a:t>IDS</a:t>
            </a:r>
            <a:r>
              <a:rPr lang="ja-JP" altLang="en-US"/>
              <a:t>オフロードと実行時間を比較</a:t>
            </a:r>
            <a:endParaRPr lang="en-US" altLang="ja-JP" dirty="0"/>
          </a:p>
          <a:p>
            <a:pPr lvl="1"/>
            <a:r>
              <a:rPr lang="en-US" altLang="ja-JP" dirty="0" err="1"/>
              <a:t>SCwatcher</a:t>
            </a:r>
            <a:r>
              <a:rPr lang="ja-JP" altLang="en-US"/>
              <a:t>は従来の</a:t>
            </a:r>
            <a:r>
              <a:rPr lang="en-US" altLang="ja-JP" dirty="0"/>
              <a:t>5.0</a:t>
            </a:r>
            <a:r>
              <a:rPr lang="ja-JP" altLang="en-US"/>
              <a:t>倍の時間がかかった</a:t>
            </a:r>
            <a:endParaRPr lang="en-US" altLang="ja-JP" dirty="0"/>
          </a:p>
        </p:txBody>
      </p:sp>
      <p:sp>
        <p:nvSpPr>
          <p:cNvPr id="3" name="スライド番号プレースホルダー 2">
            <a:extLst>
              <a:ext uri="{FF2B5EF4-FFF2-40B4-BE49-F238E27FC236}">
                <a16:creationId xmlns:a16="http://schemas.microsoft.com/office/drawing/2014/main" id="{D9590641-6079-45C7-B00D-15510DAE1ECC}"/>
              </a:ext>
            </a:extLst>
          </p:cNvPr>
          <p:cNvSpPr>
            <a:spLocks noGrp="1"/>
          </p:cNvSpPr>
          <p:nvPr>
            <p:ph type="sldNum" sz="quarter" idx="12"/>
          </p:nvPr>
        </p:nvSpPr>
        <p:spPr>
          <a:xfrm>
            <a:off x="6469525" y="6356351"/>
            <a:ext cx="2057400" cy="365125"/>
          </a:xfrm>
        </p:spPr>
        <p:txBody>
          <a:bodyPr/>
          <a:lstStyle/>
          <a:p>
            <a:fld id="{6A35743A-ACD4-4E8F-BDEC-284AADEFAB2E}" type="slidenum">
              <a:rPr lang="ja-JP" altLang="en-US" smtClean="0"/>
              <a:pPr/>
              <a:t>13</a:t>
            </a:fld>
            <a:endParaRPr lang="ja-JP" altLang="en-US"/>
          </a:p>
        </p:txBody>
      </p:sp>
      <p:graphicFrame>
        <p:nvGraphicFramePr>
          <p:cNvPr id="9" name="グラフ 8">
            <a:extLst>
              <a:ext uri="{FF2B5EF4-FFF2-40B4-BE49-F238E27FC236}">
                <a16:creationId xmlns:a16="http://schemas.microsoft.com/office/drawing/2014/main" id="{1CBE8406-8ED4-1C47-A3B0-E9C903BB2308}"/>
              </a:ext>
            </a:extLst>
          </p:cNvPr>
          <p:cNvGraphicFramePr>
            <a:graphicFrameLocks/>
          </p:cNvGraphicFramePr>
          <p:nvPr>
            <p:extLst>
              <p:ext uri="{D42A27DB-BD31-4B8C-83A1-F6EECF244321}">
                <p14:modId xmlns:p14="http://schemas.microsoft.com/office/powerpoint/2010/main" val="2172946907"/>
              </p:ext>
            </p:extLst>
          </p:nvPr>
        </p:nvGraphicFramePr>
        <p:xfrm>
          <a:off x="5115117" y="3784108"/>
          <a:ext cx="3316062" cy="2937368"/>
        </p:xfrm>
        <a:graphic>
          <a:graphicData uri="http://schemas.openxmlformats.org/drawingml/2006/chart">
            <c:chart xmlns:c="http://schemas.openxmlformats.org/drawingml/2006/chart" xmlns:r="http://schemas.openxmlformats.org/officeDocument/2006/relationships" r:id="rId3"/>
          </a:graphicData>
        </a:graphic>
      </p:graphicFrame>
      <p:pic>
        <p:nvPicPr>
          <p:cNvPr id="10" name="図 9">
            <a:extLst>
              <a:ext uri="{FF2B5EF4-FFF2-40B4-BE49-F238E27FC236}">
                <a16:creationId xmlns:a16="http://schemas.microsoft.com/office/drawing/2014/main" id="{CB55E4CF-1D2E-094C-AC3D-E99C7DCFFE8D}"/>
              </a:ext>
            </a:extLst>
          </p:cNvPr>
          <p:cNvPicPr>
            <a:picLocks noChangeAspect="1"/>
          </p:cNvPicPr>
          <p:nvPr/>
        </p:nvPicPr>
        <p:blipFill rotWithShape="1">
          <a:blip r:embed="rId4">
            <a:extLst>
              <a:ext uri="{28A0092B-C50C-407E-A947-70E740481C1C}">
                <a14:useLocalDpi xmlns:a14="http://schemas.microsoft.com/office/drawing/2010/main" val="0"/>
              </a:ext>
            </a:extLst>
          </a:blip>
          <a:srcRect l="23852" t="64824" r="58969" b="26061"/>
          <a:stretch/>
        </p:blipFill>
        <p:spPr>
          <a:xfrm>
            <a:off x="182751" y="4398380"/>
            <a:ext cx="4836620" cy="1604006"/>
          </a:xfrm>
          <a:prstGeom prst="rect">
            <a:avLst/>
          </a:prstGeom>
        </p:spPr>
      </p:pic>
    </p:spTree>
    <p:extLst>
      <p:ext uri="{BB962C8B-B14F-4D97-AF65-F5344CB8AC3E}">
        <p14:creationId xmlns:p14="http://schemas.microsoft.com/office/powerpoint/2010/main" val="18289481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D7E6915-3E43-4ACE-80C8-AD8FD16E9379}"/>
              </a:ext>
            </a:extLst>
          </p:cNvPr>
          <p:cNvSpPr>
            <a:spLocks noGrp="1"/>
          </p:cNvSpPr>
          <p:nvPr>
            <p:ph type="title"/>
          </p:nvPr>
        </p:nvSpPr>
        <p:spPr/>
        <p:txBody>
          <a:bodyPr/>
          <a:lstStyle/>
          <a:p>
            <a:r>
              <a:rPr lang="ja-JP" altLang="en-US"/>
              <a:t>オーバヘッドの原因</a:t>
            </a:r>
            <a:endParaRPr lang="ja-JP" altLang="en-US" dirty="0"/>
          </a:p>
        </p:txBody>
      </p:sp>
      <p:sp>
        <p:nvSpPr>
          <p:cNvPr id="9" name="Content Placeholder 8">
            <a:extLst>
              <a:ext uri="{FF2B5EF4-FFF2-40B4-BE49-F238E27FC236}">
                <a16:creationId xmlns:a16="http://schemas.microsoft.com/office/drawing/2014/main" id="{4E5BA8C2-0D4F-9642-89CF-3FE2B497308E}"/>
              </a:ext>
            </a:extLst>
          </p:cNvPr>
          <p:cNvSpPr>
            <a:spLocks noGrp="1"/>
          </p:cNvSpPr>
          <p:nvPr>
            <p:ph idx="1"/>
          </p:nvPr>
        </p:nvSpPr>
        <p:spPr>
          <a:xfrm>
            <a:off x="628650" y="1515036"/>
            <a:ext cx="7886700" cy="4661928"/>
          </a:xfrm>
        </p:spPr>
        <p:txBody>
          <a:bodyPr/>
          <a:lstStyle/>
          <a:p>
            <a:pPr latinLnBrk="1"/>
            <a:r>
              <a:rPr lang="ja-JP" altLang="en-US"/>
              <a:t>オーバヘッドの原因を特定するために先行研究の</a:t>
            </a:r>
            <a:r>
              <a:rPr lang="en-US" altLang="ja-JP" dirty="0"/>
              <a:t>SGmonitor</a:t>
            </a:r>
            <a:r>
              <a:rPr lang="ja-JP" altLang="en-US"/>
              <a:t>との比較を行った</a:t>
            </a:r>
            <a:endParaRPr lang="en-US" altLang="ja-JP" dirty="0"/>
          </a:p>
          <a:p>
            <a:pPr lvl="1"/>
            <a:r>
              <a:rPr lang="en-US" altLang="ja-JP" dirty="0"/>
              <a:t>VM</a:t>
            </a:r>
            <a:r>
              <a:rPr lang="ja-JP" altLang="en-US"/>
              <a:t>のプロセス一覧の取得にかかる時間を測定</a:t>
            </a:r>
            <a:endParaRPr lang="en-US" altLang="ja-JP" dirty="0"/>
          </a:p>
          <a:p>
            <a:pPr lvl="2" latinLnBrk="1"/>
            <a:r>
              <a:rPr lang="ja-JP" altLang="en-US"/>
              <a:t>違いは</a:t>
            </a:r>
            <a:r>
              <a:rPr lang="en-US" altLang="ja-JP" dirty="0"/>
              <a:t>SCONE</a:t>
            </a:r>
            <a:r>
              <a:rPr lang="ja-JP" altLang="en-US"/>
              <a:t>を用いるかどうか</a:t>
            </a:r>
            <a:endParaRPr lang="en-US" altLang="ja-JP" dirty="0"/>
          </a:p>
          <a:p>
            <a:pPr lvl="1"/>
            <a:r>
              <a:rPr lang="en-US" altLang="ja-JP" dirty="0"/>
              <a:t>SCONE</a:t>
            </a:r>
            <a:r>
              <a:rPr lang="ja-JP" altLang="en-US"/>
              <a:t>を用いて</a:t>
            </a:r>
            <a:r>
              <a:rPr lang="en-US" altLang="ja-JP" dirty="0"/>
              <a:t>VM</a:t>
            </a:r>
            <a:r>
              <a:rPr lang="ja-JP" altLang="en-US"/>
              <a:t>メモリデバイスを呼び出すオーバヘッドが大きいことが分かった</a:t>
            </a:r>
            <a:endParaRPr lang="en-US" altLang="ja-JP" dirty="0"/>
          </a:p>
          <a:p>
            <a:endParaRPr lang="en-US" altLang="ja-JP" dirty="0"/>
          </a:p>
          <a:p>
            <a:endParaRPr lang="en-US" altLang="ja-JP" dirty="0"/>
          </a:p>
          <a:p>
            <a:endParaRPr lang="en-US" altLang="ja-JP" dirty="0"/>
          </a:p>
        </p:txBody>
      </p:sp>
      <p:sp>
        <p:nvSpPr>
          <p:cNvPr id="3" name="スライド番号プレースホルダー 2">
            <a:extLst>
              <a:ext uri="{FF2B5EF4-FFF2-40B4-BE49-F238E27FC236}">
                <a16:creationId xmlns:a16="http://schemas.microsoft.com/office/drawing/2014/main" id="{D9590641-6079-45C7-B00D-15510DAE1ECC}"/>
              </a:ext>
            </a:extLst>
          </p:cNvPr>
          <p:cNvSpPr>
            <a:spLocks noGrp="1"/>
          </p:cNvSpPr>
          <p:nvPr>
            <p:ph type="sldNum" sz="quarter" idx="12"/>
          </p:nvPr>
        </p:nvSpPr>
        <p:spPr/>
        <p:txBody>
          <a:bodyPr/>
          <a:lstStyle/>
          <a:p>
            <a:fld id="{6A35743A-ACD4-4E8F-BDEC-284AADEFAB2E}" type="slidenum">
              <a:rPr lang="ja-JP" altLang="en-US" smtClean="0"/>
              <a:pPr/>
              <a:t>14</a:t>
            </a:fld>
            <a:endParaRPr lang="ja-JP" altLang="en-US"/>
          </a:p>
        </p:txBody>
      </p:sp>
      <p:graphicFrame>
        <p:nvGraphicFramePr>
          <p:cNvPr id="6" name="グラフ 5">
            <a:extLst>
              <a:ext uri="{FF2B5EF4-FFF2-40B4-BE49-F238E27FC236}">
                <a16:creationId xmlns:a16="http://schemas.microsoft.com/office/drawing/2014/main" id="{84798968-B51F-8B45-B04D-ABDD88190409}"/>
              </a:ext>
            </a:extLst>
          </p:cNvPr>
          <p:cNvGraphicFramePr>
            <a:graphicFrameLocks/>
          </p:cNvGraphicFramePr>
          <p:nvPr>
            <p:extLst>
              <p:ext uri="{D42A27DB-BD31-4B8C-83A1-F6EECF244321}">
                <p14:modId xmlns:p14="http://schemas.microsoft.com/office/powerpoint/2010/main" val="418286797"/>
              </p:ext>
            </p:extLst>
          </p:nvPr>
        </p:nvGraphicFramePr>
        <p:xfrm>
          <a:off x="1392532" y="3944376"/>
          <a:ext cx="5227288" cy="2797176"/>
        </p:xfrm>
        <a:graphic>
          <a:graphicData uri="http://schemas.openxmlformats.org/drawingml/2006/chart">
            <c:chart xmlns:c="http://schemas.openxmlformats.org/drawingml/2006/chart" xmlns:r="http://schemas.openxmlformats.org/officeDocument/2006/relationships" r:id="rId3"/>
          </a:graphicData>
        </a:graphic>
      </p:graphicFrame>
      <p:cxnSp>
        <p:nvCxnSpPr>
          <p:cNvPr id="5" name="Straight Arrow Connector 4">
            <a:extLst>
              <a:ext uri="{FF2B5EF4-FFF2-40B4-BE49-F238E27FC236}">
                <a16:creationId xmlns:a16="http://schemas.microsoft.com/office/drawing/2014/main" id="{B4387F8D-BB89-3742-A1BC-D6AEE4FB697D}"/>
              </a:ext>
            </a:extLst>
          </p:cNvPr>
          <p:cNvCxnSpPr>
            <a:cxnSpLocks/>
          </p:cNvCxnSpPr>
          <p:nvPr/>
        </p:nvCxnSpPr>
        <p:spPr>
          <a:xfrm flipV="1">
            <a:off x="3971279" y="4325041"/>
            <a:ext cx="1131648" cy="1294411"/>
          </a:xfrm>
          <a:prstGeom prst="straightConnector1">
            <a:avLst/>
          </a:prstGeom>
          <a:ln w="28575">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11" name="TextBox 2">
            <a:extLst>
              <a:ext uri="{FF2B5EF4-FFF2-40B4-BE49-F238E27FC236}">
                <a16:creationId xmlns:a16="http://schemas.microsoft.com/office/drawing/2014/main" id="{3A93905B-746C-E048-BBFB-664181BEFC43}"/>
              </a:ext>
            </a:extLst>
          </p:cNvPr>
          <p:cNvSpPr txBox="1"/>
          <p:nvPr/>
        </p:nvSpPr>
        <p:spPr>
          <a:xfrm>
            <a:off x="3774986" y="4572136"/>
            <a:ext cx="797014" cy="400110"/>
          </a:xfrm>
          <a:prstGeom prst="rect">
            <a:avLst/>
          </a:prstGeom>
          <a:noFill/>
        </p:spPr>
        <p:txBody>
          <a:bodyPr wrap="none" rtlCol="0">
            <a:spAutoFit/>
          </a:bodyPr>
          <a:lstStyle/>
          <a:p>
            <a:pPr algn="ctr"/>
            <a:r>
              <a:rPr lang="en-US" sz="2000" dirty="0">
                <a:latin typeface="+mn-ea"/>
              </a:rPr>
              <a:t>3.4</a:t>
            </a:r>
            <a:r>
              <a:rPr lang="ja-JP" altLang="en-US" sz="2000">
                <a:latin typeface="+mn-ea"/>
              </a:rPr>
              <a:t>倍</a:t>
            </a:r>
            <a:endParaRPr lang="en-US" sz="2000" dirty="0">
              <a:latin typeface="+mn-ea"/>
            </a:endParaRPr>
          </a:p>
        </p:txBody>
      </p:sp>
    </p:spTree>
    <p:extLst>
      <p:ext uri="{BB962C8B-B14F-4D97-AF65-F5344CB8AC3E}">
        <p14:creationId xmlns:p14="http://schemas.microsoft.com/office/powerpoint/2010/main" val="16118986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795F9-A7AD-FC43-9465-D32B72A9ADA1}"/>
              </a:ext>
            </a:extLst>
          </p:cNvPr>
          <p:cNvSpPr>
            <a:spLocks noGrp="1"/>
          </p:cNvSpPr>
          <p:nvPr>
            <p:ph type="title"/>
          </p:nvPr>
        </p:nvSpPr>
        <p:spPr/>
        <p:txBody>
          <a:bodyPr/>
          <a:lstStyle/>
          <a:p>
            <a:r>
              <a:rPr lang="ja-JP" altLang="en-US" dirty="0"/>
              <a:t>関連研究</a:t>
            </a:r>
            <a:endParaRPr lang="en-US" dirty="0"/>
          </a:p>
        </p:txBody>
      </p:sp>
      <p:sp>
        <p:nvSpPr>
          <p:cNvPr id="4" name="Content Placeholder 3">
            <a:extLst>
              <a:ext uri="{FF2B5EF4-FFF2-40B4-BE49-F238E27FC236}">
                <a16:creationId xmlns:a16="http://schemas.microsoft.com/office/drawing/2014/main" id="{F682D339-A1FD-A34C-A33A-9725BAB3D486}"/>
              </a:ext>
            </a:extLst>
          </p:cNvPr>
          <p:cNvSpPr>
            <a:spLocks noGrp="1"/>
          </p:cNvSpPr>
          <p:nvPr>
            <p:ph idx="1"/>
          </p:nvPr>
        </p:nvSpPr>
        <p:spPr>
          <a:xfrm>
            <a:off x="628650" y="1515035"/>
            <a:ext cx="7886700" cy="4977837"/>
          </a:xfrm>
        </p:spPr>
        <p:txBody>
          <a:bodyPr>
            <a:normAutofit lnSpcReduction="10000"/>
          </a:bodyPr>
          <a:lstStyle/>
          <a:p>
            <a:r>
              <a:rPr lang="en-US" dirty="0" err="1"/>
              <a:t>GLvisor</a:t>
            </a:r>
            <a:r>
              <a:rPr lang="en-US" dirty="0"/>
              <a:t> </a:t>
            </a:r>
            <a:r>
              <a:rPr lang="en-US" sz="2400" dirty="0"/>
              <a:t>[</a:t>
            </a:r>
            <a:r>
              <a:rPr lang="ja-JP" altLang="en-US" sz="2400" dirty="0"/>
              <a:t>篠原</a:t>
            </a:r>
            <a:r>
              <a:rPr lang="en-US" altLang="ja-JP" sz="2400" dirty="0"/>
              <a:t>, </a:t>
            </a:r>
            <a:r>
              <a:rPr lang="ja-JP" altLang="en-US" sz="2400" dirty="0"/>
              <a:t>卒論</a:t>
            </a:r>
            <a:r>
              <a:rPr lang="en-US" altLang="ja-JP" sz="2400" dirty="0"/>
              <a:t>'19]</a:t>
            </a:r>
            <a:endParaRPr lang="en-US" altLang="ja-JP" dirty="0"/>
          </a:p>
          <a:p>
            <a:pPr lvl="1"/>
            <a:r>
              <a:rPr lang="ja-JP" altLang="en-US"/>
              <a:t>ライブラリ</a:t>
            </a:r>
            <a:r>
              <a:rPr lang="en-US" altLang="ja-JP" dirty="0"/>
              <a:t>OS</a:t>
            </a:r>
            <a:r>
              <a:rPr lang="ja-JP" altLang="en-US"/>
              <a:t>を用いてエンクレイヴ内で既存の</a:t>
            </a:r>
            <a:r>
              <a:rPr lang="en-US" altLang="ja-JP" dirty="0"/>
              <a:t>IDS</a:t>
            </a:r>
            <a:r>
              <a:rPr lang="ja-JP" altLang="en-US"/>
              <a:t>を動かすことを目指したシステム</a:t>
            </a:r>
            <a:endParaRPr lang="en-US" altLang="ja-JP" dirty="0"/>
          </a:p>
          <a:p>
            <a:pPr lvl="1"/>
            <a:r>
              <a:rPr lang="ja-JP" altLang="en-US"/>
              <a:t>複雑なライブラリ</a:t>
            </a:r>
            <a:r>
              <a:rPr lang="en-US" altLang="ja-JP" dirty="0"/>
              <a:t>OS</a:t>
            </a:r>
            <a:r>
              <a:rPr lang="ja-JP" altLang="en-US"/>
              <a:t>が攻撃を受けやすい</a:t>
            </a:r>
            <a:endParaRPr lang="en-US" altLang="ja-JP" dirty="0"/>
          </a:p>
          <a:p>
            <a:r>
              <a:rPr lang="en-US" altLang="ja-JP" dirty="0" err="1"/>
              <a:t>Transcall</a:t>
            </a:r>
            <a:r>
              <a:rPr lang="en-US" altLang="ja-JP" dirty="0"/>
              <a:t> </a:t>
            </a:r>
            <a:r>
              <a:rPr lang="en-US" altLang="ja-JP" sz="2400" dirty="0"/>
              <a:t>[</a:t>
            </a:r>
            <a:r>
              <a:rPr lang="ja-JP" altLang="en-US" sz="2400"/>
              <a:t>飯田ら</a:t>
            </a:r>
            <a:r>
              <a:rPr lang="en-US" altLang="ja-JP" sz="2400" dirty="0"/>
              <a:t>’10]</a:t>
            </a:r>
          </a:p>
          <a:p>
            <a:pPr lvl="1"/>
            <a:r>
              <a:rPr lang="ja-JP" altLang="en-US"/>
              <a:t>既存の</a:t>
            </a:r>
            <a:r>
              <a:rPr lang="en-US" altLang="ja-JP" dirty="0"/>
              <a:t>IDS</a:t>
            </a:r>
            <a:r>
              <a:rPr lang="ja-JP" altLang="en-US"/>
              <a:t>をオフロードするための実行環境を提供</a:t>
            </a:r>
            <a:endParaRPr lang="en-US" altLang="ja-JP" dirty="0"/>
          </a:p>
          <a:p>
            <a:pPr lvl="1"/>
            <a:r>
              <a:rPr lang="ja-JP" altLang="en-US"/>
              <a:t>エンクレイヴ内では利用することができない</a:t>
            </a:r>
            <a:endParaRPr lang="en-US" altLang="ja-JP" dirty="0"/>
          </a:p>
          <a:p>
            <a:r>
              <a:rPr lang="en-US" altLang="ja-JP" dirty="0"/>
              <a:t>Self-Service Cloud</a:t>
            </a:r>
            <a:r>
              <a:rPr lang="en-US" altLang="ja-JP" sz="2400" dirty="0"/>
              <a:t>[Butt et al.’12]</a:t>
            </a:r>
          </a:p>
          <a:p>
            <a:pPr lvl="1"/>
            <a:r>
              <a:rPr lang="ja-JP" altLang="en-US"/>
              <a:t>安全な</a:t>
            </a:r>
            <a:r>
              <a:rPr lang="en-US" altLang="ja-JP" dirty="0"/>
              <a:t>VM</a:t>
            </a:r>
            <a:r>
              <a:rPr lang="ja-JP" altLang="en-US"/>
              <a:t>の中で</a:t>
            </a:r>
            <a:r>
              <a:rPr lang="en-US" altLang="ja-JP" dirty="0"/>
              <a:t>IDS</a:t>
            </a:r>
            <a:r>
              <a:rPr lang="ja-JP" altLang="en-US"/>
              <a:t>を実行</a:t>
            </a:r>
            <a:endParaRPr lang="en-US" altLang="ja-JP" dirty="0"/>
          </a:p>
          <a:p>
            <a:pPr lvl="1"/>
            <a:r>
              <a:rPr lang="en-US" altLang="ja-JP" dirty="0"/>
              <a:t>VM</a:t>
            </a:r>
            <a:r>
              <a:rPr lang="ja-JP" altLang="en-US"/>
              <a:t>の中で動いているのは通常のシステムであるため、脆弱性を突かれる可能性</a:t>
            </a:r>
            <a:endParaRPr lang="en-US" altLang="ja-JP" dirty="0"/>
          </a:p>
        </p:txBody>
      </p:sp>
      <p:sp>
        <p:nvSpPr>
          <p:cNvPr id="3" name="Slide Number Placeholder 2">
            <a:extLst>
              <a:ext uri="{FF2B5EF4-FFF2-40B4-BE49-F238E27FC236}">
                <a16:creationId xmlns:a16="http://schemas.microsoft.com/office/drawing/2014/main" id="{54EA5662-8A06-AD40-9FCD-C4163EFCD56D}"/>
              </a:ext>
            </a:extLst>
          </p:cNvPr>
          <p:cNvSpPr>
            <a:spLocks noGrp="1"/>
          </p:cNvSpPr>
          <p:nvPr>
            <p:ph type="sldNum" sz="quarter" idx="12"/>
          </p:nvPr>
        </p:nvSpPr>
        <p:spPr/>
        <p:txBody>
          <a:bodyPr/>
          <a:lstStyle/>
          <a:p>
            <a:fld id="{6A35743A-ACD4-4E8F-BDEC-284AADEFAB2E}" type="slidenum">
              <a:rPr lang="ja-JP" altLang="en-US" smtClean="0"/>
              <a:pPr/>
              <a:t>15</a:t>
            </a:fld>
            <a:endParaRPr lang="ja-JP" altLang="en-US"/>
          </a:p>
        </p:txBody>
      </p:sp>
    </p:spTree>
    <p:extLst>
      <p:ext uri="{BB962C8B-B14F-4D97-AF65-F5344CB8AC3E}">
        <p14:creationId xmlns:p14="http://schemas.microsoft.com/office/powerpoint/2010/main" val="12220257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5364A-F854-0842-8762-AD7DC98D4CAA}"/>
              </a:ext>
            </a:extLst>
          </p:cNvPr>
          <p:cNvSpPr>
            <a:spLocks noGrp="1"/>
          </p:cNvSpPr>
          <p:nvPr>
            <p:ph type="title"/>
          </p:nvPr>
        </p:nvSpPr>
        <p:spPr/>
        <p:txBody>
          <a:bodyPr/>
          <a:lstStyle/>
          <a:p>
            <a:r>
              <a:rPr lang="ja-JP" altLang="en-US" dirty="0"/>
              <a:t>まとめ</a:t>
            </a:r>
            <a:endParaRPr lang="en-US" dirty="0"/>
          </a:p>
        </p:txBody>
      </p:sp>
      <p:sp>
        <p:nvSpPr>
          <p:cNvPr id="8" name="Content Placeholder 7">
            <a:extLst>
              <a:ext uri="{FF2B5EF4-FFF2-40B4-BE49-F238E27FC236}">
                <a16:creationId xmlns:a16="http://schemas.microsoft.com/office/drawing/2014/main" id="{BBBFDF56-E0DF-ED44-9F66-76CE51C1D105}"/>
              </a:ext>
            </a:extLst>
          </p:cNvPr>
          <p:cNvSpPr>
            <a:spLocks noGrp="1"/>
          </p:cNvSpPr>
          <p:nvPr>
            <p:ph idx="1"/>
          </p:nvPr>
        </p:nvSpPr>
        <p:spPr>
          <a:xfrm>
            <a:off x="628650" y="1515036"/>
            <a:ext cx="8084276" cy="4661928"/>
          </a:xfrm>
        </p:spPr>
        <p:txBody>
          <a:bodyPr/>
          <a:lstStyle/>
          <a:p>
            <a:r>
              <a:rPr lang="en-US" dirty="0"/>
              <a:t>Intel SGX</a:t>
            </a:r>
            <a:r>
              <a:rPr lang="ja-JP" altLang="en-US" dirty="0"/>
              <a:t>と</a:t>
            </a:r>
            <a:r>
              <a:rPr lang="en-US" dirty="0"/>
              <a:t>SCONE</a:t>
            </a:r>
            <a:r>
              <a:rPr lang="ja-JP" altLang="en-US"/>
              <a:t>を用いて既存</a:t>
            </a:r>
            <a:r>
              <a:rPr lang="ja-JP" altLang="en-US" dirty="0"/>
              <a:t>の</a:t>
            </a:r>
            <a:r>
              <a:rPr lang="en-US" dirty="0"/>
              <a:t>IDS</a:t>
            </a:r>
            <a:r>
              <a:rPr lang="ja-JP" altLang="en-US"/>
              <a:t>をオフロード可能にする</a:t>
            </a:r>
            <a:r>
              <a:rPr lang="en-US" altLang="ja-JP" dirty="0" err="1"/>
              <a:t>SCwatcher</a:t>
            </a:r>
            <a:r>
              <a:rPr lang="ja-JP" altLang="en-US"/>
              <a:t>を</a:t>
            </a:r>
            <a:r>
              <a:rPr lang="ja-JP" altLang="en-US" dirty="0"/>
              <a:t>提案</a:t>
            </a:r>
          </a:p>
          <a:p>
            <a:pPr lvl="1"/>
            <a:r>
              <a:rPr lang="en-US" altLang="ja-JP" dirty="0"/>
              <a:t>VM</a:t>
            </a:r>
            <a:r>
              <a:rPr lang="ja-JP" altLang="en-US"/>
              <a:t>用の</a:t>
            </a:r>
            <a:r>
              <a:rPr lang="en-US" dirty="0"/>
              <a:t>proc</a:t>
            </a:r>
            <a:r>
              <a:rPr lang="ja-JP" altLang="en-US" dirty="0"/>
              <a:t>ファイルシステムを提供</a:t>
            </a:r>
          </a:p>
          <a:p>
            <a:pPr lvl="1"/>
            <a:r>
              <a:rPr lang="en-US" altLang="ja-JP" dirty="0"/>
              <a:t>VM</a:t>
            </a:r>
            <a:r>
              <a:rPr lang="ja-JP" altLang="en-US"/>
              <a:t>メモリデバイス</a:t>
            </a:r>
            <a:r>
              <a:rPr lang="ja-JP" altLang="en-US" dirty="0"/>
              <a:t>経由で</a:t>
            </a:r>
            <a:r>
              <a:rPr lang="en-US" altLang="ja-JP" dirty="0"/>
              <a:t>VM</a:t>
            </a:r>
            <a:r>
              <a:rPr lang="ja-JP" altLang="en-US"/>
              <a:t>の</a:t>
            </a:r>
            <a:r>
              <a:rPr lang="en-US" altLang="ja-JP" dirty="0"/>
              <a:t>OS</a:t>
            </a:r>
            <a:r>
              <a:rPr lang="ja-JP" altLang="en-US"/>
              <a:t>データ</a:t>
            </a:r>
            <a:r>
              <a:rPr lang="ja-JP" altLang="en-US" dirty="0"/>
              <a:t>を取得</a:t>
            </a:r>
            <a:endParaRPr lang="en-US" dirty="0"/>
          </a:p>
          <a:p>
            <a:pPr lvl="1"/>
            <a:r>
              <a:rPr lang="ja-JP" altLang="en-US"/>
              <a:t>標</a:t>
            </a:r>
            <a:r>
              <a:rPr lang="ja-JP" altLang="en-US" dirty="0"/>
              <a:t>準ファイル関数</a:t>
            </a:r>
            <a:r>
              <a:rPr lang="ja-JP" altLang="en-US"/>
              <a:t>を置換することで</a:t>
            </a:r>
            <a:r>
              <a:rPr lang="en-US" altLang="ja-JP" dirty="0"/>
              <a:t>VM</a:t>
            </a:r>
            <a:r>
              <a:rPr lang="ja-JP" altLang="en-US"/>
              <a:t>用の</a:t>
            </a:r>
            <a:r>
              <a:rPr lang="en-US" dirty="0"/>
              <a:t>proc</a:t>
            </a:r>
            <a:r>
              <a:rPr lang="ja-JP" altLang="en-US" dirty="0"/>
              <a:t>ファイルシステム</a:t>
            </a:r>
            <a:r>
              <a:rPr lang="ja-JP" altLang="en-US"/>
              <a:t>にアクセス</a:t>
            </a:r>
            <a:endParaRPr lang="en-US" altLang="ja-JP" dirty="0"/>
          </a:p>
          <a:p>
            <a:r>
              <a:rPr lang="ja-JP" altLang="en-US"/>
              <a:t>今後の課題</a:t>
            </a:r>
            <a:endParaRPr lang="en-US" altLang="ja-JP" dirty="0"/>
          </a:p>
          <a:p>
            <a:pPr lvl="1"/>
            <a:r>
              <a:rPr lang="en-US" altLang="ja-JP" dirty="0"/>
              <a:t>VM</a:t>
            </a:r>
            <a:r>
              <a:rPr lang="ja-JP" altLang="en-US"/>
              <a:t>メモリデバイスの呼び出しにかかるオーバヘッドの削減</a:t>
            </a:r>
            <a:endParaRPr lang="en-US" altLang="ja-JP" dirty="0"/>
          </a:p>
          <a:p>
            <a:pPr lvl="1"/>
            <a:r>
              <a:rPr lang="ja-JP" altLang="en-US"/>
              <a:t>様々な</a:t>
            </a:r>
            <a:r>
              <a:rPr lang="en-US" altLang="ja-JP" dirty="0"/>
              <a:t>IDS</a:t>
            </a:r>
            <a:r>
              <a:rPr lang="ja-JP" altLang="en-US"/>
              <a:t>の実行</a:t>
            </a:r>
          </a:p>
        </p:txBody>
      </p:sp>
      <p:sp>
        <p:nvSpPr>
          <p:cNvPr id="3" name="Slide Number Placeholder 2">
            <a:extLst>
              <a:ext uri="{FF2B5EF4-FFF2-40B4-BE49-F238E27FC236}">
                <a16:creationId xmlns:a16="http://schemas.microsoft.com/office/drawing/2014/main" id="{E1D69706-3B15-8844-9C4A-91C4D49CDE59}"/>
              </a:ext>
            </a:extLst>
          </p:cNvPr>
          <p:cNvSpPr>
            <a:spLocks noGrp="1"/>
          </p:cNvSpPr>
          <p:nvPr>
            <p:ph type="sldNum" sz="quarter" idx="12"/>
          </p:nvPr>
        </p:nvSpPr>
        <p:spPr/>
        <p:txBody>
          <a:bodyPr/>
          <a:lstStyle/>
          <a:p>
            <a:fld id="{6A35743A-ACD4-4E8F-BDEC-284AADEFAB2E}" type="slidenum">
              <a:rPr lang="ja-JP" altLang="en-US" smtClean="0"/>
              <a:pPr/>
              <a:t>16</a:t>
            </a:fld>
            <a:endParaRPr lang="ja-JP" altLang="en-US"/>
          </a:p>
        </p:txBody>
      </p:sp>
    </p:spTree>
    <p:extLst>
      <p:ext uri="{BB962C8B-B14F-4D97-AF65-F5344CB8AC3E}">
        <p14:creationId xmlns:p14="http://schemas.microsoft.com/office/powerpoint/2010/main" val="1594234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図 21" descr="物体 が含まれている画像&#10;&#10;自動的に生成された説明">
            <a:extLst>
              <a:ext uri="{FF2B5EF4-FFF2-40B4-BE49-F238E27FC236}">
                <a16:creationId xmlns:a16="http://schemas.microsoft.com/office/drawing/2014/main" id="{EA862043-1D6C-4081-B039-FBE9068B1F9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72777" y="4016908"/>
            <a:ext cx="3676075" cy="2677657"/>
          </a:xfrm>
          <a:prstGeom prst="rect">
            <a:avLst/>
          </a:prstGeom>
        </p:spPr>
      </p:pic>
      <p:sp>
        <p:nvSpPr>
          <p:cNvPr id="21" name="正方形/長方形 20">
            <a:extLst>
              <a:ext uri="{FF2B5EF4-FFF2-40B4-BE49-F238E27FC236}">
                <a16:creationId xmlns:a16="http://schemas.microsoft.com/office/drawing/2014/main" id="{1D10FF67-31C4-436D-BDA1-D569E286BF1C}"/>
              </a:ext>
            </a:extLst>
          </p:cNvPr>
          <p:cNvSpPr/>
          <p:nvPr/>
        </p:nvSpPr>
        <p:spPr>
          <a:xfrm>
            <a:off x="6217435" y="4445479"/>
            <a:ext cx="1894973" cy="1997323"/>
          </a:xfrm>
          <a:prstGeom prst="rect">
            <a:avLst/>
          </a:prstGeom>
          <a:solidFill>
            <a:schemeClr val="accent4">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pPr algn="ctr"/>
            <a:r>
              <a:rPr lang="ja-JP" altLang="en-US" sz="2400" dirty="0">
                <a:solidFill>
                  <a:schemeClr val="tx1"/>
                </a:solidFill>
                <a:latin typeface="游ゴシック Medium" panose="020B0500000000000000" pitchFamily="50" charset="-128"/>
                <a:ea typeface="游ゴシック Medium" panose="020B0500000000000000" pitchFamily="50" charset="-128"/>
              </a:rPr>
              <a:t>監視対象</a:t>
            </a:r>
            <a:r>
              <a:rPr lang="en-US" altLang="ja-JP" sz="2400" dirty="0">
                <a:solidFill>
                  <a:schemeClr val="tx1"/>
                </a:solidFill>
                <a:latin typeface="游ゴシック Medium" panose="020B0500000000000000" pitchFamily="50" charset="-128"/>
                <a:ea typeface="游ゴシック Medium" panose="020B0500000000000000" pitchFamily="50" charset="-128"/>
              </a:rPr>
              <a:t>VM</a:t>
            </a:r>
            <a:endParaRPr lang="ja-JP" altLang="en-US" sz="2400" dirty="0">
              <a:solidFill>
                <a:schemeClr val="tx1"/>
              </a:solidFill>
              <a:latin typeface="游ゴシック Medium" panose="020B0500000000000000" pitchFamily="50" charset="-128"/>
              <a:ea typeface="游ゴシック Medium" panose="020B0500000000000000" pitchFamily="50" charset="-128"/>
            </a:endParaRPr>
          </a:p>
        </p:txBody>
      </p:sp>
      <p:sp>
        <p:nvSpPr>
          <p:cNvPr id="2" name="タイトル 1">
            <a:extLst>
              <a:ext uri="{FF2B5EF4-FFF2-40B4-BE49-F238E27FC236}">
                <a16:creationId xmlns:a16="http://schemas.microsoft.com/office/drawing/2014/main" id="{5D7E6915-3E43-4ACE-80C8-AD8FD16E9379}"/>
              </a:ext>
            </a:extLst>
          </p:cNvPr>
          <p:cNvSpPr>
            <a:spLocks noGrp="1"/>
          </p:cNvSpPr>
          <p:nvPr>
            <p:ph type="title"/>
          </p:nvPr>
        </p:nvSpPr>
        <p:spPr/>
        <p:txBody>
          <a:bodyPr/>
          <a:lstStyle/>
          <a:p>
            <a:r>
              <a:rPr lang="ja-JP" altLang="en-US"/>
              <a:t>侵入検知システム</a:t>
            </a:r>
            <a:r>
              <a:rPr lang="en-US" altLang="ja-JP" dirty="0"/>
              <a:t> (IDS)</a:t>
            </a:r>
            <a:endParaRPr lang="ja-JP" altLang="en-US" dirty="0"/>
          </a:p>
        </p:txBody>
      </p:sp>
      <p:sp>
        <p:nvSpPr>
          <p:cNvPr id="10" name="Content Placeholder 9">
            <a:extLst>
              <a:ext uri="{FF2B5EF4-FFF2-40B4-BE49-F238E27FC236}">
                <a16:creationId xmlns:a16="http://schemas.microsoft.com/office/drawing/2014/main" id="{F332EB2F-25D1-CA43-B0D8-4EEBDBBBD64C}"/>
              </a:ext>
            </a:extLst>
          </p:cNvPr>
          <p:cNvSpPr>
            <a:spLocks noGrp="1"/>
          </p:cNvSpPr>
          <p:nvPr>
            <p:ph idx="1"/>
          </p:nvPr>
        </p:nvSpPr>
        <p:spPr/>
        <p:txBody>
          <a:bodyPr/>
          <a:lstStyle/>
          <a:p>
            <a:r>
              <a:rPr lang="en-US" altLang="ja-JP" dirty="0"/>
              <a:t>IaaS</a:t>
            </a:r>
            <a:r>
              <a:rPr lang="ja-JP" altLang="en-US"/>
              <a:t>型クラウドは</a:t>
            </a:r>
            <a:r>
              <a:rPr lang="ja-JP" altLang="en-US" dirty="0"/>
              <a:t>仮想マシン</a:t>
            </a:r>
            <a:r>
              <a:rPr lang="en-US" altLang="ja-JP" dirty="0"/>
              <a:t>(VM)</a:t>
            </a:r>
            <a:r>
              <a:rPr lang="ja-JP" altLang="en-US"/>
              <a:t>を提供</a:t>
            </a:r>
            <a:endParaRPr lang="en-US" altLang="ja-JP" dirty="0"/>
          </a:p>
          <a:p>
            <a:pPr lvl="1"/>
            <a:r>
              <a:rPr lang="ja-JP" altLang="en-US" dirty="0"/>
              <a:t>ユーザは必要</a:t>
            </a:r>
            <a:r>
              <a:rPr lang="ja-JP" altLang="en-US"/>
              <a:t>に応じて</a:t>
            </a:r>
            <a:r>
              <a:rPr lang="en-US" altLang="ja-JP" dirty="0"/>
              <a:t>VM</a:t>
            </a:r>
            <a:r>
              <a:rPr lang="ja-JP" altLang="en-US" dirty="0"/>
              <a:t>を作成できる</a:t>
            </a:r>
            <a:endParaRPr lang="en-US" altLang="ja-JP" dirty="0"/>
          </a:p>
          <a:p>
            <a:pPr lvl="1"/>
            <a:r>
              <a:rPr lang="ja-JP" altLang="en-US" dirty="0"/>
              <a:t>インターネット経由で攻撃</a:t>
            </a:r>
            <a:r>
              <a:rPr lang="ja-JP" altLang="en-US"/>
              <a:t>を受けやすい</a:t>
            </a:r>
            <a:endParaRPr lang="en-US" altLang="ja-JP" dirty="0"/>
          </a:p>
          <a:p>
            <a:r>
              <a:rPr lang="en-US" altLang="ja-JP" dirty="0"/>
              <a:t>IDS</a:t>
            </a:r>
            <a:r>
              <a:rPr lang="ja-JP" altLang="en-US"/>
              <a:t>を用いて</a:t>
            </a:r>
            <a:r>
              <a:rPr lang="en-US" altLang="ja-JP" dirty="0"/>
              <a:t>VM</a:t>
            </a:r>
            <a:r>
              <a:rPr lang="ja-JP" altLang="en-US"/>
              <a:t>を監視する必要</a:t>
            </a:r>
            <a:endParaRPr lang="en-US" altLang="ja-JP" strike="sngStrike" dirty="0">
              <a:solidFill>
                <a:srgbClr val="FF0000"/>
              </a:solidFill>
            </a:endParaRPr>
          </a:p>
          <a:p>
            <a:pPr lvl="1"/>
            <a:r>
              <a:rPr lang="ja-JP" altLang="en-US"/>
              <a:t>システムの状態、ディスク、ネットワーク</a:t>
            </a:r>
            <a:endParaRPr lang="en-US" altLang="ja-JP" dirty="0"/>
          </a:p>
          <a:p>
            <a:pPr lvl="1"/>
            <a:r>
              <a:rPr lang="en-US" altLang="ja-JP" dirty="0"/>
              <a:t>VM</a:t>
            </a:r>
            <a:r>
              <a:rPr lang="ja-JP" altLang="en-US"/>
              <a:t>内で</a:t>
            </a:r>
            <a:r>
              <a:rPr lang="en-US" altLang="ja-JP" dirty="0"/>
              <a:t>IDS</a:t>
            </a:r>
            <a:r>
              <a:rPr lang="ja-JP" altLang="en-US"/>
              <a:t>を動かすと攻撃で無効化される恐れ</a:t>
            </a:r>
            <a:endParaRPr lang="en-US" altLang="ja-JP" dirty="0"/>
          </a:p>
          <a:p>
            <a:endParaRPr lang="en-US" altLang="ja-JP" dirty="0"/>
          </a:p>
        </p:txBody>
      </p:sp>
      <p:sp>
        <p:nvSpPr>
          <p:cNvPr id="3" name="スライド番号プレースホルダー 2">
            <a:extLst>
              <a:ext uri="{FF2B5EF4-FFF2-40B4-BE49-F238E27FC236}">
                <a16:creationId xmlns:a16="http://schemas.microsoft.com/office/drawing/2014/main" id="{F3FA4F12-4D75-4B7A-A244-1944E7ECBD8E}"/>
              </a:ext>
            </a:extLst>
          </p:cNvPr>
          <p:cNvSpPr>
            <a:spLocks noGrp="1"/>
          </p:cNvSpPr>
          <p:nvPr>
            <p:ph type="sldNum" sz="quarter" idx="12"/>
          </p:nvPr>
        </p:nvSpPr>
        <p:spPr/>
        <p:txBody>
          <a:bodyPr/>
          <a:lstStyle/>
          <a:p>
            <a:fld id="{6A35743A-ACD4-4E8F-BDEC-284AADEFAB2E}" type="slidenum">
              <a:rPr lang="ja-JP" altLang="en-US" smtClean="0"/>
              <a:pPr/>
              <a:t>2</a:t>
            </a:fld>
            <a:endParaRPr lang="ja-JP" altLang="en-US"/>
          </a:p>
        </p:txBody>
      </p:sp>
      <p:sp>
        <p:nvSpPr>
          <p:cNvPr id="14" name="楕円 13">
            <a:extLst>
              <a:ext uri="{FF2B5EF4-FFF2-40B4-BE49-F238E27FC236}">
                <a16:creationId xmlns:a16="http://schemas.microsoft.com/office/drawing/2014/main" id="{9D6EA6E5-14B3-450F-A00E-18FE4E8A31C3}"/>
              </a:ext>
            </a:extLst>
          </p:cNvPr>
          <p:cNvSpPr/>
          <p:nvPr/>
        </p:nvSpPr>
        <p:spPr>
          <a:xfrm>
            <a:off x="6532235" y="5020248"/>
            <a:ext cx="1265372" cy="571468"/>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en-US" altLang="ja-JP" sz="2400" dirty="0">
                <a:latin typeface="游ゴシック Medium" panose="020B0500000000000000" pitchFamily="50" charset="-128"/>
                <a:ea typeface="游ゴシック Medium" panose="020B0500000000000000" pitchFamily="50" charset="-128"/>
              </a:rPr>
              <a:t>IDS</a:t>
            </a:r>
            <a:endParaRPr lang="ja-JP" altLang="en-US" dirty="0">
              <a:latin typeface="游ゴシック Medium" panose="020B0500000000000000" pitchFamily="50" charset="-128"/>
              <a:ea typeface="游ゴシック Medium" panose="020B0500000000000000" pitchFamily="50" charset="-128"/>
            </a:endParaRPr>
          </a:p>
        </p:txBody>
      </p:sp>
      <p:pic>
        <p:nvPicPr>
          <p:cNvPr id="9" name="図 8">
            <a:extLst>
              <a:ext uri="{FF2B5EF4-FFF2-40B4-BE49-F238E27FC236}">
                <a16:creationId xmlns:a16="http://schemas.microsoft.com/office/drawing/2014/main" id="{4304B59D-D484-4325-BAB6-C1202882DC1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2877" y="4419853"/>
            <a:ext cx="925949" cy="925949"/>
          </a:xfrm>
          <a:prstGeom prst="rect">
            <a:avLst/>
          </a:prstGeom>
        </p:spPr>
      </p:pic>
      <p:sp>
        <p:nvSpPr>
          <p:cNvPr id="16" name="矢印: 右 15">
            <a:extLst>
              <a:ext uri="{FF2B5EF4-FFF2-40B4-BE49-F238E27FC236}">
                <a16:creationId xmlns:a16="http://schemas.microsoft.com/office/drawing/2014/main" id="{5EE6B8B7-BCB7-478B-91F4-1C814BB5F48C}"/>
              </a:ext>
            </a:extLst>
          </p:cNvPr>
          <p:cNvSpPr/>
          <p:nvPr/>
        </p:nvSpPr>
        <p:spPr>
          <a:xfrm>
            <a:off x="1598849" y="5903057"/>
            <a:ext cx="4610373" cy="369332"/>
          </a:xfrm>
          <a:prstGeom prst="rightArrow">
            <a:avLst>
              <a:gd name="adj1" fmla="val 35384"/>
              <a:gd name="adj2" fmla="val 71924"/>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a:extLst>
              <a:ext uri="{FF2B5EF4-FFF2-40B4-BE49-F238E27FC236}">
                <a16:creationId xmlns:a16="http://schemas.microsoft.com/office/drawing/2014/main" id="{9718154A-8F78-4DA2-B6C4-4FD821D3DBBC}"/>
              </a:ext>
            </a:extLst>
          </p:cNvPr>
          <p:cNvSpPr txBox="1"/>
          <p:nvPr/>
        </p:nvSpPr>
        <p:spPr>
          <a:xfrm>
            <a:off x="548156" y="5218424"/>
            <a:ext cx="1314450" cy="369332"/>
          </a:xfrm>
          <a:prstGeom prst="rect">
            <a:avLst/>
          </a:prstGeom>
          <a:noFill/>
        </p:spPr>
        <p:txBody>
          <a:bodyPr wrap="square" rtlCol="0">
            <a:spAutoFit/>
          </a:bodyPr>
          <a:lstStyle/>
          <a:p>
            <a:pPr algn="ctr"/>
            <a:r>
              <a:rPr kumimoji="1" lang="ja-JP" altLang="en-US" dirty="0">
                <a:latin typeface="游ゴシック Medium" panose="020B0500000000000000" pitchFamily="50" charset="-128"/>
                <a:ea typeface="游ゴシック Medium" panose="020B0500000000000000" pitchFamily="50" charset="-128"/>
              </a:rPr>
              <a:t>ユーザ</a:t>
            </a:r>
          </a:p>
        </p:txBody>
      </p:sp>
      <p:sp>
        <p:nvSpPr>
          <p:cNvPr id="29" name="テキスト ボックス 28">
            <a:extLst>
              <a:ext uri="{FF2B5EF4-FFF2-40B4-BE49-F238E27FC236}">
                <a16:creationId xmlns:a16="http://schemas.microsoft.com/office/drawing/2014/main" id="{517C1832-F62E-4D62-B066-0C0FFB84C17D}"/>
              </a:ext>
            </a:extLst>
          </p:cNvPr>
          <p:cNvSpPr txBox="1"/>
          <p:nvPr/>
        </p:nvSpPr>
        <p:spPr>
          <a:xfrm>
            <a:off x="2437419" y="6462347"/>
            <a:ext cx="2021396" cy="369332"/>
          </a:xfrm>
          <a:prstGeom prst="rect">
            <a:avLst/>
          </a:prstGeom>
          <a:noFill/>
        </p:spPr>
        <p:txBody>
          <a:bodyPr wrap="square" rtlCol="0">
            <a:spAutoFit/>
          </a:bodyPr>
          <a:lstStyle/>
          <a:p>
            <a:pPr algn="ctr"/>
            <a:r>
              <a:rPr kumimoji="1" lang="ja-JP" altLang="en-US" dirty="0">
                <a:latin typeface="游ゴシック Medium" panose="020B0500000000000000" pitchFamily="50" charset="-128"/>
                <a:ea typeface="游ゴシック Medium" panose="020B0500000000000000" pitchFamily="50" charset="-128"/>
              </a:rPr>
              <a:t>インターネット</a:t>
            </a:r>
          </a:p>
        </p:txBody>
      </p:sp>
      <p:sp>
        <p:nvSpPr>
          <p:cNvPr id="30" name="十字形 29">
            <a:extLst>
              <a:ext uri="{FF2B5EF4-FFF2-40B4-BE49-F238E27FC236}">
                <a16:creationId xmlns:a16="http://schemas.microsoft.com/office/drawing/2014/main" id="{5C436175-7635-460B-A083-8A73DD143D14}"/>
              </a:ext>
            </a:extLst>
          </p:cNvPr>
          <p:cNvSpPr/>
          <p:nvPr/>
        </p:nvSpPr>
        <p:spPr>
          <a:xfrm rot="2725164">
            <a:off x="6712318" y="4890508"/>
            <a:ext cx="905206" cy="904912"/>
          </a:xfrm>
          <a:prstGeom prst="plus">
            <a:avLst>
              <a:gd name="adj" fmla="val 4375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矢印: 右 30">
            <a:extLst>
              <a:ext uri="{FF2B5EF4-FFF2-40B4-BE49-F238E27FC236}">
                <a16:creationId xmlns:a16="http://schemas.microsoft.com/office/drawing/2014/main" id="{50D7E01E-670B-4188-B9E8-D0A0D24C0E10}"/>
              </a:ext>
            </a:extLst>
          </p:cNvPr>
          <p:cNvSpPr/>
          <p:nvPr/>
        </p:nvSpPr>
        <p:spPr>
          <a:xfrm>
            <a:off x="1598848" y="4821235"/>
            <a:ext cx="4618587" cy="369332"/>
          </a:xfrm>
          <a:prstGeom prst="rightArrow">
            <a:avLst>
              <a:gd name="adj1" fmla="val 35384"/>
              <a:gd name="adj2" fmla="val 71924"/>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6" name="図 25">
            <a:extLst>
              <a:ext uri="{FF2B5EF4-FFF2-40B4-BE49-F238E27FC236}">
                <a16:creationId xmlns:a16="http://schemas.microsoft.com/office/drawing/2014/main" id="{3DB0F3CC-B5F8-4E47-AA93-7B5A61F7653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390924" y="4527334"/>
            <a:ext cx="2114386" cy="2114386"/>
          </a:xfrm>
          <a:prstGeom prst="rect">
            <a:avLst/>
          </a:prstGeom>
        </p:spPr>
      </p:pic>
      <p:sp>
        <p:nvSpPr>
          <p:cNvPr id="32" name="テキスト ボックス 31">
            <a:extLst>
              <a:ext uri="{FF2B5EF4-FFF2-40B4-BE49-F238E27FC236}">
                <a16:creationId xmlns:a16="http://schemas.microsoft.com/office/drawing/2014/main" id="{90ABF6E1-4EAC-4ED1-ABCF-2BB8221A969E}"/>
              </a:ext>
            </a:extLst>
          </p:cNvPr>
          <p:cNvSpPr txBox="1"/>
          <p:nvPr/>
        </p:nvSpPr>
        <p:spPr>
          <a:xfrm>
            <a:off x="548156" y="6325233"/>
            <a:ext cx="1314450" cy="369332"/>
          </a:xfrm>
          <a:prstGeom prst="rect">
            <a:avLst/>
          </a:prstGeom>
          <a:noFill/>
        </p:spPr>
        <p:txBody>
          <a:bodyPr wrap="square" rtlCol="0">
            <a:spAutoFit/>
          </a:bodyPr>
          <a:lstStyle/>
          <a:p>
            <a:pPr algn="ctr"/>
            <a:r>
              <a:rPr kumimoji="1" lang="ja-JP" altLang="en-US" dirty="0">
                <a:latin typeface="游ゴシック Medium" panose="020B0500000000000000" pitchFamily="50" charset="-128"/>
                <a:ea typeface="游ゴシック Medium" panose="020B0500000000000000" pitchFamily="50" charset="-128"/>
              </a:rPr>
              <a:t>攻撃者</a:t>
            </a:r>
          </a:p>
        </p:txBody>
      </p:sp>
      <p:pic>
        <p:nvPicPr>
          <p:cNvPr id="33" name="図 32">
            <a:extLst>
              <a:ext uri="{FF2B5EF4-FFF2-40B4-BE49-F238E27FC236}">
                <a16:creationId xmlns:a16="http://schemas.microsoft.com/office/drawing/2014/main" id="{36D0A31A-76B9-4007-83F0-FECEE983FA2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79183" y="5629703"/>
            <a:ext cx="652396" cy="652396"/>
          </a:xfrm>
          <a:prstGeom prst="rect">
            <a:avLst/>
          </a:prstGeom>
        </p:spPr>
      </p:pic>
      <p:sp>
        <p:nvSpPr>
          <p:cNvPr id="34" name="テキスト ボックス 33">
            <a:extLst>
              <a:ext uri="{FF2B5EF4-FFF2-40B4-BE49-F238E27FC236}">
                <a16:creationId xmlns:a16="http://schemas.microsoft.com/office/drawing/2014/main" id="{B0A8D4BF-1FAC-4FF1-B8E9-5B351C2EFF27}"/>
              </a:ext>
            </a:extLst>
          </p:cNvPr>
          <p:cNvSpPr txBox="1"/>
          <p:nvPr/>
        </p:nvSpPr>
        <p:spPr>
          <a:xfrm>
            <a:off x="4440906" y="5670033"/>
            <a:ext cx="1314450" cy="400110"/>
          </a:xfrm>
          <a:prstGeom prst="rect">
            <a:avLst/>
          </a:prstGeom>
          <a:noFill/>
        </p:spPr>
        <p:txBody>
          <a:bodyPr wrap="square" rtlCol="0">
            <a:spAutoFit/>
          </a:bodyPr>
          <a:lstStyle/>
          <a:p>
            <a:pPr algn="ctr"/>
            <a:r>
              <a:rPr kumimoji="1" lang="ja-JP" altLang="en-US" sz="2000" dirty="0">
                <a:latin typeface="游ゴシック Medium" panose="020B0500000000000000" pitchFamily="50" charset="-128"/>
                <a:ea typeface="游ゴシック Medium" panose="020B0500000000000000" pitchFamily="50" charset="-128"/>
              </a:rPr>
              <a:t>攻撃</a:t>
            </a:r>
          </a:p>
        </p:txBody>
      </p:sp>
      <p:sp>
        <p:nvSpPr>
          <p:cNvPr id="18" name="四角形: 角を丸くする 26">
            <a:extLst>
              <a:ext uri="{FF2B5EF4-FFF2-40B4-BE49-F238E27FC236}">
                <a16:creationId xmlns:a16="http://schemas.microsoft.com/office/drawing/2014/main" id="{11FE34D3-274A-4C42-A993-90978DB32273}"/>
              </a:ext>
            </a:extLst>
          </p:cNvPr>
          <p:cNvSpPr/>
          <p:nvPr/>
        </p:nvSpPr>
        <p:spPr>
          <a:xfrm>
            <a:off x="6431656" y="5763871"/>
            <a:ext cx="1466530" cy="561362"/>
          </a:xfrm>
          <a:prstGeom prst="roundRect">
            <a:avLst/>
          </a:prstGeom>
          <a:solidFill>
            <a:schemeClr val="bg1">
              <a:lumMod val="85000"/>
            </a:schemeClr>
          </a:solidFill>
          <a:ln/>
        </p:spPr>
        <p:style>
          <a:lnRef idx="1">
            <a:schemeClr val="dk1"/>
          </a:lnRef>
          <a:fillRef idx="2">
            <a:schemeClr val="dk1"/>
          </a:fillRef>
          <a:effectRef idx="1">
            <a:schemeClr val="dk1"/>
          </a:effectRef>
          <a:fontRef idx="minor">
            <a:schemeClr val="dk1"/>
          </a:fontRef>
        </p:style>
        <p:txBody>
          <a:bodyPr bIns="36000" rtlCol="0" anchor="ctr"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OS</a:t>
            </a:r>
            <a:endParaRPr lang="ja-JP" altLang="en-US" dirty="0">
              <a:solidFill>
                <a:schemeClr val="tx1"/>
              </a:solidFill>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3686100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500"/>
                                        <p:tgtEl>
                                          <p:spTgt spid="3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2"/>
                                        </p:tgtEl>
                                        <p:attrNameLst>
                                          <p:attrName>style.visibility</p:attrName>
                                        </p:attrNameLst>
                                      </p:cBhvr>
                                      <p:to>
                                        <p:strVal val="visible"/>
                                      </p:to>
                                    </p:set>
                                    <p:animEffect transition="in" filter="fade">
                                      <p:cBhvr>
                                        <p:cTn id="10" dur="500"/>
                                        <p:tgtEl>
                                          <p:spTgt spid="3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fade">
                                      <p:cBhvr>
                                        <p:cTn id="13" dur="500"/>
                                        <p:tgtEl>
                                          <p:spTgt spid="1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4"/>
                                        </p:tgtEl>
                                        <p:attrNameLst>
                                          <p:attrName>style.visibility</p:attrName>
                                        </p:attrNameLst>
                                      </p:cBhvr>
                                      <p:to>
                                        <p:strVal val="visible"/>
                                      </p:to>
                                    </p:set>
                                    <p:animEffect transition="in" filter="fade">
                                      <p:cBhvr>
                                        <p:cTn id="16" dur="500"/>
                                        <p:tgtEl>
                                          <p:spTgt spid="34"/>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500"/>
                                        <p:tgtEl>
                                          <p:spTgt spid="14"/>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0"/>
                                        </p:tgtEl>
                                        <p:attrNameLst>
                                          <p:attrName>style.visibility</p:attrName>
                                        </p:attrNameLst>
                                      </p:cBhvr>
                                      <p:to>
                                        <p:strVal val="visible"/>
                                      </p:to>
                                    </p:set>
                                    <p:animEffect transition="in" filter="fade">
                                      <p:cBhvr>
                                        <p:cTn id="26"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6" grpId="0" animBg="1"/>
      <p:bldP spid="30" grpId="0" animBg="1"/>
      <p:bldP spid="32" grpId="0"/>
      <p:bldP spid="3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B6F15-023F-EA4F-BFDE-4774D142A8A7}"/>
              </a:ext>
            </a:extLst>
          </p:cNvPr>
          <p:cNvSpPr>
            <a:spLocks noGrp="1"/>
          </p:cNvSpPr>
          <p:nvPr>
            <p:ph type="title"/>
          </p:nvPr>
        </p:nvSpPr>
        <p:spPr/>
        <p:txBody>
          <a:bodyPr/>
          <a:lstStyle/>
          <a:p>
            <a:r>
              <a:rPr lang="en-JP" dirty="0"/>
              <a:t>IDS</a:t>
            </a:r>
            <a:r>
              <a:rPr lang="ja-JP" altLang="en-US"/>
              <a:t>オフロード</a:t>
            </a:r>
            <a:endParaRPr lang="en-JP" dirty="0"/>
          </a:p>
        </p:txBody>
      </p:sp>
      <p:sp>
        <p:nvSpPr>
          <p:cNvPr id="3" name="Content Placeholder 2">
            <a:extLst>
              <a:ext uri="{FF2B5EF4-FFF2-40B4-BE49-F238E27FC236}">
                <a16:creationId xmlns:a16="http://schemas.microsoft.com/office/drawing/2014/main" id="{FC77943B-EC22-7F43-91D7-D4794406EE30}"/>
              </a:ext>
            </a:extLst>
          </p:cNvPr>
          <p:cNvSpPr>
            <a:spLocks noGrp="1"/>
          </p:cNvSpPr>
          <p:nvPr>
            <p:ph idx="1"/>
          </p:nvPr>
        </p:nvSpPr>
        <p:spPr/>
        <p:txBody>
          <a:bodyPr/>
          <a:lstStyle/>
          <a:p>
            <a:r>
              <a:rPr lang="ja-JP" altLang="en-US"/>
              <a:t>監視対象</a:t>
            </a:r>
            <a:r>
              <a:rPr lang="en-US" altLang="ja-JP" dirty="0"/>
              <a:t>VM</a:t>
            </a:r>
            <a:r>
              <a:rPr lang="ja-JP" altLang="en-US"/>
              <a:t>の外で安全に</a:t>
            </a:r>
            <a:r>
              <a:rPr lang="en-US" altLang="ja-JP" dirty="0"/>
              <a:t>IDS</a:t>
            </a:r>
            <a:r>
              <a:rPr lang="ja-JP" altLang="en-US"/>
              <a:t>を実行</a:t>
            </a:r>
            <a:endParaRPr lang="en-US" altLang="ja-JP" dirty="0"/>
          </a:p>
          <a:p>
            <a:pPr lvl="1"/>
            <a:r>
              <a:rPr lang="en-US" altLang="ja-JP" dirty="0"/>
              <a:t>IDS</a:t>
            </a:r>
            <a:r>
              <a:rPr lang="ja-JP" altLang="en-US"/>
              <a:t>は</a:t>
            </a:r>
            <a:r>
              <a:rPr lang="en-US" altLang="ja-JP" dirty="0"/>
              <a:t>VM</a:t>
            </a:r>
            <a:r>
              <a:rPr lang="ja-JP" altLang="en-US"/>
              <a:t>のメモリを解析し、</a:t>
            </a:r>
            <a:r>
              <a:rPr lang="en-US" altLang="ja-JP" dirty="0"/>
              <a:t>OS</a:t>
            </a:r>
            <a:r>
              <a:rPr lang="ja-JP" altLang="en-US"/>
              <a:t>データを取得して監視</a:t>
            </a:r>
            <a:endParaRPr lang="en-US" altLang="ja-JP" dirty="0"/>
          </a:p>
          <a:p>
            <a:pPr lvl="1"/>
            <a:r>
              <a:rPr lang="ja-JP" altLang="en-US"/>
              <a:t>例：</a:t>
            </a:r>
            <a:r>
              <a:rPr lang="en-US" altLang="ja-JP" dirty="0"/>
              <a:t>VM</a:t>
            </a:r>
            <a:r>
              <a:rPr lang="ja-JP" altLang="en-US"/>
              <a:t>内のネットワーク情報を取得し、不正な通信を検知</a:t>
            </a:r>
            <a:endParaRPr lang="en-US" dirty="0"/>
          </a:p>
          <a:p>
            <a:r>
              <a:rPr lang="en-US" altLang="ja-JP" dirty="0"/>
              <a:t>VM</a:t>
            </a:r>
            <a:r>
              <a:rPr lang="ja-JP" altLang="en-US"/>
              <a:t>に侵入されても</a:t>
            </a:r>
            <a:r>
              <a:rPr lang="en-US" altLang="ja-JP" dirty="0"/>
              <a:t>IDS</a:t>
            </a:r>
            <a:r>
              <a:rPr lang="ja-JP" altLang="en-US"/>
              <a:t>は無効化されない</a:t>
            </a:r>
            <a:endParaRPr lang="en-US" altLang="ja-JP" dirty="0"/>
          </a:p>
          <a:p>
            <a:pPr lvl="1"/>
            <a:r>
              <a:rPr lang="en-US" altLang="ja-JP" dirty="0"/>
              <a:t>VM</a:t>
            </a:r>
            <a:r>
              <a:rPr lang="ja-JP" altLang="en-US"/>
              <a:t>の外にある</a:t>
            </a:r>
            <a:r>
              <a:rPr lang="en-US" altLang="ja-JP" dirty="0"/>
              <a:t>IDS</a:t>
            </a:r>
            <a:r>
              <a:rPr lang="ja-JP" altLang="en-US"/>
              <a:t>にはアクセスできない</a:t>
            </a:r>
            <a:endParaRPr lang="en-US" altLang="ja-JP" dirty="0"/>
          </a:p>
        </p:txBody>
      </p:sp>
      <p:sp>
        <p:nvSpPr>
          <p:cNvPr id="4" name="Slide Number Placeholder 3">
            <a:extLst>
              <a:ext uri="{FF2B5EF4-FFF2-40B4-BE49-F238E27FC236}">
                <a16:creationId xmlns:a16="http://schemas.microsoft.com/office/drawing/2014/main" id="{798C8592-7259-B949-95A1-F7E54C7D4202}"/>
              </a:ext>
            </a:extLst>
          </p:cNvPr>
          <p:cNvSpPr>
            <a:spLocks noGrp="1"/>
          </p:cNvSpPr>
          <p:nvPr>
            <p:ph type="sldNum" sz="quarter" idx="12"/>
          </p:nvPr>
        </p:nvSpPr>
        <p:spPr/>
        <p:txBody>
          <a:bodyPr/>
          <a:lstStyle/>
          <a:p>
            <a:fld id="{1B3C2CAD-F0FE-4B52-A2C2-A2F757827D48}" type="slidenum">
              <a:rPr kumimoji="1" lang="ja-JP" altLang="en-US" smtClean="0"/>
              <a:t>3</a:t>
            </a:fld>
            <a:endParaRPr kumimoji="1" lang="ja-JP" altLang="en-US"/>
          </a:p>
        </p:txBody>
      </p:sp>
      <p:sp>
        <p:nvSpPr>
          <p:cNvPr id="6" name="正方形/長方形 5">
            <a:extLst>
              <a:ext uri="{FF2B5EF4-FFF2-40B4-BE49-F238E27FC236}">
                <a16:creationId xmlns:a16="http://schemas.microsoft.com/office/drawing/2014/main" id="{376043A9-3705-DA40-A8DA-7610CB645D65}"/>
              </a:ext>
            </a:extLst>
          </p:cNvPr>
          <p:cNvSpPr/>
          <p:nvPr/>
        </p:nvSpPr>
        <p:spPr>
          <a:xfrm>
            <a:off x="5510464" y="4495550"/>
            <a:ext cx="1894973" cy="1997323"/>
          </a:xfrm>
          <a:prstGeom prst="rect">
            <a:avLst/>
          </a:prstGeom>
          <a:solidFill>
            <a:schemeClr val="accent4">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pPr algn="ctr"/>
            <a:r>
              <a:rPr lang="ja-JP" altLang="en-US" sz="2400" dirty="0">
                <a:solidFill>
                  <a:schemeClr val="tx1"/>
                </a:solidFill>
                <a:latin typeface="游ゴシック Medium" panose="020B0500000000000000" pitchFamily="50" charset="-128"/>
                <a:ea typeface="游ゴシック Medium" panose="020B0500000000000000" pitchFamily="50" charset="-128"/>
              </a:rPr>
              <a:t>監視対象</a:t>
            </a:r>
            <a:r>
              <a:rPr lang="en-US" altLang="ja-JP" sz="2400" dirty="0">
                <a:solidFill>
                  <a:schemeClr val="tx1"/>
                </a:solidFill>
                <a:latin typeface="游ゴシック Medium" panose="020B0500000000000000" pitchFamily="50" charset="-128"/>
                <a:ea typeface="游ゴシック Medium" panose="020B0500000000000000" pitchFamily="50" charset="-128"/>
              </a:rPr>
              <a:t>VM</a:t>
            </a:r>
            <a:endParaRPr lang="ja-JP" altLang="en-US" sz="2400" dirty="0">
              <a:solidFill>
                <a:schemeClr val="tx1"/>
              </a:solidFill>
              <a:latin typeface="游ゴシック Medium" panose="020B0500000000000000" pitchFamily="50" charset="-128"/>
              <a:ea typeface="游ゴシック Medium" panose="020B0500000000000000" pitchFamily="50" charset="-128"/>
            </a:endParaRPr>
          </a:p>
        </p:txBody>
      </p:sp>
      <p:sp>
        <p:nvSpPr>
          <p:cNvPr id="7" name="楕円 13">
            <a:extLst>
              <a:ext uri="{FF2B5EF4-FFF2-40B4-BE49-F238E27FC236}">
                <a16:creationId xmlns:a16="http://schemas.microsoft.com/office/drawing/2014/main" id="{48DA1346-73A4-2C4B-8463-F805B34E4D7A}"/>
              </a:ext>
            </a:extLst>
          </p:cNvPr>
          <p:cNvSpPr/>
          <p:nvPr/>
        </p:nvSpPr>
        <p:spPr>
          <a:xfrm>
            <a:off x="5825264" y="5057230"/>
            <a:ext cx="1265372" cy="571468"/>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en-US" altLang="ja-JP" sz="2400" dirty="0">
                <a:latin typeface="游ゴシック Medium" panose="020B0500000000000000" pitchFamily="50" charset="-128"/>
                <a:ea typeface="游ゴシック Medium" panose="020B0500000000000000" pitchFamily="50" charset="-128"/>
              </a:rPr>
              <a:t>IDS</a:t>
            </a:r>
            <a:endParaRPr lang="ja-JP" altLang="en-US" dirty="0">
              <a:latin typeface="游ゴシック Medium" panose="020B0500000000000000" pitchFamily="50" charset="-128"/>
              <a:ea typeface="游ゴシック Medium" panose="020B0500000000000000" pitchFamily="50" charset="-128"/>
            </a:endParaRPr>
          </a:p>
        </p:txBody>
      </p:sp>
      <p:sp>
        <p:nvSpPr>
          <p:cNvPr id="8" name="矢印: 右 21">
            <a:extLst>
              <a:ext uri="{FF2B5EF4-FFF2-40B4-BE49-F238E27FC236}">
                <a16:creationId xmlns:a16="http://schemas.microsoft.com/office/drawing/2014/main" id="{3C9E82B0-4FA8-C94E-808E-A67B9DE429A5}"/>
              </a:ext>
            </a:extLst>
          </p:cNvPr>
          <p:cNvSpPr/>
          <p:nvPr/>
        </p:nvSpPr>
        <p:spPr>
          <a:xfrm>
            <a:off x="3868276" y="5043073"/>
            <a:ext cx="1064547" cy="902276"/>
          </a:xfrm>
          <a:prstGeom prst="rightArrow">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algn="ctr"/>
            <a:r>
              <a:rPr lang="ja-JP" altLang="en-US" sz="2400" dirty="0">
                <a:solidFill>
                  <a:schemeClr val="tx1"/>
                </a:solidFill>
                <a:latin typeface="游ゴシック Medium" panose="020B0500000000000000" pitchFamily="50" charset="-128"/>
                <a:ea typeface="游ゴシック Medium" panose="020B0500000000000000" pitchFamily="50" charset="-128"/>
              </a:rPr>
              <a:t>監視</a:t>
            </a:r>
          </a:p>
        </p:txBody>
      </p:sp>
      <p:sp>
        <p:nvSpPr>
          <p:cNvPr id="9" name="四角形: 角を丸くする 26">
            <a:extLst>
              <a:ext uri="{FF2B5EF4-FFF2-40B4-BE49-F238E27FC236}">
                <a16:creationId xmlns:a16="http://schemas.microsoft.com/office/drawing/2014/main" id="{9757D596-F391-614C-BEEE-CBF09CE4EECE}"/>
              </a:ext>
            </a:extLst>
          </p:cNvPr>
          <p:cNvSpPr/>
          <p:nvPr/>
        </p:nvSpPr>
        <p:spPr>
          <a:xfrm>
            <a:off x="5744500" y="5765132"/>
            <a:ext cx="1466530" cy="561362"/>
          </a:xfrm>
          <a:prstGeom prst="roundRect">
            <a:avLst/>
          </a:prstGeom>
          <a:solidFill>
            <a:schemeClr val="bg1">
              <a:lumMod val="85000"/>
            </a:schemeClr>
          </a:solidFill>
          <a:ln/>
        </p:spPr>
        <p:style>
          <a:lnRef idx="1">
            <a:schemeClr val="dk1"/>
          </a:lnRef>
          <a:fillRef idx="2">
            <a:schemeClr val="dk1"/>
          </a:fillRef>
          <a:effectRef idx="1">
            <a:schemeClr val="dk1"/>
          </a:effectRef>
          <a:fontRef idx="minor">
            <a:schemeClr val="dk1"/>
          </a:fontRef>
        </p:style>
        <p:txBody>
          <a:bodyPr bIns="36000" rtlCol="0" anchor="ctr"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OS</a:t>
            </a:r>
            <a:endParaRPr lang="ja-JP" altLang="en-US" dirty="0">
              <a:solidFill>
                <a:schemeClr val="tx1"/>
              </a:solidFill>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3947250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0 3.33333E-6 L -0.41632 0.02083 " pathEditMode="relative" rAng="0" ptsTypes="AA">
                                      <p:cBhvr>
                                        <p:cTn id="6" dur="1500" fill="hold"/>
                                        <p:tgtEl>
                                          <p:spTgt spid="7"/>
                                        </p:tgtEl>
                                        <p:attrNameLst>
                                          <p:attrName>ppt_x</p:attrName>
                                          <p:attrName>ppt_y</p:attrName>
                                        </p:attrNameLst>
                                      </p:cBhvr>
                                      <p:rCtr x="-20816" y="1042"/>
                                    </p:animMotion>
                                  </p:childTnLst>
                                </p:cTn>
                              </p:par>
                            </p:childTnLst>
                          </p:cTn>
                        </p:par>
                        <p:par>
                          <p:cTn id="7" fill="hold">
                            <p:stCondLst>
                              <p:cond delay="1500"/>
                            </p:stCondLst>
                            <p:childTnLst>
                              <p:par>
                                <p:cTn id="8" presetID="10" presetClass="entr" presetSubtype="0" fill="hold" grpId="0" nodeType="after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図 21" descr="物体 が含まれている画像&#10;&#10;自動的に生成された説明">
            <a:extLst>
              <a:ext uri="{FF2B5EF4-FFF2-40B4-BE49-F238E27FC236}">
                <a16:creationId xmlns:a16="http://schemas.microsoft.com/office/drawing/2014/main" id="{E9CA804D-8A9C-9443-96D4-857D3849FA1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98110" y="4091553"/>
            <a:ext cx="5460463" cy="2590239"/>
          </a:xfrm>
          <a:prstGeom prst="rect">
            <a:avLst/>
          </a:prstGeom>
        </p:spPr>
      </p:pic>
      <p:pic>
        <p:nvPicPr>
          <p:cNvPr id="23" name="図 22">
            <a:extLst>
              <a:ext uri="{FF2B5EF4-FFF2-40B4-BE49-F238E27FC236}">
                <a16:creationId xmlns:a16="http://schemas.microsoft.com/office/drawing/2014/main" id="{4B89AAFA-39E1-A04D-8B8F-48581879AAF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4510160" y="5200993"/>
            <a:ext cx="1528704" cy="1155358"/>
          </a:xfrm>
          <a:prstGeom prst="rect">
            <a:avLst/>
          </a:prstGeom>
        </p:spPr>
      </p:pic>
      <p:sp>
        <p:nvSpPr>
          <p:cNvPr id="2" name="タイトル 1">
            <a:extLst>
              <a:ext uri="{FF2B5EF4-FFF2-40B4-BE49-F238E27FC236}">
                <a16:creationId xmlns:a16="http://schemas.microsoft.com/office/drawing/2014/main" id="{5D7E6915-3E43-4ACE-80C8-AD8FD16E9379}"/>
              </a:ext>
            </a:extLst>
          </p:cNvPr>
          <p:cNvSpPr>
            <a:spLocks noGrp="1"/>
          </p:cNvSpPr>
          <p:nvPr>
            <p:ph type="title"/>
          </p:nvPr>
        </p:nvSpPr>
        <p:spPr/>
        <p:txBody>
          <a:bodyPr/>
          <a:lstStyle/>
          <a:p>
            <a:r>
              <a:rPr lang="ja-JP" altLang="en-US" dirty="0"/>
              <a:t>オフロードした</a:t>
            </a:r>
            <a:r>
              <a:rPr lang="en-US" altLang="ja-JP" dirty="0"/>
              <a:t>IDS</a:t>
            </a:r>
            <a:r>
              <a:rPr lang="ja-JP" altLang="en-US" dirty="0"/>
              <a:t>への攻撃</a:t>
            </a:r>
          </a:p>
        </p:txBody>
      </p:sp>
      <p:sp>
        <p:nvSpPr>
          <p:cNvPr id="7" name="Content Placeholder 6">
            <a:extLst>
              <a:ext uri="{FF2B5EF4-FFF2-40B4-BE49-F238E27FC236}">
                <a16:creationId xmlns:a16="http://schemas.microsoft.com/office/drawing/2014/main" id="{6FAA5504-4148-BD4F-8C43-BFEB98C065B9}"/>
              </a:ext>
            </a:extLst>
          </p:cNvPr>
          <p:cNvSpPr>
            <a:spLocks noGrp="1"/>
          </p:cNvSpPr>
          <p:nvPr>
            <p:ph idx="1"/>
          </p:nvPr>
        </p:nvSpPr>
        <p:spPr/>
        <p:txBody>
          <a:bodyPr/>
          <a:lstStyle/>
          <a:p>
            <a:r>
              <a:rPr lang="ja-JP" altLang="en-US" dirty="0"/>
              <a:t>オフロードした</a:t>
            </a:r>
            <a:r>
              <a:rPr lang="en-US" altLang="ja-JP" dirty="0"/>
              <a:t>IDS</a:t>
            </a:r>
            <a:r>
              <a:rPr lang="ja-JP" altLang="en-US" dirty="0"/>
              <a:t>も攻撃される恐れがある</a:t>
            </a:r>
            <a:endParaRPr lang="en-US" altLang="ja-JP" dirty="0"/>
          </a:p>
          <a:p>
            <a:pPr lvl="1"/>
            <a:r>
              <a:rPr lang="ja-JP" altLang="en-US"/>
              <a:t>クラウド内の内部犯からの攻撃</a:t>
            </a:r>
            <a:endParaRPr lang="en-US" altLang="ja-JP" dirty="0"/>
          </a:p>
          <a:p>
            <a:pPr lvl="2"/>
            <a:r>
              <a:rPr lang="ja-JP" altLang="en-US"/>
              <a:t>サイバー</a:t>
            </a:r>
            <a:r>
              <a:rPr lang="ja-JP" altLang="en-US" dirty="0"/>
              <a:t>犯罪の</a:t>
            </a:r>
            <a:r>
              <a:rPr lang="en-US" altLang="ja-JP" dirty="0"/>
              <a:t>28%</a:t>
            </a:r>
            <a:r>
              <a:rPr lang="ja-JP" altLang="en-US" dirty="0"/>
              <a:t>は内部犯行</a:t>
            </a:r>
            <a:r>
              <a:rPr lang="en-US" altLang="ja-JP" dirty="0"/>
              <a:t> </a:t>
            </a:r>
            <a:r>
              <a:rPr lang="en-US" altLang="ja-JP" sz="1800" dirty="0"/>
              <a:t>[PwC ‘14]</a:t>
            </a:r>
          </a:p>
          <a:p>
            <a:pPr lvl="1"/>
            <a:r>
              <a:rPr lang="ja-JP" altLang="en-US" dirty="0"/>
              <a:t>外部</a:t>
            </a:r>
            <a:r>
              <a:rPr lang="ja-JP" altLang="en-US"/>
              <a:t>の攻撃者からの攻撃</a:t>
            </a:r>
            <a:endParaRPr lang="en-US" altLang="ja-JP" dirty="0"/>
          </a:p>
          <a:p>
            <a:r>
              <a:rPr lang="en-US" altLang="ja-JP" dirty="0"/>
              <a:t>IDS</a:t>
            </a:r>
            <a:r>
              <a:rPr lang="ja-JP" altLang="en-US"/>
              <a:t>を無効化されたり、</a:t>
            </a:r>
            <a:r>
              <a:rPr lang="en-US" altLang="ja-JP" dirty="0"/>
              <a:t>VM</a:t>
            </a:r>
            <a:r>
              <a:rPr lang="ja-JP" altLang="en-US"/>
              <a:t>から取得</a:t>
            </a:r>
            <a:r>
              <a:rPr lang="ja-JP" altLang="en-US" dirty="0"/>
              <a:t>した機密情報</a:t>
            </a:r>
            <a:r>
              <a:rPr lang="ja-JP" altLang="en-US"/>
              <a:t>を盗まれたりする可能性</a:t>
            </a:r>
            <a:endParaRPr lang="en-US" altLang="ja-JP" strike="sngStrike" dirty="0"/>
          </a:p>
        </p:txBody>
      </p:sp>
      <p:sp>
        <p:nvSpPr>
          <p:cNvPr id="3" name="スライド番号プレースホルダー 2">
            <a:extLst>
              <a:ext uri="{FF2B5EF4-FFF2-40B4-BE49-F238E27FC236}">
                <a16:creationId xmlns:a16="http://schemas.microsoft.com/office/drawing/2014/main" id="{E35577F7-2B3D-4F09-AD1F-C34B426958BE}"/>
              </a:ext>
            </a:extLst>
          </p:cNvPr>
          <p:cNvSpPr>
            <a:spLocks noGrp="1"/>
          </p:cNvSpPr>
          <p:nvPr>
            <p:ph type="sldNum" sz="quarter" idx="12"/>
          </p:nvPr>
        </p:nvSpPr>
        <p:spPr/>
        <p:txBody>
          <a:bodyPr/>
          <a:lstStyle/>
          <a:p>
            <a:fld id="{6A35743A-ACD4-4E8F-BDEC-284AADEFAB2E}" type="slidenum">
              <a:rPr lang="ja-JP" altLang="en-US" smtClean="0"/>
              <a:pPr/>
              <a:t>4</a:t>
            </a:fld>
            <a:endParaRPr lang="ja-JP" altLang="en-US"/>
          </a:p>
        </p:txBody>
      </p:sp>
      <p:sp>
        <p:nvSpPr>
          <p:cNvPr id="11" name="正方形/長方形 10">
            <a:extLst>
              <a:ext uri="{FF2B5EF4-FFF2-40B4-BE49-F238E27FC236}">
                <a16:creationId xmlns:a16="http://schemas.microsoft.com/office/drawing/2014/main" id="{F327A5D6-3DEC-40D2-9545-973A7371894C}"/>
              </a:ext>
            </a:extLst>
          </p:cNvPr>
          <p:cNvSpPr/>
          <p:nvPr/>
        </p:nvSpPr>
        <p:spPr>
          <a:xfrm>
            <a:off x="6217435" y="4445479"/>
            <a:ext cx="1894973" cy="1997323"/>
          </a:xfrm>
          <a:prstGeom prst="rect">
            <a:avLst/>
          </a:prstGeom>
          <a:solidFill>
            <a:schemeClr val="accent4">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pPr algn="ctr"/>
            <a:r>
              <a:rPr lang="ja-JP" altLang="en-US" sz="2400" dirty="0">
                <a:solidFill>
                  <a:schemeClr val="tx1"/>
                </a:solidFill>
                <a:latin typeface="游ゴシック Medium" panose="020B0500000000000000" pitchFamily="50" charset="-128"/>
                <a:ea typeface="游ゴシック Medium" panose="020B0500000000000000" pitchFamily="50" charset="-128"/>
              </a:rPr>
              <a:t>監視対象</a:t>
            </a:r>
            <a:r>
              <a:rPr lang="en-US" altLang="ja-JP" sz="2400" dirty="0">
                <a:solidFill>
                  <a:schemeClr val="tx1"/>
                </a:solidFill>
                <a:latin typeface="游ゴシック Medium" panose="020B0500000000000000" pitchFamily="50" charset="-128"/>
                <a:ea typeface="游ゴシック Medium" panose="020B0500000000000000" pitchFamily="50" charset="-128"/>
              </a:rPr>
              <a:t>VM</a:t>
            </a:r>
            <a:endParaRPr lang="ja-JP" altLang="en-US" sz="2400" dirty="0">
              <a:solidFill>
                <a:schemeClr val="tx1"/>
              </a:solidFill>
              <a:latin typeface="游ゴシック Medium" panose="020B0500000000000000" pitchFamily="50" charset="-128"/>
              <a:ea typeface="游ゴシック Medium" panose="020B0500000000000000" pitchFamily="50" charset="-128"/>
            </a:endParaRPr>
          </a:p>
        </p:txBody>
      </p:sp>
      <p:sp>
        <p:nvSpPr>
          <p:cNvPr id="14" name="楕円 13">
            <a:extLst>
              <a:ext uri="{FF2B5EF4-FFF2-40B4-BE49-F238E27FC236}">
                <a16:creationId xmlns:a16="http://schemas.microsoft.com/office/drawing/2014/main" id="{9D6EA6E5-14B3-450F-A00E-18FE4E8A31C3}"/>
              </a:ext>
            </a:extLst>
          </p:cNvPr>
          <p:cNvSpPr/>
          <p:nvPr/>
        </p:nvSpPr>
        <p:spPr>
          <a:xfrm>
            <a:off x="3178758" y="4634849"/>
            <a:ext cx="1238389" cy="51994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en-US" altLang="ja-JP" sz="2400" dirty="0">
                <a:latin typeface="游ゴシック Medium" panose="020B0500000000000000" pitchFamily="50" charset="-128"/>
                <a:ea typeface="游ゴシック Medium" panose="020B0500000000000000" pitchFamily="50" charset="-128"/>
              </a:rPr>
              <a:t>IDS</a:t>
            </a:r>
            <a:endParaRPr lang="ja-JP" altLang="en-US" dirty="0">
              <a:latin typeface="游ゴシック Medium" panose="020B0500000000000000" pitchFamily="50" charset="-128"/>
              <a:ea typeface="游ゴシック Medium" panose="020B0500000000000000" pitchFamily="50" charset="-128"/>
            </a:endParaRPr>
          </a:p>
        </p:txBody>
      </p:sp>
      <p:sp>
        <p:nvSpPr>
          <p:cNvPr id="22" name="矢印: 右 21">
            <a:extLst>
              <a:ext uri="{FF2B5EF4-FFF2-40B4-BE49-F238E27FC236}">
                <a16:creationId xmlns:a16="http://schemas.microsoft.com/office/drawing/2014/main" id="{3CC86904-4BFE-4B9B-B47E-0502BE81E3F6}"/>
              </a:ext>
            </a:extLst>
          </p:cNvPr>
          <p:cNvSpPr/>
          <p:nvPr/>
        </p:nvSpPr>
        <p:spPr>
          <a:xfrm>
            <a:off x="4718626" y="4443681"/>
            <a:ext cx="1064547" cy="902276"/>
          </a:xfrm>
          <a:prstGeom prst="rightArrow">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algn="ctr"/>
            <a:r>
              <a:rPr lang="ja-JP" altLang="en-US" sz="2400" dirty="0">
                <a:solidFill>
                  <a:schemeClr val="tx1"/>
                </a:solidFill>
                <a:latin typeface="游ゴシック Medium" panose="020B0500000000000000" pitchFamily="50" charset="-128"/>
                <a:ea typeface="游ゴシック Medium" panose="020B0500000000000000" pitchFamily="50" charset="-128"/>
              </a:rPr>
              <a:t>監視</a:t>
            </a:r>
          </a:p>
        </p:txBody>
      </p:sp>
      <p:sp>
        <p:nvSpPr>
          <p:cNvPr id="15" name="テキスト ボックス 14">
            <a:extLst>
              <a:ext uri="{FF2B5EF4-FFF2-40B4-BE49-F238E27FC236}">
                <a16:creationId xmlns:a16="http://schemas.microsoft.com/office/drawing/2014/main" id="{3F7E3898-84BE-43C6-A386-BB1FB5D44788}"/>
              </a:ext>
            </a:extLst>
          </p:cNvPr>
          <p:cNvSpPr txBox="1"/>
          <p:nvPr/>
        </p:nvSpPr>
        <p:spPr>
          <a:xfrm>
            <a:off x="254400" y="5161291"/>
            <a:ext cx="1314450" cy="461665"/>
          </a:xfrm>
          <a:prstGeom prst="rect">
            <a:avLst/>
          </a:prstGeom>
          <a:noFill/>
        </p:spPr>
        <p:txBody>
          <a:bodyPr wrap="square" rtlCol="0">
            <a:spAutoFit/>
          </a:bodyPr>
          <a:lstStyle/>
          <a:p>
            <a:pPr algn="ctr"/>
            <a:r>
              <a:rPr kumimoji="1" lang="ja-JP" altLang="en-US" sz="2400" dirty="0">
                <a:latin typeface="游ゴシック Medium" panose="020B0500000000000000" pitchFamily="50" charset="-128"/>
                <a:ea typeface="游ゴシック Medium" panose="020B0500000000000000" pitchFamily="50" charset="-128"/>
              </a:rPr>
              <a:t>攻撃者</a:t>
            </a:r>
          </a:p>
        </p:txBody>
      </p:sp>
      <p:pic>
        <p:nvPicPr>
          <p:cNvPr id="16" name="図 15">
            <a:extLst>
              <a:ext uri="{FF2B5EF4-FFF2-40B4-BE49-F238E27FC236}">
                <a16:creationId xmlns:a16="http://schemas.microsoft.com/office/drawing/2014/main" id="{A47D023D-2FC4-4D44-9B9B-4C91DD1A8D8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85427" y="4465761"/>
            <a:ext cx="652396" cy="652396"/>
          </a:xfrm>
          <a:prstGeom prst="rect">
            <a:avLst/>
          </a:prstGeom>
        </p:spPr>
      </p:pic>
      <p:sp>
        <p:nvSpPr>
          <p:cNvPr id="18" name="テキスト ボックス 17">
            <a:extLst>
              <a:ext uri="{FF2B5EF4-FFF2-40B4-BE49-F238E27FC236}">
                <a16:creationId xmlns:a16="http://schemas.microsoft.com/office/drawing/2014/main" id="{D9CFA3AF-3CD9-46BA-938E-5077F4036A7E}"/>
              </a:ext>
            </a:extLst>
          </p:cNvPr>
          <p:cNvSpPr txBox="1"/>
          <p:nvPr/>
        </p:nvSpPr>
        <p:spPr>
          <a:xfrm>
            <a:off x="3614548" y="6053340"/>
            <a:ext cx="924139" cy="461665"/>
          </a:xfrm>
          <a:prstGeom prst="rect">
            <a:avLst/>
          </a:prstGeom>
          <a:noFill/>
        </p:spPr>
        <p:txBody>
          <a:bodyPr wrap="square" rtlCol="0">
            <a:spAutoFit/>
          </a:bodyPr>
          <a:lstStyle/>
          <a:p>
            <a:pPr algn="ctr"/>
            <a:r>
              <a:rPr kumimoji="1" lang="ja-JP" altLang="en-US" sz="2400" dirty="0">
                <a:latin typeface="游ゴシック Medium" panose="020B0500000000000000" pitchFamily="50" charset="-128"/>
                <a:ea typeface="游ゴシック Medium" panose="020B0500000000000000" pitchFamily="50" charset="-128"/>
              </a:rPr>
              <a:t>攻撃</a:t>
            </a:r>
          </a:p>
        </p:txBody>
      </p:sp>
      <p:sp>
        <p:nvSpPr>
          <p:cNvPr id="17" name="テキスト ボックス 16">
            <a:extLst>
              <a:ext uri="{FF2B5EF4-FFF2-40B4-BE49-F238E27FC236}">
                <a16:creationId xmlns:a16="http://schemas.microsoft.com/office/drawing/2014/main" id="{67B7F4E4-144B-4469-955C-A80E333C07DC}"/>
              </a:ext>
            </a:extLst>
          </p:cNvPr>
          <p:cNvSpPr txBox="1"/>
          <p:nvPr/>
        </p:nvSpPr>
        <p:spPr>
          <a:xfrm>
            <a:off x="4593674" y="6396335"/>
            <a:ext cx="1314450" cy="461665"/>
          </a:xfrm>
          <a:prstGeom prst="rect">
            <a:avLst/>
          </a:prstGeom>
          <a:noFill/>
        </p:spPr>
        <p:txBody>
          <a:bodyPr wrap="square" rtlCol="0">
            <a:spAutoFit/>
          </a:bodyPr>
          <a:lstStyle/>
          <a:p>
            <a:pPr algn="ctr"/>
            <a:r>
              <a:rPr kumimoji="1" lang="ja-JP" altLang="en-US" sz="2400">
                <a:latin typeface="游ゴシック Medium" panose="020B0500000000000000" pitchFamily="50" charset="-128"/>
                <a:ea typeface="游ゴシック Medium" panose="020B0500000000000000" pitchFamily="50" charset="-128"/>
              </a:rPr>
              <a:t>内部犯</a:t>
            </a:r>
            <a:endParaRPr kumimoji="1" lang="ja-JP" altLang="en-US" sz="2400" dirty="0">
              <a:latin typeface="游ゴシック Medium" panose="020B0500000000000000" pitchFamily="50" charset="-128"/>
              <a:ea typeface="游ゴシック Medium" panose="020B0500000000000000" pitchFamily="50" charset="-128"/>
            </a:endParaRPr>
          </a:p>
        </p:txBody>
      </p:sp>
      <p:sp>
        <p:nvSpPr>
          <p:cNvPr id="9" name="矢印: 上向き折線 8">
            <a:extLst>
              <a:ext uri="{FF2B5EF4-FFF2-40B4-BE49-F238E27FC236}">
                <a16:creationId xmlns:a16="http://schemas.microsoft.com/office/drawing/2014/main" id="{F1EC82BD-FB06-472C-B8AD-A56A5A2151DE}"/>
              </a:ext>
            </a:extLst>
          </p:cNvPr>
          <p:cNvSpPr/>
          <p:nvPr/>
        </p:nvSpPr>
        <p:spPr>
          <a:xfrm flipH="1">
            <a:off x="3667324" y="5154790"/>
            <a:ext cx="749821" cy="858698"/>
          </a:xfrm>
          <a:prstGeom prst="bentUpArrow">
            <a:avLst>
              <a:gd name="adj1" fmla="val 15471"/>
              <a:gd name="adj2" fmla="val 21141"/>
              <a:gd name="adj3" fmla="val 28872"/>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20" name="矢印: 右 19">
            <a:extLst>
              <a:ext uri="{FF2B5EF4-FFF2-40B4-BE49-F238E27FC236}">
                <a16:creationId xmlns:a16="http://schemas.microsoft.com/office/drawing/2014/main" id="{A478CA33-7CAB-4CA8-84EC-8FD9CE2C2BCB}"/>
              </a:ext>
            </a:extLst>
          </p:cNvPr>
          <p:cNvSpPr/>
          <p:nvPr/>
        </p:nvSpPr>
        <p:spPr>
          <a:xfrm rot="10800000" flipH="1">
            <a:off x="1399082" y="4719485"/>
            <a:ext cx="1779676" cy="360000"/>
          </a:xfrm>
          <a:prstGeom prst="rightArrow">
            <a:avLst>
              <a:gd name="adj1" fmla="val 35384"/>
              <a:gd name="adj2" fmla="val 71924"/>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a:extLst>
              <a:ext uri="{FF2B5EF4-FFF2-40B4-BE49-F238E27FC236}">
                <a16:creationId xmlns:a16="http://schemas.microsoft.com/office/drawing/2014/main" id="{EEA4DE16-EE1D-4361-B713-E11C6CC5EF97}"/>
              </a:ext>
            </a:extLst>
          </p:cNvPr>
          <p:cNvSpPr txBox="1"/>
          <p:nvPr/>
        </p:nvSpPr>
        <p:spPr>
          <a:xfrm>
            <a:off x="1752732" y="4417602"/>
            <a:ext cx="911116" cy="461665"/>
          </a:xfrm>
          <a:prstGeom prst="rect">
            <a:avLst/>
          </a:prstGeom>
          <a:noFill/>
        </p:spPr>
        <p:txBody>
          <a:bodyPr wrap="square" rtlCol="0">
            <a:spAutoFit/>
          </a:bodyPr>
          <a:lstStyle/>
          <a:p>
            <a:pPr algn="ctr"/>
            <a:r>
              <a:rPr kumimoji="1" lang="ja-JP" altLang="en-US" sz="2400" dirty="0">
                <a:latin typeface="游ゴシック Medium" panose="020B0500000000000000" pitchFamily="50" charset="-128"/>
                <a:ea typeface="游ゴシック Medium" panose="020B0500000000000000" pitchFamily="50" charset="-128"/>
              </a:rPr>
              <a:t>攻撃</a:t>
            </a:r>
          </a:p>
        </p:txBody>
      </p:sp>
      <p:sp>
        <p:nvSpPr>
          <p:cNvPr id="25" name="四角形: 角を丸くする 26">
            <a:extLst>
              <a:ext uri="{FF2B5EF4-FFF2-40B4-BE49-F238E27FC236}">
                <a16:creationId xmlns:a16="http://schemas.microsoft.com/office/drawing/2014/main" id="{4E21A6DE-CFDD-AF49-8FF4-D9D43138E33D}"/>
              </a:ext>
            </a:extLst>
          </p:cNvPr>
          <p:cNvSpPr/>
          <p:nvPr/>
        </p:nvSpPr>
        <p:spPr>
          <a:xfrm>
            <a:off x="6431656" y="5735097"/>
            <a:ext cx="1466530" cy="561362"/>
          </a:xfrm>
          <a:prstGeom prst="roundRect">
            <a:avLst/>
          </a:prstGeom>
          <a:solidFill>
            <a:schemeClr val="bg1">
              <a:lumMod val="85000"/>
            </a:schemeClr>
          </a:solidFill>
          <a:ln/>
        </p:spPr>
        <p:style>
          <a:lnRef idx="1">
            <a:schemeClr val="dk1"/>
          </a:lnRef>
          <a:fillRef idx="2">
            <a:schemeClr val="dk1"/>
          </a:fillRef>
          <a:effectRef idx="1">
            <a:schemeClr val="dk1"/>
          </a:effectRef>
          <a:fontRef idx="minor">
            <a:schemeClr val="dk1"/>
          </a:fontRef>
        </p:style>
        <p:txBody>
          <a:bodyPr bIns="36000" rtlCol="0" anchor="ctr"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OS</a:t>
            </a:r>
            <a:endParaRPr lang="ja-JP" altLang="en-US" dirty="0">
              <a:solidFill>
                <a:schemeClr val="tx1"/>
              </a:solidFill>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78110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B182C157-908A-DD45-8E13-1CED15E34B88}"/>
              </a:ext>
            </a:extLst>
          </p:cNvPr>
          <p:cNvSpPr>
            <a:spLocks noGrp="1"/>
          </p:cNvSpPr>
          <p:nvPr>
            <p:ph idx="1"/>
          </p:nvPr>
        </p:nvSpPr>
        <p:spPr/>
        <p:txBody>
          <a:bodyPr/>
          <a:lstStyle/>
          <a:p>
            <a:r>
              <a:rPr lang="en-US" altLang="ja-JP" dirty="0"/>
              <a:t>Intel SGX</a:t>
            </a:r>
            <a:r>
              <a:rPr lang="ja-JP" altLang="en-US" dirty="0"/>
              <a:t>を用いて安全な</a:t>
            </a:r>
            <a:r>
              <a:rPr lang="en-US" altLang="ja-JP" dirty="0"/>
              <a:t>IDS</a:t>
            </a:r>
            <a:r>
              <a:rPr lang="ja-JP" altLang="en-US" dirty="0"/>
              <a:t>オフロードを実現</a:t>
            </a:r>
          </a:p>
          <a:p>
            <a:pPr lvl="1"/>
            <a:r>
              <a:rPr lang="en-US" altLang="ja-JP" dirty="0"/>
              <a:t>SGX</a:t>
            </a:r>
            <a:r>
              <a:rPr lang="ja-JP" altLang="en-US"/>
              <a:t>は</a:t>
            </a:r>
            <a:r>
              <a:rPr lang="en-US" altLang="ja-JP" dirty="0"/>
              <a:t>Intel</a:t>
            </a:r>
            <a:r>
              <a:rPr lang="ja-JP" altLang="en-US"/>
              <a:t>製</a:t>
            </a:r>
            <a:r>
              <a:rPr lang="en-US" altLang="ja-JP" dirty="0"/>
              <a:t>CPU</a:t>
            </a:r>
            <a:r>
              <a:rPr lang="ja-JP" altLang="en-US"/>
              <a:t>のセキュリティ機構</a:t>
            </a:r>
          </a:p>
          <a:p>
            <a:pPr lvl="1"/>
            <a:r>
              <a:rPr lang="ja-JP" altLang="en-US"/>
              <a:t>保護領域</a:t>
            </a:r>
            <a:r>
              <a:rPr lang="en-US" altLang="ja-JP" dirty="0"/>
              <a:t>(</a:t>
            </a:r>
            <a:r>
              <a:rPr lang="ja-JP" altLang="en-US"/>
              <a:t>エンクレイヴ</a:t>
            </a:r>
            <a:r>
              <a:rPr lang="en-US" altLang="ja-JP" dirty="0"/>
              <a:t>)</a:t>
            </a:r>
            <a:r>
              <a:rPr lang="ja-JP" altLang="en-US"/>
              <a:t>内で</a:t>
            </a:r>
            <a:r>
              <a:rPr lang="en-US" altLang="ja-JP" dirty="0"/>
              <a:t>IDS</a:t>
            </a:r>
            <a:r>
              <a:rPr lang="ja-JP" altLang="en-US"/>
              <a:t>を安全に実行</a:t>
            </a:r>
            <a:endParaRPr lang="en-US" altLang="ja-JP" dirty="0"/>
          </a:p>
          <a:p>
            <a:pPr lvl="2"/>
            <a:r>
              <a:rPr lang="ja-JP" altLang="en-US"/>
              <a:t>メモリ暗号化により情報漏洩を防止</a:t>
            </a:r>
            <a:endParaRPr lang="en-US" altLang="ja-JP" dirty="0"/>
          </a:p>
          <a:p>
            <a:pPr lvl="1"/>
            <a:r>
              <a:rPr lang="ja-JP" altLang="en-US"/>
              <a:t>クラウド外部から</a:t>
            </a:r>
            <a:r>
              <a:rPr lang="en-US" altLang="ja-JP" dirty="0"/>
              <a:t>IDS</a:t>
            </a:r>
            <a:r>
              <a:rPr lang="ja-JP" altLang="en-US"/>
              <a:t>の正常動作を確認</a:t>
            </a:r>
          </a:p>
          <a:p>
            <a:pPr lvl="1"/>
            <a:r>
              <a:rPr lang="ja-JP" altLang="en-US"/>
              <a:t>監視対象</a:t>
            </a:r>
            <a:r>
              <a:rPr lang="en-US" altLang="ja-JP" dirty="0"/>
              <a:t>VM</a:t>
            </a:r>
            <a:r>
              <a:rPr lang="ja-JP" altLang="en-US"/>
              <a:t>内の</a:t>
            </a:r>
            <a:r>
              <a:rPr lang="en-US" altLang="ja-JP" dirty="0"/>
              <a:t>OS</a:t>
            </a:r>
            <a:r>
              <a:rPr lang="ja-JP" altLang="en-US"/>
              <a:t>データを安全に取得</a:t>
            </a:r>
            <a:endParaRPr lang="en-US" altLang="ja-JP" dirty="0"/>
          </a:p>
        </p:txBody>
      </p:sp>
      <p:sp>
        <p:nvSpPr>
          <p:cNvPr id="20" name="正方形/長方形 19">
            <a:extLst>
              <a:ext uri="{FF2B5EF4-FFF2-40B4-BE49-F238E27FC236}">
                <a16:creationId xmlns:a16="http://schemas.microsoft.com/office/drawing/2014/main" id="{55EAF071-84FA-4585-993D-360A48C65FC5}"/>
              </a:ext>
            </a:extLst>
          </p:cNvPr>
          <p:cNvSpPr/>
          <p:nvPr/>
        </p:nvSpPr>
        <p:spPr>
          <a:xfrm>
            <a:off x="2979515" y="4562546"/>
            <a:ext cx="2057400" cy="1279825"/>
          </a:xfrm>
          <a:prstGeom prst="rect">
            <a:avLst/>
          </a:prstGeom>
          <a:solidFill>
            <a:srgbClr val="FD774D"/>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pPr algn="ctr"/>
            <a:r>
              <a:rPr lang="ja-JP" altLang="en-US" sz="2400" dirty="0">
                <a:solidFill>
                  <a:schemeClr val="tx1"/>
                </a:solidFill>
                <a:latin typeface="游ゴシック Medium" panose="020B0500000000000000" pitchFamily="50" charset="-128"/>
                <a:ea typeface="游ゴシック Medium" panose="020B0500000000000000" pitchFamily="50" charset="-128"/>
              </a:rPr>
              <a:t>エンクレイヴ</a:t>
            </a:r>
          </a:p>
        </p:txBody>
      </p:sp>
      <p:sp>
        <p:nvSpPr>
          <p:cNvPr id="6" name="タイトル 5">
            <a:extLst>
              <a:ext uri="{FF2B5EF4-FFF2-40B4-BE49-F238E27FC236}">
                <a16:creationId xmlns:a16="http://schemas.microsoft.com/office/drawing/2014/main" id="{9D7E1EFA-EAF0-4A1F-B85B-00276AE6D471}"/>
              </a:ext>
            </a:extLst>
          </p:cNvPr>
          <p:cNvSpPr>
            <a:spLocks noGrp="1"/>
          </p:cNvSpPr>
          <p:nvPr>
            <p:ph type="title"/>
          </p:nvPr>
        </p:nvSpPr>
        <p:spPr/>
        <p:txBody>
          <a:bodyPr>
            <a:normAutofit/>
          </a:bodyPr>
          <a:lstStyle/>
          <a:p>
            <a:r>
              <a:rPr lang="ja-JP" altLang="en-US"/>
              <a:t>先行研究：</a:t>
            </a:r>
            <a:r>
              <a:rPr lang="en-US" altLang="ja-JP" dirty="0" err="1"/>
              <a:t>SGmonitor</a:t>
            </a:r>
            <a:r>
              <a:rPr lang="en-US" altLang="ja-JP" dirty="0"/>
              <a:t> </a:t>
            </a:r>
            <a:r>
              <a:rPr lang="en-US" altLang="ja-JP" sz="2700" dirty="0"/>
              <a:t>[</a:t>
            </a:r>
            <a:r>
              <a:rPr lang="ja-JP" altLang="en-US" sz="2700" dirty="0"/>
              <a:t>中野ら</a:t>
            </a:r>
            <a:r>
              <a:rPr lang="en-US" altLang="ja-JP" sz="2700" dirty="0"/>
              <a:t>'18]</a:t>
            </a:r>
            <a:endParaRPr lang="ja-JP" altLang="en-US" dirty="0"/>
          </a:p>
        </p:txBody>
      </p:sp>
      <p:sp>
        <p:nvSpPr>
          <p:cNvPr id="2" name="スライド番号プレースホルダー 1">
            <a:extLst>
              <a:ext uri="{FF2B5EF4-FFF2-40B4-BE49-F238E27FC236}">
                <a16:creationId xmlns:a16="http://schemas.microsoft.com/office/drawing/2014/main" id="{19E6F52C-4063-4DFD-867F-2A244F70FB3F}"/>
              </a:ext>
            </a:extLst>
          </p:cNvPr>
          <p:cNvSpPr>
            <a:spLocks noGrp="1"/>
          </p:cNvSpPr>
          <p:nvPr>
            <p:ph type="sldNum" sz="quarter" idx="12"/>
          </p:nvPr>
        </p:nvSpPr>
        <p:spPr/>
        <p:txBody>
          <a:bodyPr/>
          <a:lstStyle/>
          <a:p>
            <a:fld id="{6A35743A-ACD4-4E8F-BDEC-284AADEFAB2E}" type="slidenum">
              <a:rPr lang="ja-JP" altLang="en-US" smtClean="0"/>
              <a:pPr/>
              <a:t>5</a:t>
            </a:fld>
            <a:endParaRPr lang="ja-JP" altLang="en-US"/>
          </a:p>
        </p:txBody>
      </p:sp>
      <p:sp>
        <p:nvSpPr>
          <p:cNvPr id="21" name="正方形/長方形 20">
            <a:extLst>
              <a:ext uri="{FF2B5EF4-FFF2-40B4-BE49-F238E27FC236}">
                <a16:creationId xmlns:a16="http://schemas.microsoft.com/office/drawing/2014/main" id="{44CD78C7-01AB-4B1A-96FA-730EBC329473}"/>
              </a:ext>
            </a:extLst>
          </p:cNvPr>
          <p:cNvSpPr/>
          <p:nvPr/>
        </p:nvSpPr>
        <p:spPr>
          <a:xfrm>
            <a:off x="6457950" y="4235703"/>
            <a:ext cx="2057400" cy="2214522"/>
          </a:xfrm>
          <a:prstGeom prst="rect">
            <a:avLst/>
          </a:prstGeom>
          <a:solidFill>
            <a:schemeClr val="accent4">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pPr algn="ctr"/>
            <a:r>
              <a:rPr lang="ja-JP" altLang="en-US" sz="2400" dirty="0">
                <a:solidFill>
                  <a:schemeClr val="tx1"/>
                </a:solidFill>
                <a:latin typeface="游ゴシック Medium" panose="020B0500000000000000" pitchFamily="50" charset="-128"/>
                <a:ea typeface="游ゴシック Medium" panose="020B0500000000000000" pitchFamily="50" charset="-128"/>
              </a:rPr>
              <a:t>監視対象</a:t>
            </a:r>
            <a:r>
              <a:rPr lang="en-US" altLang="ja-JP" sz="2400" dirty="0">
                <a:solidFill>
                  <a:schemeClr val="tx1"/>
                </a:solidFill>
                <a:latin typeface="游ゴシック Medium" panose="020B0500000000000000" pitchFamily="50" charset="-128"/>
                <a:ea typeface="游ゴシック Medium" panose="020B0500000000000000" pitchFamily="50" charset="-128"/>
              </a:rPr>
              <a:t>VM</a:t>
            </a:r>
            <a:endParaRPr lang="ja-JP" altLang="en-US" sz="2400" dirty="0">
              <a:solidFill>
                <a:schemeClr val="tx1"/>
              </a:solidFill>
              <a:latin typeface="游ゴシック Medium" panose="020B0500000000000000" pitchFamily="50" charset="-128"/>
              <a:ea typeface="游ゴシック Medium" panose="020B0500000000000000" pitchFamily="50" charset="-128"/>
            </a:endParaRPr>
          </a:p>
        </p:txBody>
      </p:sp>
      <p:sp>
        <p:nvSpPr>
          <p:cNvPr id="22" name="楕円 21">
            <a:extLst>
              <a:ext uri="{FF2B5EF4-FFF2-40B4-BE49-F238E27FC236}">
                <a16:creationId xmlns:a16="http://schemas.microsoft.com/office/drawing/2014/main" id="{E5B8778B-BC83-4245-9C92-F1D6667F406B}"/>
              </a:ext>
            </a:extLst>
          </p:cNvPr>
          <p:cNvSpPr/>
          <p:nvPr/>
        </p:nvSpPr>
        <p:spPr>
          <a:xfrm>
            <a:off x="3389020" y="5082994"/>
            <a:ext cx="1238389" cy="5199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en-US" altLang="ja-JP" sz="2400" dirty="0">
                <a:latin typeface="游ゴシック Medium" panose="020B0500000000000000" pitchFamily="50" charset="-128"/>
                <a:ea typeface="游ゴシック Medium" panose="020B0500000000000000" pitchFamily="50" charset="-128"/>
              </a:rPr>
              <a:t>IDS</a:t>
            </a:r>
            <a:endParaRPr lang="ja-JP" altLang="en-US" dirty="0">
              <a:latin typeface="游ゴシック Medium" panose="020B0500000000000000" pitchFamily="50" charset="-128"/>
              <a:ea typeface="游ゴシック Medium" panose="020B0500000000000000" pitchFamily="50" charset="-128"/>
            </a:endParaRPr>
          </a:p>
        </p:txBody>
      </p:sp>
      <p:sp>
        <p:nvSpPr>
          <p:cNvPr id="23" name="矢印: 右 22">
            <a:extLst>
              <a:ext uri="{FF2B5EF4-FFF2-40B4-BE49-F238E27FC236}">
                <a16:creationId xmlns:a16="http://schemas.microsoft.com/office/drawing/2014/main" id="{3EE7E050-1F1C-41B7-833A-9B6DF1DE5EA3}"/>
              </a:ext>
            </a:extLst>
          </p:cNvPr>
          <p:cNvSpPr/>
          <p:nvPr/>
        </p:nvSpPr>
        <p:spPr>
          <a:xfrm flipH="1">
            <a:off x="4813504" y="4930295"/>
            <a:ext cx="1922450" cy="825338"/>
          </a:xfrm>
          <a:prstGeom prst="rightArrow">
            <a:avLst/>
          </a:prstGeom>
          <a:solidFill>
            <a:schemeClr val="accent1">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endParaRPr lang="ja-JP" altLang="en-US" sz="2400" dirty="0">
              <a:solidFill>
                <a:schemeClr val="tx1"/>
              </a:solidFill>
              <a:latin typeface="游ゴシック Medium" panose="020B0500000000000000" pitchFamily="50" charset="-128"/>
              <a:ea typeface="游ゴシック Medium" panose="020B0500000000000000" pitchFamily="50" charset="-128"/>
            </a:endParaRPr>
          </a:p>
        </p:txBody>
      </p:sp>
      <p:sp>
        <p:nvSpPr>
          <p:cNvPr id="24" name="矢印: 右 23">
            <a:extLst>
              <a:ext uri="{FF2B5EF4-FFF2-40B4-BE49-F238E27FC236}">
                <a16:creationId xmlns:a16="http://schemas.microsoft.com/office/drawing/2014/main" id="{9E3EE004-D568-4559-A931-1EAF31900862}"/>
              </a:ext>
            </a:extLst>
          </p:cNvPr>
          <p:cNvSpPr/>
          <p:nvPr/>
        </p:nvSpPr>
        <p:spPr>
          <a:xfrm>
            <a:off x="1371720" y="5159982"/>
            <a:ext cx="1625577" cy="369332"/>
          </a:xfrm>
          <a:prstGeom prst="rightArrow">
            <a:avLst>
              <a:gd name="adj1" fmla="val 35384"/>
              <a:gd name="adj2" fmla="val 71924"/>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C27E1A73-85AE-4F34-9127-353860415F92}"/>
              </a:ext>
            </a:extLst>
          </p:cNvPr>
          <p:cNvSpPr txBox="1"/>
          <p:nvPr/>
        </p:nvSpPr>
        <p:spPr>
          <a:xfrm>
            <a:off x="226249" y="5615273"/>
            <a:ext cx="1314450" cy="461665"/>
          </a:xfrm>
          <a:prstGeom prst="rect">
            <a:avLst/>
          </a:prstGeom>
          <a:noFill/>
        </p:spPr>
        <p:txBody>
          <a:bodyPr wrap="square" rtlCol="0">
            <a:spAutoFit/>
          </a:bodyPr>
          <a:lstStyle/>
          <a:p>
            <a:pPr algn="ctr"/>
            <a:r>
              <a:rPr kumimoji="1" lang="ja-JP" altLang="en-US" sz="2400" dirty="0">
                <a:latin typeface="游ゴシック Medium" panose="020B0500000000000000" pitchFamily="50" charset="-128"/>
                <a:ea typeface="游ゴシック Medium" panose="020B0500000000000000" pitchFamily="50" charset="-128"/>
              </a:rPr>
              <a:t>攻撃者</a:t>
            </a:r>
          </a:p>
        </p:txBody>
      </p:sp>
      <p:pic>
        <p:nvPicPr>
          <p:cNvPr id="29" name="図 28">
            <a:extLst>
              <a:ext uri="{FF2B5EF4-FFF2-40B4-BE49-F238E27FC236}">
                <a16:creationId xmlns:a16="http://schemas.microsoft.com/office/drawing/2014/main" id="{79044437-A60F-448F-8FF6-29E734DF5A8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7276" y="4919743"/>
            <a:ext cx="652396" cy="652396"/>
          </a:xfrm>
          <a:prstGeom prst="rect">
            <a:avLst/>
          </a:prstGeom>
        </p:spPr>
      </p:pic>
      <p:sp>
        <p:nvSpPr>
          <p:cNvPr id="30" name="テキスト ボックス 29">
            <a:extLst>
              <a:ext uri="{FF2B5EF4-FFF2-40B4-BE49-F238E27FC236}">
                <a16:creationId xmlns:a16="http://schemas.microsoft.com/office/drawing/2014/main" id="{10E1E867-3599-496F-9BED-9C8A193E747B}"/>
              </a:ext>
            </a:extLst>
          </p:cNvPr>
          <p:cNvSpPr txBox="1"/>
          <p:nvPr/>
        </p:nvSpPr>
        <p:spPr>
          <a:xfrm>
            <a:off x="1597018" y="4873806"/>
            <a:ext cx="959678" cy="461665"/>
          </a:xfrm>
          <a:prstGeom prst="rect">
            <a:avLst/>
          </a:prstGeom>
          <a:noFill/>
        </p:spPr>
        <p:txBody>
          <a:bodyPr wrap="square" rtlCol="0">
            <a:spAutoFit/>
          </a:bodyPr>
          <a:lstStyle/>
          <a:p>
            <a:pPr algn="ctr"/>
            <a:r>
              <a:rPr kumimoji="1" lang="ja-JP" altLang="en-US" sz="2400" dirty="0">
                <a:latin typeface="游ゴシック Medium" panose="020B0500000000000000" pitchFamily="50" charset="-128"/>
                <a:ea typeface="游ゴシック Medium" panose="020B0500000000000000" pitchFamily="50" charset="-128"/>
              </a:rPr>
              <a:t>攻撃</a:t>
            </a:r>
          </a:p>
        </p:txBody>
      </p:sp>
      <p:sp>
        <p:nvSpPr>
          <p:cNvPr id="31" name="十字形 30">
            <a:extLst>
              <a:ext uri="{FF2B5EF4-FFF2-40B4-BE49-F238E27FC236}">
                <a16:creationId xmlns:a16="http://schemas.microsoft.com/office/drawing/2014/main" id="{F8B24904-4978-4B45-98CB-44419D07C821}"/>
              </a:ext>
            </a:extLst>
          </p:cNvPr>
          <p:cNvSpPr/>
          <p:nvPr/>
        </p:nvSpPr>
        <p:spPr>
          <a:xfrm rot="2725164">
            <a:off x="1624254" y="4892192"/>
            <a:ext cx="905206" cy="904912"/>
          </a:xfrm>
          <a:prstGeom prst="plus">
            <a:avLst>
              <a:gd name="adj" fmla="val 4375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TextBox 13">
            <a:extLst>
              <a:ext uri="{FF2B5EF4-FFF2-40B4-BE49-F238E27FC236}">
                <a16:creationId xmlns:a16="http://schemas.microsoft.com/office/drawing/2014/main" id="{BF402F05-6279-EB4A-8FC5-C592610A3708}"/>
              </a:ext>
            </a:extLst>
          </p:cNvPr>
          <p:cNvSpPr txBox="1"/>
          <p:nvPr/>
        </p:nvSpPr>
        <p:spPr>
          <a:xfrm>
            <a:off x="4983441" y="4299744"/>
            <a:ext cx="1527983" cy="830997"/>
          </a:xfrm>
          <a:prstGeom prst="rect">
            <a:avLst/>
          </a:prstGeom>
          <a:noFill/>
        </p:spPr>
        <p:txBody>
          <a:bodyPr wrap="none" rtlCol="0">
            <a:spAutoFit/>
          </a:bodyPr>
          <a:lstStyle/>
          <a:p>
            <a:pPr algn="ctr"/>
            <a:r>
              <a:rPr lang="en-US" sz="2400" dirty="0">
                <a:latin typeface="游ゴシック Medium" panose="020B0500000000000000" pitchFamily="50" charset="-128"/>
                <a:ea typeface="游ゴシック Medium" panose="020B0500000000000000" pitchFamily="50" charset="-128"/>
              </a:rPr>
              <a:t>OS</a:t>
            </a:r>
            <a:r>
              <a:rPr lang="ja-JP" altLang="en-US" sz="2400" dirty="0">
                <a:latin typeface="游ゴシック Medium" panose="020B0500000000000000" pitchFamily="50" charset="-128"/>
                <a:ea typeface="游ゴシック Medium" panose="020B0500000000000000" pitchFamily="50" charset="-128"/>
              </a:rPr>
              <a:t>データ</a:t>
            </a:r>
            <a:endParaRPr lang="en-US" altLang="ja-JP" sz="2400" dirty="0">
              <a:latin typeface="游ゴシック Medium" panose="020B0500000000000000" pitchFamily="50" charset="-128"/>
              <a:ea typeface="游ゴシック Medium" panose="020B0500000000000000" pitchFamily="50" charset="-128"/>
            </a:endParaRPr>
          </a:p>
          <a:p>
            <a:pPr algn="ctr"/>
            <a:r>
              <a:rPr lang="ja-JP" altLang="en-US" sz="2400" dirty="0">
                <a:latin typeface="游ゴシック Medium" panose="020B0500000000000000" pitchFamily="50" charset="-128"/>
                <a:ea typeface="游ゴシック Medium" panose="020B0500000000000000" pitchFamily="50" charset="-128"/>
              </a:rPr>
              <a:t>取得</a:t>
            </a:r>
            <a:endParaRPr lang="en-US" sz="2400" dirty="0">
              <a:latin typeface="游ゴシック Medium" panose="020B0500000000000000" pitchFamily="50" charset="-128"/>
              <a:ea typeface="游ゴシック Medium" panose="020B0500000000000000" pitchFamily="50" charset="-128"/>
            </a:endParaRPr>
          </a:p>
        </p:txBody>
      </p:sp>
      <p:sp>
        <p:nvSpPr>
          <p:cNvPr id="15" name="四角形: 角を丸くする 26">
            <a:extLst>
              <a:ext uri="{FF2B5EF4-FFF2-40B4-BE49-F238E27FC236}">
                <a16:creationId xmlns:a16="http://schemas.microsoft.com/office/drawing/2014/main" id="{83CB7AD0-5019-A14F-8E9E-DA70E869F272}"/>
              </a:ext>
            </a:extLst>
          </p:cNvPr>
          <p:cNvSpPr/>
          <p:nvPr/>
        </p:nvSpPr>
        <p:spPr>
          <a:xfrm>
            <a:off x="6680547" y="5703924"/>
            <a:ext cx="1612205" cy="561362"/>
          </a:xfrm>
          <a:prstGeom prst="roundRect">
            <a:avLst/>
          </a:prstGeom>
          <a:solidFill>
            <a:schemeClr val="bg1">
              <a:lumMod val="85000"/>
            </a:schemeClr>
          </a:solidFill>
          <a:ln/>
        </p:spPr>
        <p:style>
          <a:lnRef idx="1">
            <a:schemeClr val="dk1"/>
          </a:lnRef>
          <a:fillRef idx="2">
            <a:schemeClr val="dk1"/>
          </a:fillRef>
          <a:effectRef idx="1">
            <a:schemeClr val="dk1"/>
          </a:effectRef>
          <a:fontRef idx="minor">
            <a:schemeClr val="dk1"/>
          </a:fontRef>
        </p:style>
        <p:txBody>
          <a:bodyPr bIns="36000" rtlCol="0" anchor="ctr"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OS</a:t>
            </a:r>
            <a:endParaRPr lang="ja-JP" altLang="en-US" dirty="0">
              <a:solidFill>
                <a:schemeClr val="tx1"/>
              </a:solidFill>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1889157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0"/>
                                        </p:tgtEl>
                                        <p:attrNameLst>
                                          <p:attrName>style.visibility</p:attrName>
                                        </p:attrNameLst>
                                      </p:cBhvr>
                                      <p:to>
                                        <p:strVal val="visible"/>
                                      </p:to>
                                    </p:set>
                                    <p:animEffect transition="in" filter="fade">
                                      <p:cBhvr>
                                        <p:cTn id="10" dur="500"/>
                                        <p:tgtEl>
                                          <p:spTgt spid="30"/>
                                        </p:tgtEl>
                                      </p:cBhvr>
                                    </p:animEffect>
                                  </p:childTnLst>
                                </p:cTn>
                              </p:par>
                            </p:childTnLst>
                          </p:cTn>
                        </p:par>
                        <p:par>
                          <p:cTn id="11" fill="hold">
                            <p:stCondLst>
                              <p:cond delay="500"/>
                            </p:stCondLst>
                            <p:childTnLst>
                              <p:par>
                                <p:cTn id="12" presetID="53" presetClass="entr" presetSubtype="16" fill="hold" grpId="0" nodeType="afterEffect">
                                  <p:stCondLst>
                                    <p:cond delay="250"/>
                                  </p:stCondLst>
                                  <p:childTnLst>
                                    <p:set>
                                      <p:cBhvr>
                                        <p:cTn id="13" dur="1" fill="hold">
                                          <p:stCondLst>
                                            <p:cond delay="0"/>
                                          </p:stCondLst>
                                        </p:cTn>
                                        <p:tgtEl>
                                          <p:spTgt spid="31"/>
                                        </p:tgtEl>
                                        <p:attrNameLst>
                                          <p:attrName>style.visibility</p:attrName>
                                        </p:attrNameLst>
                                      </p:cBhvr>
                                      <p:to>
                                        <p:strVal val="visible"/>
                                      </p:to>
                                    </p:set>
                                    <p:anim calcmode="lin" valueType="num">
                                      <p:cBhvr>
                                        <p:cTn id="14" dur="500" fill="hold"/>
                                        <p:tgtEl>
                                          <p:spTgt spid="31"/>
                                        </p:tgtEl>
                                        <p:attrNameLst>
                                          <p:attrName>ppt_w</p:attrName>
                                        </p:attrNameLst>
                                      </p:cBhvr>
                                      <p:tavLst>
                                        <p:tav tm="0">
                                          <p:val>
                                            <p:fltVal val="0"/>
                                          </p:val>
                                        </p:tav>
                                        <p:tav tm="100000">
                                          <p:val>
                                            <p:strVal val="#ppt_w"/>
                                          </p:val>
                                        </p:tav>
                                      </p:tavLst>
                                    </p:anim>
                                    <p:anim calcmode="lin" valueType="num">
                                      <p:cBhvr>
                                        <p:cTn id="15" dur="500" fill="hold"/>
                                        <p:tgtEl>
                                          <p:spTgt spid="31"/>
                                        </p:tgtEl>
                                        <p:attrNameLst>
                                          <p:attrName>ppt_h</p:attrName>
                                        </p:attrNameLst>
                                      </p:cBhvr>
                                      <p:tavLst>
                                        <p:tav tm="0">
                                          <p:val>
                                            <p:fltVal val="0"/>
                                          </p:val>
                                        </p:tav>
                                        <p:tav tm="100000">
                                          <p:val>
                                            <p:strVal val="#ppt_h"/>
                                          </p:val>
                                        </p:tav>
                                      </p:tavLst>
                                    </p:anim>
                                    <p:animEffect transition="in" filter="fade">
                                      <p:cBhvr>
                                        <p:cTn id="16"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30" grpId="0"/>
      <p:bldP spid="3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B642B-2023-8D44-A68F-D0FBA858F7E2}"/>
              </a:ext>
            </a:extLst>
          </p:cNvPr>
          <p:cNvSpPr>
            <a:spLocks noGrp="1"/>
          </p:cNvSpPr>
          <p:nvPr>
            <p:ph type="title"/>
          </p:nvPr>
        </p:nvSpPr>
        <p:spPr/>
        <p:txBody>
          <a:bodyPr/>
          <a:lstStyle/>
          <a:p>
            <a:r>
              <a:rPr lang="en-US" altLang="ja-JP" dirty="0"/>
              <a:t>IDS</a:t>
            </a:r>
            <a:r>
              <a:rPr lang="ja-JP" altLang="en-US"/>
              <a:t>の開発が困難</a:t>
            </a:r>
            <a:endParaRPr lang="en-US" dirty="0"/>
          </a:p>
        </p:txBody>
      </p:sp>
      <p:sp>
        <p:nvSpPr>
          <p:cNvPr id="11" name="Content Placeholder 10">
            <a:extLst>
              <a:ext uri="{FF2B5EF4-FFF2-40B4-BE49-F238E27FC236}">
                <a16:creationId xmlns:a16="http://schemas.microsoft.com/office/drawing/2014/main" id="{D6929A64-6930-C84F-B8F2-D7EA2A4DD7A0}"/>
              </a:ext>
            </a:extLst>
          </p:cNvPr>
          <p:cNvSpPr>
            <a:spLocks noGrp="1"/>
          </p:cNvSpPr>
          <p:nvPr>
            <p:ph idx="1"/>
          </p:nvPr>
        </p:nvSpPr>
        <p:spPr>
          <a:xfrm>
            <a:off x="628650" y="1515036"/>
            <a:ext cx="8277844" cy="4661928"/>
          </a:xfrm>
        </p:spPr>
        <p:txBody>
          <a:bodyPr/>
          <a:lstStyle/>
          <a:p>
            <a:r>
              <a:rPr lang="en-US" altLang="ja-JP" dirty="0"/>
              <a:t>SGmonitor</a:t>
            </a:r>
            <a:r>
              <a:rPr lang="ja-JP" altLang="en-US"/>
              <a:t>では</a:t>
            </a:r>
            <a:r>
              <a:rPr lang="en-US" altLang="ja-JP" dirty="0"/>
              <a:t>IDS</a:t>
            </a:r>
            <a:r>
              <a:rPr lang="ja-JP" altLang="en-US"/>
              <a:t>を</a:t>
            </a:r>
            <a:r>
              <a:rPr lang="en-US" altLang="ja-JP" dirty="0"/>
              <a:t>OS</a:t>
            </a:r>
            <a:r>
              <a:rPr lang="ja-JP" altLang="en-US"/>
              <a:t>の拡張機能のように開発</a:t>
            </a:r>
            <a:endParaRPr lang="ja-JP" altLang="en-US" strike="sngStrike" dirty="0"/>
          </a:p>
          <a:p>
            <a:pPr lvl="1"/>
            <a:r>
              <a:rPr lang="en-US" altLang="ja-JP" dirty="0"/>
              <a:t>VM</a:t>
            </a:r>
            <a:r>
              <a:rPr lang="ja-JP" altLang="en-US"/>
              <a:t>のメモリ上の</a:t>
            </a:r>
            <a:r>
              <a:rPr lang="en-US" altLang="ja-JP" dirty="0"/>
              <a:t>OS</a:t>
            </a:r>
            <a:r>
              <a:rPr lang="ja-JP" altLang="en-US"/>
              <a:t>データを解析して監視</a:t>
            </a:r>
            <a:endParaRPr lang="en-US" altLang="ja-JP" dirty="0"/>
          </a:p>
          <a:p>
            <a:r>
              <a:rPr lang="ja-JP" altLang="en-US"/>
              <a:t>一般の開発者にとって</a:t>
            </a:r>
            <a:r>
              <a:rPr lang="en-US" altLang="ja-JP" dirty="0"/>
              <a:t>OS</a:t>
            </a:r>
            <a:r>
              <a:rPr lang="ja-JP" altLang="en-US"/>
              <a:t>レベルのプログラミングは難しい</a:t>
            </a:r>
            <a:endParaRPr lang="ja-JP" altLang="en-US" dirty="0"/>
          </a:p>
          <a:p>
            <a:pPr lvl="1"/>
            <a:r>
              <a:rPr lang="ja-JP" altLang="en-US"/>
              <a:t>アプリケーションレベルで開発された既存の</a:t>
            </a:r>
            <a:r>
              <a:rPr lang="en-US" altLang="ja-JP" dirty="0"/>
              <a:t>IDS</a:t>
            </a:r>
            <a:r>
              <a:rPr lang="ja-JP" altLang="en-US"/>
              <a:t>を動かすこともできない</a:t>
            </a:r>
            <a:endParaRPr lang="ja-JP" altLang="en-US" dirty="0"/>
          </a:p>
        </p:txBody>
      </p:sp>
      <p:sp>
        <p:nvSpPr>
          <p:cNvPr id="3" name="Slide Number Placeholder 2">
            <a:extLst>
              <a:ext uri="{FF2B5EF4-FFF2-40B4-BE49-F238E27FC236}">
                <a16:creationId xmlns:a16="http://schemas.microsoft.com/office/drawing/2014/main" id="{F2640255-99C7-0B47-BE65-65B8F04D884A}"/>
              </a:ext>
            </a:extLst>
          </p:cNvPr>
          <p:cNvSpPr>
            <a:spLocks noGrp="1"/>
          </p:cNvSpPr>
          <p:nvPr>
            <p:ph type="sldNum" sz="quarter" idx="12"/>
          </p:nvPr>
        </p:nvSpPr>
        <p:spPr/>
        <p:txBody>
          <a:bodyPr/>
          <a:lstStyle/>
          <a:p>
            <a:fld id="{6A35743A-ACD4-4E8F-BDEC-284AADEFAB2E}" type="slidenum">
              <a:rPr lang="ja-JP" altLang="en-US" smtClean="0"/>
              <a:pPr/>
              <a:t>6</a:t>
            </a:fld>
            <a:endParaRPr lang="ja-JP" altLang="en-US"/>
          </a:p>
        </p:txBody>
      </p:sp>
      <p:sp>
        <p:nvSpPr>
          <p:cNvPr id="6" name="正方形/長方形 5">
            <a:extLst>
              <a:ext uri="{FF2B5EF4-FFF2-40B4-BE49-F238E27FC236}">
                <a16:creationId xmlns:a16="http://schemas.microsoft.com/office/drawing/2014/main" id="{1EAE988D-F297-7E45-A042-3D30B7BE1564}"/>
              </a:ext>
            </a:extLst>
          </p:cNvPr>
          <p:cNvSpPr/>
          <p:nvPr/>
        </p:nvSpPr>
        <p:spPr>
          <a:xfrm>
            <a:off x="1993254" y="4936524"/>
            <a:ext cx="2057400" cy="1279825"/>
          </a:xfrm>
          <a:prstGeom prst="rect">
            <a:avLst/>
          </a:prstGeom>
          <a:solidFill>
            <a:srgbClr val="FD774D"/>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pPr algn="ctr"/>
            <a:r>
              <a:rPr lang="ja-JP" altLang="en-US" sz="2400" dirty="0">
                <a:solidFill>
                  <a:schemeClr val="tx1"/>
                </a:solidFill>
                <a:latin typeface="游ゴシック Medium" panose="020B0500000000000000" pitchFamily="50" charset="-128"/>
                <a:ea typeface="游ゴシック Medium" panose="020B0500000000000000" pitchFamily="50" charset="-128"/>
              </a:rPr>
              <a:t>エンクレイヴ</a:t>
            </a:r>
          </a:p>
        </p:txBody>
      </p:sp>
      <p:sp>
        <p:nvSpPr>
          <p:cNvPr id="7" name="楕円 21">
            <a:extLst>
              <a:ext uri="{FF2B5EF4-FFF2-40B4-BE49-F238E27FC236}">
                <a16:creationId xmlns:a16="http://schemas.microsoft.com/office/drawing/2014/main" id="{E391FBDD-774D-BA4C-8DFE-6D7300FF948C}"/>
              </a:ext>
            </a:extLst>
          </p:cNvPr>
          <p:cNvSpPr/>
          <p:nvPr/>
        </p:nvSpPr>
        <p:spPr>
          <a:xfrm>
            <a:off x="2402759" y="5486748"/>
            <a:ext cx="1238389" cy="5199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en-US" altLang="ja-JP" sz="2400" dirty="0">
                <a:latin typeface="游ゴシック Medium" panose="020B0500000000000000" pitchFamily="50" charset="-128"/>
                <a:ea typeface="游ゴシック Medium" panose="020B0500000000000000" pitchFamily="50" charset="-128"/>
              </a:rPr>
              <a:t>IDS</a:t>
            </a:r>
            <a:endParaRPr lang="ja-JP" altLang="en-US" dirty="0">
              <a:latin typeface="游ゴシック Medium" panose="020B0500000000000000" pitchFamily="50" charset="-128"/>
              <a:ea typeface="游ゴシック Medium" panose="020B0500000000000000" pitchFamily="50" charset="-128"/>
            </a:endParaRPr>
          </a:p>
        </p:txBody>
      </p:sp>
      <p:sp>
        <p:nvSpPr>
          <p:cNvPr id="8" name="正方形/長方形 14">
            <a:extLst>
              <a:ext uri="{FF2B5EF4-FFF2-40B4-BE49-F238E27FC236}">
                <a16:creationId xmlns:a16="http://schemas.microsoft.com/office/drawing/2014/main" id="{3BC89D4A-B687-D34E-800C-791C88F4C52A}"/>
              </a:ext>
            </a:extLst>
          </p:cNvPr>
          <p:cNvSpPr/>
          <p:nvPr/>
        </p:nvSpPr>
        <p:spPr>
          <a:xfrm>
            <a:off x="5415257" y="4155579"/>
            <a:ext cx="2085386" cy="2060770"/>
          </a:xfrm>
          <a:prstGeom prst="rect">
            <a:avLst/>
          </a:prstGeom>
          <a:solidFill>
            <a:schemeClr val="accent4">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54000" rtlCol="0" anchor="t" anchorCtr="0"/>
          <a:lstStyle/>
          <a:p>
            <a:pPr algn="ctr"/>
            <a:r>
              <a:rPr lang="ja-JP" altLang="en-US" sz="2400" dirty="0">
                <a:solidFill>
                  <a:schemeClr val="tx1"/>
                </a:solidFill>
                <a:latin typeface="游ゴシック Medium" panose="020B0500000000000000" pitchFamily="50" charset="-128"/>
                <a:ea typeface="游ゴシック Medium" panose="020B0500000000000000" pitchFamily="50" charset="-128"/>
              </a:rPr>
              <a:t>監視対象</a:t>
            </a:r>
            <a:r>
              <a:rPr lang="en-US" altLang="ja-JP" sz="2400" dirty="0">
                <a:solidFill>
                  <a:schemeClr val="tx1"/>
                </a:solidFill>
                <a:latin typeface="游ゴシック Medium" panose="020B0500000000000000" pitchFamily="50" charset="-128"/>
                <a:ea typeface="游ゴシック Medium" panose="020B0500000000000000" pitchFamily="50" charset="-128"/>
              </a:rPr>
              <a:t>VM</a:t>
            </a:r>
            <a:endParaRPr lang="ja-JP" altLang="en-US" sz="2400" dirty="0">
              <a:solidFill>
                <a:schemeClr val="tx1"/>
              </a:solidFill>
              <a:latin typeface="游ゴシック Medium" panose="020B0500000000000000" pitchFamily="50" charset="-128"/>
              <a:ea typeface="游ゴシック Medium" panose="020B0500000000000000" pitchFamily="50" charset="-128"/>
            </a:endParaRPr>
          </a:p>
        </p:txBody>
      </p:sp>
      <p:sp>
        <p:nvSpPr>
          <p:cNvPr id="9" name="四角形: 角を丸くする 26">
            <a:extLst>
              <a:ext uri="{FF2B5EF4-FFF2-40B4-BE49-F238E27FC236}">
                <a16:creationId xmlns:a16="http://schemas.microsoft.com/office/drawing/2014/main" id="{F0FDBB55-F19F-8549-9747-DF5C884D8A14}"/>
              </a:ext>
            </a:extLst>
          </p:cNvPr>
          <p:cNvSpPr/>
          <p:nvPr/>
        </p:nvSpPr>
        <p:spPr>
          <a:xfrm>
            <a:off x="5651847" y="5472207"/>
            <a:ext cx="1612205" cy="561362"/>
          </a:xfrm>
          <a:prstGeom prst="roundRect">
            <a:avLst/>
          </a:prstGeom>
          <a:solidFill>
            <a:schemeClr val="bg1">
              <a:lumMod val="85000"/>
            </a:schemeClr>
          </a:solidFill>
          <a:ln/>
        </p:spPr>
        <p:style>
          <a:lnRef idx="1">
            <a:schemeClr val="dk1"/>
          </a:lnRef>
          <a:fillRef idx="2">
            <a:schemeClr val="dk1"/>
          </a:fillRef>
          <a:effectRef idx="1">
            <a:schemeClr val="dk1"/>
          </a:effectRef>
          <a:fontRef idx="minor">
            <a:schemeClr val="dk1"/>
          </a:fontRef>
        </p:style>
        <p:txBody>
          <a:bodyPr bIns="36000" rtlCol="0" anchor="ctr"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OS</a:t>
            </a:r>
            <a:endParaRPr lang="ja-JP" altLang="en-US" dirty="0">
              <a:solidFill>
                <a:schemeClr val="tx1"/>
              </a:solidFill>
              <a:latin typeface="游ゴシック Medium" panose="020B0500000000000000" pitchFamily="50" charset="-128"/>
              <a:ea typeface="游ゴシック Medium" panose="020B0500000000000000" pitchFamily="50" charset="-128"/>
            </a:endParaRPr>
          </a:p>
        </p:txBody>
      </p:sp>
      <p:cxnSp>
        <p:nvCxnSpPr>
          <p:cNvPr id="10" name="Straight Arrow Connector 4">
            <a:extLst>
              <a:ext uri="{FF2B5EF4-FFF2-40B4-BE49-F238E27FC236}">
                <a16:creationId xmlns:a16="http://schemas.microsoft.com/office/drawing/2014/main" id="{60C56FE9-EFF2-DF4E-9147-3FA45CE666B7}"/>
              </a:ext>
            </a:extLst>
          </p:cNvPr>
          <p:cNvCxnSpPr>
            <a:cxnSpLocks/>
            <a:stCxn id="7" idx="6"/>
            <a:endCxn id="9" idx="1"/>
          </p:cNvCxnSpPr>
          <p:nvPr/>
        </p:nvCxnSpPr>
        <p:spPr>
          <a:xfrm>
            <a:off x="3641148" y="5746718"/>
            <a:ext cx="2010699" cy="6170"/>
          </a:xfrm>
          <a:prstGeom prst="straightConnector1">
            <a:avLst/>
          </a:prstGeom>
          <a:ln w="28575">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FB3C9F5F-50F9-DA43-9ADB-708E3D916150}"/>
              </a:ext>
            </a:extLst>
          </p:cNvPr>
          <p:cNvSpPr txBox="1"/>
          <p:nvPr/>
        </p:nvSpPr>
        <p:spPr>
          <a:xfrm>
            <a:off x="4166658" y="5255915"/>
            <a:ext cx="959678" cy="461665"/>
          </a:xfrm>
          <a:prstGeom prst="rect">
            <a:avLst/>
          </a:prstGeom>
          <a:noFill/>
        </p:spPr>
        <p:txBody>
          <a:bodyPr wrap="square" rtlCol="0">
            <a:spAutoFit/>
          </a:bodyPr>
          <a:lstStyle/>
          <a:p>
            <a:pPr algn="ctr"/>
            <a:r>
              <a:rPr kumimoji="1" lang="ja-JP" altLang="en-US" sz="2400">
                <a:latin typeface="游ゴシック Medium" panose="020B0500000000000000" pitchFamily="50" charset="-128"/>
                <a:ea typeface="游ゴシック Medium" panose="020B0500000000000000" pitchFamily="50" charset="-128"/>
              </a:rPr>
              <a:t>解析</a:t>
            </a:r>
            <a:endParaRPr kumimoji="1" lang="ja-JP" altLang="en-US" sz="2400"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2580306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3">
            <a:extLst>
              <a:ext uri="{FF2B5EF4-FFF2-40B4-BE49-F238E27FC236}">
                <a16:creationId xmlns:a16="http://schemas.microsoft.com/office/drawing/2014/main" id="{1B17F7E6-B9D5-4A46-B17A-77C4DC401CBA}"/>
              </a:ext>
            </a:extLst>
          </p:cNvPr>
          <p:cNvSpPr>
            <a:spLocks noGrp="1"/>
          </p:cNvSpPr>
          <p:nvPr>
            <p:ph type="title"/>
          </p:nvPr>
        </p:nvSpPr>
        <p:spPr/>
        <p:txBody>
          <a:bodyPr/>
          <a:lstStyle/>
          <a:p>
            <a:r>
              <a:rPr lang="ja-JP" altLang="en-US"/>
              <a:t>提案：</a:t>
            </a:r>
            <a:r>
              <a:rPr lang="en-US" altLang="ja-JP" dirty="0" err="1"/>
              <a:t>SCwatcher</a:t>
            </a:r>
            <a:endParaRPr lang="ja-JP" altLang="en-US" dirty="0"/>
          </a:p>
        </p:txBody>
      </p:sp>
      <p:sp>
        <p:nvSpPr>
          <p:cNvPr id="5" name="Content Placeholder 4">
            <a:extLst>
              <a:ext uri="{FF2B5EF4-FFF2-40B4-BE49-F238E27FC236}">
                <a16:creationId xmlns:a16="http://schemas.microsoft.com/office/drawing/2014/main" id="{6E5DBF01-F65D-0E40-90AB-9F3919BAEDAA}"/>
              </a:ext>
            </a:extLst>
          </p:cNvPr>
          <p:cNvSpPr>
            <a:spLocks noGrp="1"/>
          </p:cNvSpPr>
          <p:nvPr>
            <p:ph idx="1"/>
          </p:nvPr>
        </p:nvSpPr>
        <p:spPr/>
        <p:txBody>
          <a:bodyPr/>
          <a:lstStyle/>
          <a:p>
            <a:r>
              <a:rPr lang="ja-JP" altLang="en-US"/>
              <a:t>既存の</a:t>
            </a:r>
            <a:r>
              <a:rPr lang="en-US" altLang="ja-JP" dirty="0"/>
              <a:t>IDS</a:t>
            </a:r>
            <a:r>
              <a:rPr lang="ja-JP" altLang="en-US"/>
              <a:t>をエンクレイヴ内で安全に実行</a:t>
            </a:r>
            <a:endParaRPr lang="en-US" altLang="ja-JP" dirty="0"/>
          </a:p>
          <a:p>
            <a:pPr lvl="1"/>
            <a:r>
              <a:rPr lang="en-US" altLang="ja-JP" dirty="0"/>
              <a:t>SCONE</a:t>
            </a:r>
            <a:r>
              <a:rPr lang="en-US" dirty="0"/>
              <a:t> </a:t>
            </a:r>
            <a:r>
              <a:rPr lang="en-US" altLang="ja-JP" dirty="0"/>
              <a:t>[</a:t>
            </a:r>
            <a:r>
              <a:rPr lang="en-US" altLang="ja-JP" dirty="0" err="1"/>
              <a:t>Arnautov</a:t>
            </a:r>
            <a:r>
              <a:rPr lang="en-US" altLang="ja-JP" dirty="0"/>
              <a:t> et al.’16]</a:t>
            </a:r>
            <a:r>
              <a:rPr lang="ja-JP" altLang="en-US"/>
              <a:t>を利用して既存のアプリケーションを実行</a:t>
            </a:r>
            <a:endParaRPr lang="en-US" altLang="ja-JP" dirty="0"/>
          </a:p>
          <a:p>
            <a:pPr lvl="1"/>
            <a:r>
              <a:rPr lang="en-US" altLang="ja-JP" dirty="0"/>
              <a:t>IDS</a:t>
            </a:r>
            <a:r>
              <a:rPr lang="ja-JP" altLang="en-US"/>
              <a:t>に</a:t>
            </a:r>
            <a:r>
              <a:rPr lang="en-US" altLang="ja-JP" dirty="0"/>
              <a:t>VM</a:t>
            </a:r>
            <a:r>
              <a:rPr lang="ja-JP" altLang="en-US"/>
              <a:t>用の</a:t>
            </a:r>
            <a:r>
              <a:rPr lang="en-US" altLang="ja-JP" dirty="0"/>
              <a:t>proc</a:t>
            </a:r>
            <a:r>
              <a:rPr lang="ja-JP" altLang="en-US"/>
              <a:t>ファイルシステムを</a:t>
            </a:r>
            <a:r>
              <a:rPr lang="ja-JP" altLang="en-US" dirty="0"/>
              <a:t>提供</a:t>
            </a:r>
          </a:p>
          <a:p>
            <a:pPr lvl="2"/>
            <a:r>
              <a:rPr lang="ja-JP" altLang="en-US"/>
              <a:t>多くの</a:t>
            </a:r>
            <a:r>
              <a:rPr lang="en-US" altLang="ja-JP" dirty="0"/>
              <a:t>IDS</a:t>
            </a:r>
            <a:r>
              <a:rPr lang="ja-JP" altLang="en-US"/>
              <a:t>が</a:t>
            </a:r>
            <a:r>
              <a:rPr lang="en-US" altLang="ja-JP" dirty="0"/>
              <a:t>OS</a:t>
            </a:r>
            <a:r>
              <a:rPr lang="ja-JP" altLang="en-US"/>
              <a:t>の情報を取得するために利用しているインタフェース</a:t>
            </a:r>
            <a:endParaRPr lang="en-US" altLang="ja-JP" dirty="0"/>
          </a:p>
          <a:p>
            <a:pPr lvl="2"/>
            <a:r>
              <a:rPr lang="en-US" altLang="ja-JP" dirty="0"/>
              <a:t>VM</a:t>
            </a:r>
            <a:r>
              <a:rPr lang="ja-JP" altLang="en-US" dirty="0"/>
              <a:t>内</a:t>
            </a:r>
            <a:r>
              <a:rPr lang="ja-JP" altLang="en-US"/>
              <a:t>の</a:t>
            </a:r>
            <a:r>
              <a:rPr lang="en-US" altLang="ja-JP" dirty="0"/>
              <a:t>OS</a:t>
            </a:r>
            <a:r>
              <a:rPr lang="ja-JP" altLang="en-US"/>
              <a:t>の情報を取得して提供 </a:t>
            </a:r>
            <a:endParaRPr lang="ja-JP" altLang="en-US" dirty="0"/>
          </a:p>
          <a:p>
            <a:endParaRPr lang="en-US" dirty="0"/>
          </a:p>
        </p:txBody>
      </p:sp>
      <p:sp>
        <p:nvSpPr>
          <p:cNvPr id="2" name="スライド番号プレースホルダー 1">
            <a:extLst>
              <a:ext uri="{FF2B5EF4-FFF2-40B4-BE49-F238E27FC236}">
                <a16:creationId xmlns:a16="http://schemas.microsoft.com/office/drawing/2014/main" id="{694F49A4-E722-4482-B60D-02EACA4202FA}"/>
              </a:ext>
            </a:extLst>
          </p:cNvPr>
          <p:cNvSpPr>
            <a:spLocks noGrp="1"/>
          </p:cNvSpPr>
          <p:nvPr>
            <p:ph type="sldNum" sz="quarter" idx="12"/>
          </p:nvPr>
        </p:nvSpPr>
        <p:spPr/>
        <p:txBody>
          <a:bodyPr/>
          <a:lstStyle/>
          <a:p>
            <a:fld id="{6A35743A-ACD4-4E8F-BDEC-284AADEFAB2E}" type="slidenum">
              <a:rPr lang="ja-JP" altLang="en-US" smtClean="0"/>
              <a:pPr/>
              <a:t>7</a:t>
            </a:fld>
            <a:endParaRPr lang="ja-JP" altLang="en-US"/>
          </a:p>
        </p:txBody>
      </p:sp>
      <p:sp>
        <p:nvSpPr>
          <p:cNvPr id="15" name="正方形/長方形 14">
            <a:extLst>
              <a:ext uri="{FF2B5EF4-FFF2-40B4-BE49-F238E27FC236}">
                <a16:creationId xmlns:a16="http://schemas.microsoft.com/office/drawing/2014/main" id="{F10D645E-F806-4834-9712-DA0B0C43EBA9}"/>
              </a:ext>
            </a:extLst>
          </p:cNvPr>
          <p:cNvSpPr/>
          <p:nvPr/>
        </p:nvSpPr>
        <p:spPr>
          <a:xfrm>
            <a:off x="6090311" y="4655977"/>
            <a:ext cx="2085386" cy="2060770"/>
          </a:xfrm>
          <a:prstGeom prst="rect">
            <a:avLst/>
          </a:prstGeom>
          <a:solidFill>
            <a:schemeClr val="accent4">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54000" rtlCol="0" anchor="t" anchorCtr="0"/>
          <a:lstStyle/>
          <a:p>
            <a:pPr algn="ctr"/>
            <a:r>
              <a:rPr lang="ja-JP" altLang="en-US" sz="2400" dirty="0">
                <a:solidFill>
                  <a:schemeClr val="tx1"/>
                </a:solidFill>
                <a:latin typeface="游ゴシック Medium" panose="020B0500000000000000" pitchFamily="50" charset="-128"/>
                <a:ea typeface="游ゴシック Medium" panose="020B0500000000000000" pitchFamily="50" charset="-128"/>
              </a:rPr>
              <a:t>監視対象</a:t>
            </a:r>
            <a:r>
              <a:rPr lang="en-US" altLang="ja-JP" sz="2400" dirty="0">
                <a:solidFill>
                  <a:schemeClr val="tx1"/>
                </a:solidFill>
                <a:latin typeface="游ゴシック Medium" panose="020B0500000000000000" pitchFamily="50" charset="-128"/>
                <a:ea typeface="游ゴシック Medium" panose="020B0500000000000000" pitchFamily="50" charset="-128"/>
              </a:rPr>
              <a:t>VM</a:t>
            </a:r>
            <a:endParaRPr lang="ja-JP" altLang="en-US" sz="2400" dirty="0">
              <a:solidFill>
                <a:schemeClr val="tx1"/>
              </a:solidFill>
              <a:latin typeface="游ゴシック Medium" panose="020B0500000000000000" pitchFamily="50" charset="-128"/>
              <a:ea typeface="游ゴシック Medium" panose="020B0500000000000000" pitchFamily="50" charset="-128"/>
            </a:endParaRPr>
          </a:p>
        </p:txBody>
      </p:sp>
      <p:sp>
        <p:nvSpPr>
          <p:cNvPr id="20" name="正方形/長方形 19">
            <a:extLst>
              <a:ext uri="{FF2B5EF4-FFF2-40B4-BE49-F238E27FC236}">
                <a16:creationId xmlns:a16="http://schemas.microsoft.com/office/drawing/2014/main" id="{10320B3C-281A-4287-851E-C394325E9C1C}"/>
              </a:ext>
            </a:extLst>
          </p:cNvPr>
          <p:cNvSpPr/>
          <p:nvPr/>
        </p:nvSpPr>
        <p:spPr>
          <a:xfrm>
            <a:off x="588936" y="4655977"/>
            <a:ext cx="3922500" cy="1708418"/>
          </a:xfrm>
          <a:prstGeom prst="rect">
            <a:avLst/>
          </a:prstGeom>
          <a:solidFill>
            <a:srgbClr val="FD774D"/>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pPr algn="ctr"/>
            <a:r>
              <a:rPr lang="ja-JP" altLang="en-US" sz="2400">
                <a:solidFill>
                  <a:schemeClr val="tx1"/>
                </a:solidFill>
                <a:latin typeface="游ゴシック Medium" panose="020B0500000000000000" pitchFamily="50" charset="-128"/>
                <a:ea typeface="游ゴシック Medium" panose="020B0500000000000000" pitchFamily="50" charset="-128"/>
              </a:rPr>
              <a:t>エンクレイヴ</a:t>
            </a:r>
            <a:endParaRPr lang="ja-JP" altLang="en-US" sz="2400" dirty="0">
              <a:solidFill>
                <a:schemeClr val="tx1"/>
              </a:solidFill>
              <a:latin typeface="游ゴシック Medium" panose="020B0500000000000000" pitchFamily="50" charset="-128"/>
              <a:ea typeface="游ゴシック Medium" panose="020B0500000000000000" pitchFamily="50" charset="-128"/>
            </a:endParaRPr>
          </a:p>
        </p:txBody>
      </p:sp>
      <p:sp>
        <p:nvSpPr>
          <p:cNvPr id="21" name="楕円 20">
            <a:extLst>
              <a:ext uri="{FF2B5EF4-FFF2-40B4-BE49-F238E27FC236}">
                <a16:creationId xmlns:a16="http://schemas.microsoft.com/office/drawing/2014/main" id="{44618FAD-DE90-47FB-A791-FF59E37C8AA8}"/>
              </a:ext>
            </a:extLst>
          </p:cNvPr>
          <p:cNvSpPr/>
          <p:nvPr/>
        </p:nvSpPr>
        <p:spPr>
          <a:xfrm>
            <a:off x="750533" y="5398771"/>
            <a:ext cx="1164010" cy="633388"/>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en-US" altLang="ja-JP" sz="2000" dirty="0">
                <a:latin typeface="游ゴシック Medium" panose="020B0500000000000000" pitchFamily="50" charset="-128"/>
                <a:ea typeface="游ゴシック Medium" panose="020B0500000000000000" pitchFamily="50" charset="-128"/>
              </a:rPr>
              <a:t>IDS</a:t>
            </a:r>
            <a:endParaRPr lang="ja-JP" altLang="en-US" sz="1600" dirty="0">
              <a:latin typeface="游ゴシック Medium" panose="020B0500000000000000" pitchFamily="50" charset="-128"/>
              <a:ea typeface="游ゴシック Medium" panose="020B0500000000000000" pitchFamily="50" charset="-128"/>
            </a:endParaRPr>
          </a:p>
        </p:txBody>
      </p:sp>
      <p:sp>
        <p:nvSpPr>
          <p:cNvPr id="25" name="矢印: 右 24">
            <a:extLst>
              <a:ext uri="{FF2B5EF4-FFF2-40B4-BE49-F238E27FC236}">
                <a16:creationId xmlns:a16="http://schemas.microsoft.com/office/drawing/2014/main" id="{6406A4DF-64AA-4174-BAFA-2400639B5735}"/>
              </a:ext>
            </a:extLst>
          </p:cNvPr>
          <p:cNvSpPr/>
          <p:nvPr/>
        </p:nvSpPr>
        <p:spPr>
          <a:xfrm flipH="1">
            <a:off x="4327771" y="5261230"/>
            <a:ext cx="1905765" cy="850264"/>
          </a:xfrm>
          <a:prstGeom prst="rightArrow">
            <a:avLst/>
          </a:prstGeom>
          <a:solidFill>
            <a:schemeClr val="accent1">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12" name="TextBox 13">
            <a:extLst>
              <a:ext uri="{FF2B5EF4-FFF2-40B4-BE49-F238E27FC236}">
                <a16:creationId xmlns:a16="http://schemas.microsoft.com/office/drawing/2014/main" id="{3D7BCBFF-50B6-C74A-A9E5-CE9F56765CD1}"/>
              </a:ext>
            </a:extLst>
          </p:cNvPr>
          <p:cNvSpPr txBox="1"/>
          <p:nvPr/>
        </p:nvSpPr>
        <p:spPr>
          <a:xfrm>
            <a:off x="4511436" y="4536877"/>
            <a:ext cx="1527983" cy="830997"/>
          </a:xfrm>
          <a:prstGeom prst="rect">
            <a:avLst/>
          </a:prstGeom>
          <a:noFill/>
        </p:spPr>
        <p:txBody>
          <a:bodyPr wrap="none" rtlCol="0">
            <a:spAutoFit/>
          </a:bodyPr>
          <a:lstStyle/>
          <a:p>
            <a:pPr algn="ctr"/>
            <a:r>
              <a:rPr lang="en-US" sz="2400" dirty="0">
                <a:latin typeface="游ゴシック Medium" panose="020B0500000000000000" pitchFamily="50" charset="-128"/>
                <a:ea typeface="游ゴシック Medium" panose="020B0500000000000000" pitchFamily="50" charset="-128"/>
              </a:rPr>
              <a:t>OS</a:t>
            </a:r>
            <a:r>
              <a:rPr lang="ja-JP" altLang="en-US" sz="2400" dirty="0">
                <a:latin typeface="游ゴシック Medium" panose="020B0500000000000000" pitchFamily="50" charset="-128"/>
                <a:ea typeface="游ゴシック Medium" panose="020B0500000000000000" pitchFamily="50" charset="-128"/>
              </a:rPr>
              <a:t>データ</a:t>
            </a:r>
            <a:endParaRPr lang="en-US" altLang="ja-JP" sz="2400" dirty="0">
              <a:latin typeface="游ゴシック Medium" panose="020B0500000000000000" pitchFamily="50" charset="-128"/>
              <a:ea typeface="游ゴシック Medium" panose="020B0500000000000000" pitchFamily="50" charset="-128"/>
            </a:endParaRPr>
          </a:p>
          <a:p>
            <a:pPr algn="ctr"/>
            <a:r>
              <a:rPr lang="ja-JP" altLang="en-US" sz="2400" dirty="0">
                <a:latin typeface="游ゴシック Medium" panose="020B0500000000000000" pitchFamily="50" charset="-128"/>
                <a:ea typeface="游ゴシック Medium" panose="020B0500000000000000" pitchFamily="50" charset="-128"/>
              </a:rPr>
              <a:t>取得</a:t>
            </a:r>
            <a:endParaRPr lang="en-US" sz="2400" dirty="0">
              <a:latin typeface="游ゴシック Medium" panose="020B0500000000000000" pitchFamily="50" charset="-128"/>
              <a:ea typeface="游ゴシック Medium" panose="020B0500000000000000" pitchFamily="50" charset="-128"/>
            </a:endParaRPr>
          </a:p>
        </p:txBody>
      </p:sp>
      <p:sp>
        <p:nvSpPr>
          <p:cNvPr id="16" name="四角形: 角を丸くする 26">
            <a:extLst>
              <a:ext uri="{FF2B5EF4-FFF2-40B4-BE49-F238E27FC236}">
                <a16:creationId xmlns:a16="http://schemas.microsoft.com/office/drawing/2014/main" id="{74BD16DD-65B7-A347-BE87-323FA7C7BF12}"/>
              </a:ext>
            </a:extLst>
          </p:cNvPr>
          <p:cNvSpPr/>
          <p:nvPr/>
        </p:nvSpPr>
        <p:spPr>
          <a:xfrm>
            <a:off x="6326901" y="5977551"/>
            <a:ext cx="1612205" cy="561362"/>
          </a:xfrm>
          <a:prstGeom prst="roundRect">
            <a:avLst/>
          </a:prstGeom>
          <a:solidFill>
            <a:schemeClr val="bg1">
              <a:lumMod val="85000"/>
            </a:schemeClr>
          </a:solidFill>
          <a:ln/>
        </p:spPr>
        <p:style>
          <a:lnRef idx="1">
            <a:schemeClr val="dk1"/>
          </a:lnRef>
          <a:fillRef idx="2">
            <a:schemeClr val="dk1"/>
          </a:fillRef>
          <a:effectRef idx="1">
            <a:schemeClr val="dk1"/>
          </a:effectRef>
          <a:fontRef idx="minor">
            <a:schemeClr val="dk1"/>
          </a:fontRef>
        </p:style>
        <p:txBody>
          <a:bodyPr bIns="36000" rtlCol="0" anchor="ctr"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OS</a:t>
            </a:r>
            <a:endParaRPr lang="ja-JP" altLang="en-US" dirty="0">
              <a:solidFill>
                <a:schemeClr val="tx1"/>
              </a:solidFill>
              <a:latin typeface="游ゴシック Medium" panose="020B0500000000000000" pitchFamily="50" charset="-128"/>
              <a:ea typeface="游ゴシック Medium" panose="020B0500000000000000" pitchFamily="50" charset="-128"/>
            </a:endParaRPr>
          </a:p>
        </p:txBody>
      </p:sp>
      <p:sp>
        <p:nvSpPr>
          <p:cNvPr id="17" name="矢印: 右 35">
            <a:extLst>
              <a:ext uri="{FF2B5EF4-FFF2-40B4-BE49-F238E27FC236}">
                <a16:creationId xmlns:a16="http://schemas.microsoft.com/office/drawing/2014/main" id="{170B94BC-8A4D-7748-8F27-467C1C5D7B41}"/>
              </a:ext>
            </a:extLst>
          </p:cNvPr>
          <p:cNvSpPr/>
          <p:nvPr/>
        </p:nvSpPr>
        <p:spPr>
          <a:xfrm flipH="1">
            <a:off x="1932095" y="5537656"/>
            <a:ext cx="1164010" cy="355619"/>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D3887B7F-9D50-4D2B-9EF2-982E5E59E181}"/>
              </a:ext>
            </a:extLst>
          </p:cNvPr>
          <p:cNvSpPr/>
          <p:nvPr/>
        </p:nvSpPr>
        <p:spPr>
          <a:xfrm>
            <a:off x="2543230" y="5373791"/>
            <a:ext cx="1784542" cy="62514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tx1"/>
                </a:solidFill>
                <a:latin typeface="游ゴシック Medium" panose="020B0500000000000000" pitchFamily="50" charset="-128"/>
                <a:ea typeface="游ゴシック Medium" panose="020B0500000000000000" pitchFamily="50" charset="-128"/>
              </a:rPr>
              <a:t>proc</a:t>
            </a:r>
            <a:r>
              <a:rPr kumimoji="1" lang="ja-JP" altLang="en-US" sz="2000" dirty="0">
                <a:solidFill>
                  <a:schemeClr val="tx1"/>
                </a:solidFill>
                <a:latin typeface="游ゴシック Medium" panose="020B0500000000000000" pitchFamily="50" charset="-128"/>
                <a:ea typeface="游ゴシック Medium" panose="020B0500000000000000" pitchFamily="50" charset="-128"/>
              </a:rPr>
              <a:t>ファイル</a:t>
            </a:r>
            <a:endParaRPr kumimoji="1" lang="en-US" altLang="ja-JP" sz="2000" dirty="0">
              <a:solidFill>
                <a:schemeClr val="tx1"/>
              </a:solidFill>
              <a:latin typeface="游ゴシック Medium" panose="020B0500000000000000" pitchFamily="50" charset="-128"/>
              <a:ea typeface="游ゴシック Medium" panose="020B0500000000000000" pitchFamily="50" charset="-128"/>
            </a:endParaRPr>
          </a:p>
          <a:p>
            <a:pPr algn="ctr"/>
            <a:r>
              <a:rPr kumimoji="1" lang="ja-JP" altLang="en-US" sz="2000" dirty="0">
                <a:solidFill>
                  <a:schemeClr val="tx1"/>
                </a:solidFill>
                <a:latin typeface="游ゴシック Medium" panose="020B0500000000000000" pitchFamily="50" charset="-128"/>
                <a:ea typeface="游ゴシック Medium" panose="020B0500000000000000" pitchFamily="50" charset="-128"/>
              </a:rPr>
              <a:t>システム</a:t>
            </a:r>
          </a:p>
        </p:txBody>
      </p:sp>
    </p:spTree>
    <p:extLst>
      <p:ext uri="{BB962C8B-B14F-4D97-AF65-F5344CB8AC3E}">
        <p14:creationId xmlns:p14="http://schemas.microsoft.com/office/powerpoint/2010/main" val="2525795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27">
            <a:extLst>
              <a:ext uri="{FF2B5EF4-FFF2-40B4-BE49-F238E27FC236}">
                <a16:creationId xmlns:a16="http://schemas.microsoft.com/office/drawing/2014/main" id="{6407195E-A019-314A-9727-0F6D2661D5DE}"/>
              </a:ext>
            </a:extLst>
          </p:cNvPr>
          <p:cNvSpPr/>
          <p:nvPr/>
        </p:nvSpPr>
        <p:spPr>
          <a:xfrm>
            <a:off x="911854" y="4624458"/>
            <a:ext cx="4702629" cy="1552506"/>
          </a:xfrm>
          <a:prstGeom prst="rect">
            <a:avLst/>
          </a:prstGeom>
          <a:solidFill>
            <a:srgbClr val="FD774D"/>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pPr algn="ctr"/>
            <a:r>
              <a:rPr lang="ja-JP" altLang="en-US" sz="2400" dirty="0">
                <a:solidFill>
                  <a:schemeClr val="tx1"/>
                </a:solidFill>
                <a:latin typeface="游ゴシック Medium" panose="020B0500000000000000" pitchFamily="50" charset="-128"/>
                <a:ea typeface="游ゴシック Medium" panose="020B0500000000000000" pitchFamily="50" charset="-128"/>
              </a:rPr>
              <a:t>エンクレイヴ</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3" name="Content Placeholder 2">
            <a:extLst>
              <a:ext uri="{FF2B5EF4-FFF2-40B4-BE49-F238E27FC236}">
                <a16:creationId xmlns:a16="http://schemas.microsoft.com/office/drawing/2014/main" id="{3DE82D4A-F7A7-754E-B04B-473AAA520586}"/>
              </a:ext>
            </a:extLst>
          </p:cNvPr>
          <p:cNvSpPr>
            <a:spLocks noGrp="1"/>
          </p:cNvSpPr>
          <p:nvPr>
            <p:ph idx="1"/>
          </p:nvPr>
        </p:nvSpPr>
        <p:spPr>
          <a:xfrm>
            <a:off x="628649" y="1515036"/>
            <a:ext cx="8188779" cy="4661928"/>
          </a:xfrm>
        </p:spPr>
        <p:txBody>
          <a:bodyPr/>
          <a:lstStyle/>
          <a:p>
            <a:r>
              <a:rPr lang="en-US" altLang="ja-JP" dirty="0"/>
              <a:t>SGX</a:t>
            </a:r>
            <a:r>
              <a:rPr lang="ja-JP" altLang="en-US" dirty="0"/>
              <a:t>を用いてアプリケーションを安全に実行</a:t>
            </a:r>
            <a:r>
              <a:rPr lang="ja-JP" altLang="en-US"/>
              <a:t>するためのコンテナ環境</a:t>
            </a:r>
            <a:endParaRPr lang="en-US" altLang="ja-JP" dirty="0"/>
          </a:p>
          <a:p>
            <a:pPr lvl="1"/>
            <a:r>
              <a:rPr lang="ja-JP" altLang="en-US"/>
              <a:t>標準</a:t>
            </a:r>
            <a:r>
              <a:rPr lang="en-US" altLang="ja-JP" dirty="0"/>
              <a:t>C</a:t>
            </a:r>
            <a:r>
              <a:rPr lang="ja-JP" altLang="en-US"/>
              <a:t>ライブラリのインタフェースを提供</a:t>
            </a:r>
          </a:p>
          <a:p>
            <a:pPr lvl="1"/>
            <a:r>
              <a:rPr lang="ja-JP" altLang="en-US"/>
              <a:t>必要に応じてエンクレイヴ外部の機能を呼び出す</a:t>
            </a:r>
          </a:p>
          <a:p>
            <a:r>
              <a:rPr lang="ja-JP" altLang="en-US"/>
              <a:t>コンテナ内でアプリケーションをコンパイル</a:t>
            </a:r>
            <a:endParaRPr lang="en-US" altLang="ja-JP" dirty="0"/>
          </a:p>
          <a:p>
            <a:pPr lvl="1"/>
            <a:r>
              <a:rPr lang="ja-JP" altLang="en-US"/>
              <a:t>エンクレイヴ内で動作する実行ファイルを生成</a:t>
            </a:r>
            <a:endParaRPr lang="ja-JP" altLang="en-US" dirty="0"/>
          </a:p>
        </p:txBody>
      </p:sp>
      <p:sp>
        <p:nvSpPr>
          <p:cNvPr id="14" name="タイトル 13">
            <a:extLst>
              <a:ext uri="{FF2B5EF4-FFF2-40B4-BE49-F238E27FC236}">
                <a16:creationId xmlns:a16="http://schemas.microsoft.com/office/drawing/2014/main" id="{1B17F7E6-B9D5-4A46-B17A-77C4DC401CBA}"/>
              </a:ext>
            </a:extLst>
          </p:cNvPr>
          <p:cNvSpPr>
            <a:spLocks noGrp="1"/>
          </p:cNvSpPr>
          <p:nvPr>
            <p:ph type="title"/>
          </p:nvPr>
        </p:nvSpPr>
        <p:spPr/>
        <p:txBody>
          <a:bodyPr/>
          <a:lstStyle/>
          <a:p>
            <a:r>
              <a:rPr lang="en-US" altLang="ja-JP" dirty="0"/>
              <a:t>SCONE</a:t>
            </a:r>
            <a:r>
              <a:rPr lang="en-US" dirty="0"/>
              <a:t> </a:t>
            </a:r>
            <a:r>
              <a:rPr lang="en-US" sz="3600" dirty="0"/>
              <a:t>[</a:t>
            </a:r>
            <a:r>
              <a:rPr lang="en-US" sz="3600" dirty="0" err="1"/>
              <a:t>Arnautov</a:t>
            </a:r>
            <a:r>
              <a:rPr lang="en-US" sz="3600" dirty="0"/>
              <a:t> et al.’16]</a:t>
            </a:r>
            <a:endParaRPr lang="ja-JP" altLang="en-US" dirty="0"/>
          </a:p>
        </p:txBody>
      </p:sp>
      <p:sp>
        <p:nvSpPr>
          <p:cNvPr id="36" name="矢印: 右 35">
            <a:extLst>
              <a:ext uri="{FF2B5EF4-FFF2-40B4-BE49-F238E27FC236}">
                <a16:creationId xmlns:a16="http://schemas.microsoft.com/office/drawing/2014/main" id="{EDCC3371-95F9-4EAF-9444-9FE2455BB618}"/>
              </a:ext>
            </a:extLst>
          </p:cNvPr>
          <p:cNvSpPr/>
          <p:nvPr/>
        </p:nvSpPr>
        <p:spPr>
          <a:xfrm>
            <a:off x="5219247" y="5299070"/>
            <a:ext cx="1032866" cy="355619"/>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84FFDAC6-56EC-41EF-A369-D1CFA7FC34BB}"/>
              </a:ext>
            </a:extLst>
          </p:cNvPr>
          <p:cNvSpPr>
            <a:spLocks noGrp="1"/>
          </p:cNvSpPr>
          <p:nvPr>
            <p:ph type="sldNum" sz="quarter" idx="12"/>
          </p:nvPr>
        </p:nvSpPr>
        <p:spPr/>
        <p:txBody>
          <a:bodyPr/>
          <a:lstStyle/>
          <a:p>
            <a:fld id="{1B3C2CAD-F0FE-4B52-A2C2-A2F757827D48}" type="slidenum">
              <a:rPr kumimoji="1" lang="ja-JP" altLang="en-US" smtClean="0"/>
              <a:t>8</a:t>
            </a:fld>
            <a:endParaRPr kumimoji="1" lang="ja-JP" altLang="en-US"/>
          </a:p>
        </p:txBody>
      </p:sp>
      <p:sp>
        <p:nvSpPr>
          <p:cNvPr id="29" name="四角形: 角を丸くする 28">
            <a:extLst>
              <a:ext uri="{FF2B5EF4-FFF2-40B4-BE49-F238E27FC236}">
                <a16:creationId xmlns:a16="http://schemas.microsoft.com/office/drawing/2014/main" id="{E8803355-93D1-42D4-81D4-BE91F534E8D5}"/>
              </a:ext>
            </a:extLst>
          </p:cNvPr>
          <p:cNvSpPr/>
          <p:nvPr/>
        </p:nvSpPr>
        <p:spPr>
          <a:xfrm>
            <a:off x="3771230" y="5153820"/>
            <a:ext cx="1601540" cy="643860"/>
          </a:xfrm>
          <a:prstGeom prst="roundRect">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bg1"/>
                </a:solidFill>
                <a:latin typeface="游ゴシック Medium" panose="020B0500000000000000" pitchFamily="50" charset="-128"/>
                <a:ea typeface="游ゴシック Medium" panose="020B0500000000000000" pitchFamily="50" charset="-128"/>
              </a:rPr>
              <a:t>SCONE</a:t>
            </a:r>
          </a:p>
          <a:p>
            <a:pPr algn="ctr"/>
            <a:r>
              <a:rPr kumimoji="1" lang="ja-JP" altLang="en-US" sz="2000" dirty="0">
                <a:solidFill>
                  <a:schemeClr val="bg1"/>
                </a:solidFill>
                <a:latin typeface="游ゴシック Medium" panose="020B0500000000000000" pitchFamily="50" charset="-128"/>
                <a:ea typeface="游ゴシック Medium" panose="020B0500000000000000" pitchFamily="50" charset="-128"/>
              </a:rPr>
              <a:t>ライブラリ</a:t>
            </a:r>
          </a:p>
        </p:txBody>
      </p:sp>
      <p:sp>
        <p:nvSpPr>
          <p:cNvPr id="11" name="矢印: 右 35">
            <a:extLst>
              <a:ext uri="{FF2B5EF4-FFF2-40B4-BE49-F238E27FC236}">
                <a16:creationId xmlns:a16="http://schemas.microsoft.com/office/drawing/2014/main" id="{1BB9CF79-DA71-A24A-B435-BADA487F1D30}"/>
              </a:ext>
            </a:extLst>
          </p:cNvPr>
          <p:cNvSpPr/>
          <p:nvPr/>
        </p:nvSpPr>
        <p:spPr>
          <a:xfrm>
            <a:off x="1960309" y="5299070"/>
            <a:ext cx="1810921" cy="355619"/>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TextBox 13">
            <a:extLst>
              <a:ext uri="{FF2B5EF4-FFF2-40B4-BE49-F238E27FC236}">
                <a16:creationId xmlns:a16="http://schemas.microsoft.com/office/drawing/2014/main" id="{A5567AC7-532C-CF4B-A455-22DB99E590C5}"/>
              </a:ext>
            </a:extLst>
          </p:cNvPr>
          <p:cNvSpPr txBox="1"/>
          <p:nvPr/>
        </p:nvSpPr>
        <p:spPr>
          <a:xfrm>
            <a:off x="2179596" y="5654689"/>
            <a:ext cx="1617751" cy="461665"/>
          </a:xfrm>
          <a:prstGeom prst="rect">
            <a:avLst/>
          </a:prstGeom>
          <a:noFill/>
        </p:spPr>
        <p:txBody>
          <a:bodyPr wrap="none" rtlCol="0">
            <a:spAutoFit/>
          </a:bodyPr>
          <a:lstStyle/>
          <a:p>
            <a:pPr algn="ctr"/>
            <a:r>
              <a:rPr lang="en-US" sz="2400" dirty="0" err="1">
                <a:latin typeface="游ゴシック Medium" panose="020B0500000000000000" pitchFamily="50" charset="-128"/>
                <a:ea typeface="游ゴシック Medium" panose="020B0500000000000000" pitchFamily="50" charset="-128"/>
              </a:rPr>
              <a:t>fwrite</a:t>
            </a:r>
            <a:r>
              <a:rPr lang="ja-JP" altLang="en-US" sz="2400">
                <a:latin typeface="游ゴシック Medium" panose="020B0500000000000000" pitchFamily="50" charset="-128"/>
                <a:ea typeface="游ゴシック Medium" panose="020B0500000000000000" pitchFamily="50" charset="-128"/>
              </a:rPr>
              <a:t>関数</a:t>
            </a:r>
            <a:endParaRPr lang="en-US" sz="2400" dirty="0">
              <a:latin typeface="游ゴシック Medium" panose="020B0500000000000000" pitchFamily="50" charset="-128"/>
              <a:ea typeface="游ゴシック Medium" panose="020B0500000000000000" pitchFamily="50" charset="-128"/>
            </a:endParaRPr>
          </a:p>
        </p:txBody>
      </p:sp>
      <p:sp>
        <p:nvSpPr>
          <p:cNvPr id="23" name="楕円 22">
            <a:extLst>
              <a:ext uri="{FF2B5EF4-FFF2-40B4-BE49-F238E27FC236}">
                <a16:creationId xmlns:a16="http://schemas.microsoft.com/office/drawing/2014/main" id="{A367E699-CEB1-4549-BE06-34DB901DC3E3}"/>
              </a:ext>
            </a:extLst>
          </p:cNvPr>
          <p:cNvSpPr/>
          <p:nvPr/>
        </p:nvSpPr>
        <p:spPr>
          <a:xfrm>
            <a:off x="1120267" y="5153820"/>
            <a:ext cx="1176797" cy="6438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tIns="81000" rtlCol="0" anchor="ctr"/>
          <a:lstStyle/>
          <a:p>
            <a:pPr algn="ctr"/>
            <a:r>
              <a:rPr lang="ja-JP" altLang="en-US" sz="2000" dirty="0">
                <a:solidFill>
                  <a:schemeClr val="bg1"/>
                </a:solidFill>
                <a:latin typeface="游ゴシック Medium" panose="020B0500000000000000" pitchFamily="50" charset="-128"/>
                <a:ea typeface="游ゴシック Medium" panose="020B0500000000000000" pitchFamily="50" charset="-128"/>
              </a:rPr>
              <a:t>アプリ</a:t>
            </a:r>
            <a:endParaRPr lang="ja-JP" altLang="en-US" sz="1600" dirty="0">
              <a:solidFill>
                <a:schemeClr val="bg1"/>
              </a:solidFill>
              <a:latin typeface="游ゴシック Medium" panose="020B0500000000000000" pitchFamily="50" charset="-128"/>
              <a:ea typeface="游ゴシック Medium" panose="020B0500000000000000" pitchFamily="50" charset="-128"/>
            </a:endParaRPr>
          </a:p>
        </p:txBody>
      </p:sp>
      <p:sp>
        <p:nvSpPr>
          <p:cNvPr id="16" name="四角形: 角を丸くする 26">
            <a:extLst>
              <a:ext uri="{FF2B5EF4-FFF2-40B4-BE49-F238E27FC236}">
                <a16:creationId xmlns:a16="http://schemas.microsoft.com/office/drawing/2014/main" id="{3AB40B45-2F15-784E-9DF6-C05788954B0F}"/>
              </a:ext>
            </a:extLst>
          </p:cNvPr>
          <p:cNvSpPr/>
          <p:nvPr/>
        </p:nvSpPr>
        <p:spPr>
          <a:xfrm>
            <a:off x="6278230" y="5042160"/>
            <a:ext cx="1953916" cy="867179"/>
          </a:xfrm>
          <a:prstGeom prst="roundRect">
            <a:avLst/>
          </a:prstGeom>
          <a:solidFill>
            <a:schemeClr val="bg1"/>
          </a:solidFill>
          <a:ln w="28575"/>
        </p:spPr>
        <p:style>
          <a:lnRef idx="1">
            <a:schemeClr val="dk1"/>
          </a:lnRef>
          <a:fillRef idx="2">
            <a:schemeClr val="dk1"/>
          </a:fillRef>
          <a:effectRef idx="1">
            <a:schemeClr val="dk1"/>
          </a:effectRef>
          <a:fontRef idx="minor">
            <a:schemeClr val="dk1"/>
          </a:fontRef>
        </p:style>
        <p:txBody>
          <a:bodyPr bIns="36000" rtlCol="0" anchor="ctr" anchorCtr="0"/>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ファイルの</a:t>
            </a:r>
            <a:endParaRPr lang="en-US" altLang="ja-JP" sz="2000" dirty="0">
              <a:solidFill>
                <a:schemeClr val="tx1"/>
              </a:solidFill>
              <a:latin typeface="游ゴシック Medium" panose="020B0500000000000000" pitchFamily="50" charset="-128"/>
              <a:ea typeface="游ゴシック Medium" panose="020B0500000000000000" pitchFamily="50" charset="-128"/>
            </a:endParaRPr>
          </a:p>
          <a:p>
            <a:pPr algn="ctr"/>
            <a:r>
              <a:rPr lang="ja-JP" altLang="en-US" sz="2000">
                <a:solidFill>
                  <a:schemeClr val="tx1"/>
                </a:solidFill>
                <a:latin typeface="游ゴシック Medium" panose="020B0500000000000000" pitchFamily="50" charset="-128"/>
                <a:ea typeface="游ゴシック Medium" panose="020B0500000000000000" pitchFamily="50" charset="-128"/>
              </a:rPr>
              <a:t>書き込み機能</a:t>
            </a:r>
            <a:endParaRPr lang="ja-JP" altLang="en-US" dirty="0">
              <a:solidFill>
                <a:schemeClr val="tx1"/>
              </a:solidFill>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27871769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D7E6915-3E43-4ACE-80C8-AD8FD16E9379}"/>
              </a:ext>
            </a:extLst>
          </p:cNvPr>
          <p:cNvSpPr>
            <a:spLocks noGrp="1"/>
          </p:cNvSpPr>
          <p:nvPr>
            <p:ph type="title"/>
          </p:nvPr>
        </p:nvSpPr>
        <p:spPr>
          <a:xfrm>
            <a:off x="544010" y="272143"/>
            <a:ext cx="8055980" cy="1171175"/>
          </a:xfrm>
        </p:spPr>
        <p:txBody>
          <a:bodyPr>
            <a:noAutofit/>
          </a:bodyPr>
          <a:lstStyle/>
          <a:p>
            <a:r>
              <a:rPr lang="en-US" altLang="ja-JP" dirty="0"/>
              <a:t>VM</a:t>
            </a:r>
            <a:r>
              <a:rPr lang="ja-JP" altLang="en-US"/>
              <a:t>用の</a:t>
            </a:r>
            <a:r>
              <a:rPr lang="en-US" altLang="ja-JP" dirty="0"/>
              <a:t>proc</a:t>
            </a:r>
            <a:r>
              <a:rPr lang="ja-JP" altLang="en-US"/>
              <a:t>ファイルシステム</a:t>
            </a:r>
            <a:endParaRPr lang="ja-JP" altLang="en-US" dirty="0"/>
          </a:p>
        </p:txBody>
      </p:sp>
      <p:sp>
        <p:nvSpPr>
          <p:cNvPr id="6" name="Content Placeholder 5">
            <a:extLst>
              <a:ext uri="{FF2B5EF4-FFF2-40B4-BE49-F238E27FC236}">
                <a16:creationId xmlns:a16="http://schemas.microsoft.com/office/drawing/2014/main" id="{737FD2CF-87F8-2D4D-9085-4EE1267E6888}"/>
              </a:ext>
            </a:extLst>
          </p:cNvPr>
          <p:cNvSpPr>
            <a:spLocks noGrp="1"/>
          </p:cNvSpPr>
          <p:nvPr>
            <p:ph idx="1"/>
          </p:nvPr>
        </p:nvSpPr>
        <p:spPr/>
        <p:txBody>
          <a:bodyPr/>
          <a:lstStyle/>
          <a:p>
            <a:r>
              <a:rPr lang="en-US" altLang="ja-JP" dirty="0"/>
              <a:t>VM</a:t>
            </a:r>
            <a:r>
              <a:rPr lang="ja-JP" altLang="en-US"/>
              <a:t>のメモリから</a:t>
            </a:r>
            <a:r>
              <a:rPr lang="en-US" altLang="ja-JP" dirty="0"/>
              <a:t>OS</a:t>
            </a:r>
            <a:r>
              <a:rPr lang="ja-JP" altLang="en-US"/>
              <a:t>データを取得して</a:t>
            </a:r>
            <a:r>
              <a:rPr lang="en-US" altLang="ja-JP" dirty="0"/>
              <a:t>proc</a:t>
            </a:r>
            <a:r>
              <a:rPr lang="ja-JP" altLang="en-US"/>
              <a:t>ファイルシステムの疑似ファイルを作成</a:t>
            </a:r>
            <a:endParaRPr lang="en-US" altLang="ja-JP" dirty="0"/>
          </a:p>
          <a:p>
            <a:pPr lvl="1"/>
            <a:r>
              <a:rPr lang="ja-JP" altLang="en-US"/>
              <a:t>アクセスした時に動的に内容が作成される特殊なファイル</a:t>
            </a:r>
            <a:endParaRPr lang="en-US" altLang="ja-JP" dirty="0"/>
          </a:p>
          <a:p>
            <a:pPr lvl="2"/>
            <a:r>
              <a:rPr lang="ja-JP" altLang="en-US"/>
              <a:t>例：</a:t>
            </a:r>
            <a:r>
              <a:rPr lang="en-US" altLang="ja-JP" dirty="0"/>
              <a:t>/proc/net/</a:t>
            </a:r>
            <a:r>
              <a:rPr lang="en-US" altLang="ja-JP" dirty="0" err="1"/>
              <a:t>tcp</a:t>
            </a:r>
            <a:r>
              <a:rPr lang="ja-JP" altLang="en-US"/>
              <a:t>には</a:t>
            </a:r>
            <a:r>
              <a:rPr lang="en-US" altLang="ja-JP" dirty="0"/>
              <a:t>TCP</a:t>
            </a:r>
            <a:r>
              <a:rPr lang="ja-JP" altLang="en-US"/>
              <a:t>通信の情報を格納</a:t>
            </a:r>
            <a:endParaRPr lang="en-US" altLang="ja-JP" dirty="0"/>
          </a:p>
          <a:p>
            <a:pPr lvl="1"/>
            <a:r>
              <a:rPr lang="ja-JP" altLang="en-US"/>
              <a:t>ソースコードが非公開の</a:t>
            </a:r>
            <a:r>
              <a:rPr lang="en-US" altLang="ja-JP" dirty="0"/>
              <a:t>SCONE</a:t>
            </a:r>
            <a:r>
              <a:rPr lang="ja-JP" altLang="en-US"/>
              <a:t>に</a:t>
            </a:r>
            <a:r>
              <a:rPr lang="en-US" altLang="ja-JP" dirty="0"/>
              <a:t>VM</a:t>
            </a:r>
            <a:r>
              <a:rPr lang="ja-JP" altLang="en-US"/>
              <a:t>のメモリアクセス機能</a:t>
            </a:r>
            <a:r>
              <a:rPr lang="ja-JP" altLang="en-US" dirty="0"/>
              <a:t>を追加するの</a:t>
            </a:r>
            <a:r>
              <a:rPr lang="ja-JP" altLang="en-US"/>
              <a:t>は難しい</a:t>
            </a:r>
            <a:endParaRPr lang="en-US" altLang="ja-JP" dirty="0"/>
          </a:p>
          <a:p>
            <a:pPr lvl="1"/>
            <a:endParaRPr lang="en-US" dirty="0">
              <a:solidFill>
                <a:srgbClr val="FF0000"/>
              </a:solidFill>
            </a:endParaRPr>
          </a:p>
        </p:txBody>
      </p:sp>
      <p:sp>
        <p:nvSpPr>
          <p:cNvPr id="23" name="TextBox 13">
            <a:extLst>
              <a:ext uri="{FF2B5EF4-FFF2-40B4-BE49-F238E27FC236}">
                <a16:creationId xmlns:a16="http://schemas.microsoft.com/office/drawing/2014/main" id="{81B1DDFE-2E2B-354D-993B-D572B6DCE89C}"/>
              </a:ext>
            </a:extLst>
          </p:cNvPr>
          <p:cNvSpPr txBox="1"/>
          <p:nvPr/>
        </p:nvSpPr>
        <p:spPr>
          <a:xfrm>
            <a:off x="4509353" y="5040014"/>
            <a:ext cx="1527983" cy="830997"/>
          </a:xfrm>
          <a:prstGeom prst="rect">
            <a:avLst/>
          </a:prstGeom>
          <a:noFill/>
        </p:spPr>
        <p:txBody>
          <a:bodyPr wrap="none" rtlCol="0">
            <a:spAutoFit/>
          </a:bodyPr>
          <a:lstStyle/>
          <a:p>
            <a:pPr algn="ctr"/>
            <a:r>
              <a:rPr lang="en-US" sz="2400" dirty="0">
                <a:latin typeface="游ゴシック Medium" panose="020B0500000000000000" pitchFamily="50" charset="-128"/>
                <a:ea typeface="游ゴシック Medium" panose="020B0500000000000000" pitchFamily="50" charset="-128"/>
              </a:rPr>
              <a:t>OS</a:t>
            </a:r>
            <a:r>
              <a:rPr lang="ja-JP" altLang="en-US" sz="2400" dirty="0">
                <a:latin typeface="游ゴシック Medium" panose="020B0500000000000000" pitchFamily="50" charset="-128"/>
                <a:ea typeface="游ゴシック Medium" panose="020B0500000000000000" pitchFamily="50" charset="-128"/>
              </a:rPr>
              <a:t>データ</a:t>
            </a:r>
            <a:endParaRPr lang="en-US" altLang="ja-JP" sz="2400" dirty="0">
              <a:latin typeface="游ゴシック Medium" panose="020B0500000000000000" pitchFamily="50" charset="-128"/>
              <a:ea typeface="游ゴシック Medium" panose="020B0500000000000000" pitchFamily="50" charset="-128"/>
            </a:endParaRPr>
          </a:p>
          <a:p>
            <a:pPr algn="ctr"/>
            <a:r>
              <a:rPr lang="ja-JP" altLang="en-US" sz="2400" dirty="0">
                <a:latin typeface="游ゴシック Medium" panose="020B0500000000000000" pitchFamily="50" charset="-128"/>
                <a:ea typeface="游ゴシック Medium" panose="020B0500000000000000" pitchFamily="50" charset="-128"/>
              </a:rPr>
              <a:t>取得</a:t>
            </a:r>
            <a:endParaRPr lang="en-US" sz="2400" dirty="0">
              <a:latin typeface="游ゴシック Medium" panose="020B0500000000000000" pitchFamily="50" charset="-128"/>
              <a:ea typeface="游ゴシック Medium" panose="020B0500000000000000" pitchFamily="50" charset="-128"/>
            </a:endParaRPr>
          </a:p>
        </p:txBody>
      </p:sp>
      <p:sp>
        <p:nvSpPr>
          <p:cNvPr id="3" name="スライド番号プレースホルダー 2">
            <a:extLst>
              <a:ext uri="{FF2B5EF4-FFF2-40B4-BE49-F238E27FC236}">
                <a16:creationId xmlns:a16="http://schemas.microsoft.com/office/drawing/2014/main" id="{AB0CD58D-6815-4D0B-B238-AC78D758097B}"/>
              </a:ext>
            </a:extLst>
          </p:cNvPr>
          <p:cNvSpPr>
            <a:spLocks noGrp="1"/>
          </p:cNvSpPr>
          <p:nvPr>
            <p:ph type="sldNum" sz="quarter" idx="12"/>
          </p:nvPr>
        </p:nvSpPr>
        <p:spPr/>
        <p:txBody>
          <a:bodyPr/>
          <a:lstStyle/>
          <a:p>
            <a:fld id="{6A35743A-ACD4-4E8F-BDEC-284AADEFAB2E}" type="slidenum">
              <a:rPr lang="ja-JP" altLang="en-US" smtClean="0"/>
              <a:pPr/>
              <a:t>9</a:t>
            </a:fld>
            <a:endParaRPr lang="ja-JP" altLang="en-US"/>
          </a:p>
        </p:txBody>
      </p:sp>
      <p:sp>
        <p:nvSpPr>
          <p:cNvPr id="19" name="正方形/長方形 27">
            <a:extLst>
              <a:ext uri="{FF2B5EF4-FFF2-40B4-BE49-F238E27FC236}">
                <a16:creationId xmlns:a16="http://schemas.microsoft.com/office/drawing/2014/main" id="{9E294AE6-414C-194C-8F6F-4A8A8CC0E7FF}"/>
              </a:ext>
            </a:extLst>
          </p:cNvPr>
          <p:cNvSpPr/>
          <p:nvPr/>
        </p:nvSpPr>
        <p:spPr>
          <a:xfrm>
            <a:off x="946579" y="4611189"/>
            <a:ext cx="3451792" cy="1974668"/>
          </a:xfrm>
          <a:prstGeom prst="rect">
            <a:avLst/>
          </a:prstGeom>
          <a:solidFill>
            <a:srgbClr val="FD774D"/>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エンクレイヴ</a:t>
            </a:r>
            <a:endParaRPr lang="ja-JP" altLang="en-US" dirty="0">
              <a:solidFill>
                <a:schemeClr val="tx1"/>
              </a:solidFill>
              <a:latin typeface="游ゴシック Medium" panose="020B0500000000000000" pitchFamily="50" charset="-128"/>
              <a:ea typeface="游ゴシック Medium" panose="020B0500000000000000" pitchFamily="50" charset="-128"/>
            </a:endParaRPr>
          </a:p>
        </p:txBody>
      </p:sp>
      <p:sp>
        <p:nvSpPr>
          <p:cNvPr id="14" name="正方形/長方形 14">
            <a:extLst>
              <a:ext uri="{FF2B5EF4-FFF2-40B4-BE49-F238E27FC236}">
                <a16:creationId xmlns:a16="http://schemas.microsoft.com/office/drawing/2014/main" id="{0A40B4AA-4D5F-DD4E-8890-B396659B4BD9}"/>
              </a:ext>
            </a:extLst>
          </p:cNvPr>
          <p:cNvSpPr/>
          <p:nvPr/>
        </p:nvSpPr>
        <p:spPr>
          <a:xfrm>
            <a:off x="6169229" y="4386024"/>
            <a:ext cx="2085386" cy="2199833"/>
          </a:xfrm>
          <a:prstGeom prst="rect">
            <a:avLst/>
          </a:prstGeom>
          <a:solidFill>
            <a:schemeClr val="accent4">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54000" rtlCol="0" anchor="t" anchorCtr="0"/>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監視対象</a:t>
            </a:r>
            <a:r>
              <a:rPr lang="en-US" altLang="ja-JP" sz="2000" dirty="0">
                <a:solidFill>
                  <a:schemeClr val="tx1"/>
                </a:solidFill>
                <a:latin typeface="游ゴシック Medium" panose="020B0500000000000000" pitchFamily="50" charset="-128"/>
                <a:ea typeface="游ゴシック Medium" panose="020B0500000000000000" pitchFamily="50" charset="-128"/>
              </a:rPr>
              <a:t>VM</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15" name="四角形: 角を丸くする 26">
            <a:extLst>
              <a:ext uri="{FF2B5EF4-FFF2-40B4-BE49-F238E27FC236}">
                <a16:creationId xmlns:a16="http://schemas.microsoft.com/office/drawing/2014/main" id="{C097BDC5-18B7-2341-9AB8-6AB7A1975FF2}"/>
              </a:ext>
            </a:extLst>
          </p:cNvPr>
          <p:cNvSpPr/>
          <p:nvPr/>
        </p:nvSpPr>
        <p:spPr>
          <a:xfrm>
            <a:off x="6298903" y="5884566"/>
            <a:ext cx="1813946" cy="542446"/>
          </a:xfrm>
          <a:prstGeom prst="roundRect">
            <a:avLst/>
          </a:prstGeom>
          <a:solidFill>
            <a:schemeClr val="bg1">
              <a:lumMod val="85000"/>
            </a:schemeClr>
          </a:solidFill>
          <a:ln/>
        </p:spPr>
        <p:style>
          <a:lnRef idx="1">
            <a:schemeClr val="dk1"/>
          </a:lnRef>
          <a:fillRef idx="2">
            <a:schemeClr val="dk1"/>
          </a:fillRef>
          <a:effectRef idx="1">
            <a:schemeClr val="dk1"/>
          </a:effectRef>
          <a:fontRef idx="minor">
            <a:schemeClr val="dk1"/>
          </a:fontRef>
        </p:style>
        <p:txBody>
          <a:bodyPr bIns="36000" rtlCol="0" anchor="ctr"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OS</a:t>
            </a:r>
            <a:endParaRPr lang="ja-JP" altLang="en-US" dirty="0">
              <a:solidFill>
                <a:schemeClr val="tx1"/>
              </a:solidFill>
              <a:latin typeface="游ゴシック Medium" panose="020B0500000000000000" pitchFamily="50" charset="-128"/>
              <a:ea typeface="游ゴシック Medium" panose="020B0500000000000000" pitchFamily="50" charset="-128"/>
            </a:endParaRPr>
          </a:p>
        </p:txBody>
      </p:sp>
      <p:sp>
        <p:nvSpPr>
          <p:cNvPr id="22" name="四角形: 角を丸くする 30">
            <a:extLst>
              <a:ext uri="{FF2B5EF4-FFF2-40B4-BE49-F238E27FC236}">
                <a16:creationId xmlns:a16="http://schemas.microsoft.com/office/drawing/2014/main" id="{88BF66EE-0EAA-2A4F-A52D-7654E0E71BD4}"/>
              </a:ext>
            </a:extLst>
          </p:cNvPr>
          <p:cNvSpPr/>
          <p:nvPr/>
        </p:nvSpPr>
        <p:spPr>
          <a:xfrm>
            <a:off x="1353596" y="5896123"/>
            <a:ext cx="2633813" cy="519332"/>
          </a:xfrm>
          <a:prstGeom prst="roundRect">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bg1"/>
                </a:solidFill>
                <a:latin typeface="游ゴシック Medium" panose="020B0500000000000000" pitchFamily="50" charset="-128"/>
                <a:ea typeface="游ゴシック Medium" panose="020B0500000000000000" pitchFamily="50" charset="-128"/>
              </a:rPr>
              <a:t>SCONE</a:t>
            </a:r>
            <a:r>
              <a:rPr lang="ja-JP" altLang="en-US" sz="2000">
                <a:solidFill>
                  <a:schemeClr val="bg1"/>
                </a:solidFill>
                <a:latin typeface="游ゴシック Medium" panose="020B0500000000000000" pitchFamily="50" charset="-128"/>
                <a:ea typeface="游ゴシック Medium" panose="020B0500000000000000" pitchFamily="50" charset="-128"/>
              </a:rPr>
              <a:t>ライブラリ</a:t>
            </a:r>
            <a:endParaRPr lang="ja-JP" altLang="en-US" sz="2000" dirty="0">
              <a:solidFill>
                <a:schemeClr val="bg1"/>
              </a:solidFill>
              <a:latin typeface="游ゴシック Medium" panose="020B0500000000000000" pitchFamily="50" charset="-128"/>
              <a:ea typeface="游ゴシック Medium" panose="020B0500000000000000" pitchFamily="50" charset="-128"/>
            </a:endParaRPr>
          </a:p>
        </p:txBody>
      </p:sp>
      <p:sp>
        <p:nvSpPr>
          <p:cNvPr id="9" name="U ターン矢印 8">
            <a:extLst>
              <a:ext uri="{FF2B5EF4-FFF2-40B4-BE49-F238E27FC236}">
                <a16:creationId xmlns:a16="http://schemas.microsoft.com/office/drawing/2014/main" id="{E66D45D7-F664-F447-94D1-96473CC4BD37}"/>
              </a:ext>
            </a:extLst>
          </p:cNvPr>
          <p:cNvSpPr/>
          <p:nvPr/>
        </p:nvSpPr>
        <p:spPr>
          <a:xfrm rot="5400000" flipH="1">
            <a:off x="4994226" y="4892627"/>
            <a:ext cx="460228" cy="2467218"/>
          </a:xfrm>
          <a:prstGeom prst="uturnArrow">
            <a:avLst>
              <a:gd name="adj1" fmla="val 15200"/>
              <a:gd name="adj2" fmla="val 25000"/>
              <a:gd name="adj3" fmla="val 26960"/>
              <a:gd name="adj4" fmla="val 43750"/>
              <a:gd name="adj5" fmla="val 10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21" name="正方形/長方形 29">
            <a:extLst>
              <a:ext uri="{FF2B5EF4-FFF2-40B4-BE49-F238E27FC236}">
                <a16:creationId xmlns:a16="http://schemas.microsoft.com/office/drawing/2014/main" id="{DF7296A0-736D-3947-B791-7F7690CD9265}"/>
              </a:ext>
            </a:extLst>
          </p:cNvPr>
          <p:cNvSpPr/>
          <p:nvPr/>
        </p:nvSpPr>
        <p:spPr>
          <a:xfrm>
            <a:off x="1821553" y="5080532"/>
            <a:ext cx="1734494" cy="65779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proc</a:t>
            </a:r>
            <a:r>
              <a:rPr lang="ja-JP" altLang="en-US" sz="2000">
                <a:solidFill>
                  <a:schemeClr val="tx1"/>
                </a:solidFill>
                <a:latin typeface="游ゴシック Medium" panose="020B0500000000000000" pitchFamily="50" charset="-128"/>
                <a:ea typeface="游ゴシック Medium" panose="020B0500000000000000" pitchFamily="50" charset="-128"/>
              </a:rPr>
              <a:t>ファイル</a:t>
            </a:r>
            <a:endParaRPr lang="en-US" altLang="ja-JP" sz="2000" dirty="0">
              <a:solidFill>
                <a:schemeClr val="tx1"/>
              </a:solidFill>
              <a:latin typeface="游ゴシック Medium" panose="020B0500000000000000" pitchFamily="50" charset="-128"/>
              <a:ea typeface="游ゴシック Medium" panose="020B0500000000000000" pitchFamily="50" charset="-128"/>
            </a:endParaRPr>
          </a:p>
          <a:p>
            <a:pPr algn="ctr"/>
            <a:r>
              <a:rPr lang="ja-JP" altLang="en-US" sz="2000">
                <a:solidFill>
                  <a:schemeClr val="tx1"/>
                </a:solidFill>
                <a:latin typeface="游ゴシック Medium" panose="020B0500000000000000" pitchFamily="50" charset="-128"/>
                <a:ea typeface="游ゴシック Medium" panose="020B0500000000000000" pitchFamily="50" charset="-128"/>
              </a:rPr>
              <a:t>システム</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29" name="十字形 28">
            <a:extLst>
              <a:ext uri="{FF2B5EF4-FFF2-40B4-BE49-F238E27FC236}">
                <a16:creationId xmlns:a16="http://schemas.microsoft.com/office/drawing/2014/main" id="{A7DC74EF-9853-8043-A2AE-3F90A8087B0E}"/>
              </a:ext>
            </a:extLst>
          </p:cNvPr>
          <p:cNvSpPr/>
          <p:nvPr/>
        </p:nvSpPr>
        <p:spPr>
          <a:xfrm rot="2725164">
            <a:off x="4759353" y="5724509"/>
            <a:ext cx="905206" cy="904912"/>
          </a:xfrm>
          <a:prstGeom prst="plus">
            <a:avLst>
              <a:gd name="adj" fmla="val 4375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2471620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Lst>
  </p:timing>
</p:sld>
</file>

<file path=ppt/theme/theme1.xml><?xml version="1.0" encoding="utf-8"?>
<a:theme xmlns:a="http://schemas.openxmlformats.org/drawingml/2006/main" name="4:3">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a:solidFill>
            <a:srgbClr val="FF0000"/>
          </a:solidFill>
        </a:ln>
      </a:spPr>
      <a:bodyPr bIns="36000" rtlCol="0" anchor="ctr" anchorCtr="0"/>
      <a:lstStyle>
        <a:defPPr algn="ctr">
          <a:defRPr sz="2000" smtClean="0">
            <a:solidFill>
              <a:srgbClr val="FF0000"/>
            </a:solidFill>
            <a:latin typeface="游ゴシック Medium" panose="020B0500000000000000" pitchFamily="50" charset="-128"/>
            <a:ea typeface="游ゴシック Medium" panose="020B0500000000000000" pitchFamily="50" charset="-128"/>
          </a:defRPr>
        </a:defPPr>
      </a:lstStyle>
      <a:style>
        <a:lnRef idx="1">
          <a:schemeClr val="dk1"/>
        </a:lnRef>
        <a:fillRef idx="2">
          <a:schemeClr val="dk1"/>
        </a:fillRef>
        <a:effectRef idx="1">
          <a:schemeClr val="dk1"/>
        </a:effectRef>
        <a:fontRef idx="minor">
          <a:schemeClr val="dk1"/>
        </a:fontRef>
      </a:style>
    </a:spDef>
  </a:objectDefaults>
  <a:extraClrSchemeLst/>
  <a:extLst>
    <a:ext uri="{05A4C25C-085E-4340-85A3-A5531E510DB2}">
      <thm15:themeFamily xmlns:thm15="http://schemas.microsoft.com/office/thememl/2012/main" name="プレゼンテーション1" id="{526F8168-2E28-4A3F-8183-527879FB7888}" vid="{04050A73-EC18-4C60-B825-0EBB4C68C66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3426</TotalTime>
  <Words>1685</Words>
  <Application>Microsoft Macintosh PowerPoint</Application>
  <PresentationFormat>画面に合わせる (4:3)</PresentationFormat>
  <Paragraphs>281</Paragraphs>
  <Slides>16</Slides>
  <Notes>16</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16</vt:i4>
      </vt:variant>
    </vt:vector>
  </HeadingPairs>
  <TitlesOfParts>
    <vt:vector size="21" baseType="lpstr">
      <vt:lpstr>游ゴシック</vt:lpstr>
      <vt:lpstr>游ゴシック Medium</vt:lpstr>
      <vt:lpstr>Arial</vt:lpstr>
      <vt:lpstr>Calibri</vt:lpstr>
      <vt:lpstr>4:3</vt:lpstr>
      <vt:lpstr>Intel SGX向けコンテナを用いた 既存IDSの安全なオフロード</vt:lpstr>
      <vt:lpstr>侵入検知システム (IDS)</vt:lpstr>
      <vt:lpstr>IDSオフロード</vt:lpstr>
      <vt:lpstr>オフロードしたIDSへの攻撃</vt:lpstr>
      <vt:lpstr>先行研究：SGmonitor [中野ら'18]</vt:lpstr>
      <vt:lpstr>IDSの開発が困難</vt:lpstr>
      <vt:lpstr>提案：SCwatcher</vt:lpstr>
      <vt:lpstr>SCONE [Arnautov et al.’16]</vt:lpstr>
      <vt:lpstr>VM用のprocファイルシステム</vt:lpstr>
      <vt:lpstr>VMメモリデバイスの導入</vt:lpstr>
      <vt:lpstr>VM用のprocファイル システムの利用</vt:lpstr>
      <vt:lpstr>実験</vt:lpstr>
      <vt:lpstr>netstatの実行時間</vt:lpstr>
      <vt:lpstr>オーバヘッドの原因</vt:lpstr>
      <vt:lpstr>関連研究</vt:lpstr>
      <vt:lpstr>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SCONEを用いた安全かつ 容易なIDSオフロード</dc:title>
  <dc:creator>kiom</dc:creator>
  <cp:lastModifiedBy>kawamura takumi</cp:lastModifiedBy>
  <cp:revision>226</cp:revision>
  <cp:lastPrinted>2020-02-19T06:53:13Z</cp:lastPrinted>
  <dcterms:created xsi:type="dcterms:W3CDTF">2019-12-23T06:21:31Z</dcterms:created>
  <dcterms:modified xsi:type="dcterms:W3CDTF">2020-02-20T12:06:21Z</dcterms:modified>
</cp:coreProperties>
</file>