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2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335" r:id="rId3"/>
    <p:sldId id="317" r:id="rId4"/>
    <p:sldId id="266" r:id="rId5"/>
    <p:sldId id="338" r:id="rId6"/>
    <p:sldId id="336" r:id="rId7"/>
    <p:sldId id="281" r:id="rId8"/>
    <p:sldId id="320" r:id="rId9"/>
    <p:sldId id="316" r:id="rId10"/>
    <p:sldId id="333" r:id="rId11"/>
    <p:sldId id="341" r:id="rId12"/>
    <p:sldId id="288" r:id="rId13"/>
    <p:sldId id="326" r:id="rId14"/>
    <p:sldId id="339" r:id="rId15"/>
    <p:sldId id="309" r:id="rId16"/>
    <p:sldId id="330" r:id="rId17"/>
    <p:sldId id="332" r:id="rId18"/>
    <p:sldId id="323" r:id="rId19"/>
    <p:sldId id="329" r:id="rId20"/>
    <p:sldId id="313" r:id="rId21"/>
    <p:sldId id="310" r:id="rId22"/>
    <p:sldId id="337" r:id="rId23"/>
    <p:sldId id="331" r:id="rId24"/>
    <p:sldId id="314" r:id="rId25"/>
    <p:sldId id="297" r:id="rId26"/>
    <p:sldId id="33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A01B1-0146-F449-B8C4-7824427DD2ED}" v="121" dt="2020-05-27T05:12:52.006"/>
    <p1510:client id="{A186F9BF-5E4D-DB46-94FA-35FECA933D36}" v="23" dt="2020-05-27T13:15:17.03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22" autoAdjust="0"/>
    <p:restoredTop sz="93978" autoAdjust="0"/>
  </p:normalViewPr>
  <p:slideViewPr>
    <p:cSldViewPr snapToGrid="0">
      <p:cViewPr varScale="1">
        <p:scale>
          <a:sx n="115" d="100"/>
          <a:sy n="115" d="100"/>
        </p:scale>
        <p:origin x="208" y="224"/>
      </p:cViewPr>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wamura Takumi" userId="513e7a3d80341f72" providerId="LiveId" clId="{1BDA01B1-0146-F449-B8C4-7824427DD2ED}"/>
    <pc:docChg chg="undo redo custSel modSld">
      <pc:chgData name="Kawamura Takumi" userId="513e7a3d80341f72" providerId="LiveId" clId="{1BDA01B1-0146-F449-B8C4-7824427DD2ED}" dt="2020-05-27T05:12:52.006" v="298" actId="207"/>
      <pc:docMkLst>
        <pc:docMk/>
      </pc:docMkLst>
      <pc:sldChg chg="modSp modAnim">
        <pc:chgData name="Kawamura Takumi" userId="513e7a3d80341f72" providerId="LiveId" clId="{1BDA01B1-0146-F449-B8C4-7824427DD2ED}" dt="2020-05-27T04:06:10.315" v="30" actId="1076"/>
        <pc:sldMkLst>
          <pc:docMk/>
          <pc:sldMk cId="1889157315" sldId="266"/>
        </pc:sldMkLst>
        <pc:spChg chg="mod">
          <ac:chgData name="Kawamura Takumi" userId="513e7a3d80341f72" providerId="LiveId" clId="{1BDA01B1-0146-F449-B8C4-7824427DD2ED}" dt="2020-05-27T04:02:04.986" v="9" actId="1076"/>
          <ac:spMkLst>
            <pc:docMk/>
            <pc:sldMk cId="1889157315" sldId="266"/>
            <ac:spMk id="11" creationId="{F408D8E1-0F0A-5946-BCC7-9F83CA768564}"/>
          </ac:spMkLst>
        </pc:spChg>
        <pc:spChg chg="mod">
          <ac:chgData name="Kawamura Takumi" userId="513e7a3d80341f72" providerId="LiveId" clId="{1BDA01B1-0146-F449-B8C4-7824427DD2ED}" dt="2020-05-27T04:06:02.012" v="29" actId="1076"/>
          <ac:spMkLst>
            <pc:docMk/>
            <pc:sldMk cId="1889157315" sldId="266"/>
            <ac:spMk id="14" creationId="{30BFC1E9-0D59-2843-994C-FFCB0DAADD3D}"/>
          </ac:spMkLst>
        </pc:spChg>
        <pc:spChg chg="mod">
          <ac:chgData name="Kawamura Takumi" userId="513e7a3d80341f72" providerId="LiveId" clId="{1BDA01B1-0146-F449-B8C4-7824427DD2ED}" dt="2020-05-27T04:06:10.315" v="30" actId="1076"/>
          <ac:spMkLst>
            <pc:docMk/>
            <pc:sldMk cId="1889157315" sldId="266"/>
            <ac:spMk id="32" creationId="{88B53508-B7CF-A440-9F83-BEEFC224AA8A}"/>
          </ac:spMkLst>
        </pc:spChg>
        <pc:picChg chg="mod">
          <ac:chgData name="Kawamura Takumi" userId="513e7a3d80341f72" providerId="LiveId" clId="{1BDA01B1-0146-F449-B8C4-7824427DD2ED}" dt="2020-05-27T04:02:04.986" v="9" actId="1076"/>
          <ac:picMkLst>
            <pc:docMk/>
            <pc:sldMk cId="1889157315" sldId="266"/>
            <ac:picMk id="12" creationId="{20246E91-DD73-164F-9BFB-7AB5FFF5A47F}"/>
          </ac:picMkLst>
        </pc:picChg>
        <pc:cxnChg chg="mod">
          <ac:chgData name="Kawamura Takumi" userId="513e7a3d80341f72" providerId="LiveId" clId="{1BDA01B1-0146-F449-B8C4-7824427DD2ED}" dt="2020-05-27T04:02:04.986" v="9" actId="1076"/>
          <ac:cxnSpMkLst>
            <pc:docMk/>
            <pc:sldMk cId="1889157315" sldId="266"/>
            <ac:cxnSpMk id="40" creationId="{33496F7D-3C4A-3C43-9237-FCE416CCB3F7}"/>
          </ac:cxnSpMkLst>
        </pc:cxnChg>
      </pc:sldChg>
      <pc:sldChg chg="addSp delSp modSp">
        <pc:chgData name="Kawamura Takumi" userId="513e7a3d80341f72" providerId="LiveId" clId="{1BDA01B1-0146-F449-B8C4-7824427DD2ED}" dt="2020-05-27T04:56:21.501" v="241" actId="14100"/>
        <pc:sldMkLst>
          <pc:docMk/>
          <pc:sldMk cId="2525795995" sldId="281"/>
        </pc:sldMkLst>
        <pc:spChg chg="del">
          <ac:chgData name="Kawamura Takumi" userId="513e7a3d80341f72" providerId="LiveId" clId="{1BDA01B1-0146-F449-B8C4-7824427DD2ED}" dt="2020-05-27T04:07:19.955" v="34" actId="478"/>
          <ac:spMkLst>
            <pc:docMk/>
            <pc:sldMk cId="2525795995" sldId="281"/>
            <ac:spMk id="2" creationId="{52B45DCE-2839-0545-A8CD-93FCADEC7B60}"/>
          </ac:spMkLst>
        </pc:spChg>
        <pc:spChg chg="mod">
          <ac:chgData name="Kawamura Takumi" userId="513e7a3d80341f72" providerId="LiveId" clId="{1BDA01B1-0146-F449-B8C4-7824427DD2ED}" dt="2020-05-27T04:08:38.775" v="35" actId="207"/>
          <ac:spMkLst>
            <pc:docMk/>
            <pc:sldMk cId="2525795995" sldId="281"/>
            <ac:spMk id="5" creationId="{6E5DBF01-F65D-0E40-90AB-9F3919BAEDAA}"/>
          </ac:spMkLst>
        </pc:spChg>
        <pc:spChg chg="mod">
          <ac:chgData name="Kawamura Takumi" userId="513e7a3d80341f72" providerId="LiveId" clId="{1BDA01B1-0146-F449-B8C4-7824427DD2ED}" dt="2020-05-27T04:54:54.976" v="231" actId="14100"/>
          <ac:spMkLst>
            <pc:docMk/>
            <pc:sldMk cId="2525795995" sldId="281"/>
            <ac:spMk id="18" creationId="{AC2CB6CB-F4BB-6B4B-8F56-7C259DD50427}"/>
          </ac:spMkLst>
        </pc:spChg>
        <pc:spChg chg="mod">
          <ac:chgData name="Kawamura Takumi" userId="513e7a3d80341f72" providerId="LiveId" clId="{1BDA01B1-0146-F449-B8C4-7824427DD2ED}" dt="2020-05-27T04:54:59.600" v="232" actId="1076"/>
          <ac:spMkLst>
            <pc:docMk/>
            <pc:sldMk cId="2525795995" sldId="281"/>
            <ac:spMk id="22" creationId="{021EC9C1-B797-4F49-A20F-3A68768B1DE6}"/>
          </ac:spMkLst>
        </pc:spChg>
        <pc:spChg chg="mod">
          <ac:chgData name="Kawamura Takumi" userId="513e7a3d80341f72" providerId="LiveId" clId="{1BDA01B1-0146-F449-B8C4-7824427DD2ED}" dt="2020-05-27T04:55:59.676" v="238" actId="1076"/>
          <ac:spMkLst>
            <pc:docMk/>
            <pc:sldMk cId="2525795995" sldId="281"/>
            <ac:spMk id="27" creationId="{D05CF990-4D63-AB43-B907-6C71723EFDC4}"/>
          </ac:spMkLst>
        </pc:spChg>
        <pc:spChg chg="mod">
          <ac:chgData name="Kawamura Takumi" userId="513e7a3d80341f72" providerId="LiveId" clId="{1BDA01B1-0146-F449-B8C4-7824427DD2ED}" dt="2020-05-27T04:56:05.493" v="239" actId="1076"/>
          <ac:spMkLst>
            <pc:docMk/>
            <pc:sldMk cId="2525795995" sldId="281"/>
            <ac:spMk id="28" creationId="{20EA15CF-197C-0644-BE92-17120FE1BE9E}"/>
          </ac:spMkLst>
        </pc:spChg>
        <pc:spChg chg="mod">
          <ac:chgData name="Kawamura Takumi" userId="513e7a3d80341f72" providerId="LiveId" clId="{1BDA01B1-0146-F449-B8C4-7824427DD2ED}" dt="2020-05-27T04:54:51.331" v="230" actId="1076"/>
          <ac:spMkLst>
            <pc:docMk/>
            <pc:sldMk cId="2525795995" sldId="281"/>
            <ac:spMk id="45" creationId="{FD825D26-041D-F949-BE69-A7A868A722B4}"/>
          </ac:spMkLst>
        </pc:spChg>
        <pc:cxnChg chg="del mod">
          <ac:chgData name="Kawamura Takumi" userId="513e7a3d80341f72" providerId="LiveId" clId="{1BDA01B1-0146-F449-B8C4-7824427DD2ED}" dt="2020-05-27T04:53:55.925" v="219" actId="478"/>
          <ac:cxnSpMkLst>
            <pc:docMk/>
            <pc:sldMk cId="2525795995" sldId="281"/>
            <ac:cxnSpMk id="4" creationId="{26F5233D-B115-1D4B-B4CA-49FD9D7D288A}"/>
          </ac:cxnSpMkLst>
        </pc:cxnChg>
        <pc:cxnChg chg="add mod">
          <ac:chgData name="Kawamura Takumi" userId="513e7a3d80341f72" providerId="LiveId" clId="{1BDA01B1-0146-F449-B8C4-7824427DD2ED}" dt="2020-05-27T04:56:05.493" v="239" actId="1076"/>
          <ac:cxnSpMkLst>
            <pc:docMk/>
            <pc:sldMk cId="2525795995" sldId="281"/>
            <ac:cxnSpMk id="15" creationId="{8A7EDAE4-CC33-9240-A0D0-B81E9F0E8B9F}"/>
          </ac:cxnSpMkLst>
        </pc:cxnChg>
        <pc:cxnChg chg="add mod">
          <ac:chgData name="Kawamura Takumi" userId="513e7a3d80341f72" providerId="LiveId" clId="{1BDA01B1-0146-F449-B8C4-7824427DD2ED}" dt="2020-05-27T04:55:05.124" v="233" actId="14100"/>
          <ac:cxnSpMkLst>
            <pc:docMk/>
            <pc:sldMk cId="2525795995" sldId="281"/>
            <ac:cxnSpMk id="16" creationId="{E38B600F-965D-4942-967C-41AE23DF1468}"/>
          </ac:cxnSpMkLst>
        </pc:cxnChg>
        <pc:cxnChg chg="del">
          <ac:chgData name="Kawamura Takumi" userId="513e7a3d80341f72" providerId="LiveId" clId="{1BDA01B1-0146-F449-B8C4-7824427DD2ED}" dt="2020-05-27T04:53:55.925" v="219" actId="478"/>
          <ac:cxnSpMkLst>
            <pc:docMk/>
            <pc:sldMk cId="2525795995" sldId="281"/>
            <ac:cxnSpMk id="17" creationId="{7DC8C009-B4EE-AF49-8700-B6A2D60483FC}"/>
          </ac:cxnSpMkLst>
        </pc:cxnChg>
        <pc:cxnChg chg="del mod">
          <ac:chgData name="Kawamura Takumi" userId="513e7a3d80341f72" providerId="LiveId" clId="{1BDA01B1-0146-F449-B8C4-7824427DD2ED}" dt="2020-05-27T04:53:55.925" v="219" actId="478"/>
          <ac:cxnSpMkLst>
            <pc:docMk/>
            <pc:sldMk cId="2525795995" sldId="281"/>
            <ac:cxnSpMk id="20" creationId="{09044B36-F382-A645-977F-0074BBA047F6}"/>
          </ac:cxnSpMkLst>
        </pc:cxnChg>
        <pc:cxnChg chg="add mod">
          <ac:chgData name="Kawamura Takumi" userId="513e7a3d80341f72" providerId="LiveId" clId="{1BDA01B1-0146-F449-B8C4-7824427DD2ED}" dt="2020-05-27T04:56:21.501" v="241" actId="14100"/>
          <ac:cxnSpMkLst>
            <pc:docMk/>
            <pc:sldMk cId="2525795995" sldId="281"/>
            <ac:cxnSpMk id="21" creationId="{42EC23F1-8607-9349-BDD2-5685D4CFA97D}"/>
          </ac:cxnSpMkLst>
        </pc:cxnChg>
      </pc:sldChg>
      <pc:sldChg chg="modSp">
        <pc:chgData name="Kawamura Takumi" userId="513e7a3d80341f72" providerId="LiveId" clId="{1BDA01B1-0146-F449-B8C4-7824427DD2ED}" dt="2020-05-27T04:58:24.950" v="256" actId="14100"/>
        <pc:sldMkLst>
          <pc:docMk/>
          <pc:sldMk cId="2271719330" sldId="288"/>
        </pc:sldMkLst>
        <pc:cxnChg chg="mod">
          <ac:chgData name="Kawamura Takumi" userId="513e7a3d80341f72" providerId="LiveId" clId="{1BDA01B1-0146-F449-B8C4-7824427DD2ED}" dt="2020-05-27T04:58:24.950" v="256" actId="14100"/>
          <ac:cxnSpMkLst>
            <pc:docMk/>
            <pc:sldMk cId="2271719330" sldId="288"/>
            <ac:cxnSpMk id="15" creationId="{282764F0-1182-5F4B-A29F-B21CF62835B6}"/>
          </ac:cxnSpMkLst>
        </pc:cxnChg>
      </pc:sldChg>
      <pc:sldChg chg="modSp">
        <pc:chgData name="Kawamura Takumi" userId="513e7a3d80341f72" providerId="LiveId" clId="{1BDA01B1-0146-F449-B8C4-7824427DD2ED}" dt="2020-05-27T05:08:26.995" v="297" actId="207"/>
        <pc:sldMkLst>
          <pc:docMk/>
          <pc:sldMk cId="639769850" sldId="310"/>
        </pc:sldMkLst>
        <pc:spChg chg="mod">
          <ac:chgData name="Kawamura Takumi" userId="513e7a3d80341f72" providerId="LiveId" clId="{1BDA01B1-0146-F449-B8C4-7824427DD2ED}" dt="2020-05-27T05:08:26.995" v="297" actId="207"/>
          <ac:spMkLst>
            <pc:docMk/>
            <pc:sldMk cId="639769850" sldId="310"/>
            <ac:spMk id="7" creationId="{E805A97A-DD91-EE41-A4A3-22D2E9C44E6C}"/>
          </ac:spMkLst>
        </pc:spChg>
      </pc:sldChg>
      <pc:sldChg chg="modSp">
        <pc:chgData name="Kawamura Takumi" userId="513e7a3d80341f72" providerId="LiveId" clId="{1BDA01B1-0146-F449-B8C4-7824427DD2ED}" dt="2020-05-27T04:57:03.859" v="245" actId="14100"/>
        <pc:sldMkLst>
          <pc:docMk/>
          <pc:sldMk cId="2787176909" sldId="316"/>
        </pc:sldMkLst>
        <pc:spChg chg="mod">
          <ac:chgData name="Kawamura Takumi" userId="513e7a3d80341f72" providerId="LiveId" clId="{1BDA01B1-0146-F449-B8C4-7824427DD2ED}" dt="2020-05-27T04:56:59.977" v="244" actId="1076"/>
          <ac:spMkLst>
            <pc:docMk/>
            <pc:sldMk cId="2787176909" sldId="316"/>
            <ac:spMk id="15" creationId="{AE96B80E-A88B-A54E-B8BB-0D128344DB2C}"/>
          </ac:spMkLst>
        </pc:spChg>
        <pc:spChg chg="mod">
          <ac:chgData name="Kawamura Takumi" userId="513e7a3d80341f72" providerId="LiveId" clId="{1BDA01B1-0146-F449-B8C4-7824427DD2ED}" dt="2020-05-27T04:56:59.977" v="244" actId="1076"/>
          <ac:spMkLst>
            <pc:docMk/>
            <pc:sldMk cId="2787176909" sldId="316"/>
            <ac:spMk id="17" creationId="{25F86B58-24E0-4044-AE8C-810A83DFB2D2}"/>
          </ac:spMkLst>
        </pc:spChg>
        <pc:spChg chg="mod">
          <ac:chgData name="Kawamura Takumi" userId="513e7a3d80341f72" providerId="LiveId" clId="{1BDA01B1-0146-F449-B8C4-7824427DD2ED}" dt="2020-05-27T04:56:59.977" v="244" actId="1076"/>
          <ac:spMkLst>
            <pc:docMk/>
            <pc:sldMk cId="2787176909" sldId="316"/>
            <ac:spMk id="18" creationId="{4A134156-8B0D-DE47-A850-8ADBA1066B50}"/>
          </ac:spMkLst>
        </pc:spChg>
        <pc:spChg chg="mod">
          <ac:chgData name="Kawamura Takumi" userId="513e7a3d80341f72" providerId="LiveId" clId="{1BDA01B1-0146-F449-B8C4-7824427DD2ED}" dt="2020-05-27T04:56:59.977" v="244" actId="1076"/>
          <ac:spMkLst>
            <pc:docMk/>
            <pc:sldMk cId="2787176909" sldId="316"/>
            <ac:spMk id="20" creationId="{87A9721F-19FB-D04C-B0C8-2AEB970C8DB9}"/>
          </ac:spMkLst>
        </pc:spChg>
        <pc:spChg chg="mod">
          <ac:chgData name="Kawamura Takumi" userId="513e7a3d80341f72" providerId="LiveId" clId="{1BDA01B1-0146-F449-B8C4-7824427DD2ED}" dt="2020-05-27T04:56:51.427" v="243" actId="1076"/>
          <ac:spMkLst>
            <pc:docMk/>
            <pc:sldMk cId="2787176909" sldId="316"/>
            <ac:spMk id="24" creationId="{1F5E8CA4-FF4A-C64A-B864-E69109541C5B}"/>
          </ac:spMkLst>
        </pc:spChg>
        <pc:cxnChg chg="mod">
          <ac:chgData name="Kawamura Takumi" userId="513e7a3d80341f72" providerId="LiveId" clId="{1BDA01B1-0146-F449-B8C4-7824427DD2ED}" dt="2020-05-27T04:56:59.977" v="244" actId="1076"/>
          <ac:cxnSpMkLst>
            <pc:docMk/>
            <pc:sldMk cId="2787176909" sldId="316"/>
            <ac:cxnSpMk id="19" creationId="{E280A413-D686-0044-B5FC-93808595D467}"/>
          </ac:cxnSpMkLst>
        </pc:cxnChg>
        <pc:cxnChg chg="mod">
          <ac:chgData name="Kawamura Takumi" userId="513e7a3d80341f72" providerId="LiveId" clId="{1BDA01B1-0146-F449-B8C4-7824427DD2ED}" dt="2020-05-27T04:57:03.859" v="245" actId="14100"/>
          <ac:cxnSpMkLst>
            <pc:docMk/>
            <pc:sldMk cId="2787176909" sldId="316"/>
            <ac:cxnSpMk id="23" creationId="{B5B198D4-0B81-6245-9551-A73E2A446F3C}"/>
          </ac:cxnSpMkLst>
        </pc:cxnChg>
      </pc:sldChg>
      <pc:sldChg chg="modSp">
        <pc:chgData name="Kawamura Takumi" userId="513e7a3d80341f72" providerId="LiveId" clId="{1BDA01B1-0146-F449-B8C4-7824427DD2ED}" dt="2020-05-27T04:00:47.410" v="7" actId="207"/>
        <pc:sldMkLst>
          <pc:docMk/>
          <pc:sldMk cId="78110589" sldId="317"/>
        </pc:sldMkLst>
        <pc:spChg chg="mod">
          <ac:chgData name="Kawamura Takumi" userId="513e7a3d80341f72" providerId="LiveId" clId="{1BDA01B1-0146-F449-B8C4-7824427DD2ED}" dt="2020-05-27T03:59:27.400" v="4" actId="1582"/>
          <ac:spMkLst>
            <pc:docMk/>
            <pc:sldMk cId="78110589" sldId="317"/>
            <ac:spMk id="22" creationId="{3CC86904-4BFE-4B9B-B47E-0502BE81E3F6}"/>
          </ac:spMkLst>
        </pc:spChg>
        <pc:spChg chg="mod">
          <ac:chgData name="Kawamura Takumi" userId="513e7a3d80341f72" providerId="LiveId" clId="{1BDA01B1-0146-F449-B8C4-7824427DD2ED}" dt="2020-05-27T04:00:47.410" v="7" actId="207"/>
          <ac:spMkLst>
            <pc:docMk/>
            <pc:sldMk cId="78110589" sldId="317"/>
            <ac:spMk id="26" creationId="{73C9DB16-5572-CA46-8039-0BC8C307FFD3}"/>
          </ac:spMkLst>
        </pc:spChg>
      </pc:sldChg>
      <pc:sldChg chg="delSp modSp">
        <pc:chgData name="Kawamura Takumi" userId="513e7a3d80341f72" providerId="LiveId" clId="{1BDA01B1-0146-F449-B8C4-7824427DD2ED}" dt="2020-05-27T04:11:13.295" v="63" actId="1076"/>
        <pc:sldMkLst>
          <pc:docMk/>
          <pc:sldMk cId="1759104584" sldId="320"/>
        </pc:sldMkLst>
        <pc:spChg chg="mod">
          <ac:chgData name="Kawamura Takumi" userId="513e7a3d80341f72" providerId="LiveId" clId="{1BDA01B1-0146-F449-B8C4-7824427DD2ED}" dt="2020-05-27T04:08:47.621" v="37" actId="207"/>
          <ac:spMkLst>
            <pc:docMk/>
            <pc:sldMk cId="1759104584" sldId="320"/>
            <ac:spMk id="3" creationId="{278ECBC1-4168-6A46-8D63-2DCF7F17D5DA}"/>
          </ac:spMkLst>
        </pc:spChg>
        <pc:spChg chg="mod">
          <ac:chgData name="Kawamura Takumi" userId="513e7a3d80341f72" providerId="LiveId" clId="{1BDA01B1-0146-F449-B8C4-7824427DD2ED}" dt="2020-05-27T04:10:35.179" v="56" actId="1076"/>
          <ac:spMkLst>
            <pc:docMk/>
            <pc:sldMk cId="1759104584" sldId="320"/>
            <ac:spMk id="5" creationId="{4172A9E5-5ABB-AA40-93C8-0637F5E4CBB8}"/>
          </ac:spMkLst>
        </pc:spChg>
        <pc:spChg chg="del">
          <ac:chgData name="Kawamura Takumi" userId="513e7a3d80341f72" providerId="LiveId" clId="{1BDA01B1-0146-F449-B8C4-7824427DD2ED}" dt="2020-05-27T04:09:04.019" v="38" actId="478"/>
          <ac:spMkLst>
            <pc:docMk/>
            <pc:sldMk cId="1759104584" sldId="320"/>
            <ac:spMk id="6" creationId="{B553EFD4-FB4E-7741-A568-A59A2B5325E4}"/>
          </ac:spMkLst>
        </pc:spChg>
        <pc:spChg chg="mod">
          <ac:chgData name="Kawamura Takumi" userId="513e7a3d80341f72" providerId="LiveId" clId="{1BDA01B1-0146-F449-B8C4-7824427DD2ED}" dt="2020-05-27T04:10:35.179" v="56" actId="1076"/>
          <ac:spMkLst>
            <pc:docMk/>
            <pc:sldMk cId="1759104584" sldId="320"/>
            <ac:spMk id="7" creationId="{47BD3779-5723-B943-9B75-C7FD5292310A}"/>
          </ac:spMkLst>
        </pc:spChg>
        <pc:spChg chg="mod">
          <ac:chgData name="Kawamura Takumi" userId="513e7a3d80341f72" providerId="LiveId" clId="{1BDA01B1-0146-F449-B8C4-7824427DD2ED}" dt="2020-05-27T04:10:35.179" v="56" actId="1076"/>
          <ac:spMkLst>
            <pc:docMk/>
            <pc:sldMk cId="1759104584" sldId="320"/>
            <ac:spMk id="8" creationId="{18606E89-6CDA-D945-997A-98AF490DA0F9}"/>
          </ac:spMkLst>
        </pc:spChg>
        <pc:spChg chg="mod">
          <ac:chgData name="Kawamura Takumi" userId="513e7a3d80341f72" providerId="LiveId" clId="{1BDA01B1-0146-F449-B8C4-7824427DD2ED}" dt="2020-05-27T04:11:10.051" v="62" actId="1076"/>
          <ac:spMkLst>
            <pc:docMk/>
            <pc:sldMk cId="1759104584" sldId="320"/>
            <ac:spMk id="9" creationId="{44900BE0-61C6-FC42-AA0F-E8724D4128C3}"/>
          </ac:spMkLst>
        </pc:spChg>
        <pc:spChg chg="mod">
          <ac:chgData name="Kawamura Takumi" userId="513e7a3d80341f72" providerId="LiveId" clId="{1BDA01B1-0146-F449-B8C4-7824427DD2ED}" dt="2020-05-27T04:11:13.295" v="63" actId="1076"/>
          <ac:spMkLst>
            <pc:docMk/>
            <pc:sldMk cId="1759104584" sldId="320"/>
            <ac:spMk id="10" creationId="{3F9995F7-6524-3C42-9A04-AC867BC4032B}"/>
          </ac:spMkLst>
        </pc:spChg>
        <pc:spChg chg="mod">
          <ac:chgData name="Kawamura Takumi" userId="513e7a3d80341f72" providerId="LiveId" clId="{1BDA01B1-0146-F449-B8C4-7824427DD2ED}" dt="2020-05-27T04:10:35.179" v="56" actId="1076"/>
          <ac:spMkLst>
            <pc:docMk/>
            <pc:sldMk cId="1759104584" sldId="320"/>
            <ac:spMk id="17" creationId="{23C91EF6-CBCC-6F4F-9B5B-BE8AD3BA801A}"/>
          </ac:spMkLst>
        </pc:spChg>
        <pc:spChg chg="mod">
          <ac:chgData name="Kawamura Takumi" userId="513e7a3d80341f72" providerId="LiveId" clId="{1BDA01B1-0146-F449-B8C4-7824427DD2ED}" dt="2020-05-27T04:10:35.179" v="56" actId="1076"/>
          <ac:spMkLst>
            <pc:docMk/>
            <pc:sldMk cId="1759104584" sldId="320"/>
            <ac:spMk id="18" creationId="{C6275DC1-987A-824B-A7C9-85968AD262E4}"/>
          </ac:spMkLst>
        </pc:spChg>
        <pc:spChg chg="mod">
          <ac:chgData name="Kawamura Takumi" userId="513e7a3d80341f72" providerId="LiveId" clId="{1BDA01B1-0146-F449-B8C4-7824427DD2ED}" dt="2020-05-27T04:10:44.752" v="57" actId="1076"/>
          <ac:spMkLst>
            <pc:docMk/>
            <pc:sldMk cId="1759104584" sldId="320"/>
            <ac:spMk id="34" creationId="{E2FA9153-EA5C-6846-8C48-CE47AF511348}"/>
          </ac:spMkLst>
        </pc:spChg>
        <pc:spChg chg="mod">
          <ac:chgData name="Kawamura Takumi" userId="513e7a3d80341f72" providerId="LiveId" clId="{1BDA01B1-0146-F449-B8C4-7824427DD2ED}" dt="2020-05-27T04:10:35.179" v="56" actId="1076"/>
          <ac:spMkLst>
            <pc:docMk/>
            <pc:sldMk cId="1759104584" sldId="320"/>
            <ac:spMk id="40" creationId="{DDBECECC-B0A8-854C-A933-4F7ECB7DAC63}"/>
          </ac:spMkLst>
        </pc:spChg>
        <pc:spChg chg="mod">
          <ac:chgData name="Kawamura Takumi" userId="513e7a3d80341f72" providerId="LiveId" clId="{1BDA01B1-0146-F449-B8C4-7824427DD2ED}" dt="2020-05-27T04:10:55.698" v="59" actId="1076"/>
          <ac:spMkLst>
            <pc:docMk/>
            <pc:sldMk cId="1759104584" sldId="320"/>
            <ac:spMk id="48" creationId="{9294BAF3-9969-D24F-92B9-E0FA4D792036}"/>
          </ac:spMkLst>
        </pc:spChg>
        <pc:picChg chg="mod">
          <ac:chgData name="Kawamura Takumi" userId="513e7a3d80341f72" providerId="LiveId" clId="{1BDA01B1-0146-F449-B8C4-7824427DD2ED}" dt="2020-05-27T04:10:44.752" v="57" actId="1076"/>
          <ac:picMkLst>
            <pc:docMk/>
            <pc:sldMk cId="1759104584" sldId="320"/>
            <ac:picMk id="33" creationId="{13C3E734-BB9D-8242-B597-43DB006623A1}"/>
          </ac:picMkLst>
        </pc:picChg>
        <pc:cxnChg chg="mod">
          <ac:chgData name="Kawamura Takumi" userId="513e7a3d80341f72" providerId="LiveId" clId="{1BDA01B1-0146-F449-B8C4-7824427DD2ED}" dt="2020-05-27T04:10:51.412" v="58" actId="14100"/>
          <ac:cxnSpMkLst>
            <pc:docMk/>
            <pc:sldMk cId="1759104584" sldId="320"/>
            <ac:cxnSpMk id="35" creationId="{A48B0386-7F06-394C-BE94-AB515AF2D9D6}"/>
          </ac:cxnSpMkLst>
        </pc:cxnChg>
      </pc:sldChg>
      <pc:sldChg chg="modSp">
        <pc:chgData name="Kawamura Takumi" userId="513e7a3d80341f72" providerId="LiveId" clId="{1BDA01B1-0146-F449-B8C4-7824427DD2ED}" dt="2020-05-27T05:01:13.038" v="270" actId="14100"/>
        <pc:sldMkLst>
          <pc:docMk/>
          <pc:sldMk cId="33951818" sldId="326"/>
        </pc:sldMkLst>
        <pc:spChg chg="mod">
          <ac:chgData name="Kawamura Takumi" userId="513e7a3d80341f72" providerId="LiveId" clId="{1BDA01B1-0146-F449-B8C4-7824427DD2ED}" dt="2020-05-27T04:16:37.153" v="102" actId="207"/>
          <ac:spMkLst>
            <pc:docMk/>
            <pc:sldMk cId="33951818" sldId="326"/>
            <ac:spMk id="2" creationId="{49156C77-9A70-774F-BD00-2B7BD41704E8}"/>
          </ac:spMkLst>
        </pc:spChg>
        <pc:spChg chg="mod">
          <ac:chgData name="Kawamura Takumi" userId="513e7a3d80341f72" providerId="LiveId" clId="{1BDA01B1-0146-F449-B8C4-7824427DD2ED}" dt="2020-05-27T04:16:39.612" v="103" actId="207"/>
          <ac:spMkLst>
            <pc:docMk/>
            <pc:sldMk cId="33951818" sldId="326"/>
            <ac:spMk id="3" creationId="{09387910-28BD-C04C-B8D0-338312ABC57C}"/>
          </ac:spMkLst>
        </pc:spChg>
        <pc:spChg chg="mod">
          <ac:chgData name="Kawamura Takumi" userId="513e7a3d80341f72" providerId="LiveId" clId="{1BDA01B1-0146-F449-B8C4-7824427DD2ED}" dt="2020-05-27T05:01:00.427" v="268" actId="14100"/>
          <ac:spMkLst>
            <pc:docMk/>
            <pc:sldMk cId="33951818" sldId="326"/>
            <ac:spMk id="13" creationId="{73AEEE51-F89A-CA40-BA6C-D8364F517CD3}"/>
          </ac:spMkLst>
        </pc:spChg>
        <pc:spChg chg="mod">
          <ac:chgData name="Kawamura Takumi" userId="513e7a3d80341f72" providerId="LiveId" clId="{1BDA01B1-0146-F449-B8C4-7824427DD2ED}" dt="2020-05-27T05:00:48.997" v="266" actId="14100"/>
          <ac:spMkLst>
            <pc:docMk/>
            <pc:sldMk cId="33951818" sldId="326"/>
            <ac:spMk id="14" creationId="{5AC64F4A-883C-B34C-B256-93D2F6BC8C96}"/>
          </ac:spMkLst>
        </pc:spChg>
        <pc:spChg chg="mod">
          <ac:chgData name="Kawamura Takumi" userId="513e7a3d80341f72" providerId="LiveId" clId="{1BDA01B1-0146-F449-B8C4-7824427DD2ED}" dt="2020-05-27T05:00:45.645" v="265" actId="1076"/>
          <ac:spMkLst>
            <pc:docMk/>
            <pc:sldMk cId="33951818" sldId="326"/>
            <ac:spMk id="16" creationId="{E4D8498D-7197-FF4B-915B-3B951F34FF5C}"/>
          </ac:spMkLst>
        </pc:spChg>
        <pc:spChg chg="mod">
          <ac:chgData name="Kawamura Takumi" userId="513e7a3d80341f72" providerId="LiveId" clId="{1BDA01B1-0146-F449-B8C4-7824427DD2ED}" dt="2020-05-27T05:00:54.037" v="267" actId="1076"/>
          <ac:spMkLst>
            <pc:docMk/>
            <pc:sldMk cId="33951818" sldId="326"/>
            <ac:spMk id="17" creationId="{8967710D-4333-DA4B-A653-7CCEF8CBA38B}"/>
          </ac:spMkLst>
        </pc:spChg>
        <pc:spChg chg="mod">
          <ac:chgData name="Kawamura Takumi" userId="513e7a3d80341f72" providerId="LiveId" clId="{1BDA01B1-0146-F449-B8C4-7824427DD2ED}" dt="2020-05-27T04:16:52.229" v="105" actId="1076"/>
          <ac:spMkLst>
            <pc:docMk/>
            <pc:sldMk cId="33951818" sldId="326"/>
            <ac:spMk id="21" creationId="{BB0D9093-A94F-2647-BFDD-50C823B9EEF9}"/>
          </ac:spMkLst>
        </pc:spChg>
        <pc:spChg chg="mod">
          <ac:chgData name="Kawamura Takumi" userId="513e7a3d80341f72" providerId="LiveId" clId="{1BDA01B1-0146-F449-B8C4-7824427DD2ED}" dt="2020-05-27T05:01:07.639" v="269" actId="1076"/>
          <ac:spMkLst>
            <pc:docMk/>
            <pc:sldMk cId="33951818" sldId="326"/>
            <ac:spMk id="24" creationId="{A9A4979F-6C81-6E40-AE24-E0B2B5BF28B6}"/>
          </ac:spMkLst>
        </pc:spChg>
        <pc:cxnChg chg="mod">
          <ac:chgData name="Kawamura Takumi" userId="513e7a3d80341f72" providerId="LiveId" clId="{1BDA01B1-0146-F449-B8C4-7824427DD2ED}" dt="2020-05-27T05:01:13.038" v="270" actId="14100"/>
          <ac:cxnSpMkLst>
            <pc:docMk/>
            <pc:sldMk cId="33951818" sldId="326"/>
            <ac:cxnSpMk id="23" creationId="{C8729C35-351F-9D41-A91D-364956798E8D}"/>
          </ac:cxnSpMkLst>
        </pc:cxnChg>
        <pc:cxnChg chg="mod">
          <ac:chgData name="Kawamura Takumi" userId="513e7a3d80341f72" providerId="LiveId" clId="{1BDA01B1-0146-F449-B8C4-7824427DD2ED}" dt="2020-05-27T05:01:07.639" v="269" actId="1076"/>
          <ac:cxnSpMkLst>
            <pc:docMk/>
            <pc:sldMk cId="33951818" sldId="326"/>
            <ac:cxnSpMk id="25" creationId="{9F122C6B-0F5C-2E49-8D67-77F4024651B1}"/>
          </ac:cxnSpMkLst>
        </pc:cxnChg>
      </pc:sldChg>
      <pc:sldChg chg="modSp">
        <pc:chgData name="Kawamura Takumi" userId="513e7a3d80341f72" providerId="LiveId" clId="{1BDA01B1-0146-F449-B8C4-7824427DD2ED}" dt="2020-05-27T04:24:31.070" v="138" actId="207"/>
        <pc:sldMkLst>
          <pc:docMk/>
          <pc:sldMk cId="911204440" sldId="329"/>
        </pc:sldMkLst>
        <pc:spChg chg="mod">
          <ac:chgData name="Kawamura Takumi" userId="513e7a3d80341f72" providerId="LiveId" clId="{1BDA01B1-0146-F449-B8C4-7824427DD2ED}" dt="2020-05-27T04:24:31.070" v="138" actId="207"/>
          <ac:spMkLst>
            <pc:docMk/>
            <pc:sldMk cId="911204440" sldId="329"/>
            <ac:spMk id="3" creationId="{FDF725A2-94C5-974D-B6A1-3237006862A9}"/>
          </ac:spMkLst>
        </pc:spChg>
      </pc:sldChg>
      <pc:sldChg chg="modAnim">
        <pc:chgData name="Kawamura Takumi" userId="513e7a3d80341f72" providerId="LiveId" clId="{1BDA01B1-0146-F449-B8C4-7824427DD2ED}" dt="2020-05-27T04:30:13.331" v="155"/>
        <pc:sldMkLst>
          <pc:docMk/>
          <pc:sldMk cId="1192761820" sldId="332"/>
        </pc:sldMkLst>
      </pc:sldChg>
      <pc:sldChg chg="addSp delSp modSp delAnim modAnim">
        <pc:chgData name="Kawamura Takumi" userId="513e7a3d80341f72" providerId="LiveId" clId="{1BDA01B1-0146-F449-B8C4-7824427DD2ED}" dt="2020-05-27T05:12:52.006" v="298" actId="207"/>
        <pc:sldMkLst>
          <pc:docMk/>
          <pc:sldMk cId="2779010868" sldId="333"/>
        </pc:sldMkLst>
        <pc:spChg chg="mod">
          <ac:chgData name="Kawamura Takumi" userId="513e7a3d80341f72" providerId="LiveId" clId="{1BDA01B1-0146-F449-B8C4-7824427DD2ED}" dt="2020-05-27T04:11:27.087" v="64" actId="207"/>
          <ac:spMkLst>
            <pc:docMk/>
            <pc:sldMk cId="2779010868" sldId="333"/>
            <ac:spMk id="6" creationId="{737FD2CF-87F8-2D4D-9085-4EE1267E6888}"/>
          </ac:spMkLst>
        </pc:spChg>
        <pc:spChg chg="del">
          <ac:chgData name="Kawamura Takumi" userId="513e7a3d80341f72" providerId="LiveId" clId="{1BDA01B1-0146-F449-B8C4-7824427DD2ED}" dt="2020-05-27T04:11:30.486" v="65" actId="478"/>
          <ac:spMkLst>
            <pc:docMk/>
            <pc:sldMk cId="2779010868" sldId="333"/>
            <ac:spMk id="8" creationId="{35F6FF09-54A8-4644-96DE-B784FEC4FFBD}"/>
          </ac:spMkLst>
        </pc:spChg>
        <pc:spChg chg="mod">
          <ac:chgData name="Kawamura Takumi" userId="513e7a3d80341f72" providerId="LiveId" clId="{1BDA01B1-0146-F449-B8C4-7824427DD2ED}" dt="2020-05-27T04:57:56.645" v="254" actId="1076"/>
          <ac:spMkLst>
            <pc:docMk/>
            <pc:sldMk cId="2779010868" sldId="333"/>
            <ac:spMk id="13" creationId="{0322572F-7FD7-C44A-9150-BE93551A69A6}"/>
          </ac:spMkLst>
        </pc:spChg>
        <pc:spChg chg="mod">
          <ac:chgData name="Kawamura Takumi" userId="513e7a3d80341f72" providerId="LiveId" clId="{1BDA01B1-0146-F449-B8C4-7824427DD2ED}" dt="2020-05-27T04:58:00.121" v="255" actId="1076"/>
          <ac:spMkLst>
            <pc:docMk/>
            <pc:sldMk cId="2779010868" sldId="333"/>
            <ac:spMk id="14" creationId="{4DDEF965-71F5-D644-99C7-A0F63C54678C}"/>
          </ac:spMkLst>
        </pc:spChg>
        <pc:spChg chg="mod">
          <ac:chgData name="Kawamura Takumi" userId="513e7a3d80341f72" providerId="LiveId" clId="{1BDA01B1-0146-F449-B8C4-7824427DD2ED}" dt="2020-05-27T04:14:55.859" v="90" actId="1076"/>
          <ac:spMkLst>
            <pc:docMk/>
            <pc:sldMk cId="2779010868" sldId="333"/>
            <ac:spMk id="19" creationId="{87882E43-BA38-2744-B9CE-096DD53FA9B8}"/>
          </ac:spMkLst>
        </pc:spChg>
        <pc:spChg chg="mod">
          <ac:chgData name="Kawamura Takumi" userId="513e7a3d80341f72" providerId="LiveId" clId="{1BDA01B1-0146-F449-B8C4-7824427DD2ED}" dt="2020-05-27T04:38:09.706" v="189" actId="1076"/>
          <ac:spMkLst>
            <pc:docMk/>
            <pc:sldMk cId="2779010868" sldId="333"/>
            <ac:spMk id="21" creationId="{88D025DF-01C8-9246-AFD5-896C634F5B5B}"/>
          </ac:spMkLst>
        </pc:spChg>
        <pc:spChg chg="mod">
          <ac:chgData name="Kawamura Takumi" userId="513e7a3d80341f72" providerId="LiveId" clId="{1BDA01B1-0146-F449-B8C4-7824427DD2ED}" dt="2020-05-27T04:14:55.859" v="90" actId="1076"/>
          <ac:spMkLst>
            <pc:docMk/>
            <pc:sldMk cId="2779010868" sldId="333"/>
            <ac:spMk id="22" creationId="{4E29993F-A710-7E4A-B7FC-5E7AFD1AA2CF}"/>
          </ac:spMkLst>
        </pc:spChg>
        <pc:spChg chg="mod">
          <ac:chgData name="Kawamura Takumi" userId="513e7a3d80341f72" providerId="LiveId" clId="{1BDA01B1-0146-F449-B8C4-7824427DD2ED}" dt="2020-05-27T04:14:55.859" v="90" actId="1076"/>
          <ac:spMkLst>
            <pc:docMk/>
            <pc:sldMk cId="2779010868" sldId="333"/>
            <ac:spMk id="23" creationId="{137E1547-E915-6541-8D49-5B37ECC5834F}"/>
          </ac:spMkLst>
        </pc:spChg>
        <pc:spChg chg="mod">
          <ac:chgData name="Kawamura Takumi" userId="513e7a3d80341f72" providerId="LiveId" clId="{1BDA01B1-0146-F449-B8C4-7824427DD2ED}" dt="2020-05-27T04:57:29.891" v="248" actId="14100"/>
          <ac:spMkLst>
            <pc:docMk/>
            <pc:sldMk cId="2779010868" sldId="333"/>
            <ac:spMk id="26" creationId="{0B51C9B8-FD4B-6F42-BF9F-111826EA763B}"/>
          </ac:spMkLst>
        </pc:spChg>
        <pc:spChg chg="del mod">
          <ac:chgData name="Kawamura Takumi" userId="513e7a3d80341f72" providerId="LiveId" clId="{1BDA01B1-0146-F449-B8C4-7824427DD2ED}" dt="2020-05-27T04:38:26.335" v="190" actId="478"/>
          <ac:spMkLst>
            <pc:docMk/>
            <pc:sldMk cId="2779010868" sldId="333"/>
            <ac:spMk id="29" creationId="{97DF6412-A3A8-A74D-B089-E8A26F7E24FB}"/>
          </ac:spMkLst>
        </pc:spChg>
        <pc:spChg chg="add mod">
          <ac:chgData name="Kawamura Takumi" userId="513e7a3d80341f72" providerId="LiveId" clId="{1BDA01B1-0146-F449-B8C4-7824427DD2ED}" dt="2020-05-27T05:12:52.006" v="298" actId="207"/>
          <ac:spMkLst>
            <pc:docMk/>
            <pc:sldMk cId="2779010868" sldId="333"/>
            <ac:spMk id="32" creationId="{F8C702A2-FFFB-CE42-B992-3AED34535E4E}"/>
          </ac:spMkLst>
        </pc:spChg>
        <pc:cxnChg chg="mod">
          <ac:chgData name="Kawamura Takumi" userId="513e7a3d80341f72" providerId="LiveId" clId="{1BDA01B1-0146-F449-B8C4-7824427DD2ED}" dt="2020-05-27T04:38:09.706" v="189" actId="1076"/>
          <ac:cxnSpMkLst>
            <pc:docMk/>
            <pc:sldMk cId="2779010868" sldId="333"/>
            <ac:cxnSpMk id="12" creationId="{07B2A79B-9B5C-E749-8ABD-957D2328DBD0}"/>
          </ac:cxnSpMkLst>
        </pc:cxnChg>
        <pc:cxnChg chg="del mod">
          <ac:chgData name="Kawamura Takumi" userId="513e7a3d80341f72" providerId="LiveId" clId="{1BDA01B1-0146-F449-B8C4-7824427DD2ED}" dt="2020-05-27T04:13:36.073" v="80" actId="478"/>
          <ac:cxnSpMkLst>
            <pc:docMk/>
            <pc:sldMk cId="2779010868" sldId="333"/>
            <ac:cxnSpMk id="15" creationId="{47CF5BAA-7961-CB41-8DC4-5A19E011D87B}"/>
          </ac:cxnSpMkLst>
        </pc:cxnChg>
        <pc:cxnChg chg="add mod">
          <ac:chgData name="Kawamura Takumi" userId="513e7a3d80341f72" providerId="LiveId" clId="{1BDA01B1-0146-F449-B8C4-7824427DD2ED}" dt="2020-05-27T04:58:00.121" v="255" actId="1076"/>
          <ac:cxnSpMkLst>
            <pc:docMk/>
            <pc:sldMk cId="2779010868" sldId="333"/>
            <ac:cxnSpMk id="24" creationId="{518F415D-8612-B14B-A7A2-1F9DE6C75A1D}"/>
          </ac:cxnSpMkLst>
        </pc:cxnChg>
        <pc:cxnChg chg="mod">
          <ac:chgData name="Kawamura Takumi" userId="513e7a3d80341f72" providerId="LiveId" clId="{1BDA01B1-0146-F449-B8C4-7824427DD2ED}" dt="2020-05-27T04:57:38.250" v="249" actId="1076"/>
          <ac:cxnSpMkLst>
            <pc:docMk/>
            <pc:sldMk cId="2779010868" sldId="333"/>
            <ac:cxnSpMk id="25" creationId="{F1272131-5D0A-4348-A555-A8718CDAEFD2}"/>
          </ac:cxnSpMkLst>
        </pc:cxnChg>
      </pc:sldChg>
      <pc:sldChg chg="delSp modSp modAnim">
        <pc:chgData name="Kawamura Takumi" userId="513e7a3d80341f72" providerId="LiveId" clId="{1BDA01B1-0146-F449-B8C4-7824427DD2ED}" dt="2020-05-27T05:05:30.928" v="296" actId="1076"/>
        <pc:sldMkLst>
          <pc:docMk/>
          <pc:sldMk cId="2838250993" sldId="335"/>
        </pc:sldMkLst>
        <pc:spChg chg="del">
          <ac:chgData name="Kawamura Takumi" userId="513e7a3d80341f72" providerId="LiveId" clId="{1BDA01B1-0146-F449-B8C4-7824427DD2ED}" dt="2020-05-27T03:56:28.611" v="1" actId="478"/>
          <ac:spMkLst>
            <pc:docMk/>
            <pc:sldMk cId="2838250993" sldId="335"/>
            <ac:spMk id="5" creationId="{F844B7AE-6EDC-2647-92C0-9046815E2696}"/>
          </ac:spMkLst>
        </pc:spChg>
        <pc:spChg chg="mod">
          <ac:chgData name="Kawamura Takumi" userId="513e7a3d80341f72" providerId="LiveId" clId="{1BDA01B1-0146-F449-B8C4-7824427DD2ED}" dt="2020-05-27T05:04:31.122" v="291" actId="1076"/>
          <ac:spMkLst>
            <pc:docMk/>
            <pc:sldMk cId="2838250993" sldId="335"/>
            <ac:spMk id="9" creationId="{9E2A33D1-A2B8-ED40-A153-D9D68E77AE8C}"/>
          </ac:spMkLst>
        </pc:spChg>
        <pc:spChg chg="mod">
          <ac:chgData name="Kawamura Takumi" userId="513e7a3d80341f72" providerId="LiveId" clId="{1BDA01B1-0146-F449-B8C4-7824427DD2ED}" dt="2020-05-27T05:04:12.750" v="287" actId="1076"/>
          <ac:spMkLst>
            <pc:docMk/>
            <pc:sldMk cId="2838250993" sldId="335"/>
            <ac:spMk id="10" creationId="{E2FA3B8A-6255-3C43-82F3-DD4575B7CB18}"/>
          </ac:spMkLst>
        </pc:spChg>
        <pc:spChg chg="mod">
          <ac:chgData name="Kawamura Takumi" userId="513e7a3d80341f72" providerId="LiveId" clId="{1BDA01B1-0146-F449-B8C4-7824427DD2ED}" dt="2020-05-27T05:04:14.582" v="288" actId="1076"/>
          <ac:spMkLst>
            <pc:docMk/>
            <pc:sldMk cId="2838250993" sldId="335"/>
            <ac:spMk id="11" creationId="{28CF64EA-B7BB-DD4C-BCCB-4DD343CF83E9}"/>
          </ac:spMkLst>
        </pc:spChg>
        <pc:spChg chg="mod">
          <ac:chgData name="Kawamura Takumi" userId="513e7a3d80341f72" providerId="LiveId" clId="{1BDA01B1-0146-F449-B8C4-7824427DD2ED}" dt="2020-05-27T05:04:23.303" v="290" actId="1076"/>
          <ac:spMkLst>
            <pc:docMk/>
            <pc:sldMk cId="2838250993" sldId="335"/>
            <ac:spMk id="12" creationId="{5453BF7D-FD14-D245-A2BF-7D4CB90E7680}"/>
          </ac:spMkLst>
        </pc:spChg>
        <pc:spChg chg="mod">
          <ac:chgData name="Kawamura Takumi" userId="513e7a3d80341f72" providerId="LiveId" clId="{1BDA01B1-0146-F449-B8C4-7824427DD2ED}" dt="2020-05-27T05:05:30.928" v="296" actId="1076"/>
          <ac:spMkLst>
            <pc:docMk/>
            <pc:sldMk cId="2838250993" sldId="335"/>
            <ac:spMk id="13" creationId="{810B6985-4E7A-D444-A9A9-757A875C6638}"/>
          </ac:spMkLst>
        </pc:spChg>
      </pc:sldChg>
      <pc:sldChg chg="modSp">
        <pc:chgData name="Kawamura Takumi" userId="513e7a3d80341f72" providerId="LiveId" clId="{1BDA01B1-0146-F449-B8C4-7824427DD2ED}" dt="2020-05-27T04:07:16.105" v="33" actId="207"/>
        <pc:sldMkLst>
          <pc:docMk/>
          <pc:sldMk cId="2553005440" sldId="336"/>
        </pc:sldMkLst>
        <pc:spChg chg="mod">
          <ac:chgData name="Kawamura Takumi" userId="513e7a3d80341f72" providerId="LiveId" clId="{1BDA01B1-0146-F449-B8C4-7824427DD2ED}" dt="2020-05-27T04:07:11.678" v="32" actId="207"/>
          <ac:spMkLst>
            <pc:docMk/>
            <pc:sldMk cId="2553005440" sldId="336"/>
            <ac:spMk id="11" creationId="{D6929A64-6930-C84F-B8F2-D7EA2A4DD7A0}"/>
          </ac:spMkLst>
        </pc:spChg>
        <pc:spChg chg="mod">
          <ac:chgData name="Kawamura Takumi" userId="513e7a3d80341f72" providerId="LiveId" clId="{1BDA01B1-0146-F449-B8C4-7824427DD2ED}" dt="2020-05-27T04:07:16.105" v="33" actId="207"/>
          <ac:spMkLst>
            <pc:docMk/>
            <pc:sldMk cId="2553005440" sldId="336"/>
            <ac:spMk id="15" creationId="{A10B9E72-6660-B94A-A66C-59D1811890A5}"/>
          </ac:spMkLst>
        </pc:spChg>
      </pc:sldChg>
      <pc:sldChg chg="delSp modSp modNotesTx">
        <pc:chgData name="Kawamura Takumi" userId="513e7a3d80341f72" providerId="LiveId" clId="{1BDA01B1-0146-F449-B8C4-7824427DD2ED}" dt="2020-05-27T04:33:28.705" v="186" actId="478"/>
        <pc:sldMkLst>
          <pc:docMk/>
          <pc:sldMk cId="695458590" sldId="338"/>
        </pc:sldMkLst>
        <pc:spChg chg="mod">
          <ac:chgData name="Kawamura Takumi" userId="513e7a3d80341f72" providerId="LiveId" clId="{1BDA01B1-0146-F449-B8C4-7824427DD2ED}" dt="2020-05-27T04:06:22.033" v="31" actId="207"/>
          <ac:spMkLst>
            <pc:docMk/>
            <pc:sldMk cId="695458590" sldId="338"/>
            <ac:spMk id="3" creationId="{5C356F1A-75F7-D046-BF6F-CB74BEE346E8}"/>
          </ac:spMkLst>
        </pc:spChg>
        <pc:spChg chg="del">
          <ac:chgData name="Kawamura Takumi" userId="513e7a3d80341f72" providerId="LiveId" clId="{1BDA01B1-0146-F449-B8C4-7824427DD2ED}" dt="2020-05-27T04:33:28.705" v="186" actId="478"/>
          <ac:spMkLst>
            <pc:docMk/>
            <pc:sldMk cId="695458590" sldId="338"/>
            <ac:spMk id="5" creationId="{324148F6-3394-7D4C-A2A3-3775FC826960}"/>
          </ac:spMkLst>
        </pc:spChg>
        <pc:spChg chg="mod">
          <ac:chgData name="Kawamura Takumi" userId="513e7a3d80341f72" providerId="LiveId" clId="{1BDA01B1-0146-F449-B8C4-7824427DD2ED}" dt="2020-05-27T04:31:24.107" v="157" actId="1076"/>
          <ac:spMkLst>
            <pc:docMk/>
            <pc:sldMk cId="695458590" sldId="338"/>
            <ac:spMk id="10" creationId="{66A6DC73-224C-1344-9337-9C9362C3B3CD}"/>
          </ac:spMkLst>
        </pc:spChg>
        <pc:cxnChg chg="mod">
          <ac:chgData name="Kawamura Takumi" userId="513e7a3d80341f72" providerId="LiveId" clId="{1BDA01B1-0146-F449-B8C4-7824427DD2ED}" dt="2020-05-27T04:31:28.314" v="158" actId="14100"/>
          <ac:cxnSpMkLst>
            <pc:docMk/>
            <pc:sldMk cId="695458590" sldId="338"/>
            <ac:cxnSpMk id="11" creationId="{421E9DA2-0ED9-6B4C-9316-62623E283533}"/>
          </ac:cxnSpMkLst>
        </pc:cxnChg>
      </pc:sldChg>
      <pc:sldChg chg="modSp modAnim">
        <pc:chgData name="Kawamura Takumi" userId="513e7a3d80341f72" providerId="LiveId" clId="{1BDA01B1-0146-F449-B8C4-7824427DD2ED}" dt="2020-05-27T04:23:42.680" v="137"/>
        <pc:sldMkLst>
          <pc:docMk/>
          <pc:sldMk cId="1458331617" sldId="339"/>
        </pc:sldMkLst>
        <pc:spChg chg="mod">
          <ac:chgData name="Kawamura Takumi" userId="513e7a3d80341f72" providerId="LiveId" clId="{1BDA01B1-0146-F449-B8C4-7824427DD2ED}" dt="2020-05-27T04:17:13.154" v="109" actId="207"/>
          <ac:spMkLst>
            <pc:docMk/>
            <pc:sldMk cId="1458331617" sldId="339"/>
            <ac:spMk id="2" creationId="{03E41793-2534-1B44-81E1-D3D9437E4E63}"/>
          </ac:spMkLst>
        </pc:spChg>
        <pc:spChg chg="mod">
          <ac:chgData name="Kawamura Takumi" userId="513e7a3d80341f72" providerId="LiveId" clId="{1BDA01B1-0146-F449-B8C4-7824427DD2ED}" dt="2020-05-27T04:17:15.569" v="110" actId="207"/>
          <ac:spMkLst>
            <pc:docMk/>
            <pc:sldMk cId="1458331617" sldId="339"/>
            <ac:spMk id="3" creationId="{6C9D1BC9-8499-8A49-BBED-A6680A8BD331}"/>
          </ac:spMkLst>
        </pc:spChg>
        <pc:spChg chg="mod">
          <ac:chgData name="Kawamura Takumi" userId="513e7a3d80341f72" providerId="LiveId" clId="{1BDA01B1-0146-F449-B8C4-7824427DD2ED}" dt="2020-05-27T04:18:27.281" v="121" actId="1076"/>
          <ac:spMkLst>
            <pc:docMk/>
            <pc:sldMk cId="1458331617" sldId="339"/>
            <ac:spMk id="6" creationId="{1DE5A271-D3E5-AC4E-9B37-399BA31FA09F}"/>
          </ac:spMkLst>
        </pc:spChg>
        <pc:spChg chg="mod">
          <ac:chgData name="Kawamura Takumi" userId="513e7a3d80341f72" providerId="LiveId" clId="{1BDA01B1-0146-F449-B8C4-7824427DD2ED}" dt="2020-05-27T04:18:21.409" v="120" actId="14100"/>
          <ac:spMkLst>
            <pc:docMk/>
            <pc:sldMk cId="1458331617" sldId="339"/>
            <ac:spMk id="7" creationId="{A59E0B60-5AF7-AA41-9C62-B1C8940FC991}"/>
          </ac:spMkLst>
        </pc:spChg>
        <pc:spChg chg="mod">
          <ac:chgData name="Kawamura Takumi" userId="513e7a3d80341f72" providerId="LiveId" clId="{1BDA01B1-0146-F449-B8C4-7824427DD2ED}" dt="2020-05-27T04:18:08.246" v="118" actId="14100"/>
          <ac:spMkLst>
            <pc:docMk/>
            <pc:sldMk cId="1458331617" sldId="339"/>
            <ac:spMk id="9" creationId="{11AB56B5-E77D-814E-A969-7585E7C95714}"/>
          </ac:spMkLst>
        </pc:spChg>
        <pc:spChg chg="mod">
          <ac:chgData name="Kawamura Takumi" userId="513e7a3d80341f72" providerId="LiveId" clId="{1BDA01B1-0146-F449-B8C4-7824427DD2ED}" dt="2020-05-27T04:18:12.859" v="119" actId="14100"/>
          <ac:spMkLst>
            <pc:docMk/>
            <pc:sldMk cId="1458331617" sldId="339"/>
            <ac:spMk id="10" creationId="{3F68C554-1425-A646-A16A-9DCB3D427060}"/>
          </ac:spMkLst>
        </pc:spChg>
        <pc:spChg chg="mod">
          <ac:chgData name="Kawamura Takumi" userId="513e7a3d80341f72" providerId="LiveId" clId="{1BDA01B1-0146-F449-B8C4-7824427DD2ED}" dt="2020-05-27T04:17:43.035" v="115" actId="1076"/>
          <ac:spMkLst>
            <pc:docMk/>
            <pc:sldMk cId="1458331617" sldId="339"/>
            <ac:spMk id="11" creationId="{D6E7074E-F79A-CD48-95CF-9E85246563DE}"/>
          </ac:spMkLst>
        </pc:spChg>
        <pc:spChg chg="mod">
          <ac:chgData name="Kawamura Takumi" userId="513e7a3d80341f72" providerId="LiveId" clId="{1BDA01B1-0146-F449-B8C4-7824427DD2ED}" dt="2020-05-27T04:18:27.281" v="121" actId="1076"/>
          <ac:spMkLst>
            <pc:docMk/>
            <pc:sldMk cId="1458331617" sldId="339"/>
            <ac:spMk id="18" creationId="{23BA8230-2526-8046-9952-04E7E9E7C26A}"/>
          </ac:spMkLst>
        </pc:spChg>
        <pc:spChg chg="mod">
          <ac:chgData name="Kawamura Takumi" userId="513e7a3d80341f72" providerId="LiveId" clId="{1BDA01B1-0146-F449-B8C4-7824427DD2ED}" dt="2020-05-27T04:17:50.212" v="116" actId="1076"/>
          <ac:spMkLst>
            <pc:docMk/>
            <pc:sldMk cId="1458331617" sldId="339"/>
            <ac:spMk id="23" creationId="{802471C3-39A8-2346-A61B-B0FE1F2C8E59}"/>
          </ac:spMkLst>
        </pc:spChg>
        <pc:spChg chg="mod">
          <ac:chgData name="Kawamura Takumi" userId="513e7a3d80341f72" providerId="LiveId" clId="{1BDA01B1-0146-F449-B8C4-7824427DD2ED}" dt="2020-05-27T04:19:59.612" v="126" actId="1076"/>
          <ac:spMkLst>
            <pc:docMk/>
            <pc:sldMk cId="1458331617" sldId="339"/>
            <ac:spMk id="35" creationId="{B3D12B49-A445-CD46-A629-2764E1DBD643}"/>
          </ac:spMkLst>
        </pc:spChg>
        <pc:cxnChg chg="mod">
          <ac:chgData name="Kawamura Takumi" userId="513e7a3d80341f72" providerId="LiveId" clId="{1BDA01B1-0146-F449-B8C4-7824427DD2ED}" dt="2020-05-27T04:17:50.212" v="116" actId="1076"/>
          <ac:cxnSpMkLst>
            <pc:docMk/>
            <pc:sldMk cId="1458331617" sldId="339"/>
            <ac:cxnSpMk id="20" creationId="{BB949F06-DAA1-1143-AA00-448502F6310A}"/>
          </ac:cxnSpMkLst>
        </pc:cxnChg>
        <pc:cxnChg chg="mod">
          <ac:chgData name="Kawamura Takumi" userId="513e7a3d80341f72" providerId="LiveId" clId="{1BDA01B1-0146-F449-B8C4-7824427DD2ED}" dt="2020-05-27T04:17:55.106" v="117" actId="14100"/>
          <ac:cxnSpMkLst>
            <pc:docMk/>
            <pc:sldMk cId="1458331617" sldId="339"/>
            <ac:cxnSpMk id="36" creationId="{3EE3E779-224D-7E45-9C95-9F3FC042A860}"/>
          </ac:cxnSpMkLst>
        </pc:cxnChg>
      </pc:sldChg>
      <pc:sldChg chg="modSp modAnim">
        <pc:chgData name="Kawamura Takumi" userId="513e7a3d80341f72" providerId="LiveId" clId="{1BDA01B1-0146-F449-B8C4-7824427DD2ED}" dt="2020-05-27T05:00:25.336" v="264"/>
        <pc:sldMkLst>
          <pc:docMk/>
          <pc:sldMk cId="3293381344" sldId="341"/>
        </pc:sldMkLst>
        <pc:spChg chg="mod">
          <ac:chgData name="Kawamura Takumi" userId="513e7a3d80341f72" providerId="LiveId" clId="{1BDA01B1-0146-F449-B8C4-7824427DD2ED}" dt="2020-05-27T04:15:14.126" v="92" actId="207"/>
          <ac:spMkLst>
            <pc:docMk/>
            <pc:sldMk cId="3293381344" sldId="341"/>
            <ac:spMk id="2" creationId="{98F792FD-FC56-1D43-991D-93FAA869C10A}"/>
          </ac:spMkLst>
        </pc:spChg>
        <pc:spChg chg="mod">
          <ac:chgData name="Kawamura Takumi" userId="513e7a3d80341f72" providerId="LiveId" clId="{1BDA01B1-0146-F449-B8C4-7824427DD2ED}" dt="2020-05-27T04:15:18.989" v="93" actId="207"/>
          <ac:spMkLst>
            <pc:docMk/>
            <pc:sldMk cId="3293381344" sldId="341"/>
            <ac:spMk id="3" creationId="{6ACDC4D3-5B71-FC4E-824D-34BD2066739C}"/>
          </ac:spMkLst>
        </pc:spChg>
        <pc:spChg chg="mod">
          <ac:chgData name="Kawamura Takumi" userId="513e7a3d80341f72" providerId="LiveId" clId="{1BDA01B1-0146-F449-B8C4-7824427DD2ED}" dt="2020-05-27T04:16:09.902" v="98" actId="1076"/>
          <ac:spMkLst>
            <pc:docMk/>
            <pc:sldMk cId="3293381344" sldId="341"/>
            <ac:spMk id="9" creationId="{422C7294-5317-7440-9E47-6E2FD44087D1}"/>
          </ac:spMkLst>
        </pc:spChg>
        <pc:spChg chg="mod">
          <ac:chgData name="Kawamura Takumi" userId="513e7a3d80341f72" providerId="LiveId" clId="{1BDA01B1-0146-F449-B8C4-7824427DD2ED}" dt="2020-05-27T04:16:22.168" v="100" actId="1076"/>
          <ac:spMkLst>
            <pc:docMk/>
            <pc:sldMk cId="3293381344" sldId="341"/>
            <ac:spMk id="10" creationId="{2C5F83C7-5FAA-B746-881E-AD22988F5888}"/>
          </ac:spMkLst>
        </pc:spChg>
        <pc:spChg chg="mod">
          <ac:chgData name="Kawamura Takumi" userId="513e7a3d80341f72" providerId="LiveId" clId="{1BDA01B1-0146-F449-B8C4-7824427DD2ED}" dt="2020-05-27T04:15:58.227" v="96" actId="1076"/>
          <ac:spMkLst>
            <pc:docMk/>
            <pc:sldMk cId="3293381344" sldId="341"/>
            <ac:spMk id="15" creationId="{481E7488-2A1F-814F-BC39-AAD5433E0F0C}"/>
          </ac:spMkLst>
        </pc:spChg>
        <pc:cxnChg chg="mod">
          <ac:chgData name="Kawamura Takumi" userId="513e7a3d80341f72" providerId="LiveId" clId="{1BDA01B1-0146-F449-B8C4-7824427DD2ED}" dt="2020-05-27T04:16:25.060" v="101" actId="14100"/>
          <ac:cxnSpMkLst>
            <pc:docMk/>
            <pc:sldMk cId="3293381344" sldId="341"/>
            <ac:cxnSpMk id="13" creationId="{6E809135-4509-744B-9BB7-A5FC662DB25D}"/>
          </ac:cxnSpMkLst>
        </pc:cxnChg>
      </pc:sldChg>
    </pc:docChg>
  </pc:docChgLst>
  <pc:docChgLst>
    <pc:chgData name="Kawamura Takumi" userId="513e7a3d80341f72" providerId="LiveId" clId="{A186F9BF-5E4D-DB46-94FA-35FECA933D36}"/>
    <pc:docChg chg="undo custSel modSld">
      <pc:chgData name="Kawamura Takumi" userId="513e7a3d80341f72" providerId="LiveId" clId="{A186F9BF-5E4D-DB46-94FA-35FECA933D36}" dt="2020-05-27T23:43:28.579" v="2770" actId="20577"/>
      <pc:docMkLst>
        <pc:docMk/>
      </pc:docMkLst>
      <pc:sldChg chg="modNotesTx">
        <pc:chgData name="Kawamura Takumi" userId="513e7a3d80341f72" providerId="LiveId" clId="{A186F9BF-5E4D-DB46-94FA-35FECA933D36}" dt="2020-05-27T17:08:13.910" v="2536" actId="20577"/>
        <pc:sldMkLst>
          <pc:docMk/>
          <pc:sldMk cId="1889157315" sldId="266"/>
        </pc:sldMkLst>
      </pc:sldChg>
      <pc:sldChg chg="modNotesTx">
        <pc:chgData name="Kawamura Takumi" userId="513e7a3d80341f72" providerId="LiveId" clId="{A186F9BF-5E4D-DB46-94FA-35FECA933D36}" dt="2020-05-27T17:12:56.457" v="2603" actId="20577"/>
        <pc:sldMkLst>
          <pc:docMk/>
          <pc:sldMk cId="2525795995" sldId="281"/>
        </pc:sldMkLst>
      </pc:sldChg>
      <pc:sldChg chg="addSp delSp modSp modNotesTx">
        <pc:chgData name="Kawamura Takumi" userId="513e7a3d80341f72" providerId="LiveId" clId="{A186F9BF-5E4D-DB46-94FA-35FECA933D36}" dt="2020-05-27T13:00:39.836" v="2275" actId="20577"/>
        <pc:sldMkLst>
          <pc:docMk/>
          <pc:sldMk cId="2271719330" sldId="288"/>
        </pc:sldMkLst>
        <pc:spChg chg="add del mod">
          <ac:chgData name="Kawamura Takumi" userId="513e7a3d80341f72" providerId="LiveId" clId="{A186F9BF-5E4D-DB46-94FA-35FECA933D36}" dt="2020-05-27T12:45:07.191" v="1866" actId="478"/>
          <ac:spMkLst>
            <pc:docMk/>
            <pc:sldMk cId="2271719330" sldId="288"/>
            <ac:spMk id="4" creationId="{22D2D946-996E-1F49-9C3B-B0BE3858B38E}"/>
          </ac:spMkLst>
        </pc:spChg>
      </pc:sldChg>
      <pc:sldChg chg="modNotesTx">
        <pc:chgData name="Kawamura Takumi" userId="513e7a3d80341f72" providerId="LiveId" clId="{A186F9BF-5E4D-DB46-94FA-35FECA933D36}" dt="2020-05-27T13:28:52.744" v="2445" actId="20577"/>
        <pc:sldMkLst>
          <pc:docMk/>
          <pc:sldMk cId="653847733" sldId="297"/>
        </pc:sldMkLst>
      </pc:sldChg>
      <pc:sldChg chg="modNotesTx">
        <pc:chgData name="Kawamura Takumi" userId="513e7a3d80341f72" providerId="LiveId" clId="{A186F9BF-5E4D-DB46-94FA-35FECA933D36}" dt="2020-05-27T17:22:55.841" v="2692" actId="20577"/>
        <pc:sldMkLst>
          <pc:docMk/>
          <pc:sldMk cId="4041493801" sldId="309"/>
        </pc:sldMkLst>
      </pc:sldChg>
      <pc:sldChg chg="modNotesTx">
        <pc:chgData name="Kawamura Takumi" userId="513e7a3d80341f72" providerId="LiveId" clId="{A186F9BF-5E4D-DB46-94FA-35FECA933D36}" dt="2020-05-27T11:10:17.328" v="17" actId="20577"/>
        <pc:sldMkLst>
          <pc:docMk/>
          <pc:sldMk cId="3187239068" sldId="313"/>
        </pc:sldMkLst>
      </pc:sldChg>
      <pc:sldChg chg="modNotesTx">
        <pc:chgData name="Kawamura Takumi" userId="513e7a3d80341f72" providerId="LiveId" clId="{A186F9BF-5E4D-DB46-94FA-35FECA933D36}" dt="2020-05-27T19:32:06.100" v="2762" actId="20577"/>
        <pc:sldMkLst>
          <pc:docMk/>
          <pc:sldMk cId="3147650217" sldId="314"/>
        </pc:sldMkLst>
      </pc:sldChg>
      <pc:sldChg chg="modNotesTx">
        <pc:chgData name="Kawamura Takumi" userId="513e7a3d80341f72" providerId="LiveId" clId="{A186F9BF-5E4D-DB46-94FA-35FECA933D36}" dt="2020-05-27T17:15:11.650" v="2649" actId="20577"/>
        <pc:sldMkLst>
          <pc:docMk/>
          <pc:sldMk cId="2787176909" sldId="316"/>
        </pc:sldMkLst>
      </pc:sldChg>
      <pc:sldChg chg="modNotesTx">
        <pc:chgData name="Kawamura Takumi" userId="513e7a3d80341f72" providerId="LiveId" clId="{A186F9BF-5E4D-DB46-94FA-35FECA933D36}" dt="2020-05-27T17:13:34.378" v="2620" actId="20577"/>
        <pc:sldMkLst>
          <pc:docMk/>
          <pc:sldMk cId="1759104584" sldId="320"/>
        </pc:sldMkLst>
      </pc:sldChg>
      <pc:sldChg chg="modNotesTx">
        <pc:chgData name="Kawamura Takumi" userId="513e7a3d80341f72" providerId="LiveId" clId="{A186F9BF-5E4D-DB46-94FA-35FECA933D36}" dt="2020-05-27T19:22:19.003" v="2701" actId="20577"/>
        <pc:sldMkLst>
          <pc:docMk/>
          <pc:sldMk cId="2686981373" sldId="323"/>
        </pc:sldMkLst>
      </pc:sldChg>
      <pc:sldChg chg="modNotesTx">
        <pc:chgData name="Kawamura Takumi" userId="513e7a3d80341f72" providerId="LiveId" clId="{A186F9BF-5E4D-DB46-94FA-35FECA933D36}" dt="2020-05-27T23:43:28.579" v="2770" actId="20577"/>
        <pc:sldMkLst>
          <pc:docMk/>
          <pc:sldMk cId="33951818" sldId="326"/>
        </pc:sldMkLst>
      </pc:sldChg>
      <pc:sldChg chg="modNotesTx">
        <pc:chgData name="Kawamura Takumi" userId="513e7a3d80341f72" providerId="LiveId" clId="{A186F9BF-5E4D-DB46-94FA-35FECA933D36}" dt="2020-05-27T19:22:34.435" v="2723" actId="20577"/>
        <pc:sldMkLst>
          <pc:docMk/>
          <pc:sldMk cId="911204440" sldId="329"/>
        </pc:sldMkLst>
      </pc:sldChg>
      <pc:sldChg chg="modNotesTx">
        <pc:chgData name="Kawamura Takumi" userId="513e7a3d80341f72" providerId="LiveId" clId="{A186F9BF-5E4D-DB46-94FA-35FECA933D36}" dt="2020-05-27T17:05:54.068" v="2534" actId="20577"/>
        <pc:sldMkLst>
          <pc:docMk/>
          <pc:sldMk cId="3088736412" sldId="331"/>
        </pc:sldMkLst>
      </pc:sldChg>
      <pc:sldChg chg="modAnim modNotesTx">
        <pc:chgData name="Kawamura Takumi" userId="513e7a3d80341f72" providerId="LiveId" clId="{A186F9BF-5E4D-DB46-94FA-35FECA933D36}" dt="2020-05-27T13:16:09.633" v="2425" actId="20577"/>
        <pc:sldMkLst>
          <pc:docMk/>
          <pc:sldMk cId="1192761820" sldId="332"/>
        </pc:sldMkLst>
      </pc:sldChg>
      <pc:sldChg chg="modAnim modNotesTx">
        <pc:chgData name="Kawamura Takumi" userId="513e7a3d80341f72" providerId="LiveId" clId="{A186F9BF-5E4D-DB46-94FA-35FECA933D36}" dt="2020-05-27T17:16:12.356" v="2650" actId="20577"/>
        <pc:sldMkLst>
          <pc:docMk/>
          <pc:sldMk cId="2779010868" sldId="333"/>
        </pc:sldMkLst>
      </pc:sldChg>
      <pc:sldChg chg="modNotesTx">
        <pc:chgData name="Kawamura Takumi" userId="513e7a3d80341f72" providerId="LiveId" clId="{A186F9BF-5E4D-DB46-94FA-35FECA933D36}" dt="2020-05-27T17:31:22.989" v="2698" actId="20577"/>
        <pc:sldMkLst>
          <pc:docMk/>
          <pc:sldMk cId="2838250993" sldId="335"/>
        </pc:sldMkLst>
      </pc:sldChg>
      <pc:sldChg chg="modNotesTx">
        <pc:chgData name="Kawamura Takumi" userId="513e7a3d80341f72" providerId="LiveId" clId="{A186F9BF-5E4D-DB46-94FA-35FECA933D36}" dt="2020-05-27T17:11:25.228" v="2601" actId="20577"/>
        <pc:sldMkLst>
          <pc:docMk/>
          <pc:sldMk cId="2553005440" sldId="336"/>
        </pc:sldMkLst>
      </pc:sldChg>
      <pc:sldChg chg="modNotesTx">
        <pc:chgData name="Kawamura Takumi" userId="513e7a3d80341f72" providerId="LiveId" clId="{A186F9BF-5E4D-DB46-94FA-35FECA933D36}" dt="2020-05-27T17:05:19.306" v="2533" actId="20577"/>
        <pc:sldMkLst>
          <pc:docMk/>
          <pc:sldMk cId="2482351658" sldId="337"/>
        </pc:sldMkLst>
      </pc:sldChg>
      <pc:sldChg chg="modNotesTx">
        <pc:chgData name="Kawamura Takumi" userId="513e7a3d80341f72" providerId="LiveId" clId="{A186F9BF-5E4D-DB46-94FA-35FECA933D36}" dt="2020-05-27T17:10:37.425" v="2557" actId="20577"/>
        <pc:sldMkLst>
          <pc:docMk/>
          <pc:sldMk cId="695458590" sldId="338"/>
        </pc:sldMkLst>
      </pc:sldChg>
      <pc:sldChg chg="modNotesTx">
        <pc:chgData name="Kawamura Takumi" userId="513e7a3d80341f72" providerId="LiveId" clId="{A186F9BF-5E4D-DB46-94FA-35FECA933D36}" dt="2020-05-27T13:06:14.115" v="2284" actId="20577"/>
        <pc:sldMkLst>
          <pc:docMk/>
          <pc:sldMk cId="1458331617" sldId="339"/>
        </pc:sldMkLst>
      </pc:sldChg>
      <pc:sldChg chg="modNotesTx">
        <pc:chgData name="Kawamura Takumi" userId="513e7a3d80341f72" providerId="LiveId" clId="{A186F9BF-5E4D-DB46-94FA-35FECA933D36}" dt="2020-05-27T17:18:29.021" v="2660" actId="20577"/>
        <pc:sldMkLst>
          <pc:docMk/>
          <pc:sldMk cId="3293381344" sldId="34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takumi24/Desktop/&#21330;&#26989;&#35542;&#25991;&#27010;&#35201;/&#23455;&#3944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Users/takumi24/Desktop/&#21330;&#26989;&#35542;&#25991;&#27010;&#35201;/&#23455;&#39443;.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Users/takumi24/Library/Mobile%20Documents/com~apple~CloudDocs/&#23455;&#3944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56224616413629"/>
          <c:y val="3.8738334791484398E-2"/>
          <c:w val="0.80792739193154228"/>
          <c:h val="0.78438956737592436"/>
        </c:manualLayout>
      </c:layout>
      <c:barChart>
        <c:barDir val="col"/>
        <c:grouping val="clustered"/>
        <c:varyColors val="0"/>
        <c:ser>
          <c:idx val="0"/>
          <c:order val="0"/>
          <c:spPr>
            <a:solidFill>
              <a:schemeClr val="accent1"/>
            </a:solidFill>
            <a:ln>
              <a:solidFill>
                <a:schemeClr val="tx1"/>
              </a:solidFill>
            </a:ln>
            <a:effectLst/>
          </c:spPr>
          <c:invertIfNegative val="0"/>
          <c:dPt>
            <c:idx val="0"/>
            <c:invertIfNegative val="0"/>
            <c:bubble3D val="0"/>
            <c:spPr>
              <a:solidFill>
                <a:srgbClr val="FFC000"/>
              </a:solidFill>
              <a:ln>
                <a:solidFill>
                  <a:schemeClr val="tx1"/>
                </a:solidFill>
              </a:ln>
              <a:effectLst/>
            </c:spPr>
            <c:extLst>
              <c:ext xmlns:c16="http://schemas.microsoft.com/office/drawing/2014/chart" uri="{C3380CC4-5D6E-409C-BE32-E72D297353CC}">
                <c16:uniqueId val="{00000001-9BFE-5949-BB0E-640A3B7A8AE5}"/>
              </c:ext>
            </c:extLst>
          </c:dPt>
          <c:dPt>
            <c:idx val="1"/>
            <c:invertIfNegative val="0"/>
            <c:bubble3D val="0"/>
            <c:spPr>
              <a:solidFill>
                <a:srgbClr val="0070C0"/>
              </a:solidFill>
              <a:ln>
                <a:solidFill>
                  <a:schemeClr val="tx1"/>
                </a:solidFill>
              </a:ln>
              <a:effectLst/>
            </c:spPr>
            <c:extLst>
              <c:ext xmlns:c16="http://schemas.microsoft.com/office/drawing/2014/chart" uri="{C3380CC4-5D6E-409C-BE32-E72D297353CC}">
                <c16:uniqueId val="{00000003-9BFE-5949-BB0E-640A3B7A8AE5}"/>
              </c:ext>
            </c:extLst>
          </c:dPt>
          <c:cat>
            <c:strRef>
              <c:f>'Sheet1 (6)'!$P$19:$Q$19</c:f>
              <c:strCache>
                <c:ptCount val="2"/>
                <c:pt idx="0">
                  <c:v>従来</c:v>
                </c:pt>
                <c:pt idx="1">
                  <c:v>SCwatcher</c:v>
                </c:pt>
              </c:strCache>
            </c:strRef>
          </c:cat>
          <c:val>
            <c:numRef>
              <c:f>'Sheet1 (6)'!$P$20:$Q$20</c:f>
              <c:numCache>
                <c:formatCode>General</c:formatCode>
                <c:ptCount val="2"/>
                <c:pt idx="0">
                  <c:v>1.6626999999999998</c:v>
                </c:pt>
                <c:pt idx="1">
                  <c:v>8.3791999999999991</c:v>
                </c:pt>
              </c:numCache>
            </c:numRef>
          </c:val>
          <c:extLst>
            <c:ext xmlns:c16="http://schemas.microsoft.com/office/drawing/2014/chart" uri="{C3380CC4-5D6E-409C-BE32-E72D297353CC}">
              <c16:uniqueId val="{00000004-9BFE-5949-BB0E-640A3B7A8AE5}"/>
            </c:ext>
          </c:extLst>
        </c:ser>
        <c:dLbls>
          <c:showLegendKey val="0"/>
          <c:showVal val="0"/>
          <c:showCatName val="0"/>
          <c:showSerName val="0"/>
          <c:showPercent val="0"/>
          <c:showBubbleSize val="0"/>
        </c:dLbls>
        <c:gapWidth val="150"/>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en-US" sz="1800" baseline="0">
                    <a:solidFill>
                      <a:schemeClr val="tx1"/>
                    </a:solidFill>
                    <a:latin typeface="+mn-ea"/>
                    <a:ea typeface="+mn-ea"/>
                  </a:rPr>
                  <a:t>実行時間</a:t>
                </a:r>
                <a:r>
                  <a:rPr lang="en-US" altLang="ja-JP" sz="1800" baseline="0" dirty="0">
                    <a:solidFill>
                      <a:schemeClr val="tx1"/>
                    </a:solidFill>
                    <a:latin typeface="+mn-ea"/>
                    <a:ea typeface="+mn-ea"/>
                  </a:rPr>
                  <a:t>[</a:t>
                </a:r>
                <a:r>
                  <a:rPr lang="en-US" altLang="ja-JP" sz="1800" baseline="0" dirty="0" err="1">
                    <a:solidFill>
                      <a:schemeClr val="tx1"/>
                    </a:solidFill>
                    <a:latin typeface="+mn-ea"/>
                    <a:ea typeface="+mn-ea"/>
                  </a:rPr>
                  <a:t>ms</a:t>
                </a:r>
                <a:r>
                  <a:rPr lang="en-US" altLang="ja-JP" sz="1800" baseline="0" dirty="0">
                    <a:solidFill>
                      <a:schemeClr val="tx1"/>
                    </a:solidFill>
                    <a:latin typeface="+mn-ea"/>
                    <a:ea typeface="+mn-ea"/>
                  </a:rPr>
                  <a:t>]</a:t>
                </a:r>
                <a:endParaRPr lang="ja-JP" altLang="en-US" sz="1800" baseline="0">
                  <a:solidFill>
                    <a:schemeClr val="tx1"/>
                  </a:solidFill>
                  <a:latin typeface="+mn-ea"/>
                  <a:ea typeface="+mn-ea"/>
                </a:endParaRPr>
              </a:p>
            </c:rich>
          </c:tx>
          <c:layout>
            <c:manualLayout>
              <c:xMode val="edge"/>
              <c:yMode val="edge"/>
              <c:x val="0"/>
              <c:y val="0.20196147955153798"/>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588424717348218"/>
          <c:y val="4.1694444444444444E-2"/>
          <c:w val="0.79443263984145684"/>
          <c:h val="0.78817867503400463"/>
        </c:manualLayout>
      </c:layout>
      <c:barChart>
        <c:barDir val="col"/>
        <c:grouping val="clustered"/>
        <c:varyColors val="0"/>
        <c:ser>
          <c:idx val="0"/>
          <c:order val="0"/>
          <c:spPr>
            <a:solidFill>
              <a:srgbClr val="0070C0"/>
            </a:solidFill>
            <a:ln>
              <a:solidFill>
                <a:sysClr val="windowText" lastClr="000000"/>
              </a:solidFill>
            </a:ln>
            <a:effectLst/>
          </c:spPr>
          <c:invertIfNegative val="0"/>
          <c:dPt>
            <c:idx val="0"/>
            <c:invertIfNegative val="0"/>
            <c:bubble3D val="0"/>
            <c:spPr>
              <a:solidFill>
                <a:srgbClr val="FF0000"/>
              </a:solidFill>
              <a:ln>
                <a:solidFill>
                  <a:sysClr val="windowText" lastClr="000000"/>
                </a:solidFill>
              </a:ln>
              <a:effectLst/>
            </c:spPr>
            <c:extLst>
              <c:ext xmlns:c16="http://schemas.microsoft.com/office/drawing/2014/chart" uri="{C3380CC4-5D6E-409C-BE32-E72D297353CC}">
                <c16:uniqueId val="{00000001-8F86-224B-BCB1-D65E825A7772}"/>
              </c:ext>
            </c:extLst>
          </c:dPt>
          <c:dPt>
            <c:idx val="1"/>
            <c:invertIfNegative val="0"/>
            <c:bubble3D val="0"/>
            <c:spPr>
              <a:solidFill>
                <a:srgbClr val="0070C0"/>
              </a:solidFill>
              <a:ln>
                <a:solidFill>
                  <a:sysClr val="windowText" lastClr="000000"/>
                </a:solidFill>
              </a:ln>
              <a:effectLst/>
            </c:spPr>
            <c:extLst>
              <c:ext xmlns:c16="http://schemas.microsoft.com/office/drawing/2014/chart" uri="{C3380CC4-5D6E-409C-BE32-E72D297353CC}">
                <c16:uniqueId val="{00000003-8F86-224B-BCB1-D65E825A7772}"/>
              </c:ext>
            </c:extLst>
          </c:dPt>
          <c:cat>
            <c:strRef>
              <c:f>'Sheet1 (6)'!$V$19:$W$19</c:f>
              <c:strCache>
                <c:ptCount val="2"/>
                <c:pt idx="0">
                  <c:v>SGmonitor</c:v>
                </c:pt>
                <c:pt idx="1">
                  <c:v>SCwatcher</c:v>
                </c:pt>
              </c:strCache>
            </c:strRef>
          </c:cat>
          <c:val>
            <c:numRef>
              <c:f>'Sheet1 (6)'!$V$20:$W$20</c:f>
              <c:numCache>
                <c:formatCode>General</c:formatCode>
                <c:ptCount val="2"/>
                <c:pt idx="0">
                  <c:v>5.4480000000000004</c:v>
                </c:pt>
                <c:pt idx="1">
                  <c:v>18.361000000000001</c:v>
                </c:pt>
              </c:numCache>
            </c:numRef>
          </c:val>
          <c:extLst>
            <c:ext xmlns:c16="http://schemas.microsoft.com/office/drawing/2014/chart" uri="{C3380CC4-5D6E-409C-BE32-E72D297353CC}">
              <c16:uniqueId val="{00000004-8F86-224B-BCB1-D65E825A7772}"/>
            </c:ext>
          </c:extLst>
        </c:ser>
        <c:dLbls>
          <c:showLegendKey val="0"/>
          <c:showVal val="0"/>
          <c:showCatName val="0"/>
          <c:showSerName val="0"/>
          <c:showPercent val="0"/>
          <c:showBubbleSize val="0"/>
        </c:dLbls>
        <c:gapWidth val="150"/>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r>
                  <a:rPr lang="ja-JP" altLang="en-US" sz="1800" baseline="0"/>
                  <a:t>実行時間</a:t>
                </a:r>
                <a:r>
                  <a:rPr lang="en-US" altLang="ja-JP" sz="1800" baseline="0"/>
                  <a:t>[ms]</a:t>
                </a:r>
                <a:endParaRPr lang="ja-JP" altLang="en-US" sz="1800" baseline="0"/>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530899147639989"/>
          <c:y val="3.8738334791484398E-2"/>
          <c:w val="0.79645139007085974"/>
          <c:h val="0.81727252843394571"/>
        </c:manualLayout>
      </c:layout>
      <c:barChart>
        <c:barDir val="col"/>
        <c:grouping val="clustered"/>
        <c:varyColors val="0"/>
        <c:ser>
          <c:idx val="0"/>
          <c:order val="0"/>
          <c:spPr>
            <a:solidFill>
              <a:schemeClr val="accent1"/>
            </a:solidFill>
            <a:ln w="9525">
              <a:noFill/>
            </a:ln>
            <a:effectLst/>
          </c:spPr>
          <c:invertIfNegative val="0"/>
          <c:dPt>
            <c:idx val="0"/>
            <c:invertIfNegative val="0"/>
            <c:bubble3D val="0"/>
            <c:spPr>
              <a:solidFill>
                <a:srgbClr val="FF0000"/>
              </a:solidFill>
              <a:ln w="9525">
                <a:solidFill>
                  <a:sysClr val="windowText" lastClr="000000"/>
                </a:solidFill>
              </a:ln>
              <a:effectLst/>
            </c:spPr>
            <c:extLst>
              <c:ext xmlns:c16="http://schemas.microsoft.com/office/drawing/2014/chart" uri="{C3380CC4-5D6E-409C-BE32-E72D297353CC}">
                <c16:uniqueId val="{00000001-F0D5-7C4D-B90A-0259AC886622}"/>
              </c:ext>
            </c:extLst>
          </c:dPt>
          <c:dPt>
            <c:idx val="1"/>
            <c:invertIfNegative val="0"/>
            <c:bubble3D val="0"/>
            <c:spPr>
              <a:solidFill>
                <a:srgbClr val="00B050"/>
              </a:solidFill>
              <a:ln w="9525">
                <a:solidFill>
                  <a:sysClr val="windowText" lastClr="000000"/>
                </a:solidFill>
              </a:ln>
              <a:effectLst/>
            </c:spPr>
            <c:extLst>
              <c:ext xmlns:c16="http://schemas.microsoft.com/office/drawing/2014/chart" uri="{C3380CC4-5D6E-409C-BE32-E72D297353CC}">
                <c16:uniqueId val="{00000003-F0D5-7C4D-B90A-0259AC886622}"/>
              </c:ext>
            </c:extLst>
          </c:dPt>
          <c:cat>
            <c:strRef>
              <c:f>'Sheet1 (6)'!$AL$18:$AM$18</c:f>
              <c:strCache>
                <c:ptCount val="2"/>
                <c:pt idx="0">
                  <c:v>ハイパーコール</c:v>
                </c:pt>
                <c:pt idx="1">
                  <c:v>VMメモリデバイス</c:v>
                </c:pt>
              </c:strCache>
            </c:strRef>
          </c:cat>
          <c:val>
            <c:numRef>
              <c:f>'Sheet1 (6)'!$AL$19:$AM$19</c:f>
              <c:numCache>
                <c:formatCode>General</c:formatCode>
                <c:ptCount val="2"/>
                <c:pt idx="0">
                  <c:v>5.4480000000000004</c:v>
                </c:pt>
                <c:pt idx="1">
                  <c:v>6.3120000000000003</c:v>
                </c:pt>
              </c:numCache>
            </c:numRef>
          </c:val>
          <c:extLst>
            <c:ext xmlns:c16="http://schemas.microsoft.com/office/drawing/2014/chart" uri="{C3380CC4-5D6E-409C-BE32-E72D297353CC}">
              <c16:uniqueId val="{00000004-F0D5-7C4D-B90A-0259AC886622}"/>
            </c:ext>
          </c:extLst>
        </c:ser>
        <c:dLbls>
          <c:showLegendKey val="0"/>
          <c:showVal val="0"/>
          <c:showCatName val="0"/>
          <c:showSerName val="0"/>
          <c:showPercent val="0"/>
          <c:showBubbleSize val="0"/>
        </c:dLbls>
        <c:gapWidth val="150"/>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300" b="0" i="0" u="none" strike="noStrike" kern="1200" baseline="0">
                    <a:solidFill>
                      <a:schemeClr val="tx1"/>
                    </a:solidFill>
                    <a:latin typeface="+mn-lt"/>
                    <a:ea typeface="+mn-ea"/>
                    <a:cs typeface="+mn-cs"/>
                  </a:defRPr>
                </a:pPr>
                <a:r>
                  <a:rPr lang="ja-JP" altLang="en-US" sz="1800"/>
                  <a:t>実行時間</a:t>
                </a:r>
                <a:r>
                  <a:rPr lang="en-US" altLang="ja-JP" sz="1800" dirty="0"/>
                  <a:t>[</a:t>
                </a:r>
                <a:r>
                  <a:rPr lang="en-US" altLang="ja-JP" sz="1800" dirty="0" err="1"/>
                  <a:t>ms</a:t>
                </a:r>
                <a:r>
                  <a:rPr lang="en-US" altLang="ja-JP" sz="1800" dirty="0"/>
                  <a:t>]</a:t>
                </a:r>
                <a:endParaRPr lang="ja-JP" altLang="en-US" sz="1800"/>
              </a:p>
            </c:rich>
          </c:tx>
          <c:layout>
            <c:manualLayout>
              <c:xMode val="edge"/>
              <c:yMode val="edge"/>
              <c:x val="0"/>
              <c:y val="0.21411677360859036"/>
            </c:manualLayout>
          </c:layout>
          <c:overlay val="0"/>
          <c:spPr>
            <a:noFill/>
            <a:ln>
              <a:noFill/>
            </a:ln>
            <a:effectLst/>
          </c:spPr>
          <c:txPr>
            <a:bodyPr rot="-5400000" spcFirstLastPara="1" vertOverflow="ellipsis" vert="horz" wrap="square" anchor="ctr" anchorCtr="1"/>
            <a:lstStyle/>
            <a:p>
              <a:pPr>
                <a:defRPr lang="ja-JP" sz="13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E083F-5C11-42BD-842F-4544BD27B759}" type="datetimeFigureOut">
              <a:rPr kumimoji="1" lang="ja-JP" altLang="en-US" smtClean="0"/>
              <a:t>2020/6/3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CC1E0-F1EE-4AC8-980D-F9BE16F3A763}" type="slidenum">
              <a:rPr kumimoji="1" lang="ja-JP" altLang="en-US" smtClean="0"/>
              <a:t>‹#›</a:t>
            </a:fld>
            <a:endParaRPr kumimoji="1" lang="ja-JP" altLang="en-US"/>
          </a:p>
        </p:txBody>
      </p:sp>
    </p:spTree>
    <p:extLst>
      <p:ext uri="{BB962C8B-B14F-4D97-AF65-F5344CB8AC3E}">
        <p14:creationId xmlns:p14="http://schemas.microsoft.com/office/powerpoint/2010/main" val="18400125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a:t>
            </a:fld>
            <a:endParaRPr kumimoji="1" lang="ja-JP" altLang="en-US"/>
          </a:p>
        </p:txBody>
      </p:sp>
    </p:spTree>
    <p:extLst>
      <p:ext uri="{BB962C8B-B14F-4D97-AF65-F5344CB8AC3E}">
        <p14:creationId xmlns:p14="http://schemas.microsoft.com/office/powerpoint/2010/main" val="1318647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10</a:t>
            </a:fld>
            <a:endParaRPr kumimoji="1" lang="ja-JP" altLang="en-US"/>
          </a:p>
        </p:txBody>
      </p:sp>
    </p:spTree>
    <p:extLst>
      <p:ext uri="{BB962C8B-B14F-4D97-AF65-F5344CB8AC3E}">
        <p14:creationId xmlns:p14="http://schemas.microsoft.com/office/powerpoint/2010/main" val="1227773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11</a:t>
            </a:fld>
            <a:endParaRPr kumimoji="1" lang="ja-JP" altLang="en-US"/>
          </a:p>
        </p:txBody>
      </p:sp>
    </p:spTree>
    <p:extLst>
      <p:ext uri="{BB962C8B-B14F-4D97-AF65-F5344CB8AC3E}">
        <p14:creationId xmlns:p14="http://schemas.microsoft.com/office/powerpoint/2010/main" val="61499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12</a:t>
            </a:fld>
            <a:endParaRPr kumimoji="1" lang="ja-JP" altLang="en-US"/>
          </a:p>
        </p:txBody>
      </p:sp>
    </p:spTree>
    <p:extLst>
      <p:ext uri="{BB962C8B-B14F-4D97-AF65-F5344CB8AC3E}">
        <p14:creationId xmlns:p14="http://schemas.microsoft.com/office/powerpoint/2010/main" val="2678592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13</a:t>
            </a:fld>
            <a:endParaRPr kumimoji="1" lang="ja-JP" altLang="en-US"/>
          </a:p>
        </p:txBody>
      </p:sp>
    </p:spTree>
    <p:extLst>
      <p:ext uri="{BB962C8B-B14F-4D97-AF65-F5344CB8AC3E}">
        <p14:creationId xmlns:p14="http://schemas.microsoft.com/office/powerpoint/2010/main" val="1402106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14</a:t>
            </a:fld>
            <a:endParaRPr kumimoji="1" lang="ja-JP" altLang="en-US"/>
          </a:p>
        </p:txBody>
      </p:sp>
    </p:spTree>
    <p:extLst>
      <p:ext uri="{BB962C8B-B14F-4D97-AF65-F5344CB8AC3E}">
        <p14:creationId xmlns:p14="http://schemas.microsoft.com/office/powerpoint/2010/main" val="916444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15</a:t>
            </a:fld>
            <a:endParaRPr kumimoji="1" lang="ja-JP" altLang="en-US"/>
          </a:p>
        </p:txBody>
      </p:sp>
    </p:spTree>
    <p:extLst>
      <p:ext uri="{BB962C8B-B14F-4D97-AF65-F5344CB8AC3E}">
        <p14:creationId xmlns:p14="http://schemas.microsoft.com/office/powerpoint/2010/main" val="319988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16</a:t>
            </a:fld>
            <a:endParaRPr kumimoji="1" lang="ja-JP" altLang="en-US"/>
          </a:p>
        </p:txBody>
      </p:sp>
    </p:spTree>
    <p:extLst>
      <p:ext uri="{BB962C8B-B14F-4D97-AF65-F5344CB8AC3E}">
        <p14:creationId xmlns:p14="http://schemas.microsoft.com/office/powerpoint/2010/main" val="4282032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17</a:t>
            </a:fld>
            <a:endParaRPr kumimoji="1" lang="ja-JP" altLang="en-US"/>
          </a:p>
        </p:txBody>
      </p:sp>
    </p:spTree>
    <p:extLst>
      <p:ext uri="{BB962C8B-B14F-4D97-AF65-F5344CB8AC3E}">
        <p14:creationId xmlns:p14="http://schemas.microsoft.com/office/powerpoint/2010/main" val="36030930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18</a:t>
            </a:fld>
            <a:endParaRPr kumimoji="1" lang="ja-JP" altLang="en-US"/>
          </a:p>
        </p:txBody>
      </p:sp>
    </p:spTree>
    <p:extLst>
      <p:ext uri="{BB962C8B-B14F-4D97-AF65-F5344CB8AC3E}">
        <p14:creationId xmlns:p14="http://schemas.microsoft.com/office/powerpoint/2010/main" val="36938938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19</a:t>
            </a:fld>
            <a:endParaRPr kumimoji="1" lang="ja-JP" altLang="en-US"/>
          </a:p>
        </p:txBody>
      </p:sp>
    </p:spTree>
    <p:extLst>
      <p:ext uri="{BB962C8B-B14F-4D97-AF65-F5344CB8AC3E}">
        <p14:creationId xmlns:p14="http://schemas.microsoft.com/office/powerpoint/2010/main" val="930743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a:t>
            </a:fld>
            <a:endParaRPr kumimoji="1" lang="ja-JP" altLang="en-US"/>
          </a:p>
        </p:txBody>
      </p:sp>
    </p:spTree>
    <p:extLst>
      <p:ext uri="{BB962C8B-B14F-4D97-AF65-F5344CB8AC3E}">
        <p14:creationId xmlns:p14="http://schemas.microsoft.com/office/powerpoint/2010/main" val="32425352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20</a:t>
            </a:fld>
            <a:endParaRPr kumimoji="1" lang="ja-JP" altLang="en-US"/>
          </a:p>
        </p:txBody>
      </p:sp>
    </p:spTree>
    <p:extLst>
      <p:ext uri="{BB962C8B-B14F-4D97-AF65-F5344CB8AC3E}">
        <p14:creationId xmlns:p14="http://schemas.microsoft.com/office/powerpoint/2010/main" val="362940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21</a:t>
            </a:fld>
            <a:endParaRPr kumimoji="1" lang="ja-JP" altLang="en-US"/>
          </a:p>
        </p:txBody>
      </p:sp>
    </p:spTree>
    <p:extLst>
      <p:ext uri="{BB962C8B-B14F-4D97-AF65-F5344CB8AC3E}">
        <p14:creationId xmlns:p14="http://schemas.microsoft.com/office/powerpoint/2010/main" val="6877444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22</a:t>
            </a:fld>
            <a:endParaRPr kumimoji="1" lang="ja-JP" altLang="en-US"/>
          </a:p>
        </p:txBody>
      </p:sp>
    </p:spTree>
    <p:extLst>
      <p:ext uri="{BB962C8B-B14F-4D97-AF65-F5344CB8AC3E}">
        <p14:creationId xmlns:p14="http://schemas.microsoft.com/office/powerpoint/2010/main" val="33168358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23</a:t>
            </a:fld>
            <a:endParaRPr kumimoji="1" lang="ja-JP" altLang="en-US"/>
          </a:p>
        </p:txBody>
      </p:sp>
    </p:spTree>
    <p:extLst>
      <p:ext uri="{BB962C8B-B14F-4D97-AF65-F5344CB8AC3E}">
        <p14:creationId xmlns:p14="http://schemas.microsoft.com/office/powerpoint/2010/main" val="30747164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24</a:t>
            </a:fld>
            <a:endParaRPr kumimoji="1" lang="ja-JP" altLang="en-US"/>
          </a:p>
        </p:txBody>
      </p:sp>
    </p:spTree>
    <p:extLst>
      <p:ext uri="{BB962C8B-B14F-4D97-AF65-F5344CB8AC3E}">
        <p14:creationId xmlns:p14="http://schemas.microsoft.com/office/powerpoint/2010/main" val="24674732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25</a:t>
            </a:fld>
            <a:endParaRPr kumimoji="1" lang="ja-JP" altLang="en-US"/>
          </a:p>
        </p:txBody>
      </p:sp>
    </p:spTree>
    <p:extLst>
      <p:ext uri="{BB962C8B-B14F-4D97-AF65-F5344CB8AC3E}">
        <p14:creationId xmlns:p14="http://schemas.microsoft.com/office/powerpoint/2010/main" val="19839107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26</a:t>
            </a:fld>
            <a:endParaRPr kumimoji="1" lang="ja-JP" altLang="en-US"/>
          </a:p>
        </p:txBody>
      </p:sp>
    </p:spTree>
    <p:extLst>
      <p:ext uri="{BB962C8B-B14F-4D97-AF65-F5344CB8AC3E}">
        <p14:creationId xmlns:p14="http://schemas.microsoft.com/office/powerpoint/2010/main" val="1464207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3</a:t>
            </a:fld>
            <a:endParaRPr kumimoji="1" lang="ja-JP" altLang="en-US"/>
          </a:p>
        </p:txBody>
      </p:sp>
    </p:spTree>
    <p:extLst>
      <p:ext uri="{BB962C8B-B14F-4D97-AF65-F5344CB8AC3E}">
        <p14:creationId xmlns:p14="http://schemas.microsoft.com/office/powerpoint/2010/main" val="3463269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4</a:t>
            </a:fld>
            <a:endParaRPr kumimoji="1" lang="ja-JP" altLang="en-US"/>
          </a:p>
        </p:txBody>
      </p:sp>
    </p:spTree>
    <p:extLst>
      <p:ext uri="{BB962C8B-B14F-4D97-AF65-F5344CB8AC3E}">
        <p14:creationId xmlns:p14="http://schemas.microsoft.com/office/powerpoint/2010/main" val="2164990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dirty="0">
              <a:solidFill>
                <a:schemeClr val="tx1"/>
              </a:solidFill>
              <a:latin typeface="+mn-lt"/>
              <a:ea typeface="+mn-ea"/>
            </a:endParaRPr>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5</a:t>
            </a:fld>
            <a:endParaRPr kumimoji="1" lang="ja-JP" altLang="en-US"/>
          </a:p>
        </p:txBody>
      </p:sp>
    </p:spTree>
    <p:extLst>
      <p:ext uri="{BB962C8B-B14F-4D97-AF65-F5344CB8AC3E}">
        <p14:creationId xmlns:p14="http://schemas.microsoft.com/office/powerpoint/2010/main" val="447587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6</a:t>
            </a:fld>
            <a:endParaRPr kumimoji="1" lang="ja-JP" altLang="en-US"/>
          </a:p>
        </p:txBody>
      </p:sp>
    </p:spTree>
    <p:extLst>
      <p:ext uri="{BB962C8B-B14F-4D97-AF65-F5344CB8AC3E}">
        <p14:creationId xmlns:p14="http://schemas.microsoft.com/office/powerpoint/2010/main" val="1194040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7</a:t>
            </a:fld>
            <a:endParaRPr kumimoji="1" lang="ja-JP" altLang="en-US"/>
          </a:p>
        </p:txBody>
      </p:sp>
    </p:spTree>
    <p:extLst>
      <p:ext uri="{BB962C8B-B14F-4D97-AF65-F5344CB8AC3E}">
        <p14:creationId xmlns:p14="http://schemas.microsoft.com/office/powerpoint/2010/main" val="1718503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8</a:t>
            </a:fld>
            <a:endParaRPr kumimoji="1" lang="ja-JP" altLang="en-US"/>
          </a:p>
        </p:txBody>
      </p:sp>
    </p:spTree>
    <p:extLst>
      <p:ext uri="{BB962C8B-B14F-4D97-AF65-F5344CB8AC3E}">
        <p14:creationId xmlns:p14="http://schemas.microsoft.com/office/powerpoint/2010/main" val="2380367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F8B32173-DD85-46DD-A6CC-A7B71FC0D2D4}" type="slidenum">
              <a:rPr kumimoji="1" lang="ja-JP" altLang="en-US" smtClean="0"/>
              <a:t>9</a:t>
            </a:fld>
            <a:endParaRPr kumimoji="1" lang="ja-JP" altLang="en-US"/>
          </a:p>
        </p:txBody>
      </p:sp>
    </p:spTree>
    <p:extLst>
      <p:ext uri="{BB962C8B-B14F-4D97-AF65-F5344CB8AC3E}">
        <p14:creationId xmlns:p14="http://schemas.microsoft.com/office/powerpoint/2010/main" val="2396058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E20A05-655D-894A-8DA3-AE92A80E8220}" type="datetime1">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65464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AC7E81-1DCC-5F49-85F7-F5C19F8CD03E}" type="datetime1">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797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0E803F-EBD5-3741-9C03-6ABBCAA496DF}" type="datetime1">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52477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78191"/>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628650" y="1515036"/>
            <a:ext cx="7886700" cy="4661928"/>
          </a:xfrm>
        </p:spPr>
        <p:txBody>
          <a:bodyPr/>
          <a:lstStyle>
            <a:lvl2pPr>
              <a:defRPr sz="2400"/>
            </a:lvl2pPr>
            <a:lvl3pPr>
              <a:defRPr sz="2200"/>
            </a:lvl3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10"/>
          </p:nvPr>
        </p:nvSpPr>
        <p:spPr/>
        <p:txBody>
          <a:bodyPr/>
          <a:lstStyle/>
          <a:p>
            <a:fld id="{7E875C31-474F-FC45-A111-AAF7A8326112}" type="datetime1">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03230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C14C95-25DE-FB4B-9468-E33350A0589D}" type="datetime1">
              <a:rPr kumimoji="1" lang="ja-JP" altLang="en-US" smtClean="0"/>
              <a:t>2020/6/3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3883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1DD8A6-6B9A-234C-A8A1-1A7BE3EBDE7D}" type="datetime1">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5404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AB7C881-80B3-FD4B-8DBB-F5FA0861E66D}" type="datetime1">
              <a:rPr kumimoji="1" lang="ja-JP" altLang="en-US" smtClean="0"/>
              <a:t>2020/6/3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9157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CBCAE63-8937-F14A-8CBB-6F6CE3EEC5BC}" type="datetime1">
              <a:rPr kumimoji="1" lang="ja-JP" altLang="en-US" smtClean="0"/>
              <a:t>2020/6/3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6255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9BB3E-941C-DE4B-8110-1B8213162BE3}" type="datetime1">
              <a:rPr kumimoji="1" lang="ja-JP" altLang="en-US" smtClean="0"/>
              <a:t>2020/6/3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6243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E1DF75-3ED2-DC41-ADBD-2126979AD384}" type="datetime1">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88843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A8BB08-A7BA-DA4B-95F2-2EB55DE33BD7}" type="datetime1">
              <a:rPr kumimoji="1" lang="ja-JP" altLang="en-US" smtClean="0"/>
              <a:t>2020/6/3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8366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E80EC-AE97-7840-A92C-6F2326B408FF}" type="datetime1">
              <a:rPr kumimoji="1" lang="ja-JP" altLang="en-US" smtClean="0"/>
              <a:t>2020/6/3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669251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kumimoji="1" sz="4400" b="1"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90C22-527E-4410-B15E-2990C7147ACF}"/>
              </a:ext>
            </a:extLst>
          </p:cNvPr>
          <p:cNvSpPr>
            <a:spLocks noGrp="1"/>
          </p:cNvSpPr>
          <p:nvPr>
            <p:ph type="ctrTitle"/>
          </p:nvPr>
        </p:nvSpPr>
        <p:spPr>
          <a:xfrm>
            <a:off x="0" y="1190334"/>
            <a:ext cx="9144000" cy="2387600"/>
          </a:xfrm>
        </p:spPr>
        <p:txBody>
          <a:bodyPr>
            <a:normAutofit/>
          </a:bodyPr>
          <a:lstStyle/>
          <a:p>
            <a:r>
              <a:rPr lang="en-US" altLang="ja-JP" sz="4400" dirty="0"/>
              <a:t>SGX</a:t>
            </a:r>
            <a:r>
              <a:rPr lang="ja-JP" altLang="en-US" sz="4400"/>
              <a:t>向け実行環境</a:t>
            </a:r>
            <a:r>
              <a:rPr lang="en-US" altLang="ja-JP" sz="4400" dirty="0"/>
              <a:t>SCONE</a:t>
            </a:r>
            <a:r>
              <a:rPr lang="ja-JP" altLang="en-US" sz="4400"/>
              <a:t>を用いた</a:t>
            </a:r>
            <a:r>
              <a:rPr lang="en-US" altLang="ja-JP" sz="4400" dirty="0"/>
              <a:t>VM</a:t>
            </a:r>
            <a:r>
              <a:rPr lang="ja-JP" altLang="en-US" sz="4400"/>
              <a:t>の安全な監視機構</a:t>
            </a:r>
            <a:endParaRPr kumimoji="1" lang="ja-JP" altLang="en-US" sz="4400" dirty="0"/>
          </a:p>
        </p:txBody>
      </p:sp>
      <p:sp>
        <p:nvSpPr>
          <p:cNvPr id="3" name="字幕 2">
            <a:extLst>
              <a:ext uri="{FF2B5EF4-FFF2-40B4-BE49-F238E27FC236}">
                <a16:creationId xmlns:a16="http://schemas.microsoft.com/office/drawing/2014/main" id="{6EBA960C-1AE3-4981-ACF1-ACBACCAD6E16}"/>
              </a:ext>
            </a:extLst>
          </p:cNvPr>
          <p:cNvSpPr>
            <a:spLocks noGrp="1"/>
          </p:cNvSpPr>
          <p:nvPr>
            <p:ph type="subTitle" idx="1"/>
          </p:nvPr>
        </p:nvSpPr>
        <p:spPr>
          <a:xfrm>
            <a:off x="1143000" y="4197216"/>
            <a:ext cx="6858000" cy="1655762"/>
          </a:xfrm>
        </p:spPr>
        <p:txBody>
          <a:bodyPr>
            <a:normAutofit/>
          </a:bodyPr>
          <a:lstStyle/>
          <a:p>
            <a:pPr algn="r"/>
            <a:r>
              <a:rPr kumimoji="1" lang="ja-JP" altLang="en-US"/>
              <a:t>九州工業大学　</a:t>
            </a:r>
            <a:r>
              <a:rPr lang="ja-JP" altLang="en-US"/>
              <a:t>河村　拓実</a:t>
            </a:r>
            <a:endParaRPr lang="en-US" altLang="ja-JP" dirty="0"/>
          </a:p>
          <a:p>
            <a:pPr algn="r"/>
            <a:r>
              <a:rPr kumimoji="1" lang="ja-JP" altLang="en-US"/>
              <a:t>光来　健一</a:t>
            </a:r>
            <a:endParaRPr kumimoji="1" lang="en-US" altLang="ja-JP" dirty="0"/>
          </a:p>
        </p:txBody>
      </p:sp>
      <p:sp>
        <p:nvSpPr>
          <p:cNvPr id="4" name="スライド番号プレースホルダー 3">
            <a:extLst>
              <a:ext uri="{FF2B5EF4-FFF2-40B4-BE49-F238E27FC236}">
                <a16:creationId xmlns:a16="http://schemas.microsoft.com/office/drawing/2014/main" id="{F7FE29DD-45C8-4A99-8352-A46876AAF09F}"/>
              </a:ext>
            </a:extLst>
          </p:cNvPr>
          <p:cNvSpPr>
            <a:spLocks noGrp="1"/>
          </p:cNvSpPr>
          <p:nvPr>
            <p:ph type="sldNum" sz="quarter" idx="12"/>
          </p:nvPr>
        </p:nvSpPr>
        <p:spPr/>
        <p:txBody>
          <a:bodyPr/>
          <a:lstStyle/>
          <a:p>
            <a:fld id="{1B3C2CAD-F0FE-4B52-A2C2-A2F757827D48}" type="slidenum">
              <a:rPr kumimoji="1" lang="ja-JP" altLang="en-US" smtClean="0"/>
              <a:t>1</a:t>
            </a:fld>
            <a:endParaRPr kumimoji="1" lang="ja-JP" altLang="en-US"/>
          </a:p>
        </p:txBody>
      </p:sp>
    </p:spTree>
    <p:extLst>
      <p:ext uri="{BB962C8B-B14F-4D97-AF65-F5344CB8AC3E}">
        <p14:creationId xmlns:p14="http://schemas.microsoft.com/office/powerpoint/2010/main" val="2453436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a:xfrm>
            <a:off x="544010" y="272143"/>
            <a:ext cx="8055980" cy="1171175"/>
          </a:xfrm>
        </p:spPr>
        <p:txBody>
          <a:bodyPr>
            <a:noAutofit/>
          </a:bodyPr>
          <a:lstStyle/>
          <a:p>
            <a:r>
              <a:rPr lang="en-US" altLang="ja-JP" dirty="0"/>
              <a:t>VM</a:t>
            </a:r>
            <a:r>
              <a:rPr lang="ja-JP" altLang="en-US"/>
              <a:t>用</a:t>
            </a:r>
            <a:r>
              <a:rPr lang="en-US" altLang="ja-JP" dirty="0"/>
              <a:t>proc</a:t>
            </a:r>
            <a:r>
              <a:rPr lang="ja-JP" altLang="en-US"/>
              <a:t>ファイルシステム</a:t>
            </a:r>
            <a:endParaRPr lang="ja-JP" altLang="en-US" dirty="0"/>
          </a:p>
        </p:txBody>
      </p:sp>
      <p:sp>
        <p:nvSpPr>
          <p:cNvPr id="6" name="Content Placeholder 5">
            <a:extLst>
              <a:ext uri="{FF2B5EF4-FFF2-40B4-BE49-F238E27FC236}">
                <a16:creationId xmlns:a16="http://schemas.microsoft.com/office/drawing/2014/main" id="{737FD2CF-87F8-2D4D-9085-4EE1267E6888}"/>
              </a:ext>
            </a:extLst>
          </p:cNvPr>
          <p:cNvSpPr>
            <a:spLocks noGrp="1"/>
          </p:cNvSpPr>
          <p:nvPr>
            <p:ph idx="1"/>
          </p:nvPr>
        </p:nvSpPr>
        <p:spPr/>
        <p:txBody>
          <a:bodyPr/>
          <a:lstStyle/>
          <a:p>
            <a:r>
              <a:rPr lang="en-JP" dirty="0"/>
              <a:t>SCONE</a:t>
            </a:r>
            <a:r>
              <a:rPr lang="ja-JP" altLang="en-US"/>
              <a:t>ライブラリを通してホスト</a:t>
            </a:r>
            <a:r>
              <a:rPr lang="en-US" altLang="ja-JP" dirty="0"/>
              <a:t>OS</a:t>
            </a:r>
            <a:r>
              <a:rPr lang="ja-JP" altLang="en-US"/>
              <a:t>の情報は取得可能</a:t>
            </a:r>
            <a:endParaRPr lang="en-US" altLang="ja-JP" dirty="0"/>
          </a:p>
          <a:p>
            <a:pPr lvl="1"/>
            <a:r>
              <a:rPr lang="en-US" altLang="ja-JP" dirty="0"/>
              <a:t>IDS</a:t>
            </a:r>
            <a:r>
              <a:rPr lang="ja-JP" altLang="en-US"/>
              <a:t>にはゲスト</a:t>
            </a:r>
            <a:r>
              <a:rPr lang="en-US" altLang="ja-JP" dirty="0"/>
              <a:t>OS</a:t>
            </a:r>
            <a:r>
              <a:rPr lang="ja-JP" altLang="en-US"/>
              <a:t>の情報が必要</a:t>
            </a:r>
            <a:endParaRPr lang="en-US" altLang="ja-JP" dirty="0"/>
          </a:p>
          <a:p>
            <a:r>
              <a:rPr lang="ja-JP" altLang="en-US"/>
              <a:t>エンクレイヴ内の</a:t>
            </a:r>
            <a:r>
              <a:rPr lang="en-US" altLang="ja-JP" dirty="0"/>
              <a:t>proc</a:t>
            </a:r>
            <a:r>
              <a:rPr lang="ja-JP" altLang="en-US"/>
              <a:t>ファイルシステムを用いてゲスト</a:t>
            </a:r>
            <a:r>
              <a:rPr lang="en-US" altLang="ja-JP" dirty="0"/>
              <a:t>OS</a:t>
            </a:r>
            <a:r>
              <a:rPr lang="ja-JP" altLang="en-US"/>
              <a:t>の情報を取得</a:t>
            </a:r>
            <a:endParaRPr lang="en-US" altLang="ja-JP" dirty="0"/>
          </a:p>
          <a:p>
            <a:pPr lvl="1"/>
            <a:r>
              <a:rPr lang="ja-JP" altLang="en-US"/>
              <a:t>例：</a:t>
            </a:r>
            <a:r>
              <a:rPr lang="en-US" altLang="ja-JP" dirty="0"/>
              <a:t>/proc/net/</a:t>
            </a:r>
            <a:r>
              <a:rPr lang="en-US" altLang="ja-JP" dirty="0" err="1"/>
              <a:t>tcp</a:t>
            </a:r>
            <a:r>
              <a:rPr lang="ja-JP" altLang="en-US"/>
              <a:t>から</a:t>
            </a:r>
            <a:r>
              <a:rPr lang="en-US" altLang="ja-JP" dirty="0"/>
              <a:t>TCP</a:t>
            </a:r>
            <a:r>
              <a:rPr lang="ja-JP" altLang="en-US"/>
              <a:t>通信の情報を取得</a:t>
            </a:r>
            <a:endParaRPr lang="en-US" altLang="ja-JP" dirty="0"/>
          </a:p>
        </p:txBody>
      </p:sp>
      <p:sp>
        <p:nvSpPr>
          <p:cNvPr id="3" name="スライド番号プレースホルダー 2">
            <a:extLst>
              <a:ext uri="{FF2B5EF4-FFF2-40B4-BE49-F238E27FC236}">
                <a16:creationId xmlns:a16="http://schemas.microsoft.com/office/drawing/2014/main" id="{AB0CD58D-6815-4D0B-B238-AC78D758097B}"/>
              </a:ext>
            </a:extLst>
          </p:cNvPr>
          <p:cNvSpPr>
            <a:spLocks noGrp="1"/>
          </p:cNvSpPr>
          <p:nvPr>
            <p:ph type="sldNum" sz="quarter" idx="12"/>
          </p:nvPr>
        </p:nvSpPr>
        <p:spPr/>
        <p:txBody>
          <a:bodyPr/>
          <a:lstStyle/>
          <a:p>
            <a:fld id="{6A35743A-ACD4-4E8F-BDEC-284AADEFAB2E}" type="slidenum">
              <a:rPr lang="ja-JP" altLang="en-US" smtClean="0"/>
              <a:pPr/>
              <a:t>10</a:t>
            </a:fld>
            <a:endParaRPr lang="ja-JP" altLang="en-US"/>
          </a:p>
        </p:txBody>
      </p:sp>
      <p:sp>
        <p:nvSpPr>
          <p:cNvPr id="19" name="正方形/長方形 27">
            <a:extLst>
              <a:ext uri="{FF2B5EF4-FFF2-40B4-BE49-F238E27FC236}">
                <a16:creationId xmlns:a16="http://schemas.microsoft.com/office/drawing/2014/main" id="{87882E43-BA38-2744-B9CE-096DD53FA9B8}"/>
              </a:ext>
            </a:extLst>
          </p:cNvPr>
          <p:cNvSpPr/>
          <p:nvPr/>
        </p:nvSpPr>
        <p:spPr>
          <a:xfrm>
            <a:off x="1257144" y="4029668"/>
            <a:ext cx="4402850" cy="1641709"/>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楕円 13">
            <a:extLst>
              <a:ext uri="{FF2B5EF4-FFF2-40B4-BE49-F238E27FC236}">
                <a16:creationId xmlns:a16="http://schemas.microsoft.com/office/drawing/2014/main" id="{4E29993F-A710-7E4A-B7FC-5E7AFD1AA2CF}"/>
              </a:ext>
            </a:extLst>
          </p:cNvPr>
          <p:cNvSpPr/>
          <p:nvPr/>
        </p:nvSpPr>
        <p:spPr>
          <a:xfrm>
            <a:off x="1794418" y="4534261"/>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6" name="四角形: 角を丸くする 26">
            <a:extLst>
              <a:ext uri="{FF2B5EF4-FFF2-40B4-BE49-F238E27FC236}">
                <a16:creationId xmlns:a16="http://schemas.microsoft.com/office/drawing/2014/main" id="{0B51C9B8-FD4B-6F42-BF9F-111826EA763B}"/>
              </a:ext>
            </a:extLst>
          </p:cNvPr>
          <p:cNvSpPr/>
          <p:nvPr/>
        </p:nvSpPr>
        <p:spPr>
          <a:xfrm>
            <a:off x="1257145" y="5859916"/>
            <a:ext cx="4402850" cy="861560"/>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1" name="正方形/長方形 29">
            <a:extLst>
              <a:ext uri="{FF2B5EF4-FFF2-40B4-BE49-F238E27FC236}">
                <a16:creationId xmlns:a16="http://schemas.microsoft.com/office/drawing/2014/main" id="{88D025DF-01C8-9246-AFD5-896C634F5B5B}"/>
              </a:ext>
            </a:extLst>
          </p:cNvPr>
          <p:cNvSpPr/>
          <p:nvPr/>
        </p:nvSpPr>
        <p:spPr>
          <a:xfrm>
            <a:off x="3458569" y="4438443"/>
            <a:ext cx="1793174" cy="626214"/>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5" name="直線矢印コネクタ 24">
            <a:extLst>
              <a:ext uri="{FF2B5EF4-FFF2-40B4-BE49-F238E27FC236}">
                <a16:creationId xmlns:a16="http://schemas.microsoft.com/office/drawing/2014/main" id="{F1272131-5D0A-4348-A555-A8718CDAEFD2}"/>
              </a:ext>
            </a:extLst>
          </p:cNvPr>
          <p:cNvCxnSpPr>
            <a:cxnSpLocks/>
            <a:stCxn id="22" idx="4"/>
            <a:endCxn id="32" idx="0"/>
          </p:cNvCxnSpPr>
          <p:nvPr/>
        </p:nvCxnSpPr>
        <p:spPr>
          <a:xfrm flipH="1">
            <a:off x="2230508" y="4968839"/>
            <a:ext cx="1" cy="100875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3" name="四角形: 角を丸くする 30">
            <a:extLst>
              <a:ext uri="{FF2B5EF4-FFF2-40B4-BE49-F238E27FC236}">
                <a16:creationId xmlns:a16="http://schemas.microsoft.com/office/drawing/2014/main" id="{137E1547-E915-6541-8D49-5B37ECC5834F}"/>
              </a:ext>
            </a:extLst>
          </p:cNvPr>
          <p:cNvSpPr/>
          <p:nvPr/>
        </p:nvSpPr>
        <p:spPr>
          <a:xfrm>
            <a:off x="1794417" y="5138033"/>
            <a:ext cx="3488649" cy="43457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dirty="0">
                <a:solidFill>
                  <a:schemeClr val="tx1"/>
                </a:solidFill>
                <a:latin typeface="游ゴシック Medium" panose="020B0500000000000000" pitchFamily="50" charset="-128"/>
                <a:ea typeface="游ゴシック Medium" panose="020B0500000000000000" pitchFamily="50" charset="-128"/>
              </a:rPr>
              <a:t>ライブラリ</a:t>
            </a:r>
          </a:p>
        </p:txBody>
      </p:sp>
      <p:cxnSp>
        <p:nvCxnSpPr>
          <p:cNvPr id="12" name="直線矢印コネクタ 11">
            <a:extLst>
              <a:ext uri="{FF2B5EF4-FFF2-40B4-BE49-F238E27FC236}">
                <a16:creationId xmlns:a16="http://schemas.microsoft.com/office/drawing/2014/main" id="{07B2A79B-9B5C-E749-8ABD-957D2328DBD0}"/>
              </a:ext>
            </a:extLst>
          </p:cNvPr>
          <p:cNvCxnSpPr>
            <a:cxnSpLocks/>
            <a:stCxn id="22" idx="6"/>
            <a:endCxn id="21" idx="1"/>
          </p:cNvCxnSpPr>
          <p:nvPr/>
        </p:nvCxnSpPr>
        <p:spPr>
          <a:xfrm>
            <a:off x="2666599" y="4751550"/>
            <a:ext cx="79197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正方形/長方形 8">
            <a:extLst>
              <a:ext uri="{FF2B5EF4-FFF2-40B4-BE49-F238E27FC236}">
                <a16:creationId xmlns:a16="http://schemas.microsoft.com/office/drawing/2014/main" id="{0322572F-7FD7-C44A-9150-BE93551A69A6}"/>
              </a:ext>
            </a:extLst>
          </p:cNvPr>
          <p:cNvSpPr/>
          <p:nvPr/>
        </p:nvSpPr>
        <p:spPr>
          <a:xfrm>
            <a:off x="6288488" y="4029667"/>
            <a:ext cx="1655752" cy="1641709"/>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監視対象</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四角形: 角を丸くする 26">
            <a:extLst>
              <a:ext uri="{FF2B5EF4-FFF2-40B4-BE49-F238E27FC236}">
                <a16:creationId xmlns:a16="http://schemas.microsoft.com/office/drawing/2014/main" id="{4DDEF965-71F5-D644-99C7-A0F63C54678C}"/>
              </a:ext>
            </a:extLst>
          </p:cNvPr>
          <p:cNvSpPr/>
          <p:nvPr/>
        </p:nvSpPr>
        <p:spPr>
          <a:xfrm>
            <a:off x="6423587" y="5174284"/>
            <a:ext cx="1383249" cy="33736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4" name="直線矢印コネクタ 23">
            <a:extLst>
              <a:ext uri="{FF2B5EF4-FFF2-40B4-BE49-F238E27FC236}">
                <a16:creationId xmlns:a16="http://schemas.microsoft.com/office/drawing/2014/main" id="{518F415D-8612-B14B-A7A2-1F9DE6C75A1D}"/>
              </a:ext>
            </a:extLst>
          </p:cNvPr>
          <p:cNvCxnSpPr>
            <a:cxnSpLocks/>
            <a:stCxn id="21" idx="3"/>
            <a:endCxn id="14" idx="1"/>
          </p:cNvCxnSpPr>
          <p:nvPr/>
        </p:nvCxnSpPr>
        <p:spPr>
          <a:xfrm>
            <a:off x="5251743" y="4751550"/>
            <a:ext cx="1171844" cy="591414"/>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2" name="正方形/長方形 29">
            <a:extLst>
              <a:ext uri="{FF2B5EF4-FFF2-40B4-BE49-F238E27FC236}">
                <a16:creationId xmlns:a16="http://schemas.microsoft.com/office/drawing/2014/main" id="{F8C702A2-FFFB-CE42-B992-3AED34535E4E}"/>
              </a:ext>
            </a:extLst>
          </p:cNvPr>
          <p:cNvSpPr/>
          <p:nvPr/>
        </p:nvSpPr>
        <p:spPr>
          <a:xfrm>
            <a:off x="1333921" y="5977589"/>
            <a:ext cx="1793174" cy="626214"/>
          </a:xfrm>
          <a:prstGeom prst="rect">
            <a:avLst/>
          </a:prstGeom>
          <a:pattFill prst="wdUpDiag">
            <a:fgClr>
              <a:schemeClr val="bg1"/>
            </a:fgClr>
            <a:bgClr>
              <a:schemeClr val="accent2">
                <a:lumMod val="20000"/>
                <a:lumOff val="80000"/>
              </a:schemeClr>
            </a:bgClr>
          </a:patt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77901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5"/>
                                        </p:tgtEl>
                                      </p:cBhvr>
                                    </p:animEffect>
                                    <p:set>
                                      <p:cBhvr>
                                        <p:cTn id="7" dur="1" fill="hold">
                                          <p:stCondLst>
                                            <p:cond delay="499"/>
                                          </p:stCondLst>
                                        </p:cTn>
                                        <p:tgtEl>
                                          <p:spTgt spid="2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par>
                                <p:cTn id="12" presetID="10" presetClass="entr" presetSubtype="0"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92FD-FC56-1D43-991D-93FAA869C10A}"/>
              </a:ext>
            </a:extLst>
          </p:cNvPr>
          <p:cNvSpPr>
            <a:spLocks noGrp="1"/>
          </p:cNvSpPr>
          <p:nvPr>
            <p:ph type="title"/>
          </p:nvPr>
        </p:nvSpPr>
        <p:spPr/>
        <p:txBody>
          <a:bodyPr/>
          <a:lstStyle/>
          <a:p>
            <a:r>
              <a:rPr lang="en-US" altLang="ja-JP" dirty="0"/>
              <a:t>VM</a:t>
            </a:r>
            <a:r>
              <a:rPr lang="ja-JP" altLang="en-US"/>
              <a:t>のメモリへのアクセス</a:t>
            </a:r>
            <a:endParaRPr lang="en-JP" dirty="0"/>
          </a:p>
        </p:txBody>
      </p:sp>
      <p:sp>
        <p:nvSpPr>
          <p:cNvPr id="3" name="Content Placeholder 2">
            <a:extLst>
              <a:ext uri="{FF2B5EF4-FFF2-40B4-BE49-F238E27FC236}">
                <a16:creationId xmlns:a16="http://schemas.microsoft.com/office/drawing/2014/main" id="{6ACDC4D3-5B71-FC4E-824D-34BD2066739C}"/>
              </a:ext>
            </a:extLst>
          </p:cNvPr>
          <p:cNvSpPr>
            <a:spLocks noGrp="1"/>
          </p:cNvSpPr>
          <p:nvPr>
            <p:ph idx="1"/>
          </p:nvPr>
        </p:nvSpPr>
        <p:spPr/>
        <p:txBody>
          <a:bodyPr/>
          <a:lstStyle/>
          <a:p>
            <a:r>
              <a:rPr lang="en-US" altLang="ja-JP" dirty="0"/>
              <a:t>VM</a:t>
            </a:r>
            <a:r>
              <a:rPr lang="ja-JP" altLang="en-US"/>
              <a:t>のメモリ上の</a:t>
            </a:r>
            <a:r>
              <a:rPr lang="en-US" altLang="ja-JP" dirty="0"/>
              <a:t>OS</a:t>
            </a:r>
            <a:r>
              <a:rPr lang="ja-JP" altLang="en-US"/>
              <a:t>データを取得して</a:t>
            </a:r>
            <a:r>
              <a:rPr lang="en-US" altLang="ja-JP" dirty="0"/>
              <a:t>proc</a:t>
            </a:r>
            <a:r>
              <a:rPr lang="ja-JP" altLang="en-US"/>
              <a:t>ファイルシステムの疑似ファイルを作成</a:t>
            </a:r>
            <a:endParaRPr lang="en-US" altLang="ja-JP" dirty="0"/>
          </a:p>
          <a:p>
            <a:pPr lvl="1"/>
            <a:r>
              <a:rPr lang="en-US" altLang="ja-JP" dirty="0"/>
              <a:t>OCALL</a:t>
            </a:r>
            <a:r>
              <a:rPr lang="ja-JP" altLang="en-US"/>
              <a:t>経由でハイパーバイザを呼び出して</a:t>
            </a:r>
            <a:r>
              <a:rPr lang="en-US" altLang="ja-JP" dirty="0"/>
              <a:t>VM</a:t>
            </a:r>
            <a:r>
              <a:rPr lang="ja-JP" altLang="en-US"/>
              <a:t>のメモリにアクセスする必要</a:t>
            </a:r>
            <a:endParaRPr lang="en-US" altLang="ja-JP" dirty="0"/>
          </a:p>
          <a:p>
            <a:pPr lvl="1"/>
            <a:r>
              <a:rPr lang="ja-JP" altLang="en-US"/>
              <a:t>ソースコードが非公開の</a:t>
            </a:r>
            <a:r>
              <a:rPr lang="en-US" altLang="ja-JP" dirty="0"/>
              <a:t>SCONE</a:t>
            </a:r>
            <a:r>
              <a:rPr lang="ja-JP" altLang="en-US"/>
              <a:t>にこのような機能を追加するのは難しい</a:t>
            </a:r>
            <a:endParaRPr lang="en-JP" dirty="0"/>
          </a:p>
        </p:txBody>
      </p:sp>
      <p:sp>
        <p:nvSpPr>
          <p:cNvPr id="4" name="Slide Number Placeholder 3">
            <a:extLst>
              <a:ext uri="{FF2B5EF4-FFF2-40B4-BE49-F238E27FC236}">
                <a16:creationId xmlns:a16="http://schemas.microsoft.com/office/drawing/2014/main" id="{DFCC190C-CAB6-404D-A1E7-FAF35BCD0070}"/>
              </a:ext>
            </a:extLst>
          </p:cNvPr>
          <p:cNvSpPr>
            <a:spLocks noGrp="1"/>
          </p:cNvSpPr>
          <p:nvPr>
            <p:ph type="sldNum" sz="quarter" idx="12"/>
          </p:nvPr>
        </p:nvSpPr>
        <p:spPr/>
        <p:txBody>
          <a:bodyPr/>
          <a:lstStyle/>
          <a:p>
            <a:fld id="{1B3C2CAD-F0FE-4B52-A2C2-A2F757827D48}" type="slidenum">
              <a:rPr lang="ja-JP" altLang="en-US" smtClean="0"/>
              <a:pPr/>
              <a:t>11</a:t>
            </a:fld>
            <a:endParaRPr lang="ja-JP" altLang="en-US"/>
          </a:p>
        </p:txBody>
      </p:sp>
      <p:sp>
        <p:nvSpPr>
          <p:cNvPr id="5" name="正方形/長方形 27">
            <a:extLst>
              <a:ext uri="{FF2B5EF4-FFF2-40B4-BE49-F238E27FC236}">
                <a16:creationId xmlns:a16="http://schemas.microsoft.com/office/drawing/2014/main" id="{804C6582-5776-A043-9772-022E84586986}"/>
              </a:ext>
            </a:extLst>
          </p:cNvPr>
          <p:cNvSpPr/>
          <p:nvPr/>
        </p:nvSpPr>
        <p:spPr>
          <a:xfrm>
            <a:off x="1767960" y="3877519"/>
            <a:ext cx="3467558" cy="2014563"/>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正方形/長方形 29">
            <a:extLst>
              <a:ext uri="{FF2B5EF4-FFF2-40B4-BE49-F238E27FC236}">
                <a16:creationId xmlns:a16="http://schemas.microsoft.com/office/drawing/2014/main" id="{0A590267-9B6A-1542-AA89-3022CF1D4723}"/>
              </a:ext>
            </a:extLst>
          </p:cNvPr>
          <p:cNvSpPr/>
          <p:nvPr/>
        </p:nvSpPr>
        <p:spPr>
          <a:xfrm>
            <a:off x="3267261" y="4328494"/>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A7E6638D-C4F4-AF47-A15D-EB51D55D8132}"/>
              </a:ext>
            </a:extLst>
          </p:cNvPr>
          <p:cNvSpPr/>
          <p:nvPr/>
        </p:nvSpPr>
        <p:spPr>
          <a:xfrm>
            <a:off x="2081520" y="4465609"/>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四角形: 角を丸くする 14">
            <a:extLst>
              <a:ext uri="{FF2B5EF4-FFF2-40B4-BE49-F238E27FC236}">
                <a16:creationId xmlns:a16="http://schemas.microsoft.com/office/drawing/2014/main" id="{B3A021E0-E31F-A040-ABCB-812BB11F0235}"/>
              </a:ext>
            </a:extLst>
          </p:cNvPr>
          <p:cNvSpPr/>
          <p:nvPr/>
        </p:nvSpPr>
        <p:spPr>
          <a:xfrm>
            <a:off x="1767960" y="6292609"/>
            <a:ext cx="5608080"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9" name="正方形/長方形 23">
            <a:extLst>
              <a:ext uri="{FF2B5EF4-FFF2-40B4-BE49-F238E27FC236}">
                <a16:creationId xmlns:a16="http://schemas.microsoft.com/office/drawing/2014/main" id="{422C7294-5317-7440-9E47-6E2FD44087D1}"/>
              </a:ext>
            </a:extLst>
          </p:cNvPr>
          <p:cNvSpPr/>
          <p:nvPr/>
        </p:nvSpPr>
        <p:spPr>
          <a:xfrm>
            <a:off x="5687073" y="4063139"/>
            <a:ext cx="1688967" cy="1828944"/>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四角形: 角を丸くする 26">
            <a:extLst>
              <a:ext uri="{FF2B5EF4-FFF2-40B4-BE49-F238E27FC236}">
                <a16:creationId xmlns:a16="http://schemas.microsoft.com/office/drawing/2014/main" id="{2C5F83C7-5FAA-B746-881E-AD22988F5888}"/>
              </a:ext>
            </a:extLst>
          </p:cNvPr>
          <p:cNvSpPr/>
          <p:nvPr/>
        </p:nvSpPr>
        <p:spPr>
          <a:xfrm>
            <a:off x="5844259" y="5377031"/>
            <a:ext cx="1358318" cy="33736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TextBox 13">
            <a:extLst>
              <a:ext uri="{FF2B5EF4-FFF2-40B4-BE49-F238E27FC236}">
                <a16:creationId xmlns:a16="http://schemas.microsoft.com/office/drawing/2014/main" id="{495B1701-E129-DB4F-9D3D-7C6A0286D63E}"/>
              </a:ext>
            </a:extLst>
          </p:cNvPr>
          <p:cNvSpPr txBox="1"/>
          <p:nvPr/>
        </p:nvSpPr>
        <p:spPr>
          <a:xfrm>
            <a:off x="6632345" y="5893778"/>
            <a:ext cx="1821141" cy="400110"/>
          </a:xfrm>
          <a:prstGeom prst="rect">
            <a:avLst/>
          </a:prstGeom>
          <a:noFill/>
        </p:spPr>
        <p:txBody>
          <a:bodyPr wrap="square" rtlCol="0">
            <a:spAutoFit/>
          </a:bodyPr>
          <a:lstStyle/>
          <a:p>
            <a:pPr algn="ctr"/>
            <a:r>
              <a:rPr lang="en-US" sz="2000" dirty="0">
                <a:latin typeface="游ゴシック Medium" panose="020B0500000000000000" pitchFamily="50" charset="-128"/>
                <a:ea typeface="游ゴシック Medium" panose="020B0500000000000000" pitchFamily="50" charset="-128"/>
              </a:rPr>
              <a:t>OS</a:t>
            </a:r>
            <a:r>
              <a:rPr lang="ja-JP" altLang="en-US" sz="2000">
                <a:latin typeface="游ゴシック Medium" panose="020B0500000000000000" pitchFamily="50" charset="-128"/>
                <a:ea typeface="游ゴシック Medium" panose="020B0500000000000000" pitchFamily="50" charset="-128"/>
              </a:rPr>
              <a:t>データ取得</a:t>
            </a:r>
            <a:endParaRPr lang="en-US" sz="2000" dirty="0">
              <a:latin typeface="游ゴシック Medium" panose="020B0500000000000000" pitchFamily="50" charset="-128"/>
              <a:ea typeface="游ゴシック Medium" panose="020B0500000000000000" pitchFamily="50" charset="-128"/>
            </a:endParaRPr>
          </a:p>
        </p:txBody>
      </p:sp>
      <p:cxnSp>
        <p:nvCxnSpPr>
          <p:cNvPr id="12" name="直線矢印コネクタ 27">
            <a:extLst>
              <a:ext uri="{FF2B5EF4-FFF2-40B4-BE49-F238E27FC236}">
                <a16:creationId xmlns:a16="http://schemas.microsoft.com/office/drawing/2014/main" id="{C745B919-E3C5-3741-892F-FBA275F9C621}"/>
              </a:ext>
            </a:extLst>
          </p:cNvPr>
          <p:cNvCxnSpPr>
            <a:cxnSpLocks/>
            <a:stCxn id="6" idx="2"/>
          </p:cNvCxnSpPr>
          <p:nvPr/>
        </p:nvCxnSpPr>
        <p:spPr>
          <a:xfrm>
            <a:off x="4177832" y="5037303"/>
            <a:ext cx="0" cy="125530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3" name="直線矢印コネクタ 29">
            <a:extLst>
              <a:ext uri="{FF2B5EF4-FFF2-40B4-BE49-F238E27FC236}">
                <a16:creationId xmlns:a16="http://schemas.microsoft.com/office/drawing/2014/main" id="{6E809135-4509-744B-9BB7-A5FC662DB25D}"/>
              </a:ext>
            </a:extLst>
          </p:cNvPr>
          <p:cNvCxnSpPr>
            <a:cxnSpLocks/>
            <a:endCxn id="10" idx="2"/>
          </p:cNvCxnSpPr>
          <p:nvPr/>
        </p:nvCxnSpPr>
        <p:spPr>
          <a:xfrm flipV="1">
            <a:off x="6523418" y="5714391"/>
            <a:ext cx="0" cy="578218"/>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四角形: 角を丸くする 30">
            <a:extLst>
              <a:ext uri="{FF2B5EF4-FFF2-40B4-BE49-F238E27FC236}">
                <a16:creationId xmlns:a16="http://schemas.microsoft.com/office/drawing/2014/main" id="{481E7488-2A1F-814F-BC39-AAD5433E0F0C}"/>
              </a:ext>
            </a:extLst>
          </p:cNvPr>
          <p:cNvSpPr/>
          <p:nvPr/>
        </p:nvSpPr>
        <p:spPr>
          <a:xfrm>
            <a:off x="1895015" y="5141071"/>
            <a:ext cx="1589425" cy="62132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TextBox 13">
            <a:extLst>
              <a:ext uri="{FF2B5EF4-FFF2-40B4-BE49-F238E27FC236}">
                <a16:creationId xmlns:a16="http://schemas.microsoft.com/office/drawing/2014/main" id="{FA2E65B8-8063-F74E-93EE-204E6CC3393B}"/>
              </a:ext>
            </a:extLst>
          </p:cNvPr>
          <p:cNvSpPr txBox="1"/>
          <p:nvPr/>
        </p:nvSpPr>
        <p:spPr>
          <a:xfrm>
            <a:off x="3030738" y="5893921"/>
            <a:ext cx="1229846" cy="400110"/>
          </a:xfrm>
          <a:prstGeom prst="rect">
            <a:avLst/>
          </a:prstGeom>
          <a:noFill/>
        </p:spPr>
        <p:txBody>
          <a:bodyPr wrap="square" rtlCol="0">
            <a:spAutoFit/>
          </a:bodyPr>
          <a:lstStyle/>
          <a:p>
            <a:pPr algn="ctr"/>
            <a:r>
              <a:rPr lang="en-US" sz="2000" dirty="0">
                <a:latin typeface="游ゴシック Medium" panose="020B0500000000000000" pitchFamily="50" charset="-128"/>
                <a:ea typeface="游ゴシック Medium" panose="020B0500000000000000" pitchFamily="50" charset="-128"/>
              </a:rPr>
              <a:t>OCALL</a:t>
            </a:r>
          </a:p>
        </p:txBody>
      </p:sp>
      <p:sp>
        <p:nvSpPr>
          <p:cNvPr id="14" name="乗算記号 10">
            <a:extLst>
              <a:ext uri="{FF2B5EF4-FFF2-40B4-BE49-F238E27FC236}">
                <a16:creationId xmlns:a16="http://schemas.microsoft.com/office/drawing/2014/main" id="{59562849-6EB0-6E44-B3B9-2476C761BA00}"/>
              </a:ext>
            </a:extLst>
          </p:cNvPr>
          <p:cNvSpPr/>
          <p:nvPr/>
        </p:nvSpPr>
        <p:spPr>
          <a:xfrm>
            <a:off x="3771733" y="5721372"/>
            <a:ext cx="809499" cy="744921"/>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29338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en-US" altLang="ja-JP" dirty="0"/>
              <a:t>VM</a:t>
            </a:r>
            <a:r>
              <a:rPr lang="ja-JP" altLang="en-US"/>
              <a:t>メモリデバイス</a:t>
            </a:r>
            <a:endParaRPr lang="ja-JP" altLang="en-US" strike="sngStrike" dirty="0"/>
          </a:p>
        </p:txBody>
      </p:sp>
      <p:sp>
        <p:nvSpPr>
          <p:cNvPr id="8" name="Content Placeholder 7">
            <a:extLst>
              <a:ext uri="{FF2B5EF4-FFF2-40B4-BE49-F238E27FC236}">
                <a16:creationId xmlns:a16="http://schemas.microsoft.com/office/drawing/2014/main" id="{60C9B9DD-58B9-7540-A989-36C7DADB3D62}"/>
              </a:ext>
            </a:extLst>
          </p:cNvPr>
          <p:cNvSpPr>
            <a:spLocks noGrp="1"/>
          </p:cNvSpPr>
          <p:nvPr>
            <p:ph idx="1"/>
          </p:nvPr>
        </p:nvSpPr>
        <p:spPr>
          <a:xfrm>
            <a:off x="628650" y="1515036"/>
            <a:ext cx="8197850" cy="4661928"/>
          </a:xfrm>
        </p:spPr>
        <p:txBody>
          <a:bodyPr/>
          <a:lstStyle/>
          <a:p>
            <a:r>
              <a:rPr lang="en-US" altLang="ja-JP" dirty="0"/>
              <a:t>SCONE</a:t>
            </a:r>
            <a:r>
              <a:rPr lang="ja-JP" altLang="en-US"/>
              <a:t>の非同期システムコール機構を用いてホスト</a:t>
            </a:r>
            <a:r>
              <a:rPr lang="en-US" altLang="ja-JP" dirty="0"/>
              <a:t>OS</a:t>
            </a:r>
            <a:r>
              <a:rPr lang="ja-JP" altLang="en-US"/>
              <a:t>内の</a:t>
            </a:r>
            <a:r>
              <a:rPr lang="en-US" altLang="ja-JP" dirty="0"/>
              <a:t>VM</a:t>
            </a:r>
            <a:r>
              <a:rPr lang="ja-JP" altLang="en-US"/>
              <a:t>メモリデバイスにアクセス</a:t>
            </a:r>
            <a:endParaRPr lang="en-US" altLang="ja-JP" dirty="0"/>
          </a:p>
          <a:p>
            <a:pPr lvl="1"/>
            <a:r>
              <a:rPr lang="ja-JP" altLang="en-US"/>
              <a:t>非同期システムコール機構により</a:t>
            </a:r>
            <a:r>
              <a:rPr lang="en-US" altLang="ja-JP" dirty="0"/>
              <a:t>OCALL</a:t>
            </a:r>
            <a:r>
              <a:rPr lang="ja-JP" altLang="en-US"/>
              <a:t>を呼び出すことなく効率よくシステムコールを実行</a:t>
            </a:r>
            <a:endParaRPr lang="en-US" altLang="ja-JP" dirty="0"/>
          </a:p>
          <a:p>
            <a:pPr lvl="1"/>
            <a:r>
              <a:rPr lang="en-JP" altLang="ja-JP" dirty="0"/>
              <a:t>VM</a:t>
            </a:r>
            <a:r>
              <a:rPr lang="ja-JP" altLang="en-US"/>
              <a:t>メモリデバイスは</a:t>
            </a:r>
            <a:r>
              <a:rPr lang="en-US" altLang="ja-JP" dirty="0"/>
              <a:t>VM</a:t>
            </a:r>
            <a:r>
              <a:rPr lang="ja-JP" altLang="en-US"/>
              <a:t>のメモリへのインタフェースを提供する疑似デバイス</a:t>
            </a:r>
            <a:endParaRPr lang="en-JP" altLang="ja-JP" dirty="0"/>
          </a:p>
        </p:txBody>
      </p:sp>
      <p:sp>
        <p:nvSpPr>
          <p:cNvPr id="3" name="スライド番号プレースホルダー 2">
            <a:extLst>
              <a:ext uri="{FF2B5EF4-FFF2-40B4-BE49-F238E27FC236}">
                <a16:creationId xmlns:a16="http://schemas.microsoft.com/office/drawing/2014/main" id="{D9590641-6079-45C7-B00D-15510DAE1ECC}"/>
              </a:ext>
            </a:extLst>
          </p:cNvPr>
          <p:cNvSpPr>
            <a:spLocks noGrp="1"/>
          </p:cNvSpPr>
          <p:nvPr>
            <p:ph type="sldNum" sz="quarter" idx="12"/>
          </p:nvPr>
        </p:nvSpPr>
        <p:spPr/>
        <p:txBody>
          <a:bodyPr/>
          <a:lstStyle/>
          <a:p>
            <a:fld id="{6A35743A-ACD4-4E8F-BDEC-284AADEFAB2E}" type="slidenum">
              <a:rPr lang="ja-JP" altLang="en-US" smtClean="0"/>
              <a:pPr/>
              <a:t>12</a:t>
            </a:fld>
            <a:endParaRPr lang="ja-JP" altLang="en-US"/>
          </a:p>
        </p:txBody>
      </p:sp>
      <p:sp>
        <p:nvSpPr>
          <p:cNvPr id="21" name="スライド番号プレースホルダー 2">
            <a:extLst>
              <a:ext uri="{FF2B5EF4-FFF2-40B4-BE49-F238E27FC236}">
                <a16:creationId xmlns:a16="http://schemas.microsoft.com/office/drawing/2014/main" id="{1AFBDD5B-2168-F040-8C15-06D2810569A5}"/>
              </a:ext>
            </a:extLst>
          </p:cNvPr>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A35743A-ACD4-4E8F-BDEC-284AADEFAB2E}" type="slidenum">
              <a:rPr lang="ja-JP" altLang="en-US" smtClean="0"/>
              <a:pPr/>
              <a:t>12</a:t>
            </a:fld>
            <a:endParaRPr lang="ja-JP" altLang="en-US"/>
          </a:p>
        </p:txBody>
      </p:sp>
      <p:sp>
        <p:nvSpPr>
          <p:cNvPr id="27" name="四角形: 角を丸くする 26">
            <a:extLst>
              <a:ext uri="{FF2B5EF4-FFF2-40B4-BE49-F238E27FC236}">
                <a16:creationId xmlns:a16="http://schemas.microsoft.com/office/drawing/2014/main" id="{EDD7E87A-1E07-BC49-B1EE-EDDF1F578995}"/>
              </a:ext>
            </a:extLst>
          </p:cNvPr>
          <p:cNvSpPr/>
          <p:nvPr/>
        </p:nvSpPr>
        <p:spPr>
          <a:xfrm>
            <a:off x="1444054" y="6024128"/>
            <a:ext cx="6255891" cy="713953"/>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r>
              <a:rPr lang="en-US" altLang="ja-JP" sz="2000" dirty="0">
                <a:solidFill>
                  <a:schemeClr val="tx1"/>
                </a:solidFill>
                <a:latin typeface="游ゴシック Medium" panose="020B0500000000000000" pitchFamily="50" charset="-128"/>
                <a:ea typeface="游ゴシック Medium" panose="020B0500000000000000" pitchFamily="50" charset="-128"/>
              </a:rPr>
              <a:t> </a:t>
            </a: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8" name="正方形/長方形 27">
            <a:extLst>
              <a:ext uri="{FF2B5EF4-FFF2-40B4-BE49-F238E27FC236}">
                <a16:creationId xmlns:a16="http://schemas.microsoft.com/office/drawing/2014/main" id="{94A61062-C3E3-FB47-A6B4-B6E7E1E3E4AE}"/>
              </a:ext>
            </a:extLst>
          </p:cNvPr>
          <p:cNvSpPr/>
          <p:nvPr/>
        </p:nvSpPr>
        <p:spPr>
          <a:xfrm>
            <a:off x="1939859" y="3846000"/>
            <a:ext cx="3327997" cy="1998741"/>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9" name="正方形/長方形 29">
            <a:extLst>
              <a:ext uri="{FF2B5EF4-FFF2-40B4-BE49-F238E27FC236}">
                <a16:creationId xmlns:a16="http://schemas.microsoft.com/office/drawing/2014/main" id="{CEAD3463-443B-6E47-A0D4-51FD5F65501C}"/>
              </a:ext>
            </a:extLst>
          </p:cNvPr>
          <p:cNvSpPr/>
          <p:nvPr/>
        </p:nvSpPr>
        <p:spPr>
          <a:xfrm>
            <a:off x="3312531" y="4232233"/>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30" name="楕円 13">
            <a:extLst>
              <a:ext uri="{FF2B5EF4-FFF2-40B4-BE49-F238E27FC236}">
                <a16:creationId xmlns:a16="http://schemas.microsoft.com/office/drawing/2014/main" id="{B3CD3685-4CB5-3340-A4AC-B8B983A71BE5}"/>
              </a:ext>
            </a:extLst>
          </p:cNvPr>
          <p:cNvSpPr/>
          <p:nvPr/>
        </p:nvSpPr>
        <p:spPr>
          <a:xfrm>
            <a:off x="2074041" y="4323738"/>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33" name="正方形/長方形 32">
            <a:extLst>
              <a:ext uri="{FF2B5EF4-FFF2-40B4-BE49-F238E27FC236}">
                <a16:creationId xmlns:a16="http://schemas.microsoft.com/office/drawing/2014/main" id="{BF21475B-072B-6F4E-861C-BED26EA27614}"/>
              </a:ext>
            </a:extLst>
          </p:cNvPr>
          <p:cNvSpPr/>
          <p:nvPr/>
        </p:nvSpPr>
        <p:spPr>
          <a:xfrm>
            <a:off x="5236081" y="6178109"/>
            <a:ext cx="2392399" cy="43228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r>
              <a:rPr lang="ja-JP" altLang="en-US" sz="2000">
                <a:solidFill>
                  <a:schemeClr val="tx1"/>
                </a:solidFill>
                <a:latin typeface="游ゴシック Medium" panose="020B0500000000000000" pitchFamily="50" charset="-128"/>
                <a:ea typeface="游ゴシック Medium" panose="020B0500000000000000" pitchFamily="50" charset="-128"/>
              </a:rPr>
              <a:t>メモリ</a:t>
            </a:r>
            <a:r>
              <a:rPr kumimoji="1" lang="ja-JP" altLang="en-US" sz="2000">
                <a:solidFill>
                  <a:schemeClr val="tx1"/>
                </a:solidFill>
                <a:latin typeface="游ゴシック Medium" panose="020B0500000000000000" pitchFamily="50" charset="-128"/>
                <a:ea typeface="游ゴシック Medium" panose="020B0500000000000000" pitchFamily="50" charset="-128"/>
              </a:rPr>
              <a:t>デバイス</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34" name="四角形: 角を丸くする 30">
            <a:extLst>
              <a:ext uri="{FF2B5EF4-FFF2-40B4-BE49-F238E27FC236}">
                <a16:creationId xmlns:a16="http://schemas.microsoft.com/office/drawing/2014/main" id="{E5069728-BBD5-ED40-888B-D36D493A0F32}"/>
              </a:ext>
            </a:extLst>
          </p:cNvPr>
          <p:cNvSpPr/>
          <p:nvPr/>
        </p:nvSpPr>
        <p:spPr>
          <a:xfrm>
            <a:off x="5660418" y="5078773"/>
            <a:ext cx="1543723" cy="736313"/>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4" name="直線矢印コネクタ 45">
            <a:extLst>
              <a:ext uri="{FF2B5EF4-FFF2-40B4-BE49-F238E27FC236}">
                <a16:creationId xmlns:a16="http://schemas.microsoft.com/office/drawing/2014/main" id="{2E433B26-FEB4-2C4A-9924-30EECB3A2823}"/>
              </a:ext>
            </a:extLst>
          </p:cNvPr>
          <p:cNvCxnSpPr>
            <a:cxnSpLocks/>
            <a:stCxn id="34" idx="2"/>
            <a:endCxn id="33" idx="0"/>
          </p:cNvCxnSpPr>
          <p:nvPr/>
        </p:nvCxnSpPr>
        <p:spPr>
          <a:xfrm>
            <a:off x="6432280" y="5815086"/>
            <a:ext cx="1" cy="363023"/>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AB70594C-A488-0D4D-BB90-56FF7A912E6F}"/>
              </a:ext>
            </a:extLst>
          </p:cNvPr>
          <p:cNvCxnSpPr>
            <a:cxnSpLocks/>
            <a:stCxn id="32" idx="3"/>
            <a:endCxn id="34" idx="1"/>
          </p:cNvCxnSpPr>
          <p:nvPr/>
        </p:nvCxnSpPr>
        <p:spPr>
          <a:xfrm>
            <a:off x="5133672" y="5446930"/>
            <a:ext cx="526746" cy="0"/>
          </a:xfrm>
          <a:prstGeom prst="straightConnector1">
            <a:avLst/>
          </a:prstGeom>
          <a:ln w="25400">
            <a:solidFill>
              <a:schemeClr val="tx1"/>
            </a:solidFill>
            <a:prstDash val="dash"/>
            <a:tailEnd type="triangle" w="lg" len="med"/>
          </a:ln>
        </p:spPr>
        <p:style>
          <a:lnRef idx="1">
            <a:schemeClr val="accent1"/>
          </a:lnRef>
          <a:fillRef idx="0">
            <a:schemeClr val="accent1"/>
          </a:fillRef>
          <a:effectRef idx="0">
            <a:schemeClr val="accent1"/>
          </a:effectRef>
          <a:fontRef idx="minor">
            <a:schemeClr val="tx1"/>
          </a:fontRef>
        </p:style>
      </p:cxnSp>
      <p:cxnSp>
        <p:nvCxnSpPr>
          <p:cNvPr id="15" name="直線矢印コネクタ 45">
            <a:extLst>
              <a:ext uri="{FF2B5EF4-FFF2-40B4-BE49-F238E27FC236}">
                <a16:creationId xmlns:a16="http://schemas.microsoft.com/office/drawing/2014/main" id="{282764F0-1182-5F4B-A29F-B21CF62835B6}"/>
              </a:ext>
            </a:extLst>
          </p:cNvPr>
          <p:cNvCxnSpPr>
            <a:cxnSpLocks/>
            <a:stCxn id="29" idx="2"/>
          </p:cNvCxnSpPr>
          <p:nvPr/>
        </p:nvCxnSpPr>
        <p:spPr>
          <a:xfrm>
            <a:off x="4223102" y="4941042"/>
            <a:ext cx="0" cy="288599"/>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2" name="四角形: 角を丸くする 30">
            <a:extLst>
              <a:ext uri="{FF2B5EF4-FFF2-40B4-BE49-F238E27FC236}">
                <a16:creationId xmlns:a16="http://schemas.microsoft.com/office/drawing/2014/main" id="{297EAB1C-FA11-9546-B0AF-019DC6D84F31}"/>
              </a:ext>
            </a:extLst>
          </p:cNvPr>
          <p:cNvSpPr/>
          <p:nvPr/>
        </p:nvSpPr>
        <p:spPr>
          <a:xfrm>
            <a:off x="2074041" y="5229641"/>
            <a:ext cx="3059631" cy="43457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dirty="0">
                <a:solidFill>
                  <a:schemeClr val="tx1"/>
                </a:solidFill>
                <a:latin typeface="游ゴシック Medium" panose="020B0500000000000000" pitchFamily="50" charset="-128"/>
                <a:ea typeface="游ゴシック Medium" panose="020B0500000000000000" pitchFamily="50" charset="-128"/>
              </a:rPr>
              <a:t>ライブラリ</a:t>
            </a:r>
          </a:p>
        </p:txBody>
      </p:sp>
    </p:spTree>
    <p:extLst>
      <p:ext uri="{BB962C8B-B14F-4D97-AF65-F5344CB8AC3E}">
        <p14:creationId xmlns:p14="http://schemas.microsoft.com/office/powerpoint/2010/main" val="2271719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156C77-9A70-774F-BD00-2B7BD41704E8}"/>
              </a:ext>
            </a:extLst>
          </p:cNvPr>
          <p:cNvSpPr>
            <a:spLocks noGrp="1"/>
          </p:cNvSpPr>
          <p:nvPr>
            <p:ph type="title"/>
          </p:nvPr>
        </p:nvSpPr>
        <p:spPr/>
        <p:txBody>
          <a:bodyPr/>
          <a:lstStyle/>
          <a:p>
            <a:r>
              <a:rPr lang="ja-JP" altLang="en-US"/>
              <a:t>ゲスト</a:t>
            </a:r>
            <a:r>
              <a:rPr kumimoji="1" lang="en-US" altLang="ja-JP" dirty="0"/>
              <a:t>OS</a:t>
            </a:r>
            <a:r>
              <a:rPr kumimoji="1" lang="ja-JP" altLang="en-US"/>
              <a:t>のデータ取得</a:t>
            </a:r>
          </a:p>
        </p:txBody>
      </p:sp>
      <p:sp>
        <p:nvSpPr>
          <p:cNvPr id="3" name="コンテンツ プレースホルダー 2">
            <a:extLst>
              <a:ext uri="{FF2B5EF4-FFF2-40B4-BE49-F238E27FC236}">
                <a16:creationId xmlns:a16="http://schemas.microsoft.com/office/drawing/2014/main" id="{09387910-28BD-C04C-B8D0-338312ABC57C}"/>
              </a:ext>
            </a:extLst>
          </p:cNvPr>
          <p:cNvSpPr>
            <a:spLocks noGrp="1"/>
          </p:cNvSpPr>
          <p:nvPr>
            <p:ph idx="1"/>
          </p:nvPr>
        </p:nvSpPr>
        <p:spPr/>
        <p:txBody>
          <a:bodyPr/>
          <a:lstStyle/>
          <a:p>
            <a:r>
              <a:rPr lang="en-US" altLang="ja-JP" dirty="0" err="1"/>
              <a:t>pread</a:t>
            </a:r>
            <a:r>
              <a:rPr lang="ja-JP" altLang="en-US"/>
              <a:t>システムコールを用いて</a:t>
            </a:r>
            <a:r>
              <a:rPr lang="en-JP" altLang="ja-JP" dirty="0"/>
              <a:t>VM</a:t>
            </a:r>
            <a:r>
              <a:rPr lang="ja-JP" altLang="en-JP"/>
              <a:t>メモリ</a:t>
            </a:r>
            <a:r>
              <a:rPr lang="ja-JP" altLang="en-US"/>
              <a:t>デバイス経由で</a:t>
            </a:r>
            <a:r>
              <a:rPr kumimoji="1" lang="en-US" altLang="ja-JP" dirty="0"/>
              <a:t>VM</a:t>
            </a:r>
            <a:r>
              <a:rPr kumimoji="1" lang="ja-JP" altLang="en-US"/>
              <a:t>のメモリに</a:t>
            </a:r>
            <a:r>
              <a:rPr lang="ja-JP" altLang="en-US"/>
              <a:t>アクセス</a:t>
            </a:r>
            <a:endParaRPr lang="en-US" altLang="ja-JP" dirty="0"/>
          </a:p>
          <a:p>
            <a:pPr lvl="1"/>
            <a:r>
              <a:rPr lang="ja-JP" altLang="en-US"/>
              <a:t>引数のファイルオフセットとしてゲスト</a:t>
            </a:r>
            <a:r>
              <a:rPr lang="en-US" altLang="ja-JP" dirty="0"/>
              <a:t>OS</a:t>
            </a:r>
            <a:r>
              <a:rPr lang="ja-JP" altLang="en-US"/>
              <a:t>のデータの仮想アドレスを指定</a:t>
            </a:r>
            <a:endParaRPr lang="en-US" altLang="ja-JP" dirty="0"/>
          </a:p>
          <a:p>
            <a:pPr lvl="1"/>
            <a:r>
              <a:rPr kumimoji="1" lang="ja-JP" altLang="en-US"/>
              <a:t>ハイパーコールを用いて</a:t>
            </a:r>
            <a:r>
              <a:rPr kumimoji="1" lang="en-JP" altLang="ja-JP" dirty="0"/>
              <a:t>OS</a:t>
            </a:r>
            <a:r>
              <a:rPr kumimoji="1" lang="ja-JP" altLang="en-US"/>
              <a:t>データ</a:t>
            </a:r>
            <a:r>
              <a:rPr lang="ja-JP" altLang="en-US"/>
              <a:t>を取得し、引数のバッファに格納</a:t>
            </a:r>
            <a:endParaRPr lang="en-US" altLang="ja-JP" dirty="0"/>
          </a:p>
        </p:txBody>
      </p:sp>
      <p:sp>
        <p:nvSpPr>
          <p:cNvPr id="4" name="スライド番号プレースホルダー 3">
            <a:extLst>
              <a:ext uri="{FF2B5EF4-FFF2-40B4-BE49-F238E27FC236}">
                <a16:creationId xmlns:a16="http://schemas.microsoft.com/office/drawing/2014/main" id="{624B865D-9B63-A244-A24C-55924EF4766E}"/>
              </a:ext>
            </a:extLst>
          </p:cNvPr>
          <p:cNvSpPr>
            <a:spLocks noGrp="1"/>
          </p:cNvSpPr>
          <p:nvPr>
            <p:ph type="sldNum" sz="quarter" idx="12"/>
          </p:nvPr>
        </p:nvSpPr>
        <p:spPr/>
        <p:txBody>
          <a:bodyPr/>
          <a:lstStyle/>
          <a:p>
            <a:fld id="{1B3C2CAD-F0FE-4B52-A2C2-A2F757827D48}" type="slidenum">
              <a:rPr kumimoji="1" lang="ja-JP" altLang="en-US" smtClean="0"/>
              <a:t>13</a:t>
            </a:fld>
            <a:endParaRPr kumimoji="1" lang="ja-JP" altLang="en-US"/>
          </a:p>
        </p:txBody>
      </p:sp>
      <p:sp>
        <p:nvSpPr>
          <p:cNvPr id="17" name="テキスト ボックス 16">
            <a:extLst>
              <a:ext uri="{FF2B5EF4-FFF2-40B4-BE49-F238E27FC236}">
                <a16:creationId xmlns:a16="http://schemas.microsoft.com/office/drawing/2014/main" id="{8967710D-4333-DA4B-A653-7CCEF8CBA38B}"/>
              </a:ext>
            </a:extLst>
          </p:cNvPr>
          <p:cNvSpPr txBox="1"/>
          <p:nvPr/>
        </p:nvSpPr>
        <p:spPr>
          <a:xfrm>
            <a:off x="465839" y="5109547"/>
            <a:ext cx="3207682" cy="400110"/>
          </a:xfrm>
          <a:prstGeom prst="rect">
            <a:avLst/>
          </a:prstGeom>
          <a:noFill/>
        </p:spPr>
        <p:txBody>
          <a:bodyPr wrap="square" rtlCol="0">
            <a:spAutoFit/>
          </a:bodyPr>
          <a:lstStyle/>
          <a:p>
            <a:pPr algn="ctr"/>
            <a:r>
              <a:rPr kumimoji="1" lang="en-US" altLang="ja-JP" sz="2000" dirty="0" err="1">
                <a:latin typeface="游ゴシック Medium" panose="020B0500000000000000" pitchFamily="50" charset="-128"/>
                <a:ea typeface="游ゴシック Medium" panose="020B0500000000000000" pitchFamily="50" charset="-128"/>
              </a:rPr>
              <a:t>pread</a:t>
            </a:r>
            <a:r>
              <a:rPr kumimoji="1" lang="en-US" altLang="ja-JP" sz="2000" dirty="0">
                <a:latin typeface="游ゴシック Medium" panose="020B0500000000000000" pitchFamily="50" charset="-128"/>
                <a:ea typeface="游ゴシック Medium" panose="020B0500000000000000" pitchFamily="50" charset="-128"/>
              </a:rPr>
              <a:t>(</a:t>
            </a:r>
            <a:r>
              <a:rPr kumimoji="1" lang="en-US" altLang="ja-JP" sz="2000" dirty="0" err="1">
                <a:latin typeface="游ゴシック Medium" panose="020B0500000000000000" pitchFamily="50" charset="-128"/>
                <a:ea typeface="游ゴシック Medium" panose="020B0500000000000000" pitchFamily="50" charset="-128"/>
              </a:rPr>
              <a:t>fd</a:t>
            </a:r>
            <a:r>
              <a:rPr kumimoji="1" lang="en-US" altLang="ja-JP" sz="2000" dirty="0">
                <a:latin typeface="游ゴシック Medium" panose="020B0500000000000000" pitchFamily="50" charset="-128"/>
                <a:ea typeface="游ゴシック Medium" panose="020B0500000000000000" pitchFamily="50" charset="-128"/>
              </a:rPr>
              <a:t>, </a:t>
            </a:r>
            <a:r>
              <a:rPr kumimoji="1" lang="en-US" altLang="ja-JP" sz="2000" dirty="0" err="1">
                <a:latin typeface="游ゴシック Medium" panose="020B0500000000000000" pitchFamily="50" charset="-128"/>
                <a:ea typeface="游ゴシック Medium" panose="020B0500000000000000" pitchFamily="50" charset="-128"/>
              </a:rPr>
              <a:t>buf</a:t>
            </a:r>
            <a:r>
              <a:rPr kumimoji="1" lang="en-US" altLang="ja-JP" sz="2000" dirty="0">
                <a:latin typeface="游ゴシック Medium" panose="020B0500000000000000" pitchFamily="50" charset="-128"/>
                <a:ea typeface="游ゴシック Medium" panose="020B0500000000000000" pitchFamily="50" charset="-128"/>
              </a:rPr>
              <a:t>, size, offset)</a:t>
            </a:r>
            <a:endParaRPr kumimoji="1" lang="en-US" altLang="ja-JP" sz="2000" strike="sngStrike" dirty="0">
              <a:latin typeface="游ゴシック Medium" panose="020B0500000000000000" pitchFamily="50" charset="-128"/>
              <a:ea typeface="游ゴシック Medium" panose="020B0500000000000000" pitchFamily="50" charset="-128"/>
            </a:endParaRPr>
          </a:p>
        </p:txBody>
      </p:sp>
      <p:sp>
        <p:nvSpPr>
          <p:cNvPr id="13" name="四角形: 角を丸くする 26">
            <a:extLst>
              <a:ext uri="{FF2B5EF4-FFF2-40B4-BE49-F238E27FC236}">
                <a16:creationId xmlns:a16="http://schemas.microsoft.com/office/drawing/2014/main" id="{73AEEE51-F89A-CA40-BA6C-D8364F517CD3}"/>
              </a:ext>
            </a:extLst>
          </p:cNvPr>
          <p:cNvSpPr/>
          <p:nvPr/>
        </p:nvSpPr>
        <p:spPr>
          <a:xfrm>
            <a:off x="1557205" y="5509657"/>
            <a:ext cx="3755843" cy="69299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r>
              <a:rPr lang="ja-JP" altLang="en-US" sz="2000">
                <a:solidFill>
                  <a:schemeClr val="tx1"/>
                </a:solidFill>
                <a:latin typeface="游ゴシック Medium" panose="020B0500000000000000" pitchFamily="50" charset="-128"/>
                <a:ea typeface="游ゴシック Medium" panose="020B0500000000000000" pitchFamily="50" charset="-128"/>
              </a:rPr>
              <a:t>ホスト</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r>
              <a:rPr lang="en-US" altLang="ja-JP" sz="2000" dirty="0">
                <a:solidFill>
                  <a:schemeClr val="tx1"/>
                </a:solidFill>
                <a:latin typeface="游ゴシック Medium" panose="020B0500000000000000" pitchFamily="50" charset="-128"/>
                <a:ea typeface="游ゴシック Medium" panose="020B0500000000000000" pitchFamily="50" charset="-128"/>
              </a:rPr>
              <a:t>  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正方形/長方形 27">
            <a:extLst>
              <a:ext uri="{FF2B5EF4-FFF2-40B4-BE49-F238E27FC236}">
                <a16:creationId xmlns:a16="http://schemas.microsoft.com/office/drawing/2014/main" id="{5AC64F4A-883C-B34C-B256-93D2F6BC8C96}"/>
              </a:ext>
            </a:extLst>
          </p:cNvPr>
          <p:cNvSpPr/>
          <p:nvPr/>
        </p:nvSpPr>
        <p:spPr>
          <a:xfrm>
            <a:off x="2467762" y="3863942"/>
            <a:ext cx="2412513" cy="1212129"/>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正方形/長方形 29">
            <a:extLst>
              <a:ext uri="{FF2B5EF4-FFF2-40B4-BE49-F238E27FC236}">
                <a16:creationId xmlns:a16="http://schemas.microsoft.com/office/drawing/2014/main" id="{E4D8498D-7197-FF4B-915B-3B951F34FF5C}"/>
              </a:ext>
            </a:extLst>
          </p:cNvPr>
          <p:cNvSpPr/>
          <p:nvPr/>
        </p:nvSpPr>
        <p:spPr>
          <a:xfrm>
            <a:off x="2767355" y="4254089"/>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四角形: 角を丸くする 14">
            <a:extLst>
              <a:ext uri="{FF2B5EF4-FFF2-40B4-BE49-F238E27FC236}">
                <a16:creationId xmlns:a16="http://schemas.microsoft.com/office/drawing/2014/main" id="{D35F40E2-25B5-7246-BAF3-B866777702B3}"/>
              </a:ext>
            </a:extLst>
          </p:cNvPr>
          <p:cNvSpPr/>
          <p:nvPr/>
        </p:nvSpPr>
        <p:spPr>
          <a:xfrm>
            <a:off x="1557205" y="6332097"/>
            <a:ext cx="6029589"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20" name="正方形/長方形 42">
            <a:extLst>
              <a:ext uri="{FF2B5EF4-FFF2-40B4-BE49-F238E27FC236}">
                <a16:creationId xmlns:a16="http://schemas.microsoft.com/office/drawing/2014/main" id="{9FEB3054-B31E-3F4E-86EC-800FEEC4DCE2}"/>
              </a:ext>
            </a:extLst>
          </p:cNvPr>
          <p:cNvSpPr/>
          <p:nvPr/>
        </p:nvSpPr>
        <p:spPr>
          <a:xfrm>
            <a:off x="5685085" y="3999407"/>
            <a:ext cx="1708427" cy="1885527"/>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1" name="四角形: 角を丸くする 26">
            <a:extLst>
              <a:ext uri="{FF2B5EF4-FFF2-40B4-BE49-F238E27FC236}">
                <a16:creationId xmlns:a16="http://schemas.microsoft.com/office/drawing/2014/main" id="{BB0D9093-A94F-2647-BFDD-50C823B9EEF9}"/>
              </a:ext>
            </a:extLst>
          </p:cNvPr>
          <p:cNvSpPr/>
          <p:nvPr/>
        </p:nvSpPr>
        <p:spPr>
          <a:xfrm>
            <a:off x="5817400" y="5363906"/>
            <a:ext cx="1435593" cy="33736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TextBox 13">
            <a:extLst>
              <a:ext uri="{FF2B5EF4-FFF2-40B4-BE49-F238E27FC236}">
                <a16:creationId xmlns:a16="http://schemas.microsoft.com/office/drawing/2014/main" id="{D2DBEE21-C04D-344E-BEA2-A8447CC2C56C}"/>
              </a:ext>
            </a:extLst>
          </p:cNvPr>
          <p:cNvSpPr txBox="1"/>
          <p:nvPr/>
        </p:nvSpPr>
        <p:spPr>
          <a:xfrm>
            <a:off x="6535197" y="5934667"/>
            <a:ext cx="1821141" cy="400110"/>
          </a:xfrm>
          <a:prstGeom prst="rect">
            <a:avLst/>
          </a:prstGeom>
          <a:noFill/>
        </p:spPr>
        <p:txBody>
          <a:bodyPr wrap="square" rtlCol="0">
            <a:spAutoFit/>
          </a:bodyPr>
          <a:lstStyle/>
          <a:p>
            <a:pPr algn="ctr"/>
            <a:r>
              <a:rPr lang="en-US" sz="2000" dirty="0">
                <a:latin typeface="游ゴシック Medium" panose="020B0500000000000000" pitchFamily="50" charset="-128"/>
                <a:ea typeface="游ゴシック Medium" panose="020B0500000000000000" pitchFamily="50" charset="-128"/>
              </a:rPr>
              <a:t>OS</a:t>
            </a:r>
            <a:r>
              <a:rPr lang="ja-JP" altLang="en-US" sz="2000">
                <a:latin typeface="游ゴシック Medium" panose="020B0500000000000000" pitchFamily="50" charset="-128"/>
                <a:ea typeface="游ゴシック Medium" panose="020B0500000000000000" pitchFamily="50" charset="-128"/>
              </a:rPr>
              <a:t>データ取得</a:t>
            </a:r>
            <a:endParaRPr lang="en-US" sz="2000" dirty="0">
              <a:latin typeface="游ゴシック Medium" panose="020B0500000000000000" pitchFamily="50" charset="-128"/>
              <a:ea typeface="游ゴシック Medium" panose="020B0500000000000000" pitchFamily="50" charset="-128"/>
            </a:endParaRPr>
          </a:p>
        </p:txBody>
      </p:sp>
      <p:cxnSp>
        <p:nvCxnSpPr>
          <p:cNvPr id="23" name="コネクタ: カギ線 8">
            <a:extLst>
              <a:ext uri="{FF2B5EF4-FFF2-40B4-BE49-F238E27FC236}">
                <a16:creationId xmlns:a16="http://schemas.microsoft.com/office/drawing/2014/main" id="{C8729C35-351F-9D41-A91D-364956798E8D}"/>
              </a:ext>
            </a:extLst>
          </p:cNvPr>
          <p:cNvCxnSpPr>
            <a:cxnSpLocks/>
            <a:stCxn id="24" idx="2"/>
            <a:endCxn id="21" idx="2"/>
          </p:cNvCxnSpPr>
          <p:nvPr/>
        </p:nvCxnSpPr>
        <p:spPr>
          <a:xfrm rot="5400000" flipH="1" flipV="1">
            <a:off x="4932219" y="4443562"/>
            <a:ext cx="345274" cy="2860681"/>
          </a:xfrm>
          <a:prstGeom prst="bentConnector3">
            <a:avLst>
              <a:gd name="adj1" fmla="val -14049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4" name="正方形/長方形 32">
            <a:extLst>
              <a:ext uri="{FF2B5EF4-FFF2-40B4-BE49-F238E27FC236}">
                <a16:creationId xmlns:a16="http://schemas.microsoft.com/office/drawing/2014/main" id="{A9A4979F-6C81-6E40-AE24-E0B2B5BF28B6}"/>
              </a:ext>
            </a:extLst>
          </p:cNvPr>
          <p:cNvSpPr/>
          <p:nvPr/>
        </p:nvSpPr>
        <p:spPr>
          <a:xfrm>
            <a:off x="2467762" y="5656250"/>
            <a:ext cx="2413507" cy="39029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r>
              <a:rPr lang="ja-JP" altLang="en-US" sz="2000">
                <a:solidFill>
                  <a:schemeClr val="tx1"/>
                </a:solidFill>
                <a:latin typeface="游ゴシック Medium" panose="020B0500000000000000" pitchFamily="50" charset="-128"/>
                <a:ea typeface="游ゴシック Medium" panose="020B0500000000000000" pitchFamily="50" charset="-128"/>
              </a:rPr>
              <a:t>メモリ</a:t>
            </a:r>
            <a:r>
              <a:rPr kumimoji="1" lang="ja-JP" altLang="en-US" sz="2000">
                <a:solidFill>
                  <a:schemeClr val="tx1"/>
                </a:solidFill>
                <a:latin typeface="游ゴシック Medium" panose="020B0500000000000000" pitchFamily="50" charset="-128"/>
                <a:ea typeface="游ゴシック Medium" panose="020B0500000000000000" pitchFamily="50" charset="-128"/>
              </a:rPr>
              <a:t>デバイス</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5" name="直線矢印コネクタ 45">
            <a:extLst>
              <a:ext uri="{FF2B5EF4-FFF2-40B4-BE49-F238E27FC236}">
                <a16:creationId xmlns:a16="http://schemas.microsoft.com/office/drawing/2014/main" id="{9F122C6B-0F5C-2E49-8D67-77F4024651B1}"/>
              </a:ext>
            </a:extLst>
          </p:cNvPr>
          <p:cNvCxnSpPr>
            <a:cxnSpLocks/>
            <a:stCxn id="16" idx="2"/>
            <a:endCxn id="24" idx="0"/>
          </p:cNvCxnSpPr>
          <p:nvPr/>
        </p:nvCxnSpPr>
        <p:spPr>
          <a:xfrm flipH="1">
            <a:off x="3674516" y="4962898"/>
            <a:ext cx="3410" cy="693352"/>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1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1793-2534-1B44-81E1-D3D9437E4E63}"/>
              </a:ext>
            </a:extLst>
          </p:cNvPr>
          <p:cNvSpPr>
            <a:spLocks noGrp="1"/>
          </p:cNvSpPr>
          <p:nvPr>
            <p:ph type="title"/>
          </p:nvPr>
        </p:nvSpPr>
        <p:spPr/>
        <p:txBody>
          <a:bodyPr/>
          <a:lstStyle/>
          <a:p>
            <a:r>
              <a:rPr lang="ja-JP" altLang="en-US"/>
              <a:t>ゲスト</a:t>
            </a:r>
            <a:r>
              <a:rPr lang="en-US" altLang="ja-JP" dirty="0"/>
              <a:t>OS</a:t>
            </a:r>
            <a:r>
              <a:rPr lang="ja-JP" altLang="en-US"/>
              <a:t>のデータ保護</a:t>
            </a:r>
            <a:endParaRPr lang="en-JP" dirty="0"/>
          </a:p>
        </p:txBody>
      </p:sp>
      <p:sp>
        <p:nvSpPr>
          <p:cNvPr id="3" name="Content Placeholder 2">
            <a:extLst>
              <a:ext uri="{FF2B5EF4-FFF2-40B4-BE49-F238E27FC236}">
                <a16:creationId xmlns:a16="http://schemas.microsoft.com/office/drawing/2014/main" id="{6C9D1BC9-8499-8A49-BBED-A6680A8BD331}"/>
              </a:ext>
            </a:extLst>
          </p:cNvPr>
          <p:cNvSpPr>
            <a:spLocks noGrp="1"/>
          </p:cNvSpPr>
          <p:nvPr>
            <p:ph idx="1"/>
          </p:nvPr>
        </p:nvSpPr>
        <p:spPr/>
        <p:txBody>
          <a:bodyPr/>
          <a:lstStyle/>
          <a:p>
            <a:r>
              <a:rPr lang="en-US" altLang="ja-JP" dirty="0"/>
              <a:t>VM</a:t>
            </a:r>
            <a:r>
              <a:rPr lang="ja-JP" altLang="en-US"/>
              <a:t>メモリデバイスでの情報漏洩を防ぐためにゲスト</a:t>
            </a:r>
            <a:r>
              <a:rPr lang="en-US" altLang="ja-JP" dirty="0"/>
              <a:t>OS</a:t>
            </a:r>
            <a:r>
              <a:rPr lang="ja-JP" altLang="en-US"/>
              <a:t>のデータを暗号化</a:t>
            </a:r>
            <a:endParaRPr lang="en-US" altLang="ja-JP" dirty="0"/>
          </a:p>
          <a:p>
            <a:pPr lvl="1"/>
            <a:r>
              <a:rPr lang="en-US" altLang="ja-JP" dirty="0"/>
              <a:t>VM</a:t>
            </a:r>
            <a:r>
              <a:rPr lang="ja-JP" altLang="en-US"/>
              <a:t>メモリデバイスは信頼できないホスト</a:t>
            </a:r>
            <a:r>
              <a:rPr lang="en-US" altLang="ja-JP" dirty="0"/>
              <a:t>OS</a:t>
            </a:r>
            <a:r>
              <a:rPr lang="ja-JP" altLang="en-US"/>
              <a:t>で動作</a:t>
            </a:r>
            <a:endParaRPr lang="en-US" altLang="ja-JP" dirty="0"/>
          </a:p>
          <a:p>
            <a:pPr lvl="1"/>
            <a:r>
              <a:rPr lang="ja-JP" altLang="en-US"/>
              <a:t>ハイパーバイザが暗号化し、エンクレイヴ内で復号</a:t>
            </a:r>
            <a:endParaRPr lang="en-US" altLang="ja-JP" dirty="0"/>
          </a:p>
          <a:p>
            <a:pPr lvl="2"/>
            <a:r>
              <a:rPr lang="ja-JP" altLang="en-US"/>
              <a:t>ハッシュ表を用いてエンクレイヴ内でキャッシュ</a:t>
            </a:r>
            <a:endParaRPr lang="en-US" altLang="ja-JP" dirty="0"/>
          </a:p>
          <a:p>
            <a:pPr lvl="1"/>
            <a:r>
              <a:rPr lang="ja-JP" altLang="en-US"/>
              <a:t>引数で渡す仮想アドレスも暗号化（未実装）</a:t>
            </a:r>
            <a:endParaRPr lang="en-US" altLang="ja-JP" dirty="0"/>
          </a:p>
          <a:p>
            <a:pPr lvl="1"/>
            <a:r>
              <a:rPr lang="ja-JP" altLang="en-US"/>
              <a:t>整合性検査により改竄を検出（未実装）</a:t>
            </a:r>
            <a:endParaRPr lang="en-US" altLang="ja-JP" dirty="0"/>
          </a:p>
        </p:txBody>
      </p:sp>
      <p:sp>
        <p:nvSpPr>
          <p:cNvPr id="4" name="Slide Number Placeholder 3">
            <a:extLst>
              <a:ext uri="{FF2B5EF4-FFF2-40B4-BE49-F238E27FC236}">
                <a16:creationId xmlns:a16="http://schemas.microsoft.com/office/drawing/2014/main" id="{FDABEC2F-7418-0745-96C5-B0650E2E9AB3}"/>
              </a:ext>
            </a:extLst>
          </p:cNvPr>
          <p:cNvSpPr>
            <a:spLocks noGrp="1"/>
          </p:cNvSpPr>
          <p:nvPr>
            <p:ph type="sldNum" sz="quarter" idx="12"/>
          </p:nvPr>
        </p:nvSpPr>
        <p:spPr/>
        <p:txBody>
          <a:bodyPr/>
          <a:lstStyle/>
          <a:p>
            <a:fld id="{1B3C2CAD-F0FE-4B52-A2C2-A2F757827D48}" type="slidenum">
              <a:rPr kumimoji="1" lang="ja-JP" altLang="en-US" smtClean="0"/>
              <a:t>14</a:t>
            </a:fld>
            <a:endParaRPr kumimoji="1" lang="ja-JP" altLang="en-US"/>
          </a:p>
        </p:txBody>
      </p:sp>
      <p:sp>
        <p:nvSpPr>
          <p:cNvPr id="6" name="四角形: 角を丸くする 26">
            <a:extLst>
              <a:ext uri="{FF2B5EF4-FFF2-40B4-BE49-F238E27FC236}">
                <a16:creationId xmlns:a16="http://schemas.microsoft.com/office/drawing/2014/main" id="{1DE5A271-D3E5-AC4E-9B37-399BA31FA09F}"/>
              </a:ext>
            </a:extLst>
          </p:cNvPr>
          <p:cNvSpPr/>
          <p:nvPr/>
        </p:nvSpPr>
        <p:spPr>
          <a:xfrm>
            <a:off x="1361845" y="5369858"/>
            <a:ext cx="4003797" cy="621060"/>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r>
              <a:rPr lang="ja-JP" altLang="en-US" sz="2000">
                <a:solidFill>
                  <a:schemeClr val="tx1"/>
                </a:solidFill>
                <a:latin typeface="游ゴシック Medium" panose="020B0500000000000000" pitchFamily="50" charset="-128"/>
                <a:ea typeface="游ゴシック Medium" panose="020B0500000000000000" pitchFamily="50" charset="-128"/>
              </a:rPr>
              <a:t>ホスト</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r>
              <a:rPr lang="en-US" altLang="ja-JP" sz="2000" dirty="0">
                <a:solidFill>
                  <a:schemeClr val="tx1"/>
                </a:solidFill>
                <a:latin typeface="游ゴシック Medium" panose="020B0500000000000000" pitchFamily="50" charset="-128"/>
                <a:ea typeface="游ゴシック Medium" panose="020B0500000000000000" pitchFamily="50" charset="-128"/>
              </a:rPr>
              <a:t>  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正方形/長方形 27">
            <a:extLst>
              <a:ext uri="{FF2B5EF4-FFF2-40B4-BE49-F238E27FC236}">
                <a16:creationId xmlns:a16="http://schemas.microsoft.com/office/drawing/2014/main" id="{A59E0B60-5AF7-AA41-9C62-B1C8940FC991}"/>
              </a:ext>
            </a:extLst>
          </p:cNvPr>
          <p:cNvSpPr/>
          <p:nvPr/>
        </p:nvSpPr>
        <p:spPr>
          <a:xfrm>
            <a:off x="3094548" y="4310486"/>
            <a:ext cx="1941607" cy="911750"/>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四角形: 角を丸くする 14">
            <a:extLst>
              <a:ext uri="{FF2B5EF4-FFF2-40B4-BE49-F238E27FC236}">
                <a16:creationId xmlns:a16="http://schemas.microsoft.com/office/drawing/2014/main" id="{11AB56B5-E77D-814E-A969-7585E7C95714}"/>
              </a:ext>
            </a:extLst>
          </p:cNvPr>
          <p:cNvSpPr/>
          <p:nvPr/>
        </p:nvSpPr>
        <p:spPr>
          <a:xfrm>
            <a:off x="1361845" y="6138068"/>
            <a:ext cx="5963182" cy="602515"/>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10" name="正方形/長方形 42">
            <a:extLst>
              <a:ext uri="{FF2B5EF4-FFF2-40B4-BE49-F238E27FC236}">
                <a16:creationId xmlns:a16="http://schemas.microsoft.com/office/drawing/2014/main" id="{3F68C554-1425-A646-A16A-9DCB3D427060}"/>
              </a:ext>
            </a:extLst>
          </p:cNvPr>
          <p:cNvSpPr/>
          <p:nvPr/>
        </p:nvSpPr>
        <p:spPr>
          <a:xfrm>
            <a:off x="5616600" y="4310486"/>
            <a:ext cx="1708427" cy="1667413"/>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四角形: 角を丸くする 26">
            <a:extLst>
              <a:ext uri="{FF2B5EF4-FFF2-40B4-BE49-F238E27FC236}">
                <a16:creationId xmlns:a16="http://schemas.microsoft.com/office/drawing/2014/main" id="{D6E7074E-F79A-CD48-95CF-9E85246563DE}"/>
              </a:ext>
            </a:extLst>
          </p:cNvPr>
          <p:cNvSpPr/>
          <p:nvPr/>
        </p:nvSpPr>
        <p:spPr>
          <a:xfrm>
            <a:off x="5798806" y="5530022"/>
            <a:ext cx="1344014" cy="33736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0" name="直線矢印コネクタ 45">
            <a:extLst>
              <a:ext uri="{FF2B5EF4-FFF2-40B4-BE49-F238E27FC236}">
                <a16:creationId xmlns:a16="http://schemas.microsoft.com/office/drawing/2014/main" id="{BB949F06-DAA1-1143-AA00-448502F6310A}"/>
              </a:ext>
            </a:extLst>
          </p:cNvPr>
          <p:cNvCxnSpPr>
            <a:cxnSpLocks/>
            <a:stCxn id="11" idx="2"/>
            <a:endCxn id="23" idx="0"/>
          </p:cNvCxnSpPr>
          <p:nvPr/>
        </p:nvCxnSpPr>
        <p:spPr>
          <a:xfrm flipH="1">
            <a:off x="6470609" y="5867382"/>
            <a:ext cx="204" cy="42631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3" name="四角形: 角を丸くする 26">
            <a:extLst>
              <a:ext uri="{FF2B5EF4-FFF2-40B4-BE49-F238E27FC236}">
                <a16:creationId xmlns:a16="http://schemas.microsoft.com/office/drawing/2014/main" id="{802471C3-39A8-2346-A61B-B0FE1F2C8E59}"/>
              </a:ext>
            </a:extLst>
          </p:cNvPr>
          <p:cNvSpPr/>
          <p:nvPr/>
        </p:nvSpPr>
        <p:spPr>
          <a:xfrm>
            <a:off x="5777178" y="6293693"/>
            <a:ext cx="1386861" cy="33736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r>
              <a:rPr lang="ja-JP" altLang="en-US" sz="2000">
                <a:solidFill>
                  <a:schemeClr val="tx1"/>
                </a:solidFill>
                <a:latin typeface="游ゴシック Medium" panose="020B0500000000000000" pitchFamily="50" charset="-128"/>
                <a:ea typeface="游ゴシック Medium" panose="020B0500000000000000" pitchFamily="50" charset="-128"/>
              </a:rPr>
              <a:t>データ</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8" name="四角形: 角を丸くする 26">
            <a:extLst>
              <a:ext uri="{FF2B5EF4-FFF2-40B4-BE49-F238E27FC236}">
                <a16:creationId xmlns:a16="http://schemas.microsoft.com/office/drawing/2014/main" id="{CFF55601-2D8D-D348-88BD-C33F4A6CDFC4}"/>
              </a:ext>
            </a:extLst>
          </p:cNvPr>
          <p:cNvSpPr/>
          <p:nvPr/>
        </p:nvSpPr>
        <p:spPr>
          <a:xfrm>
            <a:off x="3371922" y="6290094"/>
            <a:ext cx="1386861" cy="337360"/>
          </a:xfrm>
          <a:prstGeom prst="round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bg1"/>
                </a:solidFill>
                <a:latin typeface="游ゴシック Medium" panose="020B0500000000000000" pitchFamily="50" charset="-128"/>
                <a:ea typeface="游ゴシック Medium" panose="020B0500000000000000" pitchFamily="50" charset="-128"/>
              </a:rPr>
              <a:t>OS</a:t>
            </a:r>
            <a:r>
              <a:rPr lang="ja-JP" altLang="en-US" sz="2000">
                <a:solidFill>
                  <a:schemeClr val="bg1"/>
                </a:solidFill>
                <a:latin typeface="游ゴシック Medium" panose="020B0500000000000000" pitchFamily="50" charset="-128"/>
                <a:ea typeface="游ゴシック Medium" panose="020B0500000000000000" pitchFamily="50" charset="-128"/>
              </a:rPr>
              <a:t>データ</a:t>
            </a:r>
            <a:endParaRPr lang="ja-JP" altLang="en-US" sz="1600" dirty="0">
              <a:solidFill>
                <a:schemeClr val="bg1"/>
              </a:solidFill>
              <a:latin typeface="游ゴシック Medium" panose="020B0500000000000000" pitchFamily="50" charset="-128"/>
              <a:ea typeface="游ゴシック Medium" panose="020B0500000000000000" pitchFamily="50" charset="-128"/>
            </a:endParaRPr>
          </a:p>
        </p:txBody>
      </p:sp>
      <p:sp>
        <p:nvSpPr>
          <p:cNvPr id="31" name="四角形: 角を丸くする 26">
            <a:extLst>
              <a:ext uri="{FF2B5EF4-FFF2-40B4-BE49-F238E27FC236}">
                <a16:creationId xmlns:a16="http://schemas.microsoft.com/office/drawing/2014/main" id="{3426CD64-8E53-7D4C-9D0C-158E59932573}"/>
              </a:ext>
            </a:extLst>
          </p:cNvPr>
          <p:cNvSpPr/>
          <p:nvPr/>
        </p:nvSpPr>
        <p:spPr>
          <a:xfrm>
            <a:off x="3371922" y="4759698"/>
            <a:ext cx="1386861" cy="337360"/>
          </a:xfrm>
          <a:prstGeom prst="round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bg1"/>
                </a:solidFill>
                <a:latin typeface="游ゴシック Medium" panose="020B0500000000000000" pitchFamily="50" charset="-128"/>
                <a:ea typeface="游ゴシック Medium" panose="020B0500000000000000" pitchFamily="50" charset="-128"/>
              </a:rPr>
              <a:t>OS</a:t>
            </a:r>
            <a:r>
              <a:rPr lang="ja-JP" altLang="en-US" sz="2000">
                <a:solidFill>
                  <a:schemeClr val="bg1"/>
                </a:solidFill>
                <a:latin typeface="游ゴシック Medium" panose="020B0500000000000000" pitchFamily="50" charset="-128"/>
                <a:ea typeface="游ゴシック Medium" panose="020B0500000000000000" pitchFamily="50" charset="-128"/>
              </a:rPr>
              <a:t>データ</a:t>
            </a:r>
            <a:endParaRPr lang="ja-JP" altLang="en-US" sz="1600" dirty="0">
              <a:solidFill>
                <a:schemeClr val="bg1"/>
              </a:solidFill>
              <a:latin typeface="游ゴシック Medium" panose="020B0500000000000000" pitchFamily="50" charset="-128"/>
              <a:ea typeface="游ゴシック Medium" panose="020B0500000000000000" pitchFamily="50" charset="-128"/>
            </a:endParaRPr>
          </a:p>
        </p:txBody>
      </p:sp>
      <p:cxnSp>
        <p:nvCxnSpPr>
          <p:cNvPr id="32" name="直線矢印コネクタ 45">
            <a:extLst>
              <a:ext uri="{FF2B5EF4-FFF2-40B4-BE49-F238E27FC236}">
                <a16:creationId xmlns:a16="http://schemas.microsoft.com/office/drawing/2014/main" id="{3864CC28-45CD-A945-96D3-C60D55C90D2A}"/>
              </a:ext>
            </a:extLst>
          </p:cNvPr>
          <p:cNvCxnSpPr>
            <a:cxnSpLocks/>
            <a:stCxn id="28" idx="0"/>
            <a:endCxn id="31" idx="2"/>
          </p:cNvCxnSpPr>
          <p:nvPr/>
        </p:nvCxnSpPr>
        <p:spPr>
          <a:xfrm flipV="1">
            <a:off x="4065353" y="5097058"/>
            <a:ext cx="0" cy="119303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正方形/長方形 32">
            <a:extLst>
              <a:ext uri="{FF2B5EF4-FFF2-40B4-BE49-F238E27FC236}">
                <a16:creationId xmlns:a16="http://schemas.microsoft.com/office/drawing/2014/main" id="{23BA8230-2526-8046-9952-04E7E9E7C26A}"/>
              </a:ext>
            </a:extLst>
          </p:cNvPr>
          <p:cNvSpPr/>
          <p:nvPr/>
        </p:nvSpPr>
        <p:spPr>
          <a:xfrm>
            <a:off x="2669120" y="5485243"/>
            <a:ext cx="2413507" cy="39029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r>
              <a:rPr lang="ja-JP" altLang="en-US" sz="2000">
                <a:solidFill>
                  <a:schemeClr val="tx1"/>
                </a:solidFill>
                <a:latin typeface="游ゴシック Medium" panose="020B0500000000000000" pitchFamily="50" charset="-128"/>
                <a:ea typeface="游ゴシック Medium" panose="020B0500000000000000" pitchFamily="50" charset="-128"/>
              </a:rPr>
              <a:t>メモリ</a:t>
            </a:r>
            <a:r>
              <a:rPr kumimoji="1" lang="ja-JP" altLang="en-US" sz="2000">
                <a:solidFill>
                  <a:schemeClr val="tx1"/>
                </a:solidFill>
                <a:latin typeface="游ゴシック Medium" panose="020B0500000000000000" pitchFamily="50" charset="-128"/>
                <a:ea typeface="游ゴシック Medium" panose="020B0500000000000000" pitchFamily="50" charset="-128"/>
              </a:rPr>
              <a:t>デバイス</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35" name="TextBox 13">
            <a:extLst>
              <a:ext uri="{FF2B5EF4-FFF2-40B4-BE49-F238E27FC236}">
                <a16:creationId xmlns:a16="http://schemas.microsoft.com/office/drawing/2014/main" id="{B3D12B49-A445-CD46-A629-2764E1DBD643}"/>
              </a:ext>
            </a:extLst>
          </p:cNvPr>
          <p:cNvSpPr txBox="1"/>
          <p:nvPr/>
        </p:nvSpPr>
        <p:spPr>
          <a:xfrm>
            <a:off x="4861451" y="6152467"/>
            <a:ext cx="919600" cy="369332"/>
          </a:xfrm>
          <a:prstGeom prst="rect">
            <a:avLst/>
          </a:prstGeom>
          <a:noFill/>
        </p:spPr>
        <p:txBody>
          <a:bodyPr wrap="square" rtlCol="0">
            <a:spAutoFit/>
          </a:bodyPr>
          <a:lstStyle/>
          <a:p>
            <a:pPr algn="ctr"/>
            <a:r>
              <a:rPr lang="ja-JP" altLang="en-US">
                <a:latin typeface="游ゴシック Medium" panose="020B0500000000000000" pitchFamily="50" charset="-128"/>
                <a:ea typeface="游ゴシック Medium" panose="020B0500000000000000" pitchFamily="50" charset="-128"/>
              </a:rPr>
              <a:t>暗号化</a:t>
            </a:r>
            <a:endParaRPr lang="en-US" dirty="0">
              <a:latin typeface="游ゴシック Medium" panose="020B0500000000000000" pitchFamily="50" charset="-128"/>
              <a:ea typeface="游ゴシック Medium" panose="020B0500000000000000" pitchFamily="50" charset="-128"/>
            </a:endParaRPr>
          </a:p>
        </p:txBody>
      </p:sp>
      <p:cxnSp>
        <p:nvCxnSpPr>
          <p:cNvPr id="36" name="直線矢印コネクタ 45">
            <a:extLst>
              <a:ext uri="{FF2B5EF4-FFF2-40B4-BE49-F238E27FC236}">
                <a16:creationId xmlns:a16="http://schemas.microsoft.com/office/drawing/2014/main" id="{3EE3E779-224D-7E45-9C95-9F3FC042A860}"/>
              </a:ext>
            </a:extLst>
          </p:cNvPr>
          <p:cNvCxnSpPr>
            <a:cxnSpLocks/>
            <a:stCxn id="23" idx="1"/>
            <a:endCxn id="28" idx="3"/>
          </p:cNvCxnSpPr>
          <p:nvPr/>
        </p:nvCxnSpPr>
        <p:spPr>
          <a:xfrm flipH="1" flipV="1">
            <a:off x="4758783" y="6458774"/>
            <a:ext cx="1018395" cy="3599"/>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四角形: 角を丸くする 26">
            <a:extLst>
              <a:ext uri="{FF2B5EF4-FFF2-40B4-BE49-F238E27FC236}">
                <a16:creationId xmlns:a16="http://schemas.microsoft.com/office/drawing/2014/main" id="{6BB69E8C-734A-7F4F-B2D6-00EF989580F7}"/>
              </a:ext>
            </a:extLst>
          </p:cNvPr>
          <p:cNvSpPr/>
          <p:nvPr/>
        </p:nvSpPr>
        <p:spPr>
          <a:xfrm>
            <a:off x="3371922" y="4759698"/>
            <a:ext cx="1386861" cy="33736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r>
              <a:rPr lang="ja-JP" altLang="en-US" sz="2000">
                <a:solidFill>
                  <a:schemeClr val="tx1"/>
                </a:solidFill>
                <a:latin typeface="游ゴシック Medium" panose="020B0500000000000000" pitchFamily="50" charset="-128"/>
                <a:ea typeface="游ゴシック Medium" panose="020B0500000000000000" pitchFamily="50" charset="-128"/>
              </a:rPr>
              <a:t>データ</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45833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par>
                                <p:cTn id="19" presetID="10"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childTnLst>
                          </p:cTn>
                        </p:par>
                        <p:par>
                          <p:cTn id="22" fill="hold">
                            <p:stCondLst>
                              <p:cond delay="500"/>
                            </p:stCondLst>
                            <p:childTnLst>
                              <p:par>
                                <p:cTn id="23" presetID="10" presetClass="entr" presetSubtype="0" fill="hold" grpId="0" nodeType="afterEffect">
                                  <p:stCondLst>
                                    <p:cond delay="100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5" grpId="0"/>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10B96C1-7098-C142-9274-D30327ED9728}"/>
              </a:ext>
            </a:extLst>
          </p:cNvPr>
          <p:cNvSpPr>
            <a:spLocks noGrp="1"/>
          </p:cNvSpPr>
          <p:nvPr>
            <p:ph idx="1"/>
          </p:nvPr>
        </p:nvSpPr>
        <p:spPr>
          <a:xfrm>
            <a:off x="628650" y="1515036"/>
            <a:ext cx="8058150" cy="4661928"/>
          </a:xfrm>
        </p:spPr>
        <p:txBody>
          <a:bodyPr/>
          <a:lstStyle/>
          <a:p>
            <a:r>
              <a:rPr lang="en-US" altLang="ja-JP" dirty="0"/>
              <a:t>IDS</a:t>
            </a:r>
            <a:r>
              <a:rPr lang="ja-JP" altLang="en-US"/>
              <a:t>が標準ファイル関数を呼び出す時に疑似ファイル管理機構を呼び出させる</a:t>
            </a:r>
            <a:endParaRPr lang="en-US" altLang="ja-JP" dirty="0"/>
          </a:p>
          <a:p>
            <a:pPr lvl="1"/>
            <a:r>
              <a:rPr lang="en-US" altLang="ja-JP" dirty="0"/>
              <a:t>proc</a:t>
            </a:r>
            <a:r>
              <a:rPr lang="ja-JP" altLang="en-US"/>
              <a:t>ファイルシステムへのアクセスであればファイル処理をエミュレート</a:t>
            </a:r>
            <a:endParaRPr lang="en-US" altLang="ja-JP" dirty="0"/>
          </a:p>
          <a:p>
            <a:pPr lvl="1"/>
            <a:r>
              <a:rPr lang="ja-JP" altLang="en-US"/>
              <a:t>通常ファイルへのアクセスであれば</a:t>
            </a:r>
            <a:r>
              <a:rPr lang="en-US" altLang="ja-JP" dirty="0"/>
              <a:t>SCONE</a:t>
            </a:r>
            <a:r>
              <a:rPr lang="ja-JP" altLang="en-US"/>
              <a:t>ライブラリに転送</a:t>
            </a:r>
            <a:endParaRPr lang="en-US" altLang="ja-JP" dirty="0"/>
          </a:p>
          <a:p>
            <a:pPr lvl="1"/>
            <a:endParaRPr lang="en-US" altLang="ja-JP" dirty="0"/>
          </a:p>
        </p:txBody>
      </p:sp>
      <p:sp>
        <p:nvSpPr>
          <p:cNvPr id="10" name="タイトル 9">
            <a:extLst>
              <a:ext uri="{FF2B5EF4-FFF2-40B4-BE49-F238E27FC236}">
                <a16:creationId xmlns:a16="http://schemas.microsoft.com/office/drawing/2014/main" id="{414A1377-21FF-477B-B53D-47BEFF5EAD8E}"/>
              </a:ext>
            </a:extLst>
          </p:cNvPr>
          <p:cNvSpPr>
            <a:spLocks noGrp="1"/>
          </p:cNvSpPr>
          <p:nvPr>
            <p:ph type="title"/>
          </p:nvPr>
        </p:nvSpPr>
        <p:spPr>
          <a:xfrm>
            <a:off x="0" y="365127"/>
            <a:ext cx="9144000" cy="1078191"/>
          </a:xfrm>
        </p:spPr>
        <p:txBody>
          <a:bodyPr>
            <a:noAutofit/>
          </a:bodyPr>
          <a:lstStyle/>
          <a:p>
            <a:r>
              <a:rPr lang="en-US" altLang="ja-JP" dirty="0"/>
              <a:t>VM</a:t>
            </a:r>
            <a:r>
              <a:rPr lang="ja-JP" altLang="en-US"/>
              <a:t>用</a:t>
            </a:r>
            <a:r>
              <a:rPr lang="en-US" altLang="ja-JP" dirty="0"/>
              <a:t>proc</a:t>
            </a:r>
            <a:r>
              <a:rPr lang="ja-JP" altLang="en-US"/>
              <a:t>ファイルシステム</a:t>
            </a:r>
            <a:br>
              <a:rPr lang="en-US" altLang="ja-JP" dirty="0"/>
            </a:br>
            <a:r>
              <a:rPr lang="ja-JP" altLang="en-US"/>
              <a:t>へのリダイレクト</a:t>
            </a:r>
            <a:endParaRPr lang="ja-JP" altLang="en-US" dirty="0"/>
          </a:p>
        </p:txBody>
      </p:sp>
      <p:sp>
        <p:nvSpPr>
          <p:cNvPr id="3" name="スライド番号プレースホルダー 2">
            <a:extLst>
              <a:ext uri="{FF2B5EF4-FFF2-40B4-BE49-F238E27FC236}">
                <a16:creationId xmlns:a16="http://schemas.microsoft.com/office/drawing/2014/main" id="{AB0CD58D-6815-4D0B-B238-AC78D758097B}"/>
              </a:ext>
            </a:extLst>
          </p:cNvPr>
          <p:cNvSpPr>
            <a:spLocks noGrp="1"/>
          </p:cNvSpPr>
          <p:nvPr>
            <p:ph type="sldNum" sz="quarter" idx="12"/>
          </p:nvPr>
        </p:nvSpPr>
        <p:spPr/>
        <p:txBody>
          <a:bodyPr/>
          <a:lstStyle/>
          <a:p>
            <a:fld id="{6A35743A-ACD4-4E8F-BDEC-284AADEFAB2E}" type="slidenum">
              <a:rPr lang="ja-JP" altLang="en-US" smtClean="0"/>
              <a:pPr/>
              <a:t>15</a:t>
            </a:fld>
            <a:endParaRPr lang="ja-JP" altLang="en-US"/>
          </a:p>
        </p:txBody>
      </p:sp>
      <p:sp>
        <p:nvSpPr>
          <p:cNvPr id="15" name="四角形: 角を丸くする 26">
            <a:extLst>
              <a:ext uri="{FF2B5EF4-FFF2-40B4-BE49-F238E27FC236}">
                <a16:creationId xmlns:a16="http://schemas.microsoft.com/office/drawing/2014/main" id="{16C2D5B5-4898-1947-BD49-7E01F704D75C}"/>
              </a:ext>
            </a:extLst>
          </p:cNvPr>
          <p:cNvSpPr/>
          <p:nvPr/>
        </p:nvSpPr>
        <p:spPr>
          <a:xfrm>
            <a:off x="1128155" y="6248682"/>
            <a:ext cx="6887688" cy="469900"/>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27">
            <a:extLst>
              <a:ext uri="{FF2B5EF4-FFF2-40B4-BE49-F238E27FC236}">
                <a16:creationId xmlns:a16="http://schemas.microsoft.com/office/drawing/2014/main" id="{C4DBEE4B-74C7-8543-842B-62645AB58797}"/>
              </a:ext>
            </a:extLst>
          </p:cNvPr>
          <p:cNvSpPr/>
          <p:nvPr/>
        </p:nvSpPr>
        <p:spPr>
          <a:xfrm>
            <a:off x="1128154" y="3904445"/>
            <a:ext cx="6887689" cy="2151972"/>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4" name="正方形/長方形 29">
            <a:extLst>
              <a:ext uri="{FF2B5EF4-FFF2-40B4-BE49-F238E27FC236}">
                <a16:creationId xmlns:a16="http://schemas.microsoft.com/office/drawing/2014/main" id="{D6CA1713-C0D6-604A-9536-253BDB51A92B}"/>
              </a:ext>
            </a:extLst>
          </p:cNvPr>
          <p:cNvSpPr/>
          <p:nvPr/>
        </p:nvSpPr>
        <p:spPr>
          <a:xfrm>
            <a:off x="6049040" y="4393990"/>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5" name="楕円 13">
            <a:extLst>
              <a:ext uri="{FF2B5EF4-FFF2-40B4-BE49-F238E27FC236}">
                <a16:creationId xmlns:a16="http://schemas.microsoft.com/office/drawing/2014/main" id="{30A037C7-12A7-6943-9F7C-F6E889B90246}"/>
              </a:ext>
            </a:extLst>
          </p:cNvPr>
          <p:cNvSpPr/>
          <p:nvPr/>
        </p:nvSpPr>
        <p:spPr>
          <a:xfrm>
            <a:off x="1293945" y="4531106"/>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7" name="四角形: 角を丸くする 14">
            <a:extLst>
              <a:ext uri="{FF2B5EF4-FFF2-40B4-BE49-F238E27FC236}">
                <a16:creationId xmlns:a16="http://schemas.microsoft.com/office/drawing/2014/main" id="{2309CDBB-E459-944E-A153-9A1BD199265E}"/>
              </a:ext>
            </a:extLst>
          </p:cNvPr>
          <p:cNvSpPr/>
          <p:nvPr/>
        </p:nvSpPr>
        <p:spPr>
          <a:xfrm>
            <a:off x="3611304" y="4393990"/>
            <a:ext cx="1921389" cy="708809"/>
          </a:xfrm>
          <a:prstGeom prst="roundRect">
            <a:avLst/>
          </a:prstGeom>
          <a:solidFill>
            <a:srgbClr val="BA9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疑似ファイル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管理機構</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8" name="直線矢印コネクタ 9">
            <a:extLst>
              <a:ext uri="{FF2B5EF4-FFF2-40B4-BE49-F238E27FC236}">
                <a16:creationId xmlns:a16="http://schemas.microsoft.com/office/drawing/2014/main" id="{FF147352-B349-934E-AFE1-868FEC41FC81}"/>
              </a:ext>
            </a:extLst>
          </p:cNvPr>
          <p:cNvCxnSpPr>
            <a:cxnSpLocks/>
            <a:stCxn id="25" idx="6"/>
            <a:endCxn id="27" idx="1"/>
          </p:cNvCxnSpPr>
          <p:nvPr/>
        </p:nvCxnSpPr>
        <p:spPr>
          <a:xfrm>
            <a:off x="2166126" y="4748395"/>
            <a:ext cx="1445178"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直線矢印コネクタ 10">
            <a:extLst>
              <a:ext uri="{FF2B5EF4-FFF2-40B4-BE49-F238E27FC236}">
                <a16:creationId xmlns:a16="http://schemas.microsoft.com/office/drawing/2014/main" id="{9CD5DF3C-1D48-0E47-A45F-A450087DD7D1}"/>
              </a:ext>
            </a:extLst>
          </p:cNvPr>
          <p:cNvCxnSpPr>
            <a:cxnSpLocks/>
            <a:stCxn id="27" idx="3"/>
            <a:endCxn id="24" idx="1"/>
          </p:cNvCxnSpPr>
          <p:nvPr/>
        </p:nvCxnSpPr>
        <p:spPr>
          <a:xfrm>
            <a:off x="5532693" y="4748395"/>
            <a:ext cx="516347"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直線矢印コネクタ 11">
            <a:extLst>
              <a:ext uri="{FF2B5EF4-FFF2-40B4-BE49-F238E27FC236}">
                <a16:creationId xmlns:a16="http://schemas.microsoft.com/office/drawing/2014/main" id="{32828073-1F3C-0E45-812E-5BED1390CF22}"/>
              </a:ext>
            </a:extLst>
          </p:cNvPr>
          <p:cNvCxnSpPr>
            <a:cxnSpLocks/>
            <a:stCxn id="27" idx="2"/>
            <a:endCxn id="15" idx="0"/>
          </p:cNvCxnSpPr>
          <p:nvPr/>
        </p:nvCxnSpPr>
        <p:spPr>
          <a:xfrm>
            <a:off x="4571999" y="5102799"/>
            <a:ext cx="0" cy="1145883"/>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四角形: 角を丸くする 30">
            <a:extLst>
              <a:ext uri="{FF2B5EF4-FFF2-40B4-BE49-F238E27FC236}">
                <a16:creationId xmlns:a16="http://schemas.microsoft.com/office/drawing/2014/main" id="{CD986D73-24B8-BC43-8B87-4CEC803C3A19}"/>
              </a:ext>
            </a:extLst>
          </p:cNvPr>
          <p:cNvSpPr/>
          <p:nvPr/>
        </p:nvSpPr>
        <p:spPr>
          <a:xfrm>
            <a:off x="3042182" y="5518074"/>
            <a:ext cx="3059631" cy="43457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dirty="0">
                <a:solidFill>
                  <a:schemeClr val="tx1"/>
                </a:solidFill>
                <a:latin typeface="游ゴシック Medium" panose="020B0500000000000000" pitchFamily="50" charset="-128"/>
                <a:ea typeface="游ゴシック Medium" panose="020B0500000000000000" pitchFamily="50" charset="-128"/>
              </a:rPr>
              <a:t>ライブラリ</a:t>
            </a:r>
          </a:p>
        </p:txBody>
      </p:sp>
      <p:sp>
        <p:nvSpPr>
          <p:cNvPr id="32" name="テキスト ボックス 13">
            <a:extLst>
              <a:ext uri="{FF2B5EF4-FFF2-40B4-BE49-F238E27FC236}">
                <a16:creationId xmlns:a16="http://schemas.microsoft.com/office/drawing/2014/main" id="{DFAD81E8-CC8E-E84A-B5EF-21791A46F905}"/>
              </a:ext>
            </a:extLst>
          </p:cNvPr>
          <p:cNvSpPr txBox="1"/>
          <p:nvPr/>
        </p:nvSpPr>
        <p:spPr>
          <a:xfrm>
            <a:off x="4645776" y="5102799"/>
            <a:ext cx="960694" cy="400110"/>
          </a:xfrm>
          <a:prstGeom prst="rect">
            <a:avLst/>
          </a:prstGeom>
          <a:noFill/>
        </p:spPr>
        <p:txBody>
          <a:bodyPr wrap="square" rtlCol="0">
            <a:spAutoFit/>
          </a:bodyPr>
          <a:lstStyle/>
          <a:p>
            <a:pPr algn="ctr"/>
            <a:r>
              <a:rPr kumimoji="1" lang="en-US" altLang="ja-JP" sz="2000" dirty="0" err="1">
                <a:latin typeface="游ゴシック Medium" panose="020B0500000000000000" pitchFamily="50" charset="-128"/>
                <a:ea typeface="游ゴシック Medium" panose="020B0500000000000000" pitchFamily="50" charset="-128"/>
              </a:rPr>
              <a:t>fread</a:t>
            </a:r>
            <a:endParaRPr kumimoji="1" lang="en-US" altLang="ja-JP" sz="2000" dirty="0">
              <a:latin typeface="游ゴシック Medium" panose="020B0500000000000000" pitchFamily="50" charset="-128"/>
              <a:ea typeface="游ゴシック Medium" panose="020B0500000000000000" pitchFamily="50" charset="-128"/>
            </a:endParaRPr>
          </a:p>
        </p:txBody>
      </p:sp>
      <p:sp>
        <p:nvSpPr>
          <p:cNvPr id="33" name="テキスト ボックス 34">
            <a:extLst>
              <a:ext uri="{FF2B5EF4-FFF2-40B4-BE49-F238E27FC236}">
                <a16:creationId xmlns:a16="http://schemas.microsoft.com/office/drawing/2014/main" id="{577AAA99-E90D-B847-AEBD-E31593188254}"/>
              </a:ext>
            </a:extLst>
          </p:cNvPr>
          <p:cNvSpPr txBox="1"/>
          <p:nvPr/>
        </p:nvSpPr>
        <p:spPr>
          <a:xfrm>
            <a:off x="2166126" y="4303267"/>
            <a:ext cx="1288996" cy="400110"/>
          </a:xfrm>
          <a:prstGeom prst="rect">
            <a:avLst/>
          </a:prstGeom>
          <a:noFill/>
        </p:spPr>
        <p:txBody>
          <a:bodyPr wrap="square" rtlCol="0">
            <a:spAutoFit/>
          </a:bodyPr>
          <a:lstStyle/>
          <a:p>
            <a:pPr algn="ctr"/>
            <a:r>
              <a:rPr kumimoji="1" lang="en-US" altLang="ja-JP" sz="2000" dirty="0" err="1">
                <a:latin typeface="游ゴシック Medium" panose="020B0500000000000000" pitchFamily="50" charset="-128"/>
                <a:ea typeface="游ゴシック Medium" panose="020B0500000000000000" pitchFamily="50" charset="-128"/>
              </a:rPr>
              <a:t>fread</a:t>
            </a:r>
            <a:endParaRPr kumimoji="1"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04149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74B131-33B8-CA49-A80B-C768F1900915}"/>
              </a:ext>
            </a:extLst>
          </p:cNvPr>
          <p:cNvSpPr>
            <a:spLocks noGrp="1"/>
          </p:cNvSpPr>
          <p:nvPr>
            <p:ph type="title"/>
          </p:nvPr>
        </p:nvSpPr>
        <p:spPr>
          <a:xfrm>
            <a:off x="628650" y="365127"/>
            <a:ext cx="7886700" cy="1078191"/>
          </a:xfrm>
        </p:spPr>
        <p:txBody>
          <a:bodyPr>
            <a:normAutofit/>
          </a:bodyPr>
          <a:lstStyle/>
          <a:p>
            <a:r>
              <a:rPr kumimoji="1" lang="ja-JP" altLang="en-US"/>
              <a:t>関数呼び出しの置換</a:t>
            </a:r>
          </a:p>
        </p:txBody>
      </p:sp>
      <p:sp>
        <p:nvSpPr>
          <p:cNvPr id="3" name="コンテンツ プレースホルダー 2">
            <a:extLst>
              <a:ext uri="{FF2B5EF4-FFF2-40B4-BE49-F238E27FC236}">
                <a16:creationId xmlns:a16="http://schemas.microsoft.com/office/drawing/2014/main" id="{2A6D9A94-1CD5-9147-979F-BD1D655B8E23}"/>
              </a:ext>
            </a:extLst>
          </p:cNvPr>
          <p:cNvSpPr>
            <a:spLocks noGrp="1"/>
          </p:cNvSpPr>
          <p:nvPr>
            <p:ph idx="1"/>
          </p:nvPr>
        </p:nvSpPr>
        <p:spPr>
          <a:xfrm>
            <a:off x="628650" y="1515036"/>
            <a:ext cx="7886699" cy="4661928"/>
          </a:xfrm>
        </p:spPr>
        <p:txBody>
          <a:bodyPr/>
          <a:lstStyle/>
          <a:p>
            <a:r>
              <a:rPr kumimoji="1" lang="en-US" altLang="ja-JP" dirty="0"/>
              <a:t>IDS</a:t>
            </a:r>
            <a:r>
              <a:rPr kumimoji="1" lang="ja-JP" altLang="en-US"/>
              <a:t>のコンパイル時にプログラム変換を行う</a:t>
            </a:r>
            <a:endParaRPr kumimoji="1" lang="en-US" altLang="ja-JP" dirty="0"/>
          </a:p>
          <a:p>
            <a:pPr lvl="1"/>
            <a:r>
              <a:rPr kumimoji="1" lang="en-US" altLang="ja-JP" dirty="0"/>
              <a:t>LD_PRELOAD</a:t>
            </a:r>
            <a:r>
              <a:rPr kumimoji="1" lang="ja-JP" altLang="en-US"/>
              <a:t>などの機構は利用できない</a:t>
            </a:r>
            <a:endParaRPr kumimoji="1" lang="en-US" altLang="ja-JP" dirty="0"/>
          </a:p>
          <a:p>
            <a:pPr lvl="1"/>
            <a:r>
              <a:rPr kumimoji="1" lang="en-US" altLang="ja-JP" dirty="0"/>
              <a:t>LLVM</a:t>
            </a:r>
            <a:r>
              <a:rPr kumimoji="1" lang="ja-JP" altLang="en-US"/>
              <a:t>の中間表現の</a:t>
            </a:r>
            <a:r>
              <a:rPr kumimoji="1" lang="en-US" altLang="ja-JP" dirty="0"/>
              <a:t>call</a:t>
            </a:r>
            <a:r>
              <a:rPr kumimoji="1" lang="ja-JP" altLang="en-US"/>
              <a:t>命令を変換</a:t>
            </a:r>
            <a:endParaRPr kumimoji="1" lang="en-US" altLang="ja-JP" dirty="0"/>
          </a:p>
          <a:p>
            <a:pPr lvl="1"/>
            <a:r>
              <a:rPr kumimoji="1" lang="ja-JP" altLang="en-US"/>
              <a:t>標準ファイル関数を疑似ファイル管理機構の関数に置換</a:t>
            </a:r>
            <a:endParaRPr kumimoji="1" lang="en-US" altLang="ja-JP" dirty="0"/>
          </a:p>
          <a:p>
            <a:pPr lvl="2"/>
            <a:r>
              <a:rPr lang="ja-JP" altLang="en-US"/>
              <a:t>例：</a:t>
            </a:r>
            <a:r>
              <a:rPr lang="en-US" altLang="ja-JP" dirty="0" err="1"/>
              <a:t>fread</a:t>
            </a:r>
            <a:r>
              <a:rPr lang="en-US" altLang="ja-JP" dirty="0"/>
              <a:t> </a:t>
            </a:r>
            <a:r>
              <a:rPr lang="ja-JP" altLang="en-US"/>
              <a:t>→</a:t>
            </a:r>
            <a:r>
              <a:rPr lang="en-US" altLang="ja-JP" dirty="0"/>
              <a:t> </a:t>
            </a:r>
            <a:r>
              <a:rPr lang="en-US" altLang="ja-JP" dirty="0" err="1">
                <a:solidFill>
                  <a:srgbClr val="C00000"/>
                </a:solidFill>
              </a:rPr>
              <a:t>procfs_</a:t>
            </a:r>
            <a:r>
              <a:rPr lang="en-US" altLang="ja-JP" dirty="0" err="1"/>
              <a:t>fread</a:t>
            </a:r>
            <a:endParaRPr lang="en-US" altLang="ja-JP" dirty="0"/>
          </a:p>
        </p:txBody>
      </p:sp>
      <p:sp>
        <p:nvSpPr>
          <p:cNvPr id="4" name="スライド番号プレースホルダー 3">
            <a:extLst>
              <a:ext uri="{FF2B5EF4-FFF2-40B4-BE49-F238E27FC236}">
                <a16:creationId xmlns:a16="http://schemas.microsoft.com/office/drawing/2014/main" id="{61128A01-7570-9D4B-A1EE-4215BE1DDF1C}"/>
              </a:ext>
            </a:extLst>
          </p:cNvPr>
          <p:cNvSpPr>
            <a:spLocks noGrp="1"/>
          </p:cNvSpPr>
          <p:nvPr>
            <p:ph type="sldNum" sz="quarter" idx="12"/>
          </p:nvPr>
        </p:nvSpPr>
        <p:spPr/>
        <p:txBody>
          <a:bodyPr/>
          <a:lstStyle/>
          <a:p>
            <a:fld id="{1B3C2CAD-F0FE-4B52-A2C2-A2F757827D48}" type="slidenum">
              <a:rPr kumimoji="1" lang="ja-JP" altLang="en-US" smtClean="0"/>
              <a:t>16</a:t>
            </a:fld>
            <a:endParaRPr kumimoji="1" lang="ja-JP" altLang="en-US"/>
          </a:p>
        </p:txBody>
      </p:sp>
      <p:sp>
        <p:nvSpPr>
          <p:cNvPr id="17" name="正方形/長方形 27">
            <a:extLst>
              <a:ext uri="{FF2B5EF4-FFF2-40B4-BE49-F238E27FC236}">
                <a16:creationId xmlns:a16="http://schemas.microsoft.com/office/drawing/2014/main" id="{BAE48C63-BF0B-3E4E-BDA4-D2C62DD93C20}"/>
              </a:ext>
            </a:extLst>
          </p:cNvPr>
          <p:cNvSpPr/>
          <p:nvPr/>
        </p:nvSpPr>
        <p:spPr>
          <a:xfrm>
            <a:off x="1086591" y="4521946"/>
            <a:ext cx="6970816" cy="1534470"/>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29">
            <a:extLst>
              <a:ext uri="{FF2B5EF4-FFF2-40B4-BE49-F238E27FC236}">
                <a16:creationId xmlns:a16="http://schemas.microsoft.com/office/drawing/2014/main" id="{C6BCCD85-74A1-814E-94DE-CE693A640137}"/>
              </a:ext>
            </a:extLst>
          </p:cNvPr>
          <p:cNvSpPr/>
          <p:nvPr/>
        </p:nvSpPr>
        <p:spPr>
          <a:xfrm>
            <a:off x="6020334" y="5103578"/>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楕円 13">
            <a:extLst>
              <a:ext uri="{FF2B5EF4-FFF2-40B4-BE49-F238E27FC236}">
                <a16:creationId xmlns:a16="http://schemas.microsoft.com/office/drawing/2014/main" id="{0F64A683-B323-764A-B6C8-BB9F07A758DA}"/>
              </a:ext>
            </a:extLst>
          </p:cNvPr>
          <p:cNvSpPr/>
          <p:nvPr/>
        </p:nvSpPr>
        <p:spPr>
          <a:xfrm>
            <a:off x="1293946" y="5241206"/>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0" name="四角形: 角を丸くする 14">
            <a:extLst>
              <a:ext uri="{FF2B5EF4-FFF2-40B4-BE49-F238E27FC236}">
                <a16:creationId xmlns:a16="http://schemas.microsoft.com/office/drawing/2014/main" id="{3BBBC07B-CCFC-444E-A663-F487C14458C8}"/>
              </a:ext>
            </a:extLst>
          </p:cNvPr>
          <p:cNvSpPr/>
          <p:nvPr/>
        </p:nvSpPr>
        <p:spPr>
          <a:xfrm>
            <a:off x="3641003" y="5103577"/>
            <a:ext cx="1921389" cy="708809"/>
          </a:xfrm>
          <a:prstGeom prst="roundRect">
            <a:avLst/>
          </a:prstGeom>
          <a:solidFill>
            <a:srgbClr val="BA9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疑似ファイル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管理機構</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1" name="直線矢印コネクタ 9">
            <a:extLst>
              <a:ext uri="{FF2B5EF4-FFF2-40B4-BE49-F238E27FC236}">
                <a16:creationId xmlns:a16="http://schemas.microsoft.com/office/drawing/2014/main" id="{77FC2AE6-9042-724C-AAC3-7901F5E66E80}"/>
              </a:ext>
            </a:extLst>
          </p:cNvPr>
          <p:cNvCxnSpPr>
            <a:cxnSpLocks/>
            <a:stCxn id="19" idx="6"/>
            <a:endCxn id="20" idx="1"/>
          </p:cNvCxnSpPr>
          <p:nvPr/>
        </p:nvCxnSpPr>
        <p:spPr>
          <a:xfrm flipV="1">
            <a:off x="2166127" y="5457982"/>
            <a:ext cx="1474876" cy="513"/>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2" name="直線矢印コネクタ 10">
            <a:extLst>
              <a:ext uri="{FF2B5EF4-FFF2-40B4-BE49-F238E27FC236}">
                <a16:creationId xmlns:a16="http://schemas.microsoft.com/office/drawing/2014/main" id="{8F39ECF2-9808-7E44-AC4F-B4C48F3F4FAB}"/>
              </a:ext>
            </a:extLst>
          </p:cNvPr>
          <p:cNvCxnSpPr>
            <a:cxnSpLocks/>
            <a:stCxn id="20" idx="3"/>
            <a:endCxn id="18" idx="1"/>
          </p:cNvCxnSpPr>
          <p:nvPr/>
        </p:nvCxnSpPr>
        <p:spPr>
          <a:xfrm>
            <a:off x="5562392" y="5457982"/>
            <a:ext cx="457942" cy="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3" name="テキスト ボックス 34">
            <a:extLst>
              <a:ext uri="{FF2B5EF4-FFF2-40B4-BE49-F238E27FC236}">
                <a16:creationId xmlns:a16="http://schemas.microsoft.com/office/drawing/2014/main" id="{098FEFDE-390D-5947-AA3C-A01D8B3F12C9}"/>
              </a:ext>
            </a:extLst>
          </p:cNvPr>
          <p:cNvSpPr txBox="1"/>
          <p:nvPr/>
        </p:nvSpPr>
        <p:spPr>
          <a:xfrm>
            <a:off x="1939714" y="4983251"/>
            <a:ext cx="1821141" cy="400110"/>
          </a:xfrm>
          <a:prstGeom prst="rect">
            <a:avLst/>
          </a:prstGeom>
          <a:noFill/>
        </p:spPr>
        <p:txBody>
          <a:bodyPr wrap="square" rtlCol="0">
            <a:spAutoFit/>
          </a:bodyPr>
          <a:lstStyle/>
          <a:p>
            <a:pPr algn="ctr"/>
            <a:r>
              <a:rPr kumimoji="1" lang="en-US" altLang="ja-JP" sz="2000" dirty="0" err="1">
                <a:latin typeface="游ゴシック Medium" panose="020B0500000000000000" pitchFamily="50" charset="-128"/>
                <a:ea typeface="游ゴシック Medium" panose="020B0500000000000000" pitchFamily="50" charset="-128"/>
              </a:rPr>
              <a:t>procfs_fread</a:t>
            </a:r>
            <a:endParaRPr kumimoji="1"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582831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B5D14-C5CA-BF45-9869-0759DC36BC2D}"/>
              </a:ext>
            </a:extLst>
          </p:cNvPr>
          <p:cNvSpPr>
            <a:spLocks noGrp="1"/>
          </p:cNvSpPr>
          <p:nvPr>
            <p:ph type="title"/>
          </p:nvPr>
        </p:nvSpPr>
        <p:spPr/>
        <p:txBody>
          <a:bodyPr/>
          <a:lstStyle/>
          <a:p>
            <a:r>
              <a:rPr kumimoji="1" lang="ja-JP" altLang="en-US"/>
              <a:t>疑似ファイル管理機構</a:t>
            </a:r>
          </a:p>
        </p:txBody>
      </p:sp>
      <p:sp>
        <p:nvSpPr>
          <p:cNvPr id="4" name="スライド番号プレースホルダー 3">
            <a:extLst>
              <a:ext uri="{FF2B5EF4-FFF2-40B4-BE49-F238E27FC236}">
                <a16:creationId xmlns:a16="http://schemas.microsoft.com/office/drawing/2014/main" id="{9A0D59EC-ACA5-2046-9C32-419358097F6B}"/>
              </a:ext>
            </a:extLst>
          </p:cNvPr>
          <p:cNvSpPr>
            <a:spLocks noGrp="1"/>
          </p:cNvSpPr>
          <p:nvPr>
            <p:ph type="sldNum" sz="quarter" idx="12"/>
          </p:nvPr>
        </p:nvSpPr>
        <p:spPr/>
        <p:txBody>
          <a:bodyPr/>
          <a:lstStyle/>
          <a:p>
            <a:fld id="{1B3C2CAD-F0FE-4B52-A2C2-A2F757827D48}" type="slidenum">
              <a:rPr kumimoji="1" lang="ja-JP" altLang="en-US" smtClean="0"/>
              <a:t>17</a:t>
            </a:fld>
            <a:endParaRPr kumimoji="1" lang="ja-JP" altLang="en-US"/>
          </a:p>
        </p:txBody>
      </p:sp>
      <p:sp>
        <p:nvSpPr>
          <p:cNvPr id="3" name="コンテンツ プレースホルダー 2">
            <a:extLst>
              <a:ext uri="{FF2B5EF4-FFF2-40B4-BE49-F238E27FC236}">
                <a16:creationId xmlns:a16="http://schemas.microsoft.com/office/drawing/2014/main" id="{37D5616F-307D-AE46-96FB-811AA313CE05}"/>
              </a:ext>
            </a:extLst>
          </p:cNvPr>
          <p:cNvSpPr>
            <a:spLocks noGrp="1"/>
          </p:cNvSpPr>
          <p:nvPr>
            <p:ph idx="1"/>
          </p:nvPr>
        </p:nvSpPr>
        <p:spPr>
          <a:xfrm>
            <a:off x="628649" y="1515036"/>
            <a:ext cx="7886701" cy="4661928"/>
          </a:xfrm>
        </p:spPr>
        <p:txBody>
          <a:bodyPr/>
          <a:lstStyle/>
          <a:p>
            <a:r>
              <a:rPr lang="ja-JP" altLang="en-US"/>
              <a:t>オープン関数は疑似的なオープン処理を行う</a:t>
            </a:r>
            <a:endParaRPr kumimoji="1" lang="en-US" altLang="ja-JP" dirty="0"/>
          </a:p>
          <a:p>
            <a:pPr lvl="1"/>
            <a:r>
              <a:rPr lang="en-US" altLang="ja-JP" dirty="0"/>
              <a:t>proc</a:t>
            </a:r>
            <a:r>
              <a:rPr lang="ja-JP" altLang="en-US"/>
              <a:t>ファイルシステムを呼び出して疑似ファイルの中身を作成</a:t>
            </a:r>
            <a:endParaRPr lang="en-US" altLang="ja-JP" dirty="0"/>
          </a:p>
          <a:p>
            <a:pPr lvl="1"/>
            <a:r>
              <a:rPr kumimoji="1" lang="ja-JP" altLang="en-US"/>
              <a:t>返り値として疑似ファイルディスクリプタを返す</a:t>
            </a:r>
            <a:endParaRPr kumimoji="1" lang="en-US" altLang="ja-JP" dirty="0"/>
          </a:p>
          <a:p>
            <a:r>
              <a:rPr lang="ja-JP" altLang="en-US"/>
              <a:t>読み込み関数は疑似ファイルの中身を返す</a:t>
            </a:r>
            <a:endParaRPr lang="en-US" altLang="ja-JP" dirty="0"/>
          </a:p>
          <a:p>
            <a:pPr lvl="1"/>
            <a:r>
              <a:rPr kumimoji="1" lang="ja-JP" altLang="en-US"/>
              <a:t>ファイルオフセットを更新</a:t>
            </a:r>
          </a:p>
        </p:txBody>
      </p:sp>
      <p:sp>
        <p:nvSpPr>
          <p:cNvPr id="6" name="正方形/長方形 29">
            <a:extLst>
              <a:ext uri="{FF2B5EF4-FFF2-40B4-BE49-F238E27FC236}">
                <a16:creationId xmlns:a16="http://schemas.microsoft.com/office/drawing/2014/main" id="{1BC0CE5B-9CEC-8E49-B673-8A16E829C1F6}"/>
              </a:ext>
            </a:extLst>
          </p:cNvPr>
          <p:cNvSpPr/>
          <p:nvPr/>
        </p:nvSpPr>
        <p:spPr>
          <a:xfrm>
            <a:off x="6017151" y="4766460"/>
            <a:ext cx="1759010" cy="1474888"/>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F863D5F4-5E85-DA4A-A400-F4F1F901B345}"/>
              </a:ext>
            </a:extLst>
          </p:cNvPr>
          <p:cNvSpPr/>
          <p:nvPr/>
        </p:nvSpPr>
        <p:spPr>
          <a:xfrm>
            <a:off x="203472" y="5280715"/>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四角形: 角を丸くする 14">
            <a:extLst>
              <a:ext uri="{FF2B5EF4-FFF2-40B4-BE49-F238E27FC236}">
                <a16:creationId xmlns:a16="http://schemas.microsoft.com/office/drawing/2014/main" id="{4157261E-45DA-254B-B5D3-3D6EFD720E1C}"/>
              </a:ext>
            </a:extLst>
          </p:cNvPr>
          <p:cNvSpPr/>
          <p:nvPr/>
        </p:nvSpPr>
        <p:spPr>
          <a:xfrm>
            <a:off x="2516461" y="4295394"/>
            <a:ext cx="2960798" cy="2426082"/>
          </a:xfrm>
          <a:prstGeom prst="roundRect">
            <a:avLst/>
          </a:prstGeom>
          <a:solidFill>
            <a:srgbClr val="BA9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疑似ファイル管理機構</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5" name="正方形/長方形 32">
            <a:extLst>
              <a:ext uri="{FF2B5EF4-FFF2-40B4-BE49-F238E27FC236}">
                <a16:creationId xmlns:a16="http://schemas.microsoft.com/office/drawing/2014/main" id="{5DC94D79-CAFC-6C43-B37D-2242E921325A}"/>
              </a:ext>
            </a:extLst>
          </p:cNvPr>
          <p:cNvSpPr/>
          <p:nvPr/>
        </p:nvSpPr>
        <p:spPr>
          <a:xfrm>
            <a:off x="3415888" y="5513157"/>
            <a:ext cx="1584420" cy="44253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9" name="直線矢印コネクタ 8">
            <a:extLst>
              <a:ext uri="{FF2B5EF4-FFF2-40B4-BE49-F238E27FC236}">
                <a16:creationId xmlns:a16="http://schemas.microsoft.com/office/drawing/2014/main" id="{76964314-39B6-8146-8CFA-F2B94509D729}"/>
              </a:ext>
            </a:extLst>
          </p:cNvPr>
          <p:cNvCxnSpPr>
            <a:cxnSpLocks/>
            <a:stCxn id="8" idx="3"/>
            <a:endCxn id="6" idx="1"/>
          </p:cNvCxnSpPr>
          <p:nvPr/>
        </p:nvCxnSpPr>
        <p:spPr>
          <a:xfrm flipV="1">
            <a:off x="5477259" y="5503904"/>
            <a:ext cx="539892" cy="453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正方形/長方形 32">
            <a:extLst>
              <a:ext uri="{FF2B5EF4-FFF2-40B4-BE49-F238E27FC236}">
                <a16:creationId xmlns:a16="http://schemas.microsoft.com/office/drawing/2014/main" id="{E5EF2267-1CBF-254E-ADDC-06B6CE9E7741}"/>
              </a:ext>
            </a:extLst>
          </p:cNvPr>
          <p:cNvSpPr/>
          <p:nvPr/>
        </p:nvSpPr>
        <p:spPr>
          <a:xfrm>
            <a:off x="3415888" y="5070619"/>
            <a:ext cx="1584420" cy="442538"/>
          </a:xfrm>
          <a:prstGeom prst="rect">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1600" dirty="0">
                <a:solidFill>
                  <a:schemeClr val="tx1"/>
                </a:solidFill>
                <a:latin typeface="游ゴシック Medium" panose="020B0500000000000000" pitchFamily="50" charset="-128"/>
                <a:ea typeface="游ゴシック Medium" panose="020B0500000000000000" pitchFamily="50" charset="-128"/>
              </a:rPr>
              <a:t>/proc/net/</a:t>
            </a:r>
            <a:r>
              <a:rPr kumimoji="1" lang="en-US" altLang="ja-JP" sz="1600" dirty="0" err="1">
                <a:solidFill>
                  <a:schemeClr val="tx1"/>
                </a:solidFill>
                <a:latin typeface="游ゴシック Medium" panose="020B0500000000000000" pitchFamily="50" charset="-128"/>
                <a:ea typeface="游ゴシック Medium" panose="020B0500000000000000" pitchFamily="50" charset="-128"/>
              </a:rPr>
              <a:t>tcp</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正方形/長方形 32">
            <a:extLst>
              <a:ext uri="{FF2B5EF4-FFF2-40B4-BE49-F238E27FC236}">
                <a16:creationId xmlns:a16="http://schemas.microsoft.com/office/drawing/2014/main" id="{5BBEDEE6-3B50-F24E-9D46-000EAE0CFEDF}"/>
              </a:ext>
            </a:extLst>
          </p:cNvPr>
          <p:cNvSpPr/>
          <p:nvPr/>
        </p:nvSpPr>
        <p:spPr>
          <a:xfrm>
            <a:off x="3415888" y="5955695"/>
            <a:ext cx="1584420" cy="44253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正方形/長方形 32">
            <a:extLst>
              <a:ext uri="{FF2B5EF4-FFF2-40B4-BE49-F238E27FC236}">
                <a16:creationId xmlns:a16="http://schemas.microsoft.com/office/drawing/2014/main" id="{612548CC-5F5B-3E43-99A6-64DB932EBC8E}"/>
              </a:ext>
            </a:extLst>
          </p:cNvPr>
          <p:cNvSpPr/>
          <p:nvPr/>
        </p:nvSpPr>
        <p:spPr>
          <a:xfrm>
            <a:off x="2957903" y="5070619"/>
            <a:ext cx="457985" cy="44253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1600" dirty="0">
                <a:solidFill>
                  <a:schemeClr val="tx1"/>
                </a:solidFill>
                <a:latin typeface="游ゴシック Medium" panose="020B0500000000000000" pitchFamily="50" charset="-128"/>
                <a:ea typeface="游ゴシック Medium" panose="020B0500000000000000" pitchFamily="50" charset="-128"/>
              </a:rPr>
              <a:t>0</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32">
            <a:extLst>
              <a:ext uri="{FF2B5EF4-FFF2-40B4-BE49-F238E27FC236}">
                <a16:creationId xmlns:a16="http://schemas.microsoft.com/office/drawing/2014/main" id="{CF2EE053-6856-D44A-9D8A-151C64642A6D}"/>
              </a:ext>
            </a:extLst>
          </p:cNvPr>
          <p:cNvSpPr/>
          <p:nvPr/>
        </p:nvSpPr>
        <p:spPr>
          <a:xfrm>
            <a:off x="2957903" y="5513157"/>
            <a:ext cx="457985" cy="44253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1600" dirty="0">
                <a:solidFill>
                  <a:schemeClr val="tx1"/>
                </a:solidFill>
                <a:latin typeface="游ゴシック Medium" panose="020B0500000000000000" pitchFamily="50" charset="-128"/>
                <a:ea typeface="游ゴシック Medium" panose="020B0500000000000000" pitchFamily="50" charset="-128"/>
              </a:rPr>
              <a:t>1</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正方形/長方形 32">
            <a:extLst>
              <a:ext uri="{FF2B5EF4-FFF2-40B4-BE49-F238E27FC236}">
                <a16:creationId xmlns:a16="http://schemas.microsoft.com/office/drawing/2014/main" id="{7CFBD6C3-2E65-324E-A180-8D45ADD08AC8}"/>
              </a:ext>
            </a:extLst>
          </p:cNvPr>
          <p:cNvSpPr/>
          <p:nvPr/>
        </p:nvSpPr>
        <p:spPr>
          <a:xfrm>
            <a:off x="2957903" y="5955695"/>
            <a:ext cx="457985" cy="44253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1600" dirty="0">
                <a:solidFill>
                  <a:schemeClr val="tx1"/>
                </a:solidFill>
                <a:latin typeface="游ゴシック Medium" panose="020B0500000000000000" pitchFamily="50" charset="-128"/>
                <a:ea typeface="游ゴシック Medium" panose="020B0500000000000000" pitchFamily="50" charset="-128"/>
              </a:rPr>
              <a:t>2</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35" name="直線矢印コネクタ 34">
            <a:extLst>
              <a:ext uri="{FF2B5EF4-FFF2-40B4-BE49-F238E27FC236}">
                <a16:creationId xmlns:a16="http://schemas.microsoft.com/office/drawing/2014/main" id="{7C3522C6-5D70-D94A-987A-B0F97861B1FD}"/>
              </a:ext>
            </a:extLst>
          </p:cNvPr>
          <p:cNvCxnSpPr>
            <a:cxnSpLocks/>
          </p:cNvCxnSpPr>
          <p:nvPr/>
        </p:nvCxnSpPr>
        <p:spPr>
          <a:xfrm>
            <a:off x="1084490" y="5342964"/>
            <a:ext cx="1430180" cy="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8" name="TextBox 13">
            <a:extLst>
              <a:ext uri="{FF2B5EF4-FFF2-40B4-BE49-F238E27FC236}">
                <a16:creationId xmlns:a16="http://schemas.microsoft.com/office/drawing/2014/main" id="{94614E42-6547-3D45-8C12-D8075A369F71}"/>
              </a:ext>
            </a:extLst>
          </p:cNvPr>
          <p:cNvSpPr txBox="1"/>
          <p:nvPr/>
        </p:nvSpPr>
        <p:spPr>
          <a:xfrm>
            <a:off x="784854" y="4788529"/>
            <a:ext cx="1633781" cy="400110"/>
          </a:xfrm>
          <a:prstGeom prst="rect">
            <a:avLst/>
          </a:prstGeom>
          <a:noFill/>
        </p:spPr>
        <p:txBody>
          <a:bodyPr wrap="none" rtlCol="0">
            <a:spAutoFit/>
          </a:bodyPr>
          <a:lstStyle/>
          <a:p>
            <a:pPr algn="ctr"/>
            <a:r>
              <a:rPr lang="en-US" altLang="ja-JP" sz="2000" dirty="0" err="1">
                <a:latin typeface="游ゴシック Medium" panose="020B0500000000000000" pitchFamily="50" charset="-128"/>
                <a:ea typeface="游ゴシック Medium" panose="020B0500000000000000" pitchFamily="50" charset="-128"/>
              </a:rPr>
              <a:t>procfs_open</a:t>
            </a:r>
            <a:endParaRPr lang="en-US" altLang="ja-JP" sz="2000" dirty="0">
              <a:latin typeface="游ゴシック Medium" panose="020B0500000000000000" pitchFamily="50" charset="-128"/>
              <a:ea typeface="游ゴシック Medium" panose="020B0500000000000000" pitchFamily="50" charset="-128"/>
            </a:endParaRPr>
          </a:p>
        </p:txBody>
      </p:sp>
      <p:cxnSp>
        <p:nvCxnSpPr>
          <p:cNvPr id="40" name="直線矢印コネクタ 39">
            <a:extLst>
              <a:ext uri="{FF2B5EF4-FFF2-40B4-BE49-F238E27FC236}">
                <a16:creationId xmlns:a16="http://schemas.microsoft.com/office/drawing/2014/main" id="{8502F8E3-C7B0-4A45-A3D0-7C23D7A20380}"/>
              </a:ext>
            </a:extLst>
          </p:cNvPr>
          <p:cNvCxnSpPr>
            <a:cxnSpLocks/>
          </p:cNvCxnSpPr>
          <p:nvPr/>
        </p:nvCxnSpPr>
        <p:spPr>
          <a:xfrm flipH="1">
            <a:off x="1084490" y="5651651"/>
            <a:ext cx="1431971"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7" name="TextBox 13">
            <a:extLst>
              <a:ext uri="{FF2B5EF4-FFF2-40B4-BE49-F238E27FC236}">
                <a16:creationId xmlns:a16="http://schemas.microsoft.com/office/drawing/2014/main" id="{3A2BF6CF-1A0F-4641-AD28-283717825487}"/>
              </a:ext>
            </a:extLst>
          </p:cNvPr>
          <p:cNvSpPr txBox="1"/>
          <p:nvPr/>
        </p:nvSpPr>
        <p:spPr>
          <a:xfrm>
            <a:off x="1320711" y="5734426"/>
            <a:ext cx="898003" cy="400110"/>
          </a:xfrm>
          <a:prstGeom prst="rect">
            <a:avLst/>
          </a:prstGeom>
          <a:noFill/>
        </p:spPr>
        <p:txBody>
          <a:bodyPr wrap="non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10001</a:t>
            </a:r>
          </a:p>
        </p:txBody>
      </p:sp>
      <p:cxnSp>
        <p:nvCxnSpPr>
          <p:cNvPr id="25" name="直線矢印コネクタ 24">
            <a:extLst>
              <a:ext uri="{FF2B5EF4-FFF2-40B4-BE49-F238E27FC236}">
                <a16:creationId xmlns:a16="http://schemas.microsoft.com/office/drawing/2014/main" id="{AEE69979-BBBE-F049-A1E3-8514EC3D0B0C}"/>
              </a:ext>
            </a:extLst>
          </p:cNvPr>
          <p:cNvCxnSpPr>
            <a:cxnSpLocks/>
            <a:stCxn id="6" idx="3"/>
          </p:cNvCxnSpPr>
          <p:nvPr/>
        </p:nvCxnSpPr>
        <p:spPr>
          <a:xfrm>
            <a:off x="7776161" y="5503904"/>
            <a:ext cx="1144736"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8" name="TextBox 13">
            <a:extLst>
              <a:ext uri="{FF2B5EF4-FFF2-40B4-BE49-F238E27FC236}">
                <a16:creationId xmlns:a16="http://schemas.microsoft.com/office/drawing/2014/main" id="{C3B3273D-502C-2044-8BD7-CB24F391E056}"/>
              </a:ext>
            </a:extLst>
          </p:cNvPr>
          <p:cNvSpPr txBox="1"/>
          <p:nvPr/>
        </p:nvSpPr>
        <p:spPr>
          <a:xfrm>
            <a:off x="7873987" y="5015564"/>
            <a:ext cx="861133" cy="400110"/>
          </a:xfrm>
          <a:prstGeom prst="rect">
            <a:avLst/>
          </a:prstGeom>
          <a:noFill/>
        </p:spPr>
        <p:txBody>
          <a:bodyPr wrap="none" rtlCol="0">
            <a:spAutoFit/>
          </a:bodyPr>
          <a:lstStyle/>
          <a:p>
            <a:pPr algn="ctr"/>
            <a:r>
              <a:rPr lang="en-US" altLang="ja-JP" sz="2000" dirty="0" err="1">
                <a:latin typeface="游ゴシック Medium" panose="020B0500000000000000" pitchFamily="50" charset="-128"/>
                <a:ea typeface="游ゴシック Medium" panose="020B0500000000000000" pitchFamily="50" charset="-128"/>
              </a:rPr>
              <a:t>pread</a:t>
            </a:r>
            <a:endParaRPr lang="en-US" altLang="ja-JP" sz="2000" dirty="0">
              <a:latin typeface="游ゴシック Medium" panose="020B0500000000000000" pitchFamily="50" charset="-128"/>
              <a:ea typeface="游ゴシック Medium" panose="020B0500000000000000" pitchFamily="50" charset="-128"/>
            </a:endParaRPr>
          </a:p>
        </p:txBody>
      </p:sp>
      <p:sp>
        <p:nvSpPr>
          <p:cNvPr id="26" name="正方形/長方形 32">
            <a:extLst>
              <a:ext uri="{FF2B5EF4-FFF2-40B4-BE49-F238E27FC236}">
                <a16:creationId xmlns:a16="http://schemas.microsoft.com/office/drawing/2014/main" id="{FC3F8F09-E3E7-8447-83BC-220002C6CE58}"/>
              </a:ext>
            </a:extLst>
          </p:cNvPr>
          <p:cNvSpPr/>
          <p:nvPr/>
        </p:nvSpPr>
        <p:spPr>
          <a:xfrm>
            <a:off x="6104446" y="5615858"/>
            <a:ext cx="1584420" cy="442538"/>
          </a:xfrm>
          <a:prstGeom prst="rect">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1600" dirty="0">
                <a:solidFill>
                  <a:schemeClr val="tx1"/>
                </a:solidFill>
                <a:latin typeface="游ゴシック Medium" panose="020B0500000000000000" pitchFamily="50" charset="-128"/>
                <a:ea typeface="游ゴシック Medium" panose="020B0500000000000000" pitchFamily="50" charset="-128"/>
              </a:rPr>
              <a:t>/proc/net/</a:t>
            </a:r>
            <a:r>
              <a:rPr kumimoji="1" lang="en-US" altLang="ja-JP" sz="1600" dirty="0" err="1">
                <a:solidFill>
                  <a:schemeClr val="tx1"/>
                </a:solidFill>
                <a:latin typeface="游ゴシック Medium" panose="020B0500000000000000" pitchFamily="50" charset="-128"/>
                <a:ea typeface="游ゴシック Medium" panose="020B0500000000000000" pitchFamily="50" charset="-128"/>
              </a:rPr>
              <a:t>udp</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TextBox 13">
            <a:extLst>
              <a:ext uri="{FF2B5EF4-FFF2-40B4-BE49-F238E27FC236}">
                <a16:creationId xmlns:a16="http://schemas.microsoft.com/office/drawing/2014/main" id="{8F36814E-22D0-3F4D-9B70-4CA39A211B64}"/>
              </a:ext>
            </a:extLst>
          </p:cNvPr>
          <p:cNvSpPr txBox="1"/>
          <p:nvPr/>
        </p:nvSpPr>
        <p:spPr>
          <a:xfrm>
            <a:off x="2555953" y="6413699"/>
            <a:ext cx="1261884" cy="307777"/>
          </a:xfrm>
          <a:prstGeom prst="rect">
            <a:avLst/>
          </a:prstGeom>
          <a:noFill/>
        </p:spPr>
        <p:txBody>
          <a:bodyPr wrap="none" rtlCol="0">
            <a:spAutoFit/>
          </a:bodyPr>
          <a:lstStyle/>
          <a:p>
            <a:pPr algn="ctr"/>
            <a:r>
              <a:rPr lang="ja-JP" altLang="en-US" sz="1400">
                <a:latin typeface="游ゴシック Medium" panose="020B0500000000000000" pitchFamily="50" charset="-128"/>
                <a:ea typeface="游ゴシック Medium" panose="020B0500000000000000" pitchFamily="50" charset="-128"/>
              </a:rPr>
              <a:t>インデックス</a:t>
            </a:r>
            <a:endParaRPr lang="en-US" altLang="ja-JP" sz="14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19276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par>
                                <p:cTn id="13" presetID="10"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1"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28"/>
                                        </p:tgtEl>
                                      </p:cBhvr>
                                    </p:animEffect>
                                    <p:set>
                                      <p:cBhvr>
                                        <p:cTn id="28" dur="1" fill="hold">
                                          <p:stCondLst>
                                            <p:cond delay="499"/>
                                          </p:stCondLst>
                                        </p:cTn>
                                        <p:tgtEl>
                                          <p:spTgt spid="28"/>
                                        </p:tgtEl>
                                        <p:attrNameLst>
                                          <p:attrName>style.visibility</p:attrName>
                                        </p:attrNameLst>
                                      </p:cBhvr>
                                      <p:to>
                                        <p:strVal val="hidden"/>
                                      </p:to>
                                    </p:set>
                                  </p:childTnLst>
                                </p:cTn>
                              </p:par>
                            </p:childTnLst>
                          </p:cTn>
                        </p:par>
                        <p:par>
                          <p:cTn id="29" fill="hold">
                            <p:stCondLst>
                              <p:cond delay="500"/>
                            </p:stCondLst>
                            <p:childTnLst>
                              <p:par>
                                <p:cTn id="30" presetID="0" presetClass="path" presetSubtype="0" accel="50000" decel="50000" fill="hold" grpId="0" nodeType="afterEffect">
                                  <p:stCondLst>
                                    <p:cond delay="0"/>
                                  </p:stCondLst>
                                  <p:childTnLst>
                                    <p:animMotion origin="layout" path="M 3.33333E-6 2.59259E-6 L -0.2941 -0.01505 " pathEditMode="relative" rAng="0" ptsTypes="AA">
                                      <p:cBhvr>
                                        <p:cTn id="31" dur="1750" fill="hold"/>
                                        <p:tgtEl>
                                          <p:spTgt spid="26"/>
                                        </p:tgtEl>
                                        <p:attrNameLst>
                                          <p:attrName>ppt_x</p:attrName>
                                          <p:attrName>ppt_y</p:attrName>
                                        </p:attrNameLst>
                                      </p:cBhvr>
                                      <p:rCtr x="-14705" y="-764"/>
                                    </p:animMotion>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500"/>
                                        <p:tgtEl>
                                          <p:spTgt spid="4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fade">
                                      <p:cBhvr>
                                        <p:cTn id="3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28" grpId="0"/>
      <p:bldP spid="28" grpId="1"/>
      <p:bldP spid="26" grpId="0" animBg="1"/>
      <p:bldP spid="26"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7543426-60F9-214C-B899-0B84F1064BFB}"/>
              </a:ext>
            </a:extLst>
          </p:cNvPr>
          <p:cNvSpPr/>
          <p:nvPr/>
        </p:nvSpPr>
        <p:spPr>
          <a:xfrm>
            <a:off x="3784922" y="3970116"/>
            <a:ext cx="1610166" cy="1767477"/>
          </a:xfrm>
          <a:prstGeom prst="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 VM</a:t>
            </a:r>
          </a:p>
        </p:txBody>
      </p:sp>
      <p:sp>
        <p:nvSpPr>
          <p:cNvPr id="2" name="タイトル 1">
            <a:extLst>
              <a:ext uri="{FF2B5EF4-FFF2-40B4-BE49-F238E27FC236}">
                <a16:creationId xmlns:a16="http://schemas.microsoft.com/office/drawing/2014/main" id="{5888FF86-696C-4D4C-B50C-CC421AAD11C9}"/>
              </a:ext>
            </a:extLst>
          </p:cNvPr>
          <p:cNvSpPr>
            <a:spLocks noGrp="1"/>
          </p:cNvSpPr>
          <p:nvPr>
            <p:ph type="title"/>
          </p:nvPr>
        </p:nvSpPr>
        <p:spPr/>
        <p:txBody>
          <a:bodyPr/>
          <a:lstStyle/>
          <a:p>
            <a:r>
              <a:rPr kumimoji="1" lang="ja-JP" altLang="en-US"/>
              <a:t>実装</a:t>
            </a:r>
          </a:p>
        </p:txBody>
      </p:sp>
      <p:sp>
        <p:nvSpPr>
          <p:cNvPr id="3" name="コンテンツ プレースホルダー 2">
            <a:extLst>
              <a:ext uri="{FF2B5EF4-FFF2-40B4-BE49-F238E27FC236}">
                <a16:creationId xmlns:a16="http://schemas.microsoft.com/office/drawing/2014/main" id="{6462B81E-DDBA-3540-BE98-6FD11EFA0399}"/>
              </a:ext>
            </a:extLst>
          </p:cNvPr>
          <p:cNvSpPr>
            <a:spLocks noGrp="1"/>
          </p:cNvSpPr>
          <p:nvPr>
            <p:ph idx="1"/>
          </p:nvPr>
        </p:nvSpPr>
        <p:spPr>
          <a:xfrm>
            <a:off x="628650" y="1515036"/>
            <a:ext cx="8103226" cy="4661928"/>
          </a:xfrm>
        </p:spPr>
        <p:txBody>
          <a:bodyPr/>
          <a:lstStyle/>
          <a:p>
            <a:r>
              <a:rPr kumimoji="1" lang="en-US" altLang="ja-JP" dirty="0"/>
              <a:t>SGX</a:t>
            </a:r>
            <a:r>
              <a:rPr kumimoji="1" lang="ja-JP" altLang="en-US"/>
              <a:t>仮想化</a:t>
            </a:r>
            <a:r>
              <a:rPr lang="ja-JP" altLang="en-US"/>
              <a:t>をサポートした</a:t>
            </a:r>
            <a:r>
              <a:rPr lang="en-US" altLang="ja-JP" dirty="0"/>
              <a:t>Xen-SGX 4.7</a:t>
            </a:r>
            <a:r>
              <a:rPr lang="ja-JP" altLang="en-US"/>
              <a:t>と</a:t>
            </a:r>
            <a:r>
              <a:rPr lang="en-US" altLang="ja-JP" dirty="0"/>
              <a:t>SCONE</a:t>
            </a:r>
            <a:r>
              <a:rPr lang="ja-JP" altLang="en-US"/>
              <a:t>を用いて</a:t>
            </a:r>
            <a:r>
              <a:rPr lang="en-US" altLang="ja-JP" dirty="0" err="1"/>
              <a:t>SCwatcher</a:t>
            </a:r>
            <a:r>
              <a:rPr lang="ja-JP" altLang="en-US"/>
              <a:t>を実装</a:t>
            </a:r>
            <a:endParaRPr lang="en-US" altLang="ja-JP" dirty="0"/>
          </a:p>
          <a:p>
            <a:pPr lvl="1"/>
            <a:r>
              <a:rPr lang="en-US" altLang="ja-JP" dirty="0"/>
              <a:t>VM</a:t>
            </a:r>
            <a:r>
              <a:rPr lang="ja-JP" altLang="en-US"/>
              <a:t>に</a:t>
            </a:r>
            <a:r>
              <a:rPr lang="en-US" altLang="ja-JP" dirty="0"/>
              <a:t>EPC</a:t>
            </a:r>
            <a:r>
              <a:rPr lang="ja-JP" altLang="en-US"/>
              <a:t>の一部を割り当てることができる</a:t>
            </a:r>
            <a:endParaRPr lang="en-US" altLang="ja-JP" dirty="0"/>
          </a:p>
          <a:p>
            <a:pPr lvl="2"/>
            <a:r>
              <a:rPr lang="en-US" altLang="ja-JP" dirty="0"/>
              <a:t>EPC</a:t>
            </a:r>
            <a:r>
              <a:rPr lang="ja-JP" altLang="en-US"/>
              <a:t>：エンクレイヴのためのキャッシュメモリ</a:t>
            </a:r>
            <a:endParaRPr lang="en-US" altLang="ja-JP" dirty="0"/>
          </a:p>
          <a:p>
            <a:pPr lvl="1"/>
            <a:r>
              <a:rPr lang="ja-JP" altLang="en-US"/>
              <a:t>監視を行う専用の</a:t>
            </a:r>
            <a:r>
              <a:rPr lang="en-US" altLang="ja-JP" dirty="0"/>
              <a:t>VM</a:t>
            </a:r>
            <a:r>
              <a:rPr lang="ja-JP" altLang="en-US"/>
              <a:t>内で</a:t>
            </a:r>
            <a:r>
              <a:rPr lang="en-US" altLang="ja-JP" dirty="0"/>
              <a:t>IDS</a:t>
            </a:r>
            <a:r>
              <a:rPr lang="ja-JP" altLang="en-US"/>
              <a:t>を実行</a:t>
            </a:r>
            <a:endParaRPr lang="en-US" altLang="ja-JP" dirty="0"/>
          </a:p>
          <a:p>
            <a:pPr lvl="2"/>
            <a:r>
              <a:rPr lang="en-US" altLang="ja-JP" dirty="0"/>
              <a:t>Dom0</a:t>
            </a:r>
            <a:r>
              <a:rPr lang="ja-JP" altLang="en-US"/>
              <a:t>には</a:t>
            </a:r>
            <a:r>
              <a:rPr lang="en-US" altLang="ja-JP" dirty="0"/>
              <a:t>EPC</a:t>
            </a:r>
            <a:r>
              <a:rPr lang="ja-JP" altLang="en-US"/>
              <a:t>を割り当てることができないため</a:t>
            </a:r>
            <a:endParaRPr lang="en-US" altLang="ja-JP" dirty="0"/>
          </a:p>
        </p:txBody>
      </p:sp>
      <p:sp>
        <p:nvSpPr>
          <p:cNvPr id="4" name="スライド番号プレースホルダー 3">
            <a:extLst>
              <a:ext uri="{FF2B5EF4-FFF2-40B4-BE49-F238E27FC236}">
                <a16:creationId xmlns:a16="http://schemas.microsoft.com/office/drawing/2014/main" id="{153D9E26-BDFD-A04D-9501-A8D5456BA0A9}"/>
              </a:ext>
            </a:extLst>
          </p:cNvPr>
          <p:cNvSpPr>
            <a:spLocks noGrp="1"/>
          </p:cNvSpPr>
          <p:nvPr>
            <p:ph type="sldNum" sz="quarter" idx="12"/>
          </p:nvPr>
        </p:nvSpPr>
        <p:spPr/>
        <p:txBody>
          <a:bodyPr/>
          <a:lstStyle/>
          <a:p>
            <a:fld id="{1B3C2CAD-F0FE-4B52-A2C2-A2F757827D48}" type="slidenum">
              <a:rPr kumimoji="1" lang="ja-JP" altLang="en-US" smtClean="0"/>
              <a:t>18</a:t>
            </a:fld>
            <a:endParaRPr kumimoji="1" lang="ja-JP" altLang="en-US"/>
          </a:p>
        </p:txBody>
      </p:sp>
      <p:sp>
        <p:nvSpPr>
          <p:cNvPr id="7" name="楕円 13">
            <a:extLst>
              <a:ext uri="{FF2B5EF4-FFF2-40B4-BE49-F238E27FC236}">
                <a16:creationId xmlns:a16="http://schemas.microsoft.com/office/drawing/2014/main" id="{28CC0DE2-881C-5944-88F2-2F372AAEB0C1}"/>
              </a:ext>
            </a:extLst>
          </p:cNvPr>
          <p:cNvSpPr/>
          <p:nvPr/>
        </p:nvSpPr>
        <p:spPr>
          <a:xfrm>
            <a:off x="4069211" y="4428394"/>
            <a:ext cx="996082" cy="519940"/>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四角形: 角を丸くする 14">
            <a:extLst>
              <a:ext uri="{FF2B5EF4-FFF2-40B4-BE49-F238E27FC236}">
                <a16:creationId xmlns:a16="http://schemas.microsoft.com/office/drawing/2014/main" id="{5F0235F5-00EF-454A-B07E-06B064EABF1E}"/>
              </a:ext>
            </a:extLst>
          </p:cNvPr>
          <p:cNvSpPr/>
          <p:nvPr/>
        </p:nvSpPr>
        <p:spPr>
          <a:xfrm>
            <a:off x="3009416" y="5836392"/>
            <a:ext cx="3125164" cy="887833"/>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10" name="正方形/長方形 27">
            <a:extLst>
              <a:ext uri="{FF2B5EF4-FFF2-40B4-BE49-F238E27FC236}">
                <a16:creationId xmlns:a16="http://schemas.microsoft.com/office/drawing/2014/main" id="{2745F5FB-00FC-2546-BF97-7A008848AAD0}"/>
              </a:ext>
            </a:extLst>
          </p:cNvPr>
          <p:cNvSpPr/>
          <p:nvPr/>
        </p:nvSpPr>
        <p:spPr>
          <a:xfrm>
            <a:off x="3891765" y="5145356"/>
            <a:ext cx="1360469" cy="395215"/>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EPC</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正方形/長方形 27">
            <a:extLst>
              <a:ext uri="{FF2B5EF4-FFF2-40B4-BE49-F238E27FC236}">
                <a16:creationId xmlns:a16="http://schemas.microsoft.com/office/drawing/2014/main" id="{499BC0A9-746E-0E4D-AB98-692D5324F9C6}"/>
              </a:ext>
            </a:extLst>
          </p:cNvPr>
          <p:cNvSpPr/>
          <p:nvPr/>
        </p:nvSpPr>
        <p:spPr>
          <a:xfrm>
            <a:off x="3440846" y="5961136"/>
            <a:ext cx="2252813" cy="395215"/>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EPC</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2" name="直線矢印コネクタ 11">
            <a:extLst>
              <a:ext uri="{FF2B5EF4-FFF2-40B4-BE49-F238E27FC236}">
                <a16:creationId xmlns:a16="http://schemas.microsoft.com/office/drawing/2014/main" id="{9BA62CC6-DC7B-8247-B1B3-26A57B90B13D}"/>
              </a:ext>
            </a:extLst>
          </p:cNvPr>
          <p:cNvCxnSpPr>
            <a:cxnSpLocks/>
            <a:stCxn id="11" idx="0"/>
            <a:endCxn id="10" idx="2"/>
          </p:cNvCxnSpPr>
          <p:nvPr/>
        </p:nvCxnSpPr>
        <p:spPr>
          <a:xfrm flipV="1">
            <a:off x="4567253" y="5540571"/>
            <a:ext cx="4747" cy="420565"/>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6981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6CEE6C-F0BE-134C-B88F-5E2AFCBCB609}"/>
              </a:ext>
            </a:extLst>
          </p:cNvPr>
          <p:cNvSpPr>
            <a:spLocks noGrp="1"/>
          </p:cNvSpPr>
          <p:nvPr>
            <p:ph type="title"/>
          </p:nvPr>
        </p:nvSpPr>
        <p:spPr>
          <a:xfrm>
            <a:off x="0" y="365127"/>
            <a:ext cx="9144000" cy="1078191"/>
          </a:xfrm>
        </p:spPr>
        <p:txBody>
          <a:bodyPr>
            <a:normAutofit/>
          </a:bodyPr>
          <a:lstStyle/>
          <a:p>
            <a:r>
              <a:rPr kumimoji="1" lang="en-US" altLang="ja-JP" dirty="0"/>
              <a:t>proc</a:t>
            </a:r>
            <a:r>
              <a:rPr kumimoji="1" lang="ja-JP" altLang="en-US"/>
              <a:t>ファイルシステムの開発</a:t>
            </a:r>
          </a:p>
        </p:txBody>
      </p:sp>
      <p:sp>
        <p:nvSpPr>
          <p:cNvPr id="3" name="コンテンツ プレースホルダー 2">
            <a:extLst>
              <a:ext uri="{FF2B5EF4-FFF2-40B4-BE49-F238E27FC236}">
                <a16:creationId xmlns:a16="http://schemas.microsoft.com/office/drawing/2014/main" id="{FDF725A2-94C5-974D-B6A1-3237006862A9}"/>
              </a:ext>
            </a:extLst>
          </p:cNvPr>
          <p:cNvSpPr>
            <a:spLocks noGrp="1"/>
          </p:cNvSpPr>
          <p:nvPr>
            <p:ph idx="1"/>
          </p:nvPr>
        </p:nvSpPr>
        <p:spPr>
          <a:xfrm>
            <a:off x="628649" y="1515036"/>
            <a:ext cx="7886701" cy="4661928"/>
          </a:xfrm>
        </p:spPr>
        <p:txBody>
          <a:bodyPr/>
          <a:lstStyle/>
          <a:p>
            <a:r>
              <a:rPr kumimoji="1" lang="en-US" altLang="ja-JP" dirty="0"/>
              <a:t>LLView</a:t>
            </a:r>
            <a:r>
              <a:rPr lang="en-US" altLang="ja-JP" dirty="0"/>
              <a:t> </a:t>
            </a:r>
            <a:r>
              <a:rPr lang="en-US" altLang="ja-JP" sz="2400" dirty="0"/>
              <a:t>[</a:t>
            </a:r>
            <a:r>
              <a:rPr lang="ja-JP" altLang="en-US" sz="2400"/>
              <a:t>中野ら</a:t>
            </a:r>
            <a:r>
              <a:rPr lang="en-US" altLang="ja-JP" sz="2400" dirty="0"/>
              <a:t>'18]</a:t>
            </a:r>
            <a:r>
              <a:rPr kumimoji="1" lang="ja-JP" altLang="en-US"/>
              <a:t>を用いて</a:t>
            </a:r>
            <a:r>
              <a:rPr kumimoji="1" lang="en-US" altLang="ja-JP" dirty="0"/>
              <a:t>proc</a:t>
            </a:r>
            <a:r>
              <a:rPr kumimoji="1" lang="ja-JP" altLang="en-US"/>
              <a:t>ファイルシステムを開発</a:t>
            </a:r>
            <a:endParaRPr lang="en-US" altLang="ja-JP" dirty="0"/>
          </a:p>
          <a:p>
            <a:pPr lvl="1"/>
            <a:r>
              <a:rPr lang="ja-JP" altLang="en-US"/>
              <a:t>ゲスト</a:t>
            </a:r>
            <a:r>
              <a:rPr lang="en-US" altLang="ja-JP" dirty="0"/>
              <a:t>OS</a:t>
            </a:r>
            <a:r>
              <a:rPr lang="ja-JP" altLang="en-US"/>
              <a:t>のデータにアクセスする際に</a:t>
            </a:r>
            <a:r>
              <a:rPr lang="en-US" altLang="ja-JP" dirty="0" err="1"/>
              <a:t>pread</a:t>
            </a:r>
            <a:r>
              <a:rPr lang="ja-JP" altLang="en-US"/>
              <a:t>システムコールを自動的に呼び出すようにプログラム変換</a:t>
            </a:r>
            <a:endParaRPr lang="en-US" altLang="ja-JP" dirty="0"/>
          </a:p>
          <a:p>
            <a:r>
              <a:rPr lang="en-US" altLang="ja-JP" dirty="0"/>
              <a:t>/proc/net/</a:t>
            </a:r>
            <a:r>
              <a:rPr lang="en-US" altLang="ja-JP" dirty="0" err="1"/>
              <a:t>tcp</a:t>
            </a:r>
            <a:r>
              <a:rPr lang="ja-JP" altLang="en-US"/>
              <a:t>と</a:t>
            </a:r>
            <a:r>
              <a:rPr lang="en-US" altLang="ja-JP" dirty="0"/>
              <a:t>/proc/net/</a:t>
            </a:r>
            <a:r>
              <a:rPr lang="en-US" altLang="ja-JP" dirty="0" err="1"/>
              <a:t>udp</a:t>
            </a:r>
            <a:r>
              <a:rPr lang="ja-JP" altLang="en-US"/>
              <a:t>を提供</a:t>
            </a:r>
            <a:endParaRPr lang="en-US" altLang="ja-JP" dirty="0"/>
          </a:p>
          <a:p>
            <a:pPr lvl="1"/>
            <a:r>
              <a:rPr lang="ja-JP" altLang="en-US"/>
              <a:t>ソケットが登録されたカーネル内のハッシュ表から情報を取得</a:t>
            </a:r>
            <a:endParaRPr lang="en-US" altLang="ja-JP" dirty="0"/>
          </a:p>
          <a:p>
            <a:pPr lvl="1"/>
            <a:r>
              <a:rPr lang="ja-JP" altLang="en-US"/>
              <a:t>通信先の</a:t>
            </a:r>
            <a:r>
              <a:rPr lang="en-US" altLang="ja-JP" dirty="0"/>
              <a:t>IP</a:t>
            </a:r>
            <a:r>
              <a:rPr lang="ja-JP" altLang="en-US"/>
              <a:t>アドレス、ポート番号、ステートなどの情報を格納</a:t>
            </a:r>
            <a:endParaRPr lang="en-US" altLang="ja-JP" dirty="0"/>
          </a:p>
        </p:txBody>
      </p:sp>
      <p:sp>
        <p:nvSpPr>
          <p:cNvPr id="4" name="スライド番号プレースホルダー 3">
            <a:extLst>
              <a:ext uri="{FF2B5EF4-FFF2-40B4-BE49-F238E27FC236}">
                <a16:creationId xmlns:a16="http://schemas.microsoft.com/office/drawing/2014/main" id="{67AA3791-05F8-8D47-9635-6DF5E6E6D261}"/>
              </a:ext>
            </a:extLst>
          </p:cNvPr>
          <p:cNvSpPr>
            <a:spLocks noGrp="1"/>
          </p:cNvSpPr>
          <p:nvPr>
            <p:ph type="sldNum" sz="quarter" idx="12"/>
          </p:nvPr>
        </p:nvSpPr>
        <p:spPr/>
        <p:txBody>
          <a:bodyPr/>
          <a:lstStyle/>
          <a:p>
            <a:fld id="{1B3C2CAD-F0FE-4B52-A2C2-A2F757827D48}" type="slidenum">
              <a:rPr kumimoji="1" lang="ja-JP" altLang="en-US" smtClean="0"/>
              <a:t>19</a:t>
            </a:fld>
            <a:endParaRPr kumimoji="1" lang="ja-JP" altLang="en-US"/>
          </a:p>
        </p:txBody>
      </p:sp>
    </p:spTree>
    <p:extLst>
      <p:ext uri="{BB962C8B-B14F-4D97-AF65-F5344CB8AC3E}">
        <p14:creationId xmlns:p14="http://schemas.microsoft.com/office/powerpoint/2010/main" val="91120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6F15-023F-EA4F-BFDE-4774D142A8A7}"/>
              </a:ext>
            </a:extLst>
          </p:cNvPr>
          <p:cNvSpPr>
            <a:spLocks noGrp="1"/>
          </p:cNvSpPr>
          <p:nvPr>
            <p:ph type="title"/>
          </p:nvPr>
        </p:nvSpPr>
        <p:spPr/>
        <p:txBody>
          <a:bodyPr/>
          <a:lstStyle/>
          <a:p>
            <a:r>
              <a:rPr lang="en-JP" dirty="0"/>
              <a:t>IDS</a:t>
            </a:r>
            <a:r>
              <a:rPr lang="ja-JP" altLang="en-US"/>
              <a:t>オフロード</a:t>
            </a:r>
            <a:endParaRPr lang="en-JP" dirty="0"/>
          </a:p>
        </p:txBody>
      </p:sp>
      <p:sp>
        <p:nvSpPr>
          <p:cNvPr id="3" name="Content Placeholder 2">
            <a:extLst>
              <a:ext uri="{FF2B5EF4-FFF2-40B4-BE49-F238E27FC236}">
                <a16:creationId xmlns:a16="http://schemas.microsoft.com/office/drawing/2014/main" id="{FC77943B-EC22-7F43-91D7-D4794406EE30}"/>
              </a:ext>
            </a:extLst>
          </p:cNvPr>
          <p:cNvSpPr>
            <a:spLocks noGrp="1"/>
          </p:cNvSpPr>
          <p:nvPr>
            <p:ph idx="1"/>
          </p:nvPr>
        </p:nvSpPr>
        <p:spPr/>
        <p:txBody>
          <a:bodyPr/>
          <a:lstStyle/>
          <a:p>
            <a:r>
              <a:rPr lang="en-US" altLang="ja-JP" dirty="0"/>
              <a:t>IaaS</a:t>
            </a:r>
            <a:r>
              <a:rPr lang="ja-JP" altLang="en-US"/>
              <a:t>型クラウドは仮想マシン</a:t>
            </a:r>
            <a:r>
              <a:rPr lang="en-US" altLang="ja-JP" dirty="0"/>
              <a:t>(VM)</a:t>
            </a:r>
            <a:r>
              <a:rPr lang="ja-JP" altLang="en-US"/>
              <a:t>を提供</a:t>
            </a:r>
            <a:endParaRPr lang="en-US" altLang="ja-JP" dirty="0"/>
          </a:p>
          <a:p>
            <a:pPr lvl="1"/>
            <a:r>
              <a:rPr lang="ja-JP" altLang="en-US"/>
              <a:t>侵入検知システム</a:t>
            </a:r>
            <a:r>
              <a:rPr lang="en-US" altLang="ja-JP" dirty="0"/>
              <a:t>(IDS)</a:t>
            </a:r>
            <a:r>
              <a:rPr lang="ja-JP" altLang="en-US"/>
              <a:t>を用いて</a:t>
            </a:r>
            <a:r>
              <a:rPr lang="en-US" altLang="ja-JP" dirty="0"/>
              <a:t>VM</a:t>
            </a:r>
            <a:r>
              <a:rPr lang="ja-JP" altLang="en-US"/>
              <a:t>を監視する必要</a:t>
            </a:r>
            <a:endParaRPr lang="en-US" altLang="ja-JP" strike="sngStrike" dirty="0">
              <a:solidFill>
                <a:srgbClr val="FF0000"/>
              </a:solidFill>
            </a:endParaRPr>
          </a:p>
          <a:p>
            <a:pPr lvl="1"/>
            <a:r>
              <a:rPr lang="en-US" altLang="ja-JP" dirty="0"/>
              <a:t>VM</a:t>
            </a:r>
            <a:r>
              <a:rPr lang="ja-JP" altLang="en-US"/>
              <a:t>内で</a:t>
            </a:r>
            <a:r>
              <a:rPr lang="en-US" altLang="ja-JP" dirty="0"/>
              <a:t>IDS</a:t>
            </a:r>
            <a:r>
              <a:rPr lang="ja-JP" altLang="en-US"/>
              <a:t>を動かすと攻撃で無効化される恐れ</a:t>
            </a:r>
            <a:endParaRPr lang="en-US" altLang="ja-JP" dirty="0"/>
          </a:p>
          <a:p>
            <a:r>
              <a:rPr lang="ja-JP" altLang="en-US"/>
              <a:t>監視対象</a:t>
            </a:r>
            <a:r>
              <a:rPr lang="en-US" altLang="ja-JP" dirty="0"/>
              <a:t>VM</a:t>
            </a:r>
            <a:r>
              <a:rPr lang="ja-JP" altLang="en-US"/>
              <a:t>の外で安全に</a:t>
            </a:r>
            <a:r>
              <a:rPr lang="en-US" altLang="ja-JP" dirty="0"/>
              <a:t>IDS</a:t>
            </a:r>
            <a:r>
              <a:rPr lang="ja-JP" altLang="en-US"/>
              <a:t>を実行</a:t>
            </a:r>
            <a:endParaRPr lang="en-US" altLang="ja-JP" dirty="0"/>
          </a:p>
          <a:p>
            <a:pPr lvl="1"/>
            <a:r>
              <a:rPr lang="en-US" altLang="ja-JP" dirty="0"/>
              <a:t>VM</a:t>
            </a:r>
            <a:r>
              <a:rPr lang="ja-JP" altLang="en-US"/>
              <a:t>のメモリを解析し、</a:t>
            </a:r>
            <a:r>
              <a:rPr lang="en-US" altLang="ja-JP" dirty="0"/>
              <a:t>OS</a:t>
            </a:r>
            <a:r>
              <a:rPr lang="ja-JP" altLang="en-US"/>
              <a:t>データを取得して監視</a:t>
            </a:r>
            <a:endParaRPr lang="en-US" altLang="ja-JP" dirty="0"/>
          </a:p>
          <a:p>
            <a:pPr lvl="1"/>
            <a:r>
              <a:rPr lang="en-US" altLang="ja-JP" dirty="0"/>
              <a:t>VM</a:t>
            </a:r>
            <a:r>
              <a:rPr lang="ja-JP" altLang="en-US"/>
              <a:t>に侵入されても</a:t>
            </a:r>
            <a:r>
              <a:rPr lang="en-US" altLang="ja-JP" dirty="0"/>
              <a:t>IDS</a:t>
            </a:r>
            <a:r>
              <a:rPr lang="ja-JP" altLang="en-US"/>
              <a:t>は無効化されない</a:t>
            </a:r>
            <a:endParaRPr lang="en-US" altLang="ja-JP" dirty="0"/>
          </a:p>
        </p:txBody>
      </p:sp>
      <p:sp>
        <p:nvSpPr>
          <p:cNvPr id="4" name="Slide Number Placeholder 3">
            <a:extLst>
              <a:ext uri="{FF2B5EF4-FFF2-40B4-BE49-F238E27FC236}">
                <a16:creationId xmlns:a16="http://schemas.microsoft.com/office/drawing/2014/main" id="{798C8592-7259-B949-95A1-F7E54C7D4202}"/>
              </a:ext>
            </a:extLst>
          </p:cNvPr>
          <p:cNvSpPr>
            <a:spLocks noGrp="1"/>
          </p:cNvSpPr>
          <p:nvPr>
            <p:ph type="sldNum" sz="quarter" idx="12"/>
          </p:nvPr>
        </p:nvSpPr>
        <p:spPr/>
        <p:txBody>
          <a:bodyPr/>
          <a:lstStyle/>
          <a:p>
            <a:fld id="{1B3C2CAD-F0FE-4B52-A2C2-A2F757827D48}" type="slidenum">
              <a:rPr kumimoji="1" lang="ja-JP" altLang="en-US" smtClean="0"/>
              <a:t>2</a:t>
            </a:fld>
            <a:endParaRPr kumimoji="1" lang="ja-JP" altLang="en-US"/>
          </a:p>
        </p:txBody>
      </p:sp>
      <p:sp>
        <p:nvSpPr>
          <p:cNvPr id="10" name="正方形/長方形 9">
            <a:extLst>
              <a:ext uri="{FF2B5EF4-FFF2-40B4-BE49-F238E27FC236}">
                <a16:creationId xmlns:a16="http://schemas.microsoft.com/office/drawing/2014/main" id="{E2FA3B8A-6255-3C43-82F3-DD4575B7CB18}"/>
              </a:ext>
            </a:extLst>
          </p:cNvPr>
          <p:cNvSpPr/>
          <p:nvPr/>
        </p:nvSpPr>
        <p:spPr>
          <a:xfrm>
            <a:off x="3695177" y="4422929"/>
            <a:ext cx="1753644" cy="1890347"/>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四角形: 角を丸くする 26">
            <a:extLst>
              <a:ext uri="{FF2B5EF4-FFF2-40B4-BE49-F238E27FC236}">
                <a16:creationId xmlns:a16="http://schemas.microsoft.com/office/drawing/2014/main" id="{28CF64EA-B7BB-DD4C-BCCB-4DD343CF83E9}"/>
              </a:ext>
            </a:extLst>
          </p:cNvPr>
          <p:cNvSpPr/>
          <p:nvPr/>
        </p:nvSpPr>
        <p:spPr>
          <a:xfrm>
            <a:off x="3889803" y="5746749"/>
            <a:ext cx="1364392" cy="43010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楕円 13">
            <a:extLst>
              <a:ext uri="{FF2B5EF4-FFF2-40B4-BE49-F238E27FC236}">
                <a16:creationId xmlns:a16="http://schemas.microsoft.com/office/drawing/2014/main" id="{5453BF7D-FD14-D245-A2BF-7D4CB90E7680}"/>
              </a:ext>
            </a:extLst>
          </p:cNvPr>
          <p:cNvSpPr/>
          <p:nvPr/>
        </p:nvSpPr>
        <p:spPr>
          <a:xfrm>
            <a:off x="4066398" y="4991836"/>
            <a:ext cx="1011201" cy="530276"/>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矢印: 右 21">
            <a:extLst>
              <a:ext uri="{FF2B5EF4-FFF2-40B4-BE49-F238E27FC236}">
                <a16:creationId xmlns:a16="http://schemas.microsoft.com/office/drawing/2014/main" id="{810B6985-4E7A-D444-A9A9-757A875C6638}"/>
              </a:ext>
            </a:extLst>
          </p:cNvPr>
          <p:cNvSpPr/>
          <p:nvPr/>
        </p:nvSpPr>
        <p:spPr>
          <a:xfrm>
            <a:off x="2299910" y="4805836"/>
            <a:ext cx="1064547" cy="902276"/>
          </a:xfrm>
          <a:prstGeom prst="rightArrow">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a:t>
            </a:r>
          </a:p>
        </p:txBody>
      </p:sp>
      <p:sp>
        <p:nvSpPr>
          <p:cNvPr id="9" name="乗算記号 10">
            <a:extLst>
              <a:ext uri="{FF2B5EF4-FFF2-40B4-BE49-F238E27FC236}">
                <a16:creationId xmlns:a16="http://schemas.microsoft.com/office/drawing/2014/main" id="{9E2A33D1-A2B8-ED40-A153-D9D68E77AE8C}"/>
              </a:ext>
            </a:extLst>
          </p:cNvPr>
          <p:cNvSpPr/>
          <p:nvPr/>
        </p:nvSpPr>
        <p:spPr>
          <a:xfrm>
            <a:off x="4079954" y="4772028"/>
            <a:ext cx="997645" cy="974606"/>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3825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par>
                          <p:cTn id="18" fill="hold">
                            <p:stCondLst>
                              <p:cond delay="500"/>
                            </p:stCondLst>
                            <p:childTnLst>
                              <p:par>
                                <p:cTn id="19" presetID="42" presetClass="path" presetSubtype="0" accel="50000" decel="50000" fill="hold" grpId="0" nodeType="afterEffect">
                                  <p:stCondLst>
                                    <p:cond delay="0"/>
                                  </p:stCondLst>
                                  <p:childTnLst>
                                    <p:animMotion origin="layout" path="M 0 4.81481E-6 L -0.34149 -0.00487 " pathEditMode="relative" rAng="0" ptsTypes="AA">
                                      <p:cBhvr>
                                        <p:cTn id="20" dur="2000" fill="hold"/>
                                        <p:tgtEl>
                                          <p:spTgt spid="12"/>
                                        </p:tgtEl>
                                        <p:attrNameLst>
                                          <p:attrName>ppt_x</p:attrName>
                                          <p:attrName>ppt_y</p:attrName>
                                        </p:attrNameLst>
                                      </p:cBhvr>
                                      <p:rCtr x="-17083" y="-255"/>
                                    </p:animMotion>
                                  </p:childTnLst>
                                </p:cTn>
                              </p:par>
                            </p:childTnLst>
                          </p:cTn>
                        </p:par>
                        <p:par>
                          <p:cTn id="21" fill="hold">
                            <p:stCondLst>
                              <p:cond delay="2500"/>
                            </p:stCondLst>
                            <p:childTnLst>
                              <p:par>
                                <p:cTn id="22" presetID="10" presetClass="entr" presetSubtype="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9" grpId="0" animBg="1"/>
      <p:bldP spid="9"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1349A0F-599B-FF4B-865C-AF8962746654}"/>
              </a:ext>
            </a:extLst>
          </p:cNvPr>
          <p:cNvSpPr>
            <a:spLocks noGrp="1"/>
          </p:cNvSpPr>
          <p:nvPr>
            <p:ph idx="1"/>
          </p:nvPr>
        </p:nvSpPr>
        <p:spPr/>
        <p:txBody>
          <a:bodyPr/>
          <a:lstStyle/>
          <a:p>
            <a:r>
              <a:rPr lang="en-US" altLang="ja-JP" dirty="0" err="1"/>
              <a:t>SCwatcher</a:t>
            </a:r>
            <a:r>
              <a:rPr lang="ja-JP" altLang="en-US"/>
              <a:t>を用いて既存の</a:t>
            </a:r>
            <a:r>
              <a:rPr lang="en-US" altLang="ja-JP" dirty="0"/>
              <a:t>netstat</a:t>
            </a:r>
            <a:r>
              <a:rPr lang="ja-JP" altLang="en-US"/>
              <a:t>コマンドを実行した時の挙動と性能を調べた</a:t>
            </a:r>
            <a:endParaRPr lang="en-US" altLang="ja-JP" dirty="0"/>
          </a:p>
          <a:p>
            <a:pPr lvl="1"/>
            <a:r>
              <a:rPr lang="ja-JP" altLang="en-US"/>
              <a:t>ネットワークの接続状況を表示するコマンド</a:t>
            </a:r>
            <a:endParaRPr lang="en-US" altLang="ja-JP" dirty="0"/>
          </a:p>
          <a:p>
            <a:pPr lvl="1"/>
            <a:r>
              <a:rPr lang="en-US" altLang="ja-JP" dirty="0"/>
              <a:t>IDS</a:t>
            </a:r>
            <a:r>
              <a:rPr lang="ja-JP" altLang="en-US"/>
              <a:t>から呼び出して使われることが多い</a:t>
            </a:r>
            <a:endParaRPr lang="en-US" altLang="ja-JP" dirty="0"/>
          </a:p>
          <a:p>
            <a:pPr lvl="1"/>
            <a:endParaRPr lang="en-US" altLang="ja-JP" dirty="0"/>
          </a:p>
          <a:p>
            <a:r>
              <a:rPr lang="ja-JP" altLang="en-US"/>
              <a:t>実験</a:t>
            </a:r>
            <a:r>
              <a:rPr lang="ja-JP" altLang="en-US" dirty="0"/>
              <a:t>環境</a:t>
            </a:r>
            <a:endParaRPr lang="en-US" dirty="0"/>
          </a:p>
        </p:txBody>
      </p:sp>
      <p:sp>
        <p:nvSpPr>
          <p:cNvPr id="2" name="Title 1">
            <a:extLst>
              <a:ext uri="{FF2B5EF4-FFF2-40B4-BE49-F238E27FC236}">
                <a16:creationId xmlns:a16="http://schemas.microsoft.com/office/drawing/2014/main" id="{10D77A1D-6B6C-8C49-AC03-10355A991BB1}"/>
              </a:ext>
            </a:extLst>
          </p:cNvPr>
          <p:cNvSpPr>
            <a:spLocks noGrp="1"/>
          </p:cNvSpPr>
          <p:nvPr>
            <p:ph type="title"/>
          </p:nvPr>
        </p:nvSpPr>
        <p:spPr/>
        <p:txBody>
          <a:bodyPr/>
          <a:lstStyle/>
          <a:p>
            <a:r>
              <a:rPr lang="ja-JP" altLang="en-US" dirty="0"/>
              <a:t>実験</a:t>
            </a:r>
            <a:endParaRPr lang="en-US" dirty="0"/>
          </a:p>
        </p:txBody>
      </p:sp>
      <p:sp>
        <p:nvSpPr>
          <p:cNvPr id="3" name="Slide Number Placeholder 2">
            <a:extLst>
              <a:ext uri="{FF2B5EF4-FFF2-40B4-BE49-F238E27FC236}">
                <a16:creationId xmlns:a16="http://schemas.microsoft.com/office/drawing/2014/main" id="{C4018944-CB12-234C-BB99-69AA84284B39}"/>
              </a:ext>
            </a:extLst>
          </p:cNvPr>
          <p:cNvSpPr>
            <a:spLocks noGrp="1"/>
          </p:cNvSpPr>
          <p:nvPr>
            <p:ph type="sldNum" sz="quarter" idx="12"/>
          </p:nvPr>
        </p:nvSpPr>
        <p:spPr/>
        <p:txBody>
          <a:bodyPr/>
          <a:lstStyle/>
          <a:p>
            <a:fld id="{6A35743A-ACD4-4E8F-BDEC-284AADEFAB2E}" type="slidenum">
              <a:rPr lang="ja-JP" altLang="en-US" smtClean="0"/>
              <a:pPr/>
              <a:t>20</a:t>
            </a:fld>
            <a:endParaRPr lang="ja-JP" altLang="en-US"/>
          </a:p>
        </p:txBody>
      </p:sp>
      <p:graphicFrame>
        <p:nvGraphicFramePr>
          <p:cNvPr id="6" name="表 5">
            <a:extLst>
              <a:ext uri="{FF2B5EF4-FFF2-40B4-BE49-F238E27FC236}">
                <a16:creationId xmlns:a16="http://schemas.microsoft.com/office/drawing/2014/main" id="{F51C5880-26E2-4F17-BFB2-53FEF2E4792C}"/>
              </a:ext>
            </a:extLst>
          </p:cNvPr>
          <p:cNvGraphicFramePr>
            <a:graphicFrameLocks noGrp="1"/>
          </p:cNvGraphicFramePr>
          <p:nvPr/>
        </p:nvGraphicFramePr>
        <p:xfrm>
          <a:off x="628650" y="4469687"/>
          <a:ext cx="3458818" cy="1778995"/>
        </p:xfrm>
        <a:graphic>
          <a:graphicData uri="http://schemas.openxmlformats.org/drawingml/2006/table">
            <a:tbl>
              <a:tblPr/>
              <a:tblGrid>
                <a:gridCol w="1537190">
                  <a:extLst>
                    <a:ext uri="{9D8B030D-6E8A-4147-A177-3AD203B41FA5}">
                      <a16:colId xmlns:a16="http://schemas.microsoft.com/office/drawing/2014/main" val="989692491"/>
                    </a:ext>
                  </a:extLst>
                </a:gridCol>
                <a:gridCol w="1921628">
                  <a:extLst>
                    <a:ext uri="{9D8B030D-6E8A-4147-A177-3AD203B41FA5}">
                      <a16:colId xmlns:a16="http://schemas.microsoft.com/office/drawing/2014/main" val="3715247291"/>
                    </a:ext>
                  </a:extLst>
                </a:gridCol>
              </a:tblGrid>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ホスト</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929500076"/>
                  </a:ext>
                </a:extLst>
              </a:tr>
              <a:tr h="457456">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Intel Core i7-8700</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919948"/>
                  </a:ext>
                </a:extLst>
              </a:tr>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16GB</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724151"/>
                  </a:ext>
                </a:extLst>
              </a:tr>
              <a:tr h="440513">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仮想化システム</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Xen-SGX 4.7</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459674"/>
                  </a:ext>
                </a:extLst>
              </a:tr>
            </a:tbl>
          </a:graphicData>
        </a:graphic>
      </p:graphicFrame>
      <p:graphicFrame>
        <p:nvGraphicFramePr>
          <p:cNvPr id="8" name="表 7">
            <a:extLst>
              <a:ext uri="{FF2B5EF4-FFF2-40B4-BE49-F238E27FC236}">
                <a16:creationId xmlns:a16="http://schemas.microsoft.com/office/drawing/2014/main" id="{FABD5092-7958-4DCB-9816-EBD4D1DB1D95}"/>
              </a:ext>
            </a:extLst>
          </p:cNvPr>
          <p:cNvGraphicFramePr>
            <a:graphicFrameLocks noGrp="1"/>
          </p:cNvGraphicFramePr>
          <p:nvPr/>
        </p:nvGraphicFramePr>
        <p:xfrm>
          <a:off x="4388327" y="4469685"/>
          <a:ext cx="3826165" cy="1778997"/>
        </p:xfrm>
        <a:graphic>
          <a:graphicData uri="http://schemas.openxmlformats.org/drawingml/2006/table">
            <a:tbl>
              <a:tblPr/>
              <a:tblGrid>
                <a:gridCol w="1288905">
                  <a:extLst>
                    <a:ext uri="{9D8B030D-6E8A-4147-A177-3AD203B41FA5}">
                      <a16:colId xmlns:a16="http://schemas.microsoft.com/office/drawing/2014/main" val="2905777527"/>
                    </a:ext>
                  </a:extLst>
                </a:gridCol>
                <a:gridCol w="1314953">
                  <a:extLst>
                    <a:ext uri="{9D8B030D-6E8A-4147-A177-3AD203B41FA5}">
                      <a16:colId xmlns:a16="http://schemas.microsoft.com/office/drawing/2014/main" val="1162794467"/>
                    </a:ext>
                  </a:extLst>
                </a:gridCol>
                <a:gridCol w="1222307">
                  <a:extLst>
                    <a:ext uri="{9D8B030D-6E8A-4147-A177-3AD203B41FA5}">
                      <a16:colId xmlns:a16="http://schemas.microsoft.com/office/drawing/2014/main" val="270656142"/>
                    </a:ext>
                  </a:extLst>
                </a:gridCol>
              </a:tblGrid>
              <a:tr h="442354">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IDS</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専用</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監視対象</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18875798"/>
                  </a:ext>
                </a:extLst>
              </a:tr>
              <a:tr h="44902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数</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596127"/>
                  </a:ext>
                </a:extLst>
              </a:tr>
              <a:tr h="432389">
                <a:tc>
                  <a:txBody>
                    <a:bodyPr/>
                    <a:lstStyle/>
                    <a:p>
                      <a:pPr algn="ctr" fontAlgn="ctr"/>
                      <a:r>
                        <a:rPr lang="ja-JP" altLang="en-US" sz="1600" b="0" i="0" u="none" strike="noStrike">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44155"/>
                  </a:ext>
                </a:extLst>
              </a:tr>
              <a:tr h="455234">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OS</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705696"/>
                  </a:ext>
                </a:extLst>
              </a:tr>
            </a:tbl>
          </a:graphicData>
        </a:graphic>
      </p:graphicFrame>
    </p:spTree>
    <p:extLst>
      <p:ext uri="{BB962C8B-B14F-4D97-AF65-F5344CB8AC3E}">
        <p14:creationId xmlns:p14="http://schemas.microsoft.com/office/powerpoint/2010/main" val="3187239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a:extLst>
              <a:ext uri="{FF2B5EF4-FFF2-40B4-BE49-F238E27FC236}">
                <a16:creationId xmlns:a16="http://schemas.microsoft.com/office/drawing/2014/main" id="{588E2EC4-366C-0F49-A938-47977D7BD584}"/>
              </a:ext>
            </a:extLst>
          </p:cNvPr>
          <p:cNvGraphicFramePr>
            <a:graphicFrameLocks/>
          </p:cNvGraphicFramePr>
          <p:nvPr/>
        </p:nvGraphicFramePr>
        <p:xfrm>
          <a:off x="5019371" y="3629947"/>
          <a:ext cx="3946967" cy="2973910"/>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en-US" altLang="ja-JP" dirty="0"/>
              <a:t>netstat</a:t>
            </a:r>
            <a:r>
              <a:rPr lang="ja-JP" altLang="en-US"/>
              <a:t>の実行時間</a:t>
            </a:r>
            <a:endParaRPr lang="ja-JP" altLang="en-US" dirty="0"/>
          </a:p>
        </p:txBody>
      </p:sp>
      <p:sp>
        <p:nvSpPr>
          <p:cNvPr id="7" name="Content Placeholder 6">
            <a:extLst>
              <a:ext uri="{FF2B5EF4-FFF2-40B4-BE49-F238E27FC236}">
                <a16:creationId xmlns:a16="http://schemas.microsoft.com/office/drawing/2014/main" id="{E805A97A-DD91-EE41-A4A3-22D2E9C44E6C}"/>
              </a:ext>
            </a:extLst>
          </p:cNvPr>
          <p:cNvSpPr>
            <a:spLocks noGrp="1"/>
          </p:cNvSpPr>
          <p:nvPr>
            <p:ph idx="1"/>
          </p:nvPr>
        </p:nvSpPr>
        <p:spPr/>
        <p:txBody>
          <a:bodyPr/>
          <a:lstStyle/>
          <a:p>
            <a:r>
              <a:rPr lang="en-US" altLang="ja-JP" dirty="0" err="1"/>
              <a:t>SCwatcher</a:t>
            </a:r>
            <a:r>
              <a:rPr lang="ja-JP" altLang="en-US"/>
              <a:t>を用いて</a:t>
            </a:r>
            <a:r>
              <a:rPr lang="en-US" altLang="ja-JP" dirty="0"/>
              <a:t>netstat</a:t>
            </a:r>
            <a:r>
              <a:rPr lang="ja-JP" altLang="en-US"/>
              <a:t>を実行</a:t>
            </a:r>
            <a:endParaRPr lang="en-US" altLang="ja-JP" dirty="0"/>
          </a:p>
          <a:p>
            <a:pPr lvl="1"/>
            <a:r>
              <a:rPr lang="ja-JP" altLang="en-US"/>
              <a:t>正常にゲスト</a:t>
            </a:r>
            <a:r>
              <a:rPr lang="en-US" altLang="ja-JP" dirty="0"/>
              <a:t>OS</a:t>
            </a:r>
            <a:r>
              <a:rPr lang="ja-JP" altLang="en-US"/>
              <a:t>の情報を取得できることを確認</a:t>
            </a:r>
            <a:endParaRPr lang="en-US" altLang="ja-JP" dirty="0"/>
          </a:p>
          <a:p>
            <a:r>
              <a:rPr lang="ja-JP" altLang="en-US"/>
              <a:t>エンクレイヴを用いない従来の</a:t>
            </a:r>
            <a:r>
              <a:rPr lang="en-US" altLang="ja-JP" dirty="0"/>
              <a:t>IDS</a:t>
            </a:r>
            <a:r>
              <a:rPr lang="ja-JP" altLang="en-US"/>
              <a:t>オフロードと実行時間を比較</a:t>
            </a:r>
            <a:endParaRPr lang="en-US" altLang="ja-JP" dirty="0"/>
          </a:p>
          <a:p>
            <a:pPr lvl="1"/>
            <a:r>
              <a:rPr lang="en-US" altLang="ja-JP" dirty="0" err="1"/>
              <a:t>SCwatcher</a:t>
            </a:r>
            <a:r>
              <a:rPr lang="ja-JP" altLang="en-US"/>
              <a:t>は従来の</a:t>
            </a:r>
            <a:r>
              <a:rPr lang="en-US" altLang="ja-JP" dirty="0"/>
              <a:t>5.0</a:t>
            </a:r>
            <a:r>
              <a:rPr lang="ja-JP" altLang="en-US"/>
              <a:t>倍の時間がかかった</a:t>
            </a:r>
            <a:endParaRPr lang="en-US" altLang="ja-JP" dirty="0"/>
          </a:p>
        </p:txBody>
      </p:sp>
      <p:sp>
        <p:nvSpPr>
          <p:cNvPr id="3" name="スライド番号プレースホルダー 2">
            <a:extLst>
              <a:ext uri="{FF2B5EF4-FFF2-40B4-BE49-F238E27FC236}">
                <a16:creationId xmlns:a16="http://schemas.microsoft.com/office/drawing/2014/main" id="{D9590641-6079-45C7-B00D-15510DAE1ECC}"/>
              </a:ext>
            </a:extLst>
          </p:cNvPr>
          <p:cNvSpPr>
            <a:spLocks noGrp="1"/>
          </p:cNvSpPr>
          <p:nvPr>
            <p:ph type="sldNum" sz="quarter" idx="12"/>
          </p:nvPr>
        </p:nvSpPr>
        <p:spPr>
          <a:xfrm>
            <a:off x="6469525" y="6356351"/>
            <a:ext cx="2057400" cy="365125"/>
          </a:xfrm>
        </p:spPr>
        <p:txBody>
          <a:bodyPr/>
          <a:lstStyle/>
          <a:p>
            <a:fld id="{6A35743A-ACD4-4E8F-BDEC-284AADEFAB2E}" type="slidenum">
              <a:rPr lang="ja-JP" altLang="en-US" smtClean="0"/>
              <a:pPr/>
              <a:t>21</a:t>
            </a:fld>
            <a:endParaRPr lang="ja-JP" altLang="en-US"/>
          </a:p>
        </p:txBody>
      </p:sp>
      <p:pic>
        <p:nvPicPr>
          <p:cNvPr id="10" name="図 9">
            <a:extLst>
              <a:ext uri="{FF2B5EF4-FFF2-40B4-BE49-F238E27FC236}">
                <a16:creationId xmlns:a16="http://schemas.microsoft.com/office/drawing/2014/main" id="{CB55E4CF-1D2E-094C-AC3D-E99C7DCFFE8D}"/>
              </a:ext>
            </a:extLst>
          </p:cNvPr>
          <p:cNvPicPr>
            <a:picLocks noChangeAspect="1"/>
          </p:cNvPicPr>
          <p:nvPr/>
        </p:nvPicPr>
        <p:blipFill rotWithShape="1">
          <a:blip r:embed="rId4">
            <a:extLst>
              <a:ext uri="{28A0092B-C50C-407E-A947-70E740481C1C}">
                <a14:useLocalDpi xmlns:a14="http://schemas.microsoft.com/office/drawing/2010/main" val="0"/>
              </a:ext>
            </a:extLst>
          </a:blip>
          <a:srcRect l="23852" t="64824" r="58969" b="26061"/>
          <a:stretch/>
        </p:blipFill>
        <p:spPr>
          <a:xfrm>
            <a:off x="177662" y="4256658"/>
            <a:ext cx="4836620" cy="1604006"/>
          </a:xfrm>
          <a:prstGeom prst="rect">
            <a:avLst/>
          </a:prstGeom>
        </p:spPr>
      </p:pic>
    </p:spTree>
    <p:extLst>
      <p:ext uri="{BB962C8B-B14F-4D97-AF65-F5344CB8AC3E}">
        <p14:creationId xmlns:p14="http://schemas.microsoft.com/office/powerpoint/2010/main" val="639769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en-US" altLang="ja-JP" dirty="0"/>
              <a:t>SGmonitor</a:t>
            </a:r>
            <a:r>
              <a:rPr lang="ja-JP" altLang="en-US"/>
              <a:t>との比較</a:t>
            </a:r>
            <a:endParaRPr lang="ja-JP" altLang="en-US" dirty="0"/>
          </a:p>
        </p:txBody>
      </p:sp>
      <p:sp>
        <p:nvSpPr>
          <p:cNvPr id="9" name="Content Placeholder 8">
            <a:extLst>
              <a:ext uri="{FF2B5EF4-FFF2-40B4-BE49-F238E27FC236}">
                <a16:creationId xmlns:a16="http://schemas.microsoft.com/office/drawing/2014/main" id="{4E5BA8C2-0D4F-9642-89CF-3FE2B497308E}"/>
              </a:ext>
            </a:extLst>
          </p:cNvPr>
          <p:cNvSpPr>
            <a:spLocks noGrp="1"/>
          </p:cNvSpPr>
          <p:nvPr>
            <p:ph idx="1"/>
          </p:nvPr>
        </p:nvSpPr>
        <p:spPr>
          <a:xfrm>
            <a:off x="628650" y="1515036"/>
            <a:ext cx="7886700" cy="4661928"/>
          </a:xfrm>
        </p:spPr>
        <p:txBody>
          <a:bodyPr/>
          <a:lstStyle/>
          <a:p>
            <a:pPr latinLnBrk="1"/>
            <a:r>
              <a:rPr lang="ja-JP" altLang="en-US"/>
              <a:t>オーバヘッドの原因を特定するために先行研究の</a:t>
            </a:r>
            <a:r>
              <a:rPr lang="en-US" altLang="ja-JP" dirty="0" err="1"/>
              <a:t>SGmonitor</a:t>
            </a:r>
            <a:r>
              <a:rPr lang="ja-JP" altLang="en-US"/>
              <a:t>との比較を行った</a:t>
            </a:r>
            <a:endParaRPr lang="en-US" altLang="ja-JP" dirty="0"/>
          </a:p>
          <a:p>
            <a:pPr lvl="1"/>
            <a:r>
              <a:rPr lang="en-US" altLang="ja-JP" dirty="0"/>
              <a:t>proc</a:t>
            </a:r>
            <a:r>
              <a:rPr lang="ja-JP" altLang="en-US"/>
              <a:t>ファイルシステムを用いずに、</a:t>
            </a:r>
            <a:r>
              <a:rPr lang="en-US" altLang="ja-JP" dirty="0"/>
              <a:t>VM</a:t>
            </a:r>
            <a:r>
              <a:rPr lang="ja-JP" altLang="en-US"/>
              <a:t>のプロセス一覧を直接取得する時間を測定</a:t>
            </a:r>
            <a:endParaRPr lang="en-US" altLang="ja-JP" dirty="0"/>
          </a:p>
          <a:p>
            <a:r>
              <a:rPr lang="en-US" altLang="ja-JP" dirty="0" err="1"/>
              <a:t>SCwatcher</a:t>
            </a:r>
            <a:r>
              <a:rPr lang="ja-JP" altLang="en-US"/>
              <a:t>は</a:t>
            </a:r>
            <a:r>
              <a:rPr lang="en-US" altLang="ja-JP" dirty="0"/>
              <a:t>3.4</a:t>
            </a:r>
            <a:r>
              <a:rPr lang="ja-JP" altLang="en-US"/>
              <a:t>倍の時間がかかった</a:t>
            </a:r>
            <a:endParaRPr lang="en-US" altLang="ja-JP" dirty="0"/>
          </a:p>
          <a:p>
            <a:pPr lvl="1"/>
            <a:r>
              <a:rPr lang="en-US" altLang="ja-JP" dirty="0"/>
              <a:t>SCONE</a:t>
            </a:r>
            <a:r>
              <a:rPr lang="ja-JP" altLang="en-US"/>
              <a:t>を用いたシステムコールまたは</a:t>
            </a:r>
            <a:r>
              <a:rPr lang="en-US" altLang="ja-JP" dirty="0"/>
              <a:t>VM</a:t>
            </a:r>
            <a:r>
              <a:rPr lang="ja-JP" altLang="en-US"/>
              <a:t>メモリデバイスを経由するオーバヘッドが大きい</a:t>
            </a:r>
            <a:endParaRPr lang="en-US" altLang="ja-JP" dirty="0"/>
          </a:p>
          <a:p>
            <a:endParaRPr lang="en-US" altLang="ja-JP" dirty="0"/>
          </a:p>
          <a:p>
            <a:endParaRPr lang="en-US" altLang="ja-JP" dirty="0"/>
          </a:p>
          <a:p>
            <a:endParaRPr lang="en-US" altLang="ja-JP" dirty="0"/>
          </a:p>
        </p:txBody>
      </p:sp>
      <p:sp>
        <p:nvSpPr>
          <p:cNvPr id="3" name="スライド番号プレースホルダー 2">
            <a:extLst>
              <a:ext uri="{FF2B5EF4-FFF2-40B4-BE49-F238E27FC236}">
                <a16:creationId xmlns:a16="http://schemas.microsoft.com/office/drawing/2014/main" id="{D9590641-6079-45C7-B00D-15510DAE1ECC}"/>
              </a:ext>
            </a:extLst>
          </p:cNvPr>
          <p:cNvSpPr>
            <a:spLocks noGrp="1"/>
          </p:cNvSpPr>
          <p:nvPr>
            <p:ph type="sldNum" sz="quarter" idx="12"/>
          </p:nvPr>
        </p:nvSpPr>
        <p:spPr/>
        <p:txBody>
          <a:bodyPr/>
          <a:lstStyle/>
          <a:p>
            <a:fld id="{6A35743A-ACD4-4E8F-BDEC-284AADEFAB2E}" type="slidenum">
              <a:rPr lang="ja-JP" altLang="en-US" smtClean="0"/>
              <a:pPr/>
              <a:t>22</a:t>
            </a:fld>
            <a:endParaRPr lang="ja-JP" altLang="en-US"/>
          </a:p>
        </p:txBody>
      </p:sp>
      <p:graphicFrame>
        <p:nvGraphicFramePr>
          <p:cNvPr id="10" name="グラフ 9">
            <a:extLst>
              <a:ext uri="{FF2B5EF4-FFF2-40B4-BE49-F238E27FC236}">
                <a16:creationId xmlns:a16="http://schemas.microsoft.com/office/drawing/2014/main" id="{328348E8-4627-DF40-B87B-BA943F78614E}"/>
              </a:ext>
            </a:extLst>
          </p:cNvPr>
          <p:cNvGraphicFramePr>
            <a:graphicFrameLocks/>
          </p:cNvGraphicFramePr>
          <p:nvPr>
            <p:extLst>
              <p:ext uri="{D42A27DB-BD31-4B8C-83A1-F6EECF244321}">
                <p14:modId xmlns:p14="http://schemas.microsoft.com/office/powerpoint/2010/main" val="406851533"/>
              </p:ext>
            </p:extLst>
          </p:nvPr>
        </p:nvGraphicFramePr>
        <p:xfrm>
          <a:off x="640109" y="4252370"/>
          <a:ext cx="4718969" cy="249382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a:extLst>
              <a:ext uri="{FF2B5EF4-FFF2-40B4-BE49-F238E27FC236}">
                <a16:creationId xmlns:a16="http://schemas.microsoft.com/office/drawing/2014/main" id="{B4387F8D-BB89-3742-A1BC-D6AEE4FB697D}"/>
              </a:ext>
            </a:extLst>
          </p:cNvPr>
          <p:cNvCxnSpPr>
            <a:cxnSpLocks/>
          </p:cNvCxnSpPr>
          <p:nvPr/>
        </p:nvCxnSpPr>
        <p:spPr>
          <a:xfrm flipV="1">
            <a:off x="2891810" y="4690285"/>
            <a:ext cx="991186" cy="1081571"/>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1" name="TextBox 2">
            <a:extLst>
              <a:ext uri="{FF2B5EF4-FFF2-40B4-BE49-F238E27FC236}">
                <a16:creationId xmlns:a16="http://schemas.microsoft.com/office/drawing/2014/main" id="{3A93905B-746C-E048-BBFB-664181BEFC43}"/>
              </a:ext>
            </a:extLst>
          </p:cNvPr>
          <p:cNvSpPr txBox="1"/>
          <p:nvPr/>
        </p:nvSpPr>
        <p:spPr>
          <a:xfrm>
            <a:off x="2601087" y="4830960"/>
            <a:ext cx="797014" cy="400110"/>
          </a:xfrm>
          <a:prstGeom prst="rect">
            <a:avLst/>
          </a:prstGeom>
          <a:noFill/>
        </p:spPr>
        <p:txBody>
          <a:bodyPr wrap="square" rtlCol="0">
            <a:spAutoFit/>
          </a:bodyPr>
          <a:lstStyle/>
          <a:p>
            <a:pPr algn="ctr"/>
            <a:r>
              <a:rPr lang="en-US" sz="2000" dirty="0">
                <a:latin typeface="+mn-ea"/>
              </a:rPr>
              <a:t>3.4</a:t>
            </a:r>
            <a:r>
              <a:rPr lang="ja-JP" altLang="en-US" sz="2000">
                <a:latin typeface="+mn-ea"/>
              </a:rPr>
              <a:t>倍</a:t>
            </a:r>
            <a:endParaRPr lang="en-US" sz="2000" dirty="0">
              <a:latin typeface="+mn-ea"/>
            </a:endParaRPr>
          </a:p>
        </p:txBody>
      </p:sp>
      <p:sp>
        <p:nvSpPr>
          <p:cNvPr id="7" name="テキスト ボックス 6">
            <a:extLst>
              <a:ext uri="{FF2B5EF4-FFF2-40B4-BE49-F238E27FC236}">
                <a16:creationId xmlns:a16="http://schemas.microsoft.com/office/drawing/2014/main" id="{F22A143E-F573-5945-9074-4ED11FB24F4C}"/>
              </a:ext>
            </a:extLst>
          </p:cNvPr>
          <p:cNvSpPr txBox="1"/>
          <p:nvPr/>
        </p:nvSpPr>
        <p:spPr>
          <a:xfrm>
            <a:off x="5792926" y="4835162"/>
            <a:ext cx="2964872" cy="1015663"/>
          </a:xfrm>
          <a:prstGeom prst="rect">
            <a:avLst/>
          </a:prstGeom>
          <a:noFill/>
          <a:ln>
            <a:solidFill>
              <a:schemeClr val="tx1"/>
            </a:solidFill>
          </a:ln>
        </p:spPr>
        <p:txBody>
          <a:bodyPr wrap="square" rtlCol="0">
            <a:spAutoFit/>
          </a:bodyPr>
          <a:lstStyle/>
          <a:p>
            <a:r>
              <a:rPr kumimoji="1" lang="ja-JP" altLang="en-US" sz="2000"/>
              <a:t>・</a:t>
            </a:r>
            <a:r>
              <a:rPr kumimoji="1" lang="en-US" altLang="ja-JP" sz="2000" strike="sngStrike" dirty="0"/>
              <a:t>proc</a:t>
            </a:r>
            <a:r>
              <a:rPr kumimoji="1" lang="ja-JP" altLang="en-US" sz="2000" strike="sngStrike"/>
              <a:t>ファイルシステム</a:t>
            </a:r>
            <a:endParaRPr kumimoji="1" lang="en-US" altLang="ja-JP" sz="2000" strike="sngStrike" dirty="0"/>
          </a:p>
          <a:p>
            <a:r>
              <a:rPr kumimoji="1" lang="ja-JP" altLang="en-US" sz="2000"/>
              <a:t>・システムコール</a:t>
            </a:r>
            <a:endParaRPr kumimoji="1" lang="en-US" altLang="ja-JP" sz="2000" dirty="0"/>
          </a:p>
          <a:p>
            <a:r>
              <a:rPr kumimoji="1" lang="ja-JP" altLang="en-US" sz="2000"/>
              <a:t>・</a:t>
            </a:r>
            <a:r>
              <a:rPr kumimoji="1" lang="en-US" altLang="ja-JP" sz="2000" dirty="0"/>
              <a:t>VM</a:t>
            </a:r>
            <a:r>
              <a:rPr kumimoji="1" lang="ja-JP" altLang="en-US" sz="2000"/>
              <a:t>メモリデバイス</a:t>
            </a:r>
          </a:p>
        </p:txBody>
      </p:sp>
      <p:sp>
        <p:nvSpPr>
          <p:cNvPr id="8" name="テキスト ボックス 7">
            <a:extLst>
              <a:ext uri="{FF2B5EF4-FFF2-40B4-BE49-F238E27FC236}">
                <a16:creationId xmlns:a16="http://schemas.microsoft.com/office/drawing/2014/main" id="{530DC631-AB7F-1F46-B6C6-6DAB1C2B9834}"/>
              </a:ext>
            </a:extLst>
          </p:cNvPr>
          <p:cNvSpPr txBox="1"/>
          <p:nvPr/>
        </p:nvSpPr>
        <p:spPr>
          <a:xfrm>
            <a:off x="6605948" y="4505619"/>
            <a:ext cx="1338828" cy="369332"/>
          </a:xfrm>
          <a:prstGeom prst="rect">
            <a:avLst/>
          </a:prstGeom>
          <a:noFill/>
        </p:spPr>
        <p:txBody>
          <a:bodyPr wrap="none" rtlCol="0">
            <a:spAutoFit/>
          </a:bodyPr>
          <a:lstStyle/>
          <a:p>
            <a:r>
              <a:rPr kumimoji="1" lang="ja-JP" altLang="en-US"/>
              <a:t>原因の候補</a:t>
            </a:r>
          </a:p>
        </p:txBody>
      </p:sp>
    </p:spTree>
    <p:extLst>
      <p:ext uri="{BB962C8B-B14F-4D97-AF65-F5344CB8AC3E}">
        <p14:creationId xmlns:p14="http://schemas.microsoft.com/office/powerpoint/2010/main" val="2482351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7A9789-76F9-1D44-A885-805FB5DA44E2}"/>
              </a:ext>
            </a:extLst>
          </p:cNvPr>
          <p:cNvSpPr>
            <a:spLocks noGrp="1"/>
          </p:cNvSpPr>
          <p:nvPr>
            <p:ph type="title"/>
          </p:nvPr>
        </p:nvSpPr>
        <p:spPr>
          <a:xfrm>
            <a:off x="0" y="365127"/>
            <a:ext cx="9144000" cy="1078191"/>
          </a:xfrm>
        </p:spPr>
        <p:txBody>
          <a:bodyPr>
            <a:normAutofit/>
          </a:bodyPr>
          <a:lstStyle/>
          <a:p>
            <a:r>
              <a:rPr kumimoji="1" lang="ja-JP" altLang="en-US"/>
              <a:t>オーバヘッドの原因</a:t>
            </a:r>
          </a:p>
        </p:txBody>
      </p:sp>
      <p:sp>
        <p:nvSpPr>
          <p:cNvPr id="3" name="コンテンツ プレースホルダー 2">
            <a:extLst>
              <a:ext uri="{FF2B5EF4-FFF2-40B4-BE49-F238E27FC236}">
                <a16:creationId xmlns:a16="http://schemas.microsoft.com/office/drawing/2014/main" id="{90C51D52-CF5C-EF48-8C76-B069D875CB1F}"/>
              </a:ext>
            </a:extLst>
          </p:cNvPr>
          <p:cNvSpPr>
            <a:spLocks noGrp="1"/>
          </p:cNvSpPr>
          <p:nvPr>
            <p:ph idx="1"/>
          </p:nvPr>
        </p:nvSpPr>
        <p:spPr/>
        <p:txBody>
          <a:bodyPr/>
          <a:lstStyle/>
          <a:p>
            <a:r>
              <a:rPr kumimoji="1" lang="en-US" altLang="ja-JP" dirty="0"/>
              <a:t>VM</a:t>
            </a:r>
            <a:r>
              <a:rPr kumimoji="1" lang="ja-JP" altLang="en-US"/>
              <a:t>メモリデバイスのオーバヘッドを測定</a:t>
            </a:r>
            <a:endParaRPr kumimoji="1" lang="en-US" altLang="ja-JP" dirty="0"/>
          </a:p>
          <a:p>
            <a:pPr lvl="1"/>
            <a:r>
              <a:rPr kumimoji="1" lang="en-US" altLang="ja-JP" dirty="0"/>
              <a:t>VM</a:t>
            </a:r>
            <a:r>
              <a:rPr kumimoji="1" lang="ja-JP" altLang="en-US"/>
              <a:t>メモリデバイスにアクセスして</a:t>
            </a:r>
            <a:r>
              <a:rPr kumimoji="1" lang="en-US" altLang="ja-JP" dirty="0"/>
              <a:t>OS</a:t>
            </a:r>
            <a:r>
              <a:rPr kumimoji="1" lang="ja-JP" altLang="en-US"/>
              <a:t>データを取得するように改造した</a:t>
            </a:r>
            <a:r>
              <a:rPr kumimoji="1" lang="en-US" altLang="ja-JP" dirty="0"/>
              <a:t>SGmonitor</a:t>
            </a:r>
            <a:r>
              <a:rPr lang="ja-JP" altLang="en-US"/>
              <a:t>と比較</a:t>
            </a:r>
            <a:endParaRPr lang="en-US" altLang="ja-JP" dirty="0"/>
          </a:p>
          <a:p>
            <a:r>
              <a:rPr lang="ja-JP" altLang="en-US"/>
              <a:t>従来の</a:t>
            </a:r>
            <a:r>
              <a:rPr lang="en-US" altLang="ja-JP" dirty="0"/>
              <a:t>SGmonitor</a:t>
            </a:r>
            <a:r>
              <a:rPr lang="ja-JP" altLang="en-US"/>
              <a:t>の</a:t>
            </a:r>
            <a:r>
              <a:rPr lang="en-US" altLang="ja-JP" dirty="0"/>
              <a:t>1.2</a:t>
            </a:r>
            <a:r>
              <a:rPr lang="ja-JP" altLang="en-US"/>
              <a:t>倍の時間で済んだ</a:t>
            </a:r>
            <a:endParaRPr kumimoji="1" lang="en-US" altLang="ja-JP" dirty="0"/>
          </a:p>
          <a:p>
            <a:pPr lvl="1"/>
            <a:r>
              <a:rPr kumimoji="1" lang="en-US" altLang="ja-JP" dirty="0"/>
              <a:t>VM</a:t>
            </a:r>
            <a:r>
              <a:rPr kumimoji="1" lang="ja-JP" altLang="en-US"/>
              <a:t>メモリデバイスのオーバヘッドは小さい</a:t>
            </a:r>
            <a:endParaRPr kumimoji="1" lang="en-US" altLang="ja-JP" dirty="0"/>
          </a:p>
          <a:p>
            <a:pPr lvl="1"/>
            <a:r>
              <a:rPr kumimoji="1" lang="en-US" altLang="ja-JP" dirty="0"/>
              <a:t>SCONE</a:t>
            </a:r>
            <a:r>
              <a:rPr lang="ja-JP" altLang="en-US"/>
              <a:t>のシステムコールのオーバヘッドが大きい</a:t>
            </a:r>
            <a:endParaRPr kumimoji="1" lang="ja-JP" altLang="en-US"/>
          </a:p>
        </p:txBody>
      </p:sp>
      <p:sp>
        <p:nvSpPr>
          <p:cNvPr id="4" name="スライド番号プレースホルダー 3">
            <a:extLst>
              <a:ext uri="{FF2B5EF4-FFF2-40B4-BE49-F238E27FC236}">
                <a16:creationId xmlns:a16="http://schemas.microsoft.com/office/drawing/2014/main" id="{FAB1C45A-55BD-5B47-B5CE-DB0AF6A80603}"/>
              </a:ext>
            </a:extLst>
          </p:cNvPr>
          <p:cNvSpPr>
            <a:spLocks noGrp="1"/>
          </p:cNvSpPr>
          <p:nvPr>
            <p:ph type="sldNum" sz="quarter" idx="12"/>
          </p:nvPr>
        </p:nvSpPr>
        <p:spPr/>
        <p:txBody>
          <a:bodyPr/>
          <a:lstStyle/>
          <a:p>
            <a:fld id="{1B3C2CAD-F0FE-4B52-A2C2-A2F757827D48}" type="slidenum">
              <a:rPr kumimoji="1" lang="ja-JP" altLang="en-US" smtClean="0"/>
              <a:t>23</a:t>
            </a:fld>
            <a:endParaRPr kumimoji="1" lang="ja-JP" altLang="en-US"/>
          </a:p>
        </p:txBody>
      </p:sp>
      <p:graphicFrame>
        <p:nvGraphicFramePr>
          <p:cNvPr id="5" name="グラフ 4">
            <a:extLst>
              <a:ext uri="{FF2B5EF4-FFF2-40B4-BE49-F238E27FC236}">
                <a16:creationId xmlns:a16="http://schemas.microsoft.com/office/drawing/2014/main" id="{A67C3842-EF0A-044C-A84B-E94CE9D54FAF}"/>
              </a:ext>
            </a:extLst>
          </p:cNvPr>
          <p:cNvGraphicFramePr>
            <a:graphicFrameLocks/>
          </p:cNvGraphicFramePr>
          <p:nvPr>
            <p:extLst>
              <p:ext uri="{D42A27DB-BD31-4B8C-83A1-F6EECF244321}">
                <p14:modId xmlns:p14="http://schemas.microsoft.com/office/powerpoint/2010/main" val="3500183777"/>
              </p:ext>
            </p:extLst>
          </p:nvPr>
        </p:nvGraphicFramePr>
        <p:xfrm>
          <a:off x="344944" y="4078704"/>
          <a:ext cx="5181383" cy="2642771"/>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4">
            <a:extLst>
              <a:ext uri="{FF2B5EF4-FFF2-40B4-BE49-F238E27FC236}">
                <a16:creationId xmlns:a16="http://schemas.microsoft.com/office/drawing/2014/main" id="{4175AD7F-7D67-A343-B277-24D33BB0BB39}"/>
              </a:ext>
            </a:extLst>
          </p:cNvPr>
          <p:cNvCxnSpPr>
            <a:cxnSpLocks/>
          </p:cNvCxnSpPr>
          <p:nvPr/>
        </p:nvCxnSpPr>
        <p:spPr>
          <a:xfrm flipV="1">
            <a:off x="2798033" y="4675031"/>
            <a:ext cx="1081825" cy="154545"/>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TextBox 2">
            <a:extLst>
              <a:ext uri="{FF2B5EF4-FFF2-40B4-BE49-F238E27FC236}">
                <a16:creationId xmlns:a16="http://schemas.microsoft.com/office/drawing/2014/main" id="{3F2A0435-02EE-4F40-873B-17723B10F0E6}"/>
              </a:ext>
            </a:extLst>
          </p:cNvPr>
          <p:cNvSpPr txBox="1"/>
          <p:nvPr/>
        </p:nvSpPr>
        <p:spPr>
          <a:xfrm>
            <a:off x="2817637" y="4295589"/>
            <a:ext cx="797014" cy="400110"/>
          </a:xfrm>
          <a:prstGeom prst="rect">
            <a:avLst/>
          </a:prstGeom>
          <a:noFill/>
        </p:spPr>
        <p:txBody>
          <a:bodyPr wrap="square" rtlCol="0">
            <a:spAutoFit/>
          </a:bodyPr>
          <a:lstStyle/>
          <a:p>
            <a:pPr algn="ctr"/>
            <a:r>
              <a:rPr lang="en-US" altLang="ja-JP" sz="2000" dirty="0">
                <a:latin typeface="+mn-ea"/>
              </a:rPr>
              <a:t>1.2</a:t>
            </a:r>
            <a:r>
              <a:rPr lang="ja-JP" altLang="en-US" sz="2000">
                <a:latin typeface="+mn-ea"/>
              </a:rPr>
              <a:t>倍</a:t>
            </a:r>
            <a:endParaRPr lang="en-US" sz="2000" dirty="0">
              <a:latin typeface="+mn-ea"/>
            </a:endParaRPr>
          </a:p>
        </p:txBody>
      </p:sp>
      <p:sp>
        <p:nvSpPr>
          <p:cNvPr id="8" name="TextBox 7">
            <a:extLst>
              <a:ext uri="{FF2B5EF4-FFF2-40B4-BE49-F238E27FC236}">
                <a16:creationId xmlns:a16="http://schemas.microsoft.com/office/drawing/2014/main" id="{168B8CAD-49B2-CC46-9A86-2E24AE2707D7}"/>
              </a:ext>
            </a:extLst>
          </p:cNvPr>
          <p:cNvSpPr txBox="1"/>
          <p:nvPr/>
        </p:nvSpPr>
        <p:spPr>
          <a:xfrm>
            <a:off x="1316183" y="6296659"/>
            <a:ext cx="2022763" cy="369332"/>
          </a:xfrm>
          <a:prstGeom prst="rect">
            <a:avLst/>
          </a:prstGeom>
          <a:solidFill>
            <a:schemeClr val="bg1"/>
          </a:solidFill>
        </p:spPr>
        <p:txBody>
          <a:bodyPr wrap="square" rtlCol="0">
            <a:spAutoFit/>
          </a:bodyPr>
          <a:lstStyle/>
          <a:p>
            <a:pPr algn="ctr"/>
            <a:r>
              <a:rPr lang="ja-JP" altLang="en-US"/>
              <a:t>従来</a:t>
            </a:r>
            <a:endParaRPr lang="en-JP" dirty="0"/>
          </a:p>
        </p:txBody>
      </p:sp>
      <p:sp>
        <p:nvSpPr>
          <p:cNvPr id="13" name="テキスト ボックス 12">
            <a:extLst>
              <a:ext uri="{FF2B5EF4-FFF2-40B4-BE49-F238E27FC236}">
                <a16:creationId xmlns:a16="http://schemas.microsoft.com/office/drawing/2014/main" id="{34FBBEDE-1173-F846-B07A-DBFD03519290}"/>
              </a:ext>
            </a:extLst>
          </p:cNvPr>
          <p:cNvSpPr txBox="1"/>
          <p:nvPr/>
        </p:nvSpPr>
        <p:spPr>
          <a:xfrm>
            <a:off x="5792926" y="4835162"/>
            <a:ext cx="2964872" cy="1015663"/>
          </a:xfrm>
          <a:prstGeom prst="rect">
            <a:avLst/>
          </a:prstGeom>
          <a:noFill/>
          <a:ln>
            <a:solidFill>
              <a:schemeClr val="tx1"/>
            </a:solidFill>
          </a:ln>
        </p:spPr>
        <p:txBody>
          <a:bodyPr wrap="square" rtlCol="0">
            <a:spAutoFit/>
          </a:bodyPr>
          <a:lstStyle/>
          <a:p>
            <a:r>
              <a:rPr kumimoji="1" lang="ja-JP" altLang="en-US" sz="2000"/>
              <a:t>・</a:t>
            </a:r>
            <a:r>
              <a:rPr kumimoji="1" lang="en-US" altLang="ja-JP" sz="2000" strike="sngStrike" dirty="0"/>
              <a:t>proc</a:t>
            </a:r>
            <a:r>
              <a:rPr kumimoji="1" lang="ja-JP" altLang="en-US" sz="2000" strike="sngStrike"/>
              <a:t>ファイルシステム</a:t>
            </a:r>
            <a:endParaRPr kumimoji="1" lang="en-US" altLang="ja-JP" sz="2000" strike="sngStrike" dirty="0"/>
          </a:p>
          <a:p>
            <a:r>
              <a:rPr kumimoji="1" lang="ja-JP" altLang="en-US" sz="2000"/>
              <a:t>・システムコール</a:t>
            </a:r>
            <a:endParaRPr kumimoji="1" lang="en-US" altLang="ja-JP" sz="2000" dirty="0"/>
          </a:p>
          <a:p>
            <a:r>
              <a:rPr kumimoji="1" lang="ja-JP" altLang="en-US" sz="2000"/>
              <a:t>・</a:t>
            </a:r>
            <a:r>
              <a:rPr kumimoji="1" lang="en-US" altLang="ja-JP" sz="2000" strike="sngStrike" dirty="0"/>
              <a:t>VM</a:t>
            </a:r>
            <a:r>
              <a:rPr kumimoji="1" lang="ja-JP" altLang="en-US" sz="2000" strike="sngStrike"/>
              <a:t>メモリデバイス</a:t>
            </a:r>
          </a:p>
        </p:txBody>
      </p:sp>
      <p:sp>
        <p:nvSpPr>
          <p:cNvPr id="14" name="テキスト ボックス 13">
            <a:extLst>
              <a:ext uri="{FF2B5EF4-FFF2-40B4-BE49-F238E27FC236}">
                <a16:creationId xmlns:a16="http://schemas.microsoft.com/office/drawing/2014/main" id="{3BDC3DE4-7B39-6F40-BA00-696D5F244A2A}"/>
              </a:ext>
            </a:extLst>
          </p:cNvPr>
          <p:cNvSpPr txBox="1"/>
          <p:nvPr/>
        </p:nvSpPr>
        <p:spPr>
          <a:xfrm>
            <a:off x="6605948" y="4505619"/>
            <a:ext cx="1338828" cy="369332"/>
          </a:xfrm>
          <a:prstGeom prst="rect">
            <a:avLst/>
          </a:prstGeom>
          <a:noFill/>
        </p:spPr>
        <p:txBody>
          <a:bodyPr wrap="none" rtlCol="0">
            <a:spAutoFit/>
          </a:bodyPr>
          <a:lstStyle/>
          <a:p>
            <a:r>
              <a:rPr kumimoji="1" lang="ja-JP" altLang="en-US"/>
              <a:t>原因の候補</a:t>
            </a:r>
          </a:p>
        </p:txBody>
      </p:sp>
    </p:spTree>
    <p:extLst>
      <p:ext uri="{BB962C8B-B14F-4D97-AF65-F5344CB8AC3E}">
        <p14:creationId xmlns:p14="http://schemas.microsoft.com/office/powerpoint/2010/main" val="3088736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95F9-A7AD-FC43-9465-D32B72A9ADA1}"/>
              </a:ext>
            </a:extLst>
          </p:cNvPr>
          <p:cNvSpPr>
            <a:spLocks noGrp="1"/>
          </p:cNvSpPr>
          <p:nvPr>
            <p:ph type="title"/>
          </p:nvPr>
        </p:nvSpPr>
        <p:spPr/>
        <p:txBody>
          <a:bodyPr/>
          <a:lstStyle/>
          <a:p>
            <a:r>
              <a:rPr lang="ja-JP" altLang="en-US" dirty="0"/>
              <a:t>関連研究</a:t>
            </a:r>
            <a:endParaRPr lang="en-US" dirty="0"/>
          </a:p>
        </p:txBody>
      </p:sp>
      <p:sp>
        <p:nvSpPr>
          <p:cNvPr id="4" name="Content Placeholder 3">
            <a:extLst>
              <a:ext uri="{FF2B5EF4-FFF2-40B4-BE49-F238E27FC236}">
                <a16:creationId xmlns:a16="http://schemas.microsoft.com/office/drawing/2014/main" id="{F682D339-A1FD-A34C-A33A-9725BAB3D486}"/>
              </a:ext>
            </a:extLst>
          </p:cNvPr>
          <p:cNvSpPr>
            <a:spLocks noGrp="1"/>
          </p:cNvSpPr>
          <p:nvPr>
            <p:ph idx="1"/>
          </p:nvPr>
        </p:nvSpPr>
        <p:spPr>
          <a:xfrm>
            <a:off x="628650" y="1515035"/>
            <a:ext cx="8323964" cy="4977837"/>
          </a:xfrm>
        </p:spPr>
        <p:txBody>
          <a:bodyPr>
            <a:normAutofit/>
          </a:bodyPr>
          <a:lstStyle/>
          <a:p>
            <a:r>
              <a:rPr lang="en-US" altLang="ja-JP" dirty="0"/>
              <a:t>SGX-LKL</a:t>
            </a:r>
            <a:r>
              <a:rPr lang="en-US" altLang="ja-JP" sz="2400" dirty="0"/>
              <a:t>[Priebe et al.’19]</a:t>
            </a:r>
          </a:p>
          <a:p>
            <a:pPr lvl="1"/>
            <a:r>
              <a:rPr lang="ja-JP" altLang="en-US"/>
              <a:t>エンクレイヴ内のライブラリ</a:t>
            </a:r>
            <a:r>
              <a:rPr lang="en-US" altLang="ja-JP" dirty="0"/>
              <a:t>OS</a:t>
            </a:r>
            <a:r>
              <a:rPr lang="ja-JP" altLang="en-US"/>
              <a:t>が標準的な</a:t>
            </a:r>
            <a:r>
              <a:rPr lang="en-US" altLang="ja-JP" dirty="0"/>
              <a:t>OS</a:t>
            </a:r>
            <a:r>
              <a:rPr lang="ja-JP" altLang="en-US"/>
              <a:t>インタフェースを提供</a:t>
            </a:r>
            <a:endParaRPr lang="en-US" altLang="ja-JP" dirty="0"/>
          </a:p>
          <a:p>
            <a:pPr lvl="1"/>
            <a:r>
              <a:rPr lang="ja-JP" altLang="en-US"/>
              <a:t>エンクレイヴ内のコード量が大きいため、セキュリティや性能が低下する可能性</a:t>
            </a:r>
            <a:endParaRPr lang="en-US" altLang="ja-JP" dirty="0"/>
          </a:p>
          <a:p>
            <a:r>
              <a:rPr lang="en-US" altLang="ja-JP" dirty="0"/>
              <a:t>S-NFV </a:t>
            </a:r>
            <a:r>
              <a:rPr lang="en-US" altLang="ja-JP" sz="2400" dirty="0"/>
              <a:t>[Shih et al.’16]</a:t>
            </a:r>
          </a:p>
          <a:p>
            <a:pPr lvl="1"/>
            <a:r>
              <a:rPr lang="ja-JP" altLang="en-US"/>
              <a:t>仮想ネットワーク機能の状態とその状態を扱うコードをエンクレイヴ内に移動</a:t>
            </a:r>
            <a:endParaRPr lang="en-US" altLang="ja-JP" dirty="0"/>
          </a:p>
          <a:p>
            <a:pPr lvl="1"/>
            <a:r>
              <a:rPr lang="en-US" altLang="ja-JP" dirty="0"/>
              <a:t>NFV</a:t>
            </a:r>
            <a:r>
              <a:rPr lang="ja-JP" altLang="en-US"/>
              <a:t>アプリケーションをうまく２つに分割する必要</a:t>
            </a:r>
            <a:endParaRPr lang="en-US" altLang="ja-JP" dirty="0"/>
          </a:p>
          <a:p>
            <a:r>
              <a:rPr lang="en-US" altLang="ja-JP" dirty="0" err="1"/>
              <a:t>Transcall</a:t>
            </a:r>
            <a:r>
              <a:rPr lang="en-US" altLang="ja-JP" dirty="0"/>
              <a:t> </a:t>
            </a:r>
            <a:r>
              <a:rPr lang="en-US" altLang="ja-JP" sz="2400" dirty="0"/>
              <a:t>[</a:t>
            </a:r>
            <a:r>
              <a:rPr lang="ja-JP" altLang="en-US" sz="2400"/>
              <a:t>飯田ら</a:t>
            </a:r>
            <a:r>
              <a:rPr lang="en-US" altLang="ja-JP" sz="2400" dirty="0"/>
              <a:t>’10]</a:t>
            </a:r>
          </a:p>
          <a:p>
            <a:pPr lvl="1"/>
            <a:r>
              <a:rPr lang="ja-JP" altLang="en-US"/>
              <a:t>既存の</a:t>
            </a:r>
            <a:r>
              <a:rPr lang="en-US" altLang="ja-JP" dirty="0"/>
              <a:t>IDS</a:t>
            </a:r>
            <a:r>
              <a:rPr lang="ja-JP" altLang="en-US"/>
              <a:t>をオフロードするための実行環境を提供</a:t>
            </a:r>
            <a:endParaRPr lang="en-US" altLang="ja-JP" dirty="0"/>
          </a:p>
          <a:p>
            <a:pPr lvl="1"/>
            <a:r>
              <a:rPr lang="ja-JP" altLang="en-US"/>
              <a:t>エンクレイヴ内では利用することができない</a:t>
            </a:r>
            <a:endParaRPr lang="en-US" altLang="ja-JP" dirty="0"/>
          </a:p>
          <a:p>
            <a:pPr lvl="1"/>
            <a:endParaRPr lang="en-US" altLang="ja-JP" dirty="0"/>
          </a:p>
        </p:txBody>
      </p:sp>
      <p:sp>
        <p:nvSpPr>
          <p:cNvPr id="3" name="Slide Number Placeholder 2">
            <a:extLst>
              <a:ext uri="{FF2B5EF4-FFF2-40B4-BE49-F238E27FC236}">
                <a16:creationId xmlns:a16="http://schemas.microsoft.com/office/drawing/2014/main" id="{54EA5662-8A06-AD40-9FCD-C4163EFCD56D}"/>
              </a:ext>
            </a:extLst>
          </p:cNvPr>
          <p:cNvSpPr>
            <a:spLocks noGrp="1"/>
          </p:cNvSpPr>
          <p:nvPr>
            <p:ph type="sldNum" sz="quarter" idx="12"/>
          </p:nvPr>
        </p:nvSpPr>
        <p:spPr/>
        <p:txBody>
          <a:bodyPr/>
          <a:lstStyle/>
          <a:p>
            <a:fld id="{6A35743A-ACD4-4E8F-BDEC-284AADEFAB2E}" type="slidenum">
              <a:rPr lang="ja-JP" altLang="en-US" smtClean="0"/>
              <a:pPr/>
              <a:t>24</a:t>
            </a:fld>
            <a:endParaRPr lang="ja-JP" altLang="en-US"/>
          </a:p>
        </p:txBody>
      </p:sp>
    </p:spTree>
    <p:extLst>
      <p:ext uri="{BB962C8B-B14F-4D97-AF65-F5344CB8AC3E}">
        <p14:creationId xmlns:p14="http://schemas.microsoft.com/office/powerpoint/2010/main" val="3147650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5364A-F854-0842-8762-AD7DC98D4CAA}"/>
              </a:ext>
            </a:extLst>
          </p:cNvPr>
          <p:cNvSpPr>
            <a:spLocks noGrp="1"/>
          </p:cNvSpPr>
          <p:nvPr>
            <p:ph type="title"/>
          </p:nvPr>
        </p:nvSpPr>
        <p:spPr/>
        <p:txBody>
          <a:bodyPr/>
          <a:lstStyle/>
          <a:p>
            <a:r>
              <a:rPr lang="ja-JP" altLang="en-US" dirty="0"/>
              <a:t>まとめ</a:t>
            </a:r>
            <a:endParaRPr lang="en-US" dirty="0"/>
          </a:p>
        </p:txBody>
      </p:sp>
      <p:sp>
        <p:nvSpPr>
          <p:cNvPr id="8" name="Content Placeholder 7">
            <a:extLst>
              <a:ext uri="{FF2B5EF4-FFF2-40B4-BE49-F238E27FC236}">
                <a16:creationId xmlns:a16="http://schemas.microsoft.com/office/drawing/2014/main" id="{BBBFDF56-E0DF-ED44-9F66-76CE51C1D105}"/>
              </a:ext>
            </a:extLst>
          </p:cNvPr>
          <p:cNvSpPr>
            <a:spLocks noGrp="1"/>
          </p:cNvSpPr>
          <p:nvPr>
            <p:ph idx="1"/>
          </p:nvPr>
        </p:nvSpPr>
        <p:spPr>
          <a:xfrm>
            <a:off x="628650" y="1515036"/>
            <a:ext cx="8084276" cy="4661928"/>
          </a:xfrm>
        </p:spPr>
        <p:txBody>
          <a:bodyPr/>
          <a:lstStyle/>
          <a:p>
            <a:r>
              <a:rPr lang="en-US" dirty="0"/>
              <a:t>Intel SGX</a:t>
            </a:r>
            <a:r>
              <a:rPr lang="ja-JP" altLang="en-US" dirty="0"/>
              <a:t>と</a:t>
            </a:r>
            <a:r>
              <a:rPr lang="en-US" dirty="0"/>
              <a:t>SCONE</a:t>
            </a:r>
            <a:r>
              <a:rPr lang="ja-JP" altLang="en-US"/>
              <a:t>を用いて既存</a:t>
            </a:r>
            <a:r>
              <a:rPr lang="ja-JP" altLang="en-US" dirty="0"/>
              <a:t>の</a:t>
            </a:r>
            <a:r>
              <a:rPr lang="en-US" dirty="0"/>
              <a:t>IDS</a:t>
            </a:r>
            <a:r>
              <a:rPr lang="ja-JP" altLang="en-US"/>
              <a:t>をオフロード可能にする</a:t>
            </a:r>
            <a:r>
              <a:rPr lang="en-US" altLang="ja-JP" dirty="0" err="1"/>
              <a:t>SCwatcher</a:t>
            </a:r>
            <a:r>
              <a:rPr lang="ja-JP" altLang="en-US"/>
              <a:t>を提案</a:t>
            </a:r>
            <a:endParaRPr lang="en-US" altLang="ja-JP" dirty="0"/>
          </a:p>
          <a:p>
            <a:pPr lvl="1"/>
            <a:r>
              <a:rPr lang="en-US" altLang="ja-JP" dirty="0"/>
              <a:t>IDS</a:t>
            </a:r>
            <a:r>
              <a:rPr lang="ja-JP" altLang="en-US"/>
              <a:t>に標準的な</a:t>
            </a:r>
            <a:r>
              <a:rPr lang="en-US" altLang="ja-JP" dirty="0"/>
              <a:t>OS</a:t>
            </a:r>
            <a:r>
              <a:rPr lang="ja-JP" altLang="en-US"/>
              <a:t>インタフェースを提供</a:t>
            </a:r>
            <a:endParaRPr lang="ja-JP" altLang="en-US" dirty="0"/>
          </a:p>
          <a:p>
            <a:pPr lvl="1"/>
            <a:r>
              <a:rPr lang="ja-JP" altLang="en-US"/>
              <a:t>監視対象</a:t>
            </a:r>
            <a:r>
              <a:rPr lang="en-US" altLang="ja-JP" dirty="0"/>
              <a:t>VM</a:t>
            </a:r>
            <a:r>
              <a:rPr lang="ja-JP" altLang="en-US"/>
              <a:t>用の</a:t>
            </a:r>
            <a:r>
              <a:rPr lang="en-US" dirty="0"/>
              <a:t>proc</a:t>
            </a:r>
            <a:r>
              <a:rPr lang="ja-JP" altLang="en-US" dirty="0"/>
              <a:t>ファイルシステムを提供</a:t>
            </a:r>
          </a:p>
          <a:p>
            <a:pPr lvl="1"/>
            <a:r>
              <a:rPr lang="en-US" altLang="ja-JP" dirty="0"/>
              <a:t>VM</a:t>
            </a:r>
            <a:r>
              <a:rPr lang="ja-JP" altLang="en-US"/>
              <a:t>メモリデバイス</a:t>
            </a:r>
            <a:r>
              <a:rPr lang="ja-JP" altLang="en-US" dirty="0"/>
              <a:t>経由で</a:t>
            </a:r>
            <a:r>
              <a:rPr lang="en-US" altLang="ja-JP" dirty="0"/>
              <a:t>VM</a:t>
            </a:r>
            <a:r>
              <a:rPr lang="ja-JP" altLang="en-US"/>
              <a:t>の</a:t>
            </a:r>
            <a:r>
              <a:rPr lang="en-US" altLang="ja-JP" dirty="0"/>
              <a:t>OS</a:t>
            </a:r>
            <a:r>
              <a:rPr lang="ja-JP" altLang="en-US"/>
              <a:t>データ</a:t>
            </a:r>
            <a:r>
              <a:rPr lang="ja-JP" altLang="en-US" dirty="0"/>
              <a:t>を取得</a:t>
            </a:r>
            <a:endParaRPr lang="en-US" dirty="0"/>
          </a:p>
          <a:p>
            <a:pPr lvl="1"/>
            <a:r>
              <a:rPr lang="ja-JP" altLang="en-US"/>
              <a:t>標準ファイル関数の呼び出しを置換することで</a:t>
            </a:r>
            <a:r>
              <a:rPr lang="en-US" altLang="ja-JP" dirty="0"/>
              <a:t>VM</a:t>
            </a:r>
            <a:r>
              <a:rPr lang="ja-JP" altLang="en-US"/>
              <a:t>用</a:t>
            </a:r>
            <a:r>
              <a:rPr lang="en-US" dirty="0"/>
              <a:t>proc</a:t>
            </a:r>
            <a:r>
              <a:rPr lang="ja-JP" altLang="en-US" dirty="0"/>
              <a:t>ファイルシステム</a:t>
            </a:r>
            <a:r>
              <a:rPr lang="ja-JP" altLang="en-US"/>
              <a:t>にアクセス</a:t>
            </a:r>
            <a:endParaRPr lang="en-US" altLang="ja-JP" dirty="0"/>
          </a:p>
          <a:p>
            <a:r>
              <a:rPr lang="ja-JP" altLang="en-US"/>
              <a:t>今後の課題</a:t>
            </a:r>
            <a:endParaRPr lang="en-US" altLang="ja-JP" dirty="0"/>
          </a:p>
          <a:p>
            <a:pPr lvl="1"/>
            <a:r>
              <a:rPr lang="en-JP" altLang="ja-JP" dirty="0"/>
              <a:t>SCONE</a:t>
            </a:r>
            <a:r>
              <a:rPr lang="ja-JP" altLang="en-US"/>
              <a:t>のシステムコールにかかるオーバヘッドの削減</a:t>
            </a:r>
            <a:endParaRPr lang="en-US" altLang="ja-JP" dirty="0"/>
          </a:p>
          <a:p>
            <a:pPr lvl="1"/>
            <a:r>
              <a:rPr lang="ja-JP" altLang="en-US"/>
              <a:t>様々な</a:t>
            </a:r>
            <a:r>
              <a:rPr lang="en-US" altLang="ja-JP" dirty="0"/>
              <a:t>IDS</a:t>
            </a:r>
            <a:r>
              <a:rPr lang="ja-JP" altLang="en-US"/>
              <a:t>の実行</a:t>
            </a:r>
          </a:p>
        </p:txBody>
      </p:sp>
      <p:sp>
        <p:nvSpPr>
          <p:cNvPr id="3" name="Slide Number Placeholder 2">
            <a:extLst>
              <a:ext uri="{FF2B5EF4-FFF2-40B4-BE49-F238E27FC236}">
                <a16:creationId xmlns:a16="http://schemas.microsoft.com/office/drawing/2014/main" id="{E1D69706-3B15-8844-9C4A-91C4D49CDE59}"/>
              </a:ext>
            </a:extLst>
          </p:cNvPr>
          <p:cNvSpPr>
            <a:spLocks noGrp="1"/>
          </p:cNvSpPr>
          <p:nvPr>
            <p:ph type="sldNum" sz="quarter" idx="12"/>
          </p:nvPr>
        </p:nvSpPr>
        <p:spPr/>
        <p:txBody>
          <a:bodyPr/>
          <a:lstStyle/>
          <a:p>
            <a:fld id="{6A35743A-ACD4-4E8F-BDEC-284AADEFAB2E}" type="slidenum">
              <a:rPr lang="ja-JP" altLang="en-US" smtClean="0"/>
              <a:pPr/>
              <a:t>25</a:t>
            </a:fld>
            <a:endParaRPr lang="ja-JP" altLang="en-US"/>
          </a:p>
        </p:txBody>
      </p:sp>
    </p:spTree>
    <p:extLst>
      <p:ext uri="{BB962C8B-B14F-4D97-AF65-F5344CB8AC3E}">
        <p14:creationId xmlns:p14="http://schemas.microsoft.com/office/powerpoint/2010/main" val="653847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2" name="図 21" descr="物体 が含まれている画像&#10;&#10;自動的に生成された説明">
            <a:extLst>
              <a:ext uri="{FF2B5EF4-FFF2-40B4-BE49-F238E27FC236}">
                <a16:creationId xmlns:a16="http://schemas.microsoft.com/office/drawing/2014/main" id="{EA862043-1D6C-4081-B039-FBE9068B1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2777" y="4016908"/>
            <a:ext cx="3676075" cy="2677657"/>
          </a:xfrm>
          <a:prstGeom prst="rect">
            <a:avLst/>
          </a:prstGeom>
        </p:spPr>
      </p:pic>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ja-JP" altLang="en-US"/>
              <a:t>侵入検知システム</a:t>
            </a:r>
            <a:r>
              <a:rPr lang="en-US" altLang="ja-JP" dirty="0"/>
              <a:t> (IDS)</a:t>
            </a:r>
            <a:endParaRPr lang="ja-JP" altLang="en-US" dirty="0"/>
          </a:p>
        </p:txBody>
      </p:sp>
      <p:sp>
        <p:nvSpPr>
          <p:cNvPr id="10" name="Content Placeholder 9">
            <a:extLst>
              <a:ext uri="{FF2B5EF4-FFF2-40B4-BE49-F238E27FC236}">
                <a16:creationId xmlns:a16="http://schemas.microsoft.com/office/drawing/2014/main" id="{F332EB2F-25D1-CA43-B0D8-4EEBDBBBD64C}"/>
              </a:ext>
            </a:extLst>
          </p:cNvPr>
          <p:cNvSpPr>
            <a:spLocks noGrp="1"/>
          </p:cNvSpPr>
          <p:nvPr>
            <p:ph idx="1"/>
          </p:nvPr>
        </p:nvSpPr>
        <p:spPr/>
        <p:txBody>
          <a:bodyPr/>
          <a:lstStyle/>
          <a:p>
            <a:r>
              <a:rPr lang="en-US" altLang="ja-JP" dirty="0"/>
              <a:t>IaaS</a:t>
            </a:r>
            <a:r>
              <a:rPr lang="ja-JP" altLang="en-US"/>
              <a:t>型クラウドは</a:t>
            </a:r>
            <a:r>
              <a:rPr lang="ja-JP" altLang="en-US" dirty="0"/>
              <a:t>仮想マシン</a:t>
            </a:r>
            <a:r>
              <a:rPr lang="en-US" altLang="ja-JP" dirty="0"/>
              <a:t>(VM)</a:t>
            </a:r>
            <a:r>
              <a:rPr lang="ja-JP" altLang="en-US"/>
              <a:t>を提供</a:t>
            </a:r>
            <a:endParaRPr lang="en-US" altLang="ja-JP" dirty="0"/>
          </a:p>
          <a:p>
            <a:pPr lvl="1"/>
            <a:r>
              <a:rPr lang="ja-JP" altLang="en-US" dirty="0"/>
              <a:t>ユーザは必要</a:t>
            </a:r>
            <a:r>
              <a:rPr lang="ja-JP" altLang="en-US"/>
              <a:t>に応じて</a:t>
            </a:r>
            <a:r>
              <a:rPr lang="en-US" altLang="ja-JP" dirty="0"/>
              <a:t>VM</a:t>
            </a:r>
            <a:r>
              <a:rPr lang="ja-JP" altLang="en-US" dirty="0"/>
              <a:t>を作成できる</a:t>
            </a:r>
            <a:endParaRPr lang="en-US" altLang="ja-JP" dirty="0"/>
          </a:p>
          <a:p>
            <a:pPr lvl="1"/>
            <a:r>
              <a:rPr lang="ja-JP" altLang="en-US" dirty="0"/>
              <a:t>インターネット経由で攻撃</a:t>
            </a:r>
            <a:r>
              <a:rPr lang="ja-JP" altLang="en-US"/>
              <a:t>を受けやすい</a:t>
            </a:r>
            <a:endParaRPr lang="en-US" altLang="ja-JP" dirty="0"/>
          </a:p>
          <a:p>
            <a:r>
              <a:rPr lang="en-US" altLang="ja-JP" dirty="0"/>
              <a:t>IDS</a:t>
            </a:r>
            <a:r>
              <a:rPr lang="ja-JP" altLang="en-US"/>
              <a:t>を用いて</a:t>
            </a:r>
            <a:r>
              <a:rPr lang="en-US" altLang="ja-JP" dirty="0"/>
              <a:t>VM</a:t>
            </a:r>
            <a:r>
              <a:rPr lang="ja-JP" altLang="en-US"/>
              <a:t>を監視する必要</a:t>
            </a:r>
            <a:endParaRPr lang="en-US" altLang="ja-JP" strike="sngStrike" dirty="0">
              <a:solidFill>
                <a:srgbClr val="FF0000"/>
              </a:solidFill>
            </a:endParaRPr>
          </a:p>
          <a:p>
            <a:pPr lvl="1"/>
            <a:r>
              <a:rPr lang="ja-JP" altLang="en-US"/>
              <a:t>システムの状態、ディスク、ネットワーク</a:t>
            </a:r>
            <a:endParaRPr lang="en-US" altLang="ja-JP" dirty="0"/>
          </a:p>
          <a:p>
            <a:pPr lvl="1"/>
            <a:r>
              <a:rPr lang="en-US" altLang="ja-JP" dirty="0"/>
              <a:t>VM</a:t>
            </a:r>
            <a:r>
              <a:rPr lang="ja-JP" altLang="en-US"/>
              <a:t>内で</a:t>
            </a:r>
            <a:r>
              <a:rPr lang="en-US" altLang="ja-JP" dirty="0"/>
              <a:t>IDS</a:t>
            </a:r>
            <a:r>
              <a:rPr lang="ja-JP" altLang="en-US"/>
              <a:t>を動かすと攻撃で無効化される恐れ</a:t>
            </a:r>
            <a:endParaRPr lang="en-US" altLang="ja-JP" dirty="0"/>
          </a:p>
          <a:p>
            <a:endParaRPr lang="en-US" altLang="ja-JP" dirty="0"/>
          </a:p>
        </p:txBody>
      </p:sp>
      <p:sp>
        <p:nvSpPr>
          <p:cNvPr id="3" name="スライド番号プレースホルダー 2">
            <a:extLst>
              <a:ext uri="{FF2B5EF4-FFF2-40B4-BE49-F238E27FC236}">
                <a16:creationId xmlns:a16="http://schemas.microsoft.com/office/drawing/2014/main" id="{F3FA4F12-4D75-4B7A-A244-1944E7ECBD8E}"/>
              </a:ext>
            </a:extLst>
          </p:cNvPr>
          <p:cNvSpPr>
            <a:spLocks noGrp="1"/>
          </p:cNvSpPr>
          <p:nvPr>
            <p:ph type="sldNum" sz="quarter" idx="12"/>
          </p:nvPr>
        </p:nvSpPr>
        <p:spPr/>
        <p:txBody>
          <a:bodyPr/>
          <a:lstStyle/>
          <a:p>
            <a:fld id="{6A35743A-ACD4-4E8F-BDEC-284AADEFAB2E}" type="slidenum">
              <a:rPr lang="ja-JP" altLang="en-US" smtClean="0"/>
              <a:pPr/>
              <a:t>26</a:t>
            </a:fld>
            <a:endParaRPr lang="ja-JP" altLang="en-US"/>
          </a:p>
        </p:txBody>
      </p:sp>
      <p:pic>
        <p:nvPicPr>
          <p:cNvPr id="9" name="図 8">
            <a:extLst>
              <a:ext uri="{FF2B5EF4-FFF2-40B4-BE49-F238E27FC236}">
                <a16:creationId xmlns:a16="http://schemas.microsoft.com/office/drawing/2014/main" id="{4304B59D-D484-4325-BAB6-C1202882DC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877" y="4419853"/>
            <a:ext cx="925949" cy="925949"/>
          </a:xfrm>
          <a:prstGeom prst="rect">
            <a:avLst/>
          </a:prstGeom>
        </p:spPr>
      </p:pic>
      <p:sp>
        <p:nvSpPr>
          <p:cNvPr id="16" name="矢印: 右 15">
            <a:extLst>
              <a:ext uri="{FF2B5EF4-FFF2-40B4-BE49-F238E27FC236}">
                <a16:creationId xmlns:a16="http://schemas.microsoft.com/office/drawing/2014/main" id="{5EE6B8B7-BCB7-478B-91F4-1C814BB5F48C}"/>
              </a:ext>
            </a:extLst>
          </p:cNvPr>
          <p:cNvSpPr/>
          <p:nvPr/>
        </p:nvSpPr>
        <p:spPr>
          <a:xfrm>
            <a:off x="1598849" y="5903057"/>
            <a:ext cx="4610373" cy="369332"/>
          </a:xfrm>
          <a:prstGeom prst="rightArrow">
            <a:avLst>
              <a:gd name="adj1" fmla="val 35384"/>
              <a:gd name="adj2" fmla="val 7192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9718154A-8F78-4DA2-B6C4-4FD821D3DBBC}"/>
              </a:ext>
            </a:extLst>
          </p:cNvPr>
          <p:cNvSpPr txBox="1"/>
          <p:nvPr/>
        </p:nvSpPr>
        <p:spPr>
          <a:xfrm>
            <a:off x="548156" y="5218424"/>
            <a:ext cx="1314450"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ユーザ</a:t>
            </a:r>
          </a:p>
        </p:txBody>
      </p:sp>
      <p:sp>
        <p:nvSpPr>
          <p:cNvPr id="29" name="テキスト ボックス 28">
            <a:extLst>
              <a:ext uri="{FF2B5EF4-FFF2-40B4-BE49-F238E27FC236}">
                <a16:creationId xmlns:a16="http://schemas.microsoft.com/office/drawing/2014/main" id="{517C1832-F62E-4D62-B066-0C0FFB84C17D}"/>
              </a:ext>
            </a:extLst>
          </p:cNvPr>
          <p:cNvSpPr txBox="1"/>
          <p:nvPr/>
        </p:nvSpPr>
        <p:spPr>
          <a:xfrm>
            <a:off x="2437419" y="6462347"/>
            <a:ext cx="2021396"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インターネット</a:t>
            </a:r>
          </a:p>
        </p:txBody>
      </p:sp>
      <p:sp>
        <p:nvSpPr>
          <p:cNvPr id="31" name="矢印: 右 30">
            <a:extLst>
              <a:ext uri="{FF2B5EF4-FFF2-40B4-BE49-F238E27FC236}">
                <a16:creationId xmlns:a16="http://schemas.microsoft.com/office/drawing/2014/main" id="{50D7E01E-670B-4188-B9E8-D0A0D24C0E10}"/>
              </a:ext>
            </a:extLst>
          </p:cNvPr>
          <p:cNvSpPr/>
          <p:nvPr/>
        </p:nvSpPr>
        <p:spPr>
          <a:xfrm>
            <a:off x="1598848" y="4821235"/>
            <a:ext cx="4618587" cy="369332"/>
          </a:xfrm>
          <a:prstGeom prst="rightArrow">
            <a:avLst>
              <a:gd name="adj1" fmla="val 35384"/>
              <a:gd name="adj2" fmla="val 71924"/>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6" name="図 25">
            <a:extLst>
              <a:ext uri="{FF2B5EF4-FFF2-40B4-BE49-F238E27FC236}">
                <a16:creationId xmlns:a16="http://schemas.microsoft.com/office/drawing/2014/main" id="{3DB0F3CC-B5F8-4E47-AA93-7B5A61F765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90924" y="4527334"/>
            <a:ext cx="2114386" cy="2114386"/>
          </a:xfrm>
          <a:prstGeom prst="rect">
            <a:avLst/>
          </a:prstGeom>
        </p:spPr>
      </p:pic>
      <p:sp>
        <p:nvSpPr>
          <p:cNvPr id="32" name="テキスト ボックス 31">
            <a:extLst>
              <a:ext uri="{FF2B5EF4-FFF2-40B4-BE49-F238E27FC236}">
                <a16:creationId xmlns:a16="http://schemas.microsoft.com/office/drawing/2014/main" id="{90ABF6E1-4EAC-4ED1-ABCF-2BB8221A969E}"/>
              </a:ext>
            </a:extLst>
          </p:cNvPr>
          <p:cNvSpPr txBox="1"/>
          <p:nvPr/>
        </p:nvSpPr>
        <p:spPr>
          <a:xfrm>
            <a:off x="548156" y="6325233"/>
            <a:ext cx="1314450"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攻撃者</a:t>
            </a:r>
          </a:p>
        </p:txBody>
      </p:sp>
      <p:pic>
        <p:nvPicPr>
          <p:cNvPr id="33" name="図 32">
            <a:extLst>
              <a:ext uri="{FF2B5EF4-FFF2-40B4-BE49-F238E27FC236}">
                <a16:creationId xmlns:a16="http://schemas.microsoft.com/office/drawing/2014/main" id="{36D0A31A-76B9-4007-83F0-FECEE983FA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9183" y="5629703"/>
            <a:ext cx="652396" cy="652396"/>
          </a:xfrm>
          <a:prstGeom prst="rect">
            <a:avLst/>
          </a:prstGeom>
        </p:spPr>
      </p:pic>
      <p:sp>
        <p:nvSpPr>
          <p:cNvPr id="34" name="テキスト ボックス 33">
            <a:extLst>
              <a:ext uri="{FF2B5EF4-FFF2-40B4-BE49-F238E27FC236}">
                <a16:creationId xmlns:a16="http://schemas.microsoft.com/office/drawing/2014/main" id="{B0A8D4BF-1FAC-4FF1-B8E9-5B351C2EFF27}"/>
              </a:ext>
            </a:extLst>
          </p:cNvPr>
          <p:cNvSpPr txBox="1"/>
          <p:nvPr/>
        </p:nvSpPr>
        <p:spPr>
          <a:xfrm>
            <a:off x="4440906" y="5670033"/>
            <a:ext cx="1314450"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9" name="正方形/長方形 18">
            <a:extLst>
              <a:ext uri="{FF2B5EF4-FFF2-40B4-BE49-F238E27FC236}">
                <a16:creationId xmlns:a16="http://schemas.microsoft.com/office/drawing/2014/main" id="{9749BDC5-CA15-5A4A-87AC-3B8A3A27CAFE}"/>
              </a:ext>
            </a:extLst>
          </p:cNvPr>
          <p:cNvSpPr/>
          <p:nvPr/>
        </p:nvSpPr>
        <p:spPr>
          <a:xfrm>
            <a:off x="6209222" y="4300378"/>
            <a:ext cx="1944213" cy="2161969"/>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0" name="四角形: 角を丸くする 26">
            <a:extLst>
              <a:ext uri="{FF2B5EF4-FFF2-40B4-BE49-F238E27FC236}">
                <a16:creationId xmlns:a16="http://schemas.microsoft.com/office/drawing/2014/main" id="{795BF5C1-9661-E744-A781-CBED89398F33}"/>
              </a:ext>
            </a:extLst>
          </p:cNvPr>
          <p:cNvSpPr/>
          <p:nvPr/>
        </p:nvSpPr>
        <p:spPr>
          <a:xfrm>
            <a:off x="6414271" y="5876379"/>
            <a:ext cx="1534114" cy="43010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4" name="楕円 13">
            <a:extLst>
              <a:ext uri="{FF2B5EF4-FFF2-40B4-BE49-F238E27FC236}">
                <a16:creationId xmlns:a16="http://schemas.microsoft.com/office/drawing/2014/main" id="{223E5B7D-8A1E-B74E-96F2-CA2E5967951F}"/>
              </a:ext>
            </a:extLst>
          </p:cNvPr>
          <p:cNvSpPr/>
          <p:nvPr/>
        </p:nvSpPr>
        <p:spPr>
          <a:xfrm>
            <a:off x="6675727" y="5014244"/>
            <a:ext cx="1011201" cy="530276"/>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5" name="乗算記号 24">
            <a:extLst>
              <a:ext uri="{FF2B5EF4-FFF2-40B4-BE49-F238E27FC236}">
                <a16:creationId xmlns:a16="http://schemas.microsoft.com/office/drawing/2014/main" id="{34B7D686-FAEB-FD44-B6F2-19557620A4BC}"/>
              </a:ext>
            </a:extLst>
          </p:cNvPr>
          <p:cNvSpPr/>
          <p:nvPr/>
        </p:nvSpPr>
        <p:spPr>
          <a:xfrm>
            <a:off x="6705213" y="4765290"/>
            <a:ext cx="1011201" cy="1021395"/>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3724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2" grpId="0"/>
      <p:bldP spid="34" grpId="0"/>
      <p:bldP spid="24"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21" descr="物体 が含まれている画像&#10;&#10;自動的に生成された説明">
            <a:extLst>
              <a:ext uri="{FF2B5EF4-FFF2-40B4-BE49-F238E27FC236}">
                <a16:creationId xmlns:a16="http://schemas.microsoft.com/office/drawing/2014/main" id="{E9CA804D-8A9C-9443-96D4-857D3849F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8110" y="4091553"/>
            <a:ext cx="5460463" cy="2590239"/>
          </a:xfrm>
          <a:prstGeom prst="rect">
            <a:avLst/>
          </a:prstGeom>
        </p:spPr>
      </p:pic>
      <p:pic>
        <p:nvPicPr>
          <p:cNvPr id="23" name="図 22">
            <a:extLst>
              <a:ext uri="{FF2B5EF4-FFF2-40B4-BE49-F238E27FC236}">
                <a16:creationId xmlns:a16="http://schemas.microsoft.com/office/drawing/2014/main" id="{4B89AAFA-39E1-A04D-8B8F-48581879AA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4510160" y="5200993"/>
            <a:ext cx="1528704" cy="1155358"/>
          </a:xfrm>
          <a:prstGeom prst="rect">
            <a:avLst/>
          </a:prstGeom>
        </p:spPr>
      </p:pic>
      <p:sp>
        <p:nvSpPr>
          <p:cNvPr id="2" name="タイトル 1">
            <a:extLst>
              <a:ext uri="{FF2B5EF4-FFF2-40B4-BE49-F238E27FC236}">
                <a16:creationId xmlns:a16="http://schemas.microsoft.com/office/drawing/2014/main" id="{5D7E6915-3E43-4ACE-80C8-AD8FD16E9379}"/>
              </a:ext>
            </a:extLst>
          </p:cNvPr>
          <p:cNvSpPr>
            <a:spLocks noGrp="1"/>
          </p:cNvSpPr>
          <p:nvPr>
            <p:ph type="title"/>
          </p:nvPr>
        </p:nvSpPr>
        <p:spPr/>
        <p:txBody>
          <a:bodyPr/>
          <a:lstStyle/>
          <a:p>
            <a:r>
              <a:rPr lang="ja-JP" altLang="en-US" dirty="0"/>
              <a:t>オフロードした</a:t>
            </a:r>
            <a:r>
              <a:rPr lang="en-US" altLang="ja-JP" dirty="0"/>
              <a:t>IDS</a:t>
            </a:r>
            <a:r>
              <a:rPr lang="ja-JP" altLang="en-US" dirty="0"/>
              <a:t>への攻撃</a:t>
            </a:r>
          </a:p>
        </p:txBody>
      </p:sp>
      <p:sp>
        <p:nvSpPr>
          <p:cNvPr id="7" name="Content Placeholder 6">
            <a:extLst>
              <a:ext uri="{FF2B5EF4-FFF2-40B4-BE49-F238E27FC236}">
                <a16:creationId xmlns:a16="http://schemas.microsoft.com/office/drawing/2014/main" id="{6FAA5504-4148-BD4F-8C43-BFEB98C065B9}"/>
              </a:ext>
            </a:extLst>
          </p:cNvPr>
          <p:cNvSpPr>
            <a:spLocks noGrp="1"/>
          </p:cNvSpPr>
          <p:nvPr>
            <p:ph idx="1"/>
          </p:nvPr>
        </p:nvSpPr>
        <p:spPr/>
        <p:txBody>
          <a:bodyPr/>
          <a:lstStyle/>
          <a:p>
            <a:r>
              <a:rPr lang="ja-JP" altLang="en-US" dirty="0"/>
              <a:t>オフロードした</a:t>
            </a:r>
            <a:r>
              <a:rPr lang="en-US" altLang="ja-JP" dirty="0"/>
              <a:t>IDS</a:t>
            </a:r>
            <a:r>
              <a:rPr lang="ja-JP" altLang="en-US" dirty="0"/>
              <a:t>も攻撃される恐れ</a:t>
            </a:r>
            <a:r>
              <a:rPr lang="ja-JP" altLang="en-US"/>
              <a:t>がある</a:t>
            </a:r>
            <a:endParaRPr lang="en-US" altLang="ja-JP" dirty="0"/>
          </a:p>
          <a:p>
            <a:pPr lvl="1"/>
            <a:r>
              <a:rPr lang="ja-JP" altLang="en-US"/>
              <a:t>外部の攻撃者からの攻撃</a:t>
            </a:r>
            <a:endParaRPr lang="en-US" altLang="ja-JP" dirty="0"/>
          </a:p>
          <a:p>
            <a:pPr lvl="1"/>
            <a:r>
              <a:rPr lang="ja-JP" altLang="en-US"/>
              <a:t>クラウド内の内部犯からの攻撃</a:t>
            </a:r>
            <a:endParaRPr lang="en-US" altLang="ja-JP" dirty="0"/>
          </a:p>
          <a:p>
            <a:pPr lvl="2"/>
            <a:r>
              <a:rPr lang="ja-JP" altLang="en-US"/>
              <a:t>サイバー</a:t>
            </a:r>
            <a:r>
              <a:rPr lang="ja-JP" altLang="en-US" dirty="0"/>
              <a:t>犯罪の</a:t>
            </a:r>
            <a:r>
              <a:rPr lang="en-US" altLang="ja-JP" dirty="0"/>
              <a:t>28%</a:t>
            </a:r>
            <a:r>
              <a:rPr lang="ja-JP" altLang="en-US" dirty="0"/>
              <a:t>は内部犯行</a:t>
            </a:r>
            <a:r>
              <a:rPr lang="en-US" altLang="ja-JP" dirty="0"/>
              <a:t> </a:t>
            </a:r>
            <a:r>
              <a:rPr lang="en-US" altLang="ja-JP" sz="1800" dirty="0"/>
              <a:t>[PwC ‘14]</a:t>
            </a:r>
          </a:p>
          <a:p>
            <a:r>
              <a:rPr lang="en-US" altLang="ja-JP" dirty="0"/>
              <a:t>IDS</a:t>
            </a:r>
            <a:r>
              <a:rPr lang="ja-JP" altLang="en-US"/>
              <a:t>を無効化されたり、</a:t>
            </a:r>
            <a:r>
              <a:rPr lang="en-US" altLang="ja-JP" dirty="0"/>
              <a:t>VM</a:t>
            </a:r>
            <a:r>
              <a:rPr lang="ja-JP" altLang="en-US"/>
              <a:t>から取得</a:t>
            </a:r>
            <a:r>
              <a:rPr lang="ja-JP" altLang="en-US" dirty="0"/>
              <a:t>した機密情報</a:t>
            </a:r>
            <a:r>
              <a:rPr lang="ja-JP" altLang="en-US"/>
              <a:t>を盗まれたりする可能性</a:t>
            </a:r>
            <a:endParaRPr lang="en-US" altLang="ja-JP" strike="sngStrike" dirty="0"/>
          </a:p>
        </p:txBody>
      </p:sp>
      <p:sp>
        <p:nvSpPr>
          <p:cNvPr id="3" name="スライド番号プレースホルダー 2">
            <a:extLst>
              <a:ext uri="{FF2B5EF4-FFF2-40B4-BE49-F238E27FC236}">
                <a16:creationId xmlns:a16="http://schemas.microsoft.com/office/drawing/2014/main" id="{E35577F7-2B3D-4F09-AD1F-C34B426958BE}"/>
              </a:ext>
            </a:extLst>
          </p:cNvPr>
          <p:cNvSpPr>
            <a:spLocks noGrp="1"/>
          </p:cNvSpPr>
          <p:nvPr>
            <p:ph type="sldNum" sz="quarter" idx="12"/>
          </p:nvPr>
        </p:nvSpPr>
        <p:spPr/>
        <p:txBody>
          <a:bodyPr/>
          <a:lstStyle/>
          <a:p>
            <a:fld id="{6A35743A-ACD4-4E8F-BDEC-284AADEFAB2E}" type="slidenum">
              <a:rPr lang="ja-JP" altLang="en-US" smtClean="0"/>
              <a:pPr/>
              <a:t>3</a:t>
            </a:fld>
            <a:endParaRPr lang="ja-JP" altLang="en-US"/>
          </a:p>
        </p:txBody>
      </p:sp>
      <p:sp>
        <p:nvSpPr>
          <p:cNvPr id="22" name="矢印: 右 21">
            <a:extLst>
              <a:ext uri="{FF2B5EF4-FFF2-40B4-BE49-F238E27FC236}">
                <a16:creationId xmlns:a16="http://schemas.microsoft.com/office/drawing/2014/main" id="{3CC86904-4BFE-4B9B-B47E-0502BE81E3F6}"/>
              </a:ext>
            </a:extLst>
          </p:cNvPr>
          <p:cNvSpPr/>
          <p:nvPr/>
        </p:nvSpPr>
        <p:spPr>
          <a:xfrm>
            <a:off x="4708018" y="4424414"/>
            <a:ext cx="1064547" cy="902276"/>
          </a:xfrm>
          <a:prstGeom prst="rightArrow">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a:t>
            </a:r>
          </a:p>
        </p:txBody>
      </p:sp>
      <p:sp>
        <p:nvSpPr>
          <p:cNvPr id="15" name="テキスト ボックス 14">
            <a:extLst>
              <a:ext uri="{FF2B5EF4-FFF2-40B4-BE49-F238E27FC236}">
                <a16:creationId xmlns:a16="http://schemas.microsoft.com/office/drawing/2014/main" id="{3F7E3898-84BE-43C6-A386-BB1FB5D44788}"/>
              </a:ext>
            </a:extLst>
          </p:cNvPr>
          <p:cNvSpPr txBox="1"/>
          <p:nvPr/>
        </p:nvSpPr>
        <p:spPr>
          <a:xfrm>
            <a:off x="254400" y="5161291"/>
            <a:ext cx="1314450"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endParaRPr kumimoji="1" lang="ja-JP" altLang="en-US" sz="2400" dirty="0">
              <a:latin typeface="游ゴシック Medium" panose="020B0500000000000000" pitchFamily="50" charset="-128"/>
              <a:ea typeface="游ゴシック Medium" panose="020B0500000000000000" pitchFamily="50" charset="-128"/>
            </a:endParaRPr>
          </a:p>
        </p:txBody>
      </p:sp>
      <p:pic>
        <p:nvPicPr>
          <p:cNvPr id="16" name="図 15">
            <a:extLst>
              <a:ext uri="{FF2B5EF4-FFF2-40B4-BE49-F238E27FC236}">
                <a16:creationId xmlns:a16="http://schemas.microsoft.com/office/drawing/2014/main" id="{A47D023D-2FC4-4D44-9B9B-4C91DD1A8D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427" y="4465761"/>
            <a:ext cx="652396" cy="652396"/>
          </a:xfrm>
          <a:prstGeom prst="rect">
            <a:avLst/>
          </a:prstGeom>
        </p:spPr>
      </p:pic>
      <p:sp>
        <p:nvSpPr>
          <p:cNvPr id="18" name="テキスト ボックス 17">
            <a:extLst>
              <a:ext uri="{FF2B5EF4-FFF2-40B4-BE49-F238E27FC236}">
                <a16:creationId xmlns:a16="http://schemas.microsoft.com/office/drawing/2014/main" id="{D9CFA3AF-3CD9-46BA-938E-5077F4036A7E}"/>
              </a:ext>
            </a:extLst>
          </p:cNvPr>
          <p:cNvSpPr txBox="1"/>
          <p:nvPr/>
        </p:nvSpPr>
        <p:spPr>
          <a:xfrm>
            <a:off x="3614548" y="6053340"/>
            <a:ext cx="924139"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7" name="テキスト ボックス 16">
            <a:extLst>
              <a:ext uri="{FF2B5EF4-FFF2-40B4-BE49-F238E27FC236}">
                <a16:creationId xmlns:a16="http://schemas.microsoft.com/office/drawing/2014/main" id="{67B7F4E4-144B-4469-955C-A80E333C07DC}"/>
              </a:ext>
            </a:extLst>
          </p:cNvPr>
          <p:cNvSpPr txBox="1"/>
          <p:nvPr/>
        </p:nvSpPr>
        <p:spPr>
          <a:xfrm>
            <a:off x="4593674" y="6396335"/>
            <a:ext cx="1314450" cy="400110"/>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内部犯</a:t>
            </a:r>
            <a:endParaRPr kumimoji="1" lang="ja-JP" altLang="en-US" sz="2000" dirty="0">
              <a:latin typeface="游ゴシック Medium" panose="020B0500000000000000" pitchFamily="50" charset="-128"/>
              <a:ea typeface="游ゴシック Medium" panose="020B0500000000000000" pitchFamily="50" charset="-128"/>
            </a:endParaRPr>
          </a:p>
        </p:txBody>
      </p:sp>
      <p:sp>
        <p:nvSpPr>
          <p:cNvPr id="9" name="矢印: 上向き折線 8">
            <a:extLst>
              <a:ext uri="{FF2B5EF4-FFF2-40B4-BE49-F238E27FC236}">
                <a16:creationId xmlns:a16="http://schemas.microsoft.com/office/drawing/2014/main" id="{F1EC82BD-FB06-472C-B8AD-A56A5A2151DE}"/>
              </a:ext>
            </a:extLst>
          </p:cNvPr>
          <p:cNvSpPr/>
          <p:nvPr/>
        </p:nvSpPr>
        <p:spPr>
          <a:xfrm flipH="1">
            <a:off x="3667324" y="5154790"/>
            <a:ext cx="749821" cy="858698"/>
          </a:xfrm>
          <a:prstGeom prst="bentUpArrow">
            <a:avLst>
              <a:gd name="adj1" fmla="val 15471"/>
              <a:gd name="adj2" fmla="val 21141"/>
              <a:gd name="adj3" fmla="val 2887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0" name="矢印: 右 19">
            <a:extLst>
              <a:ext uri="{FF2B5EF4-FFF2-40B4-BE49-F238E27FC236}">
                <a16:creationId xmlns:a16="http://schemas.microsoft.com/office/drawing/2014/main" id="{A478CA33-7CAB-4CA8-84EC-8FD9CE2C2BCB}"/>
              </a:ext>
            </a:extLst>
          </p:cNvPr>
          <p:cNvSpPr/>
          <p:nvPr/>
        </p:nvSpPr>
        <p:spPr>
          <a:xfrm rot="10800000" flipH="1">
            <a:off x="1399081" y="4719485"/>
            <a:ext cx="1923485" cy="360000"/>
          </a:xfrm>
          <a:prstGeom prst="rightArrow">
            <a:avLst>
              <a:gd name="adj1" fmla="val 35384"/>
              <a:gd name="adj2" fmla="val 7192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EEA4DE16-EE1D-4361-B713-E11C6CC5EF97}"/>
              </a:ext>
            </a:extLst>
          </p:cNvPr>
          <p:cNvSpPr txBox="1"/>
          <p:nvPr/>
        </p:nvSpPr>
        <p:spPr>
          <a:xfrm>
            <a:off x="1752732" y="4417602"/>
            <a:ext cx="91111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24" name="正方形/長方形 23">
            <a:extLst>
              <a:ext uri="{FF2B5EF4-FFF2-40B4-BE49-F238E27FC236}">
                <a16:creationId xmlns:a16="http://schemas.microsoft.com/office/drawing/2014/main" id="{8A2ABE76-4CCF-C142-83C2-7F6AA798C3D7}"/>
              </a:ext>
            </a:extLst>
          </p:cNvPr>
          <p:cNvSpPr/>
          <p:nvPr/>
        </p:nvSpPr>
        <p:spPr>
          <a:xfrm>
            <a:off x="6146815" y="4306459"/>
            <a:ext cx="1753644" cy="1890347"/>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6" name="四角形: 角を丸くする 26">
            <a:extLst>
              <a:ext uri="{FF2B5EF4-FFF2-40B4-BE49-F238E27FC236}">
                <a16:creationId xmlns:a16="http://schemas.microsoft.com/office/drawing/2014/main" id="{73C9DB16-5572-CA46-8039-0BC8C307FFD3}"/>
              </a:ext>
            </a:extLst>
          </p:cNvPr>
          <p:cNvSpPr/>
          <p:nvPr/>
        </p:nvSpPr>
        <p:spPr>
          <a:xfrm>
            <a:off x="6341441" y="5624015"/>
            <a:ext cx="1364392" cy="43010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7" name="楕円 13">
            <a:extLst>
              <a:ext uri="{FF2B5EF4-FFF2-40B4-BE49-F238E27FC236}">
                <a16:creationId xmlns:a16="http://schemas.microsoft.com/office/drawing/2014/main" id="{1ECBC661-49D7-D94E-BD74-D7AED52C5DB3}"/>
              </a:ext>
            </a:extLst>
          </p:cNvPr>
          <p:cNvSpPr/>
          <p:nvPr/>
        </p:nvSpPr>
        <p:spPr>
          <a:xfrm>
            <a:off x="3322567" y="4614129"/>
            <a:ext cx="1011201" cy="530276"/>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7811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182C157-908A-DD45-8E13-1CED15E34B88}"/>
              </a:ext>
            </a:extLst>
          </p:cNvPr>
          <p:cNvSpPr>
            <a:spLocks noGrp="1"/>
          </p:cNvSpPr>
          <p:nvPr>
            <p:ph idx="1"/>
          </p:nvPr>
        </p:nvSpPr>
        <p:spPr/>
        <p:txBody>
          <a:bodyPr/>
          <a:lstStyle/>
          <a:p>
            <a:r>
              <a:rPr lang="en-US" altLang="ja-JP" dirty="0"/>
              <a:t>Intel SGX</a:t>
            </a:r>
            <a:r>
              <a:rPr lang="ja-JP" altLang="en-US" dirty="0"/>
              <a:t>を用いて安全な</a:t>
            </a:r>
            <a:r>
              <a:rPr lang="en-US" altLang="ja-JP" dirty="0"/>
              <a:t>IDS</a:t>
            </a:r>
            <a:r>
              <a:rPr lang="ja-JP" altLang="en-US" dirty="0"/>
              <a:t>オフロードを実現</a:t>
            </a:r>
          </a:p>
          <a:p>
            <a:pPr lvl="1"/>
            <a:r>
              <a:rPr lang="en-US" altLang="ja-JP" dirty="0"/>
              <a:t>SGX</a:t>
            </a:r>
            <a:r>
              <a:rPr lang="ja-JP" altLang="en-US"/>
              <a:t>は</a:t>
            </a:r>
            <a:r>
              <a:rPr lang="en-US" altLang="ja-JP" dirty="0"/>
              <a:t>Intel</a:t>
            </a:r>
            <a:r>
              <a:rPr lang="ja-JP" altLang="en-US"/>
              <a:t>製</a:t>
            </a:r>
            <a:r>
              <a:rPr lang="en-US" altLang="ja-JP" dirty="0"/>
              <a:t>CPU</a:t>
            </a:r>
            <a:r>
              <a:rPr lang="ja-JP" altLang="en-US"/>
              <a:t>のセキュリティ機構</a:t>
            </a:r>
          </a:p>
          <a:p>
            <a:pPr lvl="1"/>
            <a:r>
              <a:rPr lang="ja-JP" altLang="en-US"/>
              <a:t>保護領域</a:t>
            </a:r>
            <a:r>
              <a:rPr lang="en-US" altLang="ja-JP" dirty="0"/>
              <a:t>(</a:t>
            </a:r>
            <a:r>
              <a:rPr lang="ja-JP" altLang="en-US"/>
              <a:t>エンクレイヴ</a:t>
            </a:r>
            <a:r>
              <a:rPr lang="en-US" altLang="ja-JP" dirty="0"/>
              <a:t>)</a:t>
            </a:r>
            <a:r>
              <a:rPr lang="ja-JP" altLang="en-US"/>
              <a:t>内で</a:t>
            </a:r>
            <a:r>
              <a:rPr lang="en-US" altLang="ja-JP" dirty="0"/>
              <a:t>IDS</a:t>
            </a:r>
            <a:r>
              <a:rPr lang="ja-JP" altLang="en-US"/>
              <a:t>を安全に実行</a:t>
            </a:r>
            <a:endParaRPr lang="en-US" altLang="ja-JP" dirty="0"/>
          </a:p>
          <a:p>
            <a:pPr lvl="2"/>
            <a:r>
              <a:rPr lang="ja-JP" altLang="en-US"/>
              <a:t>電子署名により改竄された</a:t>
            </a:r>
            <a:r>
              <a:rPr lang="en-US" altLang="ja-JP" dirty="0"/>
              <a:t>IDS</a:t>
            </a:r>
            <a:r>
              <a:rPr lang="ja-JP" altLang="en-US"/>
              <a:t>は実行できない</a:t>
            </a:r>
            <a:endParaRPr lang="en-US" altLang="ja-JP" dirty="0"/>
          </a:p>
          <a:p>
            <a:pPr lvl="2"/>
            <a:r>
              <a:rPr lang="ja-JP" altLang="en-US"/>
              <a:t>メモリの整合性を保証し、実行中の改竄を防ぐ</a:t>
            </a:r>
            <a:endParaRPr lang="en-US" altLang="ja-JP" dirty="0"/>
          </a:p>
          <a:p>
            <a:pPr lvl="2"/>
            <a:r>
              <a:rPr lang="ja-JP" altLang="en-US"/>
              <a:t>メモリ暗号化により情報漏洩を防ぐ</a:t>
            </a:r>
            <a:endParaRPr lang="en-US" altLang="ja-JP" dirty="0"/>
          </a:p>
          <a:p>
            <a:pPr lvl="1"/>
            <a:r>
              <a:rPr lang="ja-JP" altLang="en-US"/>
              <a:t>クラウド外部から</a:t>
            </a:r>
            <a:r>
              <a:rPr lang="en-US" altLang="ja-JP" dirty="0"/>
              <a:t>IDS</a:t>
            </a:r>
            <a:r>
              <a:rPr lang="ja-JP" altLang="en-US"/>
              <a:t>の正常動作を確認</a:t>
            </a:r>
          </a:p>
        </p:txBody>
      </p:sp>
      <p:sp>
        <p:nvSpPr>
          <p:cNvPr id="6" name="タイトル 5">
            <a:extLst>
              <a:ext uri="{FF2B5EF4-FFF2-40B4-BE49-F238E27FC236}">
                <a16:creationId xmlns:a16="http://schemas.microsoft.com/office/drawing/2014/main" id="{9D7E1EFA-EAF0-4A1F-B85B-00276AE6D471}"/>
              </a:ext>
            </a:extLst>
          </p:cNvPr>
          <p:cNvSpPr>
            <a:spLocks noGrp="1"/>
          </p:cNvSpPr>
          <p:nvPr>
            <p:ph type="title"/>
          </p:nvPr>
        </p:nvSpPr>
        <p:spPr/>
        <p:txBody>
          <a:bodyPr>
            <a:normAutofit/>
          </a:bodyPr>
          <a:lstStyle/>
          <a:p>
            <a:r>
              <a:rPr lang="ja-JP" altLang="en-US"/>
              <a:t>先行研究：</a:t>
            </a:r>
            <a:r>
              <a:rPr lang="en-US" altLang="ja-JP" dirty="0" err="1"/>
              <a:t>SGmonitor</a:t>
            </a:r>
            <a:r>
              <a:rPr lang="en-US" altLang="ja-JP" dirty="0"/>
              <a:t> </a:t>
            </a:r>
            <a:r>
              <a:rPr lang="en-US" altLang="ja-JP" sz="2700" dirty="0"/>
              <a:t>[</a:t>
            </a:r>
            <a:r>
              <a:rPr lang="ja-JP" altLang="en-US" sz="2700" dirty="0"/>
              <a:t>中野ら</a:t>
            </a:r>
            <a:r>
              <a:rPr lang="en-US" altLang="ja-JP" sz="2700" dirty="0"/>
              <a:t>'18]</a:t>
            </a:r>
            <a:endParaRPr lang="ja-JP" altLang="en-US" dirty="0"/>
          </a:p>
        </p:txBody>
      </p:sp>
      <p:sp>
        <p:nvSpPr>
          <p:cNvPr id="2" name="スライド番号プレースホルダー 1">
            <a:extLst>
              <a:ext uri="{FF2B5EF4-FFF2-40B4-BE49-F238E27FC236}">
                <a16:creationId xmlns:a16="http://schemas.microsoft.com/office/drawing/2014/main" id="{19E6F52C-4063-4DFD-867F-2A244F70FB3F}"/>
              </a:ext>
            </a:extLst>
          </p:cNvPr>
          <p:cNvSpPr>
            <a:spLocks noGrp="1"/>
          </p:cNvSpPr>
          <p:nvPr>
            <p:ph type="sldNum" sz="quarter" idx="12"/>
          </p:nvPr>
        </p:nvSpPr>
        <p:spPr/>
        <p:txBody>
          <a:bodyPr/>
          <a:lstStyle/>
          <a:p>
            <a:fld id="{6A35743A-ACD4-4E8F-BDEC-284AADEFAB2E}" type="slidenum">
              <a:rPr lang="ja-JP" altLang="en-US" smtClean="0"/>
              <a:pPr/>
              <a:t>4</a:t>
            </a:fld>
            <a:endParaRPr lang="ja-JP" altLang="en-US"/>
          </a:p>
        </p:txBody>
      </p:sp>
      <p:sp>
        <p:nvSpPr>
          <p:cNvPr id="20" name="正方形/長方形 27">
            <a:extLst>
              <a:ext uri="{FF2B5EF4-FFF2-40B4-BE49-F238E27FC236}">
                <a16:creationId xmlns:a16="http://schemas.microsoft.com/office/drawing/2014/main" id="{AB9CD306-952D-764F-8C1C-E768B9B0277C}"/>
              </a:ext>
            </a:extLst>
          </p:cNvPr>
          <p:cNvSpPr/>
          <p:nvPr/>
        </p:nvSpPr>
        <p:spPr>
          <a:xfrm>
            <a:off x="3604228" y="4564640"/>
            <a:ext cx="1935544" cy="1335738"/>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1" name="楕円 13">
            <a:extLst>
              <a:ext uri="{FF2B5EF4-FFF2-40B4-BE49-F238E27FC236}">
                <a16:creationId xmlns:a16="http://schemas.microsoft.com/office/drawing/2014/main" id="{8B591F9E-86FF-3F46-8D06-6C758FC9069C}"/>
              </a:ext>
            </a:extLst>
          </p:cNvPr>
          <p:cNvSpPr/>
          <p:nvPr/>
        </p:nvSpPr>
        <p:spPr>
          <a:xfrm>
            <a:off x="4060228" y="5082994"/>
            <a:ext cx="1023544" cy="519940"/>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正方形/長方形 32">
            <a:extLst>
              <a:ext uri="{FF2B5EF4-FFF2-40B4-BE49-F238E27FC236}">
                <a16:creationId xmlns:a16="http://schemas.microsoft.com/office/drawing/2014/main" id="{89A57B10-B8AE-7D4E-A5B2-45B8729BDA07}"/>
              </a:ext>
            </a:extLst>
          </p:cNvPr>
          <p:cNvSpPr/>
          <p:nvPr/>
        </p:nvSpPr>
        <p:spPr>
          <a:xfrm>
            <a:off x="2773104" y="6111851"/>
            <a:ext cx="3597792" cy="463208"/>
          </a:xfrm>
          <a:prstGeom prst="rect">
            <a:avLst/>
          </a:prstGeom>
          <a:solidFill>
            <a:srgbClr val="D0B3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游ゴシック Medium" panose="020B0500000000000000" pitchFamily="50" charset="-128"/>
                <a:ea typeface="游ゴシック Medium" panose="020B0500000000000000" pitchFamily="50" charset="-128"/>
              </a:rPr>
              <a:t> </a:t>
            </a:r>
            <a:r>
              <a:rPr kumimoji="1" lang="ja-JP" altLang="en-US" sz="2000">
                <a:solidFill>
                  <a:schemeClr val="tx1"/>
                </a:solidFill>
                <a:latin typeface="游ゴシック Medium" panose="020B0500000000000000" pitchFamily="50" charset="-128"/>
                <a:ea typeface="游ゴシック Medium" panose="020B0500000000000000" pitchFamily="50" charset="-128"/>
              </a:rPr>
              <a:t>ハードウェア</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3" name="正方形/長方形 32">
            <a:extLst>
              <a:ext uri="{FF2B5EF4-FFF2-40B4-BE49-F238E27FC236}">
                <a16:creationId xmlns:a16="http://schemas.microsoft.com/office/drawing/2014/main" id="{0F51F5C0-B096-8042-BEA7-AA179777C3F8}"/>
              </a:ext>
            </a:extLst>
          </p:cNvPr>
          <p:cNvSpPr/>
          <p:nvPr/>
        </p:nvSpPr>
        <p:spPr>
          <a:xfrm>
            <a:off x="5203854" y="6201434"/>
            <a:ext cx="770264" cy="32061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SGX</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テキスト ボックス 10">
            <a:extLst>
              <a:ext uri="{FF2B5EF4-FFF2-40B4-BE49-F238E27FC236}">
                <a16:creationId xmlns:a16="http://schemas.microsoft.com/office/drawing/2014/main" id="{F408D8E1-0F0A-5946-BCC7-9F83CA768564}"/>
              </a:ext>
            </a:extLst>
          </p:cNvPr>
          <p:cNvSpPr txBox="1"/>
          <p:nvPr/>
        </p:nvSpPr>
        <p:spPr>
          <a:xfrm>
            <a:off x="628650" y="5500268"/>
            <a:ext cx="1126571"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p>
        </p:txBody>
      </p:sp>
      <p:pic>
        <p:nvPicPr>
          <p:cNvPr id="12" name="図 11">
            <a:extLst>
              <a:ext uri="{FF2B5EF4-FFF2-40B4-BE49-F238E27FC236}">
                <a16:creationId xmlns:a16="http://schemas.microsoft.com/office/drawing/2014/main" id="{20246E91-DD73-164F-9BFB-7AB5FFF5A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738" y="4787957"/>
            <a:ext cx="652396" cy="652396"/>
          </a:xfrm>
          <a:prstGeom prst="rect">
            <a:avLst/>
          </a:prstGeom>
        </p:spPr>
      </p:pic>
      <p:sp>
        <p:nvSpPr>
          <p:cNvPr id="14" name="テキスト ボックス 13">
            <a:extLst>
              <a:ext uri="{FF2B5EF4-FFF2-40B4-BE49-F238E27FC236}">
                <a16:creationId xmlns:a16="http://schemas.microsoft.com/office/drawing/2014/main" id="{30BFC1E9-0D59-2843-994C-FFCB0DAADD3D}"/>
              </a:ext>
            </a:extLst>
          </p:cNvPr>
          <p:cNvSpPr txBox="1"/>
          <p:nvPr/>
        </p:nvSpPr>
        <p:spPr>
          <a:xfrm>
            <a:off x="2250960" y="4918384"/>
            <a:ext cx="91111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6" name="正方形/長方形 15">
            <a:extLst>
              <a:ext uri="{FF2B5EF4-FFF2-40B4-BE49-F238E27FC236}">
                <a16:creationId xmlns:a16="http://schemas.microsoft.com/office/drawing/2014/main" id="{915A1F85-522E-264F-AE55-A4202E582F21}"/>
              </a:ext>
            </a:extLst>
          </p:cNvPr>
          <p:cNvSpPr/>
          <p:nvPr/>
        </p:nvSpPr>
        <p:spPr>
          <a:xfrm>
            <a:off x="7250026" y="4564640"/>
            <a:ext cx="1247384" cy="1335738"/>
          </a:xfrm>
          <a:prstGeom prst="rect">
            <a:avLst/>
          </a:prstGeom>
          <a:solidFill>
            <a:schemeClr val="accent6">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リモート</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9" name="直線矢印コネクタ 31">
            <a:extLst>
              <a:ext uri="{FF2B5EF4-FFF2-40B4-BE49-F238E27FC236}">
                <a16:creationId xmlns:a16="http://schemas.microsoft.com/office/drawing/2014/main" id="{3B568B95-2A54-3B48-9C84-F9B76902926F}"/>
              </a:ext>
            </a:extLst>
          </p:cNvPr>
          <p:cNvCxnSpPr>
            <a:cxnSpLocks/>
            <a:endCxn id="21" idx="6"/>
          </p:cNvCxnSpPr>
          <p:nvPr/>
        </p:nvCxnSpPr>
        <p:spPr>
          <a:xfrm flipH="1">
            <a:off x="5083772" y="5342964"/>
            <a:ext cx="2181036"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2" name="TextBox 13">
            <a:extLst>
              <a:ext uri="{FF2B5EF4-FFF2-40B4-BE49-F238E27FC236}">
                <a16:creationId xmlns:a16="http://schemas.microsoft.com/office/drawing/2014/main" id="{88B53508-B7CF-A440-9F83-BEEFC224AA8A}"/>
              </a:ext>
            </a:extLst>
          </p:cNvPr>
          <p:cNvSpPr txBox="1"/>
          <p:nvPr/>
        </p:nvSpPr>
        <p:spPr>
          <a:xfrm>
            <a:off x="5564413" y="4914100"/>
            <a:ext cx="1723550" cy="400110"/>
          </a:xfrm>
          <a:prstGeom prst="rect">
            <a:avLst/>
          </a:prstGeom>
          <a:noFill/>
        </p:spPr>
        <p:txBody>
          <a:bodyPr wrap="none" rtlCol="0">
            <a:spAutoFit/>
          </a:bodyPr>
          <a:lstStyle/>
          <a:p>
            <a:pPr algn="ctr"/>
            <a:r>
              <a:rPr lang="ja-JP" altLang="en-US" sz="2000">
                <a:latin typeface="游ゴシック Medium" panose="020B0500000000000000" pitchFamily="50" charset="-128"/>
                <a:ea typeface="游ゴシック Medium" panose="020B0500000000000000" pitchFamily="50" charset="-128"/>
              </a:rPr>
              <a:t>ハートビート</a:t>
            </a:r>
            <a:endParaRPr lang="en-US" sz="2000" dirty="0">
              <a:latin typeface="游ゴシック Medium" panose="020B0500000000000000" pitchFamily="50" charset="-128"/>
              <a:ea typeface="游ゴシック Medium" panose="020B0500000000000000" pitchFamily="50" charset="-128"/>
            </a:endParaRPr>
          </a:p>
        </p:txBody>
      </p:sp>
      <p:cxnSp>
        <p:nvCxnSpPr>
          <p:cNvPr id="40" name="直線矢印コネクタ 31">
            <a:extLst>
              <a:ext uri="{FF2B5EF4-FFF2-40B4-BE49-F238E27FC236}">
                <a16:creationId xmlns:a16="http://schemas.microsoft.com/office/drawing/2014/main" id="{33496F7D-3C4A-3C43-9237-FCE416CCB3F7}"/>
              </a:ext>
            </a:extLst>
          </p:cNvPr>
          <p:cNvCxnSpPr>
            <a:cxnSpLocks/>
            <a:endCxn id="21" idx="2"/>
          </p:cNvCxnSpPr>
          <p:nvPr/>
        </p:nvCxnSpPr>
        <p:spPr>
          <a:xfrm>
            <a:off x="1642105" y="5342964"/>
            <a:ext cx="2418123"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乗算記号 10">
            <a:extLst>
              <a:ext uri="{FF2B5EF4-FFF2-40B4-BE49-F238E27FC236}">
                <a16:creationId xmlns:a16="http://schemas.microsoft.com/office/drawing/2014/main" id="{A13E6BBB-3D14-0F4A-8DC9-CE71EE9E78DD}"/>
              </a:ext>
            </a:extLst>
          </p:cNvPr>
          <p:cNvSpPr/>
          <p:nvPr/>
        </p:nvSpPr>
        <p:spPr>
          <a:xfrm>
            <a:off x="2223160" y="4889191"/>
            <a:ext cx="966717" cy="902514"/>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88915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500"/>
                                        <p:tgtEl>
                                          <p:spTgt spid="4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par>
                          <p:cTn id="17" fill="hold">
                            <p:stCondLst>
                              <p:cond delay="500"/>
                            </p:stCondLst>
                            <p:childTnLst>
                              <p:par>
                                <p:cTn id="18" presetID="53" presetClass="entr" presetSubtype="16" fill="hold" grpId="0" nodeType="afterEffect">
                                  <p:stCondLst>
                                    <p:cond delay="1000"/>
                                  </p:stCondLst>
                                  <p:childTnLst>
                                    <p:set>
                                      <p:cBhvr>
                                        <p:cTn id="19" dur="1" fill="hold">
                                          <p:stCondLst>
                                            <p:cond delay="0"/>
                                          </p:stCondLst>
                                        </p:cTn>
                                        <p:tgtEl>
                                          <p:spTgt spid="15"/>
                                        </p:tgtEl>
                                        <p:attrNameLst>
                                          <p:attrName>style.visibility</p:attrName>
                                        </p:attrNameLst>
                                      </p:cBhvr>
                                      <p:to>
                                        <p:strVal val="visible"/>
                                      </p:to>
                                    </p:set>
                                    <p:anim calcmode="lin" valueType="num">
                                      <p:cBhvr>
                                        <p:cTn id="20" dur="500" fill="hold"/>
                                        <p:tgtEl>
                                          <p:spTgt spid="15"/>
                                        </p:tgtEl>
                                        <p:attrNameLst>
                                          <p:attrName>ppt_w</p:attrName>
                                        </p:attrNameLst>
                                      </p:cBhvr>
                                      <p:tavLst>
                                        <p:tav tm="0">
                                          <p:val>
                                            <p:fltVal val="0"/>
                                          </p:val>
                                        </p:tav>
                                        <p:tav tm="100000">
                                          <p:val>
                                            <p:strVal val="#ppt_w"/>
                                          </p:val>
                                        </p:tav>
                                      </p:tavLst>
                                    </p:anim>
                                    <p:anim calcmode="lin" valueType="num">
                                      <p:cBhvr>
                                        <p:cTn id="21" dur="500" fill="hold"/>
                                        <p:tgtEl>
                                          <p:spTgt spid="15"/>
                                        </p:tgtEl>
                                        <p:attrNameLst>
                                          <p:attrName>ppt_h</p:attrName>
                                        </p:attrNameLst>
                                      </p:cBhvr>
                                      <p:tavLst>
                                        <p:tav tm="0">
                                          <p:val>
                                            <p:fltVal val="0"/>
                                          </p:val>
                                        </p:tav>
                                        <p:tav tm="100000">
                                          <p:val>
                                            <p:strVal val="#ppt_h"/>
                                          </p:val>
                                        </p:tav>
                                      </p:tavLst>
                                    </p:anim>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par>
                                <p:cTn id="31" presetID="10"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6" grpId="0" animBg="1"/>
      <p:bldP spid="32" grpId="0"/>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5284C-D695-F441-BFBA-787CAFA9AFE6}"/>
              </a:ext>
            </a:extLst>
          </p:cNvPr>
          <p:cNvSpPr>
            <a:spLocks noGrp="1"/>
          </p:cNvSpPr>
          <p:nvPr>
            <p:ph type="title"/>
          </p:nvPr>
        </p:nvSpPr>
        <p:spPr/>
        <p:txBody>
          <a:bodyPr/>
          <a:lstStyle/>
          <a:p>
            <a:r>
              <a:rPr lang="en-JP" altLang="ja-JP" dirty="0"/>
              <a:t>SGmonitor</a:t>
            </a:r>
            <a:r>
              <a:rPr lang="ja-JP" altLang="en-US"/>
              <a:t>における</a:t>
            </a:r>
            <a:r>
              <a:rPr lang="en-JP" altLang="ja-JP" dirty="0"/>
              <a:t>VM</a:t>
            </a:r>
            <a:r>
              <a:rPr lang="ja-JP" altLang="en-US"/>
              <a:t>監視</a:t>
            </a:r>
            <a:endParaRPr lang="en-JP" dirty="0"/>
          </a:p>
        </p:txBody>
      </p:sp>
      <p:sp>
        <p:nvSpPr>
          <p:cNvPr id="3" name="Content Placeholder 2">
            <a:extLst>
              <a:ext uri="{FF2B5EF4-FFF2-40B4-BE49-F238E27FC236}">
                <a16:creationId xmlns:a16="http://schemas.microsoft.com/office/drawing/2014/main" id="{5C356F1A-75F7-D046-BF6F-CB74BEE346E8}"/>
              </a:ext>
            </a:extLst>
          </p:cNvPr>
          <p:cNvSpPr>
            <a:spLocks noGrp="1"/>
          </p:cNvSpPr>
          <p:nvPr>
            <p:ph idx="1"/>
          </p:nvPr>
        </p:nvSpPr>
        <p:spPr>
          <a:xfrm>
            <a:off x="628649" y="1515036"/>
            <a:ext cx="8182841" cy="4661928"/>
          </a:xfrm>
        </p:spPr>
        <p:txBody>
          <a:bodyPr/>
          <a:lstStyle/>
          <a:p>
            <a:r>
              <a:rPr lang="en-US" altLang="ja-JP" dirty="0"/>
              <a:t>VM</a:t>
            </a:r>
            <a:r>
              <a:rPr lang="ja-JP" altLang="en-US"/>
              <a:t>内のゲスト</a:t>
            </a:r>
            <a:r>
              <a:rPr lang="en-US" altLang="ja-JP" dirty="0"/>
              <a:t>OS</a:t>
            </a:r>
            <a:r>
              <a:rPr lang="ja-JP" altLang="en-US"/>
              <a:t>のデータを安全に取得</a:t>
            </a:r>
            <a:endParaRPr lang="en-US" altLang="ja-JP" dirty="0"/>
          </a:p>
          <a:p>
            <a:pPr lvl="1"/>
            <a:r>
              <a:rPr lang="ja-JP" altLang="en-US"/>
              <a:t>ハイパーバイザ経由で</a:t>
            </a:r>
            <a:r>
              <a:rPr lang="en-US" altLang="ja-JP" dirty="0"/>
              <a:t>VM</a:t>
            </a:r>
            <a:r>
              <a:rPr lang="ja-JP" altLang="en-US"/>
              <a:t>のメモリにアクセス</a:t>
            </a:r>
            <a:endParaRPr lang="en-US" altLang="ja-JP" dirty="0"/>
          </a:p>
          <a:p>
            <a:pPr lvl="2"/>
            <a:r>
              <a:rPr lang="ja-JP" altLang="en-US"/>
              <a:t>エンクレイヴ内からはハイパーコールを実行できない</a:t>
            </a:r>
          </a:p>
          <a:p>
            <a:pPr lvl="1"/>
            <a:r>
              <a:rPr lang="en-US" altLang="ja-JP" dirty="0"/>
              <a:t>OCALL</a:t>
            </a:r>
            <a:r>
              <a:rPr lang="ja-JP" altLang="en-US"/>
              <a:t>を用いて</a:t>
            </a:r>
            <a:r>
              <a:rPr lang="en-US" altLang="ja-JP" dirty="0"/>
              <a:t>SGmonitor</a:t>
            </a:r>
            <a:r>
              <a:rPr lang="ja-JP" altLang="en-US"/>
              <a:t>ランタイムを呼び出す</a:t>
            </a:r>
            <a:endParaRPr lang="en-US" altLang="ja-JP" dirty="0"/>
          </a:p>
          <a:p>
            <a:pPr lvl="2"/>
            <a:r>
              <a:rPr lang="ja-JP" altLang="en-US"/>
              <a:t>ランタイムがハイパーコールを実行</a:t>
            </a:r>
            <a:endParaRPr lang="en-US" altLang="ja-JP" dirty="0"/>
          </a:p>
          <a:p>
            <a:pPr lvl="2"/>
            <a:r>
              <a:rPr lang="ja-JP" altLang="en-US"/>
              <a:t>情報の漏洩を防ぐために</a:t>
            </a:r>
            <a:r>
              <a:rPr lang="en-US" altLang="ja-JP" dirty="0"/>
              <a:t>OS</a:t>
            </a:r>
            <a:r>
              <a:rPr lang="ja-JP" altLang="en-US"/>
              <a:t>データは暗号化</a:t>
            </a:r>
            <a:endParaRPr lang="en-US" altLang="ja-JP" dirty="0"/>
          </a:p>
        </p:txBody>
      </p:sp>
      <p:sp>
        <p:nvSpPr>
          <p:cNvPr id="4" name="Slide Number Placeholder 3">
            <a:extLst>
              <a:ext uri="{FF2B5EF4-FFF2-40B4-BE49-F238E27FC236}">
                <a16:creationId xmlns:a16="http://schemas.microsoft.com/office/drawing/2014/main" id="{C779633F-F1A3-E04D-B0AD-8CBBA15FF4F2}"/>
              </a:ext>
            </a:extLst>
          </p:cNvPr>
          <p:cNvSpPr>
            <a:spLocks noGrp="1"/>
          </p:cNvSpPr>
          <p:nvPr>
            <p:ph type="sldNum" sz="quarter" idx="12"/>
          </p:nvPr>
        </p:nvSpPr>
        <p:spPr/>
        <p:txBody>
          <a:bodyPr/>
          <a:lstStyle/>
          <a:p>
            <a:fld id="{1B3C2CAD-F0FE-4B52-A2C2-A2F757827D48}" type="slidenum">
              <a:rPr kumimoji="1" lang="ja-JP" altLang="en-US" smtClean="0"/>
              <a:t>5</a:t>
            </a:fld>
            <a:endParaRPr kumimoji="1" lang="ja-JP" altLang="en-US"/>
          </a:p>
        </p:txBody>
      </p:sp>
      <p:sp>
        <p:nvSpPr>
          <p:cNvPr id="7" name="四角形: 角を丸くする 14">
            <a:extLst>
              <a:ext uri="{FF2B5EF4-FFF2-40B4-BE49-F238E27FC236}">
                <a16:creationId xmlns:a16="http://schemas.microsoft.com/office/drawing/2014/main" id="{081BAB0E-E9FB-D540-8560-DAA8B8088BAE}"/>
              </a:ext>
            </a:extLst>
          </p:cNvPr>
          <p:cNvSpPr/>
          <p:nvPr/>
        </p:nvSpPr>
        <p:spPr>
          <a:xfrm>
            <a:off x="1624050" y="6248682"/>
            <a:ext cx="5895900" cy="410041"/>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solidFill>
                  <a:schemeClr val="tx1"/>
                </a:solidFill>
                <a:latin typeface="游ゴシック Medium" panose="020B0500000000000000" pitchFamily="50" charset="-128"/>
                <a:ea typeface="游ゴシック Medium" panose="020B0500000000000000" pitchFamily="50" charset="-128"/>
              </a:rPr>
              <a:t>ハイパーバイザ</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27">
            <a:extLst>
              <a:ext uri="{FF2B5EF4-FFF2-40B4-BE49-F238E27FC236}">
                <a16:creationId xmlns:a16="http://schemas.microsoft.com/office/drawing/2014/main" id="{5581A992-3893-164C-8939-E6A38110463C}"/>
              </a:ext>
            </a:extLst>
          </p:cNvPr>
          <p:cNvSpPr/>
          <p:nvPr/>
        </p:nvSpPr>
        <p:spPr>
          <a:xfrm>
            <a:off x="1629983" y="4381478"/>
            <a:ext cx="2014230" cy="133573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正方形/長方形 25">
            <a:extLst>
              <a:ext uri="{FF2B5EF4-FFF2-40B4-BE49-F238E27FC236}">
                <a16:creationId xmlns:a16="http://schemas.microsoft.com/office/drawing/2014/main" id="{B6001CCE-9701-AC46-A1E5-142F8D7EA5DC}"/>
              </a:ext>
            </a:extLst>
          </p:cNvPr>
          <p:cNvSpPr/>
          <p:nvPr/>
        </p:nvSpPr>
        <p:spPr>
          <a:xfrm>
            <a:off x="5846772" y="4254974"/>
            <a:ext cx="1639878" cy="1794171"/>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四角形: 角を丸くする 26">
            <a:extLst>
              <a:ext uri="{FF2B5EF4-FFF2-40B4-BE49-F238E27FC236}">
                <a16:creationId xmlns:a16="http://schemas.microsoft.com/office/drawing/2014/main" id="{66A6DC73-224C-1344-9337-9C9362C3B3CD}"/>
              </a:ext>
            </a:extLst>
          </p:cNvPr>
          <p:cNvSpPr/>
          <p:nvPr/>
        </p:nvSpPr>
        <p:spPr>
          <a:xfrm>
            <a:off x="5993394" y="5531358"/>
            <a:ext cx="1346634" cy="354066"/>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コネクタ: カギ線 8">
            <a:extLst>
              <a:ext uri="{FF2B5EF4-FFF2-40B4-BE49-F238E27FC236}">
                <a16:creationId xmlns:a16="http://schemas.microsoft.com/office/drawing/2014/main" id="{421E9DA2-0ED9-6B4C-9316-62623E283533}"/>
              </a:ext>
            </a:extLst>
          </p:cNvPr>
          <p:cNvCxnSpPr>
            <a:cxnSpLocks/>
            <a:stCxn id="14" idx="2"/>
            <a:endCxn id="10" idx="2"/>
          </p:cNvCxnSpPr>
          <p:nvPr/>
        </p:nvCxnSpPr>
        <p:spPr>
          <a:xfrm rot="16200000" flipH="1">
            <a:off x="5556637" y="4775350"/>
            <a:ext cx="298928" cy="1921219"/>
          </a:xfrm>
          <a:prstGeom prst="bentConnector3">
            <a:avLst>
              <a:gd name="adj1" fmla="val 288385"/>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直線矢印コネクタ 31">
            <a:extLst>
              <a:ext uri="{FF2B5EF4-FFF2-40B4-BE49-F238E27FC236}">
                <a16:creationId xmlns:a16="http://schemas.microsoft.com/office/drawing/2014/main" id="{5BC4B1CB-F060-DF4A-B845-04C6A575D6AB}"/>
              </a:ext>
            </a:extLst>
          </p:cNvPr>
          <p:cNvCxnSpPr>
            <a:cxnSpLocks/>
            <a:stCxn id="13" idx="6"/>
            <a:endCxn id="14" idx="1"/>
          </p:cNvCxnSpPr>
          <p:nvPr/>
        </p:nvCxnSpPr>
        <p:spPr>
          <a:xfrm>
            <a:off x="3148870" y="5179224"/>
            <a:ext cx="776683" cy="6228"/>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楕円 13">
            <a:extLst>
              <a:ext uri="{FF2B5EF4-FFF2-40B4-BE49-F238E27FC236}">
                <a16:creationId xmlns:a16="http://schemas.microsoft.com/office/drawing/2014/main" id="{667BD606-2E3F-B14A-A8F8-52FCD81DDDA7}"/>
              </a:ext>
            </a:extLst>
          </p:cNvPr>
          <p:cNvSpPr/>
          <p:nvPr/>
        </p:nvSpPr>
        <p:spPr>
          <a:xfrm>
            <a:off x="2125326" y="4919254"/>
            <a:ext cx="1023544" cy="519940"/>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四角形: 角を丸くする 14">
            <a:extLst>
              <a:ext uri="{FF2B5EF4-FFF2-40B4-BE49-F238E27FC236}">
                <a16:creationId xmlns:a16="http://schemas.microsoft.com/office/drawing/2014/main" id="{5B7485AA-5682-9A4F-BADD-3C5C0DBD99F9}"/>
              </a:ext>
            </a:extLst>
          </p:cNvPr>
          <p:cNvSpPr/>
          <p:nvPr/>
        </p:nvSpPr>
        <p:spPr>
          <a:xfrm>
            <a:off x="3925553" y="4784408"/>
            <a:ext cx="1639878" cy="802088"/>
          </a:xfrm>
          <a:prstGeom prst="round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err="1">
                <a:solidFill>
                  <a:schemeClr val="tx1"/>
                </a:solidFill>
                <a:latin typeface="游ゴシック Medium" panose="020B0500000000000000" pitchFamily="50" charset="-128"/>
                <a:ea typeface="游ゴシック Medium" panose="020B0500000000000000" pitchFamily="50" charset="-128"/>
              </a:rPr>
              <a:t>SGmonitor</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TextBox 13">
            <a:extLst>
              <a:ext uri="{FF2B5EF4-FFF2-40B4-BE49-F238E27FC236}">
                <a16:creationId xmlns:a16="http://schemas.microsoft.com/office/drawing/2014/main" id="{D0F9B44A-57C6-764E-AFC7-67583A482072}"/>
              </a:ext>
            </a:extLst>
          </p:cNvPr>
          <p:cNvSpPr txBox="1"/>
          <p:nvPr/>
        </p:nvSpPr>
        <p:spPr>
          <a:xfrm>
            <a:off x="2930573" y="5809485"/>
            <a:ext cx="1814919" cy="400110"/>
          </a:xfrm>
          <a:prstGeom prst="rect">
            <a:avLst/>
          </a:prstGeom>
          <a:noFill/>
        </p:spPr>
        <p:txBody>
          <a:bodyPr wrap="none" rtlCol="0">
            <a:spAutoFit/>
          </a:bodyPr>
          <a:lstStyle/>
          <a:p>
            <a:pPr algn="ctr"/>
            <a:r>
              <a:rPr lang="en-US" sz="2000" dirty="0">
                <a:latin typeface="游ゴシック Medium" panose="020B0500000000000000" pitchFamily="50" charset="-128"/>
                <a:ea typeface="游ゴシック Medium" panose="020B0500000000000000" pitchFamily="50" charset="-128"/>
              </a:rPr>
              <a:t>OS</a:t>
            </a:r>
            <a:r>
              <a:rPr lang="ja-JP" altLang="en-US" sz="2000">
                <a:latin typeface="游ゴシック Medium" panose="020B0500000000000000" pitchFamily="50" charset="-128"/>
                <a:ea typeface="游ゴシック Medium" panose="020B0500000000000000" pitchFamily="50" charset="-128"/>
              </a:rPr>
              <a:t>データ取得</a:t>
            </a:r>
            <a:endParaRPr 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69545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642B-2023-8D44-A68F-D0FBA858F7E2}"/>
              </a:ext>
            </a:extLst>
          </p:cNvPr>
          <p:cNvSpPr>
            <a:spLocks noGrp="1"/>
          </p:cNvSpPr>
          <p:nvPr>
            <p:ph type="title"/>
          </p:nvPr>
        </p:nvSpPr>
        <p:spPr/>
        <p:txBody>
          <a:bodyPr/>
          <a:lstStyle/>
          <a:p>
            <a:r>
              <a:rPr lang="en-US" altLang="ja-JP" dirty="0"/>
              <a:t>IDS</a:t>
            </a:r>
            <a:r>
              <a:rPr lang="ja-JP" altLang="en-US"/>
              <a:t>の開発が困難</a:t>
            </a:r>
            <a:endParaRPr lang="en-US" dirty="0"/>
          </a:p>
        </p:txBody>
      </p:sp>
      <p:sp>
        <p:nvSpPr>
          <p:cNvPr id="11" name="Content Placeholder 10">
            <a:extLst>
              <a:ext uri="{FF2B5EF4-FFF2-40B4-BE49-F238E27FC236}">
                <a16:creationId xmlns:a16="http://schemas.microsoft.com/office/drawing/2014/main" id="{D6929A64-6930-C84F-B8F2-D7EA2A4DD7A0}"/>
              </a:ext>
            </a:extLst>
          </p:cNvPr>
          <p:cNvSpPr>
            <a:spLocks noGrp="1"/>
          </p:cNvSpPr>
          <p:nvPr>
            <p:ph idx="1"/>
          </p:nvPr>
        </p:nvSpPr>
        <p:spPr>
          <a:xfrm>
            <a:off x="628650" y="1515036"/>
            <a:ext cx="7886700" cy="4661928"/>
          </a:xfrm>
        </p:spPr>
        <p:txBody>
          <a:bodyPr/>
          <a:lstStyle/>
          <a:p>
            <a:r>
              <a:rPr lang="ja-JP" altLang="en-US"/>
              <a:t>カーネルレベルのプログラミングが必要</a:t>
            </a:r>
            <a:endParaRPr lang="en-US" altLang="ja-JP" dirty="0"/>
          </a:p>
          <a:p>
            <a:pPr lvl="1"/>
            <a:r>
              <a:rPr lang="ja-JP" altLang="en-US"/>
              <a:t>ゲスト</a:t>
            </a:r>
            <a:r>
              <a:rPr lang="en-US" altLang="ja-JP" dirty="0"/>
              <a:t>OS</a:t>
            </a:r>
            <a:r>
              <a:rPr lang="ja-JP" altLang="en-US"/>
              <a:t>のデータ構造を解析</a:t>
            </a:r>
            <a:endParaRPr lang="en-US" altLang="ja-JP" dirty="0"/>
          </a:p>
          <a:p>
            <a:pPr lvl="1"/>
            <a:r>
              <a:rPr lang="en-US" altLang="ja-JP" dirty="0"/>
              <a:t>OS</a:t>
            </a:r>
            <a:r>
              <a:rPr lang="ja-JP" altLang="en-US"/>
              <a:t>のバージョンの影響を大きく受ける</a:t>
            </a:r>
            <a:endParaRPr lang="en-US" altLang="ja-JP" dirty="0"/>
          </a:p>
          <a:p>
            <a:r>
              <a:rPr lang="ja-JP" altLang="en-US"/>
              <a:t>一般の開発者にとっては開発が難しい</a:t>
            </a:r>
          </a:p>
          <a:p>
            <a:pPr lvl="1"/>
            <a:r>
              <a:rPr lang="ja-JP" altLang="en-US"/>
              <a:t>標準的な</a:t>
            </a:r>
            <a:r>
              <a:rPr lang="en-US" altLang="ja-JP" dirty="0"/>
              <a:t>OS</a:t>
            </a:r>
            <a:r>
              <a:rPr lang="ja-JP" altLang="en-US"/>
              <a:t>インタフェースを利用できない</a:t>
            </a:r>
            <a:endParaRPr lang="en-US" altLang="ja-JP" dirty="0"/>
          </a:p>
          <a:p>
            <a:pPr lvl="1"/>
            <a:r>
              <a:rPr lang="ja-JP" altLang="en-US"/>
              <a:t>アプリケーションレベルで開発された既存の</a:t>
            </a:r>
            <a:r>
              <a:rPr lang="en-US" altLang="ja-JP" dirty="0"/>
              <a:t>IDS</a:t>
            </a:r>
            <a:r>
              <a:rPr lang="ja-JP" altLang="en-US"/>
              <a:t>を動かすことができない</a:t>
            </a:r>
            <a:endParaRPr lang="ja-JP" altLang="en-US" dirty="0"/>
          </a:p>
        </p:txBody>
      </p:sp>
      <p:sp>
        <p:nvSpPr>
          <p:cNvPr id="3" name="Slide Number Placeholder 2">
            <a:extLst>
              <a:ext uri="{FF2B5EF4-FFF2-40B4-BE49-F238E27FC236}">
                <a16:creationId xmlns:a16="http://schemas.microsoft.com/office/drawing/2014/main" id="{F2640255-99C7-0B47-BE65-65B8F04D884A}"/>
              </a:ext>
            </a:extLst>
          </p:cNvPr>
          <p:cNvSpPr>
            <a:spLocks noGrp="1"/>
          </p:cNvSpPr>
          <p:nvPr>
            <p:ph type="sldNum" sz="quarter" idx="12"/>
          </p:nvPr>
        </p:nvSpPr>
        <p:spPr/>
        <p:txBody>
          <a:bodyPr/>
          <a:lstStyle/>
          <a:p>
            <a:fld id="{6A35743A-ACD4-4E8F-BDEC-284AADEFAB2E}" type="slidenum">
              <a:rPr lang="ja-JP" altLang="en-US" smtClean="0"/>
              <a:pPr/>
              <a:t>6</a:t>
            </a:fld>
            <a:endParaRPr lang="ja-JP" altLang="en-US"/>
          </a:p>
        </p:txBody>
      </p:sp>
      <p:sp>
        <p:nvSpPr>
          <p:cNvPr id="12" name="正方形/長方形 27">
            <a:extLst>
              <a:ext uri="{FF2B5EF4-FFF2-40B4-BE49-F238E27FC236}">
                <a16:creationId xmlns:a16="http://schemas.microsoft.com/office/drawing/2014/main" id="{D6DD1F58-9108-984D-8DB6-EAD87299E150}"/>
              </a:ext>
            </a:extLst>
          </p:cNvPr>
          <p:cNvSpPr/>
          <p:nvPr/>
        </p:nvSpPr>
        <p:spPr>
          <a:xfrm>
            <a:off x="2006455" y="5020614"/>
            <a:ext cx="1998835" cy="133573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正方形/長方形 12">
            <a:extLst>
              <a:ext uri="{FF2B5EF4-FFF2-40B4-BE49-F238E27FC236}">
                <a16:creationId xmlns:a16="http://schemas.microsoft.com/office/drawing/2014/main" id="{59BC1538-D0C4-A348-845F-B297CF3D02B6}"/>
              </a:ext>
            </a:extLst>
          </p:cNvPr>
          <p:cNvSpPr/>
          <p:nvPr/>
        </p:nvSpPr>
        <p:spPr>
          <a:xfrm>
            <a:off x="5529854" y="4583875"/>
            <a:ext cx="1684608" cy="1772476"/>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A10B9E72-6660-B94A-A66C-59D1811890A5}"/>
              </a:ext>
            </a:extLst>
          </p:cNvPr>
          <p:cNvSpPr/>
          <p:nvPr/>
        </p:nvSpPr>
        <p:spPr>
          <a:xfrm>
            <a:off x="5698841" y="5764363"/>
            <a:ext cx="1346634" cy="354066"/>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楕円 13">
            <a:extLst>
              <a:ext uri="{FF2B5EF4-FFF2-40B4-BE49-F238E27FC236}">
                <a16:creationId xmlns:a16="http://schemas.microsoft.com/office/drawing/2014/main" id="{09B2796A-A907-E343-B4FD-028D548F9A7A}"/>
              </a:ext>
            </a:extLst>
          </p:cNvPr>
          <p:cNvSpPr/>
          <p:nvPr/>
        </p:nvSpPr>
        <p:spPr>
          <a:xfrm>
            <a:off x="2484476" y="5681426"/>
            <a:ext cx="1023544" cy="519940"/>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7" name="Straight Arrow Connector 4">
            <a:extLst>
              <a:ext uri="{FF2B5EF4-FFF2-40B4-BE49-F238E27FC236}">
                <a16:creationId xmlns:a16="http://schemas.microsoft.com/office/drawing/2014/main" id="{15DFE8F0-B2DD-8E4B-8E57-2C991D4E4AC4}"/>
              </a:ext>
            </a:extLst>
          </p:cNvPr>
          <p:cNvCxnSpPr>
            <a:cxnSpLocks/>
            <a:stCxn id="16" idx="6"/>
            <a:endCxn id="15" idx="1"/>
          </p:cNvCxnSpPr>
          <p:nvPr/>
        </p:nvCxnSpPr>
        <p:spPr>
          <a:xfrm>
            <a:off x="3508020" y="5941396"/>
            <a:ext cx="2190821" cy="0"/>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58DFDD6-11D1-0041-990B-B5D0A89020E5}"/>
              </a:ext>
            </a:extLst>
          </p:cNvPr>
          <p:cNvSpPr txBox="1"/>
          <p:nvPr/>
        </p:nvSpPr>
        <p:spPr>
          <a:xfrm>
            <a:off x="4287733" y="5429748"/>
            <a:ext cx="959678" cy="400110"/>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解析</a:t>
            </a:r>
            <a:endParaRPr kumimoji="1" lang="ja-JP" alt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553005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1B17F7E6-B9D5-4A46-B17A-77C4DC401CBA}"/>
              </a:ext>
            </a:extLst>
          </p:cNvPr>
          <p:cNvSpPr>
            <a:spLocks noGrp="1"/>
          </p:cNvSpPr>
          <p:nvPr>
            <p:ph type="title"/>
          </p:nvPr>
        </p:nvSpPr>
        <p:spPr/>
        <p:txBody>
          <a:bodyPr/>
          <a:lstStyle/>
          <a:p>
            <a:r>
              <a:rPr lang="ja-JP" altLang="en-US"/>
              <a:t>提案：</a:t>
            </a:r>
            <a:r>
              <a:rPr lang="en-US" altLang="ja-JP" dirty="0" err="1"/>
              <a:t>SCwatcher</a:t>
            </a:r>
            <a:endParaRPr lang="ja-JP" altLang="en-US" dirty="0"/>
          </a:p>
        </p:txBody>
      </p:sp>
      <p:sp>
        <p:nvSpPr>
          <p:cNvPr id="5" name="Content Placeholder 4">
            <a:extLst>
              <a:ext uri="{FF2B5EF4-FFF2-40B4-BE49-F238E27FC236}">
                <a16:creationId xmlns:a16="http://schemas.microsoft.com/office/drawing/2014/main" id="{6E5DBF01-F65D-0E40-90AB-9F3919BAEDAA}"/>
              </a:ext>
            </a:extLst>
          </p:cNvPr>
          <p:cNvSpPr>
            <a:spLocks noGrp="1"/>
          </p:cNvSpPr>
          <p:nvPr>
            <p:ph idx="1"/>
          </p:nvPr>
        </p:nvSpPr>
        <p:spPr/>
        <p:txBody>
          <a:bodyPr/>
          <a:lstStyle/>
          <a:p>
            <a:r>
              <a:rPr lang="ja-JP" altLang="en-US"/>
              <a:t>既存の</a:t>
            </a:r>
            <a:r>
              <a:rPr lang="en-US" altLang="ja-JP" dirty="0"/>
              <a:t>IDS</a:t>
            </a:r>
            <a:r>
              <a:rPr lang="ja-JP" altLang="en-US"/>
              <a:t>をエンクレイヴ内で安全に実行</a:t>
            </a:r>
            <a:endParaRPr lang="en-US" altLang="ja-JP" dirty="0"/>
          </a:p>
          <a:p>
            <a:pPr lvl="1"/>
            <a:r>
              <a:rPr lang="en-US" altLang="ja-JP" dirty="0"/>
              <a:t>SCONE</a:t>
            </a:r>
            <a:r>
              <a:rPr lang="en-US" dirty="0"/>
              <a:t> </a:t>
            </a:r>
            <a:r>
              <a:rPr lang="en-US" altLang="ja-JP" dirty="0"/>
              <a:t>[</a:t>
            </a:r>
            <a:r>
              <a:rPr lang="en-US" altLang="ja-JP" dirty="0" err="1"/>
              <a:t>Arnautov</a:t>
            </a:r>
            <a:r>
              <a:rPr lang="en-US" altLang="ja-JP" dirty="0"/>
              <a:t> et al.’16]</a:t>
            </a:r>
            <a:r>
              <a:rPr lang="ja-JP" altLang="en-US"/>
              <a:t>を利用して</a:t>
            </a:r>
            <a:r>
              <a:rPr lang="en-US" altLang="ja-JP" dirty="0"/>
              <a:t>IDS</a:t>
            </a:r>
            <a:r>
              <a:rPr lang="ja-JP" altLang="en-US"/>
              <a:t>に標準的な</a:t>
            </a:r>
            <a:r>
              <a:rPr lang="en-US" altLang="ja-JP" dirty="0"/>
              <a:t>OS</a:t>
            </a:r>
            <a:r>
              <a:rPr lang="ja-JP" altLang="en-US"/>
              <a:t>インタフェースを提供</a:t>
            </a:r>
            <a:endParaRPr lang="en-US" altLang="ja-JP" dirty="0"/>
          </a:p>
          <a:p>
            <a:pPr lvl="1"/>
            <a:r>
              <a:rPr lang="en-US" altLang="ja-JP" dirty="0"/>
              <a:t>IDS</a:t>
            </a:r>
            <a:r>
              <a:rPr lang="ja-JP" altLang="en-US"/>
              <a:t>に</a:t>
            </a:r>
            <a:r>
              <a:rPr lang="en-US" altLang="ja-JP" dirty="0"/>
              <a:t>proc</a:t>
            </a:r>
            <a:r>
              <a:rPr lang="ja-JP" altLang="en-US"/>
              <a:t>ファイルシステムを</a:t>
            </a:r>
            <a:r>
              <a:rPr lang="ja-JP" altLang="en-US" dirty="0"/>
              <a:t>提供</a:t>
            </a:r>
          </a:p>
          <a:p>
            <a:pPr lvl="2"/>
            <a:r>
              <a:rPr lang="ja-JP" altLang="en-US"/>
              <a:t>ゲスト</a:t>
            </a:r>
            <a:r>
              <a:rPr lang="en-US" altLang="ja-JP" dirty="0"/>
              <a:t>OS</a:t>
            </a:r>
            <a:r>
              <a:rPr lang="ja-JP" altLang="en-US"/>
              <a:t>の情報を取得するためのインタフェース</a:t>
            </a:r>
            <a:endParaRPr lang="en-US" altLang="ja-JP" dirty="0"/>
          </a:p>
          <a:p>
            <a:pPr lvl="2"/>
            <a:r>
              <a:rPr lang="en-US" altLang="ja-JP" dirty="0"/>
              <a:t>OS</a:t>
            </a:r>
            <a:r>
              <a:rPr lang="ja-JP" altLang="en-US"/>
              <a:t>の実装の詳細やバージョンの違いを隠蔽</a:t>
            </a:r>
            <a:endParaRPr lang="ja-JP" altLang="en-US" dirty="0"/>
          </a:p>
        </p:txBody>
      </p:sp>
      <p:sp>
        <p:nvSpPr>
          <p:cNvPr id="18" name="正方形/長方形 27">
            <a:extLst>
              <a:ext uri="{FF2B5EF4-FFF2-40B4-BE49-F238E27FC236}">
                <a16:creationId xmlns:a16="http://schemas.microsoft.com/office/drawing/2014/main" id="{AC2CB6CB-F4BB-6B4B-8F56-7C259DD50427}"/>
              </a:ext>
            </a:extLst>
          </p:cNvPr>
          <p:cNvSpPr/>
          <p:nvPr/>
        </p:nvSpPr>
        <p:spPr>
          <a:xfrm>
            <a:off x="1291081" y="4194952"/>
            <a:ext cx="3467558" cy="186015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正方形/長方形 29">
            <a:extLst>
              <a:ext uri="{FF2B5EF4-FFF2-40B4-BE49-F238E27FC236}">
                <a16:creationId xmlns:a16="http://schemas.microsoft.com/office/drawing/2014/main" id="{DF4F46F5-4556-F047-B01F-F2EDE0AD90E7}"/>
              </a:ext>
            </a:extLst>
          </p:cNvPr>
          <p:cNvSpPr/>
          <p:nvPr/>
        </p:nvSpPr>
        <p:spPr>
          <a:xfrm>
            <a:off x="2787666" y="4590921"/>
            <a:ext cx="1821141" cy="708809"/>
          </a:xfrm>
          <a:prstGeom prst="rect">
            <a:avLst/>
          </a:prstGeom>
          <a:solidFill>
            <a:schemeClr val="accent5">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2" name="楕円 13">
            <a:extLst>
              <a:ext uri="{FF2B5EF4-FFF2-40B4-BE49-F238E27FC236}">
                <a16:creationId xmlns:a16="http://schemas.microsoft.com/office/drawing/2014/main" id="{021EC9C1-B797-4F49-A20F-3A68768B1DE6}"/>
              </a:ext>
            </a:extLst>
          </p:cNvPr>
          <p:cNvSpPr/>
          <p:nvPr/>
        </p:nvSpPr>
        <p:spPr>
          <a:xfrm>
            <a:off x="1480936" y="4728037"/>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27" name="正方形/長方形 26">
            <a:extLst>
              <a:ext uri="{FF2B5EF4-FFF2-40B4-BE49-F238E27FC236}">
                <a16:creationId xmlns:a16="http://schemas.microsoft.com/office/drawing/2014/main" id="{D05CF990-4D63-AB43-B907-6C71723EFDC4}"/>
              </a:ext>
            </a:extLst>
          </p:cNvPr>
          <p:cNvSpPr/>
          <p:nvPr/>
        </p:nvSpPr>
        <p:spPr>
          <a:xfrm>
            <a:off x="5474068" y="4194951"/>
            <a:ext cx="1776663" cy="1860153"/>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監視対象</a:t>
            </a: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8" name="四角形: 角を丸くする 26">
            <a:extLst>
              <a:ext uri="{FF2B5EF4-FFF2-40B4-BE49-F238E27FC236}">
                <a16:creationId xmlns:a16="http://schemas.microsoft.com/office/drawing/2014/main" id="{20EA15CF-197C-0644-BE92-17120FE1BE9E}"/>
              </a:ext>
            </a:extLst>
          </p:cNvPr>
          <p:cNvSpPr/>
          <p:nvPr/>
        </p:nvSpPr>
        <p:spPr>
          <a:xfrm>
            <a:off x="5617053" y="5485501"/>
            <a:ext cx="1490691" cy="33736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33" name="スライド番号プレースホルダー 32">
            <a:extLst>
              <a:ext uri="{FF2B5EF4-FFF2-40B4-BE49-F238E27FC236}">
                <a16:creationId xmlns:a16="http://schemas.microsoft.com/office/drawing/2014/main" id="{5BCF42A0-5A14-7C44-8A2B-EB628CEC8142}"/>
              </a:ext>
            </a:extLst>
          </p:cNvPr>
          <p:cNvSpPr>
            <a:spLocks noGrp="1"/>
          </p:cNvSpPr>
          <p:nvPr>
            <p:ph type="sldNum" sz="quarter" idx="12"/>
          </p:nvPr>
        </p:nvSpPr>
        <p:spPr/>
        <p:txBody>
          <a:bodyPr/>
          <a:lstStyle/>
          <a:p>
            <a:fld id="{1B3C2CAD-F0FE-4B52-A2C2-A2F757827D48}" type="slidenum">
              <a:rPr kumimoji="1" lang="ja-JP" altLang="en-US" smtClean="0"/>
              <a:t>7</a:t>
            </a:fld>
            <a:endParaRPr kumimoji="1" lang="ja-JP" altLang="en-US"/>
          </a:p>
        </p:txBody>
      </p:sp>
      <p:sp>
        <p:nvSpPr>
          <p:cNvPr id="45" name="四角形: 角を丸くする 30">
            <a:extLst>
              <a:ext uri="{FF2B5EF4-FFF2-40B4-BE49-F238E27FC236}">
                <a16:creationId xmlns:a16="http://schemas.microsoft.com/office/drawing/2014/main" id="{FD825D26-041D-F949-BE69-A7A868A722B4}"/>
              </a:ext>
            </a:extLst>
          </p:cNvPr>
          <p:cNvSpPr/>
          <p:nvPr/>
        </p:nvSpPr>
        <p:spPr>
          <a:xfrm>
            <a:off x="1505117" y="5500806"/>
            <a:ext cx="3098313" cy="43457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dirty="0">
                <a:solidFill>
                  <a:schemeClr val="tx1"/>
                </a:solidFill>
                <a:latin typeface="游ゴシック Medium" panose="020B0500000000000000" pitchFamily="50" charset="-128"/>
                <a:ea typeface="游ゴシック Medium" panose="020B0500000000000000" pitchFamily="50" charset="-128"/>
              </a:rPr>
              <a:t>ライブラリ</a:t>
            </a:r>
          </a:p>
        </p:txBody>
      </p:sp>
      <p:cxnSp>
        <p:nvCxnSpPr>
          <p:cNvPr id="15" name="Straight Arrow Connector 4">
            <a:extLst>
              <a:ext uri="{FF2B5EF4-FFF2-40B4-BE49-F238E27FC236}">
                <a16:creationId xmlns:a16="http://schemas.microsoft.com/office/drawing/2014/main" id="{8A7EDAE4-CC33-9240-A0D0-B81E9F0E8B9F}"/>
              </a:ext>
            </a:extLst>
          </p:cNvPr>
          <p:cNvCxnSpPr>
            <a:cxnSpLocks/>
            <a:stCxn id="19" idx="3"/>
            <a:endCxn id="28" idx="1"/>
          </p:cNvCxnSpPr>
          <p:nvPr/>
        </p:nvCxnSpPr>
        <p:spPr>
          <a:xfrm>
            <a:off x="4608807" y="4945326"/>
            <a:ext cx="1008246" cy="708855"/>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6" name="Straight Arrow Connector 4">
            <a:extLst>
              <a:ext uri="{FF2B5EF4-FFF2-40B4-BE49-F238E27FC236}">
                <a16:creationId xmlns:a16="http://schemas.microsoft.com/office/drawing/2014/main" id="{E38B600F-965D-4942-967C-41AE23DF1468}"/>
              </a:ext>
            </a:extLst>
          </p:cNvPr>
          <p:cNvCxnSpPr>
            <a:cxnSpLocks/>
            <a:stCxn id="22" idx="6"/>
            <a:endCxn id="19" idx="1"/>
          </p:cNvCxnSpPr>
          <p:nvPr/>
        </p:nvCxnSpPr>
        <p:spPr>
          <a:xfrm>
            <a:off x="2353117" y="4945326"/>
            <a:ext cx="434549" cy="0"/>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4">
            <a:extLst>
              <a:ext uri="{FF2B5EF4-FFF2-40B4-BE49-F238E27FC236}">
                <a16:creationId xmlns:a16="http://schemas.microsoft.com/office/drawing/2014/main" id="{42EC23F1-8607-9349-BDD2-5685D4CFA97D}"/>
              </a:ext>
            </a:extLst>
          </p:cNvPr>
          <p:cNvCxnSpPr>
            <a:cxnSpLocks/>
            <a:stCxn id="22" idx="4"/>
          </p:cNvCxnSpPr>
          <p:nvPr/>
        </p:nvCxnSpPr>
        <p:spPr>
          <a:xfrm>
            <a:off x="1917027" y="5162615"/>
            <a:ext cx="0" cy="338191"/>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79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14">
            <a:extLst>
              <a:ext uri="{FF2B5EF4-FFF2-40B4-BE49-F238E27FC236}">
                <a16:creationId xmlns:a16="http://schemas.microsoft.com/office/drawing/2014/main" id="{18606E89-6CDA-D945-997A-98AF490DA0F9}"/>
              </a:ext>
            </a:extLst>
          </p:cNvPr>
          <p:cNvSpPr/>
          <p:nvPr/>
        </p:nvSpPr>
        <p:spPr>
          <a:xfrm>
            <a:off x="2486940" y="6106646"/>
            <a:ext cx="5429357" cy="499409"/>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a:solidFill>
                  <a:schemeClr val="tx1"/>
                </a:solidFill>
                <a:latin typeface="游ゴシック Medium" panose="020B0500000000000000" pitchFamily="50" charset="-128"/>
                <a:ea typeface="游ゴシック Medium" panose="020B0500000000000000" pitchFamily="50" charset="-128"/>
              </a:rPr>
              <a:t>ハイパーバイザ</a:t>
            </a:r>
            <a:r>
              <a:rPr lang="en-US" altLang="ja-JP" sz="2000" dirty="0">
                <a:solidFill>
                  <a:schemeClr val="tx1"/>
                </a:solidFill>
                <a:latin typeface="游ゴシック Medium" panose="020B0500000000000000" pitchFamily="50" charset="-128"/>
                <a:ea typeface="游ゴシック Medium" panose="020B0500000000000000" pitchFamily="50" charset="-128"/>
              </a:rPr>
              <a:t> </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2" name="タイトル 1">
            <a:extLst>
              <a:ext uri="{FF2B5EF4-FFF2-40B4-BE49-F238E27FC236}">
                <a16:creationId xmlns:a16="http://schemas.microsoft.com/office/drawing/2014/main" id="{3770D5D9-37D2-1240-B4E1-4FB207083429}"/>
              </a:ext>
            </a:extLst>
          </p:cNvPr>
          <p:cNvSpPr>
            <a:spLocks noGrp="1"/>
          </p:cNvSpPr>
          <p:nvPr>
            <p:ph type="title"/>
          </p:nvPr>
        </p:nvSpPr>
        <p:spPr/>
        <p:txBody>
          <a:bodyPr/>
          <a:lstStyle/>
          <a:p>
            <a:r>
              <a:rPr kumimoji="1" lang="ja-JP" altLang="en-US"/>
              <a:t>脅威モデル</a:t>
            </a:r>
          </a:p>
        </p:txBody>
      </p:sp>
      <p:sp>
        <p:nvSpPr>
          <p:cNvPr id="3" name="コンテンツ プレースホルダー 2">
            <a:extLst>
              <a:ext uri="{FF2B5EF4-FFF2-40B4-BE49-F238E27FC236}">
                <a16:creationId xmlns:a16="http://schemas.microsoft.com/office/drawing/2014/main" id="{278ECBC1-4168-6A46-8D63-2DCF7F17D5DA}"/>
              </a:ext>
            </a:extLst>
          </p:cNvPr>
          <p:cNvSpPr>
            <a:spLocks noGrp="1"/>
          </p:cNvSpPr>
          <p:nvPr>
            <p:ph idx="1"/>
          </p:nvPr>
        </p:nvSpPr>
        <p:spPr/>
        <p:txBody>
          <a:bodyPr/>
          <a:lstStyle/>
          <a:p>
            <a:r>
              <a:rPr lang="ja-JP" altLang="en-US"/>
              <a:t>クラウドプロバイダとハードウェアを</a:t>
            </a:r>
            <a:r>
              <a:rPr kumimoji="1" lang="ja-JP" altLang="en-US"/>
              <a:t>信頼</a:t>
            </a:r>
            <a:endParaRPr kumimoji="1" lang="en-US" altLang="ja-JP" dirty="0"/>
          </a:p>
          <a:p>
            <a:pPr lvl="1"/>
            <a:r>
              <a:rPr kumimoji="1" lang="en-US" altLang="ja-JP" dirty="0"/>
              <a:t>SGX</a:t>
            </a:r>
            <a:r>
              <a:rPr kumimoji="1" lang="ja-JP" altLang="en-US"/>
              <a:t>に脆弱性はないものとする</a:t>
            </a:r>
            <a:endParaRPr lang="en-US" altLang="ja-JP" dirty="0"/>
          </a:p>
          <a:p>
            <a:pPr lvl="1"/>
            <a:r>
              <a:rPr lang="ja-JP" altLang="en-US"/>
              <a:t>ハイパーバイザは正常に動作していると仮定</a:t>
            </a:r>
            <a:endParaRPr lang="en-US" altLang="ja-JP" dirty="0"/>
          </a:p>
          <a:p>
            <a:pPr lvl="2"/>
            <a:r>
              <a:rPr lang="en-US" altLang="ja-JP" dirty="0"/>
              <a:t>TPM</a:t>
            </a:r>
            <a:r>
              <a:rPr lang="ja-JP" altLang="en-US"/>
              <a:t>を用いたリモートアテステーション</a:t>
            </a:r>
            <a:endParaRPr kumimoji="1" lang="en-US" altLang="ja-JP" dirty="0"/>
          </a:p>
          <a:p>
            <a:r>
              <a:rPr kumimoji="1" lang="ja-JP" altLang="en-US"/>
              <a:t>それ以外の部分は信用しない</a:t>
            </a:r>
            <a:endParaRPr kumimoji="1" lang="en-US" altLang="ja-JP" dirty="0"/>
          </a:p>
          <a:p>
            <a:pPr lvl="1"/>
            <a:r>
              <a:rPr kumimoji="1" lang="ja-JP" altLang="en-US"/>
              <a:t>エンクレイヴ外の</a:t>
            </a:r>
            <a:r>
              <a:rPr kumimoji="1" lang="en-US" altLang="ja-JP" dirty="0"/>
              <a:t>SCONE</a:t>
            </a:r>
            <a:r>
              <a:rPr kumimoji="1" lang="ja-JP" altLang="en-US"/>
              <a:t>ラインタイムやホスト</a:t>
            </a:r>
            <a:r>
              <a:rPr kumimoji="1" lang="en-US" altLang="ja-JP" dirty="0"/>
              <a:t>OS</a:t>
            </a:r>
          </a:p>
        </p:txBody>
      </p:sp>
      <p:sp>
        <p:nvSpPr>
          <p:cNvPr id="4" name="スライド番号プレースホルダー 3">
            <a:extLst>
              <a:ext uri="{FF2B5EF4-FFF2-40B4-BE49-F238E27FC236}">
                <a16:creationId xmlns:a16="http://schemas.microsoft.com/office/drawing/2014/main" id="{7044CE97-E857-F842-A1FE-FD1811C72E24}"/>
              </a:ext>
            </a:extLst>
          </p:cNvPr>
          <p:cNvSpPr>
            <a:spLocks noGrp="1"/>
          </p:cNvSpPr>
          <p:nvPr>
            <p:ph type="sldNum" sz="quarter" idx="12"/>
          </p:nvPr>
        </p:nvSpPr>
        <p:spPr/>
        <p:txBody>
          <a:bodyPr/>
          <a:lstStyle/>
          <a:p>
            <a:fld id="{1B3C2CAD-F0FE-4B52-A2C2-A2F757827D48}" type="slidenum">
              <a:rPr kumimoji="1" lang="ja-JP" altLang="en-US" smtClean="0"/>
              <a:t>8</a:t>
            </a:fld>
            <a:endParaRPr kumimoji="1" lang="ja-JP" altLang="en-US"/>
          </a:p>
        </p:txBody>
      </p:sp>
      <p:sp>
        <p:nvSpPr>
          <p:cNvPr id="5" name="正方形/長方形 27">
            <a:extLst>
              <a:ext uri="{FF2B5EF4-FFF2-40B4-BE49-F238E27FC236}">
                <a16:creationId xmlns:a16="http://schemas.microsoft.com/office/drawing/2014/main" id="{4172A9E5-5ABB-AA40-93C8-0637F5E4CBB8}"/>
              </a:ext>
            </a:extLst>
          </p:cNvPr>
          <p:cNvSpPr/>
          <p:nvPr/>
        </p:nvSpPr>
        <p:spPr>
          <a:xfrm>
            <a:off x="2486940" y="4449337"/>
            <a:ext cx="1896146" cy="995391"/>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47BD3779-5723-B943-9B75-C7FD5292310A}"/>
              </a:ext>
            </a:extLst>
          </p:cNvPr>
          <p:cNvSpPr/>
          <p:nvPr/>
        </p:nvSpPr>
        <p:spPr>
          <a:xfrm>
            <a:off x="2998922" y="4880787"/>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正方形/長方形 8">
            <a:extLst>
              <a:ext uri="{FF2B5EF4-FFF2-40B4-BE49-F238E27FC236}">
                <a16:creationId xmlns:a16="http://schemas.microsoft.com/office/drawing/2014/main" id="{44900BE0-61C6-FC42-AA0F-E8724D4128C3}"/>
              </a:ext>
            </a:extLst>
          </p:cNvPr>
          <p:cNvSpPr/>
          <p:nvPr/>
        </p:nvSpPr>
        <p:spPr>
          <a:xfrm>
            <a:off x="6241426" y="4270917"/>
            <a:ext cx="1674872" cy="1720308"/>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監視対象</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四角形: 角を丸くする 26">
            <a:extLst>
              <a:ext uri="{FF2B5EF4-FFF2-40B4-BE49-F238E27FC236}">
                <a16:creationId xmlns:a16="http://schemas.microsoft.com/office/drawing/2014/main" id="{3F9995F7-6524-3C42-9A04-AC867BC4032B}"/>
              </a:ext>
            </a:extLst>
          </p:cNvPr>
          <p:cNvSpPr/>
          <p:nvPr/>
        </p:nvSpPr>
        <p:spPr>
          <a:xfrm>
            <a:off x="6387237" y="5510913"/>
            <a:ext cx="1383249" cy="337360"/>
          </a:xfrm>
          <a:prstGeom prst="round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ゲスト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pic>
        <p:nvPicPr>
          <p:cNvPr id="33" name="図 32">
            <a:extLst>
              <a:ext uri="{FF2B5EF4-FFF2-40B4-BE49-F238E27FC236}">
                <a16:creationId xmlns:a16="http://schemas.microsoft.com/office/drawing/2014/main" id="{13C3E734-BB9D-8242-B597-43DB006623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40" y="5610210"/>
            <a:ext cx="925949" cy="925949"/>
          </a:xfrm>
          <a:prstGeom prst="rect">
            <a:avLst/>
          </a:prstGeom>
        </p:spPr>
      </p:pic>
      <p:sp>
        <p:nvSpPr>
          <p:cNvPr id="34" name="テキスト ボックス 33">
            <a:extLst>
              <a:ext uri="{FF2B5EF4-FFF2-40B4-BE49-F238E27FC236}">
                <a16:creationId xmlns:a16="http://schemas.microsoft.com/office/drawing/2014/main" id="{E2FA9153-EA5C-6846-8C48-CE47AF511348}"/>
              </a:ext>
            </a:extLst>
          </p:cNvPr>
          <p:cNvSpPr txBox="1"/>
          <p:nvPr/>
        </p:nvSpPr>
        <p:spPr>
          <a:xfrm>
            <a:off x="249689" y="6422713"/>
            <a:ext cx="1314450" cy="369332"/>
          </a:xfrm>
          <a:prstGeom prst="rect">
            <a:avLst/>
          </a:prstGeom>
          <a:noFill/>
        </p:spPr>
        <p:txBody>
          <a:bodyPr wrap="square" rtlCol="0">
            <a:spAutoFit/>
          </a:bodyPr>
          <a:lstStyle/>
          <a:p>
            <a:pPr algn="ctr"/>
            <a:r>
              <a:rPr kumimoji="1" lang="ja-JP" altLang="en-US" dirty="0">
                <a:latin typeface="游ゴシック Medium" panose="020B0500000000000000" pitchFamily="50" charset="-128"/>
                <a:ea typeface="游ゴシック Medium" panose="020B0500000000000000" pitchFamily="50" charset="-128"/>
              </a:rPr>
              <a:t>ユーザ</a:t>
            </a:r>
          </a:p>
        </p:txBody>
      </p:sp>
      <p:cxnSp>
        <p:nvCxnSpPr>
          <p:cNvPr id="35" name="Straight Arrow Connector 4">
            <a:extLst>
              <a:ext uri="{FF2B5EF4-FFF2-40B4-BE49-F238E27FC236}">
                <a16:creationId xmlns:a16="http://schemas.microsoft.com/office/drawing/2014/main" id="{A48B0386-7F06-394C-BE94-AB515AF2D9D6}"/>
              </a:ext>
            </a:extLst>
          </p:cNvPr>
          <p:cNvCxnSpPr>
            <a:cxnSpLocks/>
            <a:endCxn id="40" idx="1"/>
          </p:cNvCxnSpPr>
          <p:nvPr/>
        </p:nvCxnSpPr>
        <p:spPr>
          <a:xfrm flipV="1">
            <a:off x="1369889" y="6351020"/>
            <a:ext cx="2162453" cy="5331"/>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正方形/長方形 32">
            <a:extLst>
              <a:ext uri="{FF2B5EF4-FFF2-40B4-BE49-F238E27FC236}">
                <a16:creationId xmlns:a16="http://schemas.microsoft.com/office/drawing/2014/main" id="{DDBECECC-B0A8-854C-A933-4F7ECB7DAC63}"/>
              </a:ext>
            </a:extLst>
          </p:cNvPr>
          <p:cNvSpPr/>
          <p:nvPr/>
        </p:nvSpPr>
        <p:spPr>
          <a:xfrm>
            <a:off x="3532342" y="6190714"/>
            <a:ext cx="770264" cy="32061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en-US" altLang="ja-JP" sz="2000" dirty="0">
                <a:solidFill>
                  <a:schemeClr val="tx1"/>
                </a:solidFill>
                <a:latin typeface="游ゴシック Medium" panose="020B0500000000000000" pitchFamily="50" charset="-128"/>
                <a:ea typeface="游ゴシック Medium" panose="020B0500000000000000" pitchFamily="50" charset="-128"/>
              </a:rPr>
              <a:t>TPM</a:t>
            </a:r>
          </a:p>
        </p:txBody>
      </p:sp>
      <p:sp>
        <p:nvSpPr>
          <p:cNvPr id="48" name="TextBox 13">
            <a:extLst>
              <a:ext uri="{FF2B5EF4-FFF2-40B4-BE49-F238E27FC236}">
                <a16:creationId xmlns:a16="http://schemas.microsoft.com/office/drawing/2014/main" id="{9294BAF3-9969-D24F-92B9-E0FA4D792036}"/>
              </a:ext>
            </a:extLst>
          </p:cNvPr>
          <p:cNvSpPr txBox="1"/>
          <p:nvPr/>
        </p:nvSpPr>
        <p:spPr>
          <a:xfrm>
            <a:off x="1481013" y="5950910"/>
            <a:ext cx="926020" cy="400110"/>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確認</a:t>
            </a:r>
            <a:endParaRPr lang="en-US" sz="2000" dirty="0">
              <a:latin typeface="游ゴシック Medium" panose="020B0500000000000000" pitchFamily="50" charset="-128"/>
              <a:ea typeface="游ゴシック Medium" panose="020B0500000000000000" pitchFamily="50" charset="-128"/>
            </a:endParaRPr>
          </a:p>
        </p:txBody>
      </p:sp>
      <p:sp>
        <p:nvSpPr>
          <p:cNvPr id="18" name="四角形: 角を丸くする 26">
            <a:extLst>
              <a:ext uri="{FF2B5EF4-FFF2-40B4-BE49-F238E27FC236}">
                <a16:creationId xmlns:a16="http://schemas.microsoft.com/office/drawing/2014/main" id="{C6275DC1-987A-824B-A7C9-85968AD262E4}"/>
              </a:ext>
            </a:extLst>
          </p:cNvPr>
          <p:cNvSpPr/>
          <p:nvPr/>
        </p:nvSpPr>
        <p:spPr>
          <a:xfrm>
            <a:off x="2486940" y="5559790"/>
            <a:ext cx="3599683" cy="43457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四角形: 角を丸くする 30">
            <a:extLst>
              <a:ext uri="{FF2B5EF4-FFF2-40B4-BE49-F238E27FC236}">
                <a16:creationId xmlns:a16="http://schemas.microsoft.com/office/drawing/2014/main" id="{23C91EF6-CBCC-6F4F-9B5B-BE8AD3BA801A}"/>
              </a:ext>
            </a:extLst>
          </p:cNvPr>
          <p:cNvSpPr/>
          <p:nvPr/>
        </p:nvSpPr>
        <p:spPr>
          <a:xfrm>
            <a:off x="4537888" y="4661704"/>
            <a:ext cx="1543723" cy="736313"/>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75910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E82D4A-F7A7-754E-B04B-473AAA520586}"/>
              </a:ext>
            </a:extLst>
          </p:cNvPr>
          <p:cNvSpPr>
            <a:spLocks noGrp="1"/>
          </p:cNvSpPr>
          <p:nvPr>
            <p:ph idx="1"/>
          </p:nvPr>
        </p:nvSpPr>
        <p:spPr>
          <a:xfrm>
            <a:off x="628649" y="1515035"/>
            <a:ext cx="7729739" cy="4977837"/>
          </a:xfrm>
        </p:spPr>
        <p:txBody>
          <a:bodyPr/>
          <a:lstStyle/>
          <a:p>
            <a:r>
              <a:rPr lang="en-US" altLang="ja-JP" dirty="0"/>
              <a:t>SGX</a:t>
            </a:r>
            <a:r>
              <a:rPr lang="ja-JP" altLang="en-US"/>
              <a:t>を用いて既存のアプリケーション</a:t>
            </a:r>
            <a:r>
              <a:rPr lang="ja-JP" altLang="en-US" dirty="0"/>
              <a:t>を安全に実行</a:t>
            </a:r>
            <a:r>
              <a:rPr lang="ja-JP" altLang="en-US"/>
              <a:t>するための実行環境</a:t>
            </a:r>
            <a:endParaRPr lang="en-US" altLang="ja-JP" dirty="0"/>
          </a:p>
          <a:p>
            <a:pPr lvl="1"/>
            <a:r>
              <a:rPr lang="ja-JP" altLang="en-US"/>
              <a:t>標準</a:t>
            </a:r>
            <a:r>
              <a:rPr lang="en-US" altLang="ja-JP" dirty="0"/>
              <a:t>C</a:t>
            </a:r>
            <a:r>
              <a:rPr lang="ja-JP" altLang="en-US"/>
              <a:t>ライブラリのインタフェースを提供</a:t>
            </a:r>
          </a:p>
          <a:p>
            <a:pPr lvl="1"/>
            <a:r>
              <a:rPr lang="ja-JP" altLang="en-US"/>
              <a:t>必要に応じてホスト</a:t>
            </a:r>
            <a:r>
              <a:rPr lang="en-US" altLang="ja-JP" dirty="0"/>
              <a:t>OS</a:t>
            </a:r>
            <a:r>
              <a:rPr lang="ja-JP" altLang="en-US"/>
              <a:t>を呼び出す</a:t>
            </a:r>
            <a:endParaRPr lang="en-US" altLang="ja-JP" dirty="0"/>
          </a:p>
          <a:p>
            <a:r>
              <a:rPr lang="en-US" altLang="ja-JP" dirty="0"/>
              <a:t>SCONE</a:t>
            </a:r>
            <a:r>
              <a:rPr lang="ja-JP" altLang="en-US"/>
              <a:t>コンパイラを用いることでエンクレイヴ内で動作する実行ファイルを生成</a:t>
            </a:r>
            <a:endParaRPr lang="en-US" altLang="ja-JP" dirty="0"/>
          </a:p>
        </p:txBody>
      </p:sp>
      <p:sp>
        <p:nvSpPr>
          <p:cNvPr id="14" name="タイトル 13">
            <a:extLst>
              <a:ext uri="{FF2B5EF4-FFF2-40B4-BE49-F238E27FC236}">
                <a16:creationId xmlns:a16="http://schemas.microsoft.com/office/drawing/2014/main" id="{1B17F7E6-B9D5-4A46-B17A-77C4DC401CBA}"/>
              </a:ext>
            </a:extLst>
          </p:cNvPr>
          <p:cNvSpPr>
            <a:spLocks noGrp="1"/>
          </p:cNvSpPr>
          <p:nvPr>
            <p:ph type="title"/>
          </p:nvPr>
        </p:nvSpPr>
        <p:spPr/>
        <p:txBody>
          <a:bodyPr/>
          <a:lstStyle/>
          <a:p>
            <a:r>
              <a:rPr lang="en-US" altLang="ja-JP" dirty="0"/>
              <a:t>SCONE</a:t>
            </a:r>
            <a:r>
              <a:rPr lang="en-US" dirty="0"/>
              <a:t> </a:t>
            </a:r>
            <a:r>
              <a:rPr lang="en-US" sz="3600" dirty="0"/>
              <a:t>[</a:t>
            </a:r>
            <a:r>
              <a:rPr lang="en-US" sz="3600" dirty="0" err="1"/>
              <a:t>Arnautov</a:t>
            </a:r>
            <a:r>
              <a:rPr lang="en-US" sz="3600" dirty="0"/>
              <a:t> et al.’16]</a:t>
            </a:r>
            <a:endParaRPr lang="ja-JP" altLang="en-US" dirty="0"/>
          </a:p>
        </p:txBody>
      </p:sp>
      <p:sp>
        <p:nvSpPr>
          <p:cNvPr id="2" name="スライド番号プレースホルダー 1">
            <a:extLst>
              <a:ext uri="{FF2B5EF4-FFF2-40B4-BE49-F238E27FC236}">
                <a16:creationId xmlns:a16="http://schemas.microsoft.com/office/drawing/2014/main" id="{84FFDAC6-56EC-41EF-A369-D1CFA7FC34BB}"/>
              </a:ext>
            </a:extLst>
          </p:cNvPr>
          <p:cNvSpPr>
            <a:spLocks noGrp="1"/>
          </p:cNvSpPr>
          <p:nvPr>
            <p:ph type="sldNum" sz="quarter" idx="12"/>
          </p:nvPr>
        </p:nvSpPr>
        <p:spPr/>
        <p:txBody>
          <a:bodyPr/>
          <a:lstStyle/>
          <a:p>
            <a:fld id="{1B3C2CAD-F0FE-4B52-A2C2-A2F757827D48}" type="slidenum">
              <a:rPr kumimoji="1" lang="ja-JP" altLang="en-US" smtClean="0"/>
              <a:t>9</a:t>
            </a:fld>
            <a:endParaRPr kumimoji="1" lang="ja-JP" altLang="en-US"/>
          </a:p>
        </p:txBody>
      </p:sp>
      <p:sp>
        <p:nvSpPr>
          <p:cNvPr id="15" name="正方形/長方形 27">
            <a:extLst>
              <a:ext uri="{FF2B5EF4-FFF2-40B4-BE49-F238E27FC236}">
                <a16:creationId xmlns:a16="http://schemas.microsoft.com/office/drawing/2014/main" id="{AE96B80E-A88B-A54E-B8BB-0D128344DB2C}"/>
              </a:ext>
            </a:extLst>
          </p:cNvPr>
          <p:cNvSpPr/>
          <p:nvPr/>
        </p:nvSpPr>
        <p:spPr>
          <a:xfrm>
            <a:off x="2339067" y="4201271"/>
            <a:ext cx="4465866" cy="1354860"/>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楕円 13">
            <a:extLst>
              <a:ext uri="{FF2B5EF4-FFF2-40B4-BE49-F238E27FC236}">
                <a16:creationId xmlns:a16="http://schemas.microsoft.com/office/drawing/2014/main" id="{25F86B58-24E0-4044-AE8C-810A83DFB2D2}"/>
              </a:ext>
            </a:extLst>
          </p:cNvPr>
          <p:cNvSpPr/>
          <p:nvPr/>
        </p:nvSpPr>
        <p:spPr>
          <a:xfrm>
            <a:off x="2491393" y="4893783"/>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四角形: 角を丸くする 30">
            <a:extLst>
              <a:ext uri="{FF2B5EF4-FFF2-40B4-BE49-F238E27FC236}">
                <a16:creationId xmlns:a16="http://schemas.microsoft.com/office/drawing/2014/main" id="{4A134156-8B0D-DE47-A850-8ADBA1066B50}"/>
              </a:ext>
            </a:extLst>
          </p:cNvPr>
          <p:cNvSpPr/>
          <p:nvPr/>
        </p:nvSpPr>
        <p:spPr>
          <a:xfrm>
            <a:off x="4814311" y="4781918"/>
            <a:ext cx="1815289" cy="65830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9" name="直線矢印コネクタ 18">
            <a:extLst>
              <a:ext uri="{FF2B5EF4-FFF2-40B4-BE49-F238E27FC236}">
                <a16:creationId xmlns:a16="http://schemas.microsoft.com/office/drawing/2014/main" id="{E280A413-D686-0044-B5FC-93808595D467}"/>
              </a:ext>
            </a:extLst>
          </p:cNvPr>
          <p:cNvCxnSpPr>
            <a:cxnSpLocks/>
            <a:stCxn id="17" idx="6"/>
            <a:endCxn id="18" idx="1"/>
          </p:cNvCxnSpPr>
          <p:nvPr/>
        </p:nvCxnSpPr>
        <p:spPr>
          <a:xfrm>
            <a:off x="3363574" y="5111072"/>
            <a:ext cx="1450737"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TextBox 13">
            <a:extLst>
              <a:ext uri="{FF2B5EF4-FFF2-40B4-BE49-F238E27FC236}">
                <a16:creationId xmlns:a16="http://schemas.microsoft.com/office/drawing/2014/main" id="{87A9721F-19FB-D04C-B0C8-2AEB970C8DB9}"/>
              </a:ext>
            </a:extLst>
          </p:cNvPr>
          <p:cNvSpPr txBox="1"/>
          <p:nvPr/>
        </p:nvSpPr>
        <p:spPr>
          <a:xfrm>
            <a:off x="3322686" y="4710961"/>
            <a:ext cx="1491624"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fwrite</a:t>
            </a:r>
            <a:r>
              <a:rPr lang="ja-JP" altLang="en-US" sz="2000">
                <a:latin typeface="游ゴシック Medium" panose="020B0500000000000000" pitchFamily="50" charset="-128"/>
                <a:ea typeface="游ゴシック Medium" panose="020B0500000000000000" pitchFamily="50" charset="-128"/>
              </a:rPr>
              <a:t>関数</a:t>
            </a:r>
            <a:endParaRPr lang="en-US" sz="2000" dirty="0">
              <a:latin typeface="游ゴシック Medium" panose="020B0500000000000000" pitchFamily="50" charset="-128"/>
              <a:ea typeface="游ゴシック Medium" panose="020B0500000000000000" pitchFamily="50" charset="-128"/>
            </a:endParaRPr>
          </a:p>
        </p:txBody>
      </p:sp>
      <p:sp>
        <p:nvSpPr>
          <p:cNvPr id="21" name="四角形: 角を丸くする 26">
            <a:extLst>
              <a:ext uri="{FF2B5EF4-FFF2-40B4-BE49-F238E27FC236}">
                <a16:creationId xmlns:a16="http://schemas.microsoft.com/office/drawing/2014/main" id="{39AFD51A-198C-FD49-A03A-0BAC5D78C5FE}"/>
              </a:ext>
            </a:extLst>
          </p:cNvPr>
          <p:cNvSpPr/>
          <p:nvPr/>
        </p:nvSpPr>
        <p:spPr>
          <a:xfrm>
            <a:off x="2339067" y="6035477"/>
            <a:ext cx="4465866" cy="43457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3" name="直線矢印コネクタ 22">
            <a:extLst>
              <a:ext uri="{FF2B5EF4-FFF2-40B4-BE49-F238E27FC236}">
                <a16:creationId xmlns:a16="http://schemas.microsoft.com/office/drawing/2014/main" id="{B5B198D4-0B81-6245-9551-A73E2A446F3C}"/>
              </a:ext>
            </a:extLst>
          </p:cNvPr>
          <p:cNvCxnSpPr>
            <a:cxnSpLocks/>
            <a:stCxn id="18" idx="2"/>
          </p:cNvCxnSpPr>
          <p:nvPr/>
        </p:nvCxnSpPr>
        <p:spPr>
          <a:xfrm>
            <a:off x="5721956" y="5440226"/>
            <a:ext cx="0" cy="59525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4" name="TextBox 13">
            <a:extLst>
              <a:ext uri="{FF2B5EF4-FFF2-40B4-BE49-F238E27FC236}">
                <a16:creationId xmlns:a16="http://schemas.microsoft.com/office/drawing/2014/main" id="{1F5E8CA4-FF4A-C64A-B864-E69109541C5B}"/>
              </a:ext>
            </a:extLst>
          </p:cNvPr>
          <p:cNvSpPr txBox="1"/>
          <p:nvPr/>
        </p:nvSpPr>
        <p:spPr>
          <a:xfrm>
            <a:off x="5881442" y="5595749"/>
            <a:ext cx="2317460" cy="400110"/>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ファイル書き込み</a:t>
            </a:r>
            <a:endParaRPr lang="en-US" altLang="ja-JP"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787176909"/>
      </p:ext>
    </p:extLst>
  </p:cSld>
  <p:clrMapOvr>
    <a:masterClrMapping/>
  </p:clrMapOvr>
</p:sld>
</file>

<file path=ppt/theme/theme1.xml><?xml version="1.0" encoding="utf-8"?>
<a:theme xmlns:a="http://schemas.openxmlformats.org/drawingml/2006/main" name="4:3">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28575">
          <a:solidFill>
            <a:srgbClr val="FF0000"/>
          </a:solidFill>
        </a:ln>
      </a:spPr>
      <a:bodyPr bIns="36000" rtlCol="0" anchor="ctr" anchorCtr="0"/>
      <a:lstStyle>
        <a:defPPr algn="ctr">
          <a:defRPr sz="2000" smtClean="0">
            <a:solidFill>
              <a:srgbClr val="FF0000"/>
            </a:solidFill>
            <a:latin typeface="游ゴシック Medium" panose="020B0500000000000000" pitchFamily="50" charset="-128"/>
            <a:ea typeface="游ゴシック Medium" panose="020B0500000000000000" pitchFamily="50" charset="-128"/>
          </a:defRPr>
        </a:defPPr>
      </a:lstStyle>
      <a:style>
        <a:lnRef idx="1">
          <a:schemeClr val="dk1"/>
        </a:lnRef>
        <a:fillRef idx="2">
          <a:schemeClr val="dk1"/>
        </a:fillRef>
        <a:effectRef idx="1">
          <a:schemeClr val="dk1"/>
        </a:effectRef>
        <a:fontRef idx="minor">
          <a:schemeClr val="dk1"/>
        </a:fontRef>
      </a:style>
    </a:spDef>
  </a:objectDefaults>
  <a:extraClrSchemeLst/>
  <a:extLst>
    <a:ext uri="{05A4C25C-085E-4340-85A3-A5531E510DB2}">
      <thm15:themeFamily xmlns:thm15="http://schemas.microsoft.com/office/thememl/2012/main" name="プレゼンテーション1" id="{526F8168-2E28-4A3F-8183-527879FB7888}" vid="{04050A73-EC18-4C60-B825-0EBB4C68C66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7749</TotalTime>
  <Words>1805</Words>
  <Application>Microsoft Macintosh PowerPoint</Application>
  <PresentationFormat>画面に合わせる (4:3)</PresentationFormat>
  <Paragraphs>400</Paragraphs>
  <Slides>26</Slides>
  <Notes>26</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游ゴシック</vt:lpstr>
      <vt:lpstr>游ゴシック Medium</vt:lpstr>
      <vt:lpstr>Arial</vt:lpstr>
      <vt:lpstr>Calibri</vt:lpstr>
      <vt:lpstr>4:3</vt:lpstr>
      <vt:lpstr>SGX向け実行環境SCONEを用いたVMの安全な監視機構</vt:lpstr>
      <vt:lpstr>IDSオフロード</vt:lpstr>
      <vt:lpstr>オフロードしたIDSへの攻撃</vt:lpstr>
      <vt:lpstr>先行研究：SGmonitor [中野ら'18]</vt:lpstr>
      <vt:lpstr>SGmonitorにおけるVM監視</vt:lpstr>
      <vt:lpstr>IDSの開発が困難</vt:lpstr>
      <vt:lpstr>提案：SCwatcher</vt:lpstr>
      <vt:lpstr>脅威モデル</vt:lpstr>
      <vt:lpstr>SCONE [Arnautov et al.’16]</vt:lpstr>
      <vt:lpstr>VM用procファイルシステム</vt:lpstr>
      <vt:lpstr>VMのメモリへのアクセス</vt:lpstr>
      <vt:lpstr>VMメモリデバイス</vt:lpstr>
      <vt:lpstr>ゲストOSのデータ取得</vt:lpstr>
      <vt:lpstr>ゲストOSのデータ保護</vt:lpstr>
      <vt:lpstr>VM用procファイルシステム へのリダイレクト</vt:lpstr>
      <vt:lpstr>関数呼び出しの置換</vt:lpstr>
      <vt:lpstr>疑似ファイル管理機構</vt:lpstr>
      <vt:lpstr>実装</vt:lpstr>
      <vt:lpstr>procファイルシステムの開発</vt:lpstr>
      <vt:lpstr>実験</vt:lpstr>
      <vt:lpstr>netstatの実行時間</vt:lpstr>
      <vt:lpstr>SGmonitorとの比較</vt:lpstr>
      <vt:lpstr>オーバヘッドの原因</vt:lpstr>
      <vt:lpstr>関連研究</vt:lpstr>
      <vt:lpstr>まとめ</vt:lpstr>
      <vt:lpstr>侵入検知システム (IDS)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SCONEを用いた安全かつ 容易なIDSオフロード</dc:title>
  <dc:creator>kiom</dc:creator>
  <cp:lastModifiedBy>Kawamura Takumi</cp:lastModifiedBy>
  <cp:revision>299</cp:revision>
  <cp:lastPrinted>2020-02-19T06:53:13Z</cp:lastPrinted>
  <dcterms:created xsi:type="dcterms:W3CDTF">2019-12-23T06:21:31Z</dcterms:created>
  <dcterms:modified xsi:type="dcterms:W3CDTF">2020-06-03T10:32:34Z</dcterms:modified>
</cp:coreProperties>
</file>