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22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23.xml" ContentType="application/vnd.openxmlformats-officedocument.presentationml.notesSl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notesSlides/notesSlide24.xml" ContentType="application/vnd.openxmlformats-officedocument.presentationml.notesSlid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notesSlides/notesSlide25.xml" ContentType="application/vnd.openxmlformats-officedocument.presentationml.notesSlid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857" r:id="rId1"/>
  </p:sldMasterIdLst>
  <p:notesMasterIdLst>
    <p:notesMasterId r:id="rId29"/>
  </p:notesMasterIdLst>
  <p:handoutMasterIdLst>
    <p:handoutMasterId r:id="rId30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80" r:id="rId16"/>
    <p:sldId id="281" r:id="rId17"/>
    <p:sldId id="270" r:id="rId18"/>
    <p:sldId id="271" r:id="rId19"/>
    <p:sldId id="282" r:id="rId20"/>
    <p:sldId id="272" r:id="rId21"/>
    <p:sldId id="273" r:id="rId22"/>
    <p:sldId id="274" r:id="rId23"/>
    <p:sldId id="275" r:id="rId24"/>
    <p:sldId id="276" r:id="rId25"/>
    <p:sldId id="277" r:id="rId26"/>
    <p:sldId id="278" r:id="rId27"/>
    <p:sldId id="279" r:id="rId28"/>
  </p:sldIdLst>
  <p:sldSz cx="12192000" cy="6858000"/>
  <p:notesSz cx="6858000" cy="9144000"/>
  <p:defaultTextStyle>
    <a:defPPr>
      <a:defRPr lang="ja-JP"/>
    </a:defPPr>
    <a:lvl1pPr marL="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7ACD6"/>
    <a:srgbClr val="D5FDA9"/>
    <a:srgbClr val="3CA642"/>
    <a:srgbClr val="007742"/>
    <a:srgbClr val="FFFFFF"/>
    <a:srgbClr val="B3D7FF"/>
    <a:srgbClr val="AC1F7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中間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8410"/>
    <p:restoredTop sz="80854"/>
  </p:normalViewPr>
  <p:slideViewPr>
    <p:cSldViewPr snapToGrid="0" snapToObjects="1">
      <p:cViewPr varScale="1">
        <p:scale>
          <a:sx n="81" d="100"/>
          <a:sy n="81" d="100"/>
        </p:scale>
        <p:origin x="208" y="912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notesViewPr>
    <p:cSldViewPr snapToGrid="0" snapToObjects="1">
      <p:cViewPr>
        <p:scale>
          <a:sx n="150" d="100"/>
          <a:sy n="150" d="100"/>
        </p:scale>
        <p:origin x="2440" y="-114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Relationship Id="rId8" Type="http://schemas.openxmlformats.org/officeDocument/2006/relationships/slide" Target="slides/slide7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9.xlsx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7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8.xlsx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AUFS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Sheet1!$A$2:$A$14</c:f>
              <c:strCache>
                <c:ptCount val="13"/>
                <c:pt idx="0">
                  <c:v>Dhrystone</c:v>
                </c:pt>
                <c:pt idx="1">
                  <c:v>Whetstone</c:v>
                </c:pt>
                <c:pt idx="2">
                  <c:v>execl</c:v>
                </c:pt>
                <c:pt idx="3">
                  <c:v>cp file 1024</c:v>
                </c:pt>
                <c:pt idx="4">
                  <c:v>cp file 256</c:v>
                </c:pt>
                <c:pt idx="5">
                  <c:v>cp file 4096</c:v>
                </c:pt>
                <c:pt idx="6">
                  <c:v>pipe</c:v>
                </c:pt>
                <c:pt idx="7">
                  <c:v>cswitch</c:v>
                </c:pt>
                <c:pt idx="8">
                  <c:v>fork</c:v>
                </c:pt>
                <c:pt idx="9">
                  <c:v>shell 1</c:v>
                </c:pt>
                <c:pt idx="10">
                  <c:v>shell 8</c:v>
                </c:pt>
                <c:pt idx="11">
                  <c:v>syscall</c:v>
                </c:pt>
                <c:pt idx="12">
                  <c:v>average</c:v>
                </c:pt>
              </c:strCache>
            </c:strRef>
          </c:cat>
          <c:val>
            <c:numRef>
              <c:f>Sheet1!$B$2:$B$14</c:f>
              <c:numCache>
                <c:formatCode>General</c:formatCode>
                <c:ptCount val="13"/>
                <c:pt idx="0">
                  <c:v>1.0848925357031316</c:v>
                </c:pt>
                <c:pt idx="1">
                  <c:v>0.79559193954659957</c:v>
                </c:pt>
                <c:pt idx="2">
                  <c:v>0.92663770053475936</c:v>
                </c:pt>
                <c:pt idx="3">
                  <c:v>0.71715976331360953</c:v>
                </c:pt>
                <c:pt idx="4">
                  <c:v>0.69304750869061416</c:v>
                </c:pt>
                <c:pt idx="5">
                  <c:v>0.72594478692039666</c:v>
                </c:pt>
                <c:pt idx="6">
                  <c:v>0.87121337526899512</c:v>
                </c:pt>
                <c:pt idx="7">
                  <c:v>0.89777904328018232</c:v>
                </c:pt>
                <c:pt idx="8">
                  <c:v>1.0536261491317671</c:v>
                </c:pt>
                <c:pt idx="9">
                  <c:v>0.91005326231691086</c:v>
                </c:pt>
                <c:pt idx="10">
                  <c:v>0.8575964998941501</c:v>
                </c:pt>
                <c:pt idx="11">
                  <c:v>0.59938909774436089</c:v>
                </c:pt>
                <c:pt idx="12">
                  <c:v>0.83270857877262505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767-F349-B80D-6505057FF712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OverlayFS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Sheet1!$A$2:$A$14</c:f>
              <c:strCache>
                <c:ptCount val="13"/>
                <c:pt idx="0">
                  <c:v>Dhrystone</c:v>
                </c:pt>
                <c:pt idx="1">
                  <c:v>Whetstone</c:v>
                </c:pt>
                <c:pt idx="2">
                  <c:v>execl</c:v>
                </c:pt>
                <c:pt idx="3">
                  <c:v>cp file 1024</c:v>
                </c:pt>
                <c:pt idx="4">
                  <c:v>cp file 256</c:v>
                </c:pt>
                <c:pt idx="5">
                  <c:v>cp file 4096</c:v>
                </c:pt>
                <c:pt idx="6">
                  <c:v>pipe</c:v>
                </c:pt>
                <c:pt idx="7">
                  <c:v>cswitch</c:v>
                </c:pt>
                <c:pt idx="8">
                  <c:v>fork</c:v>
                </c:pt>
                <c:pt idx="9">
                  <c:v>shell 1</c:v>
                </c:pt>
                <c:pt idx="10">
                  <c:v>shell 8</c:v>
                </c:pt>
                <c:pt idx="11">
                  <c:v>syscall</c:v>
                </c:pt>
                <c:pt idx="12">
                  <c:v>average</c:v>
                </c:pt>
              </c:strCache>
            </c:strRef>
          </c:cat>
          <c:val>
            <c:numRef>
              <c:f>Sheet1!$C$2:$C$14</c:f>
              <c:numCache>
                <c:formatCode>General</c:formatCode>
                <c:ptCount val="13"/>
                <c:pt idx="0">
                  <c:v>1.1266857840492888</c:v>
                </c:pt>
                <c:pt idx="1">
                  <c:v>0.79521410579345087</c:v>
                </c:pt>
                <c:pt idx="2">
                  <c:v>0.9684157754010696</c:v>
                </c:pt>
                <c:pt idx="3">
                  <c:v>0.93394970414201184</c:v>
                </c:pt>
                <c:pt idx="4">
                  <c:v>0.89501738122827346</c:v>
                </c:pt>
                <c:pt idx="5">
                  <c:v>0.86940498525864374</c:v>
                </c:pt>
                <c:pt idx="6">
                  <c:v>0.81658665783810624</c:v>
                </c:pt>
                <c:pt idx="7">
                  <c:v>0.84994305239179957</c:v>
                </c:pt>
                <c:pt idx="8">
                  <c:v>1.0247701736465782</c:v>
                </c:pt>
                <c:pt idx="9">
                  <c:v>0.95579227696404789</c:v>
                </c:pt>
                <c:pt idx="10">
                  <c:v>1.0095264977771505</c:v>
                </c:pt>
                <c:pt idx="11">
                  <c:v>0.6205357142857143</c:v>
                </c:pt>
                <c:pt idx="12">
                  <c:v>0.89707614865588514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767-F349-B80D-6505057FF712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ZFS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Sheet1!$A$2:$A$14</c:f>
              <c:strCache>
                <c:ptCount val="13"/>
                <c:pt idx="0">
                  <c:v>Dhrystone</c:v>
                </c:pt>
                <c:pt idx="1">
                  <c:v>Whetstone</c:v>
                </c:pt>
                <c:pt idx="2">
                  <c:v>execl</c:v>
                </c:pt>
                <c:pt idx="3">
                  <c:v>cp file 1024</c:v>
                </c:pt>
                <c:pt idx="4">
                  <c:v>cp file 256</c:v>
                </c:pt>
                <c:pt idx="5">
                  <c:v>cp file 4096</c:v>
                </c:pt>
                <c:pt idx="6">
                  <c:v>pipe</c:v>
                </c:pt>
                <c:pt idx="7">
                  <c:v>cswitch</c:v>
                </c:pt>
                <c:pt idx="8">
                  <c:v>fork</c:v>
                </c:pt>
                <c:pt idx="9">
                  <c:v>shell 1</c:v>
                </c:pt>
                <c:pt idx="10">
                  <c:v>shell 8</c:v>
                </c:pt>
                <c:pt idx="11">
                  <c:v>syscall</c:v>
                </c:pt>
                <c:pt idx="12">
                  <c:v>average</c:v>
                </c:pt>
              </c:strCache>
            </c:strRef>
          </c:cat>
          <c:val>
            <c:numRef>
              <c:f>Sheet1!$D$2:$D$14</c:f>
              <c:numCache>
                <c:formatCode>General</c:formatCode>
                <c:ptCount val="13"/>
                <c:pt idx="0">
                  <c:v>1.1049657874563472</c:v>
                </c:pt>
                <c:pt idx="1">
                  <c:v>0.79483627204030227</c:v>
                </c:pt>
                <c:pt idx="2">
                  <c:v>0.99816176470588236</c:v>
                </c:pt>
                <c:pt idx="3">
                  <c:v>0.24408284023668639</c:v>
                </c:pt>
                <c:pt idx="4">
                  <c:v>0.22352259559675552</c:v>
                </c:pt>
                <c:pt idx="5">
                  <c:v>0.27197802197802196</c:v>
                </c:pt>
                <c:pt idx="6">
                  <c:v>0.81791094189703695</c:v>
                </c:pt>
                <c:pt idx="7">
                  <c:v>0.84253986332574027</c:v>
                </c:pt>
                <c:pt idx="8">
                  <c:v>0.99233912155260473</c:v>
                </c:pt>
                <c:pt idx="9">
                  <c:v>1.0418774966711053</c:v>
                </c:pt>
                <c:pt idx="10">
                  <c:v>1.0299202596852728</c:v>
                </c:pt>
                <c:pt idx="11">
                  <c:v>0.61795112781954886</c:v>
                </c:pt>
                <c:pt idx="12">
                  <c:v>0.65192245903395096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767-F349-B80D-6505057FF712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devicemapper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Sheet1!$A$2:$A$14</c:f>
              <c:strCache>
                <c:ptCount val="13"/>
                <c:pt idx="0">
                  <c:v>Dhrystone</c:v>
                </c:pt>
                <c:pt idx="1">
                  <c:v>Whetstone</c:v>
                </c:pt>
                <c:pt idx="2">
                  <c:v>execl</c:v>
                </c:pt>
                <c:pt idx="3">
                  <c:v>cp file 1024</c:v>
                </c:pt>
                <c:pt idx="4">
                  <c:v>cp file 256</c:v>
                </c:pt>
                <c:pt idx="5">
                  <c:v>cp file 4096</c:v>
                </c:pt>
                <c:pt idx="6">
                  <c:v>pipe</c:v>
                </c:pt>
                <c:pt idx="7">
                  <c:v>cswitch</c:v>
                </c:pt>
                <c:pt idx="8">
                  <c:v>fork</c:v>
                </c:pt>
                <c:pt idx="9">
                  <c:v>shell 1</c:v>
                </c:pt>
                <c:pt idx="10">
                  <c:v>shell 8</c:v>
                </c:pt>
                <c:pt idx="11">
                  <c:v>syscall</c:v>
                </c:pt>
                <c:pt idx="12">
                  <c:v>average</c:v>
                </c:pt>
              </c:strCache>
            </c:strRef>
          </c:cat>
          <c:val>
            <c:numRef>
              <c:f>Sheet1!$E$2:$E$14</c:f>
              <c:numCache>
                <c:formatCode>General</c:formatCode>
                <c:ptCount val="13"/>
                <c:pt idx="0">
                  <c:v>1.0967036711053064</c:v>
                </c:pt>
                <c:pt idx="1">
                  <c:v>0.7904282115869018</c:v>
                </c:pt>
                <c:pt idx="2">
                  <c:v>0.95337566844919786</c:v>
                </c:pt>
                <c:pt idx="3">
                  <c:v>0.93528106508875741</c:v>
                </c:pt>
                <c:pt idx="4">
                  <c:v>0.89907300115874855</c:v>
                </c:pt>
                <c:pt idx="5">
                  <c:v>0.91651031894934321</c:v>
                </c:pt>
                <c:pt idx="6">
                  <c:v>0.84754179771561</c:v>
                </c:pt>
                <c:pt idx="7">
                  <c:v>0.88980637813211849</c:v>
                </c:pt>
                <c:pt idx="8">
                  <c:v>1.0112359550561798</c:v>
                </c:pt>
                <c:pt idx="9">
                  <c:v>1.0154460719041278</c:v>
                </c:pt>
                <c:pt idx="10">
                  <c:v>1.0198997953567144</c:v>
                </c:pt>
                <c:pt idx="11">
                  <c:v>0.63510338345864659</c:v>
                </c:pt>
                <c:pt idx="12">
                  <c:v>0.90917853700332008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2767-F349-B80D-6505057FF71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392807040"/>
        <c:axId val="1392808688"/>
      </c:barChart>
      <c:catAx>
        <c:axId val="13928070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JP"/>
          </a:p>
        </c:txPr>
        <c:crossAx val="1392808688"/>
        <c:crosses val="autoZero"/>
        <c:auto val="1"/>
        <c:lblAlgn val="ctr"/>
        <c:lblOffset val="100"/>
        <c:noMultiLvlLbl val="0"/>
      </c:catAx>
      <c:valAx>
        <c:axId val="139280868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relative score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6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JP"/>
            </a:p>
          </c:txPr>
        </c:title>
        <c:numFmt formatCode="#,##0.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JP"/>
          </a:p>
        </c:txPr>
        <c:crossAx val="139280704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0.28070260358978566"/>
          <c:y val="0"/>
          <c:w val="0.43859470097105907"/>
          <c:h val="0.10609003668390991"/>
        </c:manualLayout>
      </c:layout>
      <c:overlay val="1"/>
      <c:spPr>
        <a:solidFill>
          <a:schemeClr val="bg1"/>
        </a:solidFill>
        <a:ln>
          <a:solidFill>
            <a:schemeClr val="tx1"/>
          </a:solidFill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JP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600">
          <a:solidFill>
            <a:schemeClr val="tx1"/>
          </a:solidFill>
        </a:defRPr>
      </a:pPr>
      <a:endParaRPr lang="en-JP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scatterChart>
        <c:scatterStyle val="lineMarker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container1</c:v>
                </c:pt>
              </c:strCache>
            </c:strRef>
          </c:tx>
          <c:spPr>
            <a:ln w="19050" cap="rnd">
              <a:solidFill>
                <a:schemeClr val="tx2"/>
              </a:solidFill>
              <a:round/>
            </a:ln>
            <a:effectLst/>
          </c:spPr>
          <c:marker>
            <c:symbol val="circle"/>
            <c:size val="5"/>
            <c:spPr>
              <a:noFill/>
              <a:ln w="9525">
                <a:noFill/>
              </a:ln>
              <a:effectLst/>
            </c:spPr>
          </c:marker>
          <c:xVal>
            <c:numRef>
              <c:f>Sheet1!$A$2:$A$467</c:f>
              <c:numCache>
                <c:formatCode>General</c:formatCode>
                <c:ptCount val="466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  <c:pt idx="30">
                  <c:v>30</c:v>
                </c:pt>
                <c:pt idx="31">
                  <c:v>31</c:v>
                </c:pt>
                <c:pt idx="32">
                  <c:v>32</c:v>
                </c:pt>
                <c:pt idx="33">
                  <c:v>33</c:v>
                </c:pt>
                <c:pt idx="34">
                  <c:v>34</c:v>
                </c:pt>
                <c:pt idx="35">
                  <c:v>35</c:v>
                </c:pt>
                <c:pt idx="36">
                  <c:v>36</c:v>
                </c:pt>
                <c:pt idx="37">
                  <c:v>37</c:v>
                </c:pt>
                <c:pt idx="38">
                  <c:v>38</c:v>
                </c:pt>
                <c:pt idx="39">
                  <c:v>39</c:v>
                </c:pt>
                <c:pt idx="40">
                  <c:v>40</c:v>
                </c:pt>
                <c:pt idx="41">
                  <c:v>41</c:v>
                </c:pt>
                <c:pt idx="42">
                  <c:v>42</c:v>
                </c:pt>
                <c:pt idx="43">
                  <c:v>43</c:v>
                </c:pt>
                <c:pt idx="44">
                  <c:v>44</c:v>
                </c:pt>
                <c:pt idx="45">
                  <c:v>45</c:v>
                </c:pt>
                <c:pt idx="46">
                  <c:v>46</c:v>
                </c:pt>
                <c:pt idx="47">
                  <c:v>47</c:v>
                </c:pt>
                <c:pt idx="48">
                  <c:v>48</c:v>
                </c:pt>
                <c:pt idx="49">
                  <c:v>49</c:v>
                </c:pt>
                <c:pt idx="50">
                  <c:v>50</c:v>
                </c:pt>
                <c:pt idx="51">
                  <c:v>51</c:v>
                </c:pt>
                <c:pt idx="52">
                  <c:v>52</c:v>
                </c:pt>
                <c:pt idx="53">
                  <c:v>53</c:v>
                </c:pt>
                <c:pt idx="54">
                  <c:v>54</c:v>
                </c:pt>
                <c:pt idx="55">
                  <c:v>55</c:v>
                </c:pt>
                <c:pt idx="56">
                  <c:v>56</c:v>
                </c:pt>
                <c:pt idx="57">
                  <c:v>57</c:v>
                </c:pt>
                <c:pt idx="58">
                  <c:v>58</c:v>
                </c:pt>
                <c:pt idx="59">
                  <c:v>59</c:v>
                </c:pt>
                <c:pt idx="60">
                  <c:v>60</c:v>
                </c:pt>
                <c:pt idx="61">
                  <c:v>61</c:v>
                </c:pt>
                <c:pt idx="62">
                  <c:v>62</c:v>
                </c:pt>
                <c:pt idx="63">
                  <c:v>63</c:v>
                </c:pt>
                <c:pt idx="64">
                  <c:v>64</c:v>
                </c:pt>
                <c:pt idx="65">
                  <c:v>65</c:v>
                </c:pt>
                <c:pt idx="66">
                  <c:v>66</c:v>
                </c:pt>
                <c:pt idx="67">
                  <c:v>67</c:v>
                </c:pt>
                <c:pt idx="68">
                  <c:v>68</c:v>
                </c:pt>
                <c:pt idx="69">
                  <c:v>69</c:v>
                </c:pt>
                <c:pt idx="70">
                  <c:v>70</c:v>
                </c:pt>
                <c:pt idx="71">
                  <c:v>71</c:v>
                </c:pt>
                <c:pt idx="72">
                  <c:v>72</c:v>
                </c:pt>
                <c:pt idx="73">
                  <c:v>73</c:v>
                </c:pt>
                <c:pt idx="74">
                  <c:v>74</c:v>
                </c:pt>
                <c:pt idx="75">
                  <c:v>75</c:v>
                </c:pt>
                <c:pt idx="76">
                  <c:v>76</c:v>
                </c:pt>
                <c:pt idx="77">
                  <c:v>77</c:v>
                </c:pt>
                <c:pt idx="78">
                  <c:v>78</c:v>
                </c:pt>
                <c:pt idx="79">
                  <c:v>79</c:v>
                </c:pt>
                <c:pt idx="80">
                  <c:v>80</c:v>
                </c:pt>
                <c:pt idx="81">
                  <c:v>81</c:v>
                </c:pt>
                <c:pt idx="82">
                  <c:v>82</c:v>
                </c:pt>
                <c:pt idx="83">
                  <c:v>83</c:v>
                </c:pt>
                <c:pt idx="84">
                  <c:v>84</c:v>
                </c:pt>
                <c:pt idx="85">
                  <c:v>85</c:v>
                </c:pt>
                <c:pt idx="86">
                  <c:v>86</c:v>
                </c:pt>
                <c:pt idx="87">
                  <c:v>87</c:v>
                </c:pt>
                <c:pt idx="88">
                  <c:v>88</c:v>
                </c:pt>
                <c:pt idx="89">
                  <c:v>89</c:v>
                </c:pt>
                <c:pt idx="90">
                  <c:v>90</c:v>
                </c:pt>
                <c:pt idx="91">
                  <c:v>91</c:v>
                </c:pt>
                <c:pt idx="92">
                  <c:v>92</c:v>
                </c:pt>
                <c:pt idx="93">
                  <c:v>93</c:v>
                </c:pt>
                <c:pt idx="94">
                  <c:v>94</c:v>
                </c:pt>
                <c:pt idx="95">
                  <c:v>95</c:v>
                </c:pt>
                <c:pt idx="96">
                  <c:v>96</c:v>
                </c:pt>
                <c:pt idx="97">
                  <c:v>97</c:v>
                </c:pt>
                <c:pt idx="98">
                  <c:v>98</c:v>
                </c:pt>
                <c:pt idx="99">
                  <c:v>99</c:v>
                </c:pt>
                <c:pt idx="100">
                  <c:v>100</c:v>
                </c:pt>
                <c:pt idx="101">
                  <c:v>101</c:v>
                </c:pt>
                <c:pt idx="102">
                  <c:v>102</c:v>
                </c:pt>
                <c:pt idx="103">
                  <c:v>103</c:v>
                </c:pt>
                <c:pt idx="104">
                  <c:v>104</c:v>
                </c:pt>
                <c:pt idx="105">
                  <c:v>105</c:v>
                </c:pt>
                <c:pt idx="106">
                  <c:v>106</c:v>
                </c:pt>
                <c:pt idx="107">
                  <c:v>107</c:v>
                </c:pt>
                <c:pt idx="108">
                  <c:v>108</c:v>
                </c:pt>
                <c:pt idx="109">
                  <c:v>109</c:v>
                </c:pt>
                <c:pt idx="110">
                  <c:v>110</c:v>
                </c:pt>
                <c:pt idx="111">
                  <c:v>111</c:v>
                </c:pt>
                <c:pt idx="112">
                  <c:v>112</c:v>
                </c:pt>
                <c:pt idx="113">
                  <c:v>113</c:v>
                </c:pt>
                <c:pt idx="114">
                  <c:v>114</c:v>
                </c:pt>
                <c:pt idx="115">
                  <c:v>115</c:v>
                </c:pt>
                <c:pt idx="116">
                  <c:v>116</c:v>
                </c:pt>
                <c:pt idx="117">
                  <c:v>117</c:v>
                </c:pt>
                <c:pt idx="118">
                  <c:v>118</c:v>
                </c:pt>
                <c:pt idx="119">
                  <c:v>119</c:v>
                </c:pt>
                <c:pt idx="120">
                  <c:v>120</c:v>
                </c:pt>
                <c:pt idx="121">
                  <c:v>121</c:v>
                </c:pt>
                <c:pt idx="122">
                  <c:v>122</c:v>
                </c:pt>
                <c:pt idx="123">
                  <c:v>123</c:v>
                </c:pt>
                <c:pt idx="124">
                  <c:v>124</c:v>
                </c:pt>
                <c:pt idx="125">
                  <c:v>125</c:v>
                </c:pt>
                <c:pt idx="126">
                  <c:v>126</c:v>
                </c:pt>
                <c:pt idx="127">
                  <c:v>127</c:v>
                </c:pt>
                <c:pt idx="128">
                  <c:v>128</c:v>
                </c:pt>
                <c:pt idx="129">
                  <c:v>129</c:v>
                </c:pt>
                <c:pt idx="130">
                  <c:v>130</c:v>
                </c:pt>
                <c:pt idx="131">
                  <c:v>131</c:v>
                </c:pt>
                <c:pt idx="132">
                  <c:v>132</c:v>
                </c:pt>
                <c:pt idx="133">
                  <c:v>133</c:v>
                </c:pt>
                <c:pt idx="134">
                  <c:v>134</c:v>
                </c:pt>
                <c:pt idx="135">
                  <c:v>135</c:v>
                </c:pt>
                <c:pt idx="136">
                  <c:v>136</c:v>
                </c:pt>
                <c:pt idx="137">
                  <c:v>137</c:v>
                </c:pt>
                <c:pt idx="138">
                  <c:v>138</c:v>
                </c:pt>
                <c:pt idx="139">
                  <c:v>139</c:v>
                </c:pt>
                <c:pt idx="140">
                  <c:v>140</c:v>
                </c:pt>
                <c:pt idx="141">
                  <c:v>141</c:v>
                </c:pt>
                <c:pt idx="142">
                  <c:v>142</c:v>
                </c:pt>
                <c:pt idx="143">
                  <c:v>143</c:v>
                </c:pt>
                <c:pt idx="144">
                  <c:v>144</c:v>
                </c:pt>
                <c:pt idx="145">
                  <c:v>145</c:v>
                </c:pt>
                <c:pt idx="146">
                  <c:v>146</c:v>
                </c:pt>
                <c:pt idx="147">
                  <c:v>147</c:v>
                </c:pt>
                <c:pt idx="148">
                  <c:v>148</c:v>
                </c:pt>
                <c:pt idx="149">
                  <c:v>149</c:v>
                </c:pt>
                <c:pt idx="150">
                  <c:v>150</c:v>
                </c:pt>
                <c:pt idx="151">
                  <c:v>151</c:v>
                </c:pt>
                <c:pt idx="152">
                  <c:v>152</c:v>
                </c:pt>
                <c:pt idx="153">
                  <c:v>153</c:v>
                </c:pt>
                <c:pt idx="154">
                  <c:v>154</c:v>
                </c:pt>
                <c:pt idx="155">
                  <c:v>155</c:v>
                </c:pt>
                <c:pt idx="156">
                  <c:v>156</c:v>
                </c:pt>
                <c:pt idx="157">
                  <c:v>157</c:v>
                </c:pt>
                <c:pt idx="158">
                  <c:v>158</c:v>
                </c:pt>
                <c:pt idx="159">
                  <c:v>159</c:v>
                </c:pt>
                <c:pt idx="160">
                  <c:v>160</c:v>
                </c:pt>
                <c:pt idx="161">
                  <c:v>161</c:v>
                </c:pt>
                <c:pt idx="162">
                  <c:v>162</c:v>
                </c:pt>
                <c:pt idx="163">
                  <c:v>163</c:v>
                </c:pt>
                <c:pt idx="164">
                  <c:v>164</c:v>
                </c:pt>
                <c:pt idx="165">
                  <c:v>165</c:v>
                </c:pt>
                <c:pt idx="166">
                  <c:v>166</c:v>
                </c:pt>
                <c:pt idx="167">
                  <c:v>167</c:v>
                </c:pt>
                <c:pt idx="168">
                  <c:v>168</c:v>
                </c:pt>
                <c:pt idx="169">
                  <c:v>169</c:v>
                </c:pt>
                <c:pt idx="170">
                  <c:v>170</c:v>
                </c:pt>
                <c:pt idx="171">
                  <c:v>171</c:v>
                </c:pt>
                <c:pt idx="172">
                  <c:v>172</c:v>
                </c:pt>
                <c:pt idx="173">
                  <c:v>173</c:v>
                </c:pt>
                <c:pt idx="174">
                  <c:v>174</c:v>
                </c:pt>
                <c:pt idx="175">
                  <c:v>175</c:v>
                </c:pt>
                <c:pt idx="176">
                  <c:v>176</c:v>
                </c:pt>
                <c:pt idx="177">
                  <c:v>177</c:v>
                </c:pt>
                <c:pt idx="178">
                  <c:v>178</c:v>
                </c:pt>
                <c:pt idx="179">
                  <c:v>179</c:v>
                </c:pt>
                <c:pt idx="180">
                  <c:v>180</c:v>
                </c:pt>
                <c:pt idx="181">
                  <c:v>181</c:v>
                </c:pt>
                <c:pt idx="182">
                  <c:v>182</c:v>
                </c:pt>
                <c:pt idx="183">
                  <c:v>183</c:v>
                </c:pt>
                <c:pt idx="184">
                  <c:v>184</c:v>
                </c:pt>
                <c:pt idx="185">
                  <c:v>185</c:v>
                </c:pt>
                <c:pt idx="186">
                  <c:v>186</c:v>
                </c:pt>
                <c:pt idx="187">
                  <c:v>187</c:v>
                </c:pt>
                <c:pt idx="188">
                  <c:v>188</c:v>
                </c:pt>
                <c:pt idx="189">
                  <c:v>189</c:v>
                </c:pt>
                <c:pt idx="190">
                  <c:v>190</c:v>
                </c:pt>
                <c:pt idx="191">
                  <c:v>191</c:v>
                </c:pt>
                <c:pt idx="192">
                  <c:v>192</c:v>
                </c:pt>
                <c:pt idx="193">
                  <c:v>193</c:v>
                </c:pt>
                <c:pt idx="194">
                  <c:v>194</c:v>
                </c:pt>
                <c:pt idx="195">
                  <c:v>195</c:v>
                </c:pt>
                <c:pt idx="196">
                  <c:v>196</c:v>
                </c:pt>
                <c:pt idx="197">
                  <c:v>197</c:v>
                </c:pt>
                <c:pt idx="198">
                  <c:v>198</c:v>
                </c:pt>
                <c:pt idx="199">
                  <c:v>199</c:v>
                </c:pt>
                <c:pt idx="200">
                  <c:v>200</c:v>
                </c:pt>
                <c:pt idx="201">
                  <c:v>201</c:v>
                </c:pt>
                <c:pt idx="202">
                  <c:v>202</c:v>
                </c:pt>
                <c:pt idx="203">
                  <c:v>203</c:v>
                </c:pt>
                <c:pt idx="204">
                  <c:v>204</c:v>
                </c:pt>
                <c:pt idx="205">
                  <c:v>205</c:v>
                </c:pt>
                <c:pt idx="206">
                  <c:v>206</c:v>
                </c:pt>
                <c:pt idx="207">
                  <c:v>207</c:v>
                </c:pt>
                <c:pt idx="208">
                  <c:v>208</c:v>
                </c:pt>
                <c:pt idx="209">
                  <c:v>209</c:v>
                </c:pt>
                <c:pt idx="210">
                  <c:v>210</c:v>
                </c:pt>
                <c:pt idx="211">
                  <c:v>211</c:v>
                </c:pt>
                <c:pt idx="212">
                  <c:v>212</c:v>
                </c:pt>
                <c:pt idx="213">
                  <c:v>213</c:v>
                </c:pt>
                <c:pt idx="214">
                  <c:v>214</c:v>
                </c:pt>
                <c:pt idx="215">
                  <c:v>215</c:v>
                </c:pt>
                <c:pt idx="216">
                  <c:v>216</c:v>
                </c:pt>
                <c:pt idx="217">
                  <c:v>217</c:v>
                </c:pt>
                <c:pt idx="218">
                  <c:v>218</c:v>
                </c:pt>
                <c:pt idx="219">
                  <c:v>219</c:v>
                </c:pt>
                <c:pt idx="220">
                  <c:v>220</c:v>
                </c:pt>
                <c:pt idx="221">
                  <c:v>221</c:v>
                </c:pt>
                <c:pt idx="222">
                  <c:v>222</c:v>
                </c:pt>
                <c:pt idx="223">
                  <c:v>223</c:v>
                </c:pt>
                <c:pt idx="224">
                  <c:v>224</c:v>
                </c:pt>
                <c:pt idx="225">
                  <c:v>225</c:v>
                </c:pt>
                <c:pt idx="226">
                  <c:v>226</c:v>
                </c:pt>
                <c:pt idx="227">
                  <c:v>227</c:v>
                </c:pt>
                <c:pt idx="228">
                  <c:v>228</c:v>
                </c:pt>
                <c:pt idx="229">
                  <c:v>229</c:v>
                </c:pt>
                <c:pt idx="230">
                  <c:v>230</c:v>
                </c:pt>
                <c:pt idx="231">
                  <c:v>231</c:v>
                </c:pt>
                <c:pt idx="232">
                  <c:v>232</c:v>
                </c:pt>
                <c:pt idx="233">
                  <c:v>233</c:v>
                </c:pt>
                <c:pt idx="234">
                  <c:v>234</c:v>
                </c:pt>
                <c:pt idx="235">
                  <c:v>235</c:v>
                </c:pt>
                <c:pt idx="236">
                  <c:v>236</c:v>
                </c:pt>
                <c:pt idx="237">
                  <c:v>237</c:v>
                </c:pt>
                <c:pt idx="238">
                  <c:v>238</c:v>
                </c:pt>
                <c:pt idx="239">
                  <c:v>239</c:v>
                </c:pt>
                <c:pt idx="240">
                  <c:v>240</c:v>
                </c:pt>
                <c:pt idx="241">
                  <c:v>241</c:v>
                </c:pt>
                <c:pt idx="242">
                  <c:v>242</c:v>
                </c:pt>
                <c:pt idx="243">
                  <c:v>243</c:v>
                </c:pt>
                <c:pt idx="244">
                  <c:v>244</c:v>
                </c:pt>
                <c:pt idx="245">
                  <c:v>245</c:v>
                </c:pt>
                <c:pt idx="246">
                  <c:v>246</c:v>
                </c:pt>
                <c:pt idx="247">
                  <c:v>247</c:v>
                </c:pt>
                <c:pt idx="248">
                  <c:v>248</c:v>
                </c:pt>
                <c:pt idx="249">
                  <c:v>249</c:v>
                </c:pt>
                <c:pt idx="250">
                  <c:v>250</c:v>
                </c:pt>
                <c:pt idx="251">
                  <c:v>251</c:v>
                </c:pt>
                <c:pt idx="252">
                  <c:v>252</c:v>
                </c:pt>
                <c:pt idx="253">
                  <c:v>253</c:v>
                </c:pt>
                <c:pt idx="254">
                  <c:v>254</c:v>
                </c:pt>
                <c:pt idx="255">
                  <c:v>255</c:v>
                </c:pt>
                <c:pt idx="256">
                  <c:v>256</c:v>
                </c:pt>
                <c:pt idx="257">
                  <c:v>257</c:v>
                </c:pt>
                <c:pt idx="258">
                  <c:v>258</c:v>
                </c:pt>
                <c:pt idx="259">
                  <c:v>259</c:v>
                </c:pt>
                <c:pt idx="260">
                  <c:v>260</c:v>
                </c:pt>
                <c:pt idx="261">
                  <c:v>261</c:v>
                </c:pt>
                <c:pt idx="262">
                  <c:v>262</c:v>
                </c:pt>
                <c:pt idx="263">
                  <c:v>263</c:v>
                </c:pt>
                <c:pt idx="264">
                  <c:v>264</c:v>
                </c:pt>
                <c:pt idx="265">
                  <c:v>265</c:v>
                </c:pt>
                <c:pt idx="266">
                  <c:v>266</c:v>
                </c:pt>
                <c:pt idx="267">
                  <c:v>267</c:v>
                </c:pt>
                <c:pt idx="268">
                  <c:v>268</c:v>
                </c:pt>
                <c:pt idx="269">
                  <c:v>269</c:v>
                </c:pt>
                <c:pt idx="270">
                  <c:v>270</c:v>
                </c:pt>
                <c:pt idx="271">
                  <c:v>271</c:v>
                </c:pt>
                <c:pt idx="272">
                  <c:v>272</c:v>
                </c:pt>
                <c:pt idx="273">
                  <c:v>273</c:v>
                </c:pt>
                <c:pt idx="274">
                  <c:v>274</c:v>
                </c:pt>
                <c:pt idx="275">
                  <c:v>275</c:v>
                </c:pt>
                <c:pt idx="276">
                  <c:v>276</c:v>
                </c:pt>
                <c:pt idx="277">
                  <c:v>277</c:v>
                </c:pt>
                <c:pt idx="278">
                  <c:v>278</c:v>
                </c:pt>
                <c:pt idx="279">
                  <c:v>279</c:v>
                </c:pt>
                <c:pt idx="280">
                  <c:v>280</c:v>
                </c:pt>
                <c:pt idx="281">
                  <c:v>281</c:v>
                </c:pt>
                <c:pt idx="282">
                  <c:v>282</c:v>
                </c:pt>
                <c:pt idx="283">
                  <c:v>283</c:v>
                </c:pt>
                <c:pt idx="284">
                  <c:v>284</c:v>
                </c:pt>
                <c:pt idx="285">
                  <c:v>285</c:v>
                </c:pt>
                <c:pt idx="286">
                  <c:v>286</c:v>
                </c:pt>
                <c:pt idx="287">
                  <c:v>287</c:v>
                </c:pt>
                <c:pt idx="288">
                  <c:v>288</c:v>
                </c:pt>
                <c:pt idx="289">
                  <c:v>289</c:v>
                </c:pt>
                <c:pt idx="290">
                  <c:v>290</c:v>
                </c:pt>
                <c:pt idx="291">
                  <c:v>291</c:v>
                </c:pt>
                <c:pt idx="292">
                  <c:v>292</c:v>
                </c:pt>
                <c:pt idx="293">
                  <c:v>293</c:v>
                </c:pt>
                <c:pt idx="294">
                  <c:v>294</c:v>
                </c:pt>
                <c:pt idx="295">
                  <c:v>295</c:v>
                </c:pt>
                <c:pt idx="296">
                  <c:v>296</c:v>
                </c:pt>
                <c:pt idx="297">
                  <c:v>297</c:v>
                </c:pt>
                <c:pt idx="298">
                  <c:v>298</c:v>
                </c:pt>
                <c:pt idx="299">
                  <c:v>299</c:v>
                </c:pt>
                <c:pt idx="300">
                  <c:v>300</c:v>
                </c:pt>
                <c:pt idx="301">
                  <c:v>301</c:v>
                </c:pt>
                <c:pt idx="302">
                  <c:v>302</c:v>
                </c:pt>
                <c:pt idx="303">
                  <c:v>303</c:v>
                </c:pt>
                <c:pt idx="304">
                  <c:v>304</c:v>
                </c:pt>
                <c:pt idx="305">
                  <c:v>305</c:v>
                </c:pt>
                <c:pt idx="306">
                  <c:v>306</c:v>
                </c:pt>
                <c:pt idx="307">
                  <c:v>307</c:v>
                </c:pt>
                <c:pt idx="308">
                  <c:v>308</c:v>
                </c:pt>
                <c:pt idx="309">
                  <c:v>309</c:v>
                </c:pt>
                <c:pt idx="310">
                  <c:v>310</c:v>
                </c:pt>
                <c:pt idx="311">
                  <c:v>311</c:v>
                </c:pt>
                <c:pt idx="312">
                  <c:v>312</c:v>
                </c:pt>
                <c:pt idx="313">
                  <c:v>313</c:v>
                </c:pt>
                <c:pt idx="314">
                  <c:v>314</c:v>
                </c:pt>
                <c:pt idx="315">
                  <c:v>315</c:v>
                </c:pt>
                <c:pt idx="316">
                  <c:v>316</c:v>
                </c:pt>
                <c:pt idx="317">
                  <c:v>317</c:v>
                </c:pt>
                <c:pt idx="318">
                  <c:v>318</c:v>
                </c:pt>
                <c:pt idx="319">
                  <c:v>319</c:v>
                </c:pt>
                <c:pt idx="320">
                  <c:v>320</c:v>
                </c:pt>
                <c:pt idx="321">
                  <c:v>321</c:v>
                </c:pt>
                <c:pt idx="322">
                  <c:v>322</c:v>
                </c:pt>
                <c:pt idx="323">
                  <c:v>323</c:v>
                </c:pt>
                <c:pt idx="324">
                  <c:v>324</c:v>
                </c:pt>
                <c:pt idx="325">
                  <c:v>325</c:v>
                </c:pt>
                <c:pt idx="326">
                  <c:v>326</c:v>
                </c:pt>
                <c:pt idx="327">
                  <c:v>327</c:v>
                </c:pt>
                <c:pt idx="328">
                  <c:v>328</c:v>
                </c:pt>
                <c:pt idx="329">
                  <c:v>329</c:v>
                </c:pt>
                <c:pt idx="330">
                  <c:v>330</c:v>
                </c:pt>
                <c:pt idx="331">
                  <c:v>331</c:v>
                </c:pt>
                <c:pt idx="332">
                  <c:v>332</c:v>
                </c:pt>
                <c:pt idx="333">
                  <c:v>333</c:v>
                </c:pt>
                <c:pt idx="334">
                  <c:v>334</c:v>
                </c:pt>
                <c:pt idx="335">
                  <c:v>335</c:v>
                </c:pt>
                <c:pt idx="336">
                  <c:v>336</c:v>
                </c:pt>
                <c:pt idx="337">
                  <c:v>337</c:v>
                </c:pt>
                <c:pt idx="338">
                  <c:v>338</c:v>
                </c:pt>
                <c:pt idx="339">
                  <c:v>339</c:v>
                </c:pt>
                <c:pt idx="340">
                  <c:v>340</c:v>
                </c:pt>
                <c:pt idx="341">
                  <c:v>341</c:v>
                </c:pt>
                <c:pt idx="342">
                  <c:v>342</c:v>
                </c:pt>
                <c:pt idx="343">
                  <c:v>343</c:v>
                </c:pt>
                <c:pt idx="344">
                  <c:v>344</c:v>
                </c:pt>
                <c:pt idx="345">
                  <c:v>345</c:v>
                </c:pt>
                <c:pt idx="346">
                  <c:v>346</c:v>
                </c:pt>
                <c:pt idx="347">
                  <c:v>347</c:v>
                </c:pt>
                <c:pt idx="348">
                  <c:v>348</c:v>
                </c:pt>
                <c:pt idx="349">
                  <c:v>349</c:v>
                </c:pt>
                <c:pt idx="350">
                  <c:v>350</c:v>
                </c:pt>
                <c:pt idx="351">
                  <c:v>351</c:v>
                </c:pt>
                <c:pt idx="352">
                  <c:v>352</c:v>
                </c:pt>
                <c:pt idx="353">
                  <c:v>353</c:v>
                </c:pt>
                <c:pt idx="354">
                  <c:v>354</c:v>
                </c:pt>
                <c:pt idx="355">
                  <c:v>355</c:v>
                </c:pt>
                <c:pt idx="356">
                  <c:v>356</c:v>
                </c:pt>
                <c:pt idx="357">
                  <c:v>357</c:v>
                </c:pt>
                <c:pt idx="358">
                  <c:v>358</c:v>
                </c:pt>
                <c:pt idx="359">
                  <c:v>359</c:v>
                </c:pt>
                <c:pt idx="360">
                  <c:v>360</c:v>
                </c:pt>
                <c:pt idx="361">
                  <c:v>361</c:v>
                </c:pt>
                <c:pt idx="362">
                  <c:v>362</c:v>
                </c:pt>
                <c:pt idx="363">
                  <c:v>363</c:v>
                </c:pt>
                <c:pt idx="364">
                  <c:v>364</c:v>
                </c:pt>
                <c:pt idx="365">
                  <c:v>365</c:v>
                </c:pt>
                <c:pt idx="366">
                  <c:v>366</c:v>
                </c:pt>
                <c:pt idx="367">
                  <c:v>367</c:v>
                </c:pt>
                <c:pt idx="368">
                  <c:v>368</c:v>
                </c:pt>
                <c:pt idx="369">
                  <c:v>369</c:v>
                </c:pt>
                <c:pt idx="370">
                  <c:v>370</c:v>
                </c:pt>
                <c:pt idx="371">
                  <c:v>371</c:v>
                </c:pt>
                <c:pt idx="372">
                  <c:v>372</c:v>
                </c:pt>
                <c:pt idx="373">
                  <c:v>373</c:v>
                </c:pt>
                <c:pt idx="374">
                  <c:v>374</c:v>
                </c:pt>
                <c:pt idx="375">
                  <c:v>375</c:v>
                </c:pt>
                <c:pt idx="376">
                  <c:v>376</c:v>
                </c:pt>
                <c:pt idx="377">
                  <c:v>377</c:v>
                </c:pt>
                <c:pt idx="378">
                  <c:v>378</c:v>
                </c:pt>
                <c:pt idx="379">
                  <c:v>379</c:v>
                </c:pt>
                <c:pt idx="380">
                  <c:v>380</c:v>
                </c:pt>
                <c:pt idx="381">
                  <c:v>381</c:v>
                </c:pt>
                <c:pt idx="382">
                  <c:v>382</c:v>
                </c:pt>
                <c:pt idx="383">
                  <c:v>383</c:v>
                </c:pt>
                <c:pt idx="384">
                  <c:v>384</c:v>
                </c:pt>
                <c:pt idx="385">
                  <c:v>385</c:v>
                </c:pt>
                <c:pt idx="386">
                  <c:v>386</c:v>
                </c:pt>
                <c:pt idx="387">
                  <c:v>387</c:v>
                </c:pt>
                <c:pt idx="388">
                  <c:v>388</c:v>
                </c:pt>
                <c:pt idx="389">
                  <c:v>389</c:v>
                </c:pt>
                <c:pt idx="390">
                  <c:v>390</c:v>
                </c:pt>
                <c:pt idx="391">
                  <c:v>391</c:v>
                </c:pt>
                <c:pt idx="392">
                  <c:v>392</c:v>
                </c:pt>
                <c:pt idx="393">
                  <c:v>393</c:v>
                </c:pt>
                <c:pt idx="394">
                  <c:v>394</c:v>
                </c:pt>
                <c:pt idx="395">
                  <c:v>395</c:v>
                </c:pt>
                <c:pt idx="396">
                  <c:v>396</c:v>
                </c:pt>
                <c:pt idx="397">
                  <c:v>397</c:v>
                </c:pt>
                <c:pt idx="398">
                  <c:v>398</c:v>
                </c:pt>
                <c:pt idx="399">
                  <c:v>399</c:v>
                </c:pt>
                <c:pt idx="400">
                  <c:v>400</c:v>
                </c:pt>
                <c:pt idx="401">
                  <c:v>401</c:v>
                </c:pt>
                <c:pt idx="402">
                  <c:v>402</c:v>
                </c:pt>
                <c:pt idx="403">
                  <c:v>403</c:v>
                </c:pt>
                <c:pt idx="404">
                  <c:v>404</c:v>
                </c:pt>
                <c:pt idx="405">
                  <c:v>405</c:v>
                </c:pt>
                <c:pt idx="406">
                  <c:v>406</c:v>
                </c:pt>
                <c:pt idx="407">
                  <c:v>407</c:v>
                </c:pt>
                <c:pt idx="408">
                  <c:v>408</c:v>
                </c:pt>
                <c:pt idx="409">
                  <c:v>409</c:v>
                </c:pt>
                <c:pt idx="410">
                  <c:v>410</c:v>
                </c:pt>
                <c:pt idx="411">
                  <c:v>411</c:v>
                </c:pt>
                <c:pt idx="412">
                  <c:v>412</c:v>
                </c:pt>
                <c:pt idx="413">
                  <c:v>413</c:v>
                </c:pt>
                <c:pt idx="414">
                  <c:v>414</c:v>
                </c:pt>
                <c:pt idx="415">
                  <c:v>415</c:v>
                </c:pt>
                <c:pt idx="416">
                  <c:v>416</c:v>
                </c:pt>
                <c:pt idx="417">
                  <c:v>417</c:v>
                </c:pt>
                <c:pt idx="418">
                  <c:v>418</c:v>
                </c:pt>
                <c:pt idx="419">
                  <c:v>419</c:v>
                </c:pt>
                <c:pt idx="420">
                  <c:v>420</c:v>
                </c:pt>
                <c:pt idx="421">
                  <c:v>421</c:v>
                </c:pt>
                <c:pt idx="422">
                  <c:v>422</c:v>
                </c:pt>
                <c:pt idx="423">
                  <c:v>423</c:v>
                </c:pt>
                <c:pt idx="424">
                  <c:v>424</c:v>
                </c:pt>
                <c:pt idx="425">
                  <c:v>425</c:v>
                </c:pt>
                <c:pt idx="426">
                  <c:v>426</c:v>
                </c:pt>
                <c:pt idx="427">
                  <c:v>427</c:v>
                </c:pt>
                <c:pt idx="428">
                  <c:v>428</c:v>
                </c:pt>
                <c:pt idx="429">
                  <c:v>429</c:v>
                </c:pt>
                <c:pt idx="430">
                  <c:v>430</c:v>
                </c:pt>
                <c:pt idx="431">
                  <c:v>431</c:v>
                </c:pt>
                <c:pt idx="432">
                  <c:v>432</c:v>
                </c:pt>
                <c:pt idx="433">
                  <c:v>433</c:v>
                </c:pt>
                <c:pt idx="434">
                  <c:v>434</c:v>
                </c:pt>
                <c:pt idx="435">
                  <c:v>435</c:v>
                </c:pt>
                <c:pt idx="436">
                  <c:v>436</c:v>
                </c:pt>
                <c:pt idx="437">
                  <c:v>437</c:v>
                </c:pt>
                <c:pt idx="438">
                  <c:v>438</c:v>
                </c:pt>
                <c:pt idx="439">
                  <c:v>439</c:v>
                </c:pt>
                <c:pt idx="440">
                  <c:v>440</c:v>
                </c:pt>
                <c:pt idx="441">
                  <c:v>441</c:v>
                </c:pt>
                <c:pt idx="442">
                  <c:v>442</c:v>
                </c:pt>
                <c:pt idx="443">
                  <c:v>443</c:v>
                </c:pt>
                <c:pt idx="444">
                  <c:v>444</c:v>
                </c:pt>
                <c:pt idx="445">
                  <c:v>445</c:v>
                </c:pt>
                <c:pt idx="446">
                  <c:v>446</c:v>
                </c:pt>
                <c:pt idx="447">
                  <c:v>447</c:v>
                </c:pt>
                <c:pt idx="448">
                  <c:v>448</c:v>
                </c:pt>
                <c:pt idx="449">
                  <c:v>449</c:v>
                </c:pt>
                <c:pt idx="450">
                  <c:v>450</c:v>
                </c:pt>
                <c:pt idx="451">
                  <c:v>451</c:v>
                </c:pt>
                <c:pt idx="452">
                  <c:v>452</c:v>
                </c:pt>
                <c:pt idx="453">
                  <c:v>453</c:v>
                </c:pt>
                <c:pt idx="454">
                  <c:v>454</c:v>
                </c:pt>
                <c:pt idx="455">
                  <c:v>455</c:v>
                </c:pt>
                <c:pt idx="456">
                  <c:v>456</c:v>
                </c:pt>
                <c:pt idx="457">
                  <c:v>457</c:v>
                </c:pt>
                <c:pt idx="458">
                  <c:v>458</c:v>
                </c:pt>
                <c:pt idx="459">
                  <c:v>459</c:v>
                </c:pt>
                <c:pt idx="460">
                  <c:v>460</c:v>
                </c:pt>
                <c:pt idx="461">
                  <c:v>461</c:v>
                </c:pt>
                <c:pt idx="462">
                  <c:v>462</c:v>
                </c:pt>
                <c:pt idx="463">
                  <c:v>463</c:v>
                </c:pt>
                <c:pt idx="464">
                  <c:v>464</c:v>
                </c:pt>
                <c:pt idx="465">
                  <c:v>465</c:v>
                </c:pt>
              </c:numCache>
            </c:numRef>
          </c:xVal>
          <c:yVal>
            <c:numRef>
              <c:f>Sheet1!$B$2:$B$467</c:f>
              <c:numCache>
                <c:formatCode>General</c:formatCode>
                <c:ptCount val="46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0.2099609375</c:v>
                </c:pt>
                <c:pt idx="6">
                  <c:v>0.2099609375</c:v>
                </c:pt>
                <c:pt idx="7">
                  <c:v>0.419921875</c:v>
                </c:pt>
                <c:pt idx="8">
                  <c:v>0</c:v>
                </c:pt>
                <c:pt idx="9">
                  <c:v>0</c:v>
                </c:pt>
                <c:pt idx="10">
                  <c:v>0.7841796875</c:v>
                </c:pt>
                <c:pt idx="11">
                  <c:v>7.5419921875</c:v>
                </c:pt>
                <c:pt idx="12">
                  <c:v>7.5419921875</c:v>
                </c:pt>
                <c:pt idx="13">
                  <c:v>7.5419921875</c:v>
                </c:pt>
                <c:pt idx="14">
                  <c:v>7.5419921875</c:v>
                </c:pt>
                <c:pt idx="15">
                  <c:v>7.5419921875</c:v>
                </c:pt>
                <c:pt idx="16">
                  <c:v>7.5419921875</c:v>
                </c:pt>
                <c:pt idx="17">
                  <c:v>7.5419921875</c:v>
                </c:pt>
                <c:pt idx="18">
                  <c:v>7.5419921875</c:v>
                </c:pt>
                <c:pt idx="19">
                  <c:v>7.5419921875</c:v>
                </c:pt>
                <c:pt idx="20">
                  <c:v>7.5419921875</c:v>
                </c:pt>
                <c:pt idx="21">
                  <c:v>7.5419921875</c:v>
                </c:pt>
                <c:pt idx="22">
                  <c:v>7.5419921875</c:v>
                </c:pt>
                <c:pt idx="23">
                  <c:v>7.5419921875</c:v>
                </c:pt>
                <c:pt idx="24">
                  <c:v>7.5419921875</c:v>
                </c:pt>
                <c:pt idx="25">
                  <c:v>7.5419921875</c:v>
                </c:pt>
                <c:pt idx="26">
                  <c:v>7.5419921875</c:v>
                </c:pt>
                <c:pt idx="27">
                  <c:v>7.5419921875</c:v>
                </c:pt>
                <c:pt idx="28">
                  <c:v>7.5419921875</c:v>
                </c:pt>
                <c:pt idx="29">
                  <c:v>7.5419921875</c:v>
                </c:pt>
                <c:pt idx="30">
                  <c:v>14.4873046875</c:v>
                </c:pt>
                <c:pt idx="31">
                  <c:v>8.6328125</c:v>
                </c:pt>
                <c:pt idx="32">
                  <c:v>7.5419921875</c:v>
                </c:pt>
                <c:pt idx="33">
                  <c:v>7.5419921875</c:v>
                </c:pt>
                <c:pt idx="34">
                  <c:v>7.5419921875</c:v>
                </c:pt>
                <c:pt idx="35">
                  <c:v>7.5419921875</c:v>
                </c:pt>
                <c:pt idx="36">
                  <c:v>7.5419921875</c:v>
                </c:pt>
                <c:pt idx="37">
                  <c:v>7.5419921875</c:v>
                </c:pt>
                <c:pt idx="38">
                  <c:v>7.5419921875</c:v>
                </c:pt>
                <c:pt idx="39">
                  <c:v>7.9453125</c:v>
                </c:pt>
                <c:pt idx="40">
                  <c:v>15.083984375</c:v>
                </c:pt>
                <c:pt idx="41">
                  <c:v>15.083984375</c:v>
                </c:pt>
                <c:pt idx="42">
                  <c:v>15.083984375</c:v>
                </c:pt>
                <c:pt idx="43">
                  <c:v>15.083984375</c:v>
                </c:pt>
                <c:pt idx="44">
                  <c:v>15.083984375</c:v>
                </c:pt>
                <c:pt idx="45">
                  <c:v>15.083984375</c:v>
                </c:pt>
                <c:pt idx="46">
                  <c:v>15.083984375</c:v>
                </c:pt>
                <c:pt idx="47">
                  <c:v>15.083984375</c:v>
                </c:pt>
                <c:pt idx="48">
                  <c:v>15.083984375</c:v>
                </c:pt>
                <c:pt idx="49">
                  <c:v>15.083984375</c:v>
                </c:pt>
                <c:pt idx="50">
                  <c:v>15.083984375</c:v>
                </c:pt>
                <c:pt idx="51">
                  <c:v>15.083984375</c:v>
                </c:pt>
                <c:pt idx="52">
                  <c:v>15.083984375</c:v>
                </c:pt>
                <c:pt idx="53">
                  <c:v>15.083984375</c:v>
                </c:pt>
                <c:pt idx="54">
                  <c:v>15.083984375</c:v>
                </c:pt>
                <c:pt idx="55">
                  <c:v>15.083984375</c:v>
                </c:pt>
                <c:pt idx="56">
                  <c:v>15.083984375</c:v>
                </c:pt>
                <c:pt idx="57">
                  <c:v>15.166015625</c:v>
                </c:pt>
                <c:pt idx="58">
                  <c:v>15.083984375</c:v>
                </c:pt>
                <c:pt idx="59">
                  <c:v>15.083984375</c:v>
                </c:pt>
                <c:pt idx="60">
                  <c:v>15.083984375</c:v>
                </c:pt>
                <c:pt idx="61">
                  <c:v>15.083984375</c:v>
                </c:pt>
                <c:pt idx="62">
                  <c:v>15.083984375</c:v>
                </c:pt>
                <c:pt idx="63">
                  <c:v>15.083984375</c:v>
                </c:pt>
                <c:pt idx="64">
                  <c:v>15.083984375</c:v>
                </c:pt>
                <c:pt idx="65">
                  <c:v>15.083984375</c:v>
                </c:pt>
                <c:pt idx="66">
                  <c:v>15.083984375</c:v>
                </c:pt>
                <c:pt idx="67">
                  <c:v>15.083984375</c:v>
                </c:pt>
                <c:pt idx="68">
                  <c:v>15.083984375</c:v>
                </c:pt>
                <c:pt idx="69">
                  <c:v>22.6259765625</c:v>
                </c:pt>
                <c:pt idx="70">
                  <c:v>22.6259765625</c:v>
                </c:pt>
                <c:pt idx="71">
                  <c:v>22.6259765625</c:v>
                </c:pt>
                <c:pt idx="72">
                  <c:v>22.6259765625</c:v>
                </c:pt>
                <c:pt idx="73">
                  <c:v>22.6259765625</c:v>
                </c:pt>
                <c:pt idx="74">
                  <c:v>22.7138671875</c:v>
                </c:pt>
                <c:pt idx="75">
                  <c:v>22.6259765625</c:v>
                </c:pt>
                <c:pt idx="76">
                  <c:v>22.6259765625</c:v>
                </c:pt>
                <c:pt idx="77">
                  <c:v>22.6259765625</c:v>
                </c:pt>
                <c:pt idx="78">
                  <c:v>22.6259765625</c:v>
                </c:pt>
                <c:pt idx="79">
                  <c:v>22.7080078125</c:v>
                </c:pt>
                <c:pt idx="80">
                  <c:v>22.6259765625</c:v>
                </c:pt>
                <c:pt idx="81">
                  <c:v>22.6259765625</c:v>
                </c:pt>
                <c:pt idx="82">
                  <c:v>22.6259765625</c:v>
                </c:pt>
                <c:pt idx="83">
                  <c:v>22.4326171875</c:v>
                </c:pt>
                <c:pt idx="84">
                  <c:v>23.716796875</c:v>
                </c:pt>
                <c:pt idx="85">
                  <c:v>22.6259765625</c:v>
                </c:pt>
                <c:pt idx="86">
                  <c:v>22.6259765625</c:v>
                </c:pt>
                <c:pt idx="87">
                  <c:v>22.6259765625</c:v>
                </c:pt>
                <c:pt idx="88">
                  <c:v>22.6259765625</c:v>
                </c:pt>
                <c:pt idx="89">
                  <c:v>22.6259765625</c:v>
                </c:pt>
                <c:pt idx="90">
                  <c:v>22.6259765625</c:v>
                </c:pt>
                <c:pt idx="91">
                  <c:v>22.6259765625</c:v>
                </c:pt>
                <c:pt idx="92">
                  <c:v>22.6259765625</c:v>
                </c:pt>
                <c:pt idx="93">
                  <c:v>22.6259765625</c:v>
                </c:pt>
                <c:pt idx="94">
                  <c:v>22.6259765625</c:v>
                </c:pt>
                <c:pt idx="95">
                  <c:v>22.6259765625</c:v>
                </c:pt>
                <c:pt idx="96">
                  <c:v>22.6259765625</c:v>
                </c:pt>
                <c:pt idx="97">
                  <c:v>22.6259765625</c:v>
                </c:pt>
                <c:pt idx="98">
                  <c:v>22.6259765625</c:v>
                </c:pt>
                <c:pt idx="99">
                  <c:v>22.6259765625</c:v>
                </c:pt>
                <c:pt idx="100">
                  <c:v>22.6259765625</c:v>
                </c:pt>
                <c:pt idx="101">
                  <c:v>8.3486328125</c:v>
                </c:pt>
                <c:pt idx="102">
                  <c:v>29.7646484375</c:v>
                </c:pt>
                <c:pt idx="103">
                  <c:v>22.6259765625</c:v>
                </c:pt>
                <c:pt idx="104">
                  <c:v>22.7080078125</c:v>
                </c:pt>
                <c:pt idx="105">
                  <c:v>22.6259765625</c:v>
                </c:pt>
                <c:pt idx="106">
                  <c:v>22.8017578125</c:v>
                </c:pt>
                <c:pt idx="107">
                  <c:v>22.6259765625</c:v>
                </c:pt>
                <c:pt idx="108">
                  <c:v>23.029296875</c:v>
                </c:pt>
                <c:pt idx="109">
                  <c:v>22.6259765625</c:v>
                </c:pt>
                <c:pt idx="110">
                  <c:v>22.6259765625</c:v>
                </c:pt>
                <c:pt idx="111">
                  <c:v>22.6259765625</c:v>
                </c:pt>
                <c:pt idx="112">
                  <c:v>22.6259765625</c:v>
                </c:pt>
                <c:pt idx="113">
                  <c:v>22.6259765625</c:v>
                </c:pt>
                <c:pt idx="114">
                  <c:v>22.6259765625</c:v>
                </c:pt>
                <c:pt idx="115">
                  <c:v>22.6259765625</c:v>
                </c:pt>
                <c:pt idx="116">
                  <c:v>22.6259765625</c:v>
                </c:pt>
                <c:pt idx="117">
                  <c:v>22.6259765625</c:v>
                </c:pt>
                <c:pt idx="118">
                  <c:v>22.6259765625</c:v>
                </c:pt>
                <c:pt idx="119">
                  <c:v>22.6259765625</c:v>
                </c:pt>
                <c:pt idx="120">
                  <c:v>22.6259765625</c:v>
                </c:pt>
                <c:pt idx="121">
                  <c:v>22.6259765625</c:v>
                </c:pt>
                <c:pt idx="122">
                  <c:v>22.6259765625</c:v>
                </c:pt>
                <c:pt idx="123">
                  <c:v>22.6259765625</c:v>
                </c:pt>
                <c:pt idx="124">
                  <c:v>22.8359375</c:v>
                </c:pt>
                <c:pt idx="125">
                  <c:v>22.8359375</c:v>
                </c:pt>
                <c:pt idx="126">
                  <c:v>22.8359375</c:v>
                </c:pt>
                <c:pt idx="127">
                  <c:v>22.8359375</c:v>
                </c:pt>
                <c:pt idx="128">
                  <c:v>22.6259765625</c:v>
                </c:pt>
                <c:pt idx="129">
                  <c:v>22.6259765625</c:v>
                </c:pt>
                <c:pt idx="130">
                  <c:v>22.6259765625</c:v>
                </c:pt>
                <c:pt idx="131">
                  <c:v>29.7646484375</c:v>
                </c:pt>
                <c:pt idx="132">
                  <c:v>22.6259765625</c:v>
                </c:pt>
                <c:pt idx="133">
                  <c:v>22.6259765625</c:v>
                </c:pt>
                <c:pt idx="134">
                  <c:v>22.6259765625</c:v>
                </c:pt>
                <c:pt idx="135">
                  <c:v>22.6259765625</c:v>
                </c:pt>
                <c:pt idx="136">
                  <c:v>22.6259765625</c:v>
                </c:pt>
                <c:pt idx="137">
                  <c:v>22.6259765625</c:v>
                </c:pt>
                <c:pt idx="138">
                  <c:v>22.6259765625</c:v>
                </c:pt>
                <c:pt idx="139">
                  <c:v>22.6259765625</c:v>
                </c:pt>
                <c:pt idx="140">
                  <c:v>22.6259765625</c:v>
                </c:pt>
                <c:pt idx="141">
                  <c:v>22.6259765625</c:v>
                </c:pt>
                <c:pt idx="142">
                  <c:v>22.6259765625</c:v>
                </c:pt>
                <c:pt idx="143">
                  <c:v>22.6259765625</c:v>
                </c:pt>
                <c:pt idx="144">
                  <c:v>22.6259765625</c:v>
                </c:pt>
                <c:pt idx="145">
                  <c:v>22.6259765625</c:v>
                </c:pt>
                <c:pt idx="146">
                  <c:v>22.6259765625</c:v>
                </c:pt>
                <c:pt idx="147">
                  <c:v>22.7548828125</c:v>
                </c:pt>
                <c:pt idx="148">
                  <c:v>22.6259765625</c:v>
                </c:pt>
                <c:pt idx="149">
                  <c:v>22.6259765625</c:v>
                </c:pt>
                <c:pt idx="150">
                  <c:v>22.6259765625</c:v>
                </c:pt>
                <c:pt idx="151">
                  <c:v>29.8466796875</c:v>
                </c:pt>
                <c:pt idx="152">
                  <c:v>22.6259765625</c:v>
                </c:pt>
                <c:pt idx="153">
                  <c:v>22.6259765625</c:v>
                </c:pt>
                <c:pt idx="154">
                  <c:v>22.6259765625</c:v>
                </c:pt>
                <c:pt idx="155">
                  <c:v>22.6259765625</c:v>
                </c:pt>
                <c:pt idx="156">
                  <c:v>22.6259765625</c:v>
                </c:pt>
                <c:pt idx="157">
                  <c:v>23.8984375</c:v>
                </c:pt>
                <c:pt idx="158">
                  <c:v>23.0009765625</c:v>
                </c:pt>
                <c:pt idx="159">
                  <c:v>22.6669921875</c:v>
                </c:pt>
                <c:pt idx="160">
                  <c:v>22.6259765625</c:v>
                </c:pt>
                <c:pt idx="161">
                  <c:v>23.029296875</c:v>
                </c:pt>
                <c:pt idx="162">
                  <c:v>22.6259765625</c:v>
                </c:pt>
                <c:pt idx="163">
                  <c:v>22.6259765625</c:v>
                </c:pt>
                <c:pt idx="164">
                  <c:v>22.6259765625</c:v>
                </c:pt>
                <c:pt idx="165">
                  <c:v>22.6259765625</c:v>
                </c:pt>
                <c:pt idx="166">
                  <c:v>22.6259765625</c:v>
                </c:pt>
                <c:pt idx="167">
                  <c:v>22.6259765625</c:v>
                </c:pt>
                <c:pt idx="168">
                  <c:v>22.6259765625</c:v>
                </c:pt>
                <c:pt idx="169">
                  <c:v>22.6259765625</c:v>
                </c:pt>
                <c:pt idx="170">
                  <c:v>22.6259765625</c:v>
                </c:pt>
                <c:pt idx="171">
                  <c:v>22.6259765625</c:v>
                </c:pt>
                <c:pt idx="172">
                  <c:v>22.6259765625</c:v>
                </c:pt>
                <c:pt idx="173">
                  <c:v>22.6259765625</c:v>
                </c:pt>
                <c:pt idx="174">
                  <c:v>22.6259765625</c:v>
                </c:pt>
                <c:pt idx="175">
                  <c:v>22.6259765625</c:v>
                </c:pt>
                <c:pt idx="176">
                  <c:v>22.6259765625</c:v>
                </c:pt>
                <c:pt idx="177">
                  <c:v>29.7646484375</c:v>
                </c:pt>
                <c:pt idx="178">
                  <c:v>22.6259765625</c:v>
                </c:pt>
                <c:pt idx="179">
                  <c:v>22.6259765625</c:v>
                </c:pt>
                <c:pt idx="180">
                  <c:v>22.6259765625</c:v>
                </c:pt>
                <c:pt idx="181">
                  <c:v>22.6259765625</c:v>
                </c:pt>
                <c:pt idx="182">
                  <c:v>22.6259765625</c:v>
                </c:pt>
                <c:pt idx="183">
                  <c:v>22.6259765625</c:v>
                </c:pt>
                <c:pt idx="184">
                  <c:v>22.6259765625</c:v>
                </c:pt>
                <c:pt idx="185">
                  <c:v>22.6259765625</c:v>
                </c:pt>
                <c:pt idx="186">
                  <c:v>22.6259765625</c:v>
                </c:pt>
                <c:pt idx="187">
                  <c:v>22.6259765625</c:v>
                </c:pt>
                <c:pt idx="188">
                  <c:v>22.6259765625</c:v>
                </c:pt>
                <c:pt idx="189">
                  <c:v>22.7548828125</c:v>
                </c:pt>
                <c:pt idx="190">
                  <c:v>22.7548828125</c:v>
                </c:pt>
                <c:pt idx="191">
                  <c:v>22.6259765625</c:v>
                </c:pt>
                <c:pt idx="192">
                  <c:v>22.6259765625</c:v>
                </c:pt>
                <c:pt idx="193">
                  <c:v>22.6259765625</c:v>
                </c:pt>
                <c:pt idx="194">
                  <c:v>22.6259765625</c:v>
                </c:pt>
                <c:pt idx="195">
                  <c:v>22.6259765625</c:v>
                </c:pt>
                <c:pt idx="196">
                  <c:v>22.6259765625</c:v>
                </c:pt>
                <c:pt idx="197">
                  <c:v>22.6259765625</c:v>
                </c:pt>
                <c:pt idx="198">
                  <c:v>22.7080078125</c:v>
                </c:pt>
                <c:pt idx="199">
                  <c:v>22.7548828125</c:v>
                </c:pt>
                <c:pt idx="200">
                  <c:v>22.7548828125</c:v>
                </c:pt>
                <c:pt idx="201">
                  <c:v>22.6259765625</c:v>
                </c:pt>
                <c:pt idx="202">
                  <c:v>22.6259765625</c:v>
                </c:pt>
                <c:pt idx="203">
                  <c:v>22.6259765625</c:v>
                </c:pt>
                <c:pt idx="204">
                  <c:v>22.6259765625</c:v>
                </c:pt>
                <c:pt idx="205">
                  <c:v>22.6259765625</c:v>
                </c:pt>
                <c:pt idx="206">
                  <c:v>22.6259765625</c:v>
                </c:pt>
                <c:pt idx="207">
                  <c:v>22.7158203125</c:v>
                </c:pt>
                <c:pt idx="208">
                  <c:v>22.7548828125</c:v>
                </c:pt>
                <c:pt idx="209">
                  <c:v>22.8056640625</c:v>
                </c:pt>
                <c:pt idx="210">
                  <c:v>22.6259765625</c:v>
                </c:pt>
                <c:pt idx="211">
                  <c:v>22.7158203125</c:v>
                </c:pt>
                <c:pt idx="212">
                  <c:v>22.6259765625</c:v>
                </c:pt>
                <c:pt idx="213">
                  <c:v>23.60546875</c:v>
                </c:pt>
                <c:pt idx="214">
                  <c:v>23.5234375</c:v>
                </c:pt>
                <c:pt idx="215">
                  <c:v>22.6259765625</c:v>
                </c:pt>
                <c:pt idx="216">
                  <c:v>24.0029296875</c:v>
                </c:pt>
                <c:pt idx="217">
                  <c:v>24.4208984375</c:v>
                </c:pt>
                <c:pt idx="218">
                  <c:v>22.6259765625</c:v>
                </c:pt>
                <c:pt idx="219">
                  <c:v>22.6259765625</c:v>
                </c:pt>
                <c:pt idx="220">
                  <c:v>22.6259765625</c:v>
                </c:pt>
                <c:pt idx="221">
                  <c:v>23.5234375</c:v>
                </c:pt>
                <c:pt idx="222">
                  <c:v>22.8681640625</c:v>
                </c:pt>
                <c:pt idx="223">
                  <c:v>22.4326171875</c:v>
                </c:pt>
                <c:pt idx="224">
                  <c:v>23.765625</c:v>
                </c:pt>
                <c:pt idx="225">
                  <c:v>23.958984375</c:v>
                </c:pt>
                <c:pt idx="226">
                  <c:v>23.5234375</c:v>
                </c:pt>
                <c:pt idx="227">
                  <c:v>23.765625</c:v>
                </c:pt>
                <c:pt idx="228">
                  <c:v>22.6259765625</c:v>
                </c:pt>
                <c:pt idx="229">
                  <c:v>23.765625</c:v>
                </c:pt>
                <c:pt idx="230">
                  <c:v>30.16796875</c:v>
                </c:pt>
                <c:pt idx="231">
                  <c:v>23.5234375</c:v>
                </c:pt>
                <c:pt idx="232">
                  <c:v>23.5234375</c:v>
                </c:pt>
                <c:pt idx="233">
                  <c:v>29.9404296875</c:v>
                </c:pt>
                <c:pt idx="234">
                  <c:v>23.5234375</c:v>
                </c:pt>
                <c:pt idx="235">
                  <c:v>22.4326171875</c:v>
                </c:pt>
                <c:pt idx="236">
                  <c:v>23.5234375</c:v>
                </c:pt>
                <c:pt idx="237">
                  <c:v>23.716796875</c:v>
                </c:pt>
                <c:pt idx="238">
                  <c:v>23.240234375</c:v>
                </c:pt>
                <c:pt idx="239">
                  <c:v>22.7080078125</c:v>
                </c:pt>
                <c:pt idx="240">
                  <c:v>24.4208984375</c:v>
                </c:pt>
                <c:pt idx="241">
                  <c:v>22.7548828125</c:v>
                </c:pt>
                <c:pt idx="242">
                  <c:v>22.8359375</c:v>
                </c:pt>
                <c:pt idx="243">
                  <c:v>22.642578125</c:v>
                </c:pt>
                <c:pt idx="244">
                  <c:v>23.9267578125</c:v>
                </c:pt>
                <c:pt idx="245">
                  <c:v>22.91796875</c:v>
                </c:pt>
                <c:pt idx="246">
                  <c:v>22.6259765625</c:v>
                </c:pt>
                <c:pt idx="247">
                  <c:v>22.6259765625</c:v>
                </c:pt>
                <c:pt idx="248">
                  <c:v>22.6259765625</c:v>
                </c:pt>
                <c:pt idx="249">
                  <c:v>22.6259765625</c:v>
                </c:pt>
                <c:pt idx="250">
                  <c:v>22.6259765625</c:v>
                </c:pt>
                <c:pt idx="251">
                  <c:v>22.6259765625</c:v>
                </c:pt>
                <c:pt idx="252">
                  <c:v>22.6259765625</c:v>
                </c:pt>
                <c:pt idx="253">
                  <c:v>22.6259765625</c:v>
                </c:pt>
                <c:pt idx="254">
                  <c:v>22.6259765625</c:v>
                </c:pt>
                <c:pt idx="255">
                  <c:v>22.6259765625</c:v>
                </c:pt>
                <c:pt idx="256">
                  <c:v>22.6259765625</c:v>
                </c:pt>
                <c:pt idx="257">
                  <c:v>22.6259765625</c:v>
                </c:pt>
                <c:pt idx="258">
                  <c:v>22.6259765625</c:v>
                </c:pt>
                <c:pt idx="259">
                  <c:v>22.6259765625</c:v>
                </c:pt>
                <c:pt idx="260">
                  <c:v>22.6259765625</c:v>
                </c:pt>
                <c:pt idx="261">
                  <c:v>22.6259765625</c:v>
                </c:pt>
                <c:pt idx="262">
                  <c:v>22.6259765625</c:v>
                </c:pt>
                <c:pt idx="263">
                  <c:v>29.7646484375</c:v>
                </c:pt>
                <c:pt idx="264">
                  <c:v>22.6259765625</c:v>
                </c:pt>
                <c:pt idx="265">
                  <c:v>22.6259765625</c:v>
                </c:pt>
                <c:pt idx="266">
                  <c:v>22.6259765625</c:v>
                </c:pt>
                <c:pt idx="267">
                  <c:v>22.6259765625</c:v>
                </c:pt>
                <c:pt idx="268">
                  <c:v>22.6259765625</c:v>
                </c:pt>
                <c:pt idx="269">
                  <c:v>22.6259765625</c:v>
                </c:pt>
                <c:pt idx="270">
                  <c:v>22.6259765625</c:v>
                </c:pt>
                <c:pt idx="271">
                  <c:v>22.6259765625</c:v>
                </c:pt>
                <c:pt idx="272">
                  <c:v>22.6259765625</c:v>
                </c:pt>
                <c:pt idx="273">
                  <c:v>22.6259765625</c:v>
                </c:pt>
                <c:pt idx="274">
                  <c:v>22.6259765625</c:v>
                </c:pt>
                <c:pt idx="275">
                  <c:v>22.6259765625</c:v>
                </c:pt>
                <c:pt idx="276">
                  <c:v>22.6259765625</c:v>
                </c:pt>
                <c:pt idx="277">
                  <c:v>22.6259765625</c:v>
                </c:pt>
                <c:pt idx="278">
                  <c:v>22.6259765625</c:v>
                </c:pt>
                <c:pt idx="279">
                  <c:v>22.6259765625</c:v>
                </c:pt>
                <c:pt idx="280">
                  <c:v>22.6259765625</c:v>
                </c:pt>
                <c:pt idx="281">
                  <c:v>22.6259765625</c:v>
                </c:pt>
                <c:pt idx="282">
                  <c:v>22.6259765625</c:v>
                </c:pt>
                <c:pt idx="283">
                  <c:v>22.6259765625</c:v>
                </c:pt>
                <c:pt idx="284">
                  <c:v>22.6259765625</c:v>
                </c:pt>
                <c:pt idx="285">
                  <c:v>22.6259765625</c:v>
                </c:pt>
                <c:pt idx="286">
                  <c:v>22.6259765625</c:v>
                </c:pt>
                <c:pt idx="287">
                  <c:v>29.5712890625</c:v>
                </c:pt>
                <c:pt idx="288">
                  <c:v>24.1201171875</c:v>
                </c:pt>
                <c:pt idx="289">
                  <c:v>22.6259765625</c:v>
                </c:pt>
                <c:pt idx="290">
                  <c:v>22.6259765625</c:v>
                </c:pt>
                <c:pt idx="291">
                  <c:v>22.6259765625</c:v>
                </c:pt>
                <c:pt idx="292">
                  <c:v>22.7080078125</c:v>
                </c:pt>
                <c:pt idx="293">
                  <c:v>22.6259765625</c:v>
                </c:pt>
                <c:pt idx="294">
                  <c:v>22.6259765625</c:v>
                </c:pt>
                <c:pt idx="295">
                  <c:v>22.6259765625</c:v>
                </c:pt>
                <c:pt idx="296">
                  <c:v>22.6259765625</c:v>
                </c:pt>
                <c:pt idx="297">
                  <c:v>22.6259765625</c:v>
                </c:pt>
                <c:pt idx="298">
                  <c:v>22.6259765625</c:v>
                </c:pt>
                <c:pt idx="299">
                  <c:v>15.4873046875</c:v>
                </c:pt>
                <c:pt idx="300">
                  <c:v>22.6259765625</c:v>
                </c:pt>
                <c:pt idx="301">
                  <c:v>22.6259765625</c:v>
                </c:pt>
                <c:pt idx="302">
                  <c:v>22.6259765625</c:v>
                </c:pt>
                <c:pt idx="303">
                  <c:v>22.6259765625</c:v>
                </c:pt>
                <c:pt idx="304">
                  <c:v>22.6259765625</c:v>
                </c:pt>
                <c:pt idx="305">
                  <c:v>22.6259765625</c:v>
                </c:pt>
                <c:pt idx="306">
                  <c:v>22.6259765625</c:v>
                </c:pt>
                <c:pt idx="307">
                  <c:v>22.6259765625</c:v>
                </c:pt>
                <c:pt idx="308">
                  <c:v>22.6259765625</c:v>
                </c:pt>
                <c:pt idx="309">
                  <c:v>22.6259765625</c:v>
                </c:pt>
                <c:pt idx="310">
                  <c:v>22.6259765625</c:v>
                </c:pt>
                <c:pt idx="311">
                  <c:v>22.6259765625</c:v>
                </c:pt>
                <c:pt idx="312">
                  <c:v>22.6259765625</c:v>
                </c:pt>
                <c:pt idx="313">
                  <c:v>22.6259765625</c:v>
                </c:pt>
                <c:pt idx="314">
                  <c:v>29.7646484375</c:v>
                </c:pt>
                <c:pt idx="315">
                  <c:v>22.6259765625</c:v>
                </c:pt>
                <c:pt idx="316">
                  <c:v>22.6259765625</c:v>
                </c:pt>
                <c:pt idx="317">
                  <c:v>22.6259765625</c:v>
                </c:pt>
                <c:pt idx="318">
                  <c:v>22.6259765625</c:v>
                </c:pt>
                <c:pt idx="319">
                  <c:v>22.6259765625</c:v>
                </c:pt>
                <c:pt idx="320">
                  <c:v>22.6259765625</c:v>
                </c:pt>
                <c:pt idx="321">
                  <c:v>22.6259765625</c:v>
                </c:pt>
                <c:pt idx="322">
                  <c:v>22.6259765625</c:v>
                </c:pt>
                <c:pt idx="323">
                  <c:v>22.6259765625</c:v>
                </c:pt>
                <c:pt idx="324">
                  <c:v>22.6259765625</c:v>
                </c:pt>
                <c:pt idx="325">
                  <c:v>22.6259765625</c:v>
                </c:pt>
                <c:pt idx="326">
                  <c:v>22.6259765625</c:v>
                </c:pt>
                <c:pt idx="327">
                  <c:v>22.6259765625</c:v>
                </c:pt>
                <c:pt idx="328">
                  <c:v>15.166015625</c:v>
                </c:pt>
                <c:pt idx="329">
                  <c:v>14.6806640625</c:v>
                </c:pt>
                <c:pt idx="330">
                  <c:v>7.9453125</c:v>
                </c:pt>
                <c:pt idx="331">
                  <c:v>14.6806640625</c:v>
                </c:pt>
                <c:pt idx="332">
                  <c:v>7.9453125</c:v>
                </c:pt>
                <c:pt idx="333">
                  <c:v>14.6806640625</c:v>
                </c:pt>
                <c:pt idx="334">
                  <c:v>7.9453125</c:v>
                </c:pt>
                <c:pt idx="335">
                  <c:v>14.6806640625</c:v>
                </c:pt>
                <c:pt idx="336">
                  <c:v>7.9453125</c:v>
                </c:pt>
                <c:pt idx="337">
                  <c:v>14.6806640625</c:v>
                </c:pt>
                <c:pt idx="338">
                  <c:v>7.9453125</c:v>
                </c:pt>
                <c:pt idx="339">
                  <c:v>14.7626953125</c:v>
                </c:pt>
                <c:pt idx="340">
                  <c:v>7.9453125</c:v>
                </c:pt>
                <c:pt idx="341">
                  <c:v>14.6806640625</c:v>
                </c:pt>
                <c:pt idx="342">
                  <c:v>7.9453125</c:v>
                </c:pt>
                <c:pt idx="343">
                  <c:v>14.6806640625</c:v>
                </c:pt>
                <c:pt idx="344">
                  <c:v>7.9453125</c:v>
                </c:pt>
                <c:pt idx="345">
                  <c:v>14.6806640625</c:v>
                </c:pt>
                <c:pt idx="346">
                  <c:v>7.9453125</c:v>
                </c:pt>
                <c:pt idx="347">
                  <c:v>14.6806640625</c:v>
                </c:pt>
                <c:pt idx="348">
                  <c:v>7.9453125</c:v>
                </c:pt>
                <c:pt idx="349">
                  <c:v>14.6806640625</c:v>
                </c:pt>
                <c:pt idx="350">
                  <c:v>7.9453125</c:v>
                </c:pt>
                <c:pt idx="351">
                  <c:v>14.6806640625</c:v>
                </c:pt>
                <c:pt idx="352">
                  <c:v>15.083984375</c:v>
                </c:pt>
                <c:pt idx="353">
                  <c:v>7.9453125</c:v>
                </c:pt>
                <c:pt idx="354">
                  <c:v>14.6806640625</c:v>
                </c:pt>
                <c:pt idx="355">
                  <c:v>7.9453125</c:v>
                </c:pt>
                <c:pt idx="356">
                  <c:v>14.6806640625</c:v>
                </c:pt>
                <c:pt idx="357">
                  <c:v>7.9453125</c:v>
                </c:pt>
                <c:pt idx="358">
                  <c:v>14.6806640625</c:v>
                </c:pt>
                <c:pt idx="359">
                  <c:v>7.9453125</c:v>
                </c:pt>
                <c:pt idx="360">
                  <c:v>14.6806640625</c:v>
                </c:pt>
                <c:pt idx="361">
                  <c:v>7.9453125</c:v>
                </c:pt>
                <c:pt idx="362">
                  <c:v>14.890625</c:v>
                </c:pt>
                <c:pt idx="363">
                  <c:v>8.1552734375</c:v>
                </c:pt>
                <c:pt idx="364">
                  <c:v>14.890625</c:v>
                </c:pt>
                <c:pt idx="365">
                  <c:v>8.1552734375</c:v>
                </c:pt>
                <c:pt idx="366">
                  <c:v>14.6806640625</c:v>
                </c:pt>
                <c:pt idx="367">
                  <c:v>7.9453125</c:v>
                </c:pt>
                <c:pt idx="368">
                  <c:v>14.6806640625</c:v>
                </c:pt>
                <c:pt idx="369">
                  <c:v>7.9453125</c:v>
                </c:pt>
                <c:pt idx="370">
                  <c:v>14.6806640625</c:v>
                </c:pt>
                <c:pt idx="371">
                  <c:v>7.9453125</c:v>
                </c:pt>
                <c:pt idx="372">
                  <c:v>14.6806640625</c:v>
                </c:pt>
                <c:pt idx="373">
                  <c:v>7.9453125</c:v>
                </c:pt>
                <c:pt idx="374">
                  <c:v>14.6806640625</c:v>
                </c:pt>
                <c:pt idx="375">
                  <c:v>7.9453125</c:v>
                </c:pt>
                <c:pt idx="376">
                  <c:v>14.6806640625</c:v>
                </c:pt>
                <c:pt idx="377">
                  <c:v>7.9453125</c:v>
                </c:pt>
                <c:pt idx="378">
                  <c:v>14.6806640625</c:v>
                </c:pt>
                <c:pt idx="379">
                  <c:v>7.9453125</c:v>
                </c:pt>
                <c:pt idx="380">
                  <c:v>14.6806640625</c:v>
                </c:pt>
                <c:pt idx="381">
                  <c:v>7.9453125</c:v>
                </c:pt>
                <c:pt idx="382">
                  <c:v>14.6806640625</c:v>
                </c:pt>
                <c:pt idx="383">
                  <c:v>7.9453125</c:v>
                </c:pt>
                <c:pt idx="384">
                  <c:v>14.6806640625</c:v>
                </c:pt>
                <c:pt idx="385">
                  <c:v>7.9453125</c:v>
                </c:pt>
                <c:pt idx="386">
                  <c:v>14.7626953125</c:v>
                </c:pt>
                <c:pt idx="387">
                  <c:v>7.9453125</c:v>
                </c:pt>
                <c:pt idx="388">
                  <c:v>14.6806640625</c:v>
                </c:pt>
                <c:pt idx="389">
                  <c:v>7.9453125</c:v>
                </c:pt>
                <c:pt idx="390">
                  <c:v>14.6806640625</c:v>
                </c:pt>
                <c:pt idx="391">
                  <c:v>7.9453125</c:v>
                </c:pt>
                <c:pt idx="392">
                  <c:v>14.6806640625</c:v>
                </c:pt>
                <c:pt idx="393">
                  <c:v>7.9453125</c:v>
                </c:pt>
                <c:pt idx="394">
                  <c:v>14.6806640625</c:v>
                </c:pt>
                <c:pt idx="395">
                  <c:v>7.9453125</c:v>
                </c:pt>
                <c:pt idx="396">
                  <c:v>14.6806640625</c:v>
                </c:pt>
                <c:pt idx="397">
                  <c:v>7.9453125</c:v>
                </c:pt>
                <c:pt idx="398">
                  <c:v>14.6806640625</c:v>
                </c:pt>
                <c:pt idx="399">
                  <c:v>7.9453125</c:v>
                </c:pt>
                <c:pt idx="400">
                  <c:v>14.6806640625</c:v>
                </c:pt>
                <c:pt idx="401">
                  <c:v>7.9453125</c:v>
                </c:pt>
                <c:pt idx="402">
                  <c:v>14.6806640625</c:v>
                </c:pt>
                <c:pt idx="403">
                  <c:v>7.9453125</c:v>
                </c:pt>
                <c:pt idx="404">
                  <c:v>14.6806640625</c:v>
                </c:pt>
                <c:pt idx="405">
                  <c:v>7.9453125</c:v>
                </c:pt>
                <c:pt idx="406">
                  <c:v>15.578125</c:v>
                </c:pt>
                <c:pt idx="407">
                  <c:v>7.9453125</c:v>
                </c:pt>
                <c:pt idx="408">
                  <c:v>14.6806640625</c:v>
                </c:pt>
                <c:pt idx="409">
                  <c:v>7.9453125</c:v>
                </c:pt>
                <c:pt idx="410">
                  <c:v>14.6806640625</c:v>
                </c:pt>
                <c:pt idx="411">
                  <c:v>7.9453125</c:v>
                </c:pt>
                <c:pt idx="412">
                  <c:v>14.6806640625</c:v>
                </c:pt>
                <c:pt idx="413">
                  <c:v>7.9453125</c:v>
                </c:pt>
                <c:pt idx="414">
                  <c:v>14.6806640625</c:v>
                </c:pt>
                <c:pt idx="415">
                  <c:v>15.083984375</c:v>
                </c:pt>
                <c:pt idx="416">
                  <c:v>7.9453125</c:v>
                </c:pt>
                <c:pt idx="417">
                  <c:v>14.6806640625</c:v>
                </c:pt>
                <c:pt idx="418">
                  <c:v>7.9453125</c:v>
                </c:pt>
                <c:pt idx="419">
                  <c:v>14.6806640625</c:v>
                </c:pt>
                <c:pt idx="420">
                  <c:v>7.9453125</c:v>
                </c:pt>
                <c:pt idx="421">
                  <c:v>14.6806640625</c:v>
                </c:pt>
                <c:pt idx="422">
                  <c:v>7.9453125</c:v>
                </c:pt>
                <c:pt idx="423">
                  <c:v>14.6806640625</c:v>
                </c:pt>
                <c:pt idx="424">
                  <c:v>7.9453125</c:v>
                </c:pt>
                <c:pt idx="425">
                  <c:v>14.6806640625</c:v>
                </c:pt>
                <c:pt idx="426">
                  <c:v>7.9453125</c:v>
                </c:pt>
                <c:pt idx="427">
                  <c:v>14.6806640625</c:v>
                </c:pt>
                <c:pt idx="428">
                  <c:v>8.2275390625</c:v>
                </c:pt>
                <c:pt idx="429">
                  <c:v>14.6806640625</c:v>
                </c:pt>
                <c:pt idx="430">
                  <c:v>7.9453125</c:v>
                </c:pt>
                <c:pt idx="431">
                  <c:v>14.6806640625</c:v>
                </c:pt>
                <c:pt idx="432">
                  <c:v>7.9453125</c:v>
                </c:pt>
                <c:pt idx="433">
                  <c:v>15</c:v>
                </c:pt>
                <c:pt idx="434">
                  <c:v>7.9453125</c:v>
                </c:pt>
                <c:pt idx="435">
                  <c:v>14.6806640625</c:v>
                </c:pt>
                <c:pt idx="436">
                  <c:v>7.9453125</c:v>
                </c:pt>
                <c:pt idx="437">
                  <c:v>14.6806640625</c:v>
                </c:pt>
                <c:pt idx="438">
                  <c:v>7.9453125</c:v>
                </c:pt>
                <c:pt idx="439">
                  <c:v>14.6806640625</c:v>
                </c:pt>
                <c:pt idx="440">
                  <c:v>7.9453125</c:v>
                </c:pt>
                <c:pt idx="441">
                  <c:v>14.6806640625</c:v>
                </c:pt>
                <c:pt idx="442">
                  <c:v>7.9453125</c:v>
                </c:pt>
                <c:pt idx="443">
                  <c:v>14.6806640625</c:v>
                </c:pt>
                <c:pt idx="444">
                  <c:v>7.9453125</c:v>
                </c:pt>
                <c:pt idx="445">
                  <c:v>14.6806640625</c:v>
                </c:pt>
                <c:pt idx="446">
                  <c:v>7.9453125</c:v>
                </c:pt>
                <c:pt idx="447">
                  <c:v>14.6806640625</c:v>
                </c:pt>
                <c:pt idx="448">
                  <c:v>7.9453125</c:v>
                </c:pt>
                <c:pt idx="449">
                  <c:v>14.6806640625</c:v>
                </c:pt>
                <c:pt idx="450">
                  <c:v>7.9453125</c:v>
                </c:pt>
                <c:pt idx="451">
                  <c:v>14.6806640625</c:v>
                </c:pt>
                <c:pt idx="452">
                  <c:v>7.9453125</c:v>
                </c:pt>
                <c:pt idx="453">
                  <c:v>14.6806640625</c:v>
                </c:pt>
                <c:pt idx="454">
                  <c:v>7.9453125</c:v>
                </c:pt>
                <c:pt idx="455">
                  <c:v>14.6806640625</c:v>
                </c:pt>
                <c:pt idx="456">
                  <c:v>7.9453125</c:v>
                </c:pt>
                <c:pt idx="457">
                  <c:v>14.6806640625</c:v>
                </c:pt>
                <c:pt idx="458">
                  <c:v>7.9453125</c:v>
                </c:pt>
                <c:pt idx="459">
                  <c:v>14.6806640625</c:v>
                </c:pt>
                <c:pt idx="460">
                  <c:v>7.9453125</c:v>
                </c:pt>
                <c:pt idx="461">
                  <c:v>14.6806640625</c:v>
                </c:pt>
                <c:pt idx="462">
                  <c:v>7.9453125</c:v>
                </c:pt>
                <c:pt idx="463">
                  <c:v>14.6806640625</c:v>
                </c:pt>
                <c:pt idx="464">
                  <c:v>7.9453125</c:v>
                </c:pt>
                <c:pt idx="465">
                  <c:v>14.6806640625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EDFE-E04D-836B-5E1FCA986894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container2</c:v>
                </c:pt>
              </c:strCache>
            </c:strRef>
          </c:tx>
          <c:spPr>
            <a:ln w="19050" cap="rnd">
              <a:solidFill>
                <a:srgbClr val="0070C0"/>
              </a:solidFill>
              <a:round/>
            </a:ln>
            <a:effectLst/>
          </c:spPr>
          <c:marker>
            <c:symbol val="circle"/>
            <c:size val="5"/>
            <c:spPr>
              <a:noFill/>
              <a:ln w="9525">
                <a:noFill/>
              </a:ln>
              <a:effectLst/>
            </c:spPr>
          </c:marker>
          <c:xVal>
            <c:numRef>
              <c:f>Sheet1!$A$2:$A$467</c:f>
              <c:numCache>
                <c:formatCode>General</c:formatCode>
                <c:ptCount val="466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  <c:pt idx="30">
                  <c:v>30</c:v>
                </c:pt>
                <c:pt idx="31">
                  <c:v>31</c:v>
                </c:pt>
                <c:pt idx="32">
                  <c:v>32</c:v>
                </c:pt>
                <c:pt idx="33">
                  <c:v>33</c:v>
                </c:pt>
                <c:pt idx="34">
                  <c:v>34</c:v>
                </c:pt>
                <c:pt idx="35">
                  <c:v>35</c:v>
                </c:pt>
                <c:pt idx="36">
                  <c:v>36</c:v>
                </c:pt>
                <c:pt idx="37">
                  <c:v>37</c:v>
                </c:pt>
                <c:pt idx="38">
                  <c:v>38</c:v>
                </c:pt>
                <c:pt idx="39">
                  <c:v>39</c:v>
                </c:pt>
                <c:pt idx="40">
                  <c:v>40</c:v>
                </c:pt>
                <c:pt idx="41">
                  <c:v>41</c:v>
                </c:pt>
                <c:pt idx="42">
                  <c:v>42</c:v>
                </c:pt>
                <c:pt idx="43">
                  <c:v>43</c:v>
                </c:pt>
                <c:pt idx="44">
                  <c:v>44</c:v>
                </c:pt>
                <c:pt idx="45">
                  <c:v>45</c:v>
                </c:pt>
                <c:pt idx="46">
                  <c:v>46</c:v>
                </c:pt>
                <c:pt idx="47">
                  <c:v>47</c:v>
                </c:pt>
                <c:pt idx="48">
                  <c:v>48</c:v>
                </c:pt>
                <c:pt idx="49">
                  <c:v>49</c:v>
                </c:pt>
                <c:pt idx="50">
                  <c:v>50</c:v>
                </c:pt>
                <c:pt idx="51">
                  <c:v>51</c:v>
                </c:pt>
                <c:pt idx="52">
                  <c:v>52</c:v>
                </c:pt>
                <c:pt idx="53">
                  <c:v>53</c:v>
                </c:pt>
                <c:pt idx="54">
                  <c:v>54</c:v>
                </c:pt>
                <c:pt idx="55">
                  <c:v>55</c:v>
                </c:pt>
                <c:pt idx="56">
                  <c:v>56</c:v>
                </c:pt>
                <c:pt idx="57">
                  <c:v>57</c:v>
                </c:pt>
                <c:pt idx="58">
                  <c:v>58</c:v>
                </c:pt>
                <c:pt idx="59">
                  <c:v>59</c:v>
                </c:pt>
                <c:pt idx="60">
                  <c:v>60</c:v>
                </c:pt>
                <c:pt idx="61">
                  <c:v>61</c:v>
                </c:pt>
                <c:pt idx="62">
                  <c:v>62</c:v>
                </c:pt>
                <c:pt idx="63">
                  <c:v>63</c:v>
                </c:pt>
                <c:pt idx="64">
                  <c:v>64</c:v>
                </c:pt>
                <c:pt idx="65">
                  <c:v>65</c:v>
                </c:pt>
                <c:pt idx="66">
                  <c:v>66</c:v>
                </c:pt>
                <c:pt idx="67">
                  <c:v>67</c:v>
                </c:pt>
                <c:pt idx="68">
                  <c:v>68</c:v>
                </c:pt>
                <c:pt idx="69">
                  <c:v>69</c:v>
                </c:pt>
                <c:pt idx="70">
                  <c:v>70</c:v>
                </c:pt>
                <c:pt idx="71">
                  <c:v>71</c:v>
                </c:pt>
                <c:pt idx="72">
                  <c:v>72</c:v>
                </c:pt>
                <c:pt idx="73">
                  <c:v>73</c:v>
                </c:pt>
                <c:pt idx="74">
                  <c:v>74</c:v>
                </c:pt>
                <c:pt idx="75">
                  <c:v>75</c:v>
                </c:pt>
                <c:pt idx="76">
                  <c:v>76</c:v>
                </c:pt>
                <c:pt idx="77">
                  <c:v>77</c:v>
                </c:pt>
                <c:pt idx="78">
                  <c:v>78</c:v>
                </c:pt>
                <c:pt idx="79">
                  <c:v>79</c:v>
                </c:pt>
                <c:pt idx="80">
                  <c:v>80</c:v>
                </c:pt>
                <c:pt idx="81">
                  <c:v>81</c:v>
                </c:pt>
                <c:pt idx="82">
                  <c:v>82</c:v>
                </c:pt>
                <c:pt idx="83">
                  <c:v>83</c:v>
                </c:pt>
                <c:pt idx="84">
                  <c:v>84</c:v>
                </c:pt>
                <c:pt idx="85">
                  <c:v>85</c:v>
                </c:pt>
                <c:pt idx="86">
                  <c:v>86</c:v>
                </c:pt>
                <c:pt idx="87">
                  <c:v>87</c:v>
                </c:pt>
                <c:pt idx="88">
                  <c:v>88</c:v>
                </c:pt>
                <c:pt idx="89">
                  <c:v>89</c:v>
                </c:pt>
                <c:pt idx="90">
                  <c:v>90</c:v>
                </c:pt>
                <c:pt idx="91">
                  <c:v>91</c:v>
                </c:pt>
                <c:pt idx="92">
                  <c:v>92</c:v>
                </c:pt>
                <c:pt idx="93">
                  <c:v>93</c:v>
                </c:pt>
                <c:pt idx="94">
                  <c:v>94</c:v>
                </c:pt>
                <c:pt idx="95">
                  <c:v>95</c:v>
                </c:pt>
                <c:pt idx="96">
                  <c:v>96</c:v>
                </c:pt>
                <c:pt idx="97">
                  <c:v>97</c:v>
                </c:pt>
                <c:pt idx="98">
                  <c:v>98</c:v>
                </c:pt>
                <c:pt idx="99">
                  <c:v>99</c:v>
                </c:pt>
                <c:pt idx="100">
                  <c:v>100</c:v>
                </c:pt>
                <c:pt idx="101">
                  <c:v>101</c:v>
                </c:pt>
                <c:pt idx="102">
                  <c:v>102</c:v>
                </c:pt>
                <c:pt idx="103">
                  <c:v>103</c:v>
                </c:pt>
                <c:pt idx="104">
                  <c:v>104</c:v>
                </c:pt>
                <c:pt idx="105">
                  <c:v>105</c:v>
                </c:pt>
                <c:pt idx="106">
                  <c:v>106</c:v>
                </c:pt>
                <c:pt idx="107">
                  <c:v>107</c:v>
                </c:pt>
                <c:pt idx="108">
                  <c:v>108</c:v>
                </c:pt>
                <c:pt idx="109">
                  <c:v>109</c:v>
                </c:pt>
                <c:pt idx="110">
                  <c:v>110</c:v>
                </c:pt>
                <c:pt idx="111">
                  <c:v>111</c:v>
                </c:pt>
                <c:pt idx="112">
                  <c:v>112</c:v>
                </c:pt>
                <c:pt idx="113">
                  <c:v>113</c:v>
                </c:pt>
                <c:pt idx="114">
                  <c:v>114</c:v>
                </c:pt>
                <c:pt idx="115">
                  <c:v>115</c:v>
                </c:pt>
                <c:pt idx="116">
                  <c:v>116</c:v>
                </c:pt>
                <c:pt idx="117">
                  <c:v>117</c:v>
                </c:pt>
                <c:pt idx="118">
                  <c:v>118</c:v>
                </c:pt>
                <c:pt idx="119">
                  <c:v>119</c:v>
                </c:pt>
                <c:pt idx="120">
                  <c:v>120</c:v>
                </c:pt>
                <c:pt idx="121">
                  <c:v>121</c:v>
                </c:pt>
                <c:pt idx="122">
                  <c:v>122</c:v>
                </c:pt>
                <c:pt idx="123">
                  <c:v>123</c:v>
                </c:pt>
                <c:pt idx="124">
                  <c:v>124</c:v>
                </c:pt>
                <c:pt idx="125">
                  <c:v>125</c:v>
                </c:pt>
                <c:pt idx="126">
                  <c:v>126</c:v>
                </c:pt>
                <c:pt idx="127">
                  <c:v>127</c:v>
                </c:pt>
                <c:pt idx="128">
                  <c:v>128</c:v>
                </c:pt>
                <c:pt idx="129">
                  <c:v>129</c:v>
                </c:pt>
                <c:pt idx="130">
                  <c:v>130</c:v>
                </c:pt>
                <c:pt idx="131">
                  <c:v>131</c:v>
                </c:pt>
                <c:pt idx="132">
                  <c:v>132</c:v>
                </c:pt>
                <c:pt idx="133">
                  <c:v>133</c:v>
                </c:pt>
                <c:pt idx="134">
                  <c:v>134</c:v>
                </c:pt>
                <c:pt idx="135">
                  <c:v>135</c:v>
                </c:pt>
                <c:pt idx="136">
                  <c:v>136</c:v>
                </c:pt>
                <c:pt idx="137">
                  <c:v>137</c:v>
                </c:pt>
                <c:pt idx="138">
                  <c:v>138</c:v>
                </c:pt>
                <c:pt idx="139">
                  <c:v>139</c:v>
                </c:pt>
                <c:pt idx="140">
                  <c:v>140</c:v>
                </c:pt>
                <c:pt idx="141">
                  <c:v>141</c:v>
                </c:pt>
                <c:pt idx="142">
                  <c:v>142</c:v>
                </c:pt>
                <c:pt idx="143">
                  <c:v>143</c:v>
                </c:pt>
                <c:pt idx="144">
                  <c:v>144</c:v>
                </c:pt>
                <c:pt idx="145">
                  <c:v>145</c:v>
                </c:pt>
                <c:pt idx="146">
                  <c:v>146</c:v>
                </c:pt>
                <c:pt idx="147">
                  <c:v>147</c:v>
                </c:pt>
                <c:pt idx="148">
                  <c:v>148</c:v>
                </c:pt>
                <c:pt idx="149">
                  <c:v>149</c:v>
                </c:pt>
                <c:pt idx="150">
                  <c:v>150</c:v>
                </c:pt>
                <c:pt idx="151">
                  <c:v>151</c:v>
                </c:pt>
                <c:pt idx="152">
                  <c:v>152</c:v>
                </c:pt>
                <c:pt idx="153">
                  <c:v>153</c:v>
                </c:pt>
                <c:pt idx="154">
                  <c:v>154</c:v>
                </c:pt>
                <c:pt idx="155">
                  <c:v>155</c:v>
                </c:pt>
                <c:pt idx="156">
                  <c:v>156</c:v>
                </c:pt>
                <c:pt idx="157">
                  <c:v>157</c:v>
                </c:pt>
                <c:pt idx="158">
                  <c:v>158</c:v>
                </c:pt>
                <c:pt idx="159">
                  <c:v>159</c:v>
                </c:pt>
                <c:pt idx="160">
                  <c:v>160</c:v>
                </c:pt>
                <c:pt idx="161">
                  <c:v>161</c:v>
                </c:pt>
                <c:pt idx="162">
                  <c:v>162</c:v>
                </c:pt>
                <c:pt idx="163">
                  <c:v>163</c:v>
                </c:pt>
                <c:pt idx="164">
                  <c:v>164</c:v>
                </c:pt>
                <c:pt idx="165">
                  <c:v>165</c:v>
                </c:pt>
                <c:pt idx="166">
                  <c:v>166</c:v>
                </c:pt>
                <c:pt idx="167">
                  <c:v>167</c:v>
                </c:pt>
                <c:pt idx="168">
                  <c:v>168</c:v>
                </c:pt>
                <c:pt idx="169">
                  <c:v>169</c:v>
                </c:pt>
                <c:pt idx="170">
                  <c:v>170</c:v>
                </c:pt>
                <c:pt idx="171">
                  <c:v>171</c:v>
                </c:pt>
                <c:pt idx="172">
                  <c:v>172</c:v>
                </c:pt>
                <c:pt idx="173">
                  <c:v>173</c:v>
                </c:pt>
                <c:pt idx="174">
                  <c:v>174</c:v>
                </c:pt>
                <c:pt idx="175">
                  <c:v>175</c:v>
                </c:pt>
                <c:pt idx="176">
                  <c:v>176</c:v>
                </c:pt>
                <c:pt idx="177">
                  <c:v>177</c:v>
                </c:pt>
                <c:pt idx="178">
                  <c:v>178</c:v>
                </c:pt>
                <c:pt idx="179">
                  <c:v>179</c:v>
                </c:pt>
                <c:pt idx="180">
                  <c:v>180</c:v>
                </c:pt>
                <c:pt idx="181">
                  <c:v>181</c:v>
                </c:pt>
                <c:pt idx="182">
                  <c:v>182</c:v>
                </c:pt>
                <c:pt idx="183">
                  <c:v>183</c:v>
                </c:pt>
                <c:pt idx="184">
                  <c:v>184</c:v>
                </c:pt>
                <c:pt idx="185">
                  <c:v>185</c:v>
                </c:pt>
                <c:pt idx="186">
                  <c:v>186</c:v>
                </c:pt>
                <c:pt idx="187">
                  <c:v>187</c:v>
                </c:pt>
                <c:pt idx="188">
                  <c:v>188</c:v>
                </c:pt>
                <c:pt idx="189">
                  <c:v>189</c:v>
                </c:pt>
                <c:pt idx="190">
                  <c:v>190</c:v>
                </c:pt>
                <c:pt idx="191">
                  <c:v>191</c:v>
                </c:pt>
                <c:pt idx="192">
                  <c:v>192</c:v>
                </c:pt>
                <c:pt idx="193">
                  <c:v>193</c:v>
                </c:pt>
                <c:pt idx="194">
                  <c:v>194</c:v>
                </c:pt>
                <c:pt idx="195">
                  <c:v>195</c:v>
                </c:pt>
                <c:pt idx="196">
                  <c:v>196</c:v>
                </c:pt>
                <c:pt idx="197">
                  <c:v>197</c:v>
                </c:pt>
                <c:pt idx="198">
                  <c:v>198</c:v>
                </c:pt>
                <c:pt idx="199">
                  <c:v>199</c:v>
                </c:pt>
                <c:pt idx="200">
                  <c:v>200</c:v>
                </c:pt>
                <c:pt idx="201">
                  <c:v>201</c:v>
                </c:pt>
                <c:pt idx="202">
                  <c:v>202</c:v>
                </c:pt>
                <c:pt idx="203">
                  <c:v>203</c:v>
                </c:pt>
                <c:pt idx="204">
                  <c:v>204</c:v>
                </c:pt>
                <c:pt idx="205">
                  <c:v>205</c:v>
                </c:pt>
                <c:pt idx="206">
                  <c:v>206</c:v>
                </c:pt>
                <c:pt idx="207">
                  <c:v>207</c:v>
                </c:pt>
                <c:pt idx="208">
                  <c:v>208</c:v>
                </c:pt>
                <c:pt idx="209">
                  <c:v>209</c:v>
                </c:pt>
                <c:pt idx="210">
                  <c:v>210</c:v>
                </c:pt>
                <c:pt idx="211">
                  <c:v>211</c:v>
                </c:pt>
                <c:pt idx="212">
                  <c:v>212</c:v>
                </c:pt>
                <c:pt idx="213">
                  <c:v>213</c:v>
                </c:pt>
                <c:pt idx="214">
                  <c:v>214</c:v>
                </c:pt>
                <c:pt idx="215">
                  <c:v>215</c:v>
                </c:pt>
                <c:pt idx="216">
                  <c:v>216</c:v>
                </c:pt>
                <c:pt idx="217">
                  <c:v>217</c:v>
                </c:pt>
                <c:pt idx="218">
                  <c:v>218</c:v>
                </c:pt>
                <c:pt idx="219">
                  <c:v>219</c:v>
                </c:pt>
                <c:pt idx="220">
                  <c:v>220</c:v>
                </c:pt>
                <c:pt idx="221">
                  <c:v>221</c:v>
                </c:pt>
                <c:pt idx="222">
                  <c:v>222</c:v>
                </c:pt>
                <c:pt idx="223">
                  <c:v>223</c:v>
                </c:pt>
                <c:pt idx="224">
                  <c:v>224</c:v>
                </c:pt>
                <c:pt idx="225">
                  <c:v>225</c:v>
                </c:pt>
                <c:pt idx="226">
                  <c:v>226</c:v>
                </c:pt>
                <c:pt idx="227">
                  <c:v>227</c:v>
                </c:pt>
                <c:pt idx="228">
                  <c:v>228</c:v>
                </c:pt>
                <c:pt idx="229">
                  <c:v>229</c:v>
                </c:pt>
                <c:pt idx="230">
                  <c:v>230</c:v>
                </c:pt>
                <c:pt idx="231">
                  <c:v>231</c:v>
                </c:pt>
                <c:pt idx="232">
                  <c:v>232</c:v>
                </c:pt>
                <c:pt idx="233">
                  <c:v>233</c:v>
                </c:pt>
                <c:pt idx="234">
                  <c:v>234</c:v>
                </c:pt>
                <c:pt idx="235">
                  <c:v>235</c:v>
                </c:pt>
                <c:pt idx="236">
                  <c:v>236</c:v>
                </c:pt>
                <c:pt idx="237">
                  <c:v>237</c:v>
                </c:pt>
                <c:pt idx="238">
                  <c:v>238</c:v>
                </c:pt>
                <c:pt idx="239">
                  <c:v>239</c:v>
                </c:pt>
                <c:pt idx="240">
                  <c:v>240</c:v>
                </c:pt>
                <c:pt idx="241">
                  <c:v>241</c:v>
                </c:pt>
                <c:pt idx="242">
                  <c:v>242</c:v>
                </c:pt>
                <c:pt idx="243">
                  <c:v>243</c:v>
                </c:pt>
                <c:pt idx="244">
                  <c:v>244</c:v>
                </c:pt>
                <c:pt idx="245">
                  <c:v>245</c:v>
                </c:pt>
                <c:pt idx="246">
                  <c:v>246</c:v>
                </c:pt>
                <c:pt idx="247">
                  <c:v>247</c:v>
                </c:pt>
                <c:pt idx="248">
                  <c:v>248</c:v>
                </c:pt>
                <c:pt idx="249">
                  <c:v>249</c:v>
                </c:pt>
                <c:pt idx="250">
                  <c:v>250</c:v>
                </c:pt>
                <c:pt idx="251">
                  <c:v>251</c:v>
                </c:pt>
                <c:pt idx="252">
                  <c:v>252</c:v>
                </c:pt>
                <c:pt idx="253">
                  <c:v>253</c:v>
                </c:pt>
                <c:pt idx="254">
                  <c:v>254</c:v>
                </c:pt>
                <c:pt idx="255">
                  <c:v>255</c:v>
                </c:pt>
                <c:pt idx="256">
                  <c:v>256</c:v>
                </c:pt>
                <c:pt idx="257">
                  <c:v>257</c:v>
                </c:pt>
                <c:pt idx="258">
                  <c:v>258</c:v>
                </c:pt>
                <c:pt idx="259">
                  <c:v>259</c:v>
                </c:pt>
                <c:pt idx="260">
                  <c:v>260</c:v>
                </c:pt>
                <c:pt idx="261">
                  <c:v>261</c:v>
                </c:pt>
                <c:pt idx="262">
                  <c:v>262</c:v>
                </c:pt>
                <c:pt idx="263">
                  <c:v>263</c:v>
                </c:pt>
                <c:pt idx="264">
                  <c:v>264</c:v>
                </c:pt>
                <c:pt idx="265">
                  <c:v>265</c:v>
                </c:pt>
                <c:pt idx="266">
                  <c:v>266</c:v>
                </c:pt>
                <c:pt idx="267">
                  <c:v>267</c:v>
                </c:pt>
                <c:pt idx="268">
                  <c:v>268</c:v>
                </c:pt>
                <c:pt idx="269">
                  <c:v>269</c:v>
                </c:pt>
                <c:pt idx="270">
                  <c:v>270</c:v>
                </c:pt>
                <c:pt idx="271">
                  <c:v>271</c:v>
                </c:pt>
                <c:pt idx="272">
                  <c:v>272</c:v>
                </c:pt>
                <c:pt idx="273">
                  <c:v>273</c:v>
                </c:pt>
                <c:pt idx="274">
                  <c:v>274</c:v>
                </c:pt>
                <c:pt idx="275">
                  <c:v>275</c:v>
                </c:pt>
                <c:pt idx="276">
                  <c:v>276</c:v>
                </c:pt>
                <c:pt idx="277">
                  <c:v>277</c:v>
                </c:pt>
                <c:pt idx="278">
                  <c:v>278</c:v>
                </c:pt>
                <c:pt idx="279">
                  <c:v>279</c:v>
                </c:pt>
                <c:pt idx="280">
                  <c:v>280</c:v>
                </c:pt>
                <c:pt idx="281">
                  <c:v>281</c:v>
                </c:pt>
                <c:pt idx="282">
                  <c:v>282</c:v>
                </c:pt>
                <c:pt idx="283">
                  <c:v>283</c:v>
                </c:pt>
                <c:pt idx="284">
                  <c:v>284</c:v>
                </c:pt>
                <c:pt idx="285">
                  <c:v>285</c:v>
                </c:pt>
                <c:pt idx="286">
                  <c:v>286</c:v>
                </c:pt>
                <c:pt idx="287">
                  <c:v>287</c:v>
                </c:pt>
                <c:pt idx="288">
                  <c:v>288</c:v>
                </c:pt>
                <c:pt idx="289">
                  <c:v>289</c:v>
                </c:pt>
                <c:pt idx="290">
                  <c:v>290</c:v>
                </c:pt>
                <c:pt idx="291">
                  <c:v>291</c:v>
                </c:pt>
                <c:pt idx="292">
                  <c:v>292</c:v>
                </c:pt>
                <c:pt idx="293">
                  <c:v>293</c:v>
                </c:pt>
                <c:pt idx="294">
                  <c:v>294</c:v>
                </c:pt>
                <c:pt idx="295">
                  <c:v>295</c:v>
                </c:pt>
                <c:pt idx="296">
                  <c:v>296</c:v>
                </c:pt>
                <c:pt idx="297">
                  <c:v>297</c:v>
                </c:pt>
                <c:pt idx="298">
                  <c:v>298</c:v>
                </c:pt>
                <c:pt idx="299">
                  <c:v>299</c:v>
                </c:pt>
                <c:pt idx="300">
                  <c:v>300</c:v>
                </c:pt>
                <c:pt idx="301">
                  <c:v>301</c:v>
                </c:pt>
                <c:pt idx="302">
                  <c:v>302</c:v>
                </c:pt>
                <c:pt idx="303">
                  <c:v>303</c:v>
                </c:pt>
                <c:pt idx="304">
                  <c:v>304</c:v>
                </c:pt>
                <c:pt idx="305">
                  <c:v>305</c:v>
                </c:pt>
                <c:pt idx="306">
                  <c:v>306</c:v>
                </c:pt>
                <c:pt idx="307">
                  <c:v>307</c:v>
                </c:pt>
                <c:pt idx="308">
                  <c:v>308</c:v>
                </c:pt>
                <c:pt idx="309">
                  <c:v>309</c:v>
                </c:pt>
                <c:pt idx="310">
                  <c:v>310</c:v>
                </c:pt>
                <c:pt idx="311">
                  <c:v>311</c:v>
                </c:pt>
                <c:pt idx="312">
                  <c:v>312</c:v>
                </c:pt>
                <c:pt idx="313">
                  <c:v>313</c:v>
                </c:pt>
                <c:pt idx="314">
                  <c:v>314</c:v>
                </c:pt>
                <c:pt idx="315">
                  <c:v>315</c:v>
                </c:pt>
                <c:pt idx="316">
                  <c:v>316</c:v>
                </c:pt>
                <c:pt idx="317">
                  <c:v>317</c:v>
                </c:pt>
                <c:pt idx="318">
                  <c:v>318</c:v>
                </c:pt>
                <c:pt idx="319">
                  <c:v>319</c:v>
                </c:pt>
                <c:pt idx="320">
                  <c:v>320</c:v>
                </c:pt>
                <c:pt idx="321">
                  <c:v>321</c:v>
                </c:pt>
                <c:pt idx="322">
                  <c:v>322</c:v>
                </c:pt>
                <c:pt idx="323">
                  <c:v>323</c:v>
                </c:pt>
                <c:pt idx="324">
                  <c:v>324</c:v>
                </c:pt>
                <c:pt idx="325">
                  <c:v>325</c:v>
                </c:pt>
                <c:pt idx="326">
                  <c:v>326</c:v>
                </c:pt>
                <c:pt idx="327">
                  <c:v>327</c:v>
                </c:pt>
                <c:pt idx="328">
                  <c:v>328</c:v>
                </c:pt>
                <c:pt idx="329">
                  <c:v>329</c:v>
                </c:pt>
                <c:pt idx="330">
                  <c:v>330</c:v>
                </c:pt>
                <c:pt idx="331">
                  <c:v>331</c:v>
                </c:pt>
                <c:pt idx="332">
                  <c:v>332</c:v>
                </c:pt>
                <c:pt idx="333">
                  <c:v>333</c:v>
                </c:pt>
                <c:pt idx="334">
                  <c:v>334</c:v>
                </c:pt>
                <c:pt idx="335">
                  <c:v>335</c:v>
                </c:pt>
                <c:pt idx="336">
                  <c:v>336</c:v>
                </c:pt>
                <c:pt idx="337">
                  <c:v>337</c:v>
                </c:pt>
                <c:pt idx="338">
                  <c:v>338</c:v>
                </c:pt>
                <c:pt idx="339">
                  <c:v>339</c:v>
                </c:pt>
                <c:pt idx="340">
                  <c:v>340</c:v>
                </c:pt>
                <c:pt idx="341">
                  <c:v>341</c:v>
                </c:pt>
                <c:pt idx="342">
                  <c:v>342</c:v>
                </c:pt>
                <c:pt idx="343">
                  <c:v>343</c:v>
                </c:pt>
                <c:pt idx="344">
                  <c:v>344</c:v>
                </c:pt>
                <c:pt idx="345">
                  <c:v>345</c:v>
                </c:pt>
                <c:pt idx="346">
                  <c:v>346</c:v>
                </c:pt>
                <c:pt idx="347">
                  <c:v>347</c:v>
                </c:pt>
                <c:pt idx="348">
                  <c:v>348</c:v>
                </c:pt>
                <c:pt idx="349">
                  <c:v>349</c:v>
                </c:pt>
                <c:pt idx="350">
                  <c:v>350</c:v>
                </c:pt>
                <c:pt idx="351">
                  <c:v>351</c:v>
                </c:pt>
                <c:pt idx="352">
                  <c:v>352</c:v>
                </c:pt>
                <c:pt idx="353">
                  <c:v>353</c:v>
                </c:pt>
                <c:pt idx="354">
                  <c:v>354</c:v>
                </c:pt>
                <c:pt idx="355">
                  <c:v>355</c:v>
                </c:pt>
                <c:pt idx="356">
                  <c:v>356</c:v>
                </c:pt>
                <c:pt idx="357">
                  <c:v>357</c:v>
                </c:pt>
                <c:pt idx="358">
                  <c:v>358</c:v>
                </c:pt>
                <c:pt idx="359">
                  <c:v>359</c:v>
                </c:pt>
                <c:pt idx="360">
                  <c:v>360</c:v>
                </c:pt>
                <c:pt idx="361">
                  <c:v>361</c:v>
                </c:pt>
                <c:pt idx="362">
                  <c:v>362</c:v>
                </c:pt>
                <c:pt idx="363">
                  <c:v>363</c:v>
                </c:pt>
                <c:pt idx="364">
                  <c:v>364</c:v>
                </c:pt>
                <c:pt idx="365">
                  <c:v>365</c:v>
                </c:pt>
                <c:pt idx="366">
                  <c:v>366</c:v>
                </c:pt>
                <c:pt idx="367">
                  <c:v>367</c:v>
                </c:pt>
                <c:pt idx="368">
                  <c:v>368</c:v>
                </c:pt>
                <c:pt idx="369">
                  <c:v>369</c:v>
                </c:pt>
                <c:pt idx="370">
                  <c:v>370</c:v>
                </c:pt>
                <c:pt idx="371">
                  <c:v>371</c:v>
                </c:pt>
                <c:pt idx="372">
                  <c:v>372</c:v>
                </c:pt>
                <c:pt idx="373">
                  <c:v>373</c:v>
                </c:pt>
                <c:pt idx="374">
                  <c:v>374</c:v>
                </c:pt>
                <c:pt idx="375">
                  <c:v>375</c:v>
                </c:pt>
                <c:pt idx="376">
                  <c:v>376</c:v>
                </c:pt>
                <c:pt idx="377">
                  <c:v>377</c:v>
                </c:pt>
                <c:pt idx="378">
                  <c:v>378</c:v>
                </c:pt>
                <c:pt idx="379">
                  <c:v>379</c:v>
                </c:pt>
                <c:pt idx="380">
                  <c:v>380</c:v>
                </c:pt>
                <c:pt idx="381">
                  <c:v>381</c:v>
                </c:pt>
                <c:pt idx="382">
                  <c:v>382</c:v>
                </c:pt>
                <c:pt idx="383">
                  <c:v>383</c:v>
                </c:pt>
                <c:pt idx="384">
                  <c:v>384</c:v>
                </c:pt>
                <c:pt idx="385">
                  <c:v>385</c:v>
                </c:pt>
                <c:pt idx="386">
                  <c:v>386</c:v>
                </c:pt>
                <c:pt idx="387">
                  <c:v>387</c:v>
                </c:pt>
                <c:pt idx="388">
                  <c:v>388</c:v>
                </c:pt>
                <c:pt idx="389">
                  <c:v>389</c:v>
                </c:pt>
                <c:pt idx="390">
                  <c:v>390</c:v>
                </c:pt>
                <c:pt idx="391">
                  <c:v>391</c:v>
                </c:pt>
                <c:pt idx="392">
                  <c:v>392</c:v>
                </c:pt>
                <c:pt idx="393">
                  <c:v>393</c:v>
                </c:pt>
                <c:pt idx="394">
                  <c:v>394</c:v>
                </c:pt>
                <c:pt idx="395">
                  <c:v>395</c:v>
                </c:pt>
                <c:pt idx="396">
                  <c:v>396</c:v>
                </c:pt>
                <c:pt idx="397">
                  <c:v>397</c:v>
                </c:pt>
                <c:pt idx="398">
                  <c:v>398</c:v>
                </c:pt>
                <c:pt idx="399">
                  <c:v>399</c:v>
                </c:pt>
                <c:pt idx="400">
                  <c:v>400</c:v>
                </c:pt>
                <c:pt idx="401">
                  <c:v>401</c:v>
                </c:pt>
                <c:pt idx="402">
                  <c:v>402</c:v>
                </c:pt>
                <c:pt idx="403">
                  <c:v>403</c:v>
                </c:pt>
                <c:pt idx="404">
                  <c:v>404</c:v>
                </c:pt>
                <c:pt idx="405">
                  <c:v>405</c:v>
                </c:pt>
                <c:pt idx="406">
                  <c:v>406</c:v>
                </c:pt>
                <c:pt idx="407">
                  <c:v>407</c:v>
                </c:pt>
                <c:pt idx="408">
                  <c:v>408</c:v>
                </c:pt>
                <c:pt idx="409">
                  <c:v>409</c:v>
                </c:pt>
                <c:pt idx="410">
                  <c:v>410</c:v>
                </c:pt>
                <c:pt idx="411">
                  <c:v>411</c:v>
                </c:pt>
                <c:pt idx="412">
                  <c:v>412</c:v>
                </c:pt>
                <c:pt idx="413">
                  <c:v>413</c:v>
                </c:pt>
                <c:pt idx="414">
                  <c:v>414</c:v>
                </c:pt>
                <c:pt idx="415">
                  <c:v>415</c:v>
                </c:pt>
                <c:pt idx="416">
                  <c:v>416</c:v>
                </c:pt>
                <c:pt idx="417">
                  <c:v>417</c:v>
                </c:pt>
                <c:pt idx="418">
                  <c:v>418</c:v>
                </c:pt>
                <c:pt idx="419">
                  <c:v>419</c:v>
                </c:pt>
                <c:pt idx="420">
                  <c:v>420</c:v>
                </c:pt>
                <c:pt idx="421">
                  <c:v>421</c:v>
                </c:pt>
                <c:pt idx="422">
                  <c:v>422</c:v>
                </c:pt>
                <c:pt idx="423">
                  <c:v>423</c:v>
                </c:pt>
                <c:pt idx="424">
                  <c:v>424</c:v>
                </c:pt>
                <c:pt idx="425">
                  <c:v>425</c:v>
                </c:pt>
                <c:pt idx="426">
                  <c:v>426</c:v>
                </c:pt>
                <c:pt idx="427">
                  <c:v>427</c:v>
                </c:pt>
                <c:pt idx="428">
                  <c:v>428</c:v>
                </c:pt>
                <c:pt idx="429">
                  <c:v>429</c:v>
                </c:pt>
                <c:pt idx="430">
                  <c:v>430</c:v>
                </c:pt>
                <c:pt idx="431">
                  <c:v>431</c:v>
                </c:pt>
                <c:pt idx="432">
                  <c:v>432</c:v>
                </c:pt>
                <c:pt idx="433">
                  <c:v>433</c:v>
                </c:pt>
                <c:pt idx="434">
                  <c:v>434</c:v>
                </c:pt>
                <c:pt idx="435">
                  <c:v>435</c:v>
                </c:pt>
                <c:pt idx="436">
                  <c:v>436</c:v>
                </c:pt>
                <c:pt idx="437">
                  <c:v>437</c:v>
                </c:pt>
                <c:pt idx="438">
                  <c:v>438</c:v>
                </c:pt>
                <c:pt idx="439">
                  <c:v>439</c:v>
                </c:pt>
                <c:pt idx="440">
                  <c:v>440</c:v>
                </c:pt>
                <c:pt idx="441">
                  <c:v>441</c:v>
                </c:pt>
                <c:pt idx="442">
                  <c:v>442</c:v>
                </c:pt>
                <c:pt idx="443">
                  <c:v>443</c:v>
                </c:pt>
                <c:pt idx="444">
                  <c:v>444</c:v>
                </c:pt>
                <c:pt idx="445">
                  <c:v>445</c:v>
                </c:pt>
                <c:pt idx="446">
                  <c:v>446</c:v>
                </c:pt>
                <c:pt idx="447">
                  <c:v>447</c:v>
                </c:pt>
                <c:pt idx="448">
                  <c:v>448</c:v>
                </c:pt>
                <c:pt idx="449">
                  <c:v>449</c:v>
                </c:pt>
                <c:pt idx="450">
                  <c:v>450</c:v>
                </c:pt>
                <c:pt idx="451">
                  <c:v>451</c:v>
                </c:pt>
                <c:pt idx="452">
                  <c:v>452</c:v>
                </c:pt>
                <c:pt idx="453">
                  <c:v>453</c:v>
                </c:pt>
                <c:pt idx="454">
                  <c:v>454</c:v>
                </c:pt>
                <c:pt idx="455">
                  <c:v>455</c:v>
                </c:pt>
                <c:pt idx="456">
                  <c:v>456</c:v>
                </c:pt>
                <c:pt idx="457">
                  <c:v>457</c:v>
                </c:pt>
                <c:pt idx="458">
                  <c:v>458</c:v>
                </c:pt>
                <c:pt idx="459">
                  <c:v>459</c:v>
                </c:pt>
                <c:pt idx="460">
                  <c:v>460</c:v>
                </c:pt>
                <c:pt idx="461">
                  <c:v>461</c:v>
                </c:pt>
                <c:pt idx="462">
                  <c:v>462</c:v>
                </c:pt>
                <c:pt idx="463">
                  <c:v>463</c:v>
                </c:pt>
                <c:pt idx="464">
                  <c:v>464</c:v>
                </c:pt>
                <c:pt idx="465">
                  <c:v>465</c:v>
                </c:pt>
              </c:numCache>
            </c:numRef>
          </c:xVal>
          <c:yVal>
            <c:numRef>
              <c:f>Sheet1!$C$2:$C$467</c:f>
              <c:numCache>
                <c:formatCode>General</c:formatCode>
                <c:ptCount val="46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0</c:v>
                </c:pt>
                <c:pt idx="134">
                  <c:v>0</c:v>
                </c:pt>
                <c:pt idx="135">
                  <c:v>0</c:v>
                </c:pt>
                <c:pt idx="136">
                  <c:v>0</c:v>
                </c:pt>
                <c:pt idx="137">
                  <c:v>0</c:v>
                </c:pt>
                <c:pt idx="138">
                  <c:v>0</c:v>
                </c:pt>
                <c:pt idx="139">
                  <c:v>0</c:v>
                </c:pt>
                <c:pt idx="140">
                  <c:v>0</c:v>
                </c:pt>
                <c:pt idx="141">
                  <c:v>0</c:v>
                </c:pt>
                <c:pt idx="142">
                  <c:v>0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0</c:v>
                </c:pt>
                <c:pt idx="215">
                  <c:v>0</c:v>
                </c:pt>
                <c:pt idx="216">
                  <c:v>0</c:v>
                </c:pt>
                <c:pt idx="217">
                  <c:v>0</c:v>
                </c:pt>
                <c:pt idx="218">
                  <c:v>0</c:v>
                </c:pt>
                <c:pt idx="219">
                  <c:v>0</c:v>
                </c:pt>
                <c:pt idx="220">
                  <c:v>0</c:v>
                </c:pt>
                <c:pt idx="221">
                  <c:v>0</c:v>
                </c:pt>
                <c:pt idx="222">
                  <c:v>0</c:v>
                </c:pt>
                <c:pt idx="223">
                  <c:v>0</c:v>
                </c:pt>
                <c:pt idx="224">
                  <c:v>0</c:v>
                </c:pt>
                <c:pt idx="225">
                  <c:v>0</c:v>
                </c:pt>
                <c:pt idx="226">
                  <c:v>0</c:v>
                </c:pt>
                <c:pt idx="227">
                  <c:v>0</c:v>
                </c:pt>
                <c:pt idx="228">
                  <c:v>0</c:v>
                </c:pt>
                <c:pt idx="229">
                  <c:v>0</c:v>
                </c:pt>
                <c:pt idx="230">
                  <c:v>0</c:v>
                </c:pt>
                <c:pt idx="231">
                  <c:v>0</c:v>
                </c:pt>
                <c:pt idx="232">
                  <c:v>0</c:v>
                </c:pt>
                <c:pt idx="233">
                  <c:v>0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0</c:v>
                </c:pt>
                <c:pt idx="239">
                  <c:v>0</c:v>
                </c:pt>
                <c:pt idx="240">
                  <c:v>0</c:v>
                </c:pt>
                <c:pt idx="241">
                  <c:v>0</c:v>
                </c:pt>
                <c:pt idx="242">
                  <c:v>0</c:v>
                </c:pt>
                <c:pt idx="243">
                  <c:v>0</c:v>
                </c:pt>
                <c:pt idx="244">
                  <c:v>0</c:v>
                </c:pt>
                <c:pt idx="245">
                  <c:v>0</c:v>
                </c:pt>
                <c:pt idx="246">
                  <c:v>0</c:v>
                </c:pt>
                <c:pt idx="247">
                  <c:v>0</c:v>
                </c:pt>
                <c:pt idx="248">
                  <c:v>0</c:v>
                </c:pt>
                <c:pt idx="249">
                  <c:v>0</c:v>
                </c:pt>
                <c:pt idx="250">
                  <c:v>0</c:v>
                </c:pt>
                <c:pt idx="251">
                  <c:v>0</c:v>
                </c:pt>
                <c:pt idx="252">
                  <c:v>0</c:v>
                </c:pt>
                <c:pt idx="253">
                  <c:v>0</c:v>
                </c:pt>
                <c:pt idx="254">
                  <c:v>0</c:v>
                </c:pt>
                <c:pt idx="255">
                  <c:v>0</c:v>
                </c:pt>
                <c:pt idx="256">
                  <c:v>0</c:v>
                </c:pt>
                <c:pt idx="257">
                  <c:v>0</c:v>
                </c:pt>
                <c:pt idx="258">
                  <c:v>0</c:v>
                </c:pt>
                <c:pt idx="259">
                  <c:v>0</c:v>
                </c:pt>
                <c:pt idx="260">
                  <c:v>0</c:v>
                </c:pt>
                <c:pt idx="261">
                  <c:v>0</c:v>
                </c:pt>
                <c:pt idx="262">
                  <c:v>0</c:v>
                </c:pt>
                <c:pt idx="263">
                  <c:v>0</c:v>
                </c:pt>
                <c:pt idx="264">
                  <c:v>0</c:v>
                </c:pt>
                <c:pt idx="265">
                  <c:v>0</c:v>
                </c:pt>
                <c:pt idx="266">
                  <c:v>0</c:v>
                </c:pt>
                <c:pt idx="267">
                  <c:v>0</c:v>
                </c:pt>
                <c:pt idx="268">
                  <c:v>0</c:v>
                </c:pt>
                <c:pt idx="269">
                  <c:v>0</c:v>
                </c:pt>
                <c:pt idx="270">
                  <c:v>0</c:v>
                </c:pt>
                <c:pt idx="271">
                  <c:v>0</c:v>
                </c:pt>
                <c:pt idx="272">
                  <c:v>0</c:v>
                </c:pt>
                <c:pt idx="273">
                  <c:v>0</c:v>
                </c:pt>
                <c:pt idx="274">
                  <c:v>0</c:v>
                </c:pt>
                <c:pt idx="275">
                  <c:v>0</c:v>
                </c:pt>
                <c:pt idx="276">
                  <c:v>0</c:v>
                </c:pt>
                <c:pt idx="277">
                  <c:v>0</c:v>
                </c:pt>
                <c:pt idx="278">
                  <c:v>0</c:v>
                </c:pt>
                <c:pt idx="279">
                  <c:v>0</c:v>
                </c:pt>
                <c:pt idx="280">
                  <c:v>0</c:v>
                </c:pt>
                <c:pt idx="281">
                  <c:v>0</c:v>
                </c:pt>
                <c:pt idx="282">
                  <c:v>0</c:v>
                </c:pt>
                <c:pt idx="283">
                  <c:v>0</c:v>
                </c:pt>
                <c:pt idx="284">
                  <c:v>0</c:v>
                </c:pt>
                <c:pt idx="285">
                  <c:v>0</c:v>
                </c:pt>
                <c:pt idx="286">
                  <c:v>0</c:v>
                </c:pt>
                <c:pt idx="287">
                  <c:v>0</c:v>
                </c:pt>
                <c:pt idx="288">
                  <c:v>0</c:v>
                </c:pt>
                <c:pt idx="289">
                  <c:v>0</c:v>
                </c:pt>
                <c:pt idx="290">
                  <c:v>0</c:v>
                </c:pt>
                <c:pt idx="291">
                  <c:v>0</c:v>
                </c:pt>
                <c:pt idx="292">
                  <c:v>0</c:v>
                </c:pt>
                <c:pt idx="293">
                  <c:v>0</c:v>
                </c:pt>
                <c:pt idx="294">
                  <c:v>0</c:v>
                </c:pt>
                <c:pt idx="295">
                  <c:v>0</c:v>
                </c:pt>
                <c:pt idx="296">
                  <c:v>0</c:v>
                </c:pt>
                <c:pt idx="297">
                  <c:v>0</c:v>
                </c:pt>
                <c:pt idx="298">
                  <c:v>0</c:v>
                </c:pt>
                <c:pt idx="299">
                  <c:v>0</c:v>
                </c:pt>
                <c:pt idx="300">
                  <c:v>0</c:v>
                </c:pt>
                <c:pt idx="301">
                  <c:v>0</c:v>
                </c:pt>
                <c:pt idx="302">
                  <c:v>0.17578125</c:v>
                </c:pt>
                <c:pt idx="303">
                  <c:v>0</c:v>
                </c:pt>
                <c:pt idx="304">
                  <c:v>0</c:v>
                </c:pt>
                <c:pt idx="305">
                  <c:v>0</c:v>
                </c:pt>
                <c:pt idx="306">
                  <c:v>0</c:v>
                </c:pt>
                <c:pt idx="307">
                  <c:v>8.203125E-2</c:v>
                </c:pt>
                <c:pt idx="308">
                  <c:v>0</c:v>
                </c:pt>
                <c:pt idx="309">
                  <c:v>0</c:v>
                </c:pt>
                <c:pt idx="310">
                  <c:v>0</c:v>
                </c:pt>
                <c:pt idx="311">
                  <c:v>0</c:v>
                </c:pt>
                <c:pt idx="312">
                  <c:v>0</c:v>
                </c:pt>
                <c:pt idx="313">
                  <c:v>0</c:v>
                </c:pt>
                <c:pt idx="314">
                  <c:v>0</c:v>
                </c:pt>
                <c:pt idx="315">
                  <c:v>0</c:v>
                </c:pt>
                <c:pt idx="316">
                  <c:v>0</c:v>
                </c:pt>
                <c:pt idx="317">
                  <c:v>0</c:v>
                </c:pt>
                <c:pt idx="318">
                  <c:v>0</c:v>
                </c:pt>
                <c:pt idx="319">
                  <c:v>0</c:v>
                </c:pt>
                <c:pt idx="320">
                  <c:v>0</c:v>
                </c:pt>
                <c:pt idx="321">
                  <c:v>0</c:v>
                </c:pt>
                <c:pt idx="322">
                  <c:v>0</c:v>
                </c:pt>
                <c:pt idx="323">
                  <c:v>0</c:v>
                </c:pt>
                <c:pt idx="324">
                  <c:v>0</c:v>
                </c:pt>
                <c:pt idx="325">
                  <c:v>0</c:v>
                </c:pt>
                <c:pt idx="326">
                  <c:v>0</c:v>
                </c:pt>
                <c:pt idx="327">
                  <c:v>7.7060546875</c:v>
                </c:pt>
                <c:pt idx="328">
                  <c:v>7.9453125</c:v>
                </c:pt>
                <c:pt idx="329">
                  <c:v>14.6806640625</c:v>
                </c:pt>
                <c:pt idx="330">
                  <c:v>7.9453125</c:v>
                </c:pt>
                <c:pt idx="331">
                  <c:v>14.6806640625</c:v>
                </c:pt>
                <c:pt idx="332">
                  <c:v>7.9453125</c:v>
                </c:pt>
                <c:pt idx="333">
                  <c:v>14.6806640625</c:v>
                </c:pt>
                <c:pt idx="334">
                  <c:v>7.9453125</c:v>
                </c:pt>
                <c:pt idx="335">
                  <c:v>14.6806640625</c:v>
                </c:pt>
                <c:pt idx="336">
                  <c:v>7.9453125</c:v>
                </c:pt>
                <c:pt idx="337">
                  <c:v>14.6806640625</c:v>
                </c:pt>
                <c:pt idx="338">
                  <c:v>7.9453125</c:v>
                </c:pt>
                <c:pt idx="339">
                  <c:v>14.6806640625</c:v>
                </c:pt>
                <c:pt idx="340">
                  <c:v>7.9453125</c:v>
                </c:pt>
                <c:pt idx="341">
                  <c:v>14.6806640625</c:v>
                </c:pt>
                <c:pt idx="342">
                  <c:v>7.9453125</c:v>
                </c:pt>
                <c:pt idx="343">
                  <c:v>15.083984375</c:v>
                </c:pt>
                <c:pt idx="344">
                  <c:v>14.6806640625</c:v>
                </c:pt>
                <c:pt idx="345">
                  <c:v>7.9453125</c:v>
                </c:pt>
                <c:pt idx="346">
                  <c:v>14.6806640625</c:v>
                </c:pt>
                <c:pt idx="347">
                  <c:v>7.9453125</c:v>
                </c:pt>
                <c:pt idx="348">
                  <c:v>14.6806640625</c:v>
                </c:pt>
                <c:pt idx="349">
                  <c:v>7.9453125</c:v>
                </c:pt>
                <c:pt idx="350">
                  <c:v>14.6806640625</c:v>
                </c:pt>
                <c:pt idx="351">
                  <c:v>7.9453125</c:v>
                </c:pt>
                <c:pt idx="352">
                  <c:v>14.6806640625</c:v>
                </c:pt>
                <c:pt idx="353">
                  <c:v>7.9453125</c:v>
                </c:pt>
                <c:pt idx="354">
                  <c:v>14.6806640625</c:v>
                </c:pt>
                <c:pt idx="355">
                  <c:v>7.9453125</c:v>
                </c:pt>
                <c:pt idx="356">
                  <c:v>14.6806640625</c:v>
                </c:pt>
                <c:pt idx="357">
                  <c:v>7.9453125</c:v>
                </c:pt>
                <c:pt idx="358">
                  <c:v>14.6806640625</c:v>
                </c:pt>
                <c:pt idx="359">
                  <c:v>7.9453125</c:v>
                </c:pt>
                <c:pt idx="360">
                  <c:v>14.6806640625</c:v>
                </c:pt>
                <c:pt idx="361">
                  <c:v>8.1552734375</c:v>
                </c:pt>
                <c:pt idx="362">
                  <c:v>14.890625</c:v>
                </c:pt>
                <c:pt idx="363">
                  <c:v>8.1552734375</c:v>
                </c:pt>
                <c:pt idx="364">
                  <c:v>14.890625</c:v>
                </c:pt>
                <c:pt idx="365">
                  <c:v>7.9453125</c:v>
                </c:pt>
                <c:pt idx="366">
                  <c:v>14.6806640625</c:v>
                </c:pt>
                <c:pt idx="367">
                  <c:v>7.9453125</c:v>
                </c:pt>
                <c:pt idx="368">
                  <c:v>14.6806640625</c:v>
                </c:pt>
                <c:pt idx="369">
                  <c:v>7.9453125</c:v>
                </c:pt>
                <c:pt idx="370">
                  <c:v>14.6806640625</c:v>
                </c:pt>
                <c:pt idx="371">
                  <c:v>7.9453125</c:v>
                </c:pt>
                <c:pt idx="372">
                  <c:v>14.6806640625</c:v>
                </c:pt>
                <c:pt idx="373">
                  <c:v>7.9453125</c:v>
                </c:pt>
                <c:pt idx="374">
                  <c:v>14.7626953125</c:v>
                </c:pt>
                <c:pt idx="375">
                  <c:v>7.9453125</c:v>
                </c:pt>
                <c:pt idx="376">
                  <c:v>14.6806640625</c:v>
                </c:pt>
                <c:pt idx="377">
                  <c:v>7.9453125</c:v>
                </c:pt>
                <c:pt idx="378">
                  <c:v>14.6806640625</c:v>
                </c:pt>
                <c:pt idx="379">
                  <c:v>7.9453125</c:v>
                </c:pt>
                <c:pt idx="380">
                  <c:v>14.6806640625</c:v>
                </c:pt>
                <c:pt idx="381">
                  <c:v>7.9453125</c:v>
                </c:pt>
                <c:pt idx="382">
                  <c:v>14.6806640625</c:v>
                </c:pt>
                <c:pt idx="383">
                  <c:v>7.9453125</c:v>
                </c:pt>
                <c:pt idx="384">
                  <c:v>14.6806640625</c:v>
                </c:pt>
                <c:pt idx="385">
                  <c:v>7.9453125</c:v>
                </c:pt>
                <c:pt idx="386">
                  <c:v>14.6806640625</c:v>
                </c:pt>
                <c:pt idx="387">
                  <c:v>7.9453125</c:v>
                </c:pt>
                <c:pt idx="388">
                  <c:v>14.6806640625</c:v>
                </c:pt>
                <c:pt idx="389">
                  <c:v>7.9453125</c:v>
                </c:pt>
                <c:pt idx="390">
                  <c:v>14.6806640625</c:v>
                </c:pt>
                <c:pt idx="391">
                  <c:v>7.9453125</c:v>
                </c:pt>
                <c:pt idx="392">
                  <c:v>14.6806640625</c:v>
                </c:pt>
                <c:pt idx="393">
                  <c:v>7.9453125</c:v>
                </c:pt>
                <c:pt idx="394">
                  <c:v>14.6806640625</c:v>
                </c:pt>
                <c:pt idx="395">
                  <c:v>7.9453125</c:v>
                </c:pt>
                <c:pt idx="396">
                  <c:v>14.6806640625</c:v>
                </c:pt>
                <c:pt idx="397">
                  <c:v>7.9453125</c:v>
                </c:pt>
                <c:pt idx="398">
                  <c:v>14.6806640625</c:v>
                </c:pt>
                <c:pt idx="399">
                  <c:v>7.9453125</c:v>
                </c:pt>
                <c:pt idx="400">
                  <c:v>14.6806640625</c:v>
                </c:pt>
                <c:pt idx="401">
                  <c:v>7.9453125</c:v>
                </c:pt>
                <c:pt idx="402">
                  <c:v>14.6806640625</c:v>
                </c:pt>
                <c:pt idx="403">
                  <c:v>7.9453125</c:v>
                </c:pt>
                <c:pt idx="404">
                  <c:v>14.6806640625</c:v>
                </c:pt>
                <c:pt idx="405">
                  <c:v>15.083984375</c:v>
                </c:pt>
                <c:pt idx="406">
                  <c:v>7.9453125</c:v>
                </c:pt>
                <c:pt idx="407">
                  <c:v>14.6806640625</c:v>
                </c:pt>
                <c:pt idx="408">
                  <c:v>7.9453125</c:v>
                </c:pt>
                <c:pt idx="409">
                  <c:v>14.6806640625</c:v>
                </c:pt>
                <c:pt idx="410">
                  <c:v>7.9453125</c:v>
                </c:pt>
                <c:pt idx="411">
                  <c:v>14.6806640625</c:v>
                </c:pt>
                <c:pt idx="412">
                  <c:v>7.9453125</c:v>
                </c:pt>
                <c:pt idx="413">
                  <c:v>14.6806640625</c:v>
                </c:pt>
                <c:pt idx="414">
                  <c:v>7.9453125</c:v>
                </c:pt>
                <c:pt idx="415">
                  <c:v>14.6806640625</c:v>
                </c:pt>
                <c:pt idx="416">
                  <c:v>7.9453125</c:v>
                </c:pt>
                <c:pt idx="417">
                  <c:v>14.6806640625</c:v>
                </c:pt>
                <c:pt idx="418">
                  <c:v>7.9453125</c:v>
                </c:pt>
                <c:pt idx="419">
                  <c:v>14.6806640625</c:v>
                </c:pt>
                <c:pt idx="420">
                  <c:v>7.9453125</c:v>
                </c:pt>
                <c:pt idx="421">
                  <c:v>14.7626953125</c:v>
                </c:pt>
                <c:pt idx="422">
                  <c:v>7.9453125</c:v>
                </c:pt>
                <c:pt idx="423">
                  <c:v>14.6806640625</c:v>
                </c:pt>
                <c:pt idx="424">
                  <c:v>7.9453125</c:v>
                </c:pt>
                <c:pt idx="425">
                  <c:v>14.6806640625</c:v>
                </c:pt>
                <c:pt idx="426">
                  <c:v>7.9453125</c:v>
                </c:pt>
                <c:pt idx="427">
                  <c:v>14.962890625</c:v>
                </c:pt>
                <c:pt idx="428">
                  <c:v>7.9453125</c:v>
                </c:pt>
                <c:pt idx="429">
                  <c:v>14.7685546875</c:v>
                </c:pt>
                <c:pt idx="430">
                  <c:v>8.033203125</c:v>
                </c:pt>
                <c:pt idx="431">
                  <c:v>14.6806640625</c:v>
                </c:pt>
                <c:pt idx="432">
                  <c:v>8.1826171875</c:v>
                </c:pt>
                <c:pt idx="433">
                  <c:v>14.6806640625</c:v>
                </c:pt>
                <c:pt idx="434">
                  <c:v>8.02734375</c:v>
                </c:pt>
                <c:pt idx="435">
                  <c:v>14.6806640625</c:v>
                </c:pt>
                <c:pt idx="436">
                  <c:v>7.9453125</c:v>
                </c:pt>
                <c:pt idx="437">
                  <c:v>14.6806640625</c:v>
                </c:pt>
                <c:pt idx="438">
                  <c:v>7.9453125</c:v>
                </c:pt>
                <c:pt idx="439">
                  <c:v>14.6806640625</c:v>
                </c:pt>
                <c:pt idx="440">
                  <c:v>7.9453125</c:v>
                </c:pt>
                <c:pt idx="441">
                  <c:v>14.6806640625</c:v>
                </c:pt>
                <c:pt idx="442">
                  <c:v>7.9453125</c:v>
                </c:pt>
                <c:pt idx="443">
                  <c:v>14.6806640625</c:v>
                </c:pt>
                <c:pt idx="444">
                  <c:v>7.9453125</c:v>
                </c:pt>
                <c:pt idx="445">
                  <c:v>14.6806640625</c:v>
                </c:pt>
                <c:pt idx="446">
                  <c:v>7.9453125</c:v>
                </c:pt>
                <c:pt idx="447">
                  <c:v>14.6806640625</c:v>
                </c:pt>
                <c:pt idx="448">
                  <c:v>7.9453125</c:v>
                </c:pt>
                <c:pt idx="449">
                  <c:v>14.6806640625</c:v>
                </c:pt>
                <c:pt idx="450">
                  <c:v>7.9453125</c:v>
                </c:pt>
                <c:pt idx="451">
                  <c:v>14.6806640625</c:v>
                </c:pt>
                <c:pt idx="452">
                  <c:v>7.9453125</c:v>
                </c:pt>
                <c:pt idx="453">
                  <c:v>14.6806640625</c:v>
                </c:pt>
                <c:pt idx="454">
                  <c:v>7.9453125</c:v>
                </c:pt>
                <c:pt idx="455">
                  <c:v>14.6806640625</c:v>
                </c:pt>
                <c:pt idx="456">
                  <c:v>7.9453125</c:v>
                </c:pt>
                <c:pt idx="457">
                  <c:v>14.6806640625</c:v>
                </c:pt>
                <c:pt idx="458">
                  <c:v>7.9453125</c:v>
                </c:pt>
                <c:pt idx="459">
                  <c:v>14.6806640625</c:v>
                </c:pt>
                <c:pt idx="460">
                  <c:v>7.9453125</c:v>
                </c:pt>
                <c:pt idx="461">
                  <c:v>14.6806640625</c:v>
                </c:pt>
                <c:pt idx="462">
                  <c:v>15.083984375</c:v>
                </c:pt>
                <c:pt idx="463">
                  <c:v>7.9453125</c:v>
                </c:pt>
                <c:pt idx="464">
                  <c:v>14.6806640625</c:v>
                </c:pt>
                <c:pt idx="465">
                  <c:v>7.5419921875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EDFE-E04D-836B-5E1FCA98689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451346688"/>
        <c:axId val="1451358112"/>
      </c:scatterChart>
      <c:valAx>
        <c:axId val="1451346688"/>
        <c:scaling>
          <c:orientation val="minMax"/>
          <c:max val="400"/>
          <c:min val="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600" b="0" i="0" u="none" strike="noStrike" baseline="0" dirty="0">
                    <a:effectLst/>
                  </a:rPr>
                  <a:t>elapsed </a:t>
                </a:r>
                <a:r>
                  <a:rPr lang="en-US" dirty="0"/>
                  <a:t>time (sec)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6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JP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JP"/>
          </a:p>
        </c:txPr>
        <c:crossAx val="1451358112"/>
        <c:crosses val="autoZero"/>
        <c:crossBetween val="midCat"/>
        <c:majorUnit val="100"/>
      </c:valAx>
      <c:valAx>
        <c:axId val="145135811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network (MB/s)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6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JP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JP"/>
          </a:p>
        </c:txPr>
        <c:crossAx val="1451346688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600">
          <a:solidFill>
            <a:schemeClr val="tx1"/>
          </a:solidFill>
        </a:defRPr>
      </a:pPr>
      <a:endParaRPr lang="en-JP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scatterChart>
        <c:scatterStyle val="lineMarker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Apache</c:v>
                </c:pt>
              </c:strCache>
            </c:strRef>
          </c:tx>
          <c:spPr>
            <a:ln w="19050" cap="rnd">
              <a:solidFill>
                <a:srgbClr val="00B050"/>
              </a:solidFill>
              <a:round/>
            </a:ln>
            <a:effectLst/>
          </c:spPr>
          <c:marker>
            <c:symbol val="circle"/>
            <c:size val="5"/>
            <c:spPr>
              <a:noFill/>
              <a:ln w="9525">
                <a:noFill/>
              </a:ln>
              <a:effectLst/>
            </c:spPr>
          </c:marker>
          <c:xVal>
            <c:numRef>
              <c:f>Sheet1!$A$2:$A$77</c:f>
              <c:numCache>
                <c:formatCode>General</c:formatCode>
                <c:ptCount val="76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  <c:pt idx="30">
                  <c:v>30</c:v>
                </c:pt>
                <c:pt idx="31">
                  <c:v>31</c:v>
                </c:pt>
                <c:pt idx="32">
                  <c:v>32</c:v>
                </c:pt>
                <c:pt idx="33">
                  <c:v>33</c:v>
                </c:pt>
                <c:pt idx="34">
                  <c:v>34</c:v>
                </c:pt>
                <c:pt idx="35">
                  <c:v>35</c:v>
                </c:pt>
                <c:pt idx="36">
                  <c:v>36</c:v>
                </c:pt>
                <c:pt idx="37">
                  <c:v>37</c:v>
                </c:pt>
                <c:pt idx="38">
                  <c:v>38</c:v>
                </c:pt>
                <c:pt idx="39">
                  <c:v>39</c:v>
                </c:pt>
                <c:pt idx="40">
                  <c:v>40</c:v>
                </c:pt>
                <c:pt idx="41">
                  <c:v>41</c:v>
                </c:pt>
                <c:pt idx="42">
                  <c:v>42</c:v>
                </c:pt>
                <c:pt idx="43">
                  <c:v>43</c:v>
                </c:pt>
                <c:pt idx="44">
                  <c:v>44</c:v>
                </c:pt>
                <c:pt idx="45">
                  <c:v>45</c:v>
                </c:pt>
                <c:pt idx="46">
                  <c:v>46</c:v>
                </c:pt>
                <c:pt idx="47">
                  <c:v>47</c:v>
                </c:pt>
                <c:pt idx="48">
                  <c:v>48</c:v>
                </c:pt>
                <c:pt idx="49">
                  <c:v>49</c:v>
                </c:pt>
                <c:pt idx="50">
                  <c:v>50</c:v>
                </c:pt>
                <c:pt idx="51">
                  <c:v>51</c:v>
                </c:pt>
                <c:pt idx="52">
                  <c:v>52</c:v>
                </c:pt>
                <c:pt idx="53">
                  <c:v>53</c:v>
                </c:pt>
                <c:pt idx="54">
                  <c:v>54</c:v>
                </c:pt>
                <c:pt idx="55">
                  <c:v>55</c:v>
                </c:pt>
                <c:pt idx="56">
                  <c:v>56</c:v>
                </c:pt>
                <c:pt idx="57">
                  <c:v>57</c:v>
                </c:pt>
                <c:pt idx="58">
                  <c:v>58</c:v>
                </c:pt>
                <c:pt idx="59">
                  <c:v>59</c:v>
                </c:pt>
                <c:pt idx="60">
                  <c:v>60</c:v>
                </c:pt>
                <c:pt idx="61">
                  <c:v>61</c:v>
                </c:pt>
                <c:pt idx="62">
                  <c:v>62</c:v>
                </c:pt>
                <c:pt idx="63">
                  <c:v>63</c:v>
                </c:pt>
                <c:pt idx="64">
                  <c:v>64</c:v>
                </c:pt>
                <c:pt idx="65">
                  <c:v>65</c:v>
                </c:pt>
                <c:pt idx="66">
                  <c:v>66</c:v>
                </c:pt>
                <c:pt idx="67">
                  <c:v>67</c:v>
                </c:pt>
                <c:pt idx="68">
                  <c:v>68</c:v>
                </c:pt>
                <c:pt idx="69">
                  <c:v>69</c:v>
                </c:pt>
                <c:pt idx="70">
                  <c:v>70</c:v>
                </c:pt>
                <c:pt idx="71">
                  <c:v>71</c:v>
                </c:pt>
                <c:pt idx="72">
                  <c:v>72</c:v>
                </c:pt>
                <c:pt idx="73">
                  <c:v>73</c:v>
                </c:pt>
                <c:pt idx="74">
                  <c:v>74</c:v>
                </c:pt>
                <c:pt idx="75">
                  <c:v>75</c:v>
                </c:pt>
              </c:numCache>
            </c:numRef>
          </c:xVal>
          <c:yVal>
            <c:numRef>
              <c:f>Sheet1!$B$2:$B$77</c:f>
              <c:numCache>
                <c:formatCode>General</c:formatCode>
                <c:ptCount val="76"/>
                <c:pt idx="0">
                  <c:v>0.01</c:v>
                </c:pt>
                <c:pt idx="1">
                  <c:v>0.01</c:v>
                </c:pt>
                <c:pt idx="2">
                  <c:v>0.01</c:v>
                </c:pt>
                <c:pt idx="3">
                  <c:v>0.01</c:v>
                </c:pt>
                <c:pt idx="4">
                  <c:v>0.01</c:v>
                </c:pt>
                <c:pt idx="5">
                  <c:v>0.01</c:v>
                </c:pt>
                <c:pt idx="6">
                  <c:v>0.01</c:v>
                </c:pt>
                <c:pt idx="7">
                  <c:v>0.01</c:v>
                </c:pt>
                <c:pt idx="8">
                  <c:v>0.01</c:v>
                </c:pt>
                <c:pt idx="9">
                  <c:v>0.01</c:v>
                </c:pt>
                <c:pt idx="10">
                  <c:v>0.01</c:v>
                </c:pt>
                <c:pt idx="11">
                  <c:v>0.01</c:v>
                </c:pt>
                <c:pt idx="12">
                  <c:v>0.01</c:v>
                </c:pt>
                <c:pt idx="13">
                  <c:v>0.01</c:v>
                </c:pt>
                <c:pt idx="14">
                  <c:v>0.01</c:v>
                </c:pt>
                <c:pt idx="15">
                  <c:v>0.01</c:v>
                </c:pt>
                <c:pt idx="16">
                  <c:v>0.01</c:v>
                </c:pt>
                <c:pt idx="17">
                  <c:v>0.01</c:v>
                </c:pt>
                <c:pt idx="18">
                  <c:v>0.01</c:v>
                </c:pt>
                <c:pt idx="19">
                  <c:v>0.37</c:v>
                </c:pt>
                <c:pt idx="20">
                  <c:v>23.21</c:v>
                </c:pt>
                <c:pt idx="21">
                  <c:v>22.36</c:v>
                </c:pt>
                <c:pt idx="22">
                  <c:v>22.52</c:v>
                </c:pt>
                <c:pt idx="23">
                  <c:v>22.23</c:v>
                </c:pt>
                <c:pt idx="24">
                  <c:v>22.23</c:v>
                </c:pt>
                <c:pt idx="25">
                  <c:v>22.57</c:v>
                </c:pt>
                <c:pt idx="26">
                  <c:v>22.36</c:v>
                </c:pt>
                <c:pt idx="27">
                  <c:v>22.37</c:v>
                </c:pt>
                <c:pt idx="28">
                  <c:v>22.57</c:v>
                </c:pt>
                <c:pt idx="29">
                  <c:v>22.46</c:v>
                </c:pt>
                <c:pt idx="30">
                  <c:v>22.87</c:v>
                </c:pt>
                <c:pt idx="31">
                  <c:v>22.44</c:v>
                </c:pt>
                <c:pt idx="32">
                  <c:v>22.61</c:v>
                </c:pt>
                <c:pt idx="33">
                  <c:v>21.86</c:v>
                </c:pt>
                <c:pt idx="34">
                  <c:v>22.72</c:v>
                </c:pt>
                <c:pt idx="35">
                  <c:v>21.86</c:v>
                </c:pt>
                <c:pt idx="36">
                  <c:v>22.25</c:v>
                </c:pt>
                <c:pt idx="37">
                  <c:v>22.17</c:v>
                </c:pt>
                <c:pt idx="38">
                  <c:v>22.18</c:v>
                </c:pt>
                <c:pt idx="39">
                  <c:v>22.48</c:v>
                </c:pt>
                <c:pt idx="40">
                  <c:v>22.23</c:v>
                </c:pt>
                <c:pt idx="41">
                  <c:v>22.48</c:v>
                </c:pt>
                <c:pt idx="42">
                  <c:v>22.01</c:v>
                </c:pt>
                <c:pt idx="43">
                  <c:v>21.97</c:v>
                </c:pt>
                <c:pt idx="44">
                  <c:v>22.09</c:v>
                </c:pt>
                <c:pt idx="45">
                  <c:v>22.64</c:v>
                </c:pt>
                <c:pt idx="46">
                  <c:v>22.34</c:v>
                </c:pt>
                <c:pt idx="47">
                  <c:v>22.38</c:v>
                </c:pt>
                <c:pt idx="48">
                  <c:v>22.05</c:v>
                </c:pt>
                <c:pt idx="49">
                  <c:v>22.31</c:v>
                </c:pt>
                <c:pt idx="50">
                  <c:v>22.53</c:v>
                </c:pt>
                <c:pt idx="51">
                  <c:v>21.85</c:v>
                </c:pt>
                <c:pt idx="52">
                  <c:v>22.41</c:v>
                </c:pt>
                <c:pt idx="53">
                  <c:v>22.43</c:v>
                </c:pt>
                <c:pt idx="54">
                  <c:v>22.28</c:v>
                </c:pt>
                <c:pt idx="55">
                  <c:v>21.97</c:v>
                </c:pt>
                <c:pt idx="56">
                  <c:v>22.33</c:v>
                </c:pt>
                <c:pt idx="57">
                  <c:v>22.33</c:v>
                </c:pt>
                <c:pt idx="58">
                  <c:v>21.69</c:v>
                </c:pt>
                <c:pt idx="59">
                  <c:v>22.08</c:v>
                </c:pt>
                <c:pt idx="60">
                  <c:v>22.26</c:v>
                </c:pt>
                <c:pt idx="61">
                  <c:v>22.33</c:v>
                </c:pt>
                <c:pt idx="62">
                  <c:v>21.98</c:v>
                </c:pt>
                <c:pt idx="63">
                  <c:v>22.49</c:v>
                </c:pt>
                <c:pt idx="64">
                  <c:v>21.8</c:v>
                </c:pt>
                <c:pt idx="65">
                  <c:v>22.13</c:v>
                </c:pt>
                <c:pt idx="66">
                  <c:v>21.97</c:v>
                </c:pt>
                <c:pt idx="67">
                  <c:v>21.99</c:v>
                </c:pt>
                <c:pt idx="68">
                  <c:v>22.43</c:v>
                </c:pt>
                <c:pt idx="69">
                  <c:v>22.02</c:v>
                </c:pt>
                <c:pt idx="70">
                  <c:v>21.92</c:v>
                </c:pt>
                <c:pt idx="71">
                  <c:v>22.34</c:v>
                </c:pt>
                <c:pt idx="72">
                  <c:v>22.17</c:v>
                </c:pt>
                <c:pt idx="73">
                  <c:v>21.98</c:v>
                </c:pt>
                <c:pt idx="74">
                  <c:v>22.05</c:v>
                </c:pt>
                <c:pt idx="75">
                  <c:v>22.1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FD4A-364A-AA9F-C257FA3439B2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Nginx</c:v>
                </c:pt>
              </c:strCache>
            </c:strRef>
          </c:tx>
          <c:spPr>
            <a:ln w="19050" cap="rnd">
              <a:solidFill>
                <a:srgbClr val="0070C0"/>
              </a:solidFill>
              <a:round/>
            </a:ln>
            <a:effectLst/>
          </c:spPr>
          <c:marker>
            <c:symbol val="circle"/>
            <c:size val="5"/>
            <c:spPr>
              <a:noFill/>
              <a:ln w="9525">
                <a:noFill/>
              </a:ln>
              <a:effectLst/>
            </c:spPr>
          </c:marker>
          <c:xVal>
            <c:numRef>
              <c:f>Sheet1!$A$2:$A$77</c:f>
              <c:numCache>
                <c:formatCode>General</c:formatCode>
                <c:ptCount val="76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  <c:pt idx="30">
                  <c:v>30</c:v>
                </c:pt>
                <c:pt idx="31">
                  <c:v>31</c:v>
                </c:pt>
                <c:pt idx="32">
                  <c:v>32</c:v>
                </c:pt>
                <c:pt idx="33">
                  <c:v>33</c:v>
                </c:pt>
                <c:pt idx="34">
                  <c:v>34</c:v>
                </c:pt>
                <c:pt idx="35">
                  <c:v>35</c:v>
                </c:pt>
                <c:pt idx="36">
                  <c:v>36</c:v>
                </c:pt>
                <c:pt idx="37">
                  <c:v>37</c:v>
                </c:pt>
                <c:pt idx="38">
                  <c:v>38</c:v>
                </c:pt>
                <c:pt idx="39">
                  <c:v>39</c:v>
                </c:pt>
                <c:pt idx="40">
                  <c:v>40</c:v>
                </c:pt>
                <c:pt idx="41">
                  <c:v>41</c:v>
                </c:pt>
                <c:pt idx="42">
                  <c:v>42</c:v>
                </c:pt>
                <c:pt idx="43">
                  <c:v>43</c:v>
                </c:pt>
                <c:pt idx="44">
                  <c:v>44</c:v>
                </c:pt>
                <c:pt idx="45">
                  <c:v>45</c:v>
                </c:pt>
                <c:pt idx="46">
                  <c:v>46</c:v>
                </c:pt>
                <c:pt idx="47">
                  <c:v>47</c:v>
                </c:pt>
                <c:pt idx="48">
                  <c:v>48</c:v>
                </c:pt>
                <c:pt idx="49">
                  <c:v>49</c:v>
                </c:pt>
                <c:pt idx="50">
                  <c:v>50</c:v>
                </c:pt>
                <c:pt idx="51">
                  <c:v>51</c:v>
                </c:pt>
                <c:pt idx="52">
                  <c:v>52</c:v>
                </c:pt>
                <c:pt idx="53">
                  <c:v>53</c:v>
                </c:pt>
                <c:pt idx="54">
                  <c:v>54</c:v>
                </c:pt>
                <c:pt idx="55">
                  <c:v>55</c:v>
                </c:pt>
                <c:pt idx="56">
                  <c:v>56</c:v>
                </c:pt>
                <c:pt idx="57">
                  <c:v>57</c:v>
                </c:pt>
                <c:pt idx="58">
                  <c:v>58</c:v>
                </c:pt>
                <c:pt idx="59">
                  <c:v>59</c:v>
                </c:pt>
                <c:pt idx="60">
                  <c:v>60</c:v>
                </c:pt>
                <c:pt idx="61">
                  <c:v>61</c:v>
                </c:pt>
                <c:pt idx="62">
                  <c:v>62</c:v>
                </c:pt>
                <c:pt idx="63">
                  <c:v>63</c:v>
                </c:pt>
                <c:pt idx="64">
                  <c:v>64</c:v>
                </c:pt>
                <c:pt idx="65">
                  <c:v>65</c:v>
                </c:pt>
                <c:pt idx="66">
                  <c:v>66</c:v>
                </c:pt>
                <c:pt idx="67">
                  <c:v>67</c:v>
                </c:pt>
                <c:pt idx="68">
                  <c:v>68</c:v>
                </c:pt>
                <c:pt idx="69">
                  <c:v>69</c:v>
                </c:pt>
                <c:pt idx="70">
                  <c:v>70</c:v>
                </c:pt>
                <c:pt idx="71">
                  <c:v>71</c:v>
                </c:pt>
                <c:pt idx="72">
                  <c:v>72</c:v>
                </c:pt>
                <c:pt idx="73">
                  <c:v>73</c:v>
                </c:pt>
                <c:pt idx="74">
                  <c:v>74</c:v>
                </c:pt>
                <c:pt idx="75">
                  <c:v>75</c:v>
                </c:pt>
              </c:numCache>
            </c:numRef>
          </c:xVal>
          <c:yVal>
            <c:numRef>
              <c:f>Sheet1!$C$2:$C$77</c:f>
              <c:numCache>
                <c:formatCode>General</c:formatCode>
                <c:ptCount val="7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0.37</c:v>
                </c:pt>
                <c:pt idx="20">
                  <c:v>12.98</c:v>
                </c:pt>
                <c:pt idx="21">
                  <c:v>12.63</c:v>
                </c:pt>
                <c:pt idx="22">
                  <c:v>12.54</c:v>
                </c:pt>
                <c:pt idx="23">
                  <c:v>12.71</c:v>
                </c:pt>
                <c:pt idx="24">
                  <c:v>12.52</c:v>
                </c:pt>
                <c:pt idx="25">
                  <c:v>12.43</c:v>
                </c:pt>
                <c:pt idx="26">
                  <c:v>12.54</c:v>
                </c:pt>
                <c:pt idx="27">
                  <c:v>12.7</c:v>
                </c:pt>
                <c:pt idx="28">
                  <c:v>12.59</c:v>
                </c:pt>
                <c:pt idx="29">
                  <c:v>12.64</c:v>
                </c:pt>
                <c:pt idx="30">
                  <c:v>12.57</c:v>
                </c:pt>
                <c:pt idx="31">
                  <c:v>12.63</c:v>
                </c:pt>
                <c:pt idx="32">
                  <c:v>12.37</c:v>
                </c:pt>
                <c:pt idx="33">
                  <c:v>12.57</c:v>
                </c:pt>
                <c:pt idx="34">
                  <c:v>12.56</c:v>
                </c:pt>
                <c:pt idx="35">
                  <c:v>12.36</c:v>
                </c:pt>
                <c:pt idx="36">
                  <c:v>12.46</c:v>
                </c:pt>
                <c:pt idx="37">
                  <c:v>12.44</c:v>
                </c:pt>
                <c:pt idx="38">
                  <c:v>12.52</c:v>
                </c:pt>
                <c:pt idx="39">
                  <c:v>12.38</c:v>
                </c:pt>
                <c:pt idx="40">
                  <c:v>12.36</c:v>
                </c:pt>
                <c:pt idx="41">
                  <c:v>12.49</c:v>
                </c:pt>
                <c:pt idx="42">
                  <c:v>12.44</c:v>
                </c:pt>
                <c:pt idx="43">
                  <c:v>12.46</c:v>
                </c:pt>
                <c:pt idx="44">
                  <c:v>12.28</c:v>
                </c:pt>
                <c:pt idx="45">
                  <c:v>12.55</c:v>
                </c:pt>
                <c:pt idx="46">
                  <c:v>12.35</c:v>
                </c:pt>
                <c:pt idx="47">
                  <c:v>12.53</c:v>
                </c:pt>
                <c:pt idx="48">
                  <c:v>12.55</c:v>
                </c:pt>
                <c:pt idx="49">
                  <c:v>12.31</c:v>
                </c:pt>
                <c:pt idx="50">
                  <c:v>12.48</c:v>
                </c:pt>
                <c:pt idx="51">
                  <c:v>12.32</c:v>
                </c:pt>
                <c:pt idx="52">
                  <c:v>12.2</c:v>
                </c:pt>
                <c:pt idx="53">
                  <c:v>12.49</c:v>
                </c:pt>
                <c:pt idx="54">
                  <c:v>12.4</c:v>
                </c:pt>
                <c:pt idx="55">
                  <c:v>12.3</c:v>
                </c:pt>
                <c:pt idx="56">
                  <c:v>12.29</c:v>
                </c:pt>
                <c:pt idx="57">
                  <c:v>12.3</c:v>
                </c:pt>
                <c:pt idx="58">
                  <c:v>12.43</c:v>
                </c:pt>
                <c:pt idx="59">
                  <c:v>12.23</c:v>
                </c:pt>
                <c:pt idx="60">
                  <c:v>12.22</c:v>
                </c:pt>
                <c:pt idx="61">
                  <c:v>12.2</c:v>
                </c:pt>
                <c:pt idx="62">
                  <c:v>12.44</c:v>
                </c:pt>
                <c:pt idx="63">
                  <c:v>12.36</c:v>
                </c:pt>
                <c:pt idx="64">
                  <c:v>12.4</c:v>
                </c:pt>
                <c:pt idx="65">
                  <c:v>12.38</c:v>
                </c:pt>
                <c:pt idx="66">
                  <c:v>12.18</c:v>
                </c:pt>
                <c:pt idx="67">
                  <c:v>12.37</c:v>
                </c:pt>
                <c:pt idx="68">
                  <c:v>12.42</c:v>
                </c:pt>
                <c:pt idx="69">
                  <c:v>12.36</c:v>
                </c:pt>
                <c:pt idx="70">
                  <c:v>12.49</c:v>
                </c:pt>
                <c:pt idx="71">
                  <c:v>12.33</c:v>
                </c:pt>
                <c:pt idx="72">
                  <c:v>12.31</c:v>
                </c:pt>
                <c:pt idx="73">
                  <c:v>12.46</c:v>
                </c:pt>
                <c:pt idx="74">
                  <c:v>12.33</c:v>
                </c:pt>
                <c:pt idx="75">
                  <c:v>12.55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FD4A-364A-AA9F-C257FA3439B2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WildFly</c:v>
                </c:pt>
              </c:strCache>
            </c:strRef>
          </c:tx>
          <c:spPr>
            <a:ln w="19050" cap="rnd">
              <a:solidFill>
                <a:schemeClr val="tx2"/>
              </a:solidFill>
              <a:round/>
            </a:ln>
            <a:effectLst/>
          </c:spPr>
          <c:marker>
            <c:symbol val="circle"/>
            <c:size val="5"/>
            <c:spPr>
              <a:noFill/>
              <a:ln w="9525">
                <a:noFill/>
              </a:ln>
              <a:effectLst/>
            </c:spPr>
          </c:marker>
          <c:xVal>
            <c:numRef>
              <c:f>Sheet1!$A$2:$A$77</c:f>
              <c:numCache>
                <c:formatCode>General</c:formatCode>
                <c:ptCount val="76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  <c:pt idx="30">
                  <c:v>30</c:v>
                </c:pt>
                <c:pt idx="31">
                  <c:v>31</c:v>
                </c:pt>
                <c:pt idx="32">
                  <c:v>32</c:v>
                </c:pt>
                <c:pt idx="33">
                  <c:v>33</c:v>
                </c:pt>
                <c:pt idx="34">
                  <c:v>34</c:v>
                </c:pt>
                <c:pt idx="35">
                  <c:v>35</c:v>
                </c:pt>
                <c:pt idx="36">
                  <c:v>36</c:v>
                </c:pt>
                <c:pt idx="37">
                  <c:v>37</c:v>
                </c:pt>
                <c:pt idx="38">
                  <c:v>38</c:v>
                </c:pt>
                <c:pt idx="39">
                  <c:v>39</c:v>
                </c:pt>
                <c:pt idx="40">
                  <c:v>40</c:v>
                </c:pt>
                <c:pt idx="41">
                  <c:v>41</c:v>
                </c:pt>
                <c:pt idx="42">
                  <c:v>42</c:v>
                </c:pt>
                <c:pt idx="43">
                  <c:v>43</c:v>
                </c:pt>
                <c:pt idx="44">
                  <c:v>44</c:v>
                </c:pt>
                <c:pt idx="45">
                  <c:v>45</c:v>
                </c:pt>
                <c:pt idx="46">
                  <c:v>46</c:v>
                </c:pt>
                <c:pt idx="47">
                  <c:v>47</c:v>
                </c:pt>
                <c:pt idx="48">
                  <c:v>48</c:v>
                </c:pt>
                <c:pt idx="49">
                  <c:v>49</c:v>
                </c:pt>
                <c:pt idx="50">
                  <c:v>50</c:v>
                </c:pt>
                <c:pt idx="51">
                  <c:v>51</c:v>
                </c:pt>
                <c:pt idx="52">
                  <c:v>52</c:v>
                </c:pt>
                <c:pt idx="53">
                  <c:v>53</c:v>
                </c:pt>
                <c:pt idx="54">
                  <c:v>54</c:v>
                </c:pt>
                <c:pt idx="55">
                  <c:v>55</c:v>
                </c:pt>
                <c:pt idx="56">
                  <c:v>56</c:v>
                </c:pt>
                <c:pt idx="57">
                  <c:v>57</c:v>
                </c:pt>
                <c:pt idx="58">
                  <c:v>58</c:v>
                </c:pt>
                <c:pt idx="59">
                  <c:v>59</c:v>
                </c:pt>
                <c:pt idx="60">
                  <c:v>60</c:v>
                </c:pt>
                <c:pt idx="61">
                  <c:v>61</c:v>
                </c:pt>
                <c:pt idx="62">
                  <c:v>62</c:v>
                </c:pt>
                <c:pt idx="63">
                  <c:v>63</c:v>
                </c:pt>
                <c:pt idx="64">
                  <c:v>64</c:v>
                </c:pt>
                <c:pt idx="65">
                  <c:v>65</c:v>
                </c:pt>
                <c:pt idx="66">
                  <c:v>66</c:v>
                </c:pt>
                <c:pt idx="67">
                  <c:v>67</c:v>
                </c:pt>
                <c:pt idx="68">
                  <c:v>68</c:v>
                </c:pt>
                <c:pt idx="69">
                  <c:v>69</c:v>
                </c:pt>
                <c:pt idx="70">
                  <c:v>70</c:v>
                </c:pt>
                <c:pt idx="71">
                  <c:v>71</c:v>
                </c:pt>
                <c:pt idx="72">
                  <c:v>72</c:v>
                </c:pt>
                <c:pt idx="73">
                  <c:v>73</c:v>
                </c:pt>
                <c:pt idx="74">
                  <c:v>74</c:v>
                </c:pt>
                <c:pt idx="75">
                  <c:v>75</c:v>
                </c:pt>
              </c:numCache>
            </c:numRef>
          </c:xVal>
          <c:yVal>
            <c:numRef>
              <c:f>Sheet1!$D$2:$D$77</c:f>
              <c:numCache>
                <c:formatCode>General</c:formatCode>
                <c:ptCount val="76"/>
                <c:pt idx="0">
                  <c:v>0.15</c:v>
                </c:pt>
                <c:pt idx="1">
                  <c:v>0.16</c:v>
                </c:pt>
                <c:pt idx="2">
                  <c:v>0.16</c:v>
                </c:pt>
                <c:pt idx="3">
                  <c:v>0.18</c:v>
                </c:pt>
                <c:pt idx="4">
                  <c:v>1.1499999999999999</c:v>
                </c:pt>
                <c:pt idx="5">
                  <c:v>0.16</c:v>
                </c:pt>
                <c:pt idx="6">
                  <c:v>0.17</c:v>
                </c:pt>
                <c:pt idx="7">
                  <c:v>0.28999999999999998</c:v>
                </c:pt>
                <c:pt idx="8">
                  <c:v>0.16</c:v>
                </c:pt>
                <c:pt idx="9">
                  <c:v>0.9</c:v>
                </c:pt>
                <c:pt idx="10">
                  <c:v>0.14000000000000001</c:v>
                </c:pt>
                <c:pt idx="11">
                  <c:v>0.16</c:v>
                </c:pt>
                <c:pt idx="12">
                  <c:v>0.16</c:v>
                </c:pt>
                <c:pt idx="13">
                  <c:v>0.17</c:v>
                </c:pt>
                <c:pt idx="14">
                  <c:v>2.2799999999999998</c:v>
                </c:pt>
                <c:pt idx="15">
                  <c:v>0.15</c:v>
                </c:pt>
                <c:pt idx="16">
                  <c:v>0.17</c:v>
                </c:pt>
                <c:pt idx="17">
                  <c:v>0.19</c:v>
                </c:pt>
                <c:pt idx="18">
                  <c:v>0.17</c:v>
                </c:pt>
                <c:pt idx="19">
                  <c:v>1.93</c:v>
                </c:pt>
                <c:pt idx="20">
                  <c:v>25.29</c:v>
                </c:pt>
                <c:pt idx="21">
                  <c:v>30.07</c:v>
                </c:pt>
                <c:pt idx="22">
                  <c:v>30.12</c:v>
                </c:pt>
                <c:pt idx="23">
                  <c:v>30.28</c:v>
                </c:pt>
                <c:pt idx="24">
                  <c:v>30.3</c:v>
                </c:pt>
                <c:pt idx="25">
                  <c:v>30.48</c:v>
                </c:pt>
                <c:pt idx="26">
                  <c:v>30.93</c:v>
                </c:pt>
                <c:pt idx="27">
                  <c:v>30.38</c:v>
                </c:pt>
                <c:pt idx="28">
                  <c:v>29.92</c:v>
                </c:pt>
                <c:pt idx="29">
                  <c:v>30.29</c:v>
                </c:pt>
                <c:pt idx="30">
                  <c:v>29.33</c:v>
                </c:pt>
                <c:pt idx="31">
                  <c:v>29.93</c:v>
                </c:pt>
                <c:pt idx="32">
                  <c:v>30.3</c:v>
                </c:pt>
                <c:pt idx="33">
                  <c:v>31.3</c:v>
                </c:pt>
                <c:pt idx="34">
                  <c:v>29.99</c:v>
                </c:pt>
                <c:pt idx="35">
                  <c:v>31.35</c:v>
                </c:pt>
                <c:pt idx="36">
                  <c:v>30.58</c:v>
                </c:pt>
                <c:pt idx="37">
                  <c:v>30.68</c:v>
                </c:pt>
                <c:pt idx="38">
                  <c:v>30.9</c:v>
                </c:pt>
                <c:pt idx="39">
                  <c:v>30.35</c:v>
                </c:pt>
                <c:pt idx="40">
                  <c:v>30.27</c:v>
                </c:pt>
                <c:pt idx="41">
                  <c:v>30.16</c:v>
                </c:pt>
                <c:pt idx="42">
                  <c:v>31.33</c:v>
                </c:pt>
                <c:pt idx="43">
                  <c:v>30.98</c:v>
                </c:pt>
                <c:pt idx="44">
                  <c:v>31.32</c:v>
                </c:pt>
                <c:pt idx="45">
                  <c:v>30.16</c:v>
                </c:pt>
                <c:pt idx="46">
                  <c:v>30.67</c:v>
                </c:pt>
                <c:pt idx="47">
                  <c:v>30.52</c:v>
                </c:pt>
                <c:pt idx="48">
                  <c:v>31.14</c:v>
                </c:pt>
                <c:pt idx="49">
                  <c:v>30.51</c:v>
                </c:pt>
                <c:pt idx="50">
                  <c:v>30</c:v>
                </c:pt>
                <c:pt idx="51">
                  <c:v>31.75</c:v>
                </c:pt>
                <c:pt idx="52">
                  <c:v>30.82</c:v>
                </c:pt>
                <c:pt idx="53">
                  <c:v>30.36</c:v>
                </c:pt>
                <c:pt idx="54">
                  <c:v>31.01</c:v>
                </c:pt>
                <c:pt idx="55">
                  <c:v>31.48</c:v>
                </c:pt>
                <c:pt idx="56">
                  <c:v>30.17</c:v>
                </c:pt>
                <c:pt idx="57">
                  <c:v>30.16</c:v>
                </c:pt>
                <c:pt idx="58">
                  <c:v>31.44</c:v>
                </c:pt>
                <c:pt idx="59">
                  <c:v>30.56</c:v>
                </c:pt>
                <c:pt idx="60">
                  <c:v>30.79</c:v>
                </c:pt>
                <c:pt idx="61">
                  <c:v>30.83</c:v>
                </c:pt>
                <c:pt idx="62">
                  <c:v>30.97</c:v>
                </c:pt>
                <c:pt idx="63">
                  <c:v>30.02</c:v>
                </c:pt>
                <c:pt idx="64">
                  <c:v>31.31</c:v>
                </c:pt>
                <c:pt idx="65">
                  <c:v>30.6</c:v>
                </c:pt>
                <c:pt idx="66">
                  <c:v>30.98</c:v>
                </c:pt>
                <c:pt idx="67">
                  <c:v>31.05</c:v>
                </c:pt>
                <c:pt idx="68">
                  <c:v>30.71</c:v>
                </c:pt>
                <c:pt idx="69">
                  <c:v>31.41</c:v>
                </c:pt>
                <c:pt idx="70">
                  <c:v>30.93</c:v>
                </c:pt>
                <c:pt idx="71">
                  <c:v>30.18</c:v>
                </c:pt>
                <c:pt idx="72">
                  <c:v>30.79</c:v>
                </c:pt>
                <c:pt idx="73">
                  <c:v>31.08</c:v>
                </c:pt>
                <c:pt idx="74">
                  <c:v>31.08</c:v>
                </c:pt>
                <c:pt idx="75">
                  <c:v>30.86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2-FD4A-364A-AA9F-C257FA3439B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451346688"/>
        <c:axId val="1451358112"/>
      </c:scatterChart>
      <c:valAx>
        <c:axId val="1451346688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time (sec)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6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JP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JP"/>
          </a:p>
        </c:txPr>
        <c:crossAx val="1451358112"/>
        <c:crosses val="autoZero"/>
        <c:crossBetween val="midCat"/>
      </c:valAx>
      <c:valAx>
        <c:axId val="145135811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CPU</a:t>
                </a:r>
                <a:r>
                  <a:rPr lang="en-US" baseline="0" dirty="0"/>
                  <a:t> (%)</a:t>
                </a:r>
                <a:endParaRPr lang="en-US" dirty="0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6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JP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JP"/>
          </a:p>
        </c:txPr>
        <c:crossAx val="1451346688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600">
          <a:solidFill>
            <a:schemeClr val="tx1"/>
          </a:solidFill>
        </a:defRPr>
      </a:pPr>
      <a:endParaRPr lang="en-JP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scatterChart>
        <c:scatterStyle val="lineMarker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Apache</c:v>
                </c:pt>
              </c:strCache>
            </c:strRef>
          </c:tx>
          <c:spPr>
            <a:ln w="19050" cap="rnd">
              <a:solidFill>
                <a:srgbClr val="00B050"/>
              </a:solidFill>
              <a:round/>
            </a:ln>
            <a:effectLst/>
          </c:spPr>
          <c:marker>
            <c:symbol val="circle"/>
            <c:size val="5"/>
            <c:spPr>
              <a:noFill/>
              <a:ln w="9525">
                <a:noFill/>
              </a:ln>
              <a:effectLst/>
            </c:spPr>
          </c:marker>
          <c:xVal>
            <c:numRef>
              <c:f>Sheet1!$A$2:$A$77</c:f>
              <c:numCache>
                <c:formatCode>General</c:formatCode>
                <c:ptCount val="76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  <c:pt idx="30">
                  <c:v>30</c:v>
                </c:pt>
                <c:pt idx="31">
                  <c:v>31</c:v>
                </c:pt>
                <c:pt idx="32">
                  <c:v>32</c:v>
                </c:pt>
                <c:pt idx="33">
                  <c:v>33</c:v>
                </c:pt>
                <c:pt idx="34">
                  <c:v>34</c:v>
                </c:pt>
                <c:pt idx="35">
                  <c:v>35</c:v>
                </c:pt>
                <c:pt idx="36">
                  <c:v>36</c:v>
                </c:pt>
                <c:pt idx="37">
                  <c:v>37</c:v>
                </c:pt>
                <c:pt idx="38">
                  <c:v>38</c:v>
                </c:pt>
                <c:pt idx="39">
                  <c:v>39</c:v>
                </c:pt>
                <c:pt idx="40">
                  <c:v>40</c:v>
                </c:pt>
                <c:pt idx="41">
                  <c:v>41</c:v>
                </c:pt>
                <c:pt idx="42">
                  <c:v>42</c:v>
                </c:pt>
                <c:pt idx="43">
                  <c:v>43</c:v>
                </c:pt>
                <c:pt idx="44">
                  <c:v>44</c:v>
                </c:pt>
                <c:pt idx="45">
                  <c:v>45</c:v>
                </c:pt>
                <c:pt idx="46">
                  <c:v>46</c:v>
                </c:pt>
                <c:pt idx="47">
                  <c:v>47</c:v>
                </c:pt>
                <c:pt idx="48">
                  <c:v>48</c:v>
                </c:pt>
                <c:pt idx="49">
                  <c:v>49</c:v>
                </c:pt>
                <c:pt idx="50">
                  <c:v>50</c:v>
                </c:pt>
                <c:pt idx="51">
                  <c:v>51</c:v>
                </c:pt>
                <c:pt idx="52">
                  <c:v>52</c:v>
                </c:pt>
                <c:pt idx="53">
                  <c:v>53</c:v>
                </c:pt>
                <c:pt idx="54">
                  <c:v>54</c:v>
                </c:pt>
                <c:pt idx="55">
                  <c:v>55</c:v>
                </c:pt>
                <c:pt idx="56">
                  <c:v>56</c:v>
                </c:pt>
                <c:pt idx="57">
                  <c:v>57</c:v>
                </c:pt>
                <c:pt idx="58">
                  <c:v>58</c:v>
                </c:pt>
                <c:pt idx="59">
                  <c:v>59</c:v>
                </c:pt>
                <c:pt idx="60">
                  <c:v>60</c:v>
                </c:pt>
                <c:pt idx="61">
                  <c:v>61</c:v>
                </c:pt>
                <c:pt idx="62">
                  <c:v>62</c:v>
                </c:pt>
                <c:pt idx="63">
                  <c:v>63</c:v>
                </c:pt>
                <c:pt idx="64">
                  <c:v>64</c:v>
                </c:pt>
                <c:pt idx="65">
                  <c:v>65</c:v>
                </c:pt>
                <c:pt idx="66">
                  <c:v>66</c:v>
                </c:pt>
                <c:pt idx="67">
                  <c:v>67</c:v>
                </c:pt>
                <c:pt idx="68">
                  <c:v>68</c:v>
                </c:pt>
                <c:pt idx="69">
                  <c:v>69</c:v>
                </c:pt>
                <c:pt idx="70">
                  <c:v>70</c:v>
                </c:pt>
                <c:pt idx="71">
                  <c:v>71</c:v>
                </c:pt>
                <c:pt idx="72">
                  <c:v>72</c:v>
                </c:pt>
                <c:pt idx="73">
                  <c:v>73</c:v>
                </c:pt>
                <c:pt idx="74">
                  <c:v>74</c:v>
                </c:pt>
                <c:pt idx="75">
                  <c:v>75</c:v>
                </c:pt>
              </c:numCache>
            </c:numRef>
          </c:xVal>
          <c:yVal>
            <c:numRef>
              <c:f>Sheet1!$B$2:$B$77</c:f>
              <c:numCache>
                <c:formatCode>General</c:formatCode>
                <c:ptCount val="76"/>
                <c:pt idx="0">
                  <c:v>5.85</c:v>
                </c:pt>
                <c:pt idx="1">
                  <c:v>5.85</c:v>
                </c:pt>
                <c:pt idx="2">
                  <c:v>5.85</c:v>
                </c:pt>
                <c:pt idx="3">
                  <c:v>5.85</c:v>
                </c:pt>
                <c:pt idx="4">
                  <c:v>5.85</c:v>
                </c:pt>
                <c:pt idx="5">
                  <c:v>5.85</c:v>
                </c:pt>
                <c:pt idx="6">
                  <c:v>5.85</c:v>
                </c:pt>
                <c:pt idx="7">
                  <c:v>5.85</c:v>
                </c:pt>
                <c:pt idx="8">
                  <c:v>5.85</c:v>
                </c:pt>
                <c:pt idx="9">
                  <c:v>5.85</c:v>
                </c:pt>
                <c:pt idx="10">
                  <c:v>5.85</c:v>
                </c:pt>
                <c:pt idx="11">
                  <c:v>5.85</c:v>
                </c:pt>
                <c:pt idx="12">
                  <c:v>5.85</c:v>
                </c:pt>
                <c:pt idx="13">
                  <c:v>5.85</c:v>
                </c:pt>
                <c:pt idx="14">
                  <c:v>5.85</c:v>
                </c:pt>
                <c:pt idx="15">
                  <c:v>5.85</c:v>
                </c:pt>
                <c:pt idx="16">
                  <c:v>5.85</c:v>
                </c:pt>
                <c:pt idx="17">
                  <c:v>5.85</c:v>
                </c:pt>
                <c:pt idx="18">
                  <c:v>5.85</c:v>
                </c:pt>
                <c:pt idx="19">
                  <c:v>5.97</c:v>
                </c:pt>
                <c:pt idx="20">
                  <c:v>7.12</c:v>
                </c:pt>
                <c:pt idx="21">
                  <c:v>7.22</c:v>
                </c:pt>
                <c:pt idx="22">
                  <c:v>7.5</c:v>
                </c:pt>
                <c:pt idx="23">
                  <c:v>8.06</c:v>
                </c:pt>
                <c:pt idx="24">
                  <c:v>8.2899999999999991</c:v>
                </c:pt>
                <c:pt idx="25">
                  <c:v>8.6199999999999992</c:v>
                </c:pt>
                <c:pt idx="26">
                  <c:v>8.73</c:v>
                </c:pt>
                <c:pt idx="27">
                  <c:v>8.7799999999999994</c:v>
                </c:pt>
                <c:pt idx="28">
                  <c:v>8.82</c:v>
                </c:pt>
                <c:pt idx="29">
                  <c:v>8.91</c:v>
                </c:pt>
                <c:pt idx="30">
                  <c:v>8.93</c:v>
                </c:pt>
                <c:pt idx="31">
                  <c:v>9.16</c:v>
                </c:pt>
                <c:pt idx="32">
                  <c:v>9.18</c:v>
                </c:pt>
                <c:pt idx="33">
                  <c:v>9.1999999999999993</c:v>
                </c:pt>
                <c:pt idx="34">
                  <c:v>9.2100000000000009</c:v>
                </c:pt>
                <c:pt idx="35">
                  <c:v>9.2200000000000006</c:v>
                </c:pt>
                <c:pt idx="36">
                  <c:v>9.2200000000000006</c:v>
                </c:pt>
                <c:pt idx="37">
                  <c:v>9.23</c:v>
                </c:pt>
                <c:pt idx="38">
                  <c:v>9.24</c:v>
                </c:pt>
                <c:pt idx="39">
                  <c:v>9.25</c:v>
                </c:pt>
                <c:pt idx="40">
                  <c:v>9.25</c:v>
                </c:pt>
                <c:pt idx="41">
                  <c:v>9.25</c:v>
                </c:pt>
                <c:pt idx="42">
                  <c:v>9.26</c:v>
                </c:pt>
                <c:pt idx="43">
                  <c:v>9.27</c:v>
                </c:pt>
                <c:pt idx="44">
                  <c:v>9.27</c:v>
                </c:pt>
                <c:pt idx="45">
                  <c:v>9.2799999999999994</c:v>
                </c:pt>
                <c:pt idx="46">
                  <c:v>9.2899999999999991</c:v>
                </c:pt>
                <c:pt idx="47">
                  <c:v>9.3000000000000007</c:v>
                </c:pt>
                <c:pt idx="48">
                  <c:v>9.31</c:v>
                </c:pt>
                <c:pt idx="49">
                  <c:v>9.31</c:v>
                </c:pt>
                <c:pt idx="50">
                  <c:v>9.31</c:v>
                </c:pt>
                <c:pt idx="51">
                  <c:v>9.31</c:v>
                </c:pt>
                <c:pt idx="52">
                  <c:v>9.32</c:v>
                </c:pt>
                <c:pt idx="53">
                  <c:v>9.32</c:v>
                </c:pt>
                <c:pt idx="54">
                  <c:v>9.33</c:v>
                </c:pt>
                <c:pt idx="55">
                  <c:v>9.34</c:v>
                </c:pt>
                <c:pt idx="56">
                  <c:v>9.34</c:v>
                </c:pt>
                <c:pt idx="57">
                  <c:v>9.35</c:v>
                </c:pt>
                <c:pt idx="58">
                  <c:v>9.35</c:v>
                </c:pt>
                <c:pt idx="59">
                  <c:v>9.35</c:v>
                </c:pt>
                <c:pt idx="60">
                  <c:v>9.36</c:v>
                </c:pt>
                <c:pt idx="61">
                  <c:v>9.36</c:v>
                </c:pt>
                <c:pt idx="62">
                  <c:v>9.3699999999999992</c:v>
                </c:pt>
                <c:pt idx="63">
                  <c:v>9.3699999999999992</c:v>
                </c:pt>
                <c:pt idx="64">
                  <c:v>9.3699999999999992</c:v>
                </c:pt>
                <c:pt idx="65">
                  <c:v>9.3800000000000008</c:v>
                </c:pt>
                <c:pt idx="66">
                  <c:v>9.3800000000000008</c:v>
                </c:pt>
                <c:pt idx="67">
                  <c:v>9.3800000000000008</c:v>
                </c:pt>
                <c:pt idx="68">
                  <c:v>9.3800000000000008</c:v>
                </c:pt>
                <c:pt idx="69">
                  <c:v>9.3800000000000008</c:v>
                </c:pt>
                <c:pt idx="70">
                  <c:v>9.3800000000000008</c:v>
                </c:pt>
                <c:pt idx="71">
                  <c:v>9.3800000000000008</c:v>
                </c:pt>
                <c:pt idx="72">
                  <c:v>9.3800000000000008</c:v>
                </c:pt>
                <c:pt idx="73">
                  <c:v>9.3800000000000008</c:v>
                </c:pt>
                <c:pt idx="74">
                  <c:v>9.3800000000000008</c:v>
                </c:pt>
                <c:pt idx="75">
                  <c:v>9.3800000000000008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FD4A-364A-AA9F-C257FA3439B2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Nginx</c:v>
                </c:pt>
              </c:strCache>
            </c:strRef>
          </c:tx>
          <c:spPr>
            <a:ln w="19050" cap="rnd">
              <a:solidFill>
                <a:srgbClr val="0070C0"/>
              </a:solidFill>
              <a:round/>
            </a:ln>
            <a:effectLst/>
          </c:spPr>
          <c:marker>
            <c:symbol val="circle"/>
            <c:size val="5"/>
            <c:spPr>
              <a:noFill/>
              <a:ln w="9525">
                <a:noFill/>
              </a:ln>
              <a:effectLst/>
            </c:spPr>
          </c:marker>
          <c:xVal>
            <c:numRef>
              <c:f>Sheet1!$A$2:$A$77</c:f>
              <c:numCache>
                <c:formatCode>General</c:formatCode>
                <c:ptCount val="76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  <c:pt idx="30">
                  <c:v>30</c:v>
                </c:pt>
                <c:pt idx="31">
                  <c:v>31</c:v>
                </c:pt>
                <c:pt idx="32">
                  <c:v>32</c:v>
                </c:pt>
                <c:pt idx="33">
                  <c:v>33</c:v>
                </c:pt>
                <c:pt idx="34">
                  <c:v>34</c:v>
                </c:pt>
                <c:pt idx="35">
                  <c:v>35</c:v>
                </c:pt>
                <c:pt idx="36">
                  <c:v>36</c:v>
                </c:pt>
                <c:pt idx="37">
                  <c:v>37</c:v>
                </c:pt>
                <c:pt idx="38">
                  <c:v>38</c:v>
                </c:pt>
                <c:pt idx="39">
                  <c:v>39</c:v>
                </c:pt>
                <c:pt idx="40">
                  <c:v>40</c:v>
                </c:pt>
                <c:pt idx="41">
                  <c:v>41</c:v>
                </c:pt>
                <c:pt idx="42">
                  <c:v>42</c:v>
                </c:pt>
                <c:pt idx="43">
                  <c:v>43</c:v>
                </c:pt>
                <c:pt idx="44">
                  <c:v>44</c:v>
                </c:pt>
                <c:pt idx="45">
                  <c:v>45</c:v>
                </c:pt>
                <c:pt idx="46">
                  <c:v>46</c:v>
                </c:pt>
                <c:pt idx="47">
                  <c:v>47</c:v>
                </c:pt>
                <c:pt idx="48">
                  <c:v>48</c:v>
                </c:pt>
                <c:pt idx="49">
                  <c:v>49</c:v>
                </c:pt>
                <c:pt idx="50">
                  <c:v>50</c:v>
                </c:pt>
                <c:pt idx="51">
                  <c:v>51</c:v>
                </c:pt>
                <c:pt idx="52">
                  <c:v>52</c:v>
                </c:pt>
                <c:pt idx="53">
                  <c:v>53</c:v>
                </c:pt>
                <c:pt idx="54">
                  <c:v>54</c:v>
                </c:pt>
                <c:pt idx="55">
                  <c:v>55</c:v>
                </c:pt>
                <c:pt idx="56">
                  <c:v>56</c:v>
                </c:pt>
                <c:pt idx="57">
                  <c:v>57</c:v>
                </c:pt>
                <c:pt idx="58">
                  <c:v>58</c:v>
                </c:pt>
                <c:pt idx="59">
                  <c:v>59</c:v>
                </c:pt>
                <c:pt idx="60">
                  <c:v>60</c:v>
                </c:pt>
                <c:pt idx="61">
                  <c:v>61</c:v>
                </c:pt>
                <c:pt idx="62">
                  <c:v>62</c:v>
                </c:pt>
                <c:pt idx="63">
                  <c:v>63</c:v>
                </c:pt>
                <c:pt idx="64">
                  <c:v>64</c:v>
                </c:pt>
                <c:pt idx="65">
                  <c:v>65</c:v>
                </c:pt>
                <c:pt idx="66">
                  <c:v>66</c:v>
                </c:pt>
                <c:pt idx="67">
                  <c:v>67</c:v>
                </c:pt>
                <c:pt idx="68">
                  <c:v>68</c:v>
                </c:pt>
                <c:pt idx="69">
                  <c:v>69</c:v>
                </c:pt>
                <c:pt idx="70">
                  <c:v>70</c:v>
                </c:pt>
                <c:pt idx="71">
                  <c:v>71</c:v>
                </c:pt>
                <c:pt idx="72">
                  <c:v>72</c:v>
                </c:pt>
                <c:pt idx="73">
                  <c:v>73</c:v>
                </c:pt>
                <c:pt idx="74">
                  <c:v>74</c:v>
                </c:pt>
                <c:pt idx="75">
                  <c:v>75</c:v>
                </c:pt>
              </c:numCache>
            </c:numRef>
          </c:xVal>
          <c:yVal>
            <c:numRef>
              <c:f>Sheet1!$C$2:$C$77</c:f>
              <c:numCache>
                <c:formatCode>General</c:formatCode>
                <c:ptCount val="76"/>
                <c:pt idx="0">
                  <c:v>2.12</c:v>
                </c:pt>
                <c:pt idx="1">
                  <c:v>2.12</c:v>
                </c:pt>
                <c:pt idx="2">
                  <c:v>2.12</c:v>
                </c:pt>
                <c:pt idx="3">
                  <c:v>2.12</c:v>
                </c:pt>
                <c:pt idx="4">
                  <c:v>2.12</c:v>
                </c:pt>
                <c:pt idx="5">
                  <c:v>2.12</c:v>
                </c:pt>
                <c:pt idx="6">
                  <c:v>2.12</c:v>
                </c:pt>
                <c:pt idx="7">
                  <c:v>2.12</c:v>
                </c:pt>
                <c:pt idx="8">
                  <c:v>2.12</c:v>
                </c:pt>
                <c:pt idx="9">
                  <c:v>2.12</c:v>
                </c:pt>
                <c:pt idx="10">
                  <c:v>2.12</c:v>
                </c:pt>
                <c:pt idx="11">
                  <c:v>2.12</c:v>
                </c:pt>
                <c:pt idx="12">
                  <c:v>2.12</c:v>
                </c:pt>
                <c:pt idx="13">
                  <c:v>2.12</c:v>
                </c:pt>
                <c:pt idx="14">
                  <c:v>2.12</c:v>
                </c:pt>
                <c:pt idx="15">
                  <c:v>2.12</c:v>
                </c:pt>
                <c:pt idx="16">
                  <c:v>2.12</c:v>
                </c:pt>
                <c:pt idx="17">
                  <c:v>2.12</c:v>
                </c:pt>
                <c:pt idx="18">
                  <c:v>2.12</c:v>
                </c:pt>
                <c:pt idx="19">
                  <c:v>2.16</c:v>
                </c:pt>
                <c:pt idx="20">
                  <c:v>2.16</c:v>
                </c:pt>
                <c:pt idx="21">
                  <c:v>2.16</c:v>
                </c:pt>
                <c:pt idx="22">
                  <c:v>2.16</c:v>
                </c:pt>
                <c:pt idx="23">
                  <c:v>2.16</c:v>
                </c:pt>
                <c:pt idx="24">
                  <c:v>2.16</c:v>
                </c:pt>
                <c:pt idx="25">
                  <c:v>2.16</c:v>
                </c:pt>
                <c:pt idx="26">
                  <c:v>2.16</c:v>
                </c:pt>
                <c:pt idx="27">
                  <c:v>2.16</c:v>
                </c:pt>
                <c:pt idx="28">
                  <c:v>2.16</c:v>
                </c:pt>
                <c:pt idx="29">
                  <c:v>2.16</c:v>
                </c:pt>
                <c:pt idx="30">
                  <c:v>2.16</c:v>
                </c:pt>
                <c:pt idx="31">
                  <c:v>2.16</c:v>
                </c:pt>
                <c:pt idx="32">
                  <c:v>2.16</c:v>
                </c:pt>
                <c:pt idx="33">
                  <c:v>2.16</c:v>
                </c:pt>
                <c:pt idx="34">
                  <c:v>2.16</c:v>
                </c:pt>
                <c:pt idx="35">
                  <c:v>2.16</c:v>
                </c:pt>
                <c:pt idx="36">
                  <c:v>2.16</c:v>
                </c:pt>
                <c:pt idx="37">
                  <c:v>2.16</c:v>
                </c:pt>
                <c:pt idx="38">
                  <c:v>2.16</c:v>
                </c:pt>
                <c:pt idx="39">
                  <c:v>2.16</c:v>
                </c:pt>
                <c:pt idx="40">
                  <c:v>2.16</c:v>
                </c:pt>
                <c:pt idx="41">
                  <c:v>2.16</c:v>
                </c:pt>
                <c:pt idx="42">
                  <c:v>2.16</c:v>
                </c:pt>
                <c:pt idx="43">
                  <c:v>2.16</c:v>
                </c:pt>
                <c:pt idx="44">
                  <c:v>2.16</c:v>
                </c:pt>
                <c:pt idx="45">
                  <c:v>2.16</c:v>
                </c:pt>
                <c:pt idx="46">
                  <c:v>2.16</c:v>
                </c:pt>
                <c:pt idx="47">
                  <c:v>2.16</c:v>
                </c:pt>
                <c:pt idx="48">
                  <c:v>2.16</c:v>
                </c:pt>
                <c:pt idx="49">
                  <c:v>2.16</c:v>
                </c:pt>
                <c:pt idx="50">
                  <c:v>2.16</c:v>
                </c:pt>
                <c:pt idx="51">
                  <c:v>2.16</c:v>
                </c:pt>
                <c:pt idx="52">
                  <c:v>2.16</c:v>
                </c:pt>
                <c:pt idx="53">
                  <c:v>2.16</c:v>
                </c:pt>
                <c:pt idx="54">
                  <c:v>2.16</c:v>
                </c:pt>
                <c:pt idx="55">
                  <c:v>2.16</c:v>
                </c:pt>
                <c:pt idx="56">
                  <c:v>2.16</c:v>
                </c:pt>
                <c:pt idx="57">
                  <c:v>2.16</c:v>
                </c:pt>
                <c:pt idx="58">
                  <c:v>2.16</c:v>
                </c:pt>
                <c:pt idx="59">
                  <c:v>2.16</c:v>
                </c:pt>
                <c:pt idx="60">
                  <c:v>2.16</c:v>
                </c:pt>
                <c:pt idx="61">
                  <c:v>2.16</c:v>
                </c:pt>
                <c:pt idx="62">
                  <c:v>2.16</c:v>
                </c:pt>
                <c:pt idx="63">
                  <c:v>2.16</c:v>
                </c:pt>
                <c:pt idx="64">
                  <c:v>2.16</c:v>
                </c:pt>
                <c:pt idx="65">
                  <c:v>2.16</c:v>
                </c:pt>
                <c:pt idx="66">
                  <c:v>2.16</c:v>
                </c:pt>
                <c:pt idx="67">
                  <c:v>2.16</c:v>
                </c:pt>
                <c:pt idx="68">
                  <c:v>2.16</c:v>
                </c:pt>
                <c:pt idx="69">
                  <c:v>2.16</c:v>
                </c:pt>
                <c:pt idx="70">
                  <c:v>2.16</c:v>
                </c:pt>
                <c:pt idx="71">
                  <c:v>2.16</c:v>
                </c:pt>
                <c:pt idx="72">
                  <c:v>2.16</c:v>
                </c:pt>
                <c:pt idx="73">
                  <c:v>2.16</c:v>
                </c:pt>
                <c:pt idx="74">
                  <c:v>2.16</c:v>
                </c:pt>
                <c:pt idx="75">
                  <c:v>2.16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FD4A-364A-AA9F-C257FA3439B2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WildFly</c:v>
                </c:pt>
              </c:strCache>
            </c:strRef>
          </c:tx>
          <c:spPr>
            <a:ln w="19050" cap="rnd">
              <a:solidFill>
                <a:schemeClr val="tx2"/>
              </a:solidFill>
              <a:round/>
            </a:ln>
            <a:effectLst/>
          </c:spPr>
          <c:marker>
            <c:symbol val="circle"/>
            <c:size val="5"/>
            <c:spPr>
              <a:noFill/>
              <a:ln w="9525">
                <a:noFill/>
              </a:ln>
              <a:effectLst/>
            </c:spPr>
          </c:marker>
          <c:xVal>
            <c:numRef>
              <c:f>Sheet1!$A$2:$A$77</c:f>
              <c:numCache>
                <c:formatCode>General</c:formatCode>
                <c:ptCount val="76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  <c:pt idx="30">
                  <c:v>30</c:v>
                </c:pt>
                <c:pt idx="31">
                  <c:v>31</c:v>
                </c:pt>
                <c:pt idx="32">
                  <c:v>32</c:v>
                </c:pt>
                <c:pt idx="33">
                  <c:v>33</c:v>
                </c:pt>
                <c:pt idx="34">
                  <c:v>34</c:v>
                </c:pt>
                <c:pt idx="35">
                  <c:v>35</c:v>
                </c:pt>
                <c:pt idx="36">
                  <c:v>36</c:v>
                </c:pt>
                <c:pt idx="37">
                  <c:v>37</c:v>
                </c:pt>
                <c:pt idx="38">
                  <c:v>38</c:v>
                </c:pt>
                <c:pt idx="39">
                  <c:v>39</c:v>
                </c:pt>
                <c:pt idx="40">
                  <c:v>40</c:v>
                </c:pt>
                <c:pt idx="41">
                  <c:v>41</c:v>
                </c:pt>
                <c:pt idx="42">
                  <c:v>42</c:v>
                </c:pt>
                <c:pt idx="43">
                  <c:v>43</c:v>
                </c:pt>
                <c:pt idx="44">
                  <c:v>44</c:v>
                </c:pt>
                <c:pt idx="45">
                  <c:v>45</c:v>
                </c:pt>
                <c:pt idx="46">
                  <c:v>46</c:v>
                </c:pt>
                <c:pt idx="47">
                  <c:v>47</c:v>
                </c:pt>
                <c:pt idx="48">
                  <c:v>48</c:v>
                </c:pt>
                <c:pt idx="49">
                  <c:v>49</c:v>
                </c:pt>
                <c:pt idx="50">
                  <c:v>50</c:v>
                </c:pt>
                <c:pt idx="51">
                  <c:v>51</c:v>
                </c:pt>
                <c:pt idx="52">
                  <c:v>52</c:v>
                </c:pt>
                <c:pt idx="53">
                  <c:v>53</c:v>
                </c:pt>
                <c:pt idx="54">
                  <c:v>54</c:v>
                </c:pt>
                <c:pt idx="55">
                  <c:v>55</c:v>
                </c:pt>
                <c:pt idx="56">
                  <c:v>56</c:v>
                </c:pt>
                <c:pt idx="57">
                  <c:v>57</c:v>
                </c:pt>
                <c:pt idx="58">
                  <c:v>58</c:v>
                </c:pt>
                <c:pt idx="59">
                  <c:v>59</c:v>
                </c:pt>
                <c:pt idx="60">
                  <c:v>60</c:v>
                </c:pt>
                <c:pt idx="61">
                  <c:v>61</c:v>
                </c:pt>
                <c:pt idx="62">
                  <c:v>62</c:v>
                </c:pt>
                <c:pt idx="63">
                  <c:v>63</c:v>
                </c:pt>
                <c:pt idx="64">
                  <c:v>64</c:v>
                </c:pt>
                <c:pt idx="65">
                  <c:v>65</c:v>
                </c:pt>
                <c:pt idx="66">
                  <c:v>66</c:v>
                </c:pt>
                <c:pt idx="67">
                  <c:v>67</c:v>
                </c:pt>
                <c:pt idx="68">
                  <c:v>68</c:v>
                </c:pt>
                <c:pt idx="69">
                  <c:v>69</c:v>
                </c:pt>
                <c:pt idx="70">
                  <c:v>70</c:v>
                </c:pt>
                <c:pt idx="71">
                  <c:v>71</c:v>
                </c:pt>
                <c:pt idx="72">
                  <c:v>72</c:v>
                </c:pt>
                <c:pt idx="73">
                  <c:v>73</c:v>
                </c:pt>
                <c:pt idx="74">
                  <c:v>74</c:v>
                </c:pt>
                <c:pt idx="75">
                  <c:v>75</c:v>
                </c:pt>
              </c:numCache>
            </c:numRef>
          </c:xVal>
          <c:yVal>
            <c:numRef>
              <c:f>Sheet1!$D$2:$D$77</c:f>
              <c:numCache>
                <c:formatCode>General</c:formatCode>
                <c:ptCount val="76"/>
                <c:pt idx="0">
                  <c:v>292.57</c:v>
                </c:pt>
                <c:pt idx="1">
                  <c:v>292.57</c:v>
                </c:pt>
                <c:pt idx="2">
                  <c:v>292.57</c:v>
                </c:pt>
                <c:pt idx="3">
                  <c:v>292.57</c:v>
                </c:pt>
                <c:pt idx="4">
                  <c:v>292.58999999999997</c:v>
                </c:pt>
                <c:pt idx="5">
                  <c:v>292.58999999999997</c:v>
                </c:pt>
                <c:pt idx="6">
                  <c:v>292.58999999999997</c:v>
                </c:pt>
                <c:pt idx="7">
                  <c:v>292.58999999999997</c:v>
                </c:pt>
                <c:pt idx="8">
                  <c:v>292.58999999999997</c:v>
                </c:pt>
                <c:pt idx="9">
                  <c:v>292.60000000000002</c:v>
                </c:pt>
                <c:pt idx="10">
                  <c:v>292.60000000000002</c:v>
                </c:pt>
                <c:pt idx="11">
                  <c:v>292.60000000000002</c:v>
                </c:pt>
                <c:pt idx="12">
                  <c:v>292.60000000000002</c:v>
                </c:pt>
                <c:pt idx="13">
                  <c:v>292.60000000000002</c:v>
                </c:pt>
                <c:pt idx="14">
                  <c:v>292.61</c:v>
                </c:pt>
                <c:pt idx="15">
                  <c:v>292.61</c:v>
                </c:pt>
                <c:pt idx="16">
                  <c:v>292.61</c:v>
                </c:pt>
                <c:pt idx="17">
                  <c:v>292.61</c:v>
                </c:pt>
                <c:pt idx="18">
                  <c:v>292.61</c:v>
                </c:pt>
                <c:pt idx="19">
                  <c:v>292.70999999999998</c:v>
                </c:pt>
                <c:pt idx="20">
                  <c:v>294.87</c:v>
                </c:pt>
                <c:pt idx="21">
                  <c:v>296.18</c:v>
                </c:pt>
                <c:pt idx="22">
                  <c:v>296.3</c:v>
                </c:pt>
                <c:pt idx="23">
                  <c:v>296.51</c:v>
                </c:pt>
                <c:pt idx="24">
                  <c:v>296.77</c:v>
                </c:pt>
                <c:pt idx="25">
                  <c:v>296.93</c:v>
                </c:pt>
                <c:pt idx="26">
                  <c:v>297.06</c:v>
                </c:pt>
                <c:pt idx="27">
                  <c:v>297.33</c:v>
                </c:pt>
                <c:pt idx="28">
                  <c:v>297.69</c:v>
                </c:pt>
                <c:pt idx="29">
                  <c:v>297.89</c:v>
                </c:pt>
                <c:pt idx="30">
                  <c:v>298.05</c:v>
                </c:pt>
                <c:pt idx="31">
                  <c:v>298.23</c:v>
                </c:pt>
                <c:pt idx="32">
                  <c:v>298.45999999999998</c:v>
                </c:pt>
                <c:pt idx="33">
                  <c:v>298.69</c:v>
                </c:pt>
                <c:pt idx="34">
                  <c:v>298.77</c:v>
                </c:pt>
                <c:pt idx="35">
                  <c:v>298.79000000000002</c:v>
                </c:pt>
                <c:pt idx="36">
                  <c:v>298.8</c:v>
                </c:pt>
                <c:pt idx="37">
                  <c:v>298.82</c:v>
                </c:pt>
                <c:pt idx="38">
                  <c:v>298.88</c:v>
                </c:pt>
                <c:pt idx="39">
                  <c:v>298.91000000000003</c:v>
                </c:pt>
                <c:pt idx="40">
                  <c:v>298.92</c:v>
                </c:pt>
                <c:pt idx="41">
                  <c:v>298.93</c:v>
                </c:pt>
                <c:pt idx="42">
                  <c:v>298.93</c:v>
                </c:pt>
                <c:pt idx="43">
                  <c:v>298.93</c:v>
                </c:pt>
                <c:pt idx="44">
                  <c:v>298.95999999999998</c:v>
                </c:pt>
                <c:pt idx="45">
                  <c:v>298.97000000000003</c:v>
                </c:pt>
                <c:pt idx="46">
                  <c:v>299.02999999999997</c:v>
                </c:pt>
                <c:pt idx="47">
                  <c:v>299.08999999999997</c:v>
                </c:pt>
                <c:pt idx="48">
                  <c:v>299.10000000000002</c:v>
                </c:pt>
                <c:pt idx="49">
                  <c:v>299.11</c:v>
                </c:pt>
                <c:pt idx="50">
                  <c:v>299.12</c:v>
                </c:pt>
                <c:pt idx="51">
                  <c:v>299.16000000000003</c:v>
                </c:pt>
                <c:pt idx="52">
                  <c:v>299.33</c:v>
                </c:pt>
                <c:pt idx="53">
                  <c:v>299.48</c:v>
                </c:pt>
                <c:pt idx="54">
                  <c:v>299.62</c:v>
                </c:pt>
                <c:pt idx="55">
                  <c:v>299.64</c:v>
                </c:pt>
                <c:pt idx="56">
                  <c:v>299.70999999999998</c:v>
                </c:pt>
                <c:pt idx="57">
                  <c:v>299.73</c:v>
                </c:pt>
                <c:pt idx="58">
                  <c:v>299.77</c:v>
                </c:pt>
                <c:pt idx="59">
                  <c:v>300.14</c:v>
                </c:pt>
                <c:pt idx="60">
                  <c:v>300.14</c:v>
                </c:pt>
                <c:pt idx="61">
                  <c:v>300.14</c:v>
                </c:pt>
                <c:pt idx="62">
                  <c:v>300.14</c:v>
                </c:pt>
                <c:pt idx="63">
                  <c:v>300.14999999999998</c:v>
                </c:pt>
                <c:pt idx="64">
                  <c:v>300.14999999999998</c:v>
                </c:pt>
                <c:pt idx="65">
                  <c:v>300.18</c:v>
                </c:pt>
                <c:pt idx="66">
                  <c:v>300.25</c:v>
                </c:pt>
                <c:pt idx="67">
                  <c:v>300.27</c:v>
                </c:pt>
                <c:pt idx="68">
                  <c:v>300.27</c:v>
                </c:pt>
                <c:pt idx="69">
                  <c:v>300.27</c:v>
                </c:pt>
                <c:pt idx="70">
                  <c:v>300.29000000000002</c:v>
                </c:pt>
                <c:pt idx="71">
                  <c:v>300.31</c:v>
                </c:pt>
                <c:pt idx="72">
                  <c:v>300.33</c:v>
                </c:pt>
                <c:pt idx="73">
                  <c:v>300.33</c:v>
                </c:pt>
                <c:pt idx="74">
                  <c:v>300.33999999999997</c:v>
                </c:pt>
                <c:pt idx="75">
                  <c:v>300.35000000000002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2-FD4A-364A-AA9F-C257FA3439B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451346688"/>
        <c:axId val="1451358112"/>
      </c:scatterChart>
      <c:valAx>
        <c:axId val="1451346688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time (sec)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6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JP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JP"/>
          </a:p>
        </c:txPr>
        <c:crossAx val="1451358112"/>
        <c:crosses val="autoZero"/>
        <c:crossBetween val="midCat"/>
      </c:valAx>
      <c:valAx>
        <c:axId val="145135811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memory (MB</a:t>
                </a:r>
                <a:r>
                  <a:rPr lang="en-US" baseline="0" dirty="0"/>
                  <a:t>)</a:t>
                </a:r>
                <a:endParaRPr lang="en-US" dirty="0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6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JP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JP"/>
          </a:p>
        </c:txPr>
        <c:crossAx val="1451346688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600">
          <a:solidFill>
            <a:schemeClr val="tx1"/>
          </a:solidFill>
        </a:defRPr>
      </a:pPr>
      <a:endParaRPr lang="en-JP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scatterChart>
        <c:scatterStyle val="lineMarker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Apache</c:v>
                </c:pt>
              </c:strCache>
            </c:strRef>
          </c:tx>
          <c:spPr>
            <a:ln w="19050" cap="rnd">
              <a:solidFill>
                <a:srgbClr val="00B050"/>
              </a:solidFill>
              <a:round/>
            </a:ln>
            <a:effectLst/>
          </c:spPr>
          <c:marker>
            <c:symbol val="circle"/>
            <c:size val="5"/>
            <c:spPr>
              <a:noFill/>
              <a:ln w="9525">
                <a:noFill/>
              </a:ln>
              <a:effectLst/>
            </c:spPr>
          </c:marker>
          <c:xVal>
            <c:numRef>
              <c:f>Sheet1!$A$2:$A$77</c:f>
              <c:numCache>
                <c:formatCode>General</c:formatCode>
                <c:ptCount val="76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  <c:pt idx="30">
                  <c:v>30</c:v>
                </c:pt>
                <c:pt idx="31">
                  <c:v>31</c:v>
                </c:pt>
                <c:pt idx="32">
                  <c:v>32</c:v>
                </c:pt>
                <c:pt idx="33">
                  <c:v>33</c:v>
                </c:pt>
                <c:pt idx="34">
                  <c:v>34</c:v>
                </c:pt>
                <c:pt idx="35">
                  <c:v>35</c:v>
                </c:pt>
                <c:pt idx="36">
                  <c:v>36</c:v>
                </c:pt>
                <c:pt idx="37">
                  <c:v>37</c:v>
                </c:pt>
                <c:pt idx="38">
                  <c:v>38</c:v>
                </c:pt>
                <c:pt idx="39">
                  <c:v>39</c:v>
                </c:pt>
                <c:pt idx="40">
                  <c:v>40</c:v>
                </c:pt>
                <c:pt idx="41">
                  <c:v>41</c:v>
                </c:pt>
                <c:pt idx="42">
                  <c:v>42</c:v>
                </c:pt>
                <c:pt idx="43">
                  <c:v>43</c:v>
                </c:pt>
                <c:pt idx="44">
                  <c:v>44</c:v>
                </c:pt>
                <c:pt idx="45">
                  <c:v>45</c:v>
                </c:pt>
                <c:pt idx="46">
                  <c:v>46</c:v>
                </c:pt>
                <c:pt idx="47">
                  <c:v>47</c:v>
                </c:pt>
                <c:pt idx="48">
                  <c:v>48</c:v>
                </c:pt>
                <c:pt idx="49">
                  <c:v>49</c:v>
                </c:pt>
                <c:pt idx="50">
                  <c:v>50</c:v>
                </c:pt>
                <c:pt idx="51">
                  <c:v>51</c:v>
                </c:pt>
                <c:pt idx="52">
                  <c:v>52</c:v>
                </c:pt>
                <c:pt idx="53">
                  <c:v>53</c:v>
                </c:pt>
                <c:pt idx="54">
                  <c:v>54</c:v>
                </c:pt>
                <c:pt idx="55">
                  <c:v>55</c:v>
                </c:pt>
                <c:pt idx="56">
                  <c:v>56</c:v>
                </c:pt>
                <c:pt idx="57">
                  <c:v>57</c:v>
                </c:pt>
                <c:pt idx="58">
                  <c:v>58</c:v>
                </c:pt>
                <c:pt idx="59">
                  <c:v>59</c:v>
                </c:pt>
                <c:pt idx="60">
                  <c:v>60</c:v>
                </c:pt>
                <c:pt idx="61">
                  <c:v>61</c:v>
                </c:pt>
                <c:pt idx="62">
                  <c:v>62</c:v>
                </c:pt>
                <c:pt idx="63">
                  <c:v>63</c:v>
                </c:pt>
                <c:pt idx="64">
                  <c:v>64</c:v>
                </c:pt>
                <c:pt idx="65">
                  <c:v>65</c:v>
                </c:pt>
                <c:pt idx="66">
                  <c:v>66</c:v>
                </c:pt>
                <c:pt idx="67">
                  <c:v>67</c:v>
                </c:pt>
                <c:pt idx="68">
                  <c:v>68</c:v>
                </c:pt>
                <c:pt idx="69">
                  <c:v>69</c:v>
                </c:pt>
                <c:pt idx="70">
                  <c:v>70</c:v>
                </c:pt>
                <c:pt idx="71">
                  <c:v>71</c:v>
                </c:pt>
                <c:pt idx="72">
                  <c:v>72</c:v>
                </c:pt>
                <c:pt idx="73">
                  <c:v>73</c:v>
                </c:pt>
                <c:pt idx="74">
                  <c:v>74</c:v>
                </c:pt>
                <c:pt idx="75">
                  <c:v>75</c:v>
                </c:pt>
              </c:numCache>
            </c:numRef>
          </c:xVal>
          <c:yVal>
            <c:numRef>
              <c:f>Sheet1!$B$2:$B$77</c:f>
              <c:numCache>
                <c:formatCode>General</c:formatCode>
                <c:ptCount val="7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4.39453125E-3</c:v>
                </c:pt>
                <c:pt idx="21">
                  <c:v>0.92288085937499997</c:v>
                </c:pt>
                <c:pt idx="22">
                  <c:v>0.86572265625</c:v>
                </c:pt>
                <c:pt idx="23">
                  <c:v>0.86513671874999998</c:v>
                </c:pt>
                <c:pt idx="24">
                  <c:v>0.86453124999999997</c:v>
                </c:pt>
                <c:pt idx="25">
                  <c:v>0.8658300781249999</c:v>
                </c:pt>
                <c:pt idx="26">
                  <c:v>0.86502929687499996</c:v>
                </c:pt>
                <c:pt idx="27">
                  <c:v>0.86923828125000002</c:v>
                </c:pt>
                <c:pt idx="28">
                  <c:v>0.86586914062500009</c:v>
                </c:pt>
                <c:pt idx="29">
                  <c:v>0.865107421875</c:v>
                </c:pt>
                <c:pt idx="30">
                  <c:v>0.86639648437499994</c:v>
                </c:pt>
                <c:pt idx="31">
                  <c:v>0.865107421875</c:v>
                </c:pt>
                <c:pt idx="32">
                  <c:v>0.86542968749999993</c:v>
                </c:pt>
                <c:pt idx="33">
                  <c:v>0.86407226562500006</c:v>
                </c:pt>
                <c:pt idx="34">
                  <c:v>0.86870117187499996</c:v>
                </c:pt>
                <c:pt idx="35">
                  <c:v>0.86542968749999993</c:v>
                </c:pt>
                <c:pt idx="36">
                  <c:v>0.86575195312499997</c:v>
                </c:pt>
                <c:pt idx="37">
                  <c:v>0.86542968749999993</c:v>
                </c:pt>
                <c:pt idx="38">
                  <c:v>0.86670898437499999</c:v>
                </c:pt>
                <c:pt idx="39">
                  <c:v>0.86491210937499996</c:v>
                </c:pt>
                <c:pt idx="40">
                  <c:v>0.86555664062500004</c:v>
                </c:pt>
                <c:pt idx="41">
                  <c:v>0.86478515624999996</c:v>
                </c:pt>
                <c:pt idx="42">
                  <c:v>0.86542968749999993</c:v>
                </c:pt>
                <c:pt idx="43">
                  <c:v>0.86542968749999993</c:v>
                </c:pt>
                <c:pt idx="44">
                  <c:v>0.86607421875000001</c:v>
                </c:pt>
                <c:pt idx="45">
                  <c:v>0.8651171875</c:v>
                </c:pt>
                <c:pt idx="46">
                  <c:v>0.86678710937499992</c:v>
                </c:pt>
                <c:pt idx="47">
                  <c:v>0.86470703124999992</c:v>
                </c:pt>
                <c:pt idx="48">
                  <c:v>0.86607421875000001</c:v>
                </c:pt>
                <c:pt idx="49">
                  <c:v>0.865107421875</c:v>
                </c:pt>
                <c:pt idx="50">
                  <c:v>0.86555664062499993</c:v>
                </c:pt>
                <c:pt idx="51">
                  <c:v>0.86581054687500003</c:v>
                </c:pt>
                <c:pt idx="52">
                  <c:v>0.86575195312499997</c:v>
                </c:pt>
                <c:pt idx="53">
                  <c:v>0.86587890624999997</c:v>
                </c:pt>
                <c:pt idx="54">
                  <c:v>0.86566406250000005</c:v>
                </c:pt>
                <c:pt idx="55">
                  <c:v>0.86587890624999997</c:v>
                </c:pt>
                <c:pt idx="56">
                  <c:v>0.865234375</c:v>
                </c:pt>
                <c:pt idx="57">
                  <c:v>0.865966796875</c:v>
                </c:pt>
                <c:pt idx="58">
                  <c:v>0.86447265625000003</c:v>
                </c:pt>
                <c:pt idx="59">
                  <c:v>0.86581054687500003</c:v>
                </c:pt>
                <c:pt idx="60">
                  <c:v>0.86542968749999993</c:v>
                </c:pt>
                <c:pt idx="61">
                  <c:v>0.86613281249999996</c:v>
                </c:pt>
                <c:pt idx="62">
                  <c:v>0.866455078125</c:v>
                </c:pt>
                <c:pt idx="63">
                  <c:v>0.86542968749999993</c:v>
                </c:pt>
                <c:pt idx="64">
                  <c:v>0.8653515625</c:v>
                </c:pt>
                <c:pt idx="65">
                  <c:v>0.86575195312499997</c:v>
                </c:pt>
                <c:pt idx="66">
                  <c:v>0.8651171875</c:v>
                </c:pt>
                <c:pt idx="67">
                  <c:v>0.86455078124999996</c:v>
                </c:pt>
                <c:pt idx="68">
                  <c:v>0.86639648437499994</c:v>
                </c:pt>
                <c:pt idx="69">
                  <c:v>0.86542968749999993</c:v>
                </c:pt>
                <c:pt idx="70">
                  <c:v>0.86492187500000006</c:v>
                </c:pt>
                <c:pt idx="71">
                  <c:v>0.86554687499999994</c:v>
                </c:pt>
                <c:pt idx="72">
                  <c:v>0.865107421875</c:v>
                </c:pt>
                <c:pt idx="73">
                  <c:v>0.86542968749999993</c:v>
                </c:pt>
                <c:pt idx="74">
                  <c:v>0.86575195312499997</c:v>
                </c:pt>
                <c:pt idx="75">
                  <c:v>0.86542968749999993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FD4A-364A-AA9F-C257FA3439B2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Nginx</c:v>
                </c:pt>
              </c:strCache>
            </c:strRef>
          </c:tx>
          <c:spPr>
            <a:ln w="19050" cap="rnd">
              <a:solidFill>
                <a:srgbClr val="0070C0"/>
              </a:solidFill>
              <a:round/>
            </a:ln>
            <a:effectLst/>
          </c:spPr>
          <c:marker>
            <c:symbol val="circle"/>
            <c:size val="5"/>
            <c:spPr>
              <a:noFill/>
              <a:ln w="9525">
                <a:noFill/>
              </a:ln>
              <a:effectLst/>
            </c:spPr>
          </c:marker>
          <c:xVal>
            <c:numRef>
              <c:f>Sheet1!$A$2:$A$77</c:f>
              <c:numCache>
                <c:formatCode>General</c:formatCode>
                <c:ptCount val="76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  <c:pt idx="30">
                  <c:v>30</c:v>
                </c:pt>
                <c:pt idx="31">
                  <c:v>31</c:v>
                </c:pt>
                <c:pt idx="32">
                  <c:v>32</c:v>
                </c:pt>
                <c:pt idx="33">
                  <c:v>33</c:v>
                </c:pt>
                <c:pt idx="34">
                  <c:v>34</c:v>
                </c:pt>
                <c:pt idx="35">
                  <c:v>35</c:v>
                </c:pt>
                <c:pt idx="36">
                  <c:v>36</c:v>
                </c:pt>
                <c:pt idx="37">
                  <c:v>37</c:v>
                </c:pt>
                <c:pt idx="38">
                  <c:v>38</c:v>
                </c:pt>
                <c:pt idx="39">
                  <c:v>39</c:v>
                </c:pt>
                <c:pt idx="40">
                  <c:v>40</c:v>
                </c:pt>
                <c:pt idx="41">
                  <c:v>41</c:v>
                </c:pt>
                <c:pt idx="42">
                  <c:v>42</c:v>
                </c:pt>
                <c:pt idx="43">
                  <c:v>43</c:v>
                </c:pt>
                <c:pt idx="44">
                  <c:v>44</c:v>
                </c:pt>
                <c:pt idx="45">
                  <c:v>45</c:v>
                </c:pt>
                <c:pt idx="46">
                  <c:v>46</c:v>
                </c:pt>
                <c:pt idx="47">
                  <c:v>47</c:v>
                </c:pt>
                <c:pt idx="48">
                  <c:v>48</c:v>
                </c:pt>
                <c:pt idx="49">
                  <c:v>49</c:v>
                </c:pt>
                <c:pt idx="50">
                  <c:v>50</c:v>
                </c:pt>
                <c:pt idx="51">
                  <c:v>51</c:v>
                </c:pt>
                <c:pt idx="52">
                  <c:v>52</c:v>
                </c:pt>
                <c:pt idx="53">
                  <c:v>53</c:v>
                </c:pt>
                <c:pt idx="54">
                  <c:v>54</c:v>
                </c:pt>
                <c:pt idx="55">
                  <c:v>55</c:v>
                </c:pt>
                <c:pt idx="56">
                  <c:v>56</c:v>
                </c:pt>
                <c:pt idx="57">
                  <c:v>57</c:v>
                </c:pt>
                <c:pt idx="58">
                  <c:v>58</c:v>
                </c:pt>
                <c:pt idx="59">
                  <c:v>59</c:v>
                </c:pt>
                <c:pt idx="60">
                  <c:v>60</c:v>
                </c:pt>
                <c:pt idx="61">
                  <c:v>61</c:v>
                </c:pt>
                <c:pt idx="62">
                  <c:v>62</c:v>
                </c:pt>
                <c:pt idx="63">
                  <c:v>63</c:v>
                </c:pt>
                <c:pt idx="64">
                  <c:v>64</c:v>
                </c:pt>
                <c:pt idx="65">
                  <c:v>65</c:v>
                </c:pt>
                <c:pt idx="66">
                  <c:v>66</c:v>
                </c:pt>
                <c:pt idx="67">
                  <c:v>67</c:v>
                </c:pt>
                <c:pt idx="68">
                  <c:v>68</c:v>
                </c:pt>
                <c:pt idx="69">
                  <c:v>69</c:v>
                </c:pt>
                <c:pt idx="70">
                  <c:v>70</c:v>
                </c:pt>
                <c:pt idx="71">
                  <c:v>71</c:v>
                </c:pt>
                <c:pt idx="72">
                  <c:v>72</c:v>
                </c:pt>
                <c:pt idx="73">
                  <c:v>73</c:v>
                </c:pt>
                <c:pt idx="74">
                  <c:v>74</c:v>
                </c:pt>
                <c:pt idx="75">
                  <c:v>75</c:v>
                </c:pt>
              </c:numCache>
            </c:numRef>
          </c:xVal>
          <c:yVal>
            <c:numRef>
              <c:f>Sheet1!$C$2:$C$77</c:f>
              <c:numCache>
                <c:formatCode>General</c:formatCode>
                <c:ptCount val="7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1.6064453125000003E-2</c:v>
                </c:pt>
                <c:pt idx="21">
                  <c:v>2.380634765625</c:v>
                </c:pt>
                <c:pt idx="22">
                  <c:v>2.2326953124999998</c:v>
                </c:pt>
                <c:pt idx="23">
                  <c:v>2.2379492187499999</c:v>
                </c:pt>
                <c:pt idx="24">
                  <c:v>2.2384179687500003</c:v>
                </c:pt>
                <c:pt idx="25">
                  <c:v>2.240234375</c:v>
                </c:pt>
                <c:pt idx="26">
                  <c:v>2.2342675781249999</c:v>
                </c:pt>
                <c:pt idx="27">
                  <c:v>2.2473925781249999</c:v>
                </c:pt>
                <c:pt idx="28">
                  <c:v>2.2371679687500001</c:v>
                </c:pt>
                <c:pt idx="29">
                  <c:v>2.23921875</c:v>
                </c:pt>
                <c:pt idx="30">
                  <c:v>2.2370312500000002</c:v>
                </c:pt>
                <c:pt idx="31">
                  <c:v>2.2367578125000001</c:v>
                </c:pt>
                <c:pt idx="32">
                  <c:v>2.2374316406250001</c:v>
                </c:pt>
                <c:pt idx="33">
                  <c:v>2.2318261718749999</c:v>
                </c:pt>
                <c:pt idx="34">
                  <c:v>2.250244140625</c:v>
                </c:pt>
                <c:pt idx="35">
                  <c:v>2.2391503906249999</c:v>
                </c:pt>
                <c:pt idx="36">
                  <c:v>2.2381542968749999</c:v>
                </c:pt>
                <c:pt idx="37">
                  <c:v>2.2394335937499998</c:v>
                </c:pt>
                <c:pt idx="38">
                  <c:v>2.2338574218750002</c:v>
                </c:pt>
                <c:pt idx="39">
                  <c:v>2.2377441406249998</c:v>
                </c:pt>
                <c:pt idx="40">
                  <c:v>2.2311230468750001</c:v>
                </c:pt>
                <c:pt idx="41">
                  <c:v>2.2425683593749999</c:v>
                </c:pt>
                <c:pt idx="42">
                  <c:v>2.2391503906249999</c:v>
                </c:pt>
                <c:pt idx="43">
                  <c:v>2.2371484375000001</c:v>
                </c:pt>
                <c:pt idx="44">
                  <c:v>2.2391503906249999</c:v>
                </c:pt>
                <c:pt idx="45">
                  <c:v>2.2401562500000001</c:v>
                </c:pt>
                <c:pt idx="46">
                  <c:v>2.2349218749999999</c:v>
                </c:pt>
                <c:pt idx="47">
                  <c:v>2.2372070312500001</c:v>
                </c:pt>
                <c:pt idx="48">
                  <c:v>2.2379492187499999</c:v>
                </c:pt>
                <c:pt idx="49">
                  <c:v>2.2378222656249998</c:v>
                </c:pt>
                <c:pt idx="50">
                  <c:v>2.2381542968749999</c:v>
                </c:pt>
                <c:pt idx="51">
                  <c:v>2.2371484375000001</c:v>
                </c:pt>
                <c:pt idx="52">
                  <c:v>2.2421582031250002</c:v>
                </c:pt>
                <c:pt idx="53">
                  <c:v>2.2321484374999998</c:v>
                </c:pt>
                <c:pt idx="54">
                  <c:v>2.2411523437500001</c:v>
                </c:pt>
                <c:pt idx="55">
                  <c:v>2.2366406250000002</c:v>
                </c:pt>
                <c:pt idx="56">
                  <c:v>2.2381542968749999</c:v>
                </c:pt>
                <c:pt idx="57">
                  <c:v>2.2391503906249999</c:v>
                </c:pt>
                <c:pt idx="58">
                  <c:v>2.2377441406249998</c:v>
                </c:pt>
                <c:pt idx="59">
                  <c:v>2.2380468749999998</c:v>
                </c:pt>
                <c:pt idx="60">
                  <c:v>2.2371484375000001</c:v>
                </c:pt>
                <c:pt idx="61">
                  <c:v>2.2372070312500001</c:v>
                </c:pt>
                <c:pt idx="62">
                  <c:v>2.2371484375000001</c:v>
                </c:pt>
                <c:pt idx="63">
                  <c:v>2.2373339843749998</c:v>
                </c:pt>
                <c:pt idx="64">
                  <c:v>2.23974609375</c:v>
                </c:pt>
                <c:pt idx="65">
                  <c:v>2.243369140625</c:v>
                </c:pt>
                <c:pt idx="66">
                  <c:v>2.2351757812499997</c:v>
                </c:pt>
                <c:pt idx="67">
                  <c:v>2.2398046874999999</c:v>
                </c:pt>
                <c:pt idx="68">
                  <c:v>2.23685546875</c:v>
                </c:pt>
                <c:pt idx="69">
                  <c:v>2.2371484375000001</c:v>
                </c:pt>
                <c:pt idx="70">
                  <c:v>2.2367382812500001</c:v>
                </c:pt>
                <c:pt idx="71">
                  <c:v>2.2389843749999998</c:v>
                </c:pt>
                <c:pt idx="72">
                  <c:v>2.2357031250000001</c:v>
                </c:pt>
                <c:pt idx="73">
                  <c:v>2.2381542968749999</c:v>
                </c:pt>
                <c:pt idx="74">
                  <c:v>2.2402832031250002</c:v>
                </c:pt>
                <c:pt idx="75">
                  <c:v>2.2361523437499997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FD4A-364A-AA9F-C257FA3439B2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WildFly</c:v>
                </c:pt>
              </c:strCache>
            </c:strRef>
          </c:tx>
          <c:spPr>
            <a:ln w="19050" cap="rnd">
              <a:solidFill>
                <a:schemeClr val="tx2"/>
              </a:solidFill>
              <a:round/>
            </a:ln>
            <a:effectLst/>
          </c:spPr>
          <c:marker>
            <c:symbol val="circle"/>
            <c:size val="5"/>
            <c:spPr>
              <a:noFill/>
              <a:ln w="9525">
                <a:noFill/>
              </a:ln>
              <a:effectLst/>
            </c:spPr>
          </c:marker>
          <c:xVal>
            <c:numRef>
              <c:f>Sheet1!$A$2:$A$77</c:f>
              <c:numCache>
                <c:formatCode>General</c:formatCode>
                <c:ptCount val="76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  <c:pt idx="30">
                  <c:v>30</c:v>
                </c:pt>
                <c:pt idx="31">
                  <c:v>31</c:v>
                </c:pt>
                <c:pt idx="32">
                  <c:v>32</c:v>
                </c:pt>
                <c:pt idx="33">
                  <c:v>33</c:v>
                </c:pt>
                <c:pt idx="34">
                  <c:v>34</c:v>
                </c:pt>
                <c:pt idx="35">
                  <c:v>35</c:v>
                </c:pt>
                <c:pt idx="36">
                  <c:v>36</c:v>
                </c:pt>
                <c:pt idx="37">
                  <c:v>37</c:v>
                </c:pt>
                <c:pt idx="38">
                  <c:v>38</c:v>
                </c:pt>
                <c:pt idx="39">
                  <c:v>39</c:v>
                </c:pt>
                <c:pt idx="40">
                  <c:v>40</c:v>
                </c:pt>
                <c:pt idx="41">
                  <c:v>41</c:v>
                </c:pt>
                <c:pt idx="42">
                  <c:v>42</c:v>
                </c:pt>
                <c:pt idx="43">
                  <c:v>43</c:v>
                </c:pt>
                <c:pt idx="44">
                  <c:v>44</c:v>
                </c:pt>
                <c:pt idx="45">
                  <c:v>45</c:v>
                </c:pt>
                <c:pt idx="46">
                  <c:v>46</c:v>
                </c:pt>
                <c:pt idx="47">
                  <c:v>47</c:v>
                </c:pt>
                <c:pt idx="48">
                  <c:v>48</c:v>
                </c:pt>
                <c:pt idx="49">
                  <c:v>49</c:v>
                </c:pt>
                <c:pt idx="50">
                  <c:v>50</c:v>
                </c:pt>
                <c:pt idx="51">
                  <c:v>51</c:v>
                </c:pt>
                <c:pt idx="52">
                  <c:v>52</c:v>
                </c:pt>
                <c:pt idx="53">
                  <c:v>53</c:v>
                </c:pt>
                <c:pt idx="54">
                  <c:v>54</c:v>
                </c:pt>
                <c:pt idx="55">
                  <c:v>55</c:v>
                </c:pt>
                <c:pt idx="56">
                  <c:v>56</c:v>
                </c:pt>
                <c:pt idx="57">
                  <c:v>57</c:v>
                </c:pt>
                <c:pt idx="58">
                  <c:v>58</c:v>
                </c:pt>
                <c:pt idx="59">
                  <c:v>59</c:v>
                </c:pt>
                <c:pt idx="60">
                  <c:v>60</c:v>
                </c:pt>
                <c:pt idx="61">
                  <c:v>61</c:v>
                </c:pt>
                <c:pt idx="62">
                  <c:v>62</c:v>
                </c:pt>
                <c:pt idx="63">
                  <c:v>63</c:v>
                </c:pt>
                <c:pt idx="64">
                  <c:v>64</c:v>
                </c:pt>
                <c:pt idx="65">
                  <c:v>65</c:v>
                </c:pt>
                <c:pt idx="66">
                  <c:v>66</c:v>
                </c:pt>
                <c:pt idx="67">
                  <c:v>67</c:v>
                </c:pt>
                <c:pt idx="68">
                  <c:v>68</c:v>
                </c:pt>
                <c:pt idx="69">
                  <c:v>69</c:v>
                </c:pt>
                <c:pt idx="70">
                  <c:v>70</c:v>
                </c:pt>
                <c:pt idx="71">
                  <c:v>71</c:v>
                </c:pt>
                <c:pt idx="72">
                  <c:v>72</c:v>
                </c:pt>
                <c:pt idx="73">
                  <c:v>73</c:v>
                </c:pt>
                <c:pt idx="74">
                  <c:v>74</c:v>
                </c:pt>
                <c:pt idx="75">
                  <c:v>75</c:v>
                </c:pt>
              </c:numCache>
            </c:numRef>
          </c:xVal>
          <c:yVal>
            <c:numRef>
              <c:f>Sheet1!$D$2:$D$77</c:f>
              <c:numCache>
                <c:formatCode>General</c:formatCode>
                <c:ptCount val="7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4.3261718749999997E-3</c:v>
                </c:pt>
                <c:pt idx="21">
                  <c:v>0.51628906250000006</c:v>
                </c:pt>
                <c:pt idx="22">
                  <c:v>0.98585937499999998</c:v>
                </c:pt>
                <c:pt idx="23">
                  <c:v>1.106005859375</c:v>
                </c:pt>
                <c:pt idx="24">
                  <c:v>1.1661523437499999</c:v>
                </c:pt>
                <c:pt idx="25">
                  <c:v>1.2904492187499998</c:v>
                </c:pt>
                <c:pt idx="26">
                  <c:v>1.36181640625</c:v>
                </c:pt>
                <c:pt idx="27">
                  <c:v>1.460205078125</c:v>
                </c:pt>
                <c:pt idx="28">
                  <c:v>1.488564453125</c:v>
                </c:pt>
                <c:pt idx="29">
                  <c:v>1.3612597656250001</c:v>
                </c:pt>
                <c:pt idx="30">
                  <c:v>1.5331347656250001</c:v>
                </c:pt>
                <c:pt idx="31">
                  <c:v>1.600859375</c:v>
                </c:pt>
                <c:pt idx="32">
                  <c:v>1.8072460937499999</c:v>
                </c:pt>
                <c:pt idx="33">
                  <c:v>1.873291015625</c:v>
                </c:pt>
                <c:pt idx="34">
                  <c:v>2.1918066406249999</c:v>
                </c:pt>
                <c:pt idx="35">
                  <c:v>2.47802734375</c:v>
                </c:pt>
                <c:pt idx="36">
                  <c:v>2.7166894531249999</c:v>
                </c:pt>
                <c:pt idx="37">
                  <c:v>2.6538183593750002</c:v>
                </c:pt>
                <c:pt idx="38">
                  <c:v>2.6416308593750002</c:v>
                </c:pt>
                <c:pt idx="39">
                  <c:v>2.6188085937500003</c:v>
                </c:pt>
                <c:pt idx="40">
                  <c:v>2.6186816406250002</c:v>
                </c:pt>
                <c:pt idx="41">
                  <c:v>2.6110351562499998</c:v>
                </c:pt>
                <c:pt idx="42">
                  <c:v>2.64310546875</c:v>
                </c:pt>
                <c:pt idx="43">
                  <c:v>2.7890527343749998</c:v>
                </c:pt>
                <c:pt idx="44">
                  <c:v>2.7848535156250001</c:v>
                </c:pt>
                <c:pt idx="45">
                  <c:v>2.7979296874999999</c:v>
                </c:pt>
                <c:pt idx="46">
                  <c:v>2.6709863281249997</c:v>
                </c:pt>
                <c:pt idx="47">
                  <c:v>2.7613769531250001</c:v>
                </c:pt>
                <c:pt idx="48">
                  <c:v>2.7978027343750003</c:v>
                </c:pt>
                <c:pt idx="49">
                  <c:v>2.8570996093750001</c:v>
                </c:pt>
                <c:pt idx="50">
                  <c:v>2.79052734375</c:v>
                </c:pt>
                <c:pt idx="51">
                  <c:v>2.7943554687500001</c:v>
                </c:pt>
                <c:pt idx="52">
                  <c:v>2.9668261718750002</c:v>
                </c:pt>
                <c:pt idx="53">
                  <c:v>2.5380761718750002</c:v>
                </c:pt>
                <c:pt idx="54">
                  <c:v>2.6855078125</c:v>
                </c:pt>
                <c:pt idx="55">
                  <c:v>2.7429492187499998</c:v>
                </c:pt>
                <c:pt idx="56">
                  <c:v>2.94388671875</c:v>
                </c:pt>
                <c:pt idx="57">
                  <c:v>2.71287109375</c:v>
                </c:pt>
                <c:pt idx="58">
                  <c:v>2.8555078125</c:v>
                </c:pt>
                <c:pt idx="59">
                  <c:v>2.9552343749999999</c:v>
                </c:pt>
                <c:pt idx="60">
                  <c:v>2.7359277343750001</c:v>
                </c:pt>
                <c:pt idx="61">
                  <c:v>2.9088769531250001</c:v>
                </c:pt>
                <c:pt idx="62">
                  <c:v>2.9257714843750002</c:v>
                </c:pt>
                <c:pt idx="63">
                  <c:v>2.8643749999999999</c:v>
                </c:pt>
                <c:pt idx="64">
                  <c:v>2.8167968750000001</c:v>
                </c:pt>
                <c:pt idx="65">
                  <c:v>2.9588085937500002</c:v>
                </c:pt>
                <c:pt idx="66">
                  <c:v>2.8515527343749998</c:v>
                </c:pt>
                <c:pt idx="67">
                  <c:v>2.958759765625</c:v>
                </c:pt>
                <c:pt idx="68">
                  <c:v>2.951416015625</c:v>
                </c:pt>
                <c:pt idx="69">
                  <c:v>2.9327929687499998</c:v>
                </c:pt>
                <c:pt idx="70">
                  <c:v>3.0240234375000004</c:v>
                </c:pt>
                <c:pt idx="71">
                  <c:v>2.9531347656249998</c:v>
                </c:pt>
                <c:pt idx="72">
                  <c:v>2.837890625</c:v>
                </c:pt>
                <c:pt idx="73">
                  <c:v>3.0219238281250003</c:v>
                </c:pt>
                <c:pt idx="74">
                  <c:v>3.0474414062499999</c:v>
                </c:pt>
                <c:pt idx="75">
                  <c:v>2.9911230468749999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2-FD4A-364A-AA9F-C257FA3439B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451346688"/>
        <c:axId val="1451358112"/>
      </c:scatterChart>
      <c:valAx>
        <c:axId val="1451346688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time (sec)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6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JP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JP"/>
          </a:p>
        </c:txPr>
        <c:crossAx val="1451358112"/>
        <c:crosses val="autoZero"/>
        <c:crossBetween val="midCat"/>
      </c:valAx>
      <c:valAx>
        <c:axId val="145135811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network (MB/s)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6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JP"/>
            </a:p>
          </c:txPr>
        </c:title>
        <c:numFmt formatCode="#,##0.0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JP"/>
          </a:p>
        </c:txPr>
        <c:crossAx val="1451346688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600">
          <a:solidFill>
            <a:schemeClr val="tx1"/>
          </a:solidFill>
        </a:defRPr>
      </a:pPr>
      <a:endParaRPr lang="en-JP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clone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Sheet1!$A$2:$A$6</c:f>
              <c:strCache>
                <c:ptCount val="5"/>
                <c:pt idx="0">
                  <c:v>clone A</c:v>
                </c:pt>
                <c:pt idx="1">
                  <c:v>clone B</c:v>
                </c:pt>
                <c:pt idx="2">
                  <c:v>clone C</c:v>
                </c:pt>
                <c:pt idx="3">
                  <c:v>reuse A</c:v>
                </c:pt>
                <c:pt idx="4">
                  <c:v>reuse B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81</c:v>
                </c:pt>
                <c:pt idx="1">
                  <c:v>81</c:v>
                </c:pt>
                <c:pt idx="2">
                  <c:v>89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7EB-1F4E-85AB-35001CD5D6B6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boot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Sheet1!$A$2:$A$6</c:f>
              <c:strCache>
                <c:ptCount val="5"/>
                <c:pt idx="0">
                  <c:v>clone A</c:v>
                </c:pt>
                <c:pt idx="1">
                  <c:v>clone B</c:v>
                </c:pt>
                <c:pt idx="2">
                  <c:v>clone C</c:v>
                </c:pt>
                <c:pt idx="3">
                  <c:v>reuse A</c:v>
                </c:pt>
                <c:pt idx="4">
                  <c:v>reuse B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  <c:pt idx="0">
                  <c:v>7</c:v>
                </c:pt>
                <c:pt idx="1">
                  <c:v>89</c:v>
                </c:pt>
                <c:pt idx="2">
                  <c:v>180</c:v>
                </c:pt>
                <c:pt idx="3">
                  <c:v>7</c:v>
                </c:pt>
                <c:pt idx="4">
                  <c:v>180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7EB-1F4E-85AB-35001CD5D6B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429292960"/>
        <c:axId val="1429357840"/>
      </c:barChart>
      <c:catAx>
        <c:axId val="14292929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JP"/>
          </a:p>
        </c:txPr>
        <c:crossAx val="1429357840"/>
        <c:crosses val="autoZero"/>
        <c:auto val="1"/>
        <c:lblAlgn val="ctr"/>
        <c:lblOffset val="100"/>
        <c:noMultiLvlLbl val="0"/>
      </c:catAx>
      <c:valAx>
        <c:axId val="14293578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scale-out time (sec)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6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JP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JP"/>
          </a:p>
        </c:txPr>
        <c:crossAx val="142929296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0.19703355175774998"/>
          <c:y val="2.7339041867626417E-2"/>
          <c:w val="0.14633017223578296"/>
          <c:h val="0.23096800416987112"/>
        </c:manualLayout>
      </c:layout>
      <c:overlay val="1"/>
      <c:spPr>
        <a:solidFill>
          <a:schemeClr val="bg1"/>
        </a:solidFill>
        <a:ln>
          <a:solidFill>
            <a:schemeClr val="tx1"/>
          </a:solidFill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JP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600">
          <a:solidFill>
            <a:schemeClr val="tx1"/>
          </a:solidFill>
        </a:defRPr>
      </a:pPr>
      <a:endParaRPr lang="en-JP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scatterChart>
        <c:scatterStyle val="lineMarker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Ciel</c:v>
                </c:pt>
              </c:strCache>
            </c:strRef>
          </c:tx>
          <c:spPr>
            <a:ln w="19050" cap="rnd">
              <a:solidFill>
                <a:schemeClr val="tx2"/>
              </a:solidFill>
              <a:round/>
            </a:ln>
            <a:effectLst/>
          </c:spPr>
          <c:marker>
            <c:symbol val="circle"/>
            <c:size val="5"/>
            <c:spPr>
              <a:noFill/>
              <a:ln w="9525">
                <a:noFill/>
              </a:ln>
              <a:effectLst/>
            </c:spPr>
          </c:marker>
          <c:xVal>
            <c:numRef>
              <c:f>Sheet1!$A$2:$A$252</c:f>
              <c:numCache>
                <c:formatCode>General</c:formatCode>
                <c:ptCount val="251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  <c:pt idx="30">
                  <c:v>30</c:v>
                </c:pt>
                <c:pt idx="31">
                  <c:v>31</c:v>
                </c:pt>
                <c:pt idx="32">
                  <c:v>32</c:v>
                </c:pt>
                <c:pt idx="33">
                  <c:v>33</c:v>
                </c:pt>
                <c:pt idx="34">
                  <c:v>34</c:v>
                </c:pt>
                <c:pt idx="35">
                  <c:v>35</c:v>
                </c:pt>
                <c:pt idx="36">
                  <c:v>36</c:v>
                </c:pt>
                <c:pt idx="37">
                  <c:v>37</c:v>
                </c:pt>
                <c:pt idx="38">
                  <c:v>38</c:v>
                </c:pt>
                <c:pt idx="39">
                  <c:v>39</c:v>
                </c:pt>
                <c:pt idx="40">
                  <c:v>40</c:v>
                </c:pt>
                <c:pt idx="41">
                  <c:v>41</c:v>
                </c:pt>
                <c:pt idx="42">
                  <c:v>42</c:v>
                </c:pt>
                <c:pt idx="43">
                  <c:v>43</c:v>
                </c:pt>
                <c:pt idx="44">
                  <c:v>44</c:v>
                </c:pt>
                <c:pt idx="45">
                  <c:v>45</c:v>
                </c:pt>
                <c:pt idx="46">
                  <c:v>46</c:v>
                </c:pt>
                <c:pt idx="47">
                  <c:v>47</c:v>
                </c:pt>
                <c:pt idx="48">
                  <c:v>48</c:v>
                </c:pt>
                <c:pt idx="49">
                  <c:v>49</c:v>
                </c:pt>
                <c:pt idx="50">
                  <c:v>50</c:v>
                </c:pt>
                <c:pt idx="51">
                  <c:v>51</c:v>
                </c:pt>
                <c:pt idx="52">
                  <c:v>52</c:v>
                </c:pt>
                <c:pt idx="53">
                  <c:v>53</c:v>
                </c:pt>
                <c:pt idx="54">
                  <c:v>54</c:v>
                </c:pt>
                <c:pt idx="55">
                  <c:v>55</c:v>
                </c:pt>
                <c:pt idx="56">
                  <c:v>56</c:v>
                </c:pt>
                <c:pt idx="57">
                  <c:v>57</c:v>
                </c:pt>
                <c:pt idx="58">
                  <c:v>58</c:v>
                </c:pt>
                <c:pt idx="59">
                  <c:v>59</c:v>
                </c:pt>
                <c:pt idx="60">
                  <c:v>60</c:v>
                </c:pt>
                <c:pt idx="61">
                  <c:v>61</c:v>
                </c:pt>
                <c:pt idx="62">
                  <c:v>62</c:v>
                </c:pt>
                <c:pt idx="63">
                  <c:v>63</c:v>
                </c:pt>
                <c:pt idx="64">
                  <c:v>64</c:v>
                </c:pt>
                <c:pt idx="65">
                  <c:v>65</c:v>
                </c:pt>
                <c:pt idx="66">
                  <c:v>66</c:v>
                </c:pt>
                <c:pt idx="67">
                  <c:v>67</c:v>
                </c:pt>
                <c:pt idx="68">
                  <c:v>68</c:v>
                </c:pt>
                <c:pt idx="69">
                  <c:v>69</c:v>
                </c:pt>
                <c:pt idx="70">
                  <c:v>70</c:v>
                </c:pt>
                <c:pt idx="71">
                  <c:v>71</c:v>
                </c:pt>
                <c:pt idx="72">
                  <c:v>72</c:v>
                </c:pt>
                <c:pt idx="73">
                  <c:v>73</c:v>
                </c:pt>
                <c:pt idx="74">
                  <c:v>74</c:v>
                </c:pt>
                <c:pt idx="75">
                  <c:v>75</c:v>
                </c:pt>
                <c:pt idx="76">
                  <c:v>76</c:v>
                </c:pt>
                <c:pt idx="77">
                  <c:v>77</c:v>
                </c:pt>
                <c:pt idx="78">
                  <c:v>78</c:v>
                </c:pt>
                <c:pt idx="79">
                  <c:v>79</c:v>
                </c:pt>
                <c:pt idx="80">
                  <c:v>80</c:v>
                </c:pt>
                <c:pt idx="81">
                  <c:v>81</c:v>
                </c:pt>
                <c:pt idx="82">
                  <c:v>82</c:v>
                </c:pt>
                <c:pt idx="83">
                  <c:v>83</c:v>
                </c:pt>
                <c:pt idx="84">
                  <c:v>84</c:v>
                </c:pt>
                <c:pt idx="85">
                  <c:v>85</c:v>
                </c:pt>
                <c:pt idx="86">
                  <c:v>86</c:v>
                </c:pt>
                <c:pt idx="87">
                  <c:v>87</c:v>
                </c:pt>
                <c:pt idx="88">
                  <c:v>88</c:v>
                </c:pt>
                <c:pt idx="89">
                  <c:v>89</c:v>
                </c:pt>
                <c:pt idx="90">
                  <c:v>90</c:v>
                </c:pt>
                <c:pt idx="91">
                  <c:v>91</c:v>
                </c:pt>
                <c:pt idx="92">
                  <c:v>92</c:v>
                </c:pt>
                <c:pt idx="93">
                  <c:v>93</c:v>
                </c:pt>
                <c:pt idx="94">
                  <c:v>94</c:v>
                </c:pt>
                <c:pt idx="95">
                  <c:v>95</c:v>
                </c:pt>
                <c:pt idx="96">
                  <c:v>96</c:v>
                </c:pt>
                <c:pt idx="97">
                  <c:v>97</c:v>
                </c:pt>
                <c:pt idx="98">
                  <c:v>98</c:v>
                </c:pt>
                <c:pt idx="99">
                  <c:v>99</c:v>
                </c:pt>
                <c:pt idx="100">
                  <c:v>100</c:v>
                </c:pt>
                <c:pt idx="101">
                  <c:v>101</c:v>
                </c:pt>
                <c:pt idx="102">
                  <c:v>102</c:v>
                </c:pt>
                <c:pt idx="103">
                  <c:v>103</c:v>
                </c:pt>
                <c:pt idx="104">
                  <c:v>104</c:v>
                </c:pt>
                <c:pt idx="105">
                  <c:v>105</c:v>
                </c:pt>
                <c:pt idx="106">
                  <c:v>106</c:v>
                </c:pt>
                <c:pt idx="107">
                  <c:v>107</c:v>
                </c:pt>
                <c:pt idx="108">
                  <c:v>108</c:v>
                </c:pt>
                <c:pt idx="109">
                  <c:v>109</c:v>
                </c:pt>
                <c:pt idx="110">
                  <c:v>110</c:v>
                </c:pt>
                <c:pt idx="111">
                  <c:v>111</c:v>
                </c:pt>
                <c:pt idx="112">
                  <c:v>112</c:v>
                </c:pt>
                <c:pt idx="113">
                  <c:v>113</c:v>
                </c:pt>
                <c:pt idx="114">
                  <c:v>114</c:v>
                </c:pt>
                <c:pt idx="115">
                  <c:v>115</c:v>
                </c:pt>
                <c:pt idx="116">
                  <c:v>116</c:v>
                </c:pt>
                <c:pt idx="117">
                  <c:v>117</c:v>
                </c:pt>
                <c:pt idx="118">
                  <c:v>118</c:v>
                </c:pt>
                <c:pt idx="119">
                  <c:v>119</c:v>
                </c:pt>
                <c:pt idx="120">
                  <c:v>120</c:v>
                </c:pt>
                <c:pt idx="121">
                  <c:v>121</c:v>
                </c:pt>
                <c:pt idx="122">
                  <c:v>122</c:v>
                </c:pt>
                <c:pt idx="123">
                  <c:v>123</c:v>
                </c:pt>
                <c:pt idx="124">
                  <c:v>124</c:v>
                </c:pt>
                <c:pt idx="125">
                  <c:v>125</c:v>
                </c:pt>
                <c:pt idx="126">
                  <c:v>126</c:v>
                </c:pt>
                <c:pt idx="127">
                  <c:v>127</c:v>
                </c:pt>
                <c:pt idx="128">
                  <c:v>128</c:v>
                </c:pt>
                <c:pt idx="129">
                  <c:v>129</c:v>
                </c:pt>
                <c:pt idx="130">
                  <c:v>130</c:v>
                </c:pt>
                <c:pt idx="131">
                  <c:v>131</c:v>
                </c:pt>
                <c:pt idx="132">
                  <c:v>132</c:v>
                </c:pt>
                <c:pt idx="133">
                  <c:v>133</c:v>
                </c:pt>
                <c:pt idx="134">
                  <c:v>134</c:v>
                </c:pt>
                <c:pt idx="135">
                  <c:v>135</c:v>
                </c:pt>
                <c:pt idx="136">
                  <c:v>136</c:v>
                </c:pt>
                <c:pt idx="137">
                  <c:v>137</c:v>
                </c:pt>
                <c:pt idx="138">
                  <c:v>138</c:v>
                </c:pt>
                <c:pt idx="139">
                  <c:v>139</c:v>
                </c:pt>
                <c:pt idx="140">
                  <c:v>140</c:v>
                </c:pt>
                <c:pt idx="141">
                  <c:v>141</c:v>
                </c:pt>
                <c:pt idx="142">
                  <c:v>142</c:v>
                </c:pt>
                <c:pt idx="143">
                  <c:v>143</c:v>
                </c:pt>
                <c:pt idx="144">
                  <c:v>144</c:v>
                </c:pt>
                <c:pt idx="145">
                  <c:v>145</c:v>
                </c:pt>
                <c:pt idx="146">
                  <c:v>146</c:v>
                </c:pt>
                <c:pt idx="147">
                  <c:v>147</c:v>
                </c:pt>
                <c:pt idx="148">
                  <c:v>148</c:v>
                </c:pt>
                <c:pt idx="149">
                  <c:v>149</c:v>
                </c:pt>
                <c:pt idx="150">
                  <c:v>150</c:v>
                </c:pt>
                <c:pt idx="151">
                  <c:v>151</c:v>
                </c:pt>
                <c:pt idx="152">
                  <c:v>152</c:v>
                </c:pt>
                <c:pt idx="153">
                  <c:v>153</c:v>
                </c:pt>
                <c:pt idx="154">
                  <c:v>154</c:v>
                </c:pt>
                <c:pt idx="155">
                  <c:v>155</c:v>
                </c:pt>
                <c:pt idx="156">
                  <c:v>156</c:v>
                </c:pt>
                <c:pt idx="157">
                  <c:v>157</c:v>
                </c:pt>
                <c:pt idx="158">
                  <c:v>158</c:v>
                </c:pt>
                <c:pt idx="159">
                  <c:v>159</c:v>
                </c:pt>
                <c:pt idx="160">
                  <c:v>160</c:v>
                </c:pt>
                <c:pt idx="161">
                  <c:v>161</c:v>
                </c:pt>
                <c:pt idx="162">
                  <c:v>162</c:v>
                </c:pt>
                <c:pt idx="163">
                  <c:v>163</c:v>
                </c:pt>
                <c:pt idx="164">
                  <c:v>164</c:v>
                </c:pt>
                <c:pt idx="165">
                  <c:v>165</c:v>
                </c:pt>
                <c:pt idx="166">
                  <c:v>166</c:v>
                </c:pt>
                <c:pt idx="167">
                  <c:v>167</c:v>
                </c:pt>
                <c:pt idx="168">
                  <c:v>168</c:v>
                </c:pt>
                <c:pt idx="169">
                  <c:v>169</c:v>
                </c:pt>
                <c:pt idx="170">
                  <c:v>170</c:v>
                </c:pt>
                <c:pt idx="171">
                  <c:v>171</c:v>
                </c:pt>
                <c:pt idx="172">
                  <c:v>172</c:v>
                </c:pt>
                <c:pt idx="173">
                  <c:v>173</c:v>
                </c:pt>
                <c:pt idx="174">
                  <c:v>174</c:v>
                </c:pt>
                <c:pt idx="175">
                  <c:v>175</c:v>
                </c:pt>
                <c:pt idx="176">
                  <c:v>176</c:v>
                </c:pt>
                <c:pt idx="177">
                  <c:v>177</c:v>
                </c:pt>
                <c:pt idx="178">
                  <c:v>178</c:v>
                </c:pt>
                <c:pt idx="179">
                  <c:v>179</c:v>
                </c:pt>
                <c:pt idx="180">
                  <c:v>180</c:v>
                </c:pt>
                <c:pt idx="181">
                  <c:v>181</c:v>
                </c:pt>
                <c:pt idx="182">
                  <c:v>182</c:v>
                </c:pt>
                <c:pt idx="183">
                  <c:v>183</c:v>
                </c:pt>
                <c:pt idx="184">
                  <c:v>184</c:v>
                </c:pt>
                <c:pt idx="185">
                  <c:v>185</c:v>
                </c:pt>
                <c:pt idx="186">
                  <c:v>186</c:v>
                </c:pt>
                <c:pt idx="187">
                  <c:v>187</c:v>
                </c:pt>
                <c:pt idx="188">
                  <c:v>188</c:v>
                </c:pt>
                <c:pt idx="189">
                  <c:v>189</c:v>
                </c:pt>
                <c:pt idx="190">
                  <c:v>190</c:v>
                </c:pt>
                <c:pt idx="191">
                  <c:v>191</c:v>
                </c:pt>
                <c:pt idx="192">
                  <c:v>192</c:v>
                </c:pt>
                <c:pt idx="193">
                  <c:v>193</c:v>
                </c:pt>
                <c:pt idx="194">
                  <c:v>194</c:v>
                </c:pt>
                <c:pt idx="195">
                  <c:v>195</c:v>
                </c:pt>
                <c:pt idx="196">
                  <c:v>196</c:v>
                </c:pt>
                <c:pt idx="197">
                  <c:v>197</c:v>
                </c:pt>
                <c:pt idx="198">
                  <c:v>198</c:v>
                </c:pt>
                <c:pt idx="199">
                  <c:v>199</c:v>
                </c:pt>
                <c:pt idx="200">
                  <c:v>200</c:v>
                </c:pt>
                <c:pt idx="201">
                  <c:v>201</c:v>
                </c:pt>
                <c:pt idx="202">
                  <c:v>202</c:v>
                </c:pt>
                <c:pt idx="203">
                  <c:v>203</c:v>
                </c:pt>
                <c:pt idx="204">
                  <c:v>204</c:v>
                </c:pt>
                <c:pt idx="205">
                  <c:v>205</c:v>
                </c:pt>
                <c:pt idx="206">
                  <c:v>206</c:v>
                </c:pt>
                <c:pt idx="207">
                  <c:v>207</c:v>
                </c:pt>
                <c:pt idx="208">
                  <c:v>208</c:v>
                </c:pt>
                <c:pt idx="209">
                  <c:v>209</c:v>
                </c:pt>
                <c:pt idx="210">
                  <c:v>210</c:v>
                </c:pt>
                <c:pt idx="211">
                  <c:v>211</c:v>
                </c:pt>
                <c:pt idx="212">
                  <c:v>212</c:v>
                </c:pt>
                <c:pt idx="213">
                  <c:v>213</c:v>
                </c:pt>
                <c:pt idx="214">
                  <c:v>214</c:v>
                </c:pt>
                <c:pt idx="215">
                  <c:v>215</c:v>
                </c:pt>
                <c:pt idx="216">
                  <c:v>216</c:v>
                </c:pt>
                <c:pt idx="217">
                  <c:v>217</c:v>
                </c:pt>
                <c:pt idx="218">
                  <c:v>218</c:v>
                </c:pt>
                <c:pt idx="219">
                  <c:v>219</c:v>
                </c:pt>
                <c:pt idx="220">
                  <c:v>220</c:v>
                </c:pt>
                <c:pt idx="221">
                  <c:v>221</c:v>
                </c:pt>
                <c:pt idx="222">
                  <c:v>222</c:v>
                </c:pt>
                <c:pt idx="223">
                  <c:v>223</c:v>
                </c:pt>
                <c:pt idx="224">
                  <c:v>224</c:v>
                </c:pt>
                <c:pt idx="225">
                  <c:v>225</c:v>
                </c:pt>
                <c:pt idx="226">
                  <c:v>226</c:v>
                </c:pt>
                <c:pt idx="227">
                  <c:v>227</c:v>
                </c:pt>
                <c:pt idx="228">
                  <c:v>228</c:v>
                </c:pt>
                <c:pt idx="229">
                  <c:v>229</c:v>
                </c:pt>
                <c:pt idx="230">
                  <c:v>230</c:v>
                </c:pt>
                <c:pt idx="231">
                  <c:v>231</c:v>
                </c:pt>
                <c:pt idx="232">
                  <c:v>232</c:v>
                </c:pt>
                <c:pt idx="233">
                  <c:v>233</c:v>
                </c:pt>
                <c:pt idx="234">
                  <c:v>234</c:v>
                </c:pt>
                <c:pt idx="235">
                  <c:v>235</c:v>
                </c:pt>
                <c:pt idx="236">
                  <c:v>236</c:v>
                </c:pt>
                <c:pt idx="237">
                  <c:v>237</c:v>
                </c:pt>
                <c:pt idx="238">
                  <c:v>238</c:v>
                </c:pt>
                <c:pt idx="239">
                  <c:v>239</c:v>
                </c:pt>
                <c:pt idx="240">
                  <c:v>240</c:v>
                </c:pt>
                <c:pt idx="241">
                  <c:v>241</c:v>
                </c:pt>
                <c:pt idx="242">
                  <c:v>242</c:v>
                </c:pt>
                <c:pt idx="243">
                  <c:v>243</c:v>
                </c:pt>
                <c:pt idx="244">
                  <c:v>244</c:v>
                </c:pt>
                <c:pt idx="245">
                  <c:v>245</c:v>
                </c:pt>
                <c:pt idx="246">
                  <c:v>246</c:v>
                </c:pt>
                <c:pt idx="247">
                  <c:v>247</c:v>
                </c:pt>
                <c:pt idx="248">
                  <c:v>248</c:v>
                </c:pt>
                <c:pt idx="249">
                  <c:v>249</c:v>
                </c:pt>
                <c:pt idx="250">
                  <c:v>250</c:v>
                </c:pt>
              </c:numCache>
            </c:numRef>
          </c:xVal>
          <c:yVal>
            <c:numRef>
              <c:f>Sheet1!$B$2:$B$252</c:f>
              <c:numCache>
                <c:formatCode>General</c:formatCode>
                <c:ptCount val="251"/>
                <c:pt idx="0">
                  <c:v>55.816897500000003</c:v>
                </c:pt>
                <c:pt idx="1">
                  <c:v>63.206091999999998</c:v>
                </c:pt>
                <c:pt idx="2">
                  <c:v>0.48364800000000002</c:v>
                </c:pt>
                <c:pt idx="3">
                  <c:v>0.33894150000000001</c:v>
                </c:pt>
                <c:pt idx="4">
                  <c:v>20.258143499999999</c:v>
                </c:pt>
                <c:pt idx="5">
                  <c:v>20.626730999999999</c:v>
                </c:pt>
                <c:pt idx="6">
                  <c:v>22.528679499999999</c:v>
                </c:pt>
                <c:pt idx="7">
                  <c:v>55.315308999999999</c:v>
                </c:pt>
                <c:pt idx="8">
                  <c:v>0.38286750000000003</c:v>
                </c:pt>
                <c:pt idx="9">
                  <c:v>0.35025849999999997</c:v>
                </c:pt>
                <c:pt idx="10">
                  <c:v>0.32996350000000002</c:v>
                </c:pt>
                <c:pt idx="11">
                  <c:v>0.3675525</c:v>
                </c:pt>
                <c:pt idx="12">
                  <c:v>0.45703149999999998</c:v>
                </c:pt>
                <c:pt idx="13">
                  <c:v>0.43863000000000002</c:v>
                </c:pt>
                <c:pt idx="14">
                  <c:v>0.31718750000000001</c:v>
                </c:pt>
                <c:pt idx="15">
                  <c:v>0.35930899999999999</c:v>
                </c:pt>
                <c:pt idx="16">
                  <c:v>0.39593200000000001</c:v>
                </c:pt>
                <c:pt idx="17">
                  <c:v>0.29449500000000001</c:v>
                </c:pt>
                <c:pt idx="18">
                  <c:v>0.39375199999999999</c:v>
                </c:pt>
                <c:pt idx="19">
                  <c:v>0.37237949999999997</c:v>
                </c:pt>
                <c:pt idx="20">
                  <c:v>0.34713549999999999</c:v>
                </c:pt>
                <c:pt idx="21">
                  <c:v>0.4122035</c:v>
                </c:pt>
                <c:pt idx="22">
                  <c:v>0.377301</c:v>
                </c:pt>
                <c:pt idx="23">
                  <c:v>0.35193550000000001</c:v>
                </c:pt>
                <c:pt idx="24">
                  <c:v>0.345165</c:v>
                </c:pt>
                <c:pt idx="25">
                  <c:v>0.40703099999999998</c:v>
                </c:pt>
                <c:pt idx="26">
                  <c:v>0.41106350000000003</c:v>
                </c:pt>
                <c:pt idx="27">
                  <c:v>0.37564599999999998</c:v>
                </c:pt>
                <c:pt idx="28">
                  <c:v>0.32909500000000003</c:v>
                </c:pt>
                <c:pt idx="29">
                  <c:v>0.68658200000000003</c:v>
                </c:pt>
                <c:pt idx="30">
                  <c:v>0.47205449999999999</c:v>
                </c:pt>
                <c:pt idx="31">
                  <c:v>0.37645000000000001</c:v>
                </c:pt>
                <c:pt idx="32">
                  <c:v>0.38158750000000002</c:v>
                </c:pt>
                <c:pt idx="33">
                  <c:v>0.44823449999999998</c:v>
                </c:pt>
                <c:pt idx="34">
                  <c:v>0.42498350000000001</c:v>
                </c:pt>
                <c:pt idx="35">
                  <c:v>0.44805650000000002</c:v>
                </c:pt>
                <c:pt idx="36">
                  <c:v>0.3313815</c:v>
                </c:pt>
                <c:pt idx="37">
                  <c:v>0.42861700000000003</c:v>
                </c:pt>
                <c:pt idx="38">
                  <c:v>0.3909725</c:v>
                </c:pt>
                <c:pt idx="39">
                  <c:v>0.68917399999999995</c:v>
                </c:pt>
                <c:pt idx="40">
                  <c:v>0.40914450000000002</c:v>
                </c:pt>
                <c:pt idx="41">
                  <c:v>0.43368699999999999</c:v>
                </c:pt>
                <c:pt idx="42">
                  <c:v>0.35917749999999998</c:v>
                </c:pt>
                <c:pt idx="43">
                  <c:v>0.37852350000000001</c:v>
                </c:pt>
                <c:pt idx="44">
                  <c:v>0.52189600000000003</c:v>
                </c:pt>
                <c:pt idx="45">
                  <c:v>0.75364050000000005</c:v>
                </c:pt>
                <c:pt idx="46">
                  <c:v>0.64087150000000004</c:v>
                </c:pt>
                <c:pt idx="47">
                  <c:v>0.3521495</c:v>
                </c:pt>
                <c:pt idx="48">
                  <c:v>0.44596999999999998</c:v>
                </c:pt>
                <c:pt idx="49">
                  <c:v>0.50724049999999998</c:v>
                </c:pt>
                <c:pt idx="50">
                  <c:v>0.49901099999999998</c:v>
                </c:pt>
                <c:pt idx="51">
                  <c:v>0.42540250000000002</c:v>
                </c:pt>
                <c:pt idx="52">
                  <c:v>0.41181800000000002</c:v>
                </c:pt>
                <c:pt idx="53">
                  <c:v>0.45737699999999998</c:v>
                </c:pt>
                <c:pt idx="54">
                  <c:v>0.37369649999999999</c:v>
                </c:pt>
                <c:pt idx="55">
                  <c:v>0.46594099999999999</c:v>
                </c:pt>
                <c:pt idx="56">
                  <c:v>0.43815749999999998</c:v>
                </c:pt>
                <c:pt idx="57">
                  <c:v>0.47295799999999999</c:v>
                </c:pt>
                <c:pt idx="58">
                  <c:v>0.50975400000000004</c:v>
                </c:pt>
                <c:pt idx="59">
                  <c:v>0.55266649999999995</c:v>
                </c:pt>
                <c:pt idx="60">
                  <c:v>1.003425</c:v>
                </c:pt>
                <c:pt idx="61">
                  <c:v>0.41648950000000001</c:v>
                </c:pt>
                <c:pt idx="62">
                  <c:v>0.45339200000000002</c:v>
                </c:pt>
                <c:pt idx="63">
                  <c:v>1.0649280000000001</c:v>
                </c:pt>
                <c:pt idx="64">
                  <c:v>0.48252400000000001</c:v>
                </c:pt>
                <c:pt idx="65">
                  <c:v>0.35898049999999998</c:v>
                </c:pt>
                <c:pt idx="66">
                  <c:v>1.0957695000000001</c:v>
                </c:pt>
                <c:pt idx="67">
                  <c:v>0.45717000000000002</c:v>
                </c:pt>
                <c:pt idx="68">
                  <c:v>0.160333</c:v>
                </c:pt>
                <c:pt idx="69">
                  <c:v>0.16853399999999999</c:v>
                </c:pt>
                <c:pt idx="70">
                  <c:v>0.314886</c:v>
                </c:pt>
                <c:pt idx="71">
                  <c:v>0.36962850000000003</c:v>
                </c:pt>
                <c:pt idx="72">
                  <c:v>0.20212550000000001</c:v>
                </c:pt>
                <c:pt idx="73">
                  <c:v>0.23294049999999999</c:v>
                </c:pt>
                <c:pt idx="74">
                  <c:v>0.41822749999999997</c:v>
                </c:pt>
                <c:pt idx="75">
                  <c:v>0.322575</c:v>
                </c:pt>
                <c:pt idx="76">
                  <c:v>0.42634300000000003</c:v>
                </c:pt>
                <c:pt idx="77">
                  <c:v>0.52483400000000002</c:v>
                </c:pt>
                <c:pt idx="78">
                  <c:v>0.42978949999999999</c:v>
                </c:pt>
                <c:pt idx="79">
                  <c:v>0.40382750000000001</c:v>
                </c:pt>
                <c:pt idx="80">
                  <c:v>0.40695550000000003</c:v>
                </c:pt>
                <c:pt idx="81">
                  <c:v>0.4281335</c:v>
                </c:pt>
                <c:pt idx="82">
                  <c:v>0.3647125</c:v>
                </c:pt>
                <c:pt idx="83">
                  <c:v>0.314716</c:v>
                </c:pt>
                <c:pt idx="84">
                  <c:v>0.12864100000000001</c:v>
                </c:pt>
                <c:pt idx="85">
                  <c:v>0.27708949999999999</c:v>
                </c:pt>
                <c:pt idx="86">
                  <c:v>0.49783149999999998</c:v>
                </c:pt>
                <c:pt idx="87">
                  <c:v>0.41051700000000002</c:v>
                </c:pt>
                <c:pt idx="88">
                  <c:v>0.41841200000000001</c:v>
                </c:pt>
                <c:pt idx="89">
                  <c:v>0.22955400000000001</c:v>
                </c:pt>
                <c:pt idx="90">
                  <c:v>0.295848</c:v>
                </c:pt>
                <c:pt idx="91">
                  <c:v>0.29462100000000002</c:v>
                </c:pt>
                <c:pt idx="92">
                  <c:v>0.22323699999999999</c:v>
                </c:pt>
                <c:pt idx="93">
                  <c:v>0.31784950000000001</c:v>
                </c:pt>
                <c:pt idx="94">
                  <c:v>0.20528099999999999</c:v>
                </c:pt>
                <c:pt idx="95">
                  <c:v>0.3278045</c:v>
                </c:pt>
                <c:pt idx="96">
                  <c:v>0.35489999999999999</c:v>
                </c:pt>
                <c:pt idx="97">
                  <c:v>0.45945849999999999</c:v>
                </c:pt>
                <c:pt idx="98">
                  <c:v>0.34753299999999998</c:v>
                </c:pt>
                <c:pt idx="99">
                  <c:v>0.34937200000000002</c:v>
                </c:pt>
                <c:pt idx="100">
                  <c:v>0.41151850000000001</c:v>
                </c:pt>
                <c:pt idx="101">
                  <c:v>0.67152800000000001</c:v>
                </c:pt>
                <c:pt idx="102">
                  <c:v>0.54356700000000002</c:v>
                </c:pt>
                <c:pt idx="103">
                  <c:v>0.42309649999999999</c:v>
                </c:pt>
                <c:pt idx="104">
                  <c:v>0.42971599999999999</c:v>
                </c:pt>
                <c:pt idx="105">
                  <c:v>0.50442799999999999</c:v>
                </c:pt>
                <c:pt idx="106">
                  <c:v>0.42768</c:v>
                </c:pt>
                <c:pt idx="107">
                  <c:v>0.438942</c:v>
                </c:pt>
                <c:pt idx="108">
                  <c:v>0.50573699999999999</c:v>
                </c:pt>
                <c:pt idx="109">
                  <c:v>0.32371499999999997</c:v>
                </c:pt>
                <c:pt idx="110">
                  <c:v>0.49812849999999997</c:v>
                </c:pt>
                <c:pt idx="111">
                  <c:v>0.40709499999999998</c:v>
                </c:pt>
                <c:pt idx="112">
                  <c:v>0.41522599999999998</c:v>
                </c:pt>
                <c:pt idx="113">
                  <c:v>0.39013350000000002</c:v>
                </c:pt>
                <c:pt idx="114">
                  <c:v>0.39046249999999999</c:v>
                </c:pt>
                <c:pt idx="115">
                  <c:v>0.44742700000000002</c:v>
                </c:pt>
                <c:pt idx="116">
                  <c:v>0.41418250000000001</c:v>
                </c:pt>
                <c:pt idx="117">
                  <c:v>0.43121500000000001</c:v>
                </c:pt>
                <c:pt idx="118">
                  <c:v>1.8861205000000001</c:v>
                </c:pt>
                <c:pt idx="119">
                  <c:v>0.61135550000000005</c:v>
                </c:pt>
                <c:pt idx="120">
                  <c:v>0.34898950000000001</c:v>
                </c:pt>
                <c:pt idx="121">
                  <c:v>0.33747450000000001</c:v>
                </c:pt>
                <c:pt idx="122">
                  <c:v>1.0750225</c:v>
                </c:pt>
                <c:pt idx="123">
                  <c:v>0.38303199999999998</c:v>
                </c:pt>
                <c:pt idx="124">
                  <c:v>0.475464</c:v>
                </c:pt>
                <c:pt idx="125">
                  <c:v>0.3654965</c:v>
                </c:pt>
                <c:pt idx="126">
                  <c:v>0.39379799999999998</c:v>
                </c:pt>
                <c:pt idx="127">
                  <c:v>0.52758400000000005</c:v>
                </c:pt>
                <c:pt idx="128">
                  <c:v>0.48339799999999999</c:v>
                </c:pt>
                <c:pt idx="129">
                  <c:v>0.37900800000000001</c:v>
                </c:pt>
                <c:pt idx="130">
                  <c:v>0.40499049999999998</c:v>
                </c:pt>
                <c:pt idx="131">
                  <c:v>0.431591</c:v>
                </c:pt>
                <c:pt idx="132">
                  <c:v>0.42522850000000001</c:v>
                </c:pt>
                <c:pt idx="133">
                  <c:v>0.38150899999999999</c:v>
                </c:pt>
                <c:pt idx="134">
                  <c:v>0.46649600000000002</c:v>
                </c:pt>
                <c:pt idx="135">
                  <c:v>0.38425350000000003</c:v>
                </c:pt>
                <c:pt idx="136">
                  <c:v>0.44425150000000002</c:v>
                </c:pt>
                <c:pt idx="137">
                  <c:v>0.50338749999999999</c:v>
                </c:pt>
                <c:pt idx="138">
                  <c:v>0.40209699999999998</c:v>
                </c:pt>
                <c:pt idx="139">
                  <c:v>0.35480299999999998</c:v>
                </c:pt>
                <c:pt idx="140">
                  <c:v>0.33780250000000001</c:v>
                </c:pt>
                <c:pt idx="141">
                  <c:v>0.43446299999999999</c:v>
                </c:pt>
                <c:pt idx="142">
                  <c:v>0.43061349999999998</c:v>
                </c:pt>
                <c:pt idx="143">
                  <c:v>0.483732</c:v>
                </c:pt>
                <c:pt idx="144">
                  <c:v>0.38851249999999998</c:v>
                </c:pt>
                <c:pt idx="145">
                  <c:v>0.35738950000000003</c:v>
                </c:pt>
                <c:pt idx="146">
                  <c:v>0.376531</c:v>
                </c:pt>
                <c:pt idx="147">
                  <c:v>0.41216950000000002</c:v>
                </c:pt>
                <c:pt idx="148">
                  <c:v>0.355352</c:v>
                </c:pt>
                <c:pt idx="149">
                  <c:v>0.38905200000000001</c:v>
                </c:pt>
                <c:pt idx="150">
                  <c:v>0.36419699999999999</c:v>
                </c:pt>
                <c:pt idx="151">
                  <c:v>0.4241665</c:v>
                </c:pt>
                <c:pt idx="152">
                  <c:v>0.36242999999999997</c:v>
                </c:pt>
                <c:pt idx="153">
                  <c:v>0.41003849999999997</c:v>
                </c:pt>
                <c:pt idx="154">
                  <c:v>0.32993400000000001</c:v>
                </c:pt>
                <c:pt idx="155">
                  <c:v>0.34175450000000002</c:v>
                </c:pt>
                <c:pt idx="156">
                  <c:v>0.39256799999999997</c:v>
                </c:pt>
                <c:pt idx="157">
                  <c:v>0.42137449999999999</c:v>
                </c:pt>
                <c:pt idx="158">
                  <c:v>0.5284065</c:v>
                </c:pt>
                <c:pt idx="159">
                  <c:v>0.35501199999999999</c:v>
                </c:pt>
                <c:pt idx="160">
                  <c:v>0.33892299999999997</c:v>
                </c:pt>
                <c:pt idx="161">
                  <c:v>0.46866249999999998</c:v>
                </c:pt>
                <c:pt idx="162">
                  <c:v>0.44716899999999998</c:v>
                </c:pt>
                <c:pt idx="163">
                  <c:v>0.337169</c:v>
                </c:pt>
                <c:pt idx="164">
                  <c:v>0.471111</c:v>
                </c:pt>
                <c:pt idx="165">
                  <c:v>0.32463649999999999</c:v>
                </c:pt>
                <c:pt idx="166">
                  <c:v>0.36301299999999997</c:v>
                </c:pt>
                <c:pt idx="167">
                  <c:v>0.35960300000000001</c:v>
                </c:pt>
                <c:pt idx="168">
                  <c:v>0.3021025</c:v>
                </c:pt>
                <c:pt idx="169">
                  <c:v>0.31191249999999998</c:v>
                </c:pt>
                <c:pt idx="170">
                  <c:v>0.40472900000000001</c:v>
                </c:pt>
                <c:pt idx="171">
                  <c:v>0.26221299999999997</c:v>
                </c:pt>
                <c:pt idx="172">
                  <c:v>0.327295</c:v>
                </c:pt>
                <c:pt idx="173">
                  <c:v>0.4828055</c:v>
                </c:pt>
                <c:pt idx="174">
                  <c:v>0.44723350000000001</c:v>
                </c:pt>
                <c:pt idx="175">
                  <c:v>0.3912215</c:v>
                </c:pt>
                <c:pt idx="176">
                  <c:v>0.3241675</c:v>
                </c:pt>
                <c:pt idx="177">
                  <c:v>0.25381049999999999</c:v>
                </c:pt>
                <c:pt idx="178">
                  <c:v>0.55428200000000005</c:v>
                </c:pt>
                <c:pt idx="179">
                  <c:v>0.76382450000000002</c:v>
                </c:pt>
                <c:pt idx="180">
                  <c:v>0.3839535</c:v>
                </c:pt>
                <c:pt idx="181">
                  <c:v>0.21872949999999999</c:v>
                </c:pt>
                <c:pt idx="182">
                  <c:v>0.170627</c:v>
                </c:pt>
                <c:pt idx="183">
                  <c:v>0.156442</c:v>
                </c:pt>
                <c:pt idx="184">
                  <c:v>0.41868699999999998</c:v>
                </c:pt>
                <c:pt idx="185">
                  <c:v>0.34847699999999998</c:v>
                </c:pt>
                <c:pt idx="186">
                  <c:v>0.21806349999999999</c:v>
                </c:pt>
                <c:pt idx="187">
                  <c:v>0.23377049999999999</c:v>
                </c:pt>
                <c:pt idx="188">
                  <c:v>0.46368900000000002</c:v>
                </c:pt>
                <c:pt idx="189">
                  <c:v>0.52173199999999997</c:v>
                </c:pt>
                <c:pt idx="190">
                  <c:v>0.49871900000000002</c:v>
                </c:pt>
                <c:pt idx="191">
                  <c:v>0.297066</c:v>
                </c:pt>
                <c:pt idx="192">
                  <c:v>0.42899549999999997</c:v>
                </c:pt>
                <c:pt idx="193">
                  <c:v>0.50792199999999998</c:v>
                </c:pt>
                <c:pt idx="194">
                  <c:v>0.44253550000000003</c:v>
                </c:pt>
                <c:pt idx="195">
                  <c:v>0.25146099999999999</c:v>
                </c:pt>
                <c:pt idx="196">
                  <c:v>0.400787</c:v>
                </c:pt>
                <c:pt idx="197">
                  <c:v>0.42405399999999999</c:v>
                </c:pt>
                <c:pt idx="198">
                  <c:v>0.54203250000000003</c:v>
                </c:pt>
                <c:pt idx="199">
                  <c:v>0.36727349999999997</c:v>
                </c:pt>
                <c:pt idx="200">
                  <c:v>0.36144949999999998</c:v>
                </c:pt>
                <c:pt idx="201">
                  <c:v>0.35747649999999997</c:v>
                </c:pt>
                <c:pt idx="202">
                  <c:v>0.37728149999999999</c:v>
                </c:pt>
                <c:pt idx="203">
                  <c:v>0.41070200000000001</c:v>
                </c:pt>
                <c:pt idx="204">
                  <c:v>0.34703800000000001</c:v>
                </c:pt>
                <c:pt idx="205">
                  <c:v>0.27583350000000001</c:v>
                </c:pt>
                <c:pt idx="206">
                  <c:v>0.36394799999999999</c:v>
                </c:pt>
                <c:pt idx="207">
                  <c:v>0.387235</c:v>
                </c:pt>
                <c:pt idx="208">
                  <c:v>0.38495849999999998</c:v>
                </c:pt>
                <c:pt idx="209">
                  <c:v>0.38279999999999997</c:v>
                </c:pt>
                <c:pt idx="210">
                  <c:v>0.27283750000000001</c:v>
                </c:pt>
                <c:pt idx="211">
                  <c:v>0.34816649999999999</c:v>
                </c:pt>
                <c:pt idx="212">
                  <c:v>0.51462149999999995</c:v>
                </c:pt>
                <c:pt idx="213">
                  <c:v>0.39463199999999998</c:v>
                </c:pt>
                <c:pt idx="214">
                  <c:v>0.3719305</c:v>
                </c:pt>
                <c:pt idx="215">
                  <c:v>0.4774795</c:v>
                </c:pt>
                <c:pt idx="216">
                  <c:v>0.45621850000000003</c:v>
                </c:pt>
                <c:pt idx="217">
                  <c:v>0.50515149999999998</c:v>
                </c:pt>
                <c:pt idx="218">
                  <c:v>0.48760900000000001</c:v>
                </c:pt>
                <c:pt idx="219">
                  <c:v>0.42737649999999999</c:v>
                </c:pt>
                <c:pt idx="220">
                  <c:v>0.43541200000000002</c:v>
                </c:pt>
                <c:pt idx="221">
                  <c:v>0.45221299999999998</c:v>
                </c:pt>
                <c:pt idx="222">
                  <c:v>0.41272550000000002</c:v>
                </c:pt>
                <c:pt idx="223">
                  <c:v>0.38957750000000002</c:v>
                </c:pt>
                <c:pt idx="224">
                  <c:v>0.41196300000000002</c:v>
                </c:pt>
                <c:pt idx="225">
                  <c:v>0.41460750000000002</c:v>
                </c:pt>
                <c:pt idx="226">
                  <c:v>0.46903899999999998</c:v>
                </c:pt>
                <c:pt idx="227">
                  <c:v>0.39089499999999999</c:v>
                </c:pt>
                <c:pt idx="228">
                  <c:v>0.57875200000000004</c:v>
                </c:pt>
                <c:pt idx="229">
                  <c:v>0.42596850000000003</c:v>
                </c:pt>
                <c:pt idx="230">
                  <c:v>0.79382450000000004</c:v>
                </c:pt>
                <c:pt idx="231">
                  <c:v>0.45151799999999997</c:v>
                </c:pt>
                <c:pt idx="232">
                  <c:v>0.30266199999999999</c:v>
                </c:pt>
                <c:pt idx="233">
                  <c:v>0.13878750000000001</c:v>
                </c:pt>
                <c:pt idx="234">
                  <c:v>0.69294750000000005</c:v>
                </c:pt>
                <c:pt idx="235">
                  <c:v>0.48165249999999998</c:v>
                </c:pt>
                <c:pt idx="236">
                  <c:v>0.38634200000000002</c:v>
                </c:pt>
                <c:pt idx="237">
                  <c:v>0.45375799999999999</c:v>
                </c:pt>
                <c:pt idx="238">
                  <c:v>0.35823850000000002</c:v>
                </c:pt>
                <c:pt idx="239">
                  <c:v>0.52386500000000003</c:v>
                </c:pt>
                <c:pt idx="240">
                  <c:v>0.44123849999999998</c:v>
                </c:pt>
                <c:pt idx="241">
                  <c:v>0.43742399999999998</c:v>
                </c:pt>
                <c:pt idx="242">
                  <c:v>0.42162149999999998</c:v>
                </c:pt>
                <c:pt idx="243">
                  <c:v>0.42233549999999997</c:v>
                </c:pt>
                <c:pt idx="244">
                  <c:v>0.48771900000000001</c:v>
                </c:pt>
                <c:pt idx="245">
                  <c:v>0.470582</c:v>
                </c:pt>
                <c:pt idx="246">
                  <c:v>0.49363750000000001</c:v>
                </c:pt>
                <c:pt idx="247">
                  <c:v>0.4034295</c:v>
                </c:pt>
                <c:pt idx="248">
                  <c:v>0.38875549999999998</c:v>
                </c:pt>
                <c:pt idx="249">
                  <c:v>0.4775065</c:v>
                </c:pt>
                <c:pt idx="250">
                  <c:v>0.3204245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39D0-6B4E-A8D4-21AABDC3714A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traditional</c:v>
                </c:pt>
              </c:strCache>
            </c:strRef>
          </c:tx>
          <c:spPr>
            <a:ln w="19050" cap="rnd">
              <a:solidFill>
                <a:srgbClr val="0070C0"/>
              </a:solidFill>
              <a:round/>
            </a:ln>
            <a:effectLst/>
          </c:spPr>
          <c:marker>
            <c:symbol val="circle"/>
            <c:size val="5"/>
            <c:spPr>
              <a:noFill/>
              <a:ln w="9525">
                <a:noFill/>
              </a:ln>
              <a:effectLst/>
            </c:spPr>
          </c:marker>
          <c:xVal>
            <c:numRef>
              <c:f>Sheet1!$A$2:$A$252</c:f>
              <c:numCache>
                <c:formatCode>General</c:formatCode>
                <c:ptCount val="251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  <c:pt idx="30">
                  <c:v>30</c:v>
                </c:pt>
                <c:pt idx="31">
                  <c:v>31</c:v>
                </c:pt>
                <c:pt idx="32">
                  <c:v>32</c:v>
                </c:pt>
                <c:pt idx="33">
                  <c:v>33</c:v>
                </c:pt>
                <c:pt idx="34">
                  <c:v>34</c:v>
                </c:pt>
                <c:pt idx="35">
                  <c:v>35</c:v>
                </c:pt>
                <c:pt idx="36">
                  <c:v>36</c:v>
                </c:pt>
                <c:pt idx="37">
                  <c:v>37</c:v>
                </c:pt>
                <c:pt idx="38">
                  <c:v>38</c:v>
                </c:pt>
                <c:pt idx="39">
                  <c:v>39</c:v>
                </c:pt>
                <c:pt idx="40">
                  <c:v>40</c:v>
                </c:pt>
                <c:pt idx="41">
                  <c:v>41</c:v>
                </c:pt>
                <c:pt idx="42">
                  <c:v>42</c:v>
                </c:pt>
                <c:pt idx="43">
                  <c:v>43</c:v>
                </c:pt>
                <c:pt idx="44">
                  <c:v>44</c:v>
                </c:pt>
                <c:pt idx="45">
                  <c:v>45</c:v>
                </c:pt>
                <c:pt idx="46">
                  <c:v>46</c:v>
                </c:pt>
                <c:pt idx="47">
                  <c:v>47</c:v>
                </c:pt>
                <c:pt idx="48">
                  <c:v>48</c:v>
                </c:pt>
                <c:pt idx="49">
                  <c:v>49</c:v>
                </c:pt>
                <c:pt idx="50">
                  <c:v>50</c:v>
                </c:pt>
                <c:pt idx="51">
                  <c:v>51</c:v>
                </c:pt>
                <c:pt idx="52">
                  <c:v>52</c:v>
                </c:pt>
                <c:pt idx="53">
                  <c:v>53</c:v>
                </c:pt>
                <c:pt idx="54">
                  <c:v>54</c:v>
                </c:pt>
                <c:pt idx="55">
                  <c:v>55</c:v>
                </c:pt>
                <c:pt idx="56">
                  <c:v>56</c:v>
                </c:pt>
                <c:pt idx="57">
                  <c:v>57</c:v>
                </c:pt>
                <c:pt idx="58">
                  <c:v>58</c:v>
                </c:pt>
                <c:pt idx="59">
                  <c:v>59</c:v>
                </c:pt>
                <c:pt idx="60">
                  <c:v>60</c:v>
                </c:pt>
                <c:pt idx="61">
                  <c:v>61</c:v>
                </c:pt>
                <c:pt idx="62">
                  <c:v>62</c:v>
                </c:pt>
                <c:pt idx="63">
                  <c:v>63</c:v>
                </c:pt>
                <c:pt idx="64">
                  <c:v>64</c:v>
                </c:pt>
                <c:pt idx="65">
                  <c:v>65</c:v>
                </c:pt>
                <c:pt idx="66">
                  <c:v>66</c:v>
                </c:pt>
                <c:pt idx="67">
                  <c:v>67</c:v>
                </c:pt>
                <c:pt idx="68">
                  <c:v>68</c:v>
                </c:pt>
                <c:pt idx="69">
                  <c:v>69</c:v>
                </c:pt>
                <c:pt idx="70">
                  <c:v>70</c:v>
                </c:pt>
                <c:pt idx="71">
                  <c:v>71</c:v>
                </c:pt>
                <c:pt idx="72">
                  <c:v>72</c:v>
                </c:pt>
                <c:pt idx="73">
                  <c:v>73</c:v>
                </c:pt>
                <c:pt idx="74">
                  <c:v>74</c:v>
                </c:pt>
                <c:pt idx="75">
                  <c:v>75</c:v>
                </c:pt>
                <c:pt idx="76">
                  <c:v>76</c:v>
                </c:pt>
                <c:pt idx="77">
                  <c:v>77</c:v>
                </c:pt>
                <c:pt idx="78">
                  <c:v>78</c:v>
                </c:pt>
                <c:pt idx="79">
                  <c:v>79</c:v>
                </c:pt>
                <c:pt idx="80">
                  <c:v>80</c:v>
                </c:pt>
                <c:pt idx="81">
                  <c:v>81</c:v>
                </c:pt>
                <c:pt idx="82">
                  <c:v>82</c:v>
                </c:pt>
                <c:pt idx="83">
                  <c:v>83</c:v>
                </c:pt>
                <c:pt idx="84">
                  <c:v>84</c:v>
                </c:pt>
                <c:pt idx="85">
                  <c:v>85</c:v>
                </c:pt>
                <c:pt idx="86">
                  <c:v>86</c:v>
                </c:pt>
                <c:pt idx="87">
                  <c:v>87</c:v>
                </c:pt>
                <c:pt idx="88">
                  <c:v>88</c:v>
                </c:pt>
                <c:pt idx="89">
                  <c:v>89</c:v>
                </c:pt>
                <c:pt idx="90">
                  <c:v>90</c:v>
                </c:pt>
                <c:pt idx="91">
                  <c:v>91</c:v>
                </c:pt>
                <c:pt idx="92">
                  <c:v>92</c:v>
                </c:pt>
                <c:pt idx="93">
                  <c:v>93</c:v>
                </c:pt>
                <c:pt idx="94">
                  <c:v>94</c:v>
                </c:pt>
                <c:pt idx="95">
                  <c:v>95</c:v>
                </c:pt>
                <c:pt idx="96">
                  <c:v>96</c:v>
                </c:pt>
                <c:pt idx="97">
                  <c:v>97</c:v>
                </c:pt>
                <c:pt idx="98">
                  <c:v>98</c:v>
                </c:pt>
                <c:pt idx="99">
                  <c:v>99</c:v>
                </c:pt>
                <c:pt idx="100">
                  <c:v>100</c:v>
                </c:pt>
                <c:pt idx="101">
                  <c:v>101</c:v>
                </c:pt>
                <c:pt idx="102">
                  <c:v>102</c:v>
                </c:pt>
                <c:pt idx="103">
                  <c:v>103</c:v>
                </c:pt>
                <c:pt idx="104">
                  <c:v>104</c:v>
                </c:pt>
                <c:pt idx="105">
                  <c:v>105</c:v>
                </c:pt>
                <c:pt idx="106">
                  <c:v>106</c:v>
                </c:pt>
                <c:pt idx="107">
                  <c:v>107</c:v>
                </c:pt>
                <c:pt idx="108">
                  <c:v>108</c:v>
                </c:pt>
                <c:pt idx="109">
                  <c:v>109</c:v>
                </c:pt>
                <c:pt idx="110">
                  <c:v>110</c:v>
                </c:pt>
                <c:pt idx="111">
                  <c:v>111</c:v>
                </c:pt>
                <c:pt idx="112">
                  <c:v>112</c:v>
                </c:pt>
                <c:pt idx="113">
                  <c:v>113</c:v>
                </c:pt>
                <c:pt idx="114">
                  <c:v>114</c:v>
                </c:pt>
                <c:pt idx="115">
                  <c:v>115</c:v>
                </c:pt>
                <c:pt idx="116">
                  <c:v>116</c:v>
                </c:pt>
                <c:pt idx="117">
                  <c:v>117</c:v>
                </c:pt>
                <c:pt idx="118">
                  <c:v>118</c:v>
                </c:pt>
                <c:pt idx="119">
                  <c:v>119</c:v>
                </c:pt>
                <c:pt idx="120">
                  <c:v>120</c:v>
                </c:pt>
                <c:pt idx="121">
                  <c:v>121</c:v>
                </c:pt>
                <c:pt idx="122">
                  <c:v>122</c:v>
                </c:pt>
                <c:pt idx="123">
                  <c:v>123</c:v>
                </c:pt>
                <c:pt idx="124">
                  <c:v>124</c:v>
                </c:pt>
                <c:pt idx="125">
                  <c:v>125</c:v>
                </c:pt>
                <c:pt idx="126">
                  <c:v>126</c:v>
                </c:pt>
                <c:pt idx="127">
                  <c:v>127</c:v>
                </c:pt>
                <c:pt idx="128">
                  <c:v>128</c:v>
                </c:pt>
                <c:pt idx="129">
                  <c:v>129</c:v>
                </c:pt>
                <c:pt idx="130">
                  <c:v>130</c:v>
                </c:pt>
                <c:pt idx="131">
                  <c:v>131</c:v>
                </c:pt>
                <c:pt idx="132">
                  <c:v>132</c:v>
                </c:pt>
                <c:pt idx="133">
                  <c:v>133</c:v>
                </c:pt>
                <c:pt idx="134">
                  <c:v>134</c:v>
                </c:pt>
                <c:pt idx="135">
                  <c:v>135</c:v>
                </c:pt>
                <c:pt idx="136">
                  <c:v>136</c:v>
                </c:pt>
                <c:pt idx="137">
                  <c:v>137</c:v>
                </c:pt>
                <c:pt idx="138">
                  <c:v>138</c:v>
                </c:pt>
                <c:pt idx="139">
                  <c:v>139</c:v>
                </c:pt>
                <c:pt idx="140">
                  <c:v>140</c:v>
                </c:pt>
                <c:pt idx="141">
                  <c:v>141</c:v>
                </c:pt>
                <c:pt idx="142">
                  <c:v>142</c:v>
                </c:pt>
                <c:pt idx="143">
                  <c:v>143</c:v>
                </c:pt>
                <c:pt idx="144">
                  <c:v>144</c:v>
                </c:pt>
                <c:pt idx="145">
                  <c:v>145</c:v>
                </c:pt>
                <c:pt idx="146">
                  <c:v>146</c:v>
                </c:pt>
                <c:pt idx="147">
                  <c:v>147</c:v>
                </c:pt>
                <c:pt idx="148">
                  <c:v>148</c:v>
                </c:pt>
                <c:pt idx="149">
                  <c:v>149</c:v>
                </c:pt>
                <c:pt idx="150">
                  <c:v>150</c:v>
                </c:pt>
                <c:pt idx="151">
                  <c:v>151</c:v>
                </c:pt>
                <c:pt idx="152">
                  <c:v>152</c:v>
                </c:pt>
                <c:pt idx="153">
                  <c:v>153</c:v>
                </c:pt>
                <c:pt idx="154">
                  <c:v>154</c:v>
                </c:pt>
                <c:pt idx="155">
                  <c:v>155</c:v>
                </c:pt>
                <c:pt idx="156">
                  <c:v>156</c:v>
                </c:pt>
                <c:pt idx="157">
                  <c:v>157</c:v>
                </c:pt>
                <c:pt idx="158">
                  <c:v>158</c:v>
                </c:pt>
                <c:pt idx="159">
                  <c:v>159</c:v>
                </c:pt>
                <c:pt idx="160">
                  <c:v>160</c:v>
                </c:pt>
                <c:pt idx="161">
                  <c:v>161</c:v>
                </c:pt>
                <c:pt idx="162">
                  <c:v>162</c:v>
                </c:pt>
                <c:pt idx="163">
                  <c:v>163</c:v>
                </c:pt>
                <c:pt idx="164">
                  <c:v>164</c:v>
                </c:pt>
                <c:pt idx="165">
                  <c:v>165</c:v>
                </c:pt>
                <c:pt idx="166">
                  <c:v>166</c:v>
                </c:pt>
                <c:pt idx="167">
                  <c:v>167</c:v>
                </c:pt>
                <c:pt idx="168">
                  <c:v>168</c:v>
                </c:pt>
                <c:pt idx="169">
                  <c:v>169</c:v>
                </c:pt>
                <c:pt idx="170">
                  <c:v>170</c:v>
                </c:pt>
                <c:pt idx="171">
                  <c:v>171</c:v>
                </c:pt>
                <c:pt idx="172">
                  <c:v>172</c:v>
                </c:pt>
                <c:pt idx="173">
                  <c:v>173</c:v>
                </c:pt>
                <c:pt idx="174">
                  <c:v>174</c:v>
                </c:pt>
                <c:pt idx="175">
                  <c:v>175</c:v>
                </c:pt>
                <c:pt idx="176">
                  <c:v>176</c:v>
                </c:pt>
                <c:pt idx="177">
                  <c:v>177</c:v>
                </c:pt>
                <c:pt idx="178">
                  <c:v>178</c:v>
                </c:pt>
                <c:pt idx="179">
                  <c:v>179</c:v>
                </c:pt>
                <c:pt idx="180">
                  <c:v>180</c:v>
                </c:pt>
                <c:pt idx="181">
                  <c:v>181</c:v>
                </c:pt>
                <c:pt idx="182">
                  <c:v>182</c:v>
                </c:pt>
                <c:pt idx="183">
                  <c:v>183</c:v>
                </c:pt>
                <c:pt idx="184">
                  <c:v>184</c:v>
                </c:pt>
                <c:pt idx="185">
                  <c:v>185</c:v>
                </c:pt>
                <c:pt idx="186">
                  <c:v>186</c:v>
                </c:pt>
                <c:pt idx="187">
                  <c:v>187</c:v>
                </c:pt>
                <c:pt idx="188">
                  <c:v>188</c:v>
                </c:pt>
                <c:pt idx="189">
                  <c:v>189</c:v>
                </c:pt>
                <c:pt idx="190">
                  <c:v>190</c:v>
                </c:pt>
                <c:pt idx="191">
                  <c:v>191</c:v>
                </c:pt>
                <c:pt idx="192">
                  <c:v>192</c:v>
                </c:pt>
                <c:pt idx="193">
                  <c:v>193</c:v>
                </c:pt>
                <c:pt idx="194">
                  <c:v>194</c:v>
                </c:pt>
                <c:pt idx="195">
                  <c:v>195</c:v>
                </c:pt>
                <c:pt idx="196">
                  <c:v>196</c:v>
                </c:pt>
                <c:pt idx="197">
                  <c:v>197</c:v>
                </c:pt>
                <c:pt idx="198">
                  <c:v>198</c:v>
                </c:pt>
                <c:pt idx="199">
                  <c:v>199</c:v>
                </c:pt>
                <c:pt idx="200">
                  <c:v>200</c:v>
                </c:pt>
                <c:pt idx="201">
                  <c:v>201</c:v>
                </c:pt>
                <c:pt idx="202">
                  <c:v>202</c:v>
                </c:pt>
                <c:pt idx="203">
                  <c:v>203</c:v>
                </c:pt>
                <c:pt idx="204">
                  <c:v>204</c:v>
                </c:pt>
                <c:pt idx="205">
                  <c:v>205</c:v>
                </c:pt>
                <c:pt idx="206">
                  <c:v>206</c:v>
                </c:pt>
                <c:pt idx="207">
                  <c:v>207</c:v>
                </c:pt>
                <c:pt idx="208">
                  <c:v>208</c:v>
                </c:pt>
                <c:pt idx="209">
                  <c:v>209</c:v>
                </c:pt>
                <c:pt idx="210">
                  <c:v>210</c:v>
                </c:pt>
                <c:pt idx="211">
                  <c:v>211</c:v>
                </c:pt>
                <c:pt idx="212">
                  <c:v>212</c:v>
                </c:pt>
                <c:pt idx="213">
                  <c:v>213</c:v>
                </c:pt>
                <c:pt idx="214">
                  <c:v>214</c:v>
                </c:pt>
                <c:pt idx="215">
                  <c:v>215</c:v>
                </c:pt>
                <c:pt idx="216">
                  <c:v>216</c:v>
                </c:pt>
                <c:pt idx="217">
                  <c:v>217</c:v>
                </c:pt>
                <c:pt idx="218">
                  <c:v>218</c:v>
                </c:pt>
                <c:pt idx="219">
                  <c:v>219</c:v>
                </c:pt>
                <c:pt idx="220">
                  <c:v>220</c:v>
                </c:pt>
                <c:pt idx="221">
                  <c:v>221</c:v>
                </c:pt>
                <c:pt idx="222">
                  <c:v>222</c:v>
                </c:pt>
                <c:pt idx="223">
                  <c:v>223</c:v>
                </c:pt>
                <c:pt idx="224">
                  <c:v>224</c:v>
                </c:pt>
                <c:pt idx="225">
                  <c:v>225</c:v>
                </c:pt>
                <c:pt idx="226">
                  <c:v>226</c:v>
                </c:pt>
                <c:pt idx="227">
                  <c:v>227</c:v>
                </c:pt>
                <c:pt idx="228">
                  <c:v>228</c:v>
                </c:pt>
                <c:pt idx="229">
                  <c:v>229</c:v>
                </c:pt>
                <c:pt idx="230">
                  <c:v>230</c:v>
                </c:pt>
                <c:pt idx="231">
                  <c:v>231</c:v>
                </c:pt>
                <c:pt idx="232">
                  <c:v>232</c:v>
                </c:pt>
                <c:pt idx="233">
                  <c:v>233</c:v>
                </c:pt>
                <c:pt idx="234">
                  <c:v>234</c:v>
                </c:pt>
                <c:pt idx="235">
                  <c:v>235</c:v>
                </c:pt>
                <c:pt idx="236">
                  <c:v>236</c:v>
                </c:pt>
                <c:pt idx="237">
                  <c:v>237</c:v>
                </c:pt>
                <c:pt idx="238">
                  <c:v>238</c:v>
                </c:pt>
                <c:pt idx="239">
                  <c:v>239</c:v>
                </c:pt>
                <c:pt idx="240">
                  <c:v>240</c:v>
                </c:pt>
                <c:pt idx="241">
                  <c:v>241</c:v>
                </c:pt>
                <c:pt idx="242">
                  <c:v>242</c:v>
                </c:pt>
                <c:pt idx="243">
                  <c:v>243</c:v>
                </c:pt>
                <c:pt idx="244">
                  <c:v>244</c:v>
                </c:pt>
                <c:pt idx="245">
                  <c:v>245</c:v>
                </c:pt>
                <c:pt idx="246">
                  <c:v>246</c:v>
                </c:pt>
                <c:pt idx="247">
                  <c:v>247</c:v>
                </c:pt>
                <c:pt idx="248">
                  <c:v>248</c:v>
                </c:pt>
                <c:pt idx="249">
                  <c:v>249</c:v>
                </c:pt>
                <c:pt idx="250">
                  <c:v>250</c:v>
                </c:pt>
              </c:numCache>
            </c:numRef>
          </c:xVal>
          <c:yVal>
            <c:numRef>
              <c:f>Sheet1!$C$2:$C$252</c:f>
              <c:numCache>
                <c:formatCode>General</c:formatCode>
                <c:ptCount val="251"/>
                <c:pt idx="0">
                  <c:v>55.417153499999998</c:v>
                </c:pt>
                <c:pt idx="1">
                  <c:v>68.627574999999993</c:v>
                </c:pt>
                <c:pt idx="2">
                  <c:v>70.634597499999998</c:v>
                </c:pt>
                <c:pt idx="3">
                  <c:v>88.602103999999997</c:v>
                </c:pt>
                <c:pt idx="4">
                  <c:v>100.6330665</c:v>
                </c:pt>
                <c:pt idx="5">
                  <c:v>53.349362499999998</c:v>
                </c:pt>
                <c:pt idx="6">
                  <c:v>52.4542085</c:v>
                </c:pt>
                <c:pt idx="7">
                  <c:v>52.476503999999998</c:v>
                </c:pt>
                <c:pt idx="8">
                  <c:v>52.427703999999999</c:v>
                </c:pt>
                <c:pt idx="9">
                  <c:v>52.532465999999999</c:v>
                </c:pt>
                <c:pt idx="10">
                  <c:v>52.481340000000003</c:v>
                </c:pt>
                <c:pt idx="11">
                  <c:v>52.443210999999998</c:v>
                </c:pt>
                <c:pt idx="12">
                  <c:v>52.680601000000003</c:v>
                </c:pt>
                <c:pt idx="13">
                  <c:v>52.5209835</c:v>
                </c:pt>
                <c:pt idx="14">
                  <c:v>52.535624499999997</c:v>
                </c:pt>
                <c:pt idx="15">
                  <c:v>52.457793000000002</c:v>
                </c:pt>
                <c:pt idx="16">
                  <c:v>52.376227</c:v>
                </c:pt>
                <c:pt idx="17">
                  <c:v>52.454538999999997</c:v>
                </c:pt>
                <c:pt idx="18">
                  <c:v>52.489051000000003</c:v>
                </c:pt>
                <c:pt idx="19">
                  <c:v>52.491219000000001</c:v>
                </c:pt>
                <c:pt idx="20">
                  <c:v>52.490337500000003</c:v>
                </c:pt>
                <c:pt idx="21">
                  <c:v>52.45711</c:v>
                </c:pt>
                <c:pt idx="22">
                  <c:v>51.379549500000003</c:v>
                </c:pt>
                <c:pt idx="23">
                  <c:v>51.602909500000003</c:v>
                </c:pt>
                <c:pt idx="24">
                  <c:v>65.517945499999996</c:v>
                </c:pt>
                <c:pt idx="25">
                  <c:v>103.319042</c:v>
                </c:pt>
                <c:pt idx="26">
                  <c:v>103.60723350000001</c:v>
                </c:pt>
                <c:pt idx="27">
                  <c:v>103.736996</c:v>
                </c:pt>
                <c:pt idx="28">
                  <c:v>103.7213165</c:v>
                </c:pt>
                <c:pt idx="29">
                  <c:v>103.901488</c:v>
                </c:pt>
                <c:pt idx="30">
                  <c:v>104.00374650000001</c:v>
                </c:pt>
                <c:pt idx="31">
                  <c:v>104.23006150000001</c:v>
                </c:pt>
                <c:pt idx="32">
                  <c:v>104.1691775</c:v>
                </c:pt>
                <c:pt idx="33">
                  <c:v>104.324896</c:v>
                </c:pt>
                <c:pt idx="34">
                  <c:v>104.5023565</c:v>
                </c:pt>
                <c:pt idx="35">
                  <c:v>104.4963595</c:v>
                </c:pt>
                <c:pt idx="36">
                  <c:v>104.46391250000001</c:v>
                </c:pt>
                <c:pt idx="37">
                  <c:v>104.4936215</c:v>
                </c:pt>
                <c:pt idx="38">
                  <c:v>104.563908</c:v>
                </c:pt>
                <c:pt idx="39">
                  <c:v>104.5283555</c:v>
                </c:pt>
                <c:pt idx="40">
                  <c:v>87.928256500000003</c:v>
                </c:pt>
                <c:pt idx="41">
                  <c:v>52.497383499999998</c:v>
                </c:pt>
                <c:pt idx="42">
                  <c:v>52.549953500000001</c:v>
                </c:pt>
                <c:pt idx="43">
                  <c:v>53.630604499999997</c:v>
                </c:pt>
                <c:pt idx="44">
                  <c:v>52.490774999999999</c:v>
                </c:pt>
                <c:pt idx="45">
                  <c:v>52.485157999999998</c:v>
                </c:pt>
                <c:pt idx="46">
                  <c:v>52.511431000000002</c:v>
                </c:pt>
                <c:pt idx="47">
                  <c:v>52.602795999999998</c:v>
                </c:pt>
                <c:pt idx="48">
                  <c:v>52.463338999999998</c:v>
                </c:pt>
                <c:pt idx="49">
                  <c:v>52.408287999999999</c:v>
                </c:pt>
                <c:pt idx="50">
                  <c:v>52.420014500000001</c:v>
                </c:pt>
                <c:pt idx="51">
                  <c:v>52.383887000000001</c:v>
                </c:pt>
                <c:pt idx="52">
                  <c:v>52.476143999999998</c:v>
                </c:pt>
                <c:pt idx="53">
                  <c:v>52.180947500000002</c:v>
                </c:pt>
                <c:pt idx="54">
                  <c:v>52.155038500000003</c:v>
                </c:pt>
                <c:pt idx="55">
                  <c:v>52.055146999999998</c:v>
                </c:pt>
                <c:pt idx="56">
                  <c:v>52.128036000000002</c:v>
                </c:pt>
                <c:pt idx="57">
                  <c:v>52.2781795</c:v>
                </c:pt>
                <c:pt idx="58">
                  <c:v>52.235656499999997</c:v>
                </c:pt>
                <c:pt idx="59">
                  <c:v>52.184525000000001</c:v>
                </c:pt>
                <c:pt idx="60">
                  <c:v>52.250210000000003</c:v>
                </c:pt>
                <c:pt idx="61">
                  <c:v>52.258209000000001</c:v>
                </c:pt>
                <c:pt idx="62">
                  <c:v>52.3082475</c:v>
                </c:pt>
                <c:pt idx="63">
                  <c:v>52.277598500000003</c:v>
                </c:pt>
                <c:pt idx="64">
                  <c:v>52.323574999999998</c:v>
                </c:pt>
                <c:pt idx="65">
                  <c:v>52.290934</c:v>
                </c:pt>
                <c:pt idx="66">
                  <c:v>52.269368</c:v>
                </c:pt>
                <c:pt idx="67">
                  <c:v>52.393886999999999</c:v>
                </c:pt>
                <c:pt idx="68">
                  <c:v>52.311911500000001</c:v>
                </c:pt>
                <c:pt idx="69">
                  <c:v>52.298586999999998</c:v>
                </c:pt>
                <c:pt idx="70">
                  <c:v>52.376975999999999</c:v>
                </c:pt>
                <c:pt idx="71">
                  <c:v>52.491046500000003</c:v>
                </c:pt>
                <c:pt idx="72">
                  <c:v>52.4175915</c:v>
                </c:pt>
                <c:pt idx="73">
                  <c:v>52.359197000000002</c:v>
                </c:pt>
                <c:pt idx="74">
                  <c:v>52.353315500000001</c:v>
                </c:pt>
                <c:pt idx="75">
                  <c:v>52.338569999999997</c:v>
                </c:pt>
                <c:pt idx="76">
                  <c:v>52.451505500000003</c:v>
                </c:pt>
                <c:pt idx="77">
                  <c:v>52.375941500000003</c:v>
                </c:pt>
                <c:pt idx="78">
                  <c:v>52.330968499999997</c:v>
                </c:pt>
                <c:pt idx="79">
                  <c:v>52.329425499999999</c:v>
                </c:pt>
                <c:pt idx="80">
                  <c:v>52.322124500000001</c:v>
                </c:pt>
                <c:pt idx="81">
                  <c:v>52.463951000000002</c:v>
                </c:pt>
                <c:pt idx="82">
                  <c:v>52.340745499999997</c:v>
                </c:pt>
                <c:pt idx="83">
                  <c:v>52.309909500000003</c:v>
                </c:pt>
                <c:pt idx="84">
                  <c:v>52.070680500000002</c:v>
                </c:pt>
                <c:pt idx="85">
                  <c:v>52.087304000000003</c:v>
                </c:pt>
                <c:pt idx="86">
                  <c:v>52.338617499999998</c:v>
                </c:pt>
                <c:pt idx="87">
                  <c:v>52.219425999999999</c:v>
                </c:pt>
                <c:pt idx="88">
                  <c:v>52.181981999999998</c:v>
                </c:pt>
                <c:pt idx="89">
                  <c:v>52.204431</c:v>
                </c:pt>
                <c:pt idx="90">
                  <c:v>52.28586</c:v>
                </c:pt>
                <c:pt idx="91">
                  <c:v>52.737366999999999</c:v>
                </c:pt>
                <c:pt idx="92">
                  <c:v>53.01202</c:v>
                </c:pt>
                <c:pt idx="93">
                  <c:v>52.281652999999999</c:v>
                </c:pt>
                <c:pt idx="94">
                  <c:v>52.319438499999997</c:v>
                </c:pt>
                <c:pt idx="95">
                  <c:v>52.624751500000002</c:v>
                </c:pt>
                <c:pt idx="96">
                  <c:v>52.363706499999999</c:v>
                </c:pt>
                <c:pt idx="97">
                  <c:v>52.354635500000001</c:v>
                </c:pt>
                <c:pt idx="98">
                  <c:v>52.353959000000003</c:v>
                </c:pt>
                <c:pt idx="99">
                  <c:v>52.454895499999999</c:v>
                </c:pt>
                <c:pt idx="100">
                  <c:v>52.510281499999998</c:v>
                </c:pt>
                <c:pt idx="101">
                  <c:v>52.4807725</c:v>
                </c:pt>
                <c:pt idx="102">
                  <c:v>52.319605500000002</c:v>
                </c:pt>
                <c:pt idx="103">
                  <c:v>52.521903000000002</c:v>
                </c:pt>
                <c:pt idx="104">
                  <c:v>52.383848499999999</c:v>
                </c:pt>
                <c:pt idx="105">
                  <c:v>52.437556000000001</c:v>
                </c:pt>
                <c:pt idx="106">
                  <c:v>52.3160405</c:v>
                </c:pt>
                <c:pt idx="107">
                  <c:v>52.302476499999997</c:v>
                </c:pt>
                <c:pt idx="108">
                  <c:v>52.364847500000003</c:v>
                </c:pt>
                <c:pt idx="109">
                  <c:v>52.375999</c:v>
                </c:pt>
                <c:pt idx="110">
                  <c:v>52.442703999999999</c:v>
                </c:pt>
                <c:pt idx="111">
                  <c:v>52.348419</c:v>
                </c:pt>
                <c:pt idx="112">
                  <c:v>52.328353499999999</c:v>
                </c:pt>
                <c:pt idx="113">
                  <c:v>52.400371</c:v>
                </c:pt>
                <c:pt idx="114">
                  <c:v>52.337156999999998</c:v>
                </c:pt>
                <c:pt idx="115">
                  <c:v>52.627321999999999</c:v>
                </c:pt>
                <c:pt idx="116">
                  <c:v>52.037345000000002</c:v>
                </c:pt>
                <c:pt idx="117">
                  <c:v>52.0960775</c:v>
                </c:pt>
                <c:pt idx="118">
                  <c:v>52.315914499999998</c:v>
                </c:pt>
                <c:pt idx="119">
                  <c:v>52.223730500000002</c:v>
                </c:pt>
                <c:pt idx="120">
                  <c:v>52.323231999999997</c:v>
                </c:pt>
                <c:pt idx="121">
                  <c:v>52.2651775</c:v>
                </c:pt>
                <c:pt idx="122">
                  <c:v>52.234154500000002</c:v>
                </c:pt>
                <c:pt idx="123">
                  <c:v>52.306698500000003</c:v>
                </c:pt>
                <c:pt idx="124">
                  <c:v>52.347865499999997</c:v>
                </c:pt>
                <c:pt idx="125">
                  <c:v>52.291347999999999</c:v>
                </c:pt>
                <c:pt idx="126">
                  <c:v>52.278403500000003</c:v>
                </c:pt>
                <c:pt idx="127">
                  <c:v>52.296497000000002</c:v>
                </c:pt>
                <c:pt idx="128">
                  <c:v>52.339979</c:v>
                </c:pt>
                <c:pt idx="129">
                  <c:v>52.431320999999997</c:v>
                </c:pt>
                <c:pt idx="130">
                  <c:v>52.329537500000001</c:v>
                </c:pt>
                <c:pt idx="131">
                  <c:v>52.307889500000002</c:v>
                </c:pt>
                <c:pt idx="132">
                  <c:v>52.332720999999999</c:v>
                </c:pt>
                <c:pt idx="133">
                  <c:v>52.300847500000003</c:v>
                </c:pt>
                <c:pt idx="134">
                  <c:v>52.358748499999997</c:v>
                </c:pt>
                <c:pt idx="135">
                  <c:v>52.368643499999997</c:v>
                </c:pt>
                <c:pt idx="136">
                  <c:v>52.366228499999998</c:v>
                </c:pt>
                <c:pt idx="137">
                  <c:v>52.382751499999998</c:v>
                </c:pt>
                <c:pt idx="138">
                  <c:v>52.860361500000003</c:v>
                </c:pt>
                <c:pt idx="139">
                  <c:v>52.318623500000001</c:v>
                </c:pt>
                <c:pt idx="140">
                  <c:v>52.334305000000001</c:v>
                </c:pt>
                <c:pt idx="141">
                  <c:v>52.506229500000003</c:v>
                </c:pt>
                <c:pt idx="142">
                  <c:v>52.3378455</c:v>
                </c:pt>
                <c:pt idx="143">
                  <c:v>52.478225000000002</c:v>
                </c:pt>
                <c:pt idx="144">
                  <c:v>52.370925</c:v>
                </c:pt>
                <c:pt idx="145">
                  <c:v>52.390459499999999</c:v>
                </c:pt>
                <c:pt idx="146">
                  <c:v>52.124533499999998</c:v>
                </c:pt>
                <c:pt idx="147">
                  <c:v>52.047907500000001</c:v>
                </c:pt>
                <c:pt idx="148">
                  <c:v>52.172548999999997</c:v>
                </c:pt>
                <c:pt idx="149">
                  <c:v>52.137622999999998</c:v>
                </c:pt>
                <c:pt idx="150">
                  <c:v>52.149602999999999</c:v>
                </c:pt>
                <c:pt idx="151">
                  <c:v>52.185569999999998</c:v>
                </c:pt>
                <c:pt idx="152">
                  <c:v>52.168053999999998</c:v>
                </c:pt>
                <c:pt idx="153">
                  <c:v>52.364246999999999</c:v>
                </c:pt>
                <c:pt idx="154">
                  <c:v>52.416257000000002</c:v>
                </c:pt>
                <c:pt idx="155">
                  <c:v>52.186787500000001</c:v>
                </c:pt>
                <c:pt idx="156">
                  <c:v>52.252573499999997</c:v>
                </c:pt>
                <c:pt idx="157">
                  <c:v>52.3598395</c:v>
                </c:pt>
                <c:pt idx="158">
                  <c:v>52.473483999999999</c:v>
                </c:pt>
                <c:pt idx="159">
                  <c:v>52.365298000000003</c:v>
                </c:pt>
                <c:pt idx="160">
                  <c:v>52.462992499999999</c:v>
                </c:pt>
                <c:pt idx="161">
                  <c:v>52.309450499999997</c:v>
                </c:pt>
                <c:pt idx="162">
                  <c:v>52.385733500000001</c:v>
                </c:pt>
                <c:pt idx="163">
                  <c:v>52.328047499999997</c:v>
                </c:pt>
                <c:pt idx="164">
                  <c:v>52.363231499999998</c:v>
                </c:pt>
                <c:pt idx="165">
                  <c:v>52.518692999999999</c:v>
                </c:pt>
                <c:pt idx="166">
                  <c:v>52.348314999999999</c:v>
                </c:pt>
                <c:pt idx="167">
                  <c:v>52.398488</c:v>
                </c:pt>
                <c:pt idx="168">
                  <c:v>52.381897500000001</c:v>
                </c:pt>
                <c:pt idx="169">
                  <c:v>52.398649499999998</c:v>
                </c:pt>
                <c:pt idx="170">
                  <c:v>52.413750999999998</c:v>
                </c:pt>
                <c:pt idx="171">
                  <c:v>52.347881000000001</c:v>
                </c:pt>
                <c:pt idx="172">
                  <c:v>52.446589500000002</c:v>
                </c:pt>
                <c:pt idx="173">
                  <c:v>52.319254999999998</c:v>
                </c:pt>
                <c:pt idx="174">
                  <c:v>52.401228000000003</c:v>
                </c:pt>
                <c:pt idx="175">
                  <c:v>52.370425500000003</c:v>
                </c:pt>
                <c:pt idx="176">
                  <c:v>52.351061000000001</c:v>
                </c:pt>
                <c:pt idx="177">
                  <c:v>27.254826999999999</c:v>
                </c:pt>
                <c:pt idx="178">
                  <c:v>17.8044735</c:v>
                </c:pt>
                <c:pt idx="179">
                  <c:v>1.7628005</c:v>
                </c:pt>
                <c:pt idx="180">
                  <c:v>0.34115899999999999</c:v>
                </c:pt>
                <c:pt idx="181">
                  <c:v>1.4692495000000001</c:v>
                </c:pt>
                <c:pt idx="182">
                  <c:v>0.299844</c:v>
                </c:pt>
                <c:pt idx="183">
                  <c:v>1.5639745</c:v>
                </c:pt>
                <c:pt idx="184">
                  <c:v>0.3183665</c:v>
                </c:pt>
                <c:pt idx="185">
                  <c:v>0.37062200000000001</c:v>
                </c:pt>
                <c:pt idx="186">
                  <c:v>1.3767670000000001</c:v>
                </c:pt>
                <c:pt idx="187">
                  <c:v>0.29062500000000002</c:v>
                </c:pt>
                <c:pt idx="188">
                  <c:v>1.0152920000000001</c:v>
                </c:pt>
                <c:pt idx="189">
                  <c:v>0.34573749999999998</c:v>
                </c:pt>
                <c:pt idx="190">
                  <c:v>0.311921</c:v>
                </c:pt>
                <c:pt idx="191">
                  <c:v>0.69179049999999997</c:v>
                </c:pt>
                <c:pt idx="192">
                  <c:v>0.3325555</c:v>
                </c:pt>
                <c:pt idx="193">
                  <c:v>0.348161</c:v>
                </c:pt>
                <c:pt idx="194">
                  <c:v>0.34706500000000001</c:v>
                </c:pt>
                <c:pt idx="195">
                  <c:v>0.70572550000000001</c:v>
                </c:pt>
                <c:pt idx="196">
                  <c:v>2.0545024999999999</c:v>
                </c:pt>
                <c:pt idx="197">
                  <c:v>0.267897</c:v>
                </c:pt>
                <c:pt idx="198">
                  <c:v>0.34060249999999997</c:v>
                </c:pt>
                <c:pt idx="199">
                  <c:v>0.28119</c:v>
                </c:pt>
                <c:pt idx="200">
                  <c:v>2.057804</c:v>
                </c:pt>
                <c:pt idx="201">
                  <c:v>0.33389799999999997</c:v>
                </c:pt>
                <c:pt idx="202">
                  <c:v>0.29003449999999997</c:v>
                </c:pt>
                <c:pt idx="203">
                  <c:v>0.28552549999999999</c:v>
                </c:pt>
                <c:pt idx="204">
                  <c:v>0.29772199999999999</c:v>
                </c:pt>
                <c:pt idx="205">
                  <c:v>0.54413849999999997</c:v>
                </c:pt>
                <c:pt idx="206">
                  <c:v>0.36114849999999998</c:v>
                </c:pt>
                <c:pt idx="207">
                  <c:v>0.28121249999999998</c:v>
                </c:pt>
                <c:pt idx="208">
                  <c:v>0.28545500000000001</c:v>
                </c:pt>
                <c:pt idx="209">
                  <c:v>0.28342099999999998</c:v>
                </c:pt>
                <c:pt idx="210">
                  <c:v>0.77186200000000005</c:v>
                </c:pt>
                <c:pt idx="211">
                  <c:v>0.32531349999999998</c:v>
                </c:pt>
                <c:pt idx="212">
                  <c:v>0.29350700000000002</c:v>
                </c:pt>
                <c:pt idx="213">
                  <c:v>0.29299150000000002</c:v>
                </c:pt>
                <c:pt idx="214">
                  <c:v>0.38616450000000002</c:v>
                </c:pt>
                <c:pt idx="215">
                  <c:v>0.28862700000000002</c:v>
                </c:pt>
                <c:pt idx="216">
                  <c:v>0.3282775</c:v>
                </c:pt>
                <c:pt idx="217">
                  <c:v>0.31120550000000002</c:v>
                </c:pt>
                <c:pt idx="218">
                  <c:v>0.2920335</c:v>
                </c:pt>
                <c:pt idx="219">
                  <c:v>1.9561355</c:v>
                </c:pt>
                <c:pt idx="220">
                  <c:v>0.29063250000000002</c:v>
                </c:pt>
                <c:pt idx="221">
                  <c:v>0.2894215</c:v>
                </c:pt>
                <c:pt idx="222">
                  <c:v>0.32998499999999997</c:v>
                </c:pt>
                <c:pt idx="223">
                  <c:v>0.30823450000000002</c:v>
                </c:pt>
                <c:pt idx="224">
                  <c:v>1.3100875000000001</c:v>
                </c:pt>
                <c:pt idx="225">
                  <c:v>0.31193799999999999</c:v>
                </c:pt>
                <c:pt idx="226">
                  <c:v>0.30432199999999998</c:v>
                </c:pt>
                <c:pt idx="227">
                  <c:v>0.2721615</c:v>
                </c:pt>
                <c:pt idx="228">
                  <c:v>0.29917300000000002</c:v>
                </c:pt>
                <c:pt idx="229">
                  <c:v>0.62673000000000001</c:v>
                </c:pt>
                <c:pt idx="230">
                  <c:v>0.2910025</c:v>
                </c:pt>
                <c:pt idx="231">
                  <c:v>0.2908925</c:v>
                </c:pt>
                <c:pt idx="232">
                  <c:v>0.380527</c:v>
                </c:pt>
                <c:pt idx="233">
                  <c:v>0.66800550000000003</c:v>
                </c:pt>
                <c:pt idx="234">
                  <c:v>0.30108049999999997</c:v>
                </c:pt>
                <c:pt idx="235">
                  <c:v>0.3106505</c:v>
                </c:pt>
                <c:pt idx="236">
                  <c:v>0.22570999999999999</c:v>
                </c:pt>
                <c:pt idx="237">
                  <c:v>0.27805049999999998</c:v>
                </c:pt>
                <c:pt idx="238">
                  <c:v>0.67484</c:v>
                </c:pt>
                <c:pt idx="239">
                  <c:v>0.29976249999999999</c:v>
                </c:pt>
                <c:pt idx="240">
                  <c:v>0.29029850000000001</c:v>
                </c:pt>
                <c:pt idx="241">
                  <c:v>0.27166449999999998</c:v>
                </c:pt>
                <c:pt idx="242">
                  <c:v>0.35585499999999998</c:v>
                </c:pt>
                <c:pt idx="243">
                  <c:v>0.75261800000000001</c:v>
                </c:pt>
                <c:pt idx="244">
                  <c:v>0.28200500000000001</c:v>
                </c:pt>
                <c:pt idx="245">
                  <c:v>0.30673499999999998</c:v>
                </c:pt>
                <c:pt idx="246">
                  <c:v>0.275335</c:v>
                </c:pt>
                <c:pt idx="247">
                  <c:v>0.55744499999999997</c:v>
                </c:pt>
                <c:pt idx="248">
                  <c:v>0.30292000000000002</c:v>
                </c:pt>
                <c:pt idx="249">
                  <c:v>0.28482350000000001</c:v>
                </c:pt>
                <c:pt idx="250">
                  <c:v>0.3015195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39D0-6B4E-A8D4-21AABDC3714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451346688"/>
        <c:axId val="1451358112"/>
      </c:scatterChart>
      <c:valAx>
        <c:axId val="1451346688"/>
        <c:scaling>
          <c:orientation val="minMax"/>
          <c:max val="25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elapsed time (sec)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6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JP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JP"/>
          </a:p>
        </c:txPr>
        <c:crossAx val="1451358112"/>
        <c:crosses val="autoZero"/>
        <c:crossBetween val="midCat"/>
        <c:majorUnit val="50"/>
      </c:valAx>
      <c:valAx>
        <c:axId val="145135811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CPU</a:t>
                </a:r>
                <a:r>
                  <a:rPr lang="en-US" baseline="0" dirty="0"/>
                  <a:t> (%)</a:t>
                </a:r>
                <a:endParaRPr lang="en-US" dirty="0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6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JP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JP"/>
          </a:p>
        </c:txPr>
        <c:crossAx val="1451346688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600">
          <a:solidFill>
            <a:schemeClr val="tx1"/>
          </a:solidFill>
        </a:defRPr>
      </a:pPr>
      <a:endParaRPr lang="en-JP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Ciel</c:v>
                </c:pt>
              </c:strCache>
            </c:strRef>
          </c:tx>
          <c:spPr>
            <a:solidFill>
              <a:schemeClr val="tx2"/>
            </a:solidFill>
            <a:ln>
              <a:noFill/>
            </a:ln>
            <a:effectLst/>
          </c:spPr>
          <c:invertIfNegative val="0"/>
          <c:cat>
            <c:numRef>
              <c:f>Sheet1!$A$2</c:f>
              <c:numCache>
                <c:formatCode>General</c:formatCode>
                <c:ptCount val="1"/>
              </c:numCache>
            </c:numRef>
          </c:cat>
          <c:val>
            <c:numRef>
              <c:f>Sheet1!$B$2</c:f>
              <c:numCache>
                <c:formatCode>General</c:formatCode>
                <c:ptCount val="1"/>
                <c:pt idx="0">
                  <c:v>230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414-0049-9104-B011A6C4F527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traditional</c:v>
                </c:pt>
              </c:strCache>
            </c:strRef>
          </c:tx>
          <c:spPr>
            <a:solidFill>
              <a:srgbClr val="0070C0"/>
            </a:solidFill>
            <a:ln>
              <a:noFill/>
            </a:ln>
            <a:effectLst/>
          </c:spPr>
          <c:invertIfNegative val="0"/>
          <c:cat>
            <c:numRef>
              <c:f>Sheet1!$A$2</c:f>
              <c:numCache>
                <c:formatCode>General</c:formatCode>
                <c:ptCount val="1"/>
              </c:numCache>
            </c:numRef>
          </c:cat>
          <c:val>
            <c:numRef>
              <c:f>Sheet1!$C$2</c:f>
              <c:numCache>
                <c:formatCode>General</c:formatCode>
                <c:ptCount val="1"/>
                <c:pt idx="0">
                  <c:v>560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414-0049-9104-B011A6C4F52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452963776"/>
        <c:axId val="1452876624"/>
      </c:barChart>
      <c:catAx>
        <c:axId val="14529637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JP"/>
          </a:p>
        </c:txPr>
        <c:crossAx val="1452876624"/>
        <c:crosses val="autoZero"/>
        <c:auto val="1"/>
        <c:lblAlgn val="ctr"/>
        <c:lblOffset val="100"/>
        <c:noMultiLvlLbl val="0"/>
      </c:catAx>
      <c:valAx>
        <c:axId val="145287662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memory (MB)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6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JP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JP"/>
          </a:p>
        </c:txPr>
        <c:crossAx val="145296377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JP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600">
          <a:solidFill>
            <a:schemeClr val="tx1"/>
          </a:solidFill>
        </a:defRPr>
      </a:pPr>
      <a:endParaRPr lang="en-JP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scatterChart>
        <c:scatterStyle val="lineMarker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container1</c:v>
                </c:pt>
              </c:strCache>
            </c:strRef>
          </c:tx>
          <c:spPr>
            <a:ln w="19050" cap="rnd">
              <a:solidFill>
                <a:schemeClr val="tx2"/>
              </a:solidFill>
              <a:round/>
            </a:ln>
            <a:effectLst/>
          </c:spPr>
          <c:marker>
            <c:symbol val="circle"/>
            <c:size val="5"/>
            <c:spPr>
              <a:noFill/>
              <a:ln w="9525">
                <a:noFill/>
              </a:ln>
              <a:effectLst/>
            </c:spPr>
          </c:marker>
          <c:xVal>
            <c:numRef>
              <c:f>Sheet1!$A$2:$A$467</c:f>
              <c:numCache>
                <c:formatCode>General</c:formatCode>
                <c:ptCount val="466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  <c:pt idx="30">
                  <c:v>30</c:v>
                </c:pt>
                <c:pt idx="31">
                  <c:v>31</c:v>
                </c:pt>
                <c:pt idx="32">
                  <c:v>32</c:v>
                </c:pt>
                <c:pt idx="33">
                  <c:v>33</c:v>
                </c:pt>
                <c:pt idx="34">
                  <c:v>34</c:v>
                </c:pt>
                <c:pt idx="35">
                  <c:v>35</c:v>
                </c:pt>
                <c:pt idx="36">
                  <c:v>36</c:v>
                </c:pt>
                <c:pt idx="37">
                  <c:v>37</c:v>
                </c:pt>
                <c:pt idx="38">
                  <c:v>38</c:v>
                </c:pt>
                <c:pt idx="39">
                  <c:v>39</c:v>
                </c:pt>
                <c:pt idx="40">
                  <c:v>40</c:v>
                </c:pt>
                <c:pt idx="41">
                  <c:v>41</c:v>
                </c:pt>
                <c:pt idx="42">
                  <c:v>42</c:v>
                </c:pt>
                <c:pt idx="43">
                  <c:v>43</c:v>
                </c:pt>
                <c:pt idx="44">
                  <c:v>44</c:v>
                </c:pt>
                <c:pt idx="45">
                  <c:v>45</c:v>
                </c:pt>
                <c:pt idx="46">
                  <c:v>46</c:v>
                </c:pt>
                <c:pt idx="47">
                  <c:v>47</c:v>
                </c:pt>
                <c:pt idx="48">
                  <c:v>48</c:v>
                </c:pt>
                <c:pt idx="49">
                  <c:v>49</c:v>
                </c:pt>
                <c:pt idx="50">
                  <c:v>50</c:v>
                </c:pt>
                <c:pt idx="51">
                  <c:v>51</c:v>
                </c:pt>
                <c:pt idx="52">
                  <c:v>52</c:v>
                </c:pt>
                <c:pt idx="53">
                  <c:v>53</c:v>
                </c:pt>
                <c:pt idx="54">
                  <c:v>54</c:v>
                </c:pt>
                <c:pt idx="55">
                  <c:v>55</c:v>
                </c:pt>
                <c:pt idx="56">
                  <c:v>56</c:v>
                </c:pt>
                <c:pt idx="57">
                  <c:v>57</c:v>
                </c:pt>
                <c:pt idx="58">
                  <c:v>58</c:v>
                </c:pt>
                <c:pt idx="59">
                  <c:v>59</c:v>
                </c:pt>
                <c:pt idx="60">
                  <c:v>60</c:v>
                </c:pt>
                <c:pt idx="61">
                  <c:v>61</c:v>
                </c:pt>
                <c:pt idx="62">
                  <c:v>62</c:v>
                </c:pt>
                <c:pt idx="63">
                  <c:v>63</c:v>
                </c:pt>
                <c:pt idx="64">
                  <c:v>64</c:v>
                </c:pt>
                <c:pt idx="65">
                  <c:v>65</c:v>
                </c:pt>
                <c:pt idx="66">
                  <c:v>66</c:v>
                </c:pt>
                <c:pt idx="67">
                  <c:v>67</c:v>
                </c:pt>
                <c:pt idx="68">
                  <c:v>68</c:v>
                </c:pt>
                <c:pt idx="69">
                  <c:v>69</c:v>
                </c:pt>
                <c:pt idx="70">
                  <c:v>70</c:v>
                </c:pt>
                <c:pt idx="71">
                  <c:v>71</c:v>
                </c:pt>
                <c:pt idx="72">
                  <c:v>72</c:v>
                </c:pt>
                <c:pt idx="73">
                  <c:v>73</c:v>
                </c:pt>
                <c:pt idx="74">
                  <c:v>74</c:v>
                </c:pt>
                <c:pt idx="75">
                  <c:v>75</c:v>
                </c:pt>
                <c:pt idx="76">
                  <c:v>76</c:v>
                </c:pt>
                <c:pt idx="77">
                  <c:v>77</c:v>
                </c:pt>
                <c:pt idx="78">
                  <c:v>78</c:v>
                </c:pt>
                <c:pt idx="79">
                  <c:v>79</c:v>
                </c:pt>
                <c:pt idx="80">
                  <c:v>80</c:v>
                </c:pt>
                <c:pt idx="81">
                  <c:v>81</c:v>
                </c:pt>
                <c:pt idx="82">
                  <c:v>82</c:v>
                </c:pt>
                <c:pt idx="83">
                  <c:v>83</c:v>
                </c:pt>
                <c:pt idx="84">
                  <c:v>84</c:v>
                </c:pt>
                <c:pt idx="85">
                  <c:v>85</c:v>
                </c:pt>
                <c:pt idx="86">
                  <c:v>86</c:v>
                </c:pt>
                <c:pt idx="87">
                  <c:v>87</c:v>
                </c:pt>
                <c:pt idx="88">
                  <c:v>88</c:v>
                </c:pt>
                <c:pt idx="89">
                  <c:v>89</c:v>
                </c:pt>
                <c:pt idx="90">
                  <c:v>90</c:v>
                </c:pt>
                <c:pt idx="91">
                  <c:v>91</c:v>
                </c:pt>
                <c:pt idx="92">
                  <c:v>92</c:v>
                </c:pt>
                <c:pt idx="93">
                  <c:v>93</c:v>
                </c:pt>
                <c:pt idx="94">
                  <c:v>94</c:v>
                </c:pt>
                <c:pt idx="95">
                  <c:v>95</c:v>
                </c:pt>
                <c:pt idx="96">
                  <c:v>96</c:v>
                </c:pt>
                <c:pt idx="97">
                  <c:v>97</c:v>
                </c:pt>
                <c:pt idx="98">
                  <c:v>98</c:v>
                </c:pt>
                <c:pt idx="99">
                  <c:v>99</c:v>
                </c:pt>
                <c:pt idx="100">
                  <c:v>100</c:v>
                </c:pt>
                <c:pt idx="101">
                  <c:v>101</c:v>
                </c:pt>
                <c:pt idx="102">
                  <c:v>102</c:v>
                </c:pt>
                <c:pt idx="103">
                  <c:v>103</c:v>
                </c:pt>
                <c:pt idx="104">
                  <c:v>104</c:v>
                </c:pt>
                <c:pt idx="105">
                  <c:v>105</c:v>
                </c:pt>
                <c:pt idx="106">
                  <c:v>106</c:v>
                </c:pt>
                <c:pt idx="107">
                  <c:v>107</c:v>
                </c:pt>
                <c:pt idx="108">
                  <c:v>108</c:v>
                </c:pt>
                <c:pt idx="109">
                  <c:v>109</c:v>
                </c:pt>
                <c:pt idx="110">
                  <c:v>110</c:v>
                </c:pt>
                <c:pt idx="111">
                  <c:v>111</c:v>
                </c:pt>
                <c:pt idx="112">
                  <c:v>112</c:v>
                </c:pt>
                <c:pt idx="113">
                  <c:v>113</c:v>
                </c:pt>
                <c:pt idx="114">
                  <c:v>114</c:v>
                </c:pt>
                <c:pt idx="115">
                  <c:v>115</c:v>
                </c:pt>
                <c:pt idx="116">
                  <c:v>116</c:v>
                </c:pt>
                <c:pt idx="117">
                  <c:v>117</c:v>
                </c:pt>
                <c:pt idx="118">
                  <c:v>118</c:v>
                </c:pt>
                <c:pt idx="119">
                  <c:v>119</c:v>
                </c:pt>
                <c:pt idx="120">
                  <c:v>120</c:v>
                </c:pt>
                <c:pt idx="121">
                  <c:v>121</c:v>
                </c:pt>
                <c:pt idx="122">
                  <c:v>122</c:v>
                </c:pt>
                <c:pt idx="123">
                  <c:v>123</c:v>
                </c:pt>
                <c:pt idx="124">
                  <c:v>124</c:v>
                </c:pt>
                <c:pt idx="125">
                  <c:v>125</c:v>
                </c:pt>
                <c:pt idx="126">
                  <c:v>126</c:v>
                </c:pt>
                <c:pt idx="127">
                  <c:v>127</c:v>
                </c:pt>
                <c:pt idx="128">
                  <c:v>128</c:v>
                </c:pt>
                <c:pt idx="129">
                  <c:v>129</c:v>
                </c:pt>
                <c:pt idx="130">
                  <c:v>130</c:v>
                </c:pt>
                <c:pt idx="131">
                  <c:v>131</c:v>
                </c:pt>
                <c:pt idx="132">
                  <c:v>132</c:v>
                </c:pt>
                <c:pt idx="133">
                  <c:v>133</c:v>
                </c:pt>
                <c:pt idx="134">
                  <c:v>134</c:v>
                </c:pt>
                <c:pt idx="135">
                  <c:v>135</c:v>
                </c:pt>
                <c:pt idx="136">
                  <c:v>136</c:v>
                </c:pt>
                <c:pt idx="137">
                  <c:v>137</c:v>
                </c:pt>
                <c:pt idx="138">
                  <c:v>138</c:v>
                </c:pt>
                <c:pt idx="139">
                  <c:v>139</c:v>
                </c:pt>
                <c:pt idx="140">
                  <c:v>140</c:v>
                </c:pt>
                <c:pt idx="141">
                  <c:v>141</c:v>
                </c:pt>
                <c:pt idx="142">
                  <c:v>142</c:v>
                </c:pt>
                <c:pt idx="143">
                  <c:v>143</c:v>
                </c:pt>
                <c:pt idx="144">
                  <c:v>144</c:v>
                </c:pt>
                <c:pt idx="145">
                  <c:v>145</c:v>
                </c:pt>
                <c:pt idx="146">
                  <c:v>146</c:v>
                </c:pt>
                <c:pt idx="147">
                  <c:v>147</c:v>
                </c:pt>
                <c:pt idx="148">
                  <c:v>148</c:v>
                </c:pt>
                <c:pt idx="149">
                  <c:v>149</c:v>
                </c:pt>
                <c:pt idx="150">
                  <c:v>150</c:v>
                </c:pt>
                <c:pt idx="151">
                  <c:v>151</c:v>
                </c:pt>
                <c:pt idx="152">
                  <c:v>152</c:v>
                </c:pt>
                <c:pt idx="153">
                  <c:v>153</c:v>
                </c:pt>
                <c:pt idx="154">
                  <c:v>154</c:v>
                </c:pt>
                <c:pt idx="155">
                  <c:v>155</c:v>
                </c:pt>
                <c:pt idx="156">
                  <c:v>156</c:v>
                </c:pt>
                <c:pt idx="157">
                  <c:v>157</c:v>
                </c:pt>
                <c:pt idx="158">
                  <c:v>158</c:v>
                </c:pt>
                <c:pt idx="159">
                  <c:v>159</c:v>
                </c:pt>
                <c:pt idx="160">
                  <c:v>160</c:v>
                </c:pt>
                <c:pt idx="161">
                  <c:v>161</c:v>
                </c:pt>
                <c:pt idx="162">
                  <c:v>162</c:v>
                </c:pt>
                <c:pt idx="163">
                  <c:v>163</c:v>
                </c:pt>
                <c:pt idx="164">
                  <c:v>164</c:v>
                </c:pt>
                <c:pt idx="165">
                  <c:v>165</c:v>
                </c:pt>
                <c:pt idx="166">
                  <c:v>166</c:v>
                </c:pt>
                <c:pt idx="167">
                  <c:v>167</c:v>
                </c:pt>
                <c:pt idx="168">
                  <c:v>168</c:v>
                </c:pt>
                <c:pt idx="169">
                  <c:v>169</c:v>
                </c:pt>
                <c:pt idx="170">
                  <c:v>170</c:v>
                </c:pt>
                <c:pt idx="171">
                  <c:v>171</c:v>
                </c:pt>
                <c:pt idx="172">
                  <c:v>172</c:v>
                </c:pt>
                <c:pt idx="173">
                  <c:v>173</c:v>
                </c:pt>
                <c:pt idx="174">
                  <c:v>174</c:v>
                </c:pt>
                <c:pt idx="175">
                  <c:v>175</c:v>
                </c:pt>
                <c:pt idx="176">
                  <c:v>176</c:v>
                </c:pt>
                <c:pt idx="177">
                  <c:v>177</c:v>
                </c:pt>
                <c:pt idx="178">
                  <c:v>178</c:v>
                </c:pt>
                <c:pt idx="179">
                  <c:v>179</c:v>
                </c:pt>
                <c:pt idx="180">
                  <c:v>180</c:v>
                </c:pt>
                <c:pt idx="181">
                  <c:v>181</c:v>
                </c:pt>
                <c:pt idx="182">
                  <c:v>182</c:v>
                </c:pt>
                <c:pt idx="183">
                  <c:v>183</c:v>
                </c:pt>
                <c:pt idx="184">
                  <c:v>184</c:v>
                </c:pt>
                <c:pt idx="185">
                  <c:v>185</c:v>
                </c:pt>
                <c:pt idx="186">
                  <c:v>186</c:v>
                </c:pt>
                <c:pt idx="187">
                  <c:v>187</c:v>
                </c:pt>
                <c:pt idx="188">
                  <c:v>188</c:v>
                </c:pt>
                <c:pt idx="189">
                  <c:v>189</c:v>
                </c:pt>
                <c:pt idx="190">
                  <c:v>190</c:v>
                </c:pt>
                <c:pt idx="191">
                  <c:v>191</c:v>
                </c:pt>
                <c:pt idx="192">
                  <c:v>192</c:v>
                </c:pt>
                <c:pt idx="193">
                  <c:v>193</c:v>
                </c:pt>
                <c:pt idx="194">
                  <c:v>194</c:v>
                </c:pt>
                <c:pt idx="195">
                  <c:v>195</c:v>
                </c:pt>
                <c:pt idx="196">
                  <c:v>196</c:v>
                </c:pt>
                <c:pt idx="197">
                  <c:v>197</c:v>
                </c:pt>
                <c:pt idx="198">
                  <c:v>198</c:v>
                </c:pt>
                <c:pt idx="199">
                  <c:v>199</c:v>
                </c:pt>
                <c:pt idx="200">
                  <c:v>200</c:v>
                </c:pt>
                <c:pt idx="201">
                  <c:v>201</c:v>
                </c:pt>
                <c:pt idx="202">
                  <c:v>202</c:v>
                </c:pt>
                <c:pt idx="203">
                  <c:v>203</c:v>
                </c:pt>
                <c:pt idx="204">
                  <c:v>204</c:v>
                </c:pt>
                <c:pt idx="205">
                  <c:v>205</c:v>
                </c:pt>
                <c:pt idx="206">
                  <c:v>206</c:v>
                </c:pt>
                <c:pt idx="207">
                  <c:v>207</c:v>
                </c:pt>
                <c:pt idx="208">
                  <c:v>208</c:v>
                </c:pt>
                <c:pt idx="209">
                  <c:v>209</c:v>
                </c:pt>
                <c:pt idx="210">
                  <c:v>210</c:v>
                </c:pt>
                <c:pt idx="211">
                  <c:v>211</c:v>
                </c:pt>
                <c:pt idx="212">
                  <c:v>212</c:v>
                </c:pt>
                <c:pt idx="213">
                  <c:v>213</c:v>
                </c:pt>
                <c:pt idx="214">
                  <c:v>214</c:v>
                </c:pt>
                <c:pt idx="215">
                  <c:v>215</c:v>
                </c:pt>
                <c:pt idx="216">
                  <c:v>216</c:v>
                </c:pt>
                <c:pt idx="217">
                  <c:v>217</c:v>
                </c:pt>
                <c:pt idx="218">
                  <c:v>218</c:v>
                </c:pt>
                <c:pt idx="219">
                  <c:v>219</c:v>
                </c:pt>
                <c:pt idx="220">
                  <c:v>220</c:v>
                </c:pt>
                <c:pt idx="221">
                  <c:v>221</c:v>
                </c:pt>
                <c:pt idx="222">
                  <c:v>222</c:v>
                </c:pt>
                <c:pt idx="223">
                  <c:v>223</c:v>
                </c:pt>
                <c:pt idx="224">
                  <c:v>224</c:v>
                </c:pt>
                <c:pt idx="225">
                  <c:v>225</c:v>
                </c:pt>
                <c:pt idx="226">
                  <c:v>226</c:v>
                </c:pt>
                <c:pt idx="227">
                  <c:v>227</c:v>
                </c:pt>
                <c:pt idx="228">
                  <c:v>228</c:v>
                </c:pt>
                <c:pt idx="229">
                  <c:v>229</c:v>
                </c:pt>
                <c:pt idx="230">
                  <c:v>230</c:v>
                </c:pt>
                <c:pt idx="231">
                  <c:v>231</c:v>
                </c:pt>
                <c:pt idx="232">
                  <c:v>232</c:v>
                </c:pt>
                <c:pt idx="233">
                  <c:v>233</c:v>
                </c:pt>
                <c:pt idx="234">
                  <c:v>234</c:v>
                </c:pt>
                <c:pt idx="235">
                  <c:v>235</c:v>
                </c:pt>
                <c:pt idx="236">
                  <c:v>236</c:v>
                </c:pt>
                <c:pt idx="237">
                  <c:v>237</c:v>
                </c:pt>
                <c:pt idx="238">
                  <c:v>238</c:v>
                </c:pt>
                <c:pt idx="239">
                  <c:v>239</c:v>
                </c:pt>
                <c:pt idx="240">
                  <c:v>240</c:v>
                </c:pt>
                <c:pt idx="241">
                  <c:v>241</c:v>
                </c:pt>
                <c:pt idx="242">
                  <c:v>242</c:v>
                </c:pt>
                <c:pt idx="243">
                  <c:v>243</c:v>
                </c:pt>
                <c:pt idx="244">
                  <c:v>244</c:v>
                </c:pt>
                <c:pt idx="245">
                  <c:v>245</c:v>
                </c:pt>
                <c:pt idx="246">
                  <c:v>246</c:v>
                </c:pt>
                <c:pt idx="247">
                  <c:v>247</c:v>
                </c:pt>
                <c:pt idx="248">
                  <c:v>248</c:v>
                </c:pt>
                <c:pt idx="249">
                  <c:v>249</c:v>
                </c:pt>
                <c:pt idx="250">
                  <c:v>250</c:v>
                </c:pt>
                <c:pt idx="251">
                  <c:v>251</c:v>
                </c:pt>
                <c:pt idx="252">
                  <c:v>252</c:v>
                </c:pt>
                <c:pt idx="253">
                  <c:v>253</c:v>
                </c:pt>
                <c:pt idx="254">
                  <c:v>254</c:v>
                </c:pt>
                <c:pt idx="255">
                  <c:v>255</c:v>
                </c:pt>
                <c:pt idx="256">
                  <c:v>256</c:v>
                </c:pt>
                <c:pt idx="257">
                  <c:v>257</c:v>
                </c:pt>
                <c:pt idx="258">
                  <c:v>258</c:v>
                </c:pt>
                <c:pt idx="259">
                  <c:v>259</c:v>
                </c:pt>
                <c:pt idx="260">
                  <c:v>260</c:v>
                </c:pt>
                <c:pt idx="261">
                  <c:v>261</c:v>
                </c:pt>
                <c:pt idx="262">
                  <c:v>262</c:v>
                </c:pt>
                <c:pt idx="263">
                  <c:v>263</c:v>
                </c:pt>
                <c:pt idx="264">
                  <c:v>264</c:v>
                </c:pt>
                <c:pt idx="265">
                  <c:v>265</c:v>
                </c:pt>
                <c:pt idx="266">
                  <c:v>266</c:v>
                </c:pt>
                <c:pt idx="267">
                  <c:v>267</c:v>
                </c:pt>
                <c:pt idx="268">
                  <c:v>268</c:v>
                </c:pt>
                <c:pt idx="269">
                  <c:v>269</c:v>
                </c:pt>
                <c:pt idx="270">
                  <c:v>270</c:v>
                </c:pt>
                <c:pt idx="271">
                  <c:v>271</c:v>
                </c:pt>
                <c:pt idx="272">
                  <c:v>272</c:v>
                </c:pt>
                <c:pt idx="273">
                  <c:v>273</c:v>
                </c:pt>
                <c:pt idx="274">
                  <c:v>274</c:v>
                </c:pt>
                <c:pt idx="275">
                  <c:v>275</c:v>
                </c:pt>
                <c:pt idx="276">
                  <c:v>276</c:v>
                </c:pt>
                <c:pt idx="277">
                  <c:v>277</c:v>
                </c:pt>
                <c:pt idx="278">
                  <c:v>278</c:v>
                </c:pt>
                <c:pt idx="279">
                  <c:v>279</c:v>
                </c:pt>
                <c:pt idx="280">
                  <c:v>280</c:v>
                </c:pt>
                <c:pt idx="281">
                  <c:v>281</c:v>
                </c:pt>
                <c:pt idx="282">
                  <c:v>282</c:v>
                </c:pt>
                <c:pt idx="283">
                  <c:v>283</c:v>
                </c:pt>
                <c:pt idx="284">
                  <c:v>284</c:v>
                </c:pt>
                <c:pt idx="285">
                  <c:v>285</c:v>
                </c:pt>
                <c:pt idx="286">
                  <c:v>286</c:v>
                </c:pt>
                <c:pt idx="287">
                  <c:v>287</c:v>
                </c:pt>
                <c:pt idx="288">
                  <c:v>288</c:v>
                </c:pt>
                <c:pt idx="289">
                  <c:v>289</c:v>
                </c:pt>
                <c:pt idx="290">
                  <c:v>290</c:v>
                </c:pt>
                <c:pt idx="291">
                  <c:v>291</c:v>
                </c:pt>
                <c:pt idx="292">
                  <c:v>292</c:v>
                </c:pt>
                <c:pt idx="293">
                  <c:v>293</c:v>
                </c:pt>
                <c:pt idx="294">
                  <c:v>294</c:v>
                </c:pt>
                <c:pt idx="295">
                  <c:v>295</c:v>
                </c:pt>
                <c:pt idx="296">
                  <c:v>296</c:v>
                </c:pt>
                <c:pt idx="297">
                  <c:v>297</c:v>
                </c:pt>
                <c:pt idx="298">
                  <c:v>298</c:v>
                </c:pt>
                <c:pt idx="299">
                  <c:v>299</c:v>
                </c:pt>
                <c:pt idx="300">
                  <c:v>300</c:v>
                </c:pt>
                <c:pt idx="301">
                  <c:v>301</c:v>
                </c:pt>
                <c:pt idx="302">
                  <c:v>302</c:v>
                </c:pt>
                <c:pt idx="303">
                  <c:v>303</c:v>
                </c:pt>
                <c:pt idx="304">
                  <c:v>304</c:v>
                </c:pt>
                <c:pt idx="305">
                  <c:v>305</c:v>
                </c:pt>
                <c:pt idx="306">
                  <c:v>306</c:v>
                </c:pt>
                <c:pt idx="307">
                  <c:v>307</c:v>
                </c:pt>
                <c:pt idx="308">
                  <c:v>308</c:v>
                </c:pt>
                <c:pt idx="309">
                  <c:v>309</c:v>
                </c:pt>
                <c:pt idx="310">
                  <c:v>310</c:v>
                </c:pt>
                <c:pt idx="311">
                  <c:v>311</c:v>
                </c:pt>
                <c:pt idx="312">
                  <c:v>312</c:v>
                </c:pt>
                <c:pt idx="313">
                  <c:v>313</c:v>
                </c:pt>
                <c:pt idx="314">
                  <c:v>314</c:v>
                </c:pt>
                <c:pt idx="315">
                  <c:v>315</c:v>
                </c:pt>
                <c:pt idx="316">
                  <c:v>316</c:v>
                </c:pt>
                <c:pt idx="317">
                  <c:v>317</c:v>
                </c:pt>
                <c:pt idx="318">
                  <c:v>318</c:v>
                </c:pt>
                <c:pt idx="319">
                  <c:v>319</c:v>
                </c:pt>
                <c:pt idx="320">
                  <c:v>320</c:v>
                </c:pt>
                <c:pt idx="321">
                  <c:v>321</c:v>
                </c:pt>
                <c:pt idx="322">
                  <c:v>322</c:v>
                </c:pt>
                <c:pt idx="323">
                  <c:v>323</c:v>
                </c:pt>
                <c:pt idx="324">
                  <c:v>324</c:v>
                </c:pt>
                <c:pt idx="325">
                  <c:v>325</c:v>
                </c:pt>
                <c:pt idx="326">
                  <c:v>326</c:v>
                </c:pt>
                <c:pt idx="327">
                  <c:v>327</c:v>
                </c:pt>
                <c:pt idx="328">
                  <c:v>328</c:v>
                </c:pt>
                <c:pt idx="329">
                  <c:v>329</c:v>
                </c:pt>
                <c:pt idx="330">
                  <c:v>330</c:v>
                </c:pt>
                <c:pt idx="331">
                  <c:v>331</c:v>
                </c:pt>
                <c:pt idx="332">
                  <c:v>332</c:v>
                </c:pt>
                <c:pt idx="333">
                  <c:v>333</c:v>
                </c:pt>
                <c:pt idx="334">
                  <c:v>334</c:v>
                </c:pt>
                <c:pt idx="335">
                  <c:v>335</c:v>
                </c:pt>
                <c:pt idx="336">
                  <c:v>336</c:v>
                </c:pt>
                <c:pt idx="337">
                  <c:v>337</c:v>
                </c:pt>
                <c:pt idx="338">
                  <c:v>338</c:v>
                </c:pt>
                <c:pt idx="339">
                  <c:v>339</c:v>
                </c:pt>
                <c:pt idx="340">
                  <c:v>340</c:v>
                </c:pt>
                <c:pt idx="341">
                  <c:v>341</c:v>
                </c:pt>
                <c:pt idx="342">
                  <c:v>342</c:v>
                </c:pt>
                <c:pt idx="343">
                  <c:v>343</c:v>
                </c:pt>
                <c:pt idx="344">
                  <c:v>344</c:v>
                </c:pt>
                <c:pt idx="345">
                  <c:v>345</c:v>
                </c:pt>
                <c:pt idx="346">
                  <c:v>346</c:v>
                </c:pt>
                <c:pt idx="347">
                  <c:v>347</c:v>
                </c:pt>
                <c:pt idx="348">
                  <c:v>348</c:v>
                </c:pt>
                <c:pt idx="349">
                  <c:v>349</c:v>
                </c:pt>
                <c:pt idx="350">
                  <c:v>350</c:v>
                </c:pt>
                <c:pt idx="351">
                  <c:v>351</c:v>
                </c:pt>
                <c:pt idx="352">
                  <c:v>352</c:v>
                </c:pt>
                <c:pt idx="353">
                  <c:v>353</c:v>
                </c:pt>
                <c:pt idx="354">
                  <c:v>354</c:v>
                </c:pt>
                <c:pt idx="355">
                  <c:v>355</c:v>
                </c:pt>
                <c:pt idx="356">
                  <c:v>356</c:v>
                </c:pt>
                <c:pt idx="357">
                  <c:v>357</c:v>
                </c:pt>
                <c:pt idx="358">
                  <c:v>358</c:v>
                </c:pt>
                <c:pt idx="359">
                  <c:v>359</c:v>
                </c:pt>
                <c:pt idx="360">
                  <c:v>360</c:v>
                </c:pt>
                <c:pt idx="361">
                  <c:v>361</c:v>
                </c:pt>
                <c:pt idx="362">
                  <c:v>362</c:v>
                </c:pt>
                <c:pt idx="363">
                  <c:v>363</c:v>
                </c:pt>
                <c:pt idx="364">
                  <c:v>364</c:v>
                </c:pt>
                <c:pt idx="365">
                  <c:v>365</c:v>
                </c:pt>
                <c:pt idx="366">
                  <c:v>366</c:v>
                </c:pt>
                <c:pt idx="367">
                  <c:v>367</c:v>
                </c:pt>
                <c:pt idx="368">
                  <c:v>368</c:v>
                </c:pt>
                <c:pt idx="369">
                  <c:v>369</c:v>
                </c:pt>
                <c:pt idx="370">
                  <c:v>370</c:v>
                </c:pt>
                <c:pt idx="371">
                  <c:v>371</c:v>
                </c:pt>
                <c:pt idx="372">
                  <c:v>372</c:v>
                </c:pt>
                <c:pt idx="373">
                  <c:v>373</c:v>
                </c:pt>
                <c:pt idx="374">
                  <c:v>374</c:v>
                </c:pt>
                <c:pt idx="375">
                  <c:v>375</c:v>
                </c:pt>
                <c:pt idx="376">
                  <c:v>376</c:v>
                </c:pt>
                <c:pt idx="377">
                  <c:v>377</c:v>
                </c:pt>
                <c:pt idx="378">
                  <c:v>378</c:v>
                </c:pt>
                <c:pt idx="379">
                  <c:v>379</c:v>
                </c:pt>
                <c:pt idx="380">
                  <c:v>380</c:v>
                </c:pt>
                <c:pt idx="381">
                  <c:v>381</c:v>
                </c:pt>
                <c:pt idx="382">
                  <c:v>382</c:v>
                </c:pt>
                <c:pt idx="383">
                  <c:v>383</c:v>
                </c:pt>
                <c:pt idx="384">
                  <c:v>384</c:v>
                </c:pt>
                <c:pt idx="385">
                  <c:v>385</c:v>
                </c:pt>
                <c:pt idx="386">
                  <c:v>386</c:v>
                </c:pt>
                <c:pt idx="387">
                  <c:v>387</c:v>
                </c:pt>
                <c:pt idx="388">
                  <c:v>388</c:v>
                </c:pt>
                <c:pt idx="389">
                  <c:v>389</c:v>
                </c:pt>
                <c:pt idx="390">
                  <c:v>390</c:v>
                </c:pt>
                <c:pt idx="391">
                  <c:v>391</c:v>
                </c:pt>
                <c:pt idx="392">
                  <c:v>392</c:v>
                </c:pt>
                <c:pt idx="393">
                  <c:v>393</c:v>
                </c:pt>
                <c:pt idx="394">
                  <c:v>394</c:v>
                </c:pt>
                <c:pt idx="395">
                  <c:v>395</c:v>
                </c:pt>
                <c:pt idx="396">
                  <c:v>396</c:v>
                </c:pt>
                <c:pt idx="397">
                  <c:v>397</c:v>
                </c:pt>
                <c:pt idx="398">
                  <c:v>398</c:v>
                </c:pt>
                <c:pt idx="399">
                  <c:v>399</c:v>
                </c:pt>
                <c:pt idx="400">
                  <c:v>400</c:v>
                </c:pt>
                <c:pt idx="401">
                  <c:v>401</c:v>
                </c:pt>
                <c:pt idx="402">
                  <c:v>402</c:v>
                </c:pt>
                <c:pt idx="403">
                  <c:v>403</c:v>
                </c:pt>
                <c:pt idx="404">
                  <c:v>404</c:v>
                </c:pt>
                <c:pt idx="405">
                  <c:v>405</c:v>
                </c:pt>
                <c:pt idx="406">
                  <c:v>406</c:v>
                </c:pt>
                <c:pt idx="407">
                  <c:v>407</c:v>
                </c:pt>
                <c:pt idx="408">
                  <c:v>408</c:v>
                </c:pt>
                <c:pt idx="409">
                  <c:v>409</c:v>
                </c:pt>
                <c:pt idx="410">
                  <c:v>410</c:v>
                </c:pt>
                <c:pt idx="411">
                  <c:v>411</c:v>
                </c:pt>
                <c:pt idx="412">
                  <c:v>412</c:v>
                </c:pt>
                <c:pt idx="413">
                  <c:v>413</c:v>
                </c:pt>
                <c:pt idx="414">
                  <c:v>414</c:v>
                </c:pt>
                <c:pt idx="415">
                  <c:v>415</c:v>
                </c:pt>
                <c:pt idx="416">
                  <c:v>416</c:v>
                </c:pt>
                <c:pt idx="417">
                  <c:v>417</c:v>
                </c:pt>
                <c:pt idx="418">
                  <c:v>418</c:v>
                </c:pt>
                <c:pt idx="419">
                  <c:v>419</c:v>
                </c:pt>
                <c:pt idx="420">
                  <c:v>420</c:v>
                </c:pt>
                <c:pt idx="421">
                  <c:v>421</c:v>
                </c:pt>
                <c:pt idx="422">
                  <c:v>422</c:v>
                </c:pt>
                <c:pt idx="423">
                  <c:v>423</c:v>
                </c:pt>
                <c:pt idx="424">
                  <c:v>424</c:v>
                </c:pt>
                <c:pt idx="425">
                  <c:v>425</c:v>
                </c:pt>
                <c:pt idx="426">
                  <c:v>426</c:v>
                </c:pt>
                <c:pt idx="427">
                  <c:v>427</c:v>
                </c:pt>
                <c:pt idx="428">
                  <c:v>428</c:v>
                </c:pt>
                <c:pt idx="429">
                  <c:v>429</c:v>
                </c:pt>
                <c:pt idx="430">
                  <c:v>430</c:v>
                </c:pt>
                <c:pt idx="431">
                  <c:v>431</c:v>
                </c:pt>
                <c:pt idx="432">
                  <c:v>432</c:v>
                </c:pt>
                <c:pt idx="433">
                  <c:v>433</c:v>
                </c:pt>
                <c:pt idx="434">
                  <c:v>434</c:v>
                </c:pt>
                <c:pt idx="435">
                  <c:v>435</c:v>
                </c:pt>
                <c:pt idx="436">
                  <c:v>436</c:v>
                </c:pt>
                <c:pt idx="437">
                  <c:v>437</c:v>
                </c:pt>
                <c:pt idx="438">
                  <c:v>438</c:v>
                </c:pt>
                <c:pt idx="439">
                  <c:v>439</c:v>
                </c:pt>
                <c:pt idx="440">
                  <c:v>440</c:v>
                </c:pt>
                <c:pt idx="441">
                  <c:v>441</c:v>
                </c:pt>
                <c:pt idx="442">
                  <c:v>442</c:v>
                </c:pt>
                <c:pt idx="443">
                  <c:v>443</c:v>
                </c:pt>
                <c:pt idx="444">
                  <c:v>444</c:v>
                </c:pt>
                <c:pt idx="445">
                  <c:v>445</c:v>
                </c:pt>
                <c:pt idx="446">
                  <c:v>446</c:v>
                </c:pt>
                <c:pt idx="447">
                  <c:v>447</c:v>
                </c:pt>
                <c:pt idx="448">
                  <c:v>448</c:v>
                </c:pt>
                <c:pt idx="449">
                  <c:v>449</c:v>
                </c:pt>
                <c:pt idx="450">
                  <c:v>450</c:v>
                </c:pt>
                <c:pt idx="451">
                  <c:v>451</c:v>
                </c:pt>
                <c:pt idx="452">
                  <c:v>452</c:v>
                </c:pt>
                <c:pt idx="453">
                  <c:v>453</c:v>
                </c:pt>
                <c:pt idx="454">
                  <c:v>454</c:v>
                </c:pt>
                <c:pt idx="455">
                  <c:v>455</c:v>
                </c:pt>
                <c:pt idx="456">
                  <c:v>456</c:v>
                </c:pt>
                <c:pt idx="457">
                  <c:v>457</c:v>
                </c:pt>
                <c:pt idx="458">
                  <c:v>458</c:v>
                </c:pt>
                <c:pt idx="459">
                  <c:v>459</c:v>
                </c:pt>
                <c:pt idx="460">
                  <c:v>460</c:v>
                </c:pt>
                <c:pt idx="461">
                  <c:v>461</c:v>
                </c:pt>
                <c:pt idx="462">
                  <c:v>462</c:v>
                </c:pt>
                <c:pt idx="463">
                  <c:v>463</c:v>
                </c:pt>
                <c:pt idx="464">
                  <c:v>464</c:v>
                </c:pt>
                <c:pt idx="465">
                  <c:v>465</c:v>
                </c:pt>
              </c:numCache>
            </c:numRef>
          </c:xVal>
          <c:yVal>
            <c:numRef>
              <c:f>Sheet1!$B$2:$B$467</c:f>
              <c:numCache>
                <c:formatCode>General</c:formatCode>
                <c:ptCount val="466"/>
                <c:pt idx="0">
                  <c:v>3.0721100000000001E-2</c:v>
                </c:pt>
                <c:pt idx="1">
                  <c:v>4.3325999999999996E-2</c:v>
                </c:pt>
                <c:pt idx="2">
                  <c:v>0.16257870000000002</c:v>
                </c:pt>
                <c:pt idx="3">
                  <c:v>4.8737799999999998E-2</c:v>
                </c:pt>
                <c:pt idx="4">
                  <c:v>0.32080979999999998</c:v>
                </c:pt>
                <c:pt idx="5">
                  <c:v>3.4874099999999998E-2</c:v>
                </c:pt>
                <c:pt idx="6">
                  <c:v>0.32710709999999998</c:v>
                </c:pt>
                <c:pt idx="7">
                  <c:v>13.7837864</c:v>
                </c:pt>
                <c:pt idx="8">
                  <c:v>23.5533532</c:v>
                </c:pt>
                <c:pt idx="9">
                  <c:v>0.42709840000000004</c:v>
                </c:pt>
                <c:pt idx="10">
                  <c:v>17.668476299999998</c:v>
                </c:pt>
                <c:pt idx="11">
                  <c:v>39.746204899999995</c:v>
                </c:pt>
                <c:pt idx="12">
                  <c:v>33.435571200000005</c:v>
                </c:pt>
                <c:pt idx="13">
                  <c:v>32.7112281</c:v>
                </c:pt>
                <c:pt idx="14">
                  <c:v>32.860730199999999</c:v>
                </c:pt>
                <c:pt idx="15">
                  <c:v>33.063557199999998</c:v>
                </c:pt>
                <c:pt idx="16">
                  <c:v>32.722308500000004</c:v>
                </c:pt>
                <c:pt idx="17">
                  <c:v>32.954549200000002</c:v>
                </c:pt>
                <c:pt idx="18">
                  <c:v>32.864763699999997</c:v>
                </c:pt>
                <c:pt idx="19">
                  <c:v>33.737285800000002</c:v>
                </c:pt>
                <c:pt idx="20">
                  <c:v>32.7356245</c:v>
                </c:pt>
                <c:pt idx="21">
                  <c:v>32.933432099999997</c:v>
                </c:pt>
                <c:pt idx="22">
                  <c:v>33.1627978</c:v>
                </c:pt>
                <c:pt idx="23">
                  <c:v>32.760578500000001</c:v>
                </c:pt>
                <c:pt idx="24">
                  <c:v>32.782833599999996</c:v>
                </c:pt>
                <c:pt idx="25">
                  <c:v>33.788559800000002</c:v>
                </c:pt>
                <c:pt idx="26">
                  <c:v>33.094721499999999</c:v>
                </c:pt>
                <c:pt idx="27">
                  <c:v>33.223067499999999</c:v>
                </c:pt>
                <c:pt idx="28">
                  <c:v>33.957003400000005</c:v>
                </c:pt>
                <c:pt idx="29">
                  <c:v>33.413694500000005</c:v>
                </c:pt>
                <c:pt idx="30">
                  <c:v>33.238146999999998</c:v>
                </c:pt>
                <c:pt idx="31">
                  <c:v>31.826263399999998</c:v>
                </c:pt>
                <c:pt idx="32">
                  <c:v>32.066127900000005</c:v>
                </c:pt>
                <c:pt idx="33">
                  <c:v>32.056624900000003</c:v>
                </c:pt>
                <c:pt idx="34">
                  <c:v>32.064598700000005</c:v>
                </c:pt>
                <c:pt idx="35">
                  <c:v>32.002133600000001</c:v>
                </c:pt>
                <c:pt idx="36">
                  <c:v>32.024291099999999</c:v>
                </c:pt>
                <c:pt idx="37">
                  <c:v>32.463017700000002</c:v>
                </c:pt>
                <c:pt idx="38">
                  <c:v>32.357525899999999</c:v>
                </c:pt>
                <c:pt idx="39">
                  <c:v>35.996195700000001</c:v>
                </c:pt>
                <c:pt idx="40">
                  <c:v>64.545339599999991</c:v>
                </c:pt>
                <c:pt idx="41">
                  <c:v>64.16510319999999</c:v>
                </c:pt>
                <c:pt idx="42">
                  <c:v>64.533848199999994</c:v>
                </c:pt>
                <c:pt idx="43">
                  <c:v>65.143215600000005</c:v>
                </c:pt>
                <c:pt idx="44">
                  <c:v>64.779735500000001</c:v>
                </c:pt>
                <c:pt idx="45">
                  <c:v>64.833085400000002</c:v>
                </c:pt>
                <c:pt idx="46">
                  <c:v>64.592708000000002</c:v>
                </c:pt>
                <c:pt idx="47">
                  <c:v>65.050443700000002</c:v>
                </c:pt>
                <c:pt idx="48">
                  <c:v>64.097178400000004</c:v>
                </c:pt>
                <c:pt idx="49">
                  <c:v>63.953882100000001</c:v>
                </c:pt>
                <c:pt idx="50">
                  <c:v>64.133272099999999</c:v>
                </c:pt>
                <c:pt idx="51">
                  <c:v>64.379775800000004</c:v>
                </c:pt>
                <c:pt idx="52">
                  <c:v>64.649212700000007</c:v>
                </c:pt>
                <c:pt idx="53">
                  <c:v>64.463698800000003</c:v>
                </c:pt>
                <c:pt idx="54">
                  <c:v>64.689495600000001</c:v>
                </c:pt>
                <c:pt idx="55">
                  <c:v>64.640683899999999</c:v>
                </c:pt>
                <c:pt idx="56">
                  <c:v>65.243132199999991</c:v>
                </c:pt>
                <c:pt idx="57">
                  <c:v>64.386224999999996</c:v>
                </c:pt>
                <c:pt idx="58">
                  <c:v>64.637837499999989</c:v>
                </c:pt>
                <c:pt idx="59">
                  <c:v>64.439318499999999</c:v>
                </c:pt>
                <c:pt idx="60">
                  <c:v>64.4404416</c:v>
                </c:pt>
                <c:pt idx="61">
                  <c:v>64.701472199999998</c:v>
                </c:pt>
                <c:pt idx="62">
                  <c:v>64.986855700000007</c:v>
                </c:pt>
                <c:pt idx="63">
                  <c:v>64.621960700000002</c:v>
                </c:pt>
                <c:pt idx="64">
                  <c:v>64.710787800000006</c:v>
                </c:pt>
                <c:pt idx="65">
                  <c:v>64.878815400000008</c:v>
                </c:pt>
                <c:pt idx="66">
                  <c:v>65.36394829999999</c:v>
                </c:pt>
                <c:pt idx="67">
                  <c:v>65.327931199999995</c:v>
                </c:pt>
                <c:pt idx="68">
                  <c:v>65.098149599999999</c:v>
                </c:pt>
                <c:pt idx="69">
                  <c:v>81.385567100000003</c:v>
                </c:pt>
                <c:pt idx="70">
                  <c:v>98.101259600000006</c:v>
                </c:pt>
                <c:pt idx="71">
                  <c:v>97.134883800000011</c:v>
                </c:pt>
                <c:pt idx="72">
                  <c:v>97.205827499999998</c:v>
                </c:pt>
                <c:pt idx="73">
                  <c:v>97.433513500000004</c:v>
                </c:pt>
                <c:pt idx="74">
                  <c:v>96.766047299999997</c:v>
                </c:pt>
                <c:pt idx="75">
                  <c:v>100.20634399999999</c:v>
                </c:pt>
                <c:pt idx="76">
                  <c:v>100.21765499999999</c:v>
                </c:pt>
                <c:pt idx="77">
                  <c:v>100.190928</c:v>
                </c:pt>
                <c:pt idx="78">
                  <c:v>100.1993219</c:v>
                </c:pt>
                <c:pt idx="79">
                  <c:v>100.59318759999999</c:v>
                </c:pt>
                <c:pt idx="80">
                  <c:v>100.2028049</c:v>
                </c:pt>
                <c:pt idx="81">
                  <c:v>100.2077048</c:v>
                </c:pt>
                <c:pt idx="82">
                  <c:v>100.1984368</c:v>
                </c:pt>
                <c:pt idx="83">
                  <c:v>99.103368899999992</c:v>
                </c:pt>
                <c:pt idx="84">
                  <c:v>98.498266199999989</c:v>
                </c:pt>
                <c:pt idx="85">
                  <c:v>97.631220399999989</c:v>
                </c:pt>
                <c:pt idx="86">
                  <c:v>97.304481600000003</c:v>
                </c:pt>
                <c:pt idx="87">
                  <c:v>96.914668899999995</c:v>
                </c:pt>
                <c:pt idx="88">
                  <c:v>97.404519800000003</c:v>
                </c:pt>
                <c:pt idx="89">
                  <c:v>98.849571499999996</c:v>
                </c:pt>
                <c:pt idx="90">
                  <c:v>100.2064711</c:v>
                </c:pt>
                <c:pt idx="91">
                  <c:v>100.20474290000001</c:v>
                </c:pt>
                <c:pt idx="92">
                  <c:v>100.2032365</c:v>
                </c:pt>
                <c:pt idx="93">
                  <c:v>100.6057421</c:v>
                </c:pt>
                <c:pt idx="94">
                  <c:v>100.20818250000001</c:v>
                </c:pt>
                <c:pt idx="95">
                  <c:v>100.2203892</c:v>
                </c:pt>
                <c:pt idx="96">
                  <c:v>98.753426000000005</c:v>
                </c:pt>
                <c:pt idx="97">
                  <c:v>99.8335826</c:v>
                </c:pt>
                <c:pt idx="98">
                  <c:v>98.419560200000006</c:v>
                </c:pt>
                <c:pt idx="99">
                  <c:v>96.981784300000001</c:v>
                </c:pt>
                <c:pt idx="100">
                  <c:v>97.063658200000006</c:v>
                </c:pt>
                <c:pt idx="101">
                  <c:v>46.344505499999997</c:v>
                </c:pt>
                <c:pt idx="102">
                  <c:v>100.16559050000001</c:v>
                </c:pt>
                <c:pt idx="103">
                  <c:v>100.1895255</c:v>
                </c:pt>
                <c:pt idx="104">
                  <c:v>100.21183289999999</c:v>
                </c:pt>
                <c:pt idx="105">
                  <c:v>100.18978039999999</c:v>
                </c:pt>
                <c:pt idx="106">
                  <c:v>100.1841335</c:v>
                </c:pt>
                <c:pt idx="107">
                  <c:v>102.15178760000001</c:v>
                </c:pt>
                <c:pt idx="108">
                  <c:v>108.5800828</c:v>
                </c:pt>
                <c:pt idx="109">
                  <c:v>100.1966432</c:v>
                </c:pt>
                <c:pt idx="110">
                  <c:v>100.60382480000001</c:v>
                </c:pt>
                <c:pt idx="111">
                  <c:v>100.18146800000001</c:v>
                </c:pt>
                <c:pt idx="112">
                  <c:v>79.7925161</c:v>
                </c:pt>
                <c:pt idx="113">
                  <c:v>100.21680900000001</c:v>
                </c:pt>
                <c:pt idx="114">
                  <c:v>100.58933</c:v>
                </c:pt>
                <c:pt idx="115">
                  <c:v>100.1995453</c:v>
                </c:pt>
                <c:pt idx="116">
                  <c:v>100.19861180000001</c:v>
                </c:pt>
                <c:pt idx="117">
                  <c:v>100.5842706</c:v>
                </c:pt>
                <c:pt idx="118">
                  <c:v>100.19632329999999</c:v>
                </c:pt>
                <c:pt idx="119">
                  <c:v>100.1819474</c:v>
                </c:pt>
                <c:pt idx="120">
                  <c:v>100.2137297</c:v>
                </c:pt>
                <c:pt idx="121">
                  <c:v>100.58518919999999</c:v>
                </c:pt>
                <c:pt idx="122">
                  <c:v>100.16981330000002</c:v>
                </c:pt>
                <c:pt idx="123">
                  <c:v>100.1549153</c:v>
                </c:pt>
                <c:pt idx="124">
                  <c:v>100.5814338</c:v>
                </c:pt>
                <c:pt idx="125">
                  <c:v>100.20170710000001</c:v>
                </c:pt>
                <c:pt idx="126">
                  <c:v>100.1959356</c:v>
                </c:pt>
                <c:pt idx="127">
                  <c:v>100.59467170000001</c:v>
                </c:pt>
                <c:pt idx="128">
                  <c:v>100.2246172</c:v>
                </c:pt>
                <c:pt idx="129">
                  <c:v>100.20375050000001</c:v>
                </c:pt>
                <c:pt idx="130">
                  <c:v>100.6184521</c:v>
                </c:pt>
                <c:pt idx="131">
                  <c:v>100.31533100000001</c:v>
                </c:pt>
                <c:pt idx="132">
                  <c:v>100.06274809999999</c:v>
                </c:pt>
                <c:pt idx="133">
                  <c:v>100.17732550000001</c:v>
                </c:pt>
                <c:pt idx="134">
                  <c:v>102.60482470000001</c:v>
                </c:pt>
                <c:pt idx="135">
                  <c:v>100.21596</c:v>
                </c:pt>
                <c:pt idx="136">
                  <c:v>100.195834</c:v>
                </c:pt>
                <c:pt idx="137">
                  <c:v>100.99871629999998</c:v>
                </c:pt>
                <c:pt idx="138">
                  <c:v>100.19587940000001</c:v>
                </c:pt>
                <c:pt idx="139">
                  <c:v>100.22010900000001</c:v>
                </c:pt>
                <c:pt idx="140">
                  <c:v>100.217056</c:v>
                </c:pt>
                <c:pt idx="141">
                  <c:v>100.59699820000002</c:v>
                </c:pt>
                <c:pt idx="142">
                  <c:v>100.212367</c:v>
                </c:pt>
                <c:pt idx="143">
                  <c:v>100.60490470000001</c:v>
                </c:pt>
                <c:pt idx="144">
                  <c:v>100.21933709999999</c:v>
                </c:pt>
                <c:pt idx="145">
                  <c:v>100.21107480000001</c:v>
                </c:pt>
                <c:pt idx="146">
                  <c:v>100.196044</c:v>
                </c:pt>
                <c:pt idx="147">
                  <c:v>100.6030014</c:v>
                </c:pt>
                <c:pt idx="148">
                  <c:v>100.21676429999999</c:v>
                </c:pt>
                <c:pt idx="149">
                  <c:v>100.608958</c:v>
                </c:pt>
                <c:pt idx="150">
                  <c:v>100.2074447</c:v>
                </c:pt>
                <c:pt idx="151">
                  <c:v>100.14704759999999</c:v>
                </c:pt>
                <c:pt idx="152">
                  <c:v>100.59153449999999</c:v>
                </c:pt>
                <c:pt idx="153">
                  <c:v>100.19849640000001</c:v>
                </c:pt>
                <c:pt idx="154">
                  <c:v>101.02122870000001</c:v>
                </c:pt>
                <c:pt idx="155">
                  <c:v>100.61065870000002</c:v>
                </c:pt>
                <c:pt idx="156">
                  <c:v>101.0132553</c:v>
                </c:pt>
                <c:pt idx="157">
                  <c:v>100.1678914</c:v>
                </c:pt>
                <c:pt idx="158">
                  <c:v>100.2152978</c:v>
                </c:pt>
                <c:pt idx="159">
                  <c:v>100.59249240000001</c:v>
                </c:pt>
                <c:pt idx="160">
                  <c:v>100.20595759999999</c:v>
                </c:pt>
                <c:pt idx="161">
                  <c:v>100.18067690000001</c:v>
                </c:pt>
                <c:pt idx="162">
                  <c:v>100.59560270000001</c:v>
                </c:pt>
                <c:pt idx="163">
                  <c:v>101.39916600000001</c:v>
                </c:pt>
                <c:pt idx="164">
                  <c:v>100.5872681</c:v>
                </c:pt>
                <c:pt idx="165">
                  <c:v>100.1902316</c:v>
                </c:pt>
                <c:pt idx="166">
                  <c:v>100.20653489999999</c:v>
                </c:pt>
                <c:pt idx="167">
                  <c:v>100.20262890000001</c:v>
                </c:pt>
                <c:pt idx="168">
                  <c:v>100.2131546</c:v>
                </c:pt>
                <c:pt idx="169">
                  <c:v>100.1945049</c:v>
                </c:pt>
                <c:pt idx="170">
                  <c:v>100.2056989</c:v>
                </c:pt>
                <c:pt idx="171">
                  <c:v>100.0106139</c:v>
                </c:pt>
                <c:pt idx="172">
                  <c:v>100.2256081</c:v>
                </c:pt>
                <c:pt idx="173">
                  <c:v>100.20198620000001</c:v>
                </c:pt>
                <c:pt idx="174">
                  <c:v>99.8014297</c:v>
                </c:pt>
                <c:pt idx="175">
                  <c:v>101.413481</c:v>
                </c:pt>
                <c:pt idx="176">
                  <c:v>100.2184417</c:v>
                </c:pt>
                <c:pt idx="177">
                  <c:v>100.2459021</c:v>
                </c:pt>
                <c:pt idx="178">
                  <c:v>100.101939</c:v>
                </c:pt>
                <c:pt idx="179">
                  <c:v>100.217833</c:v>
                </c:pt>
                <c:pt idx="180">
                  <c:v>100.2120434</c:v>
                </c:pt>
                <c:pt idx="181">
                  <c:v>100.18089169999999</c:v>
                </c:pt>
                <c:pt idx="182">
                  <c:v>100.23617540000001</c:v>
                </c:pt>
                <c:pt idx="183">
                  <c:v>100.22014809999999</c:v>
                </c:pt>
                <c:pt idx="184">
                  <c:v>98.079036799999997</c:v>
                </c:pt>
                <c:pt idx="185">
                  <c:v>97.651826</c:v>
                </c:pt>
                <c:pt idx="186">
                  <c:v>99.175747400000006</c:v>
                </c:pt>
                <c:pt idx="187">
                  <c:v>98.061511300000006</c:v>
                </c:pt>
                <c:pt idx="188">
                  <c:v>98.694947799999994</c:v>
                </c:pt>
                <c:pt idx="189">
                  <c:v>99.2009379</c:v>
                </c:pt>
                <c:pt idx="190">
                  <c:v>99.430221700000004</c:v>
                </c:pt>
                <c:pt idx="191">
                  <c:v>98.557893800000002</c:v>
                </c:pt>
                <c:pt idx="192">
                  <c:v>99.238018699999998</c:v>
                </c:pt>
                <c:pt idx="193">
                  <c:v>99.686210799999998</c:v>
                </c:pt>
                <c:pt idx="194">
                  <c:v>99.110031399999997</c:v>
                </c:pt>
                <c:pt idx="195">
                  <c:v>98.845249800000005</c:v>
                </c:pt>
                <c:pt idx="196">
                  <c:v>98.500682699999999</c:v>
                </c:pt>
                <c:pt idx="197">
                  <c:v>98.4825266</c:v>
                </c:pt>
                <c:pt idx="198">
                  <c:v>98.8628882</c:v>
                </c:pt>
                <c:pt idx="199">
                  <c:v>99.229978599999995</c:v>
                </c:pt>
                <c:pt idx="200">
                  <c:v>99.826895199999996</c:v>
                </c:pt>
                <c:pt idx="201">
                  <c:v>98.341724499999998</c:v>
                </c:pt>
                <c:pt idx="202">
                  <c:v>99.971973599999998</c:v>
                </c:pt>
                <c:pt idx="203">
                  <c:v>98.856350800000001</c:v>
                </c:pt>
                <c:pt idx="204">
                  <c:v>99.247309700000002</c:v>
                </c:pt>
                <c:pt idx="205">
                  <c:v>98.495967399999998</c:v>
                </c:pt>
                <c:pt idx="206">
                  <c:v>98.627657099999993</c:v>
                </c:pt>
                <c:pt idx="207">
                  <c:v>99.295608299999998</c:v>
                </c:pt>
                <c:pt idx="208">
                  <c:v>99.285412399999998</c:v>
                </c:pt>
                <c:pt idx="209">
                  <c:v>99.236036900000002</c:v>
                </c:pt>
                <c:pt idx="210">
                  <c:v>98.6664624</c:v>
                </c:pt>
                <c:pt idx="211">
                  <c:v>99.014602999999994</c:v>
                </c:pt>
                <c:pt idx="212">
                  <c:v>99.157844699999998</c:v>
                </c:pt>
                <c:pt idx="213">
                  <c:v>99.431325200000003</c:v>
                </c:pt>
                <c:pt idx="214">
                  <c:v>100.2235977</c:v>
                </c:pt>
                <c:pt idx="215">
                  <c:v>102.6642622</c:v>
                </c:pt>
                <c:pt idx="216">
                  <c:v>102.59013859999999</c:v>
                </c:pt>
                <c:pt idx="217">
                  <c:v>100.2180455</c:v>
                </c:pt>
                <c:pt idx="218">
                  <c:v>100.61835379999999</c:v>
                </c:pt>
                <c:pt idx="219">
                  <c:v>100.32529640000001</c:v>
                </c:pt>
                <c:pt idx="220">
                  <c:v>100.10829269999999</c:v>
                </c:pt>
                <c:pt idx="221">
                  <c:v>100.20583599999999</c:v>
                </c:pt>
                <c:pt idx="222">
                  <c:v>100.60825680000001</c:v>
                </c:pt>
                <c:pt idx="223">
                  <c:v>100.2137786</c:v>
                </c:pt>
                <c:pt idx="224">
                  <c:v>101.41167470000001</c:v>
                </c:pt>
                <c:pt idx="225">
                  <c:v>103.81133369999999</c:v>
                </c:pt>
                <c:pt idx="226">
                  <c:v>101.9235592</c:v>
                </c:pt>
                <c:pt idx="227">
                  <c:v>101.3204819</c:v>
                </c:pt>
                <c:pt idx="228">
                  <c:v>100.22317389999999</c:v>
                </c:pt>
                <c:pt idx="229">
                  <c:v>103.40776750000001</c:v>
                </c:pt>
                <c:pt idx="230">
                  <c:v>139.3187226</c:v>
                </c:pt>
                <c:pt idx="231">
                  <c:v>102.61336109999999</c:v>
                </c:pt>
                <c:pt idx="232">
                  <c:v>100.20791129999999</c:v>
                </c:pt>
                <c:pt idx="233">
                  <c:v>100.6686243</c:v>
                </c:pt>
                <c:pt idx="234">
                  <c:v>102.0984981</c:v>
                </c:pt>
                <c:pt idx="235">
                  <c:v>101.03990739999999</c:v>
                </c:pt>
                <c:pt idx="236">
                  <c:v>101.2080904</c:v>
                </c:pt>
                <c:pt idx="237">
                  <c:v>100.40383960000001</c:v>
                </c:pt>
                <c:pt idx="238">
                  <c:v>100.24127890000001</c:v>
                </c:pt>
                <c:pt idx="239">
                  <c:v>102.01724519999999</c:v>
                </c:pt>
                <c:pt idx="240">
                  <c:v>101.51391249999999</c:v>
                </c:pt>
                <c:pt idx="241">
                  <c:v>101.46507789999998</c:v>
                </c:pt>
                <c:pt idx="242">
                  <c:v>100.16740529999998</c:v>
                </c:pt>
                <c:pt idx="243">
                  <c:v>100.60170500000001</c:v>
                </c:pt>
                <c:pt idx="244">
                  <c:v>101.0179553</c:v>
                </c:pt>
                <c:pt idx="245">
                  <c:v>100.23701579999999</c:v>
                </c:pt>
                <c:pt idx="246">
                  <c:v>100.24539610000001</c:v>
                </c:pt>
                <c:pt idx="247">
                  <c:v>100.63180800000001</c:v>
                </c:pt>
                <c:pt idx="248">
                  <c:v>100.1765341</c:v>
                </c:pt>
                <c:pt idx="249">
                  <c:v>100.26908640000001</c:v>
                </c:pt>
                <c:pt idx="250">
                  <c:v>100.12287099999999</c:v>
                </c:pt>
                <c:pt idx="251">
                  <c:v>100.62804240000001</c:v>
                </c:pt>
                <c:pt idx="252">
                  <c:v>100.18862</c:v>
                </c:pt>
                <c:pt idx="253">
                  <c:v>100.59217819999999</c:v>
                </c:pt>
                <c:pt idx="254">
                  <c:v>100.2105131</c:v>
                </c:pt>
                <c:pt idx="255">
                  <c:v>100.2072459</c:v>
                </c:pt>
                <c:pt idx="256">
                  <c:v>100.20798120000001</c:v>
                </c:pt>
                <c:pt idx="257">
                  <c:v>100.61802539999999</c:v>
                </c:pt>
                <c:pt idx="258">
                  <c:v>100.22138529999999</c:v>
                </c:pt>
                <c:pt idx="259">
                  <c:v>100.1895067</c:v>
                </c:pt>
                <c:pt idx="260">
                  <c:v>100.1607453</c:v>
                </c:pt>
                <c:pt idx="261">
                  <c:v>100.2342153</c:v>
                </c:pt>
                <c:pt idx="262">
                  <c:v>100.6274657</c:v>
                </c:pt>
                <c:pt idx="263">
                  <c:v>100.5859037</c:v>
                </c:pt>
                <c:pt idx="264">
                  <c:v>100.59841419999999</c:v>
                </c:pt>
                <c:pt idx="265">
                  <c:v>100.61205820000001</c:v>
                </c:pt>
                <c:pt idx="266">
                  <c:v>100.1911557</c:v>
                </c:pt>
                <c:pt idx="267">
                  <c:v>100.2379229</c:v>
                </c:pt>
                <c:pt idx="268">
                  <c:v>100.60574609999999</c:v>
                </c:pt>
                <c:pt idx="269">
                  <c:v>100.2197367</c:v>
                </c:pt>
                <c:pt idx="270">
                  <c:v>100.20529209999999</c:v>
                </c:pt>
                <c:pt idx="271">
                  <c:v>100.2168874</c:v>
                </c:pt>
                <c:pt idx="272">
                  <c:v>100.6047858</c:v>
                </c:pt>
                <c:pt idx="273">
                  <c:v>99.568153800000005</c:v>
                </c:pt>
                <c:pt idx="274">
                  <c:v>101.66767850000001</c:v>
                </c:pt>
                <c:pt idx="275">
                  <c:v>98.609678099999996</c:v>
                </c:pt>
                <c:pt idx="276">
                  <c:v>99.021493800000002</c:v>
                </c:pt>
                <c:pt idx="277">
                  <c:v>98.894287299999988</c:v>
                </c:pt>
                <c:pt idx="278">
                  <c:v>98.470215600000003</c:v>
                </c:pt>
                <c:pt idx="279">
                  <c:v>99.176713500000005</c:v>
                </c:pt>
                <c:pt idx="280">
                  <c:v>98.739894100000001</c:v>
                </c:pt>
                <c:pt idx="281">
                  <c:v>98.146603600000006</c:v>
                </c:pt>
                <c:pt idx="282">
                  <c:v>99.054247500000002</c:v>
                </c:pt>
                <c:pt idx="283">
                  <c:v>98.524931899999999</c:v>
                </c:pt>
                <c:pt idx="284">
                  <c:v>99.954111400000002</c:v>
                </c:pt>
                <c:pt idx="285">
                  <c:v>98.4292947</c:v>
                </c:pt>
                <c:pt idx="286">
                  <c:v>99.570325199999999</c:v>
                </c:pt>
                <c:pt idx="287">
                  <c:v>99.454775699999999</c:v>
                </c:pt>
                <c:pt idx="288">
                  <c:v>98.539721999999998</c:v>
                </c:pt>
                <c:pt idx="289">
                  <c:v>99.538482700000003</c:v>
                </c:pt>
                <c:pt idx="290">
                  <c:v>99.5421525</c:v>
                </c:pt>
                <c:pt idx="291">
                  <c:v>99.224559599999992</c:v>
                </c:pt>
                <c:pt idx="292">
                  <c:v>99.353321600000001</c:v>
                </c:pt>
                <c:pt idx="293">
                  <c:v>100.42098239999999</c:v>
                </c:pt>
                <c:pt idx="294">
                  <c:v>98.964121300000002</c:v>
                </c:pt>
                <c:pt idx="295">
                  <c:v>99.317660700000005</c:v>
                </c:pt>
                <c:pt idx="296">
                  <c:v>99.193925199999995</c:v>
                </c:pt>
                <c:pt idx="297">
                  <c:v>100.21028279999999</c:v>
                </c:pt>
                <c:pt idx="298">
                  <c:v>100.3363531</c:v>
                </c:pt>
                <c:pt idx="299">
                  <c:v>100.5224922</c:v>
                </c:pt>
                <c:pt idx="300">
                  <c:v>99.794725299999996</c:v>
                </c:pt>
                <c:pt idx="301">
                  <c:v>100.6207603</c:v>
                </c:pt>
                <c:pt idx="302">
                  <c:v>99.814255200000005</c:v>
                </c:pt>
                <c:pt idx="303">
                  <c:v>100.20020190000001</c:v>
                </c:pt>
                <c:pt idx="304">
                  <c:v>100.21057010000001</c:v>
                </c:pt>
                <c:pt idx="305">
                  <c:v>100.19536289999999</c:v>
                </c:pt>
                <c:pt idx="306">
                  <c:v>100.20636890000002</c:v>
                </c:pt>
                <c:pt idx="307">
                  <c:v>100.2129729</c:v>
                </c:pt>
                <c:pt idx="308">
                  <c:v>100.31620450000001</c:v>
                </c:pt>
                <c:pt idx="309">
                  <c:v>100.1158107</c:v>
                </c:pt>
                <c:pt idx="310">
                  <c:v>100.20898890000001</c:v>
                </c:pt>
                <c:pt idx="311">
                  <c:v>100.6156682</c:v>
                </c:pt>
                <c:pt idx="312">
                  <c:v>100.21225920000001</c:v>
                </c:pt>
                <c:pt idx="313">
                  <c:v>100.1981117</c:v>
                </c:pt>
                <c:pt idx="314">
                  <c:v>101.4010538</c:v>
                </c:pt>
                <c:pt idx="315">
                  <c:v>100.19315019999999</c:v>
                </c:pt>
                <c:pt idx="316">
                  <c:v>100.2007138</c:v>
                </c:pt>
                <c:pt idx="317">
                  <c:v>100.21375180000001</c:v>
                </c:pt>
                <c:pt idx="318">
                  <c:v>100.22751580000001</c:v>
                </c:pt>
                <c:pt idx="319">
                  <c:v>100.2243778</c:v>
                </c:pt>
                <c:pt idx="320">
                  <c:v>100.1881357</c:v>
                </c:pt>
                <c:pt idx="321">
                  <c:v>100.2029914</c:v>
                </c:pt>
                <c:pt idx="322">
                  <c:v>100.61798570000001</c:v>
                </c:pt>
                <c:pt idx="323">
                  <c:v>100.22647259999999</c:v>
                </c:pt>
                <c:pt idx="324">
                  <c:v>100.2111494</c:v>
                </c:pt>
                <c:pt idx="325">
                  <c:v>100.20525570000001</c:v>
                </c:pt>
                <c:pt idx="326">
                  <c:v>100.2157682</c:v>
                </c:pt>
                <c:pt idx="327">
                  <c:v>100.2218577</c:v>
                </c:pt>
                <c:pt idx="328">
                  <c:v>68.7792125</c:v>
                </c:pt>
                <c:pt idx="329">
                  <c:v>43.672052600000001</c:v>
                </c:pt>
                <c:pt idx="330">
                  <c:v>55.082322399999995</c:v>
                </c:pt>
                <c:pt idx="331">
                  <c:v>43.491417599999998</c:v>
                </c:pt>
                <c:pt idx="332">
                  <c:v>55.9901816</c:v>
                </c:pt>
                <c:pt idx="333">
                  <c:v>41.746638300000001</c:v>
                </c:pt>
                <c:pt idx="334">
                  <c:v>56.553113200000006</c:v>
                </c:pt>
                <c:pt idx="335">
                  <c:v>40.940028699999999</c:v>
                </c:pt>
                <c:pt idx="336">
                  <c:v>58.020088299999998</c:v>
                </c:pt>
                <c:pt idx="337">
                  <c:v>39.775479900000001</c:v>
                </c:pt>
                <c:pt idx="338">
                  <c:v>59.215249499999999</c:v>
                </c:pt>
                <c:pt idx="339">
                  <c:v>38.701872799999997</c:v>
                </c:pt>
                <c:pt idx="340">
                  <c:v>59.473134100000003</c:v>
                </c:pt>
                <c:pt idx="341">
                  <c:v>38.287777599999998</c:v>
                </c:pt>
                <c:pt idx="342">
                  <c:v>60.692838500000001</c:v>
                </c:pt>
                <c:pt idx="343">
                  <c:v>37.5275946</c:v>
                </c:pt>
                <c:pt idx="344">
                  <c:v>61.730158700000004</c:v>
                </c:pt>
                <c:pt idx="345">
                  <c:v>35.941389600000001</c:v>
                </c:pt>
                <c:pt idx="346">
                  <c:v>63.345325299999999</c:v>
                </c:pt>
                <c:pt idx="347">
                  <c:v>34.566438500000004</c:v>
                </c:pt>
                <c:pt idx="348">
                  <c:v>64.610555599999998</c:v>
                </c:pt>
                <c:pt idx="349">
                  <c:v>34.051424300000001</c:v>
                </c:pt>
                <c:pt idx="350">
                  <c:v>64.580402000000007</c:v>
                </c:pt>
                <c:pt idx="351">
                  <c:v>33.482651199999999</c:v>
                </c:pt>
                <c:pt idx="352">
                  <c:v>65.35476580000001</c:v>
                </c:pt>
                <c:pt idx="353">
                  <c:v>32.595202399999998</c:v>
                </c:pt>
                <c:pt idx="354">
                  <c:v>64.474049300000004</c:v>
                </c:pt>
                <c:pt idx="355">
                  <c:v>33.749430099999998</c:v>
                </c:pt>
                <c:pt idx="356">
                  <c:v>64.105242799999999</c:v>
                </c:pt>
                <c:pt idx="357">
                  <c:v>34.539132099999996</c:v>
                </c:pt>
                <c:pt idx="358">
                  <c:v>62.789086400000002</c:v>
                </c:pt>
                <c:pt idx="359">
                  <c:v>36.096696700000003</c:v>
                </c:pt>
                <c:pt idx="360">
                  <c:v>61.829793300000006</c:v>
                </c:pt>
                <c:pt idx="361">
                  <c:v>36.755613099999998</c:v>
                </c:pt>
                <c:pt idx="362">
                  <c:v>61.580612799999997</c:v>
                </c:pt>
                <c:pt idx="363">
                  <c:v>37.360780900000002</c:v>
                </c:pt>
                <c:pt idx="364">
                  <c:v>59.6567078</c:v>
                </c:pt>
                <c:pt idx="365">
                  <c:v>38.178193100000001</c:v>
                </c:pt>
                <c:pt idx="366">
                  <c:v>59.096689599999998</c:v>
                </c:pt>
                <c:pt idx="367">
                  <c:v>39.764085300000005</c:v>
                </c:pt>
                <c:pt idx="368">
                  <c:v>57.669009199999998</c:v>
                </c:pt>
                <c:pt idx="369">
                  <c:v>40.788641900000002</c:v>
                </c:pt>
                <c:pt idx="370">
                  <c:v>57.023220200000004</c:v>
                </c:pt>
                <c:pt idx="371">
                  <c:v>41.039288599999999</c:v>
                </c:pt>
                <c:pt idx="372">
                  <c:v>56.797718799999998</c:v>
                </c:pt>
                <c:pt idx="373">
                  <c:v>42.523765400000002</c:v>
                </c:pt>
                <c:pt idx="374">
                  <c:v>55.413793800000001</c:v>
                </c:pt>
                <c:pt idx="375">
                  <c:v>43.263046100000004</c:v>
                </c:pt>
                <c:pt idx="376">
                  <c:v>54.246901800000003</c:v>
                </c:pt>
                <c:pt idx="377">
                  <c:v>44.783934199999997</c:v>
                </c:pt>
                <c:pt idx="378">
                  <c:v>52.546531699999996</c:v>
                </c:pt>
                <c:pt idx="379">
                  <c:v>45.911344</c:v>
                </c:pt>
                <c:pt idx="380">
                  <c:v>52.775431299999994</c:v>
                </c:pt>
                <c:pt idx="381">
                  <c:v>46.284445400000003</c:v>
                </c:pt>
                <c:pt idx="382">
                  <c:v>51.446196300000004</c:v>
                </c:pt>
                <c:pt idx="383">
                  <c:v>47.376659100000005</c:v>
                </c:pt>
                <c:pt idx="384">
                  <c:v>49.9698809</c:v>
                </c:pt>
                <c:pt idx="385">
                  <c:v>48.6970648</c:v>
                </c:pt>
                <c:pt idx="386">
                  <c:v>49.597095899999999</c:v>
                </c:pt>
                <c:pt idx="387">
                  <c:v>49.870318300000001</c:v>
                </c:pt>
                <c:pt idx="388">
                  <c:v>47.143966200000001</c:v>
                </c:pt>
                <c:pt idx="389">
                  <c:v>50.899648500000005</c:v>
                </c:pt>
                <c:pt idx="390">
                  <c:v>47.230249899999997</c:v>
                </c:pt>
                <c:pt idx="391">
                  <c:v>51.3381781</c:v>
                </c:pt>
                <c:pt idx="392">
                  <c:v>46.635590199999996</c:v>
                </c:pt>
                <c:pt idx="393">
                  <c:v>52.511713900000004</c:v>
                </c:pt>
                <c:pt idx="394">
                  <c:v>44.885296199999999</c:v>
                </c:pt>
                <c:pt idx="395">
                  <c:v>55.001080300000005</c:v>
                </c:pt>
                <c:pt idx="396">
                  <c:v>42.341445499999999</c:v>
                </c:pt>
                <c:pt idx="397">
                  <c:v>56.344767900000001</c:v>
                </c:pt>
                <c:pt idx="398">
                  <c:v>41.219700400000001</c:v>
                </c:pt>
                <c:pt idx="399">
                  <c:v>57.473667200000001</c:v>
                </c:pt>
                <c:pt idx="400">
                  <c:v>40.348668599999996</c:v>
                </c:pt>
                <c:pt idx="401">
                  <c:v>57.768445999999997</c:v>
                </c:pt>
                <c:pt idx="402">
                  <c:v>39.540330600000004</c:v>
                </c:pt>
                <c:pt idx="403">
                  <c:v>58.662699900000007</c:v>
                </c:pt>
                <c:pt idx="404">
                  <c:v>39.097501999999999</c:v>
                </c:pt>
                <c:pt idx="405">
                  <c:v>60.709783900000005</c:v>
                </c:pt>
                <c:pt idx="406">
                  <c:v>36.449631799999999</c:v>
                </c:pt>
                <c:pt idx="407">
                  <c:v>62.365259399999992</c:v>
                </c:pt>
                <c:pt idx="408">
                  <c:v>35.100522699999999</c:v>
                </c:pt>
                <c:pt idx="409">
                  <c:v>63.0278907</c:v>
                </c:pt>
                <c:pt idx="410">
                  <c:v>35.642367800000002</c:v>
                </c:pt>
                <c:pt idx="411">
                  <c:v>63.785848199999997</c:v>
                </c:pt>
                <c:pt idx="412">
                  <c:v>33.238498200000002</c:v>
                </c:pt>
                <c:pt idx="413">
                  <c:v>64.852458800000008</c:v>
                </c:pt>
                <c:pt idx="414">
                  <c:v>32.721976499999997</c:v>
                </c:pt>
                <c:pt idx="415">
                  <c:v>64.490084600000003</c:v>
                </c:pt>
                <c:pt idx="416">
                  <c:v>33.4446735</c:v>
                </c:pt>
                <c:pt idx="417">
                  <c:v>64.874576699999992</c:v>
                </c:pt>
                <c:pt idx="418">
                  <c:v>33.693478800000001</c:v>
                </c:pt>
                <c:pt idx="419">
                  <c:v>63.289812900000001</c:v>
                </c:pt>
                <c:pt idx="420">
                  <c:v>35.5534611</c:v>
                </c:pt>
                <c:pt idx="421">
                  <c:v>62.224181700000003</c:v>
                </c:pt>
                <c:pt idx="422">
                  <c:v>35.256508500000002</c:v>
                </c:pt>
                <c:pt idx="423">
                  <c:v>62.768184299999994</c:v>
                </c:pt>
                <c:pt idx="424">
                  <c:v>36.284354299999997</c:v>
                </c:pt>
                <c:pt idx="425">
                  <c:v>60.599396900000002</c:v>
                </c:pt>
                <c:pt idx="426">
                  <c:v>37.246147999999998</c:v>
                </c:pt>
                <c:pt idx="427">
                  <c:v>60.204290499999999</c:v>
                </c:pt>
                <c:pt idx="428">
                  <c:v>38.203389600000001</c:v>
                </c:pt>
                <c:pt idx="429">
                  <c:v>59.467119000000004</c:v>
                </c:pt>
                <c:pt idx="430">
                  <c:v>40.241001400000002</c:v>
                </c:pt>
                <c:pt idx="431">
                  <c:v>58.127855799999992</c:v>
                </c:pt>
                <c:pt idx="432">
                  <c:v>40.168185399999999</c:v>
                </c:pt>
                <c:pt idx="433">
                  <c:v>57.550840000000001</c:v>
                </c:pt>
                <c:pt idx="434">
                  <c:v>41.4206602</c:v>
                </c:pt>
                <c:pt idx="435">
                  <c:v>56.323073800000003</c:v>
                </c:pt>
                <c:pt idx="436">
                  <c:v>42.457125300000001</c:v>
                </c:pt>
                <c:pt idx="437">
                  <c:v>55.211706999999997</c:v>
                </c:pt>
                <c:pt idx="438">
                  <c:v>43.994373500000002</c:v>
                </c:pt>
                <c:pt idx="439">
                  <c:v>53.281455799999996</c:v>
                </c:pt>
                <c:pt idx="440">
                  <c:v>44.926007299999995</c:v>
                </c:pt>
                <c:pt idx="441">
                  <c:v>53.443629599999994</c:v>
                </c:pt>
                <c:pt idx="442">
                  <c:v>45.626002900000003</c:v>
                </c:pt>
                <c:pt idx="443">
                  <c:v>52.123294899999998</c:v>
                </c:pt>
                <c:pt idx="444">
                  <c:v>46.583946999999995</c:v>
                </c:pt>
                <c:pt idx="445">
                  <c:v>50.759013600000003</c:v>
                </c:pt>
                <c:pt idx="446">
                  <c:v>47.4250094</c:v>
                </c:pt>
                <c:pt idx="447">
                  <c:v>50.899039000000002</c:v>
                </c:pt>
                <c:pt idx="448">
                  <c:v>49.327597799999999</c:v>
                </c:pt>
                <c:pt idx="449">
                  <c:v>48.687836000000004</c:v>
                </c:pt>
                <c:pt idx="450">
                  <c:v>49.707765500000001</c:v>
                </c:pt>
                <c:pt idx="451">
                  <c:v>48.480021699999995</c:v>
                </c:pt>
                <c:pt idx="452">
                  <c:v>49.9095023</c:v>
                </c:pt>
                <c:pt idx="453">
                  <c:v>47.7137259</c:v>
                </c:pt>
                <c:pt idx="454">
                  <c:v>51.070849199999998</c:v>
                </c:pt>
                <c:pt idx="455">
                  <c:v>46.5645132</c:v>
                </c:pt>
                <c:pt idx="456">
                  <c:v>52.084650499999995</c:v>
                </c:pt>
                <c:pt idx="457">
                  <c:v>44.911667700000002</c:v>
                </c:pt>
                <c:pt idx="458">
                  <c:v>53.727398800000003</c:v>
                </c:pt>
                <c:pt idx="459">
                  <c:v>44.558574800000002</c:v>
                </c:pt>
                <c:pt idx="460">
                  <c:v>54.311539699999997</c:v>
                </c:pt>
                <c:pt idx="461">
                  <c:v>43.884518200000002</c:v>
                </c:pt>
                <c:pt idx="462">
                  <c:v>54.991304100000008</c:v>
                </c:pt>
                <c:pt idx="463">
                  <c:v>41.8654461</c:v>
                </c:pt>
                <c:pt idx="464">
                  <c:v>55.930909700000001</c:v>
                </c:pt>
                <c:pt idx="465">
                  <c:v>42.122000900000003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EDFE-E04D-836B-5E1FCA986894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container2</c:v>
                </c:pt>
              </c:strCache>
            </c:strRef>
          </c:tx>
          <c:spPr>
            <a:ln w="19050" cap="rnd">
              <a:solidFill>
                <a:srgbClr val="0070C0"/>
              </a:solidFill>
              <a:round/>
            </a:ln>
            <a:effectLst/>
          </c:spPr>
          <c:marker>
            <c:symbol val="circle"/>
            <c:size val="5"/>
            <c:spPr>
              <a:noFill/>
              <a:ln w="9525">
                <a:noFill/>
              </a:ln>
              <a:effectLst/>
            </c:spPr>
          </c:marker>
          <c:xVal>
            <c:numRef>
              <c:f>Sheet1!$A$2:$A$467</c:f>
              <c:numCache>
                <c:formatCode>General</c:formatCode>
                <c:ptCount val="466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  <c:pt idx="30">
                  <c:v>30</c:v>
                </c:pt>
                <c:pt idx="31">
                  <c:v>31</c:v>
                </c:pt>
                <c:pt idx="32">
                  <c:v>32</c:v>
                </c:pt>
                <c:pt idx="33">
                  <c:v>33</c:v>
                </c:pt>
                <c:pt idx="34">
                  <c:v>34</c:v>
                </c:pt>
                <c:pt idx="35">
                  <c:v>35</c:v>
                </c:pt>
                <c:pt idx="36">
                  <c:v>36</c:v>
                </c:pt>
                <c:pt idx="37">
                  <c:v>37</c:v>
                </c:pt>
                <c:pt idx="38">
                  <c:v>38</c:v>
                </c:pt>
                <c:pt idx="39">
                  <c:v>39</c:v>
                </c:pt>
                <c:pt idx="40">
                  <c:v>40</c:v>
                </c:pt>
                <c:pt idx="41">
                  <c:v>41</c:v>
                </c:pt>
                <c:pt idx="42">
                  <c:v>42</c:v>
                </c:pt>
                <c:pt idx="43">
                  <c:v>43</c:v>
                </c:pt>
                <c:pt idx="44">
                  <c:v>44</c:v>
                </c:pt>
                <c:pt idx="45">
                  <c:v>45</c:v>
                </c:pt>
                <c:pt idx="46">
                  <c:v>46</c:v>
                </c:pt>
                <c:pt idx="47">
                  <c:v>47</c:v>
                </c:pt>
                <c:pt idx="48">
                  <c:v>48</c:v>
                </c:pt>
                <c:pt idx="49">
                  <c:v>49</c:v>
                </c:pt>
                <c:pt idx="50">
                  <c:v>50</c:v>
                </c:pt>
                <c:pt idx="51">
                  <c:v>51</c:v>
                </c:pt>
                <c:pt idx="52">
                  <c:v>52</c:v>
                </c:pt>
                <c:pt idx="53">
                  <c:v>53</c:v>
                </c:pt>
                <c:pt idx="54">
                  <c:v>54</c:v>
                </c:pt>
                <c:pt idx="55">
                  <c:v>55</c:v>
                </c:pt>
                <c:pt idx="56">
                  <c:v>56</c:v>
                </c:pt>
                <c:pt idx="57">
                  <c:v>57</c:v>
                </c:pt>
                <c:pt idx="58">
                  <c:v>58</c:v>
                </c:pt>
                <c:pt idx="59">
                  <c:v>59</c:v>
                </c:pt>
                <c:pt idx="60">
                  <c:v>60</c:v>
                </c:pt>
                <c:pt idx="61">
                  <c:v>61</c:v>
                </c:pt>
                <c:pt idx="62">
                  <c:v>62</c:v>
                </c:pt>
                <c:pt idx="63">
                  <c:v>63</c:v>
                </c:pt>
                <c:pt idx="64">
                  <c:v>64</c:v>
                </c:pt>
                <c:pt idx="65">
                  <c:v>65</c:v>
                </c:pt>
                <c:pt idx="66">
                  <c:v>66</c:v>
                </c:pt>
                <c:pt idx="67">
                  <c:v>67</c:v>
                </c:pt>
                <c:pt idx="68">
                  <c:v>68</c:v>
                </c:pt>
                <c:pt idx="69">
                  <c:v>69</c:v>
                </c:pt>
                <c:pt idx="70">
                  <c:v>70</c:v>
                </c:pt>
                <c:pt idx="71">
                  <c:v>71</c:v>
                </c:pt>
                <c:pt idx="72">
                  <c:v>72</c:v>
                </c:pt>
                <c:pt idx="73">
                  <c:v>73</c:v>
                </c:pt>
                <c:pt idx="74">
                  <c:v>74</c:v>
                </c:pt>
                <c:pt idx="75">
                  <c:v>75</c:v>
                </c:pt>
                <c:pt idx="76">
                  <c:v>76</c:v>
                </c:pt>
                <c:pt idx="77">
                  <c:v>77</c:v>
                </c:pt>
                <c:pt idx="78">
                  <c:v>78</c:v>
                </c:pt>
                <c:pt idx="79">
                  <c:v>79</c:v>
                </c:pt>
                <c:pt idx="80">
                  <c:v>80</c:v>
                </c:pt>
                <c:pt idx="81">
                  <c:v>81</c:v>
                </c:pt>
                <c:pt idx="82">
                  <c:v>82</c:v>
                </c:pt>
                <c:pt idx="83">
                  <c:v>83</c:v>
                </c:pt>
                <c:pt idx="84">
                  <c:v>84</c:v>
                </c:pt>
                <c:pt idx="85">
                  <c:v>85</c:v>
                </c:pt>
                <c:pt idx="86">
                  <c:v>86</c:v>
                </c:pt>
                <c:pt idx="87">
                  <c:v>87</c:v>
                </c:pt>
                <c:pt idx="88">
                  <c:v>88</c:v>
                </c:pt>
                <c:pt idx="89">
                  <c:v>89</c:v>
                </c:pt>
                <c:pt idx="90">
                  <c:v>90</c:v>
                </c:pt>
                <c:pt idx="91">
                  <c:v>91</c:v>
                </c:pt>
                <c:pt idx="92">
                  <c:v>92</c:v>
                </c:pt>
                <c:pt idx="93">
                  <c:v>93</c:v>
                </c:pt>
                <c:pt idx="94">
                  <c:v>94</c:v>
                </c:pt>
                <c:pt idx="95">
                  <c:v>95</c:v>
                </c:pt>
                <c:pt idx="96">
                  <c:v>96</c:v>
                </c:pt>
                <c:pt idx="97">
                  <c:v>97</c:v>
                </c:pt>
                <c:pt idx="98">
                  <c:v>98</c:v>
                </c:pt>
                <c:pt idx="99">
                  <c:v>99</c:v>
                </c:pt>
                <c:pt idx="100">
                  <c:v>100</c:v>
                </c:pt>
                <c:pt idx="101">
                  <c:v>101</c:v>
                </c:pt>
                <c:pt idx="102">
                  <c:v>102</c:v>
                </c:pt>
                <c:pt idx="103">
                  <c:v>103</c:v>
                </c:pt>
                <c:pt idx="104">
                  <c:v>104</c:v>
                </c:pt>
                <c:pt idx="105">
                  <c:v>105</c:v>
                </c:pt>
                <c:pt idx="106">
                  <c:v>106</c:v>
                </c:pt>
                <c:pt idx="107">
                  <c:v>107</c:v>
                </c:pt>
                <c:pt idx="108">
                  <c:v>108</c:v>
                </c:pt>
                <c:pt idx="109">
                  <c:v>109</c:v>
                </c:pt>
                <c:pt idx="110">
                  <c:v>110</c:v>
                </c:pt>
                <c:pt idx="111">
                  <c:v>111</c:v>
                </c:pt>
                <c:pt idx="112">
                  <c:v>112</c:v>
                </c:pt>
                <c:pt idx="113">
                  <c:v>113</c:v>
                </c:pt>
                <c:pt idx="114">
                  <c:v>114</c:v>
                </c:pt>
                <c:pt idx="115">
                  <c:v>115</c:v>
                </c:pt>
                <c:pt idx="116">
                  <c:v>116</c:v>
                </c:pt>
                <c:pt idx="117">
                  <c:v>117</c:v>
                </c:pt>
                <c:pt idx="118">
                  <c:v>118</c:v>
                </c:pt>
                <c:pt idx="119">
                  <c:v>119</c:v>
                </c:pt>
                <c:pt idx="120">
                  <c:v>120</c:v>
                </c:pt>
                <c:pt idx="121">
                  <c:v>121</c:v>
                </c:pt>
                <c:pt idx="122">
                  <c:v>122</c:v>
                </c:pt>
                <c:pt idx="123">
                  <c:v>123</c:v>
                </c:pt>
                <c:pt idx="124">
                  <c:v>124</c:v>
                </c:pt>
                <c:pt idx="125">
                  <c:v>125</c:v>
                </c:pt>
                <c:pt idx="126">
                  <c:v>126</c:v>
                </c:pt>
                <c:pt idx="127">
                  <c:v>127</c:v>
                </c:pt>
                <c:pt idx="128">
                  <c:v>128</c:v>
                </c:pt>
                <c:pt idx="129">
                  <c:v>129</c:v>
                </c:pt>
                <c:pt idx="130">
                  <c:v>130</c:v>
                </c:pt>
                <c:pt idx="131">
                  <c:v>131</c:v>
                </c:pt>
                <c:pt idx="132">
                  <c:v>132</c:v>
                </c:pt>
                <c:pt idx="133">
                  <c:v>133</c:v>
                </c:pt>
                <c:pt idx="134">
                  <c:v>134</c:v>
                </c:pt>
                <c:pt idx="135">
                  <c:v>135</c:v>
                </c:pt>
                <c:pt idx="136">
                  <c:v>136</c:v>
                </c:pt>
                <c:pt idx="137">
                  <c:v>137</c:v>
                </c:pt>
                <c:pt idx="138">
                  <c:v>138</c:v>
                </c:pt>
                <c:pt idx="139">
                  <c:v>139</c:v>
                </c:pt>
                <c:pt idx="140">
                  <c:v>140</c:v>
                </c:pt>
                <c:pt idx="141">
                  <c:v>141</c:v>
                </c:pt>
                <c:pt idx="142">
                  <c:v>142</c:v>
                </c:pt>
                <c:pt idx="143">
                  <c:v>143</c:v>
                </c:pt>
                <c:pt idx="144">
                  <c:v>144</c:v>
                </c:pt>
                <c:pt idx="145">
                  <c:v>145</c:v>
                </c:pt>
                <c:pt idx="146">
                  <c:v>146</c:v>
                </c:pt>
                <c:pt idx="147">
                  <c:v>147</c:v>
                </c:pt>
                <c:pt idx="148">
                  <c:v>148</c:v>
                </c:pt>
                <c:pt idx="149">
                  <c:v>149</c:v>
                </c:pt>
                <c:pt idx="150">
                  <c:v>150</c:v>
                </c:pt>
                <c:pt idx="151">
                  <c:v>151</c:v>
                </c:pt>
                <c:pt idx="152">
                  <c:v>152</c:v>
                </c:pt>
                <c:pt idx="153">
                  <c:v>153</c:v>
                </c:pt>
                <c:pt idx="154">
                  <c:v>154</c:v>
                </c:pt>
                <c:pt idx="155">
                  <c:v>155</c:v>
                </c:pt>
                <c:pt idx="156">
                  <c:v>156</c:v>
                </c:pt>
                <c:pt idx="157">
                  <c:v>157</c:v>
                </c:pt>
                <c:pt idx="158">
                  <c:v>158</c:v>
                </c:pt>
                <c:pt idx="159">
                  <c:v>159</c:v>
                </c:pt>
                <c:pt idx="160">
                  <c:v>160</c:v>
                </c:pt>
                <c:pt idx="161">
                  <c:v>161</c:v>
                </c:pt>
                <c:pt idx="162">
                  <c:v>162</c:v>
                </c:pt>
                <c:pt idx="163">
                  <c:v>163</c:v>
                </c:pt>
                <c:pt idx="164">
                  <c:v>164</c:v>
                </c:pt>
                <c:pt idx="165">
                  <c:v>165</c:v>
                </c:pt>
                <c:pt idx="166">
                  <c:v>166</c:v>
                </c:pt>
                <c:pt idx="167">
                  <c:v>167</c:v>
                </c:pt>
                <c:pt idx="168">
                  <c:v>168</c:v>
                </c:pt>
                <c:pt idx="169">
                  <c:v>169</c:v>
                </c:pt>
                <c:pt idx="170">
                  <c:v>170</c:v>
                </c:pt>
                <c:pt idx="171">
                  <c:v>171</c:v>
                </c:pt>
                <c:pt idx="172">
                  <c:v>172</c:v>
                </c:pt>
                <c:pt idx="173">
                  <c:v>173</c:v>
                </c:pt>
                <c:pt idx="174">
                  <c:v>174</c:v>
                </c:pt>
                <c:pt idx="175">
                  <c:v>175</c:v>
                </c:pt>
                <c:pt idx="176">
                  <c:v>176</c:v>
                </c:pt>
                <c:pt idx="177">
                  <c:v>177</c:v>
                </c:pt>
                <c:pt idx="178">
                  <c:v>178</c:v>
                </c:pt>
                <c:pt idx="179">
                  <c:v>179</c:v>
                </c:pt>
                <c:pt idx="180">
                  <c:v>180</c:v>
                </c:pt>
                <c:pt idx="181">
                  <c:v>181</c:v>
                </c:pt>
                <c:pt idx="182">
                  <c:v>182</c:v>
                </c:pt>
                <c:pt idx="183">
                  <c:v>183</c:v>
                </c:pt>
                <c:pt idx="184">
                  <c:v>184</c:v>
                </c:pt>
                <c:pt idx="185">
                  <c:v>185</c:v>
                </c:pt>
                <c:pt idx="186">
                  <c:v>186</c:v>
                </c:pt>
                <c:pt idx="187">
                  <c:v>187</c:v>
                </c:pt>
                <c:pt idx="188">
                  <c:v>188</c:v>
                </c:pt>
                <c:pt idx="189">
                  <c:v>189</c:v>
                </c:pt>
                <c:pt idx="190">
                  <c:v>190</c:v>
                </c:pt>
                <c:pt idx="191">
                  <c:v>191</c:v>
                </c:pt>
                <c:pt idx="192">
                  <c:v>192</c:v>
                </c:pt>
                <c:pt idx="193">
                  <c:v>193</c:v>
                </c:pt>
                <c:pt idx="194">
                  <c:v>194</c:v>
                </c:pt>
                <c:pt idx="195">
                  <c:v>195</c:v>
                </c:pt>
                <c:pt idx="196">
                  <c:v>196</c:v>
                </c:pt>
                <c:pt idx="197">
                  <c:v>197</c:v>
                </c:pt>
                <c:pt idx="198">
                  <c:v>198</c:v>
                </c:pt>
                <c:pt idx="199">
                  <c:v>199</c:v>
                </c:pt>
                <c:pt idx="200">
                  <c:v>200</c:v>
                </c:pt>
                <c:pt idx="201">
                  <c:v>201</c:v>
                </c:pt>
                <c:pt idx="202">
                  <c:v>202</c:v>
                </c:pt>
                <c:pt idx="203">
                  <c:v>203</c:v>
                </c:pt>
                <c:pt idx="204">
                  <c:v>204</c:v>
                </c:pt>
                <c:pt idx="205">
                  <c:v>205</c:v>
                </c:pt>
                <c:pt idx="206">
                  <c:v>206</c:v>
                </c:pt>
                <c:pt idx="207">
                  <c:v>207</c:v>
                </c:pt>
                <c:pt idx="208">
                  <c:v>208</c:v>
                </c:pt>
                <c:pt idx="209">
                  <c:v>209</c:v>
                </c:pt>
                <c:pt idx="210">
                  <c:v>210</c:v>
                </c:pt>
                <c:pt idx="211">
                  <c:v>211</c:v>
                </c:pt>
                <c:pt idx="212">
                  <c:v>212</c:v>
                </c:pt>
                <c:pt idx="213">
                  <c:v>213</c:v>
                </c:pt>
                <c:pt idx="214">
                  <c:v>214</c:v>
                </c:pt>
                <c:pt idx="215">
                  <c:v>215</c:v>
                </c:pt>
                <c:pt idx="216">
                  <c:v>216</c:v>
                </c:pt>
                <c:pt idx="217">
                  <c:v>217</c:v>
                </c:pt>
                <c:pt idx="218">
                  <c:v>218</c:v>
                </c:pt>
                <c:pt idx="219">
                  <c:v>219</c:v>
                </c:pt>
                <c:pt idx="220">
                  <c:v>220</c:v>
                </c:pt>
                <c:pt idx="221">
                  <c:v>221</c:v>
                </c:pt>
                <c:pt idx="222">
                  <c:v>222</c:v>
                </c:pt>
                <c:pt idx="223">
                  <c:v>223</c:v>
                </c:pt>
                <c:pt idx="224">
                  <c:v>224</c:v>
                </c:pt>
                <c:pt idx="225">
                  <c:v>225</c:v>
                </c:pt>
                <c:pt idx="226">
                  <c:v>226</c:v>
                </c:pt>
                <c:pt idx="227">
                  <c:v>227</c:v>
                </c:pt>
                <c:pt idx="228">
                  <c:v>228</c:v>
                </c:pt>
                <c:pt idx="229">
                  <c:v>229</c:v>
                </c:pt>
                <c:pt idx="230">
                  <c:v>230</c:v>
                </c:pt>
                <c:pt idx="231">
                  <c:v>231</c:v>
                </c:pt>
                <c:pt idx="232">
                  <c:v>232</c:v>
                </c:pt>
                <c:pt idx="233">
                  <c:v>233</c:v>
                </c:pt>
                <c:pt idx="234">
                  <c:v>234</c:v>
                </c:pt>
                <c:pt idx="235">
                  <c:v>235</c:v>
                </c:pt>
                <c:pt idx="236">
                  <c:v>236</c:v>
                </c:pt>
                <c:pt idx="237">
                  <c:v>237</c:v>
                </c:pt>
                <c:pt idx="238">
                  <c:v>238</c:v>
                </c:pt>
                <c:pt idx="239">
                  <c:v>239</c:v>
                </c:pt>
                <c:pt idx="240">
                  <c:v>240</c:v>
                </c:pt>
                <c:pt idx="241">
                  <c:v>241</c:v>
                </c:pt>
                <c:pt idx="242">
                  <c:v>242</c:v>
                </c:pt>
                <c:pt idx="243">
                  <c:v>243</c:v>
                </c:pt>
                <c:pt idx="244">
                  <c:v>244</c:v>
                </c:pt>
                <c:pt idx="245">
                  <c:v>245</c:v>
                </c:pt>
                <c:pt idx="246">
                  <c:v>246</c:v>
                </c:pt>
                <c:pt idx="247">
                  <c:v>247</c:v>
                </c:pt>
                <c:pt idx="248">
                  <c:v>248</c:v>
                </c:pt>
                <c:pt idx="249">
                  <c:v>249</c:v>
                </c:pt>
                <c:pt idx="250">
                  <c:v>250</c:v>
                </c:pt>
                <c:pt idx="251">
                  <c:v>251</c:v>
                </c:pt>
                <c:pt idx="252">
                  <c:v>252</c:v>
                </c:pt>
                <c:pt idx="253">
                  <c:v>253</c:v>
                </c:pt>
                <c:pt idx="254">
                  <c:v>254</c:v>
                </c:pt>
                <c:pt idx="255">
                  <c:v>255</c:v>
                </c:pt>
                <c:pt idx="256">
                  <c:v>256</c:v>
                </c:pt>
                <c:pt idx="257">
                  <c:v>257</c:v>
                </c:pt>
                <c:pt idx="258">
                  <c:v>258</c:v>
                </c:pt>
                <c:pt idx="259">
                  <c:v>259</c:v>
                </c:pt>
                <c:pt idx="260">
                  <c:v>260</c:v>
                </c:pt>
                <c:pt idx="261">
                  <c:v>261</c:v>
                </c:pt>
                <c:pt idx="262">
                  <c:v>262</c:v>
                </c:pt>
                <c:pt idx="263">
                  <c:v>263</c:v>
                </c:pt>
                <c:pt idx="264">
                  <c:v>264</c:v>
                </c:pt>
                <c:pt idx="265">
                  <c:v>265</c:v>
                </c:pt>
                <c:pt idx="266">
                  <c:v>266</c:v>
                </c:pt>
                <c:pt idx="267">
                  <c:v>267</c:v>
                </c:pt>
                <c:pt idx="268">
                  <c:v>268</c:v>
                </c:pt>
                <c:pt idx="269">
                  <c:v>269</c:v>
                </c:pt>
                <c:pt idx="270">
                  <c:v>270</c:v>
                </c:pt>
                <c:pt idx="271">
                  <c:v>271</c:v>
                </c:pt>
                <c:pt idx="272">
                  <c:v>272</c:v>
                </c:pt>
                <c:pt idx="273">
                  <c:v>273</c:v>
                </c:pt>
                <c:pt idx="274">
                  <c:v>274</c:v>
                </c:pt>
                <c:pt idx="275">
                  <c:v>275</c:v>
                </c:pt>
                <c:pt idx="276">
                  <c:v>276</c:v>
                </c:pt>
                <c:pt idx="277">
                  <c:v>277</c:v>
                </c:pt>
                <c:pt idx="278">
                  <c:v>278</c:v>
                </c:pt>
                <c:pt idx="279">
                  <c:v>279</c:v>
                </c:pt>
                <c:pt idx="280">
                  <c:v>280</c:v>
                </c:pt>
                <c:pt idx="281">
                  <c:v>281</c:v>
                </c:pt>
                <c:pt idx="282">
                  <c:v>282</c:v>
                </c:pt>
                <c:pt idx="283">
                  <c:v>283</c:v>
                </c:pt>
                <c:pt idx="284">
                  <c:v>284</c:v>
                </c:pt>
                <c:pt idx="285">
                  <c:v>285</c:v>
                </c:pt>
                <c:pt idx="286">
                  <c:v>286</c:v>
                </c:pt>
                <c:pt idx="287">
                  <c:v>287</c:v>
                </c:pt>
                <c:pt idx="288">
                  <c:v>288</c:v>
                </c:pt>
                <c:pt idx="289">
                  <c:v>289</c:v>
                </c:pt>
                <c:pt idx="290">
                  <c:v>290</c:v>
                </c:pt>
                <c:pt idx="291">
                  <c:v>291</c:v>
                </c:pt>
                <c:pt idx="292">
                  <c:v>292</c:v>
                </c:pt>
                <c:pt idx="293">
                  <c:v>293</c:v>
                </c:pt>
                <c:pt idx="294">
                  <c:v>294</c:v>
                </c:pt>
                <c:pt idx="295">
                  <c:v>295</c:v>
                </c:pt>
                <c:pt idx="296">
                  <c:v>296</c:v>
                </c:pt>
                <c:pt idx="297">
                  <c:v>297</c:v>
                </c:pt>
                <c:pt idx="298">
                  <c:v>298</c:v>
                </c:pt>
                <c:pt idx="299">
                  <c:v>299</c:v>
                </c:pt>
                <c:pt idx="300">
                  <c:v>300</c:v>
                </c:pt>
                <c:pt idx="301">
                  <c:v>301</c:v>
                </c:pt>
                <c:pt idx="302">
                  <c:v>302</c:v>
                </c:pt>
                <c:pt idx="303">
                  <c:v>303</c:v>
                </c:pt>
                <c:pt idx="304">
                  <c:v>304</c:v>
                </c:pt>
                <c:pt idx="305">
                  <c:v>305</c:v>
                </c:pt>
                <c:pt idx="306">
                  <c:v>306</c:v>
                </c:pt>
                <c:pt idx="307">
                  <c:v>307</c:v>
                </c:pt>
                <c:pt idx="308">
                  <c:v>308</c:v>
                </c:pt>
                <c:pt idx="309">
                  <c:v>309</c:v>
                </c:pt>
                <c:pt idx="310">
                  <c:v>310</c:v>
                </c:pt>
                <c:pt idx="311">
                  <c:v>311</c:v>
                </c:pt>
                <c:pt idx="312">
                  <c:v>312</c:v>
                </c:pt>
                <c:pt idx="313">
                  <c:v>313</c:v>
                </c:pt>
                <c:pt idx="314">
                  <c:v>314</c:v>
                </c:pt>
                <c:pt idx="315">
                  <c:v>315</c:v>
                </c:pt>
                <c:pt idx="316">
                  <c:v>316</c:v>
                </c:pt>
                <c:pt idx="317">
                  <c:v>317</c:v>
                </c:pt>
                <c:pt idx="318">
                  <c:v>318</c:v>
                </c:pt>
                <c:pt idx="319">
                  <c:v>319</c:v>
                </c:pt>
                <c:pt idx="320">
                  <c:v>320</c:v>
                </c:pt>
                <c:pt idx="321">
                  <c:v>321</c:v>
                </c:pt>
                <c:pt idx="322">
                  <c:v>322</c:v>
                </c:pt>
                <c:pt idx="323">
                  <c:v>323</c:v>
                </c:pt>
                <c:pt idx="324">
                  <c:v>324</c:v>
                </c:pt>
                <c:pt idx="325">
                  <c:v>325</c:v>
                </c:pt>
                <c:pt idx="326">
                  <c:v>326</c:v>
                </c:pt>
                <c:pt idx="327">
                  <c:v>327</c:v>
                </c:pt>
                <c:pt idx="328">
                  <c:v>328</c:v>
                </c:pt>
                <c:pt idx="329">
                  <c:v>329</c:v>
                </c:pt>
                <c:pt idx="330">
                  <c:v>330</c:v>
                </c:pt>
                <c:pt idx="331">
                  <c:v>331</c:v>
                </c:pt>
                <c:pt idx="332">
                  <c:v>332</c:v>
                </c:pt>
                <c:pt idx="333">
                  <c:v>333</c:v>
                </c:pt>
                <c:pt idx="334">
                  <c:v>334</c:v>
                </c:pt>
                <c:pt idx="335">
                  <c:v>335</c:v>
                </c:pt>
                <c:pt idx="336">
                  <c:v>336</c:v>
                </c:pt>
                <c:pt idx="337">
                  <c:v>337</c:v>
                </c:pt>
                <c:pt idx="338">
                  <c:v>338</c:v>
                </c:pt>
                <c:pt idx="339">
                  <c:v>339</c:v>
                </c:pt>
                <c:pt idx="340">
                  <c:v>340</c:v>
                </c:pt>
                <c:pt idx="341">
                  <c:v>341</c:v>
                </c:pt>
                <c:pt idx="342">
                  <c:v>342</c:v>
                </c:pt>
                <c:pt idx="343">
                  <c:v>343</c:v>
                </c:pt>
                <c:pt idx="344">
                  <c:v>344</c:v>
                </c:pt>
                <c:pt idx="345">
                  <c:v>345</c:v>
                </c:pt>
                <c:pt idx="346">
                  <c:v>346</c:v>
                </c:pt>
                <c:pt idx="347">
                  <c:v>347</c:v>
                </c:pt>
                <c:pt idx="348">
                  <c:v>348</c:v>
                </c:pt>
                <c:pt idx="349">
                  <c:v>349</c:v>
                </c:pt>
                <c:pt idx="350">
                  <c:v>350</c:v>
                </c:pt>
                <c:pt idx="351">
                  <c:v>351</c:v>
                </c:pt>
                <c:pt idx="352">
                  <c:v>352</c:v>
                </c:pt>
                <c:pt idx="353">
                  <c:v>353</c:v>
                </c:pt>
                <c:pt idx="354">
                  <c:v>354</c:v>
                </c:pt>
                <c:pt idx="355">
                  <c:v>355</c:v>
                </c:pt>
                <c:pt idx="356">
                  <c:v>356</c:v>
                </c:pt>
                <c:pt idx="357">
                  <c:v>357</c:v>
                </c:pt>
                <c:pt idx="358">
                  <c:v>358</c:v>
                </c:pt>
                <c:pt idx="359">
                  <c:v>359</c:v>
                </c:pt>
                <c:pt idx="360">
                  <c:v>360</c:v>
                </c:pt>
                <c:pt idx="361">
                  <c:v>361</c:v>
                </c:pt>
                <c:pt idx="362">
                  <c:v>362</c:v>
                </c:pt>
                <c:pt idx="363">
                  <c:v>363</c:v>
                </c:pt>
                <c:pt idx="364">
                  <c:v>364</c:v>
                </c:pt>
                <c:pt idx="365">
                  <c:v>365</c:v>
                </c:pt>
                <c:pt idx="366">
                  <c:v>366</c:v>
                </c:pt>
                <c:pt idx="367">
                  <c:v>367</c:v>
                </c:pt>
                <c:pt idx="368">
                  <c:v>368</c:v>
                </c:pt>
                <c:pt idx="369">
                  <c:v>369</c:v>
                </c:pt>
                <c:pt idx="370">
                  <c:v>370</c:v>
                </c:pt>
                <c:pt idx="371">
                  <c:v>371</c:v>
                </c:pt>
                <c:pt idx="372">
                  <c:v>372</c:v>
                </c:pt>
                <c:pt idx="373">
                  <c:v>373</c:v>
                </c:pt>
                <c:pt idx="374">
                  <c:v>374</c:v>
                </c:pt>
                <c:pt idx="375">
                  <c:v>375</c:v>
                </c:pt>
                <c:pt idx="376">
                  <c:v>376</c:v>
                </c:pt>
                <c:pt idx="377">
                  <c:v>377</c:v>
                </c:pt>
                <c:pt idx="378">
                  <c:v>378</c:v>
                </c:pt>
                <c:pt idx="379">
                  <c:v>379</c:v>
                </c:pt>
                <c:pt idx="380">
                  <c:v>380</c:v>
                </c:pt>
                <c:pt idx="381">
                  <c:v>381</c:v>
                </c:pt>
                <c:pt idx="382">
                  <c:v>382</c:v>
                </c:pt>
                <c:pt idx="383">
                  <c:v>383</c:v>
                </c:pt>
                <c:pt idx="384">
                  <c:v>384</c:v>
                </c:pt>
                <c:pt idx="385">
                  <c:v>385</c:v>
                </c:pt>
                <c:pt idx="386">
                  <c:v>386</c:v>
                </c:pt>
                <c:pt idx="387">
                  <c:v>387</c:v>
                </c:pt>
                <c:pt idx="388">
                  <c:v>388</c:v>
                </c:pt>
                <c:pt idx="389">
                  <c:v>389</c:v>
                </c:pt>
                <c:pt idx="390">
                  <c:v>390</c:v>
                </c:pt>
                <c:pt idx="391">
                  <c:v>391</c:v>
                </c:pt>
                <c:pt idx="392">
                  <c:v>392</c:v>
                </c:pt>
                <c:pt idx="393">
                  <c:v>393</c:v>
                </c:pt>
                <c:pt idx="394">
                  <c:v>394</c:v>
                </c:pt>
                <c:pt idx="395">
                  <c:v>395</c:v>
                </c:pt>
                <c:pt idx="396">
                  <c:v>396</c:v>
                </c:pt>
                <c:pt idx="397">
                  <c:v>397</c:v>
                </c:pt>
                <c:pt idx="398">
                  <c:v>398</c:v>
                </c:pt>
                <c:pt idx="399">
                  <c:v>399</c:v>
                </c:pt>
                <c:pt idx="400">
                  <c:v>400</c:v>
                </c:pt>
                <c:pt idx="401">
                  <c:v>401</c:v>
                </c:pt>
                <c:pt idx="402">
                  <c:v>402</c:v>
                </c:pt>
                <c:pt idx="403">
                  <c:v>403</c:v>
                </c:pt>
                <c:pt idx="404">
                  <c:v>404</c:v>
                </c:pt>
                <c:pt idx="405">
                  <c:v>405</c:v>
                </c:pt>
                <c:pt idx="406">
                  <c:v>406</c:v>
                </c:pt>
                <c:pt idx="407">
                  <c:v>407</c:v>
                </c:pt>
                <c:pt idx="408">
                  <c:v>408</c:v>
                </c:pt>
                <c:pt idx="409">
                  <c:v>409</c:v>
                </c:pt>
                <c:pt idx="410">
                  <c:v>410</c:v>
                </c:pt>
                <c:pt idx="411">
                  <c:v>411</c:v>
                </c:pt>
                <c:pt idx="412">
                  <c:v>412</c:v>
                </c:pt>
                <c:pt idx="413">
                  <c:v>413</c:v>
                </c:pt>
                <c:pt idx="414">
                  <c:v>414</c:v>
                </c:pt>
                <c:pt idx="415">
                  <c:v>415</c:v>
                </c:pt>
                <c:pt idx="416">
                  <c:v>416</c:v>
                </c:pt>
                <c:pt idx="417">
                  <c:v>417</c:v>
                </c:pt>
                <c:pt idx="418">
                  <c:v>418</c:v>
                </c:pt>
                <c:pt idx="419">
                  <c:v>419</c:v>
                </c:pt>
                <c:pt idx="420">
                  <c:v>420</c:v>
                </c:pt>
                <c:pt idx="421">
                  <c:v>421</c:v>
                </c:pt>
                <c:pt idx="422">
                  <c:v>422</c:v>
                </c:pt>
                <c:pt idx="423">
                  <c:v>423</c:v>
                </c:pt>
                <c:pt idx="424">
                  <c:v>424</c:v>
                </c:pt>
                <c:pt idx="425">
                  <c:v>425</c:v>
                </c:pt>
                <c:pt idx="426">
                  <c:v>426</c:v>
                </c:pt>
                <c:pt idx="427">
                  <c:v>427</c:v>
                </c:pt>
                <c:pt idx="428">
                  <c:v>428</c:v>
                </c:pt>
                <c:pt idx="429">
                  <c:v>429</c:v>
                </c:pt>
                <c:pt idx="430">
                  <c:v>430</c:v>
                </c:pt>
                <c:pt idx="431">
                  <c:v>431</c:v>
                </c:pt>
                <c:pt idx="432">
                  <c:v>432</c:v>
                </c:pt>
                <c:pt idx="433">
                  <c:v>433</c:v>
                </c:pt>
                <c:pt idx="434">
                  <c:v>434</c:v>
                </c:pt>
                <c:pt idx="435">
                  <c:v>435</c:v>
                </c:pt>
                <c:pt idx="436">
                  <c:v>436</c:v>
                </c:pt>
                <c:pt idx="437">
                  <c:v>437</c:v>
                </c:pt>
                <c:pt idx="438">
                  <c:v>438</c:v>
                </c:pt>
                <c:pt idx="439">
                  <c:v>439</c:v>
                </c:pt>
                <c:pt idx="440">
                  <c:v>440</c:v>
                </c:pt>
                <c:pt idx="441">
                  <c:v>441</c:v>
                </c:pt>
                <c:pt idx="442">
                  <c:v>442</c:v>
                </c:pt>
                <c:pt idx="443">
                  <c:v>443</c:v>
                </c:pt>
                <c:pt idx="444">
                  <c:v>444</c:v>
                </c:pt>
                <c:pt idx="445">
                  <c:v>445</c:v>
                </c:pt>
                <c:pt idx="446">
                  <c:v>446</c:v>
                </c:pt>
                <c:pt idx="447">
                  <c:v>447</c:v>
                </c:pt>
                <c:pt idx="448">
                  <c:v>448</c:v>
                </c:pt>
                <c:pt idx="449">
                  <c:v>449</c:v>
                </c:pt>
                <c:pt idx="450">
                  <c:v>450</c:v>
                </c:pt>
                <c:pt idx="451">
                  <c:v>451</c:v>
                </c:pt>
                <c:pt idx="452">
                  <c:v>452</c:v>
                </c:pt>
                <c:pt idx="453">
                  <c:v>453</c:v>
                </c:pt>
                <c:pt idx="454">
                  <c:v>454</c:v>
                </c:pt>
                <c:pt idx="455">
                  <c:v>455</c:v>
                </c:pt>
                <c:pt idx="456">
                  <c:v>456</c:v>
                </c:pt>
                <c:pt idx="457">
                  <c:v>457</c:v>
                </c:pt>
                <c:pt idx="458">
                  <c:v>458</c:v>
                </c:pt>
                <c:pt idx="459">
                  <c:v>459</c:v>
                </c:pt>
                <c:pt idx="460">
                  <c:v>460</c:v>
                </c:pt>
                <c:pt idx="461">
                  <c:v>461</c:v>
                </c:pt>
                <c:pt idx="462">
                  <c:v>462</c:v>
                </c:pt>
                <c:pt idx="463">
                  <c:v>463</c:v>
                </c:pt>
                <c:pt idx="464">
                  <c:v>464</c:v>
                </c:pt>
                <c:pt idx="465">
                  <c:v>465</c:v>
                </c:pt>
              </c:numCache>
            </c:numRef>
          </c:xVal>
          <c:yVal>
            <c:numRef>
              <c:f>Sheet1!$C$2:$C$467</c:f>
              <c:numCache>
                <c:formatCode>General</c:formatCode>
                <c:ptCount val="46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0</c:v>
                </c:pt>
                <c:pt idx="134">
                  <c:v>0</c:v>
                </c:pt>
                <c:pt idx="135">
                  <c:v>0</c:v>
                </c:pt>
                <c:pt idx="136">
                  <c:v>0</c:v>
                </c:pt>
                <c:pt idx="137">
                  <c:v>0</c:v>
                </c:pt>
                <c:pt idx="138">
                  <c:v>0</c:v>
                </c:pt>
                <c:pt idx="139">
                  <c:v>0</c:v>
                </c:pt>
                <c:pt idx="140">
                  <c:v>0</c:v>
                </c:pt>
                <c:pt idx="141">
                  <c:v>0</c:v>
                </c:pt>
                <c:pt idx="142">
                  <c:v>0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0</c:v>
                </c:pt>
                <c:pt idx="215">
                  <c:v>0</c:v>
                </c:pt>
                <c:pt idx="216">
                  <c:v>0</c:v>
                </c:pt>
                <c:pt idx="217">
                  <c:v>0</c:v>
                </c:pt>
                <c:pt idx="218">
                  <c:v>0</c:v>
                </c:pt>
                <c:pt idx="219">
                  <c:v>0</c:v>
                </c:pt>
                <c:pt idx="220">
                  <c:v>0</c:v>
                </c:pt>
                <c:pt idx="221">
                  <c:v>0</c:v>
                </c:pt>
                <c:pt idx="222">
                  <c:v>0</c:v>
                </c:pt>
                <c:pt idx="223">
                  <c:v>0</c:v>
                </c:pt>
                <c:pt idx="224">
                  <c:v>0</c:v>
                </c:pt>
                <c:pt idx="225">
                  <c:v>0</c:v>
                </c:pt>
                <c:pt idx="226">
                  <c:v>0</c:v>
                </c:pt>
                <c:pt idx="227">
                  <c:v>0</c:v>
                </c:pt>
                <c:pt idx="228">
                  <c:v>0</c:v>
                </c:pt>
                <c:pt idx="229">
                  <c:v>0</c:v>
                </c:pt>
                <c:pt idx="230">
                  <c:v>0</c:v>
                </c:pt>
                <c:pt idx="231">
                  <c:v>0</c:v>
                </c:pt>
                <c:pt idx="232">
                  <c:v>0</c:v>
                </c:pt>
                <c:pt idx="233">
                  <c:v>0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0</c:v>
                </c:pt>
                <c:pt idx="239">
                  <c:v>97.572427099999999</c:v>
                </c:pt>
                <c:pt idx="240">
                  <c:v>101.34075170000001</c:v>
                </c:pt>
                <c:pt idx="241">
                  <c:v>21.156491799999998</c:v>
                </c:pt>
                <c:pt idx="242">
                  <c:v>9.9123085999999994</c:v>
                </c:pt>
                <c:pt idx="243">
                  <c:v>0.85284079999999995</c:v>
                </c:pt>
                <c:pt idx="244">
                  <c:v>9.0093239000000001</c:v>
                </c:pt>
                <c:pt idx="245">
                  <c:v>0.85035779999999994</c:v>
                </c:pt>
                <c:pt idx="246">
                  <c:v>8.9598850999999993</c:v>
                </c:pt>
                <c:pt idx="247">
                  <c:v>0.83754050000000002</c:v>
                </c:pt>
                <c:pt idx="248">
                  <c:v>8.9947964999999996</c:v>
                </c:pt>
                <c:pt idx="249">
                  <c:v>0.85783390000000004</c:v>
                </c:pt>
                <c:pt idx="250">
                  <c:v>8.9645330999999988</c:v>
                </c:pt>
                <c:pt idx="251">
                  <c:v>0.84479480000000007</c:v>
                </c:pt>
                <c:pt idx="252">
                  <c:v>8.9484668999999997</c:v>
                </c:pt>
                <c:pt idx="253">
                  <c:v>0.85422589999999998</c:v>
                </c:pt>
                <c:pt idx="254">
                  <c:v>8.7048546000000009</c:v>
                </c:pt>
                <c:pt idx="255">
                  <c:v>0.86521610000000004</c:v>
                </c:pt>
                <c:pt idx="256">
                  <c:v>8.8965472999999999</c:v>
                </c:pt>
                <c:pt idx="257">
                  <c:v>0.82649820000000007</c:v>
                </c:pt>
                <c:pt idx="258">
                  <c:v>8.8970874000000002</c:v>
                </c:pt>
                <c:pt idx="259">
                  <c:v>0.84425460000000008</c:v>
                </c:pt>
                <c:pt idx="260">
                  <c:v>8.6336621999999998</c:v>
                </c:pt>
                <c:pt idx="261">
                  <c:v>0.83456160000000001</c:v>
                </c:pt>
                <c:pt idx="262">
                  <c:v>8.8093499000000008</c:v>
                </c:pt>
                <c:pt idx="263">
                  <c:v>0.92882169999999997</c:v>
                </c:pt>
                <c:pt idx="264">
                  <c:v>8.7997242</c:v>
                </c:pt>
                <c:pt idx="265">
                  <c:v>2.3250109000000001</c:v>
                </c:pt>
                <c:pt idx="266">
                  <c:v>9.0393448999999997</c:v>
                </c:pt>
                <c:pt idx="267">
                  <c:v>0.8429084</c:v>
                </c:pt>
                <c:pt idx="268">
                  <c:v>9.0246735999999999</c:v>
                </c:pt>
                <c:pt idx="269">
                  <c:v>0.83383599999999991</c:v>
                </c:pt>
                <c:pt idx="270">
                  <c:v>8.8020724000000001</c:v>
                </c:pt>
                <c:pt idx="271">
                  <c:v>0.86351259999999996</c:v>
                </c:pt>
                <c:pt idx="272">
                  <c:v>8.9751235999999999</c:v>
                </c:pt>
                <c:pt idx="273">
                  <c:v>0.86435530000000005</c:v>
                </c:pt>
                <c:pt idx="274">
                  <c:v>8.6864194000000001</c:v>
                </c:pt>
                <c:pt idx="275">
                  <c:v>0.83911390000000008</c:v>
                </c:pt>
                <c:pt idx="276">
                  <c:v>8.5542908999999998</c:v>
                </c:pt>
                <c:pt idx="277">
                  <c:v>0.8596859</c:v>
                </c:pt>
                <c:pt idx="278">
                  <c:v>8.6021935999999997</c:v>
                </c:pt>
                <c:pt idx="279">
                  <c:v>0.87032259999999995</c:v>
                </c:pt>
                <c:pt idx="280">
                  <c:v>8.8649943999999987</c:v>
                </c:pt>
                <c:pt idx="281">
                  <c:v>0.84701700000000013</c:v>
                </c:pt>
                <c:pt idx="282">
                  <c:v>9.1096408000000011</c:v>
                </c:pt>
                <c:pt idx="283">
                  <c:v>0.85492389999999996</c:v>
                </c:pt>
                <c:pt idx="284">
                  <c:v>8.8745619999999992</c:v>
                </c:pt>
                <c:pt idx="285">
                  <c:v>0.83655820000000003</c:v>
                </c:pt>
                <c:pt idx="286">
                  <c:v>11.976191099999999</c:v>
                </c:pt>
                <c:pt idx="287">
                  <c:v>14.0039587</c:v>
                </c:pt>
                <c:pt idx="288">
                  <c:v>10.8663265</c:v>
                </c:pt>
                <c:pt idx="289">
                  <c:v>0.84662049999999989</c:v>
                </c:pt>
                <c:pt idx="290">
                  <c:v>8.6617131999999994</c:v>
                </c:pt>
                <c:pt idx="291">
                  <c:v>0.87532080000000001</c:v>
                </c:pt>
                <c:pt idx="292">
                  <c:v>8.7926681000000002</c:v>
                </c:pt>
                <c:pt idx="293">
                  <c:v>0.86829239999999996</c:v>
                </c:pt>
                <c:pt idx="294">
                  <c:v>10.724299700000001</c:v>
                </c:pt>
                <c:pt idx="295">
                  <c:v>6.8971830999999995</c:v>
                </c:pt>
                <c:pt idx="296">
                  <c:v>10.911518600000001</c:v>
                </c:pt>
                <c:pt idx="297">
                  <c:v>2.8249466000000001</c:v>
                </c:pt>
                <c:pt idx="298">
                  <c:v>11.092459</c:v>
                </c:pt>
                <c:pt idx="299">
                  <c:v>3.7499949999999997</c:v>
                </c:pt>
                <c:pt idx="300">
                  <c:v>11.0543935</c:v>
                </c:pt>
                <c:pt idx="301">
                  <c:v>2.6544677000000001</c:v>
                </c:pt>
                <c:pt idx="302">
                  <c:v>10.914892199999999</c:v>
                </c:pt>
                <c:pt idx="303">
                  <c:v>1.1899181000000001</c:v>
                </c:pt>
                <c:pt idx="304">
                  <c:v>9.4168029999999998</c:v>
                </c:pt>
                <c:pt idx="305">
                  <c:v>1.1172472</c:v>
                </c:pt>
                <c:pt idx="306">
                  <c:v>9.2371718999999999</c:v>
                </c:pt>
                <c:pt idx="307">
                  <c:v>1.5063010999999999</c:v>
                </c:pt>
                <c:pt idx="308">
                  <c:v>8.7218535999999993</c:v>
                </c:pt>
                <c:pt idx="309">
                  <c:v>7.0219786000000006</c:v>
                </c:pt>
                <c:pt idx="310">
                  <c:v>0.13605609999999999</c:v>
                </c:pt>
                <c:pt idx="311">
                  <c:v>0.5140306</c:v>
                </c:pt>
                <c:pt idx="312">
                  <c:v>16.353737300000002</c:v>
                </c:pt>
                <c:pt idx="313">
                  <c:v>1.1797838</c:v>
                </c:pt>
                <c:pt idx="314">
                  <c:v>8.7706491999999994</c:v>
                </c:pt>
                <c:pt idx="315">
                  <c:v>2.6341590000000004</c:v>
                </c:pt>
                <c:pt idx="316">
                  <c:v>0.12999739999999999</c:v>
                </c:pt>
                <c:pt idx="317">
                  <c:v>0.13640250000000001</c:v>
                </c:pt>
                <c:pt idx="318">
                  <c:v>0.13591530000000002</c:v>
                </c:pt>
                <c:pt idx="319">
                  <c:v>0.14409539999999998</c:v>
                </c:pt>
                <c:pt idx="320">
                  <c:v>0.13692509999999999</c:v>
                </c:pt>
                <c:pt idx="321">
                  <c:v>0.13602810000000001</c:v>
                </c:pt>
                <c:pt idx="322">
                  <c:v>0.92430919999999994</c:v>
                </c:pt>
                <c:pt idx="323">
                  <c:v>1.1471799999999999E-2</c:v>
                </c:pt>
                <c:pt idx="324">
                  <c:v>16.570684100000001</c:v>
                </c:pt>
                <c:pt idx="325">
                  <c:v>0.11792960000000001</c:v>
                </c:pt>
                <c:pt idx="326">
                  <c:v>0.11339690000000001</c:v>
                </c:pt>
                <c:pt idx="327">
                  <c:v>34.782127500000001</c:v>
                </c:pt>
                <c:pt idx="328">
                  <c:v>59.061764400000008</c:v>
                </c:pt>
                <c:pt idx="329">
                  <c:v>39.395321100000004</c:v>
                </c:pt>
                <c:pt idx="330">
                  <c:v>59.192053000000001</c:v>
                </c:pt>
                <c:pt idx="331">
                  <c:v>38.209176999999997</c:v>
                </c:pt>
                <c:pt idx="332">
                  <c:v>59.979421299999998</c:v>
                </c:pt>
                <c:pt idx="333">
                  <c:v>38.455116700000005</c:v>
                </c:pt>
                <c:pt idx="334">
                  <c:v>61.436661100000002</c:v>
                </c:pt>
                <c:pt idx="335">
                  <c:v>36.288938899999998</c:v>
                </c:pt>
                <c:pt idx="336">
                  <c:v>63.3056038</c:v>
                </c:pt>
                <c:pt idx="337">
                  <c:v>34.945847400000005</c:v>
                </c:pt>
                <c:pt idx="338">
                  <c:v>63.290556600000002</c:v>
                </c:pt>
                <c:pt idx="339">
                  <c:v>34.988463199999998</c:v>
                </c:pt>
                <c:pt idx="340">
                  <c:v>63.915154999999999</c:v>
                </c:pt>
                <c:pt idx="341">
                  <c:v>33.0359987</c:v>
                </c:pt>
                <c:pt idx="342">
                  <c:v>64.939409800000007</c:v>
                </c:pt>
                <c:pt idx="343">
                  <c:v>32.7488454</c:v>
                </c:pt>
                <c:pt idx="344">
                  <c:v>65.159968599999999</c:v>
                </c:pt>
                <c:pt idx="345">
                  <c:v>34.138313599999996</c:v>
                </c:pt>
                <c:pt idx="346">
                  <c:v>63.055641699999995</c:v>
                </c:pt>
                <c:pt idx="347">
                  <c:v>35.1741764</c:v>
                </c:pt>
                <c:pt idx="348">
                  <c:v>61.788199200000008</c:v>
                </c:pt>
                <c:pt idx="349">
                  <c:v>37.073577200000003</c:v>
                </c:pt>
                <c:pt idx="350">
                  <c:v>60.705919700000003</c:v>
                </c:pt>
                <c:pt idx="351">
                  <c:v>37.279958200000003</c:v>
                </c:pt>
                <c:pt idx="352">
                  <c:v>60.561633100000002</c:v>
                </c:pt>
                <c:pt idx="353">
                  <c:v>37.604330099999999</c:v>
                </c:pt>
                <c:pt idx="354">
                  <c:v>58.988631400000003</c:v>
                </c:pt>
                <c:pt idx="355">
                  <c:v>39.336111099999997</c:v>
                </c:pt>
                <c:pt idx="356">
                  <c:v>58.161773100000005</c:v>
                </c:pt>
                <c:pt idx="357">
                  <c:v>40.8972555</c:v>
                </c:pt>
                <c:pt idx="358">
                  <c:v>56.634377000000001</c:v>
                </c:pt>
                <c:pt idx="359">
                  <c:v>41.227237500000001</c:v>
                </c:pt>
                <c:pt idx="360">
                  <c:v>56.492178100000004</c:v>
                </c:pt>
                <c:pt idx="361">
                  <c:v>41.725040700000001</c:v>
                </c:pt>
                <c:pt idx="362">
                  <c:v>55.396023800000002</c:v>
                </c:pt>
                <c:pt idx="363">
                  <c:v>42.865813899999999</c:v>
                </c:pt>
                <c:pt idx="364">
                  <c:v>54.2849942</c:v>
                </c:pt>
                <c:pt idx="365">
                  <c:v>44.098016800000003</c:v>
                </c:pt>
                <c:pt idx="366">
                  <c:v>53.066461399999994</c:v>
                </c:pt>
                <c:pt idx="367">
                  <c:v>45.962752000000002</c:v>
                </c:pt>
                <c:pt idx="368">
                  <c:v>51.293031200000009</c:v>
                </c:pt>
                <c:pt idx="369">
                  <c:v>46.903076399999996</c:v>
                </c:pt>
                <c:pt idx="370">
                  <c:v>51.277031100000002</c:v>
                </c:pt>
                <c:pt idx="371">
                  <c:v>46.988847700000001</c:v>
                </c:pt>
                <c:pt idx="372">
                  <c:v>49.861220099999997</c:v>
                </c:pt>
                <c:pt idx="373">
                  <c:v>47.784562299999997</c:v>
                </c:pt>
                <c:pt idx="374">
                  <c:v>49.217486799999996</c:v>
                </c:pt>
                <c:pt idx="375">
                  <c:v>51.867547000000002</c:v>
                </c:pt>
                <c:pt idx="376">
                  <c:v>45.611954900000001</c:v>
                </c:pt>
                <c:pt idx="377">
                  <c:v>52.531025899999996</c:v>
                </c:pt>
                <c:pt idx="378">
                  <c:v>44.807239500000001</c:v>
                </c:pt>
                <c:pt idx="379">
                  <c:v>53.5061763</c:v>
                </c:pt>
                <c:pt idx="380">
                  <c:v>44.830372000000004</c:v>
                </c:pt>
                <c:pt idx="381">
                  <c:v>54.449162200000004</c:v>
                </c:pt>
                <c:pt idx="382">
                  <c:v>43.070588499999999</c:v>
                </c:pt>
                <c:pt idx="383">
                  <c:v>54.966774100000002</c:v>
                </c:pt>
                <c:pt idx="384">
                  <c:v>42.426363900000005</c:v>
                </c:pt>
                <c:pt idx="385">
                  <c:v>55.5472258</c:v>
                </c:pt>
                <c:pt idx="386">
                  <c:v>40.844516800000001</c:v>
                </c:pt>
                <c:pt idx="387">
                  <c:v>57.513569699999998</c:v>
                </c:pt>
                <c:pt idx="388">
                  <c:v>40.420629400000003</c:v>
                </c:pt>
                <c:pt idx="389">
                  <c:v>57.821619199999994</c:v>
                </c:pt>
                <c:pt idx="390">
                  <c:v>39.987139999999997</c:v>
                </c:pt>
                <c:pt idx="391">
                  <c:v>58.727345700000001</c:v>
                </c:pt>
                <c:pt idx="392">
                  <c:v>38.095341400000002</c:v>
                </c:pt>
                <c:pt idx="393">
                  <c:v>59.297312999999995</c:v>
                </c:pt>
                <c:pt idx="394">
                  <c:v>38.8928181</c:v>
                </c:pt>
                <c:pt idx="395">
                  <c:v>60.634709499999992</c:v>
                </c:pt>
                <c:pt idx="396">
                  <c:v>36.034328599999995</c:v>
                </c:pt>
                <c:pt idx="397">
                  <c:v>61.777571200000004</c:v>
                </c:pt>
                <c:pt idx="398">
                  <c:v>35.463271300000002</c:v>
                </c:pt>
                <c:pt idx="399">
                  <c:v>62.336447299999996</c:v>
                </c:pt>
                <c:pt idx="400">
                  <c:v>35.402079299999997</c:v>
                </c:pt>
                <c:pt idx="401">
                  <c:v>62.903419299999996</c:v>
                </c:pt>
                <c:pt idx="402">
                  <c:v>33.746466400000003</c:v>
                </c:pt>
                <c:pt idx="403">
                  <c:v>64.048818600000004</c:v>
                </c:pt>
                <c:pt idx="404">
                  <c:v>33.063357400000001</c:v>
                </c:pt>
                <c:pt idx="405">
                  <c:v>64.800910299999998</c:v>
                </c:pt>
                <c:pt idx="406">
                  <c:v>32.207922799999999</c:v>
                </c:pt>
                <c:pt idx="407">
                  <c:v>65.009999100000002</c:v>
                </c:pt>
                <c:pt idx="408">
                  <c:v>33.1898111</c:v>
                </c:pt>
                <c:pt idx="409">
                  <c:v>63.419124299999993</c:v>
                </c:pt>
                <c:pt idx="410">
                  <c:v>34.342222700000001</c:v>
                </c:pt>
                <c:pt idx="411">
                  <c:v>63.356508199999993</c:v>
                </c:pt>
                <c:pt idx="412">
                  <c:v>34.869447700000002</c:v>
                </c:pt>
                <c:pt idx="413">
                  <c:v>62.473686699999995</c:v>
                </c:pt>
                <c:pt idx="414">
                  <c:v>36.714820799999998</c:v>
                </c:pt>
                <c:pt idx="415">
                  <c:v>59.875278399999999</c:v>
                </c:pt>
                <c:pt idx="416">
                  <c:v>37.572631999999999</c:v>
                </c:pt>
                <c:pt idx="417">
                  <c:v>60.121402999999994</c:v>
                </c:pt>
                <c:pt idx="418">
                  <c:v>39.0832701</c:v>
                </c:pt>
                <c:pt idx="419">
                  <c:v>58.141400200000007</c:v>
                </c:pt>
                <c:pt idx="420">
                  <c:v>40.029963899999998</c:v>
                </c:pt>
                <c:pt idx="421">
                  <c:v>57.902072099999998</c:v>
                </c:pt>
                <c:pt idx="422">
                  <c:v>40.3836789</c:v>
                </c:pt>
                <c:pt idx="423">
                  <c:v>57.167425699999995</c:v>
                </c:pt>
                <c:pt idx="424">
                  <c:v>42.214343700000001</c:v>
                </c:pt>
                <c:pt idx="425">
                  <c:v>54.848464399999997</c:v>
                </c:pt>
                <c:pt idx="426">
                  <c:v>43.394179600000001</c:v>
                </c:pt>
                <c:pt idx="427">
                  <c:v>53.503363900000004</c:v>
                </c:pt>
                <c:pt idx="428">
                  <c:v>44.736812700000002</c:v>
                </c:pt>
                <c:pt idx="429">
                  <c:v>52.543044500000001</c:v>
                </c:pt>
                <c:pt idx="430">
                  <c:v>45.940706300000002</c:v>
                </c:pt>
                <c:pt idx="431">
                  <c:v>52.351941300000007</c:v>
                </c:pt>
                <c:pt idx="432">
                  <c:v>46.199753900000005</c:v>
                </c:pt>
                <c:pt idx="433">
                  <c:v>50.8936061</c:v>
                </c:pt>
                <c:pt idx="434">
                  <c:v>48.479632700000003</c:v>
                </c:pt>
                <c:pt idx="435">
                  <c:v>48.756410500000001</c:v>
                </c:pt>
                <c:pt idx="436">
                  <c:v>49.502194500000002</c:v>
                </c:pt>
                <c:pt idx="437">
                  <c:v>47.722544900000003</c:v>
                </c:pt>
                <c:pt idx="438">
                  <c:v>50.983983499999994</c:v>
                </c:pt>
                <c:pt idx="439">
                  <c:v>46.307085700000002</c:v>
                </c:pt>
                <c:pt idx="440">
                  <c:v>51.041901599999996</c:v>
                </c:pt>
                <c:pt idx="441">
                  <c:v>46.311498800000003</c:v>
                </c:pt>
                <c:pt idx="442">
                  <c:v>52.336322999999993</c:v>
                </c:pt>
                <c:pt idx="443">
                  <c:v>44.477502800000003</c:v>
                </c:pt>
                <c:pt idx="444">
                  <c:v>52.881209900000002</c:v>
                </c:pt>
                <c:pt idx="445">
                  <c:v>44.089869399999998</c:v>
                </c:pt>
                <c:pt idx="446">
                  <c:v>57.546080499999995</c:v>
                </c:pt>
                <c:pt idx="447">
                  <c:v>39.466524</c:v>
                </c:pt>
                <c:pt idx="448">
                  <c:v>59.326153000000005</c:v>
                </c:pt>
                <c:pt idx="449">
                  <c:v>38.445888700000005</c:v>
                </c:pt>
                <c:pt idx="450">
                  <c:v>59.188545000000005</c:v>
                </c:pt>
                <c:pt idx="451">
                  <c:v>38.612374500000001</c:v>
                </c:pt>
                <c:pt idx="452">
                  <c:v>59.716571299999998</c:v>
                </c:pt>
                <c:pt idx="453">
                  <c:v>37.272079300000001</c:v>
                </c:pt>
                <c:pt idx="454">
                  <c:v>61.239897499999998</c:v>
                </c:pt>
                <c:pt idx="455">
                  <c:v>36.3530412</c:v>
                </c:pt>
                <c:pt idx="456">
                  <c:v>62.274819800000003</c:v>
                </c:pt>
                <c:pt idx="457">
                  <c:v>34.420863499999996</c:v>
                </c:pt>
                <c:pt idx="458">
                  <c:v>63.875957000000007</c:v>
                </c:pt>
                <c:pt idx="459">
                  <c:v>33.487301200000005</c:v>
                </c:pt>
                <c:pt idx="460">
                  <c:v>64.375286399999993</c:v>
                </c:pt>
                <c:pt idx="461">
                  <c:v>33.132132399999996</c:v>
                </c:pt>
                <c:pt idx="462">
                  <c:v>64.559448000000003</c:v>
                </c:pt>
                <c:pt idx="463">
                  <c:v>32.1942843</c:v>
                </c:pt>
                <c:pt idx="464">
                  <c:v>65.244354099999995</c:v>
                </c:pt>
                <c:pt idx="465">
                  <c:v>32.043481400000005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EDFE-E04D-836B-5E1FCA98689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451346688"/>
        <c:axId val="1451358112"/>
      </c:scatterChart>
      <c:valAx>
        <c:axId val="1451346688"/>
        <c:scaling>
          <c:orientation val="minMax"/>
          <c:max val="400"/>
          <c:min val="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600" b="0" i="0" u="none" strike="noStrike" baseline="0" dirty="0">
                    <a:effectLst/>
                  </a:rPr>
                  <a:t>elapsed </a:t>
                </a:r>
                <a:r>
                  <a:rPr lang="en-US" dirty="0"/>
                  <a:t>time (sec)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6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JP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JP"/>
          </a:p>
        </c:txPr>
        <c:crossAx val="1451358112"/>
        <c:crosses val="autoZero"/>
        <c:crossBetween val="midCat"/>
        <c:majorUnit val="100"/>
      </c:valAx>
      <c:valAx>
        <c:axId val="145135811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CPU</a:t>
                </a:r>
                <a:r>
                  <a:rPr lang="en-US" baseline="0" dirty="0"/>
                  <a:t> (%)</a:t>
                </a:r>
                <a:endParaRPr lang="en-US" dirty="0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6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JP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JP"/>
          </a:p>
        </c:txPr>
        <c:crossAx val="1451346688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600">
          <a:solidFill>
            <a:schemeClr val="tx1"/>
          </a:solidFill>
        </a:defRPr>
      </a:pPr>
      <a:endParaRPr lang="en-JP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scatterChart>
        <c:scatterStyle val="lineMarker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container1</c:v>
                </c:pt>
              </c:strCache>
            </c:strRef>
          </c:tx>
          <c:spPr>
            <a:ln w="19050" cap="rnd">
              <a:solidFill>
                <a:schemeClr val="tx2"/>
              </a:solidFill>
              <a:round/>
            </a:ln>
            <a:effectLst/>
          </c:spPr>
          <c:marker>
            <c:symbol val="circle"/>
            <c:size val="5"/>
            <c:spPr>
              <a:noFill/>
              <a:ln w="9525">
                <a:noFill/>
              </a:ln>
              <a:effectLst/>
            </c:spPr>
          </c:marker>
          <c:xVal>
            <c:numRef>
              <c:f>Sheet1!$A$2:$A$467</c:f>
              <c:numCache>
                <c:formatCode>General</c:formatCode>
                <c:ptCount val="466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  <c:pt idx="30">
                  <c:v>30</c:v>
                </c:pt>
                <c:pt idx="31">
                  <c:v>31</c:v>
                </c:pt>
                <c:pt idx="32">
                  <c:v>32</c:v>
                </c:pt>
                <c:pt idx="33">
                  <c:v>33</c:v>
                </c:pt>
                <c:pt idx="34">
                  <c:v>34</c:v>
                </c:pt>
                <c:pt idx="35">
                  <c:v>35</c:v>
                </c:pt>
                <c:pt idx="36">
                  <c:v>36</c:v>
                </c:pt>
                <c:pt idx="37">
                  <c:v>37</c:v>
                </c:pt>
                <c:pt idx="38">
                  <c:v>38</c:v>
                </c:pt>
                <c:pt idx="39">
                  <c:v>39</c:v>
                </c:pt>
                <c:pt idx="40">
                  <c:v>40</c:v>
                </c:pt>
                <c:pt idx="41">
                  <c:v>41</c:v>
                </c:pt>
                <c:pt idx="42">
                  <c:v>42</c:v>
                </c:pt>
                <c:pt idx="43">
                  <c:v>43</c:v>
                </c:pt>
                <c:pt idx="44">
                  <c:v>44</c:v>
                </c:pt>
                <c:pt idx="45">
                  <c:v>45</c:v>
                </c:pt>
                <c:pt idx="46">
                  <c:v>46</c:v>
                </c:pt>
                <c:pt idx="47">
                  <c:v>47</c:v>
                </c:pt>
                <c:pt idx="48">
                  <c:v>48</c:v>
                </c:pt>
                <c:pt idx="49">
                  <c:v>49</c:v>
                </c:pt>
                <c:pt idx="50">
                  <c:v>50</c:v>
                </c:pt>
                <c:pt idx="51">
                  <c:v>51</c:v>
                </c:pt>
                <c:pt idx="52">
                  <c:v>52</c:v>
                </c:pt>
                <c:pt idx="53">
                  <c:v>53</c:v>
                </c:pt>
                <c:pt idx="54">
                  <c:v>54</c:v>
                </c:pt>
                <c:pt idx="55">
                  <c:v>55</c:v>
                </c:pt>
                <c:pt idx="56">
                  <c:v>56</c:v>
                </c:pt>
                <c:pt idx="57">
                  <c:v>57</c:v>
                </c:pt>
                <c:pt idx="58">
                  <c:v>58</c:v>
                </c:pt>
                <c:pt idx="59">
                  <c:v>59</c:v>
                </c:pt>
                <c:pt idx="60">
                  <c:v>60</c:v>
                </c:pt>
                <c:pt idx="61">
                  <c:v>61</c:v>
                </c:pt>
                <c:pt idx="62">
                  <c:v>62</c:v>
                </c:pt>
                <c:pt idx="63">
                  <c:v>63</c:v>
                </c:pt>
                <c:pt idx="64">
                  <c:v>64</c:v>
                </c:pt>
                <c:pt idx="65">
                  <c:v>65</c:v>
                </c:pt>
                <c:pt idx="66">
                  <c:v>66</c:v>
                </c:pt>
                <c:pt idx="67">
                  <c:v>67</c:v>
                </c:pt>
                <c:pt idx="68">
                  <c:v>68</c:v>
                </c:pt>
                <c:pt idx="69">
                  <c:v>69</c:v>
                </c:pt>
                <c:pt idx="70">
                  <c:v>70</c:v>
                </c:pt>
                <c:pt idx="71">
                  <c:v>71</c:v>
                </c:pt>
                <c:pt idx="72">
                  <c:v>72</c:v>
                </c:pt>
                <c:pt idx="73">
                  <c:v>73</c:v>
                </c:pt>
                <c:pt idx="74">
                  <c:v>74</c:v>
                </c:pt>
                <c:pt idx="75">
                  <c:v>75</c:v>
                </c:pt>
                <c:pt idx="76">
                  <c:v>76</c:v>
                </c:pt>
                <c:pt idx="77">
                  <c:v>77</c:v>
                </c:pt>
                <c:pt idx="78">
                  <c:v>78</c:v>
                </c:pt>
                <c:pt idx="79">
                  <c:v>79</c:v>
                </c:pt>
                <c:pt idx="80">
                  <c:v>80</c:v>
                </c:pt>
                <c:pt idx="81">
                  <c:v>81</c:v>
                </c:pt>
                <c:pt idx="82">
                  <c:v>82</c:v>
                </c:pt>
                <c:pt idx="83">
                  <c:v>83</c:v>
                </c:pt>
                <c:pt idx="84">
                  <c:v>84</c:v>
                </c:pt>
                <c:pt idx="85">
                  <c:v>85</c:v>
                </c:pt>
                <c:pt idx="86">
                  <c:v>86</c:v>
                </c:pt>
                <c:pt idx="87">
                  <c:v>87</c:v>
                </c:pt>
                <c:pt idx="88">
                  <c:v>88</c:v>
                </c:pt>
                <c:pt idx="89">
                  <c:v>89</c:v>
                </c:pt>
                <c:pt idx="90">
                  <c:v>90</c:v>
                </c:pt>
                <c:pt idx="91">
                  <c:v>91</c:v>
                </c:pt>
                <c:pt idx="92">
                  <c:v>92</c:v>
                </c:pt>
                <c:pt idx="93">
                  <c:v>93</c:v>
                </c:pt>
                <c:pt idx="94">
                  <c:v>94</c:v>
                </c:pt>
                <c:pt idx="95">
                  <c:v>95</c:v>
                </c:pt>
                <c:pt idx="96">
                  <c:v>96</c:v>
                </c:pt>
                <c:pt idx="97">
                  <c:v>97</c:v>
                </c:pt>
                <c:pt idx="98">
                  <c:v>98</c:v>
                </c:pt>
                <c:pt idx="99">
                  <c:v>99</c:v>
                </c:pt>
                <c:pt idx="100">
                  <c:v>100</c:v>
                </c:pt>
                <c:pt idx="101">
                  <c:v>101</c:v>
                </c:pt>
                <c:pt idx="102">
                  <c:v>102</c:v>
                </c:pt>
                <c:pt idx="103">
                  <c:v>103</c:v>
                </c:pt>
                <c:pt idx="104">
                  <c:v>104</c:v>
                </c:pt>
                <c:pt idx="105">
                  <c:v>105</c:v>
                </c:pt>
                <c:pt idx="106">
                  <c:v>106</c:v>
                </c:pt>
                <c:pt idx="107">
                  <c:v>107</c:v>
                </c:pt>
                <c:pt idx="108">
                  <c:v>108</c:v>
                </c:pt>
                <c:pt idx="109">
                  <c:v>109</c:v>
                </c:pt>
                <c:pt idx="110">
                  <c:v>110</c:v>
                </c:pt>
                <c:pt idx="111">
                  <c:v>111</c:v>
                </c:pt>
                <c:pt idx="112">
                  <c:v>112</c:v>
                </c:pt>
                <c:pt idx="113">
                  <c:v>113</c:v>
                </c:pt>
                <c:pt idx="114">
                  <c:v>114</c:v>
                </c:pt>
                <c:pt idx="115">
                  <c:v>115</c:v>
                </c:pt>
                <c:pt idx="116">
                  <c:v>116</c:v>
                </c:pt>
                <c:pt idx="117">
                  <c:v>117</c:v>
                </c:pt>
                <c:pt idx="118">
                  <c:v>118</c:v>
                </c:pt>
                <c:pt idx="119">
                  <c:v>119</c:v>
                </c:pt>
                <c:pt idx="120">
                  <c:v>120</c:v>
                </c:pt>
                <c:pt idx="121">
                  <c:v>121</c:v>
                </c:pt>
                <c:pt idx="122">
                  <c:v>122</c:v>
                </c:pt>
                <c:pt idx="123">
                  <c:v>123</c:v>
                </c:pt>
                <c:pt idx="124">
                  <c:v>124</c:v>
                </c:pt>
                <c:pt idx="125">
                  <c:v>125</c:v>
                </c:pt>
                <c:pt idx="126">
                  <c:v>126</c:v>
                </c:pt>
                <c:pt idx="127">
                  <c:v>127</c:v>
                </c:pt>
                <c:pt idx="128">
                  <c:v>128</c:v>
                </c:pt>
                <c:pt idx="129">
                  <c:v>129</c:v>
                </c:pt>
                <c:pt idx="130">
                  <c:v>130</c:v>
                </c:pt>
                <c:pt idx="131">
                  <c:v>131</c:v>
                </c:pt>
                <c:pt idx="132">
                  <c:v>132</c:v>
                </c:pt>
                <c:pt idx="133">
                  <c:v>133</c:v>
                </c:pt>
                <c:pt idx="134">
                  <c:v>134</c:v>
                </c:pt>
                <c:pt idx="135">
                  <c:v>135</c:v>
                </c:pt>
                <c:pt idx="136">
                  <c:v>136</c:v>
                </c:pt>
                <c:pt idx="137">
                  <c:v>137</c:v>
                </c:pt>
                <c:pt idx="138">
                  <c:v>138</c:v>
                </c:pt>
                <c:pt idx="139">
                  <c:v>139</c:v>
                </c:pt>
                <c:pt idx="140">
                  <c:v>140</c:v>
                </c:pt>
                <c:pt idx="141">
                  <c:v>141</c:v>
                </c:pt>
                <c:pt idx="142">
                  <c:v>142</c:v>
                </c:pt>
                <c:pt idx="143">
                  <c:v>143</c:v>
                </c:pt>
                <c:pt idx="144">
                  <c:v>144</c:v>
                </c:pt>
                <c:pt idx="145">
                  <c:v>145</c:v>
                </c:pt>
                <c:pt idx="146">
                  <c:v>146</c:v>
                </c:pt>
                <c:pt idx="147">
                  <c:v>147</c:v>
                </c:pt>
                <c:pt idx="148">
                  <c:v>148</c:v>
                </c:pt>
                <c:pt idx="149">
                  <c:v>149</c:v>
                </c:pt>
                <c:pt idx="150">
                  <c:v>150</c:v>
                </c:pt>
                <c:pt idx="151">
                  <c:v>151</c:v>
                </c:pt>
                <c:pt idx="152">
                  <c:v>152</c:v>
                </c:pt>
                <c:pt idx="153">
                  <c:v>153</c:v>
                </c:pt>
                <c:pt idx="154">
                  <c:v>154</c:v>
                </c:pt>
                <c:pt idx="155">
                  <c:v>155</c:v>
                </c:pt>
                <c:pt idx="156">
                  <c:v>156</c:v>
                </c:pt>
                <c:pt idx="157">
                  <c:v>157</c:v>
                </c:pt>
                <c:pt idx="158">
                  <c:v>158</c:v>
                </c:pt>
                <c:pt idx="159">
                  <c:v>159</c:v>
                </c:pt>
                <c:pt idx="160">
                  <c:v>160</c:v>
                </c:pt>
                <c:pt idx="161">
                  <c:v>161</c:v>
                </c:pt>
                <c:pt idx="162">
                  <c:v>162</c:v>
                </c:pt>
                <c:pt idx="163">
                  <c:v>163</c:v>
                </c:pt>
                <c:pt idx="164">
                  <c:v>164</c:v>
                </c:pt>
                <c:pt idx="165">
                  <c:v>165</c:v>
                </c:pt>
                <c:pt idx="166">
                  <c:v>166</c:v>
                </c:pt>
                <c:pt idx="167">
                  <c:v>167</c:v>
                </c:pt>
                <c:pt idx="168">
                  <c:v>168</c:v>
                </c:pt>
                <c:pt idx="169">
                  <c:v>169</c:v>
                </c:pt>
                <c:pt idx="170">
                  <c:v>170</c:v>
                </c:pt>
                <c:pt idx="171">
                  <c:v>171</c:v>
                </c:pt>
                <c:pt idx="172">
                  <c:v>172</c:v>
                </c:pt>
                <c:pt idx="173">
                  <c:v>173</c:v>
                </c:pt>
                <c:pt idx="174">
                  <c:v>174</c:v>
                </c:pt>
                <c:pt idx="175">
                  <c:v>175</c:v>
                </c:pt>
                <c:pt idx="176">
                  <c:v>176</c:v>
                </c:pt>
                <c:pt idx="177">
                  <c:v>177</c:v>
                </c:pt>
                <c:pt idx="178">
                  <c:v>178</c:v>
                </c:pt>
                <c:pt idx="179">
                  <c:v>179</c:v>
                </c:pt>
                <c:pt idx="180">
                  <c:v>180</c:v>
                </c:pt>
                <c:pt idx="181">
                  <c:v>181</c:v>
                </c:pt>
                <c:pt idx="182">
                  <c:v>182</c:v>
                </c:pt>
                <c:pt idx="183">
                  <c:v>183</c:v>
                </c:pt>
                <c:pt idx="184">
                  <c:v>184</c:v>
                </c:pt>
                <c:pt idx="185">
                  <c:v>185</c:v>
                </c:pt>
                <c:pt idx="186">
                  <c:v>186</c:v>
                </c:pt>
                <c:pt idx="187">
                  <c:v>187</c:v>
                </c:pt>
                <c:pt idx="188">
                  <c:v>188</c:v>
                </c:pt>
                <c:pt idx="189">
                  <c:v>189</c:v>
                </c:pt>
                <c:pt idx="190">
                  <c:v>190</c:v>
                </c:pt>
                <c:pt idx="191">
                  <c:v>191</c:v>
                </c:pt>
                <c:pt idx="192">
                  <c:v>192</c:v>
                </c:pt>
                <c:pt idx="193">
                  <c:v>193</c:v>
                </c:pt>
                <c:pt idx="194">
                  <c:v>194</c:v>
                </c:pt>
                <c:pt idx="195">
                  <c:v>195</c:v>
                </c:pt>
                <c:pt idx="196">
                  <c:v>196</c:v>
                </c:pt>
                <c:pt idx="197">
                  <c:v>197</c:v>
                </c:pt>
                <c:pt idx="198">
                  <c:v>198</c:v>
                </c:pt>
                <c:pt idx="199">
                  <c:v>199</c:v>
                </c:pt>
                <c:pt idx="200">
                  <c:v>200</c:v>
                </c:pt>
                <c:pt idx="201">
                  <c:v>201</c:v>
                </c:pt>
                <c:pt idx="202">
                  <c:v>202</c:v>
                </c:pt>
                <c:pt idx="203">
                  <c:v>203</c:v>
                </c:pt>
                <c:pt idx="204">
                  <c:v>204</c:v>
                </c:pt>
                <c:pt idx="205">
                  <c:v>205</c:v>
                </c:pt>
                <c:pt idx="206">
                  <c:v>206</c:v>
                </c:pt>
                <c:pt idx="207">
                  <c:v>207</c:v>
                </c:pt>
                <c:pt idx="208">
                  <c:v>208</c:v>
                </c:pt>
                <c:pt idx="209">
                  <c:v>209</c:v>
                </c:pt>
                <c:pt idx="210">
                  <c:v>210</c:v>
                </c:pt>
                <c:pt idx="211">
                  <c:v>211</c:v>
                </c:pt>
                <c:pt idx="212">
                  <c:v>212</c:v>
                </c:pt>
                <c:pt idx="213">
                  <c:v>213</c:v>
                </c:pt>
                <c:pt idx="214">
                  <c:v>214</c:v>
                </c:pt>
                <c:pt idx="215">
                  <c:v>215</c:v>
                </c:pt>
                <c:pt idx="216">
                  <c:v>216</c:v>
                </c:pt>
                <c:pt idx="217">
                  <c:v>217</c:v>
                </c:pt>
                <c:pt idx="218">
                  <c:v>218</c:v>
                </c:pt>
                <c:pt idx="219">
                  <c:v>219</c:v>
                </c:pt>
                <c:pt idx="220">
                  <c:v>220</c:v>
                </c:pt>
                <c:pt idx="221">
                  <c:v>221</c:v>
                </c:pt>
                <c:pt idx="222">
                  <c:v>222</c:v>
                </c:pt>
                <c:pt idx="223">
                  <c:v>223</c:v>
                </c:pt>
                <c:pt idx="224">
                  <c:v>224</c:v>
                </c:pt>
                <c:pt idx="225">
                  <c:v>225</c:v>
                </c:pt>
                <c:pt idx="226">
                  <c:v>226</c:v>
                </c:pt>
                <c:pt idx="227">
                  <c:v>227</c:v>
                </c:pt>
                <c:pt idx="228">
                  <c:v>228</c:v>
                </c:pt>
                <c:pt idx="229">
                  <c:v>229</c:v>
                </c:pt>
                <c:pt idx="230">
                  <c:v>230</c:v>
                </c:pt>
                <c:pt idx="231">
                  <c:v>231</c:v>
                </c:pt>
                <c:pt idx="232">
                  <c:v>232</c:v>
                </c:pt>
                <c:pt idx="233">
                  <c:v>233</c:v>
                </c:pt>
                <c:pt idx="234">
                  <c:v>234</c:v>
                </c:pt>
                <c:pt idx="235">
                  <c:v>235</c:v>
                </c:pt>
                <c:pt idx="236">
                  <c:v>236</c:v>
                </c:pt>
                <c:pt idx="237">
                  <c:v>237</c:v>
                </c:pt>
                <c:pt idx="238">
                  <c:v>238</c:v>
                </c:pt>
                <c:pt idx="239">
                  <c:v>239</c:v>
                </c:pt>
                <c:pt idx="240">
                  <c:v>240</c:v>
                </c:pt>
                <c:pt idx="241">
                  <c:v>241</c:v>
                </c:pt>
                <c:pt idx="242">
                  <c:v>242</c:v>
                </c:pt>
                <c:pt idx="243">
                  <c:v>243</c:v>
                </c:pt>
                <c:pt idx="244">
                  <c:v>244</c:v>
                </c:pt>
                <c:pt idx="245">
                  <c:v>245</c:v>
                </c:pt>
                <c:pt idx="246">
                  <c:v>246</c:v>
                </c:pt>
                <c:pt idx="247">
                  <c:v>247</c:v>
                </c:pt>
                <c:pt idx="248">
                  <c:v>248</c:v>
                </c:pt>
                <c:pt idx="249">
                  <c:v>249</c:v>
                </c:pt>
                <c:pt idx="250">
                  <c:v>250</c:v>
                </c:pt>
                <c:pt idx="251">
                  <c:v>251</c:v>
                </c:pt>
                <c:pt idx="252">
                  <c:v>252</c:v>
                </c:pt>
                <c:pt idx="253">
                  <c:v>253</c:v>
                </c:pt>
                <c:pt idx="254">
                  <c:v>254</c:v>
                </c:pt>
                <c:pt idx="255">
                  <c:v>255</c:v>
                </c:pt>
                <c:pt idx="256">
                  <c:v>256</c:v>
                </c:pt>
                <c:pt idx="257">
                  <c:v>257</c:v>
                </c:pt>
                <c:pt idx="258">
                  <c:v>258</c:v>
                </c:pt>
                <c:pt idx="259">
                  <c:v>259</c:v>
                </c:pt>
                <c:pt idx="260">
                  <c:v>260</c:v>
                </c:pt>
                <c:pt idx="261">
                  <c:v>261</c:v>
                </c:pt>
                <c:pt idx="262">
                  <c:v>262</c:v>
                </c:pt>
                <c:pt idx="263">
                  <c:v>263</c:v>
                </c:pt>
                <c:pt idx="264">
                  <c:v>264</c:v>
                </c:pt>
                <c:pt idx="265">
                  <c:v>265</c:v>
                </c:pt>
                <c:pt idx="266">
                  <c:v>266</c:v>
                </c:pt>
                <c:pt idx="267">
                  <c:v>267</c:v>
                </c:pt>
                <c:pt idx="268">
                  <c:v>268</c:v>
                </c:pt>
                <c:pt idx="269">
                  <c:v>269</c:v>
                </c:pt>
                <c:pt idx="270">
                  <c:v>270</c:v>
                </c:pt>
                <c:pt idx="271">
                  <c:v>271</c:v>
                </c:pt>
                <c:pt idx="272">
                  <c:v>272</c:v>
                </c:pt>
                <c:pt idx="273">
                  <c:v>273</c:v>
                </c:pt>
                <c:pt idx="274">
                  <c:v>274</c:v>
                </c:pt>
                <c:pt idx="275">
                  <c:v>275</c:v>
                </c:pt>
                <c:pt idx="276">
                  <c:v>276</c:v>
                </c:pt>
                <c:pt idx="277">
                  <c:v>277</c:v>
                </c:pt>
                <c:pt idx="278">
                  <c:v>278</c:v>
                </c:pt>
                <c:pt idx="279">
                  <c:v>279</c:v>
                </c:pt>
                <c:pt idx="280">
                  <c:v>280</c:v>
                </c:pt>
                <c:pt idx="281">
                  <c:v>281</c:v>
                </c:pt>
                <c:pt idx="282">
                  <c:v>282</c:v>
                </c:pt>
                <c:pt idx="283">
                  <c:v>283</c:v>
                </c:pt>
                <c:pt idx="284">
                  <c:v>284</c:v>
                </c:pt>
                <c:pt idx="285">
                  <c:v>285</c:v>
                </c:pt>
                <c:pt idx="286">
                  <c:v>286</c:v>
                </c:pt>
                <c:pt idx="287">
                  <c:v>287</c:v>
                </c:pt>
                <c:pt idx="288">
                  <c:v>288</c:v>
                </c:pt>
                <c:pt idx="289">
                  <c:v>289</c:v>
                </c:pt>
                <c:pt idx="290">
                  <c:v>290</c:v>
                </c:pt>
                <c:pt idx="291">
                  <c:v>291</c:v>
                </c:pt>
                <c:pt idx="292">
                  <c:v>292</c:v>
                </c:pt>
                <c:pt idx="293">
                  <c:v>293</c:v>
                </c:pt>
                <c:pt idx="294">
                  <c:v>294</c:v>
                </c:pt>
                <c:pt idx="295">
                  <c:v>295</c:v>
                </c:pt>
                <c:pt idx="296">
                  <c:v>296</c:v>
                </c:pt>
                <c:pt idx="297">
                  <c:v>297</c:v>
                </c:pt>
                <c:pt idx="298">
                  <c:v>298</c:v>
                </c:pt>
                <c:pt idx="299">
                  <c:v>299</c:v>
                </c:pt>
                <c:pt idx="300">
                  <c:v>300</c:v>
                </c:pt>
                <c:pt idx="301">
                  <c:v>301</c:v>
                </c:pt>
                <c:pt idx="302">
                  <c:v>302</c:v>
                </c:pt>
                <c:pt idx="303">
                  <c:v>303</c:v>
                </c:pt>
                <c:pt idx="304">
                  <c:v>304</c:v>
                </c:pt>
                <c:pt idx="305">
                  <c:v>305</c:v>
                </c:pt>
                <c:pt idx="306">
                  <c:v>306</c:v>
                </c:pt>
                <c:pt idx="307">
                  <c:v>307</c:v>
                </c:pt>
                <c:pt idx="308">
                  <c:v>308</c:v>
                </c:pt>
                <c:pt idx="309">
                  <c:v>309</c:v>
                </c:pt>
                <c:pt idx="310">
                  <c:v>310</c:v>
                </c:pt>
                <c:pt idx="311">
                  <c:v>311</c:v>
                </c:pt>
                <c:pt idx="312">
                  <c:v>312</c:v>
                </c:pt>
                <c:pt idx="313">
                  <c:v>313</c:v>
                </c:pt>
                <c:pt idx="314">
                  <c:v>314</c:v>
                </c:pt>
                <c:pt idx="315">
                  <c:v>315</c:v>
                </c:pt>
                <c:pt idx="316">
                  <c:v>316</c:v>
                </c:pt>
                <c:pt idx="317">
                  <c:v>317</c:v>
                </c:pt>
                <c:pt idx="318">
                  <c:v>318</c:v>
                </c:pt>
                <c:pt idx="319">
                  <c:v>319</c:v>
                </c:pt>
                <c:pt idx="320">
                  <c:v>320</c:v>
                </c:pt>
                <c:pt idx="321">
                  <c:v>321</c:v>
                </c:pt>
                <c:pt idx="322">
                  <c:v>322</c:v>
                </c:pt>
                <c:pt idx="323">
                  <c:v>323</c:v>
                </c:pt>
                <c:pt idx="324">
                  <c:v>324</c:v>
                </c:pt>
                <c:pt idx="325">
                  <c:v>325</c:v>
                </c:pt>
                <c:pt idx="326">
                  <c:v>326</c:v>
                </c:pt>
                <c:pt idx="327">
                  <c:v>327</c:v>
                </c:pt>
                <c:pt idx="328">
                  <c:v>328</c:v>
                </c:pt>
                <c:pt idx="329">
                  <c:v>329</c:v>
                </c:pt>
                <c:pt idx="330">
                  <c:v>330</c:v>
                </c:pt>
                <c:pt idx="331">
                  <c:v>331</c:v>
                </c:pt>
                <c:pt idx="332">
                  <c:v>332</c:v>
                </c:pt>
                <c:pt idx="333">
                  <c:v>333</c:v>
                </c:pt>
                <c:pt idx="334">
                  <c:v>334</c:v>
                </c:pt>
                <c:pt idx="335">
                  <c:v>335</c:v>
                </c:pt>
                <c:pt idx="336">
                  <c:v>336</c:v>
                </c:pt>
                <c:pt idx="337">
                  <c:v>337</c:v>
                </c:pt>
                <c:pt idx="338">
                  <c:v>338</c:v>
                </c:pt>
                <c:pt idx="339">
                  <c:v>339</c:v>
                </c:pt>
                <c:pt idx="340">
                  <c:v>340</c:v>
                </c:pt>
                <c:pt idx="341">
                  <c:v>341</c:v>
                </c:pt>
                <c:pt idx="342">
                  <c:v>342</c:v>
                </c:pt>
                <c:pt idx="343">
                  <c:v>343</c:v>
                </c:pt>
                <c:pt idx="344">
                  <c:v>344</c:v>
                </c:pt>
                <c:pt idx="345">
                  <c:v>345</c:v>
                </c:pt>
                <c:pt idx="346">
                  <c:v>346</c:v>
                </c:pt>
                <c:pt idx="347">
                  <c:v>347</c:v>
                </c:pt>
                <c:pt idx="348">
                  <c:v>348</c:v>
                </c:pt>
                <c:pt idx="349">
                  <c:v>349</c:v>
                </c:pt>
                <c:pt idx="350">
                  <c:v>350</c:v>
                </c:pt>
                <c:pt idx="351">
                  <c:v>351</c:v>
                </c:pt>
                <c:pt idx="352">
                  <c:v>352</c:v>
                </c:pt>
                <c:pt idx="353">
                  <c:v>353</c:v>
                </c:pt>
                <c:pt idx="354">
                  <c:v>354</c:v>
                </c:pt>
                <c:pt idx="355">
                  <c:v>355</c:v>
                </c:pt>
                <c:pt idx="356">
                  <c:v>356</c:v>
                </c:pt>
                <c:pt idx="357">
                  <c:v>357</c:v>
                </c:pt>
                <c:pt idx="358">
                  <c:v>358</c:v>
                </c:pt>
                <c:pt idx="359">
                  <c:v>359</c:v>
                </c:pt>
                <c:pt idx="360">
                  <c:v>360</c:v>
                </c:pt>
                <c:pt idx="361">
                  <c:v>361</c:v>
                </c:pt>
                <c:pt idx="362">
                  <c:v>362</c:v>
                </c:pt>
                <c:pt idx="363">
                  <c:v>363</c:v>
                </c:pt>
                <c:pt idx="364">
                  <c:v>364</c:v>
                </c:pt>
                <c:pt idx="365">
                  <c:v>365</c:v>
                </c:pt>
                <c:pt idx="366">
                  <c:v>366</c:v>
                </c:pt>
                <c:pt idx="367">
                  <c:v>367</c:v>
                </c:pt>
                <c:pt idx="368">
                  <c:v>368</c:v>
                </c:pt>
                <c:pt idx="369">
                  <c:v>369</c:v>
                </c:pt>
                <c:pt idx="370">
                  <c:v>370</c:v>
                </c:pt>
                <c:pt idx="371">
                  <c:v>371</c:v>
                </c:pt>
                <c:pt idx="372">
                  <c:v>372</c:v>
                </c:pt>
                <c:pt idx="373">
                  <c:v>373</c:v>
                </c:pt>
                <c:pt idx="374">
                  <c:v>374</c:v>
                </c:pt>
                <c:pt idx="375">
                  <c:v>375</c:v>
                </c:pt>
                <c:pt idx="376">
                  <c:v>376</c:v>
                </c:pt>
                <c:pt idx="377">
                  <c:v>377</c:v>
                </c:pt>
                <c:pt idx="378">
                  <c:v>378</c:v>
                </c:pt>
                <c:pt idx="379">
                  <c:v>379</c:v>
                </c:pt>
                <c:pt idx="380">
                  <c:v>380</c:v>
                </c:pt>
                <c:pt idx="381">
                  <c:v>381</c:v>
                </c:pt>
                <c:pt idx="382">
                  <c:v>382</c:v>
                </c:pt>
                <c:pt idx="383">
                  <c:v>383</c:v>
                </c:pt>
                <c:pt idx="384">
                  <c:v>384</c:v>
                </c:pt>
                <c:pt idx="385">
                  <c:v>385</c:v>
                </c:pt>
                <c:pt idx="386">
                  <c:v>386</c:v>
                </c:pt>
                <c:pt idx="387">
                  <c:v>387</c:v>
                </c:pt>
                <c:pt idx="388">
                  <c:v>388</c:v>
                </c:pt>
                <c:pt idx="389">
                  <c:v>389</c:v>
                </c:pt>
                <c:pt idx="390">
                  <c:v>390</c:v>
                </c:pt>
                <c:pt idx="391">
                  <c:v>391</c:v>
                </c:pt>
                <c:pt idx="392">
                  <c:v>392</c:v>
                </c:pt>
                <c:pt idx="393">
                  <c:v>393</c:v>
                </c:pt>
                <c:pt idx="394">
                  <c:v>394</c:v>
                </c:pt>
                <c:pt idx="395">
                  <c:v>395</c:v>
                </c:pt>
                <c:pt idx="396">
                  <c:v>396</c:v>
                </c:pt>
                <c:pt idx="397">
                  <c:v>397</c:v>
                </c:pt>
                <c:pt idx="398">
                  <c:v>398</c:v>
                </c:pt>
                <c:pt idx="399">
                  <c:v>399</c:v>
                </c:pt>
                <c:pt idx="400">
                  <c:v>400</c:v>
                </c:pt>
                <c:pt idx="401">
                  <c:v>401</c:v>
                </c:pt>
                <c:pt idx="402">
                  <c:v>402</c:v>
                </c:pt>
                <c:pt idx="403">
                  <c:v>403</c:v>
                </c:pt>
                <c:pt idx="404">
                  <c:v>404</c:v>
                </c:pt>
                <c:pt idx="405">
                  <c:v>405</c:v>
                </c:pt>
                <c:pt idx="406">
                  <c:v>406</c:v>
                </c:pt>
                <c:pt idx="407">
                  <c:v>407</c:v>
                </c:pt>
                <c:pt idx="408">
                  <c:v>408</c:v>
                </c:pt>
                <c:pt idx="409">
                  <c:v>409</c:v>
                </c:pt>
                <c:pt idx="410">
                  <c:v>410</c:v>
                </c:pt>
                <c:pt idx="411">
                  <c:v>411</c:v>
                </c:pt>
                <c:pt idx="412">
                  <c:v>412</c:v>
                </c:pt>
                <c:pt idx="413">
                  <c:v>413</c:v>
                </c:pt>
                <c:pt idx="414">
                  <c:v>414</c:v>
                </c:pt>
                <c:pt idx="415">
                  <c:v>415</c:v>
                </c:pt>
                <c:pt idx="416">
                  <c:v>416</c:v>
                </c:pt>
                <c:pt idx="417">
                  <c:v>417</c:v>
                </c:pt>
                <c:pt idx="418">
                  <c:v>418</c:v>
                </c:pt>
                <c:pt idx="419">
                  <c:v>419</c:v>
                </c:pt>
                <c:pt idx="420">
                  <c:v>420</c:v>
                </c:pt>
                <c:pt idx="421">
                  <c:v>421</c:v>
                </c:pt>
                <c:pt idx="422">
                  <c:v>422</c:v>
                </c:pt>
                <c:pt idx="423">
                  <c:v>423</c:v>
                </c:pt>
                <c:pt idx="424">
                  <c:v>424</c:v>
                </c:pt>
                <c:pt idx="425">
                  <c:v>425</c:v>
                </c:pt>
                <c:pt idx="426">
                  <c:v>426</c:v>
                </c:pt>
                <c:pt idx="427">
                  <c:v>427</c:v>
                </c:pt>
                <c:pt idx="428">
                  <c:v>428</c:v>
                </c:pt>
                <c:pt idx="429">
                  <c:v>429</c:v>
                </c:pt>
                <c:pt idx="430">
                  <c:v>430</c:v>
                </c:pt>
                <c:pt idx="431">
                  <c:v>431</c:v>
                </c:pt>
                <c:pt idx="432">
                  <c:v>432</c:v>
                </c:pt>
                <c:pt idx="433">
                  <c:v>433</c:v>
                </c:pt>
                <c:pt idx="434">
                  <c:v>434</c:v>
                </c:pt>
                <c:pt idx="435">
                  <c:v>435</c:v>
                </c:pt>
                <c:pt idx="436">
                  <c:v>436</c:v>
                </c:pt>
                <c:pt idx="437">
                  <c:v>437</c:v>
                </c:pt>
                <c:pt idx="438">
                  <c:v>438</c:v>
                </c:pt>
                <c:pt idx="439">
                  <c:v>439</c:v>
                </c:pt>
                <c:pt idx="440">
                  <c:v>440</c:v>
                </c:pt>
                <c:pt idx="441">
                  <c:v>441</c:v>
                </c:pt>
                <c:pt idx="442">
                  <c:v>442</c:v>
                </c:pt>
                <c:pt idx="443">
                  <c:v>443</c:v>
                </c:pt>
                <c:pt idx="444">
                  <c:v>444</c:v>
                </c:pt>
                <c:pt idx="445">
                  <c:v>445</c:v>
                </c:pt>
                <c:pt idx="446">
                  <c:v>446</c:v>
                </c:pt>
                <c:pt idx="447">
                  <c:v>447</c:v>
                </c:pt>
                <c:pt idx="448">
                  <c:v>448</c:v>
                </c:pt>
                <c:pt idx="449">
                  <c:v>449</c:v>
                </c:pt>
                <c:pt idx="450">
                  <c:v>450</c:v>
                </c:pt>
                <c:pt idx="451">
                  <c:v>451</c:v>
                </c:pt>
                <c:pt idx="452">
                  <c:v>452</c:v>
                </c:pt>
                <c:pt idx="453">
                  <c:v>453</c:v>
                </c:pt>
                <c:pt idx="454">
                  <c:v>454</c:v>
                </c:pt>
                <c:pt idx="455">
                  <c:v>455</c:v>
                </c:pt>
                <c:pt idx="456">
                  <c:v>456</c:v>
                </c:pt>
                <c:pt idx="457">
                  <c:v>457</c:v>
                </c:pt>
                <c:pt idx="458">
                  <c:v>458</c:v>
                </c:pt>
                <c:pt idx="459">
                  <c:v>459</c:v>
                </c:pt>
                <c:pt idx="460">
                  <c:v>460</c:v>
                </c:pt>
                <c:pt idx="461">
                  <c:v>461</c:v>
                </c:pt>
                <c:pt idx="462">
                  <c:v>462</c:v>
                </c:pt>
                <c:pt idx="463">
                  <c:v>463</c:v>
                </c:pt>
                <c:pt idx="464">
                  <c:v>464</c:v>
                </c:pt>
                <c:pt idx="465">
                  <c:v>465</c:v>
                </c:pt>
              </c:numCache>
            </c:numRef>
          </c:xVal>
          <c:yVal>
            <c:numRef>
              <c:f>Sheet1!$B$2:$B$467</c:f>
              <c:numCache>
                <c:formatCode>General</c:formatCode>
                <c:ptCount val="466"/>
                <c:pt idx="0">
                  <c:v>31.359375</c:v>
                </c:pt>
                <c:pt idx="1">
                  <c:v>31.359375</c:v>
                </c:pt>
                <c:pt idx="2">
                  <c:v>31.37109375</c:v>
                </c:pt>
                <c:pt idx="3">
                  <c:v>31.37109375</c:v>
                </c:pt>
                <c:pt idx="4">
                  <c:v>31.37890625</c:v>
                </c:pt>
                <c:pt idx="5">
                  <c:v>31.37890625</c:v>
                </c:pt>
                <c:pt idx="6">
                  <c:v>31.45703125</c:v>
                </c:pt>
                <c:pt idx="7">
                  <c:v>44.8203125</c:v>
                </c:pt>
                <c:pt idx="8">
                  <c:v>81.2265625</c:v>
                </c:pt>
                <c:pt idx="9">
                  <c:v>81.2265625</c:v>
                </c:pt>
                <c:pt idx="10">
                  <c:v>97.47265625</c:v>
                </c:pt>
                <c:pt idx="11">
                  <c:v>90.6171875</c:v>
                </c:pt>
                <c:pt idx="12">
                  <c:v>91.125</c:v>
                </c:pt>
                <c:pt idx="13">
                  <c:v>91.3828125</c:v>
                </c:pt>
                <c:pt idx="14">
                  <c:v>91.640625</c:v>
                </c:pt>
                <c:pt idx="15">
                  <c:v>91.6484375</c:v>
                </c:pt>
                <c:pt idx="16">
                  <c:v>91.65625</c:v>
                </c:pt>
                <c:pt idx="17">
                  <c:v>91.66796875</c:v>
                </c:pt>
                <c:pt idx="18">
                  <c:v>91.1640625</c:v>
                </c:pt>
                <c:pt idx="19">
                  <c:v>91.68359375</c:v>
                </c:pt>
                <c:pt idx="20">
                  <c:v>91.9453125</c:v>
                </c:pt>
                <c:pt idx="21">
                  <c:v>92.453125</c:v>
                </c:pt>
                <c:pt idx="22">
                  <c:v>92.7109375</c:v>
                </c:pt>
                <c:pt idx="23">
                  <c:v>92.71875</c:v>
                </c:pt>
                <c:pt idx="24">
                  <c:v>92.4765625</c:v>
                </c:pt>
                <c:pt idx="25">
                  <c:v>92.734375</c:v>
                </c:pt>
                <c:pt idx="26">
                  <c:v>92.7421875</c:v>
                </c:pt>
                <c:pt idx="27">
                  <c:v>91.7421875</c:v>
                </c:pt>
                <c:pt idx="28">
                  <c:v>92.2578125</c:v>
                </c:pt>
                <c:pt idx="29">
                  <c:v>92.515625</c:v>
                </c:pt>
                <c:pt idx="30">
                  <c:v>92.53125</c:v>
                </c:pt>
                <c:pt idx="31">
                  <c:v>92.7890625</c:v>
                </c:pt>
                <c:pt idx="32">
                  <c:v>92.30078125</c:v>
                </c:pt>
                <c:pt idx="33">
                  <c:v>92.80859375</c:v>
                </c:pt>
                <c:pt idx="34">
                  <c:v>92.5703125</c:v>
                </c:pt>
                <c:pt idx="35">
                  <c:v>92.828125</c:v>
                </c:pt>
                <c:pt idx="36">
                  <c:v>92.8359375</c:v>
                </c:pt>
                <c:pt idx="37">
                  <c:v>91.578125</c:v>
                </c:pt>
                <c:pt idx="38">
                  <c:v>91.85546875</c:v>
                </c:pt>
                <c:pt idx="39">
                  <c:v>92.17578125</c:v>
                </c:pt>
                <c:pt idx="40">
                  <c:v>92.46484375</c:v>
                </c:pt>
                <c:pt idx="41">
                  <c:v>92.8984375</c:v>
                </c:pt>
                <c:pt idx="42">
                  <c:v>93.015625</c:v>
                </c:pt>
                <c:pt idx="43">
                  <c:v>93.75390625</c:v>
                </c:pt>
                <c:pt idx="44">
                  <c:v>94.3125</c:v>
                </c:pt>
                <c:pt idx="45">
                  <c:v>94.75390625</c:v>
                </c:pt>
                <c:pt idx="46">
                  <c:v>95.14453125</c:v>
                </c:pt>
                <c:pt idx="47">
                  <c:v>95.6015625</c:v>
                </c:pt>
                <c:pt idx="48">
                  <c:v>96.05078125</c:v>
                </c:pt>
                <c:pt idx="49">
                  <c:v>96.484375</c:v>
                </c:pt>
                <c:pt idx="50">
                  <c:v>96.89453125</c:v>
                </c:pt>
                <c:pt idx="51">
                  <c:v>97.24609375</c:v>
                </c:pt>
                <c:pt idx="52">
                  <c:v>97.40625</c:v>
                </c:pt>
                <c:pt idx="53">
                  <c:v>97.8984375</c:v>
                </c:pt>
                <c:pt idx="54">
                  <c:v>98.4921875</c:v>
                </c:pt>
                <c:pt idx="55">
                  <c:v>99.1015625</c:v>
                </c:pt>
                <c:pt idx="56">
                  <c:v>99.53515625</c:v>
                </c:pt>
                <c:pt idx="57">
                  <c:v>100.05859375</c:v>
                </c:pt>
                <c:pt idx="58">
                  <c:v>100.46875</c:v>
                </c:pt>
                <c:pt idx="59">
                  <c:v>100.96484375</c:v>
                </c:pt>
                <c:pt idx="60">
                  <c:v>101.41796875</c:v>
                </c:pt>
                <c:pt idx="61">
                  <c:v>101.7421875</c:v>
                </c:pt>
                <c:pt idx="62">
                  <c:v>101.7578125</c:v>
                </c:pt>
                <c:pt idx="63">
                  <c:v>101.7734375</c:v>
                </c:pt>
                <c:pt idx="64">
                  <c:v>101.7890625</c:v>
                </c:pt>
                <c:pt idx="65">
                  <c:v>101.796875</c:v>
                </c:pt>
                <c:pt idx="66">
                  <c:v>101.8203125</c:v>
                </c:pt>
                <c:pt idx="67">
                  <c:v>101.84375</c:v>
                </c:pt>
                <c:pt idx="68">
                  <c:v>101.86328125</c:v>
                </c:pt>
                <c:pt idx="69">
                  <c:v>93.69140625</c:v>
                </c:pt>
                <c:pt idx="70">
                  <c:v>93.46484375</c:v>
                </c:pt>
                <c:pt idx="71">
                  <c:v>93.98828125</c:v>
                </c:pt>
                <c:pt idx="72">
                  <c:v>93.51171875</c:v>
                </c:pt>
                <c:pt idx="73">
                  <c:v>93.7890625</c:v>
                </c:pt>
                <c:pt idx="74">
                  <c:v>94.0625</c:v>
                </c:pt>
                <c:pt idx="75">
                  <c:v>94.0859375</c:v>
                </c:pt>
                <c:pt idx="76">
                  <c:v>93.359375</c:v>
                </c:pt>
                <c:pt idx="77">
                  <c:v>94.1328125</c:v>
                </c:pt>
                <c:pt idx="78">
                  <c:v>93.66015625</c:v>
                </c:pt>
                <c:pt idx="79">
                  <c:v>94.1875</c:v>
                </c:pt>
                <c:pt idx="80">
                  <c:v>93.9609375</c:v>
                </c:pt>
                <c:pt idx="81">
                  <c:v>95.2578125</c:v>
                </c:pt>
                <c:pt idx="82">
                  <c:v>96.62890625</c:v>
                </c:pt>
                <c:pt idx="83">
                  <c:v>97.9375</c:v>
                </c:pt>
                <c:pt idx="84">
                  <c:v>98.16796875</c:v>
                </c:pt>
                <c:pt idx="85">
                  <c:v>98.79296875</c:v>
                </c:pt>
                <c:pt idx="86">
                  <c:v>99.2734375</c:v>
                </c:pt>
                <c:pt idx="87">
                  <c:v>99.76953125</c:v>
                </c:pt>
                <c:pt idx="88">
                  <c:v>100.14453125</c:v>
                </c:pt>
                <c:pt idx="89">
                  <c:v>100.01953125</c:v>
                </c:pt>
                <c:pt idx="90">
                  <c:v>100.30078125</c:v>
                </c:pt>
                <c:pt idx="91">
                  <c:v>99.8984375</c:v>
                </c:pt>
                <c:pt idx="92">
                  <c:v>99.43359375</c:v>
                </c:pt>
                <c:pt idx="93">
                  <c:v>99.57421875</c:v>
                </c:pt>
                <c:pt idx="94">
                  <c:v>100.484375</c:v>
                </c:pt>
                <c:pt idx="95">
                  <c:v>102.32421875</c:v>
                </c:pt>
                <c:pt idx="96">
                  <c:v>102.55859375</c:v>
                </c:pt>
                <c:pt idx="97">
                  <c:v>102.5703125</c:v>
                </c:pt>
                <c:pt idx="98">
                  <c:v>102.60546875</c:v>
                </c:pt>
                <c:pt idx="99">
                  <c:v>102.62890625</c:v>
                </c:pt>
                <c:pt idx="100">
                  <c:v>102.6484375</c:v>
                </c:pt>
                <c:pt idx="101">
                  <c:v>94.15234375</c:v>
                </c:pt>
                <c:pt idx="102">
                  <c:v>94.75</c:v>
                </c:pt>
                <c:pt idx="103">
                  <c:v>94.2734375</c:v>
                </c:pt>
                <c:pt idx="104">
                  <c:v>94.796875</c:v>
                </c:pt>
                <c:pt idx="105">
                  <c:v>94.8203125</c:v>
                </c:pt>
                <c:pt idx="106">
                  <c:v>94.84765625</c:v>
                </c:pt>
                <c:pt idx="107">
                  <c:v>94.80859375</c:v>
                </c:pt>
                <c:pt idx="108">
                  <c:v>102.83984375</c:v>
                </c:pt>
                <c:pt idx="109">
                  <c:v>102.86328125</c:v>
                </c:pt>
                <c:pt idx="110">
                  <c:v>95.13671875</c:v>
                </c:pt>
                <c:pt idx="111">
                  <c:v>94.6640625</c:v>
                </c:pt>
                <c:pt idx="112">
                  <c:v>94.74609375</c:v>
                </c:pt>
                <c:pt idx="113">
                  <c:v>94.6640625</c:v>
                </c:pt>
                <c:pt idx="114">
                  <c:v>97.46875</c:v>
                </c:pt>
                <c:pt idx="115">
                  <c:v>100.96875</c:v>
                </c:pt>
                <c:pt idx="116">
                  <c:v>103.0234375</c:v>
                </c:pt>
                <c:pt idx="117">
                  <c:v>103.0625</c:v>
                </c:pt>
                <c:pt idx="118">
                  <c:v>103.0859375</c:v>
                </c:pt>
                <c:pt idx="119">
                  <c:v>103.09375</c:v>
                </c:pt>
                <c:pt idx="120">
                  <c:v>103.1328125</c:v>
                </c:pt>
                <c:pt idx="121">
                  <c:v>103.15625</c:v>
                </c:pt>
                <c:pt idx="122">
                  <c:v>103.171875</c:v>
                </c:pt>
                <c:pt idx="123">
                  <c:v>103.20703125</c:v>
                </c:pt>
                <c:pt idx="124">
                  <c:v>94.98046875</c:v>
                </c:pt>
                <c:pt idx="125">
                  <c:v>94.48828125</c:v>
                </c:pt>
                <c:pt idx="126">
                  <c:v>95.02734375</c:v>
                </c:pt>
                <c:pt idx="127">
                  <c:v>95.0546875</c:v>
                </c:pt>
                <c:pt idx="128">
                  <c:v>94.8203125</c:v>
                </c:pt>
                <c:pt idx="129">
                  <c:v>95.10546875</c:v>
                </c:pt>
                <c:pt idx="130">
                  <c:v>95.12890625</c:v>
                </c:pt>
                <c:pt idx="131">
                  <c:v>94.71484375</c:v>
                </c:pt>
                <c:pt idx="132">
                  <c:v>94.9921875</c:v>
                </c:pt>
                <c:pt idx="133">
                  <c:v>95.015625</c:v>
                </c:pt>
                <c:pt idx="134">
                  <c:v>94.5390625</c:v>
                </c:pt>
                <c:pt idx="135">
                  <c:v>94.8125</c:v>
                </c:pt>
                <c:pt idx="136">
                  <c:v>95.0859375</c:v>
                </c:pt>
                <c:pt idx="137">
                  <c:v>95.22265625</c:v>
                </c:pt>
                <c:pt idx="138">
                  <c:v>96.94140625</c:v>
                </c:pt>
                <c:pt idx="139">
                  <c:v>98.3359375</c:v>
                </c:pt>
                <c:pt idx="140">
                  <c:v>99.3515625</c:v>
                </c:pt>
                <c:pt idx="141">
                  <c:v>100.21484375</c:v>
                </c:pt>
                <c:pt idx="142">
                  <c:v>103.67578125</c:v>
                </c:pt>
                <c:pt idx="143">
                  <c:v>103.6875</c:v>
                </c:pt>
                <c:pt idx="144">
                  <c:v>94.9765625</c:v>
                </c:pt>
                <c:pt idx="145">
                  <c:v>95</c:v>
                </c:pt>
                <c:pt idx="146">
                  <c:v>94.5078125</c:v>
                </c:pt>
                <c:pt idx="147">
                  <c:v>95.296875</c:v>
                </c:pt>
                <c:pt idx="148">
                  <c:v>95.82421875</c:v>
                </c:pt>
                <c:pt idx="149">
                  <c:v>94.84375</c:v>
                </c:pt>
                <c:pt idx="150">
                  <c:v>95.37109375</c:v>
                </c:pt>
                <c:pt idx="151">
                  <c:v>95.45703125</c:v>
                </c:pt>
                <c:pt idx="152">
                  <c:v>95.48046875</c:v>
                </c:pt>
                <c:pt idx="153">
                  <c:v>97.16015625</c:v>
                </c:pt>
                <c:pt idx="154">
                  <c:v>98.453125</c:v>
                </c:pt>
                <c:pt idx="155">
                  <c:v>99.1484375</c:v>
                </c:pt>
                <c:pt idx="156">
                  <c:v>98.12890625</c:v>
                </c:pt>
                <c:pt idx="157">
                  <c:v>96.18359375</c:v>
                </c:pt>
                <c:pt idx="158">
                  <c:v>96.54296875</c:v>
                </c:pt>
                <c:pt idx="159">
                  <c:v>97.25390625</c:v>
                </c:pt>
                <c:pt idx="160">
                  <c:v>96.7578125</c:v>
                </c:pt>
                <c:pt idx="161">
                  <c:v>95.44921875</c:v>
                </c:pt>
                <c:pt idx="162">
                  <c:v>95.97265625</c:v>
                </c:pt>
                <c:pt idx="163">
                  <c:v>95.99609375</c:v>
                </c:pt>
                <c:pt idx="164">
                  <c:v>96.2734375</c:v>
                </c:pt>
                <c:pt idx="165">
                  <c:v>97.671875</c:v>
                </c:pt>
                <c:pt idx="166">
                  <c:v>99.9296875</c:v>
                </c:pt>
                <c:pt idx="167">
                  <c:v>102.25</c:v>
                </c:pt>
                <c:pt idx="168">
                  <c:v>103.6953125</c:v>
                </c:pt>
                <c:pt idx="169">
                  <c:v>104.33984375</c:v>
                </c:pt>
                <c:pt idx="170">
                  <c:v>97.36328125</c:v>
                </c:pt>
                <c:pt idx="171">
                  <c:v>95.625</c:v>
                </c:pt>
                <c:pt idx="172">
                  <c:v>96.66015625</c:v>
                </c:pt>
                <c:pt idx="173">
                  <c:v>96.18359375</c:v>
                </c:pt>
                <c:pt idx="174">
                  <c:v>95.9609375</c:v>
                </c:pt>
                <c:pt idx="175">
                  <c:v>96.48828125</c:v>
                </c:pt>
                <c:pt idx="176">
                  <c:v>96.26171875</c:v>
                </c:pt>
                <c:pt idx="177">
                  <c:v>96.54296875</c:v>
                </c:pt>
                <c:pt idx="178">
                  <c:v>96.12109375</c:v>
                </c:pt>
                <c:pt idx="179">
                  <c:v>96.3984375</c:v>
                </c:pt>
                <c:pt idx="180">
                  <c:v>97.89453125</c:v>
                </c:pt>
                <c:pt idx="181">
                  <c:v>99.35546875</c:v>
                </c:pt>
                <c:pt idx="182">
                  <c:v>101.43359375</c:v>
                </c:pt>
                <c:pt idx="183">
                  <c:v>102.87890625</c:v>
                </c:pt>
                <c:pt idx="184">
                  <c:v>103.3046875</c:v>
                </c:pt>
                <c:pt idx="185">
                  <c:v>103.546875</c:v>
                </c:pt>
                <c:pt idx="186">
                  <c:v>104.43359375</c:v>
                </c:pt>
                <c:pt idx="187">
                  <c:v>104.7890625</c:v>
                </c:pt>
                <c:pt idx="188">
                  <c:v>104.8125</c:v>
                </c:pt>
                <c:pt idx="189">
                  <c:v>104.82421875</c:v>
                </c:pt>
                <c:pt idx="190">
                  <c:v>104.86328125</c:v>
                </c:pt>
                <c:pt idx="191">
                  <c:v>104.88671875</c:v>
                </c:pt>
                <c:pt idx="192">
                  <c:v>104.89453125</c:v>
                </c:pt>
                <c:pt idx="193">
                  <c:v>104.93359375</c:v>
                </c:pt>
                <c:pt idx="194">
                  <c:v>104.95703125</c:v>
                </c:pt>
                <c:pt idx="195">
                  <c:v>104.96875</c:v>
                </c:pt>
                <c:pt idx="196">
                  <c:v>96.7578125</c:v>
                </c:pt>
                <c:pt idx="197">
                  <c:v>96.78125</c:v>
                </c:pt>
                <c:pt idx="198">
                  <c:v>96.54296875</c:v>
                </c:pt>
                <c:pt idx="199">
                  <c:v>97.078125</c:v>
                </c:pt>
                <c:pt idx="200">
                  <c:v>96.8515625</c:v>
                </c:pt>
                <c:pt idx="201">
                  <c:v>96.3671875</c:v>
                </c:pt>
                <c:pt idx="202">
                  <c:v>96.90625</c:v>
                </c:pt>
                <c:pt idx="203">
                  <c:v>96.9296875</c:v>
                </c:pt>
                <c:pt idx="204">
                  <c:v>96.19140625</c:v>
                </c:pt>
                <c:pt idx="205">
                  <c:v>97.2265625</c:v>
                </c:pt>
                <c:pt idx="206">
                  <c:v>97.50390625</c:v>
                </c:pt>
                <c:pt idx="207">
                  <c:v>96.76953125</c:v>
                </c:pt>
                <c:pt idx="208">
                  <c:v>97.30078125</c:v>
                </c:pt>
                <c:pt idx="209">
                  <c:v>97.32421875</c:v>
                </c:pt>
                <c:pt idx="210">
                  <c:v>96.33203125</c:v>
                </c:pt>
                <c:pt idx="211">
                  <c:v>97.375</c:v>
                </c:pt>
                <c:pt idx="212">
                  <c:v>97.6484375</c:v>
                </c:pt>
                <c:pt idx="213">
                  <c:v>96.9140625</c:v>
                </c:pt>
                <c:pt idx="214">
                  <c:v>97.4453125</c:v>
                </c:pt>
                <c:pt idx="215">
                  <c:v>97.21875</c:v>
                </c:pt>
                <c:pt idx="216">
                  <c:v>96.7421875</c:v>
                </c:pt>
                <c:pt idx="217">
                  <c:v>97.51953125</c:v>
                </c:pt>
                <c:pt idx="218">
                  <c:v>97.79296875</c:v>
                </c:pt>
                <c:pt idx="219">
                  <c:v>97.56640625</c:v>
                </c:pt>
                <c:pt idx="220">
                  <c:v>96.57421875</c:v>
                </c:pt>
                <c:pt idx="221">
                  <c:v>97.61328125</c:v>
                </c:pt>
                <c:pt idx="222">
                  <c:v>99.140625</c:v>
                </c:pt>
                <c:pt idx="223">
                  <c:v>105.6484375</c:v>
                </c:pt>
                <c:pt idx="224">
                  <c:v>105.6875</c:v>
                </c:pt>
                <c:pt idx="225">
                  <c:v>97.4609375</c:v>
                </c:pt>
                <c:pt idx="226">
                  <c:v>96.96875</c:v>
                </c:pt>
                <c:pt idx="227">
                  <c:v>97.76171875</c:v>
                </c:pt>
                <c:pt idx="228">
                  <c:v>98.03515625</c:v>
                </c:pt>
                <c:pt idx="229">
                  <c:v>97.296875</c:v>
                </c:pt>
                <c:pt idx="230">
                  <c:v>98.08984375</c:v>
                </c:pt>
                <c:pt idx="231">
                  <c:v>97.36328125</c:v>
                </c:pt>
                <c:pt idx="232">
                  <c:v>97.390625</c:v>
                </c:pt>
                <c:pt idx="233">
                  <c:v>97.921875</c:v>
                </c:pt>
                <c:pt idx="234">
                  <c:v>97.5</c:v>
                </c:pt>
                <c:pt idx="235">
                  <c:v>97.71875</c:v>
                </c:pt>
                <c:pt idx="236">
                  <c:v>97.7421875</c:v>
                </c:pt>
                <c:pt idx="237">
                  <c:v>97.82421875</c:v>
                </c:pt>
                <c:pt idx="238">
                  <c:v>97.54296875</c:v>
                </c:pt>
                <c:pt idx="239">
                  <c:v>98.06640625</c:v>
                </c:pt>
                <c:pt idx="240">
                  <c:v>97.89453125</c:v>
                </c:pt>
                <c:pt idx="241">
                  <c:v>97.91796875</c:v>
                </c:pt>
                <c:pt idx="242">
                  <c:v>98.19140625</c:v>
                </c:pt>
                <c:pt idx="243">
                  <c:v>98.91015625</c:v>
                </c:pt>
                <c:pt idx="244">
                  <c:v>99.88671875</c:v>
                </c:pt>
                <c:pt idx="245">
                  <c:v>100.10546875</c:v>
                </c:pt>
                <c:pt idx="246">
                  <c:v>101.15625</c:v>
                </c:pt>
                <c:pt idx="247">
                  <c:v>102.296875</c:v>
                </c:pt>
                <c:pt idx="248">
                  <c:v>102.05078125</c:v>
                </c:pt>
                <c:pt idx="249">
                  <c:v>102.21875</c:v>
                </c:pt>
                <c:pt idx="250">
                  <c:v>103.28515625</c:v>
                </c:pt>
                <c:pt idx="251">
                  <c:v>104.19921875</c:v>
                </c:pt>
                <c:pt idx="252">
                  <c:v>105.92578125</c:v>
                </c:pt>
                <c:pt idx="253">
                  <c:v>106.40625</c:v>
                </c:pt>
                <c:pt idx="254">
                  <c:v>97.9296875</c:v>
                </c:pt>
                <c:pt idx="255">
                  <c:v>98.203125</c:v>
                </c:pt>
                <c:pt idx="256">
                  <c:v>98.4765625</c:v>
                </c:pt>
                <c:pt idx="257">
                  <c:v>98.5</c:v>
                </c:pt>
                <c:pt idx="258">
                  <c:v>98.77734375</c:v>
                </c:pt>
                <c:pt idx="259">
                  <c:v>98.3046875</c:v>
                </c:pt>
                <c:pt idx="260">
                  <c:v>98.328125</c:v>
                </c:pt>
                <c:pt idx="261">
                  <c:v>98.6015625</c:v>
                </c:pt>
                <c:pt idx="262">
                  <c:v>98.625</c:v>
                </c:pt>
                <c:pt idx="263">
                  <c:v>98.4609375</c:v>
                </c:pt>
                <c:pt idx="264">
                  <c:v>98.48828125</c:v>
                </c:pt>
                <c:pt idx="265">
                  <c:v>99.265625</c:v>
                </c:pt>
                <c:pt idx="266">
                  <c:v>100.79296875</c:v>
                </c:pt>
                <c:pt idx="267">
                  <c:v>102.4765625</c:v>
                </c:pt>
                <c:pt idx="268">
                  <c:v>103.765625</c:v>
                </c:pt>
                <c:pt idx="269">
                  <c:v>105.78125</c:v>
                </c:pt>
                <c:pt idx="270">
                  <c:v>106.828125</c:v>
                </c:pt>
                <c:pt idx="271">
                  <c:v>106.8515625</c:v>
                </c:pt>
                <c:pt idx="272">
                  <c:v>99.125</c:v>
                </c:pt>
                <c:pt idx="273">
                  <c:v>99.1484375</c:v>
                </c:pt>
                <c:pt idx="274">
                  <c:v>98.16015625</c:v>
                </c:pt>
                <c:pt idx="275">
                  <c:v>98.69921875</c:v>
                </c:pt>
                <c:pt idx="276">
                  <c:v>98.72265625</c:v>
                </c:pt>
                <c:pt idx="277">
                  <c:v>98.23046875</c:v>
                </c:pt>
                <c:pt idx="278">
                  <c:v>98.76953125</c:v>
                </c:pt>
                <c:pt idx="279">
                  <c:v>98.79296875</c:v>
                </c:pt>
                <c:pt idx="280">
                  <c:v>98.3125</c:v>
                </c:pt>
                <c:pt idx="281">
                  <c:v>98.84375</c:v>
                </c:pt>
                <c:pt idx="282">
                  <c:v>98.8671875</c:v>
                </c:pt>
                <c:pt idx="283">
                  <c:v>98.88671875</c:v>
                </c:pt>
                <c:pt idx="284">
                  <c:v>99.4140625</c:v>
                </c:pt>
                <c:pt idx="285">
                  <c:v>98.94140625</c:v>
                </c:pt>
                <c:pt idx="286">
                  <c:v>98.453125</c:v>
                </c:pt>
                <c:pt idx="287">
                  <c:v>98.99609375</c:v>
                </c:pt>
                <c:pt idx="288">
                  <c:v>99.26953125</c:v>
                </c:pt>
                <c:pt idx="289">
                  <c:v>98.59765625</c:v>
                </c:pt>
                <c:pt idx="290">
                  <c:v>98.625</c:v>
                </c:pt>
                <c:pt idx="291">
                  <c:v>99.1484375</c:v>
                </c:pt>
                <c:pt idx="292">
                  <c:v>98.671875</c:v>
                </c:pt>
                <c:pt idx="293">
                  <c:v>98.6953125</c:v>
                </c:pt>
                <c:pt idx="294">
                  <c:v>99.46875</c:v>
                </c:pt>
                <c:pt idx="295">
                  <c:v>98.99609375</c:v>
                </c:pt>
                <c:pt idx="296">
                  <c:v>99.26953125</c:v>
                </c:pt>
                <c:pt idx="297">
                  <c:v>99.54296875</c:v>
                </c:pt>
                <c:pt idx="298">
                  <c:v>99.51171875</c:v>
                </c:pt>
                <c:pt idx="299">
                  <c:v>99.27734375</c:v>
                </c:pt>
                <c:pt idx="300">
                  <c:v>99.30078125</c:v>
                </c:pt>
                <c:pt idx="301">
                  <c:v>99.828125</c:v>
                </c:pt>
                <c:pt idx="302">
                  <c:v>99.8515625</c:v>
                </c:pt>
                <c:pt idx="303">
                  <c:v>99.625</c:v>
                </c:pt>
                <c:pt idx="304">
                  <c:v>99.1484375</c:v>
                </c:pt>
                <c:pt idx="305">
                  <c:v>107.421875</c:v>
                </c:pt>
                <c:pt idx="306">
                  <c:v>99.44921875</c:v>
                </c:pt>
                <c:pt idx="307">
                  <c:v>99.97265625</c:v>
                </c:pt>
                <c:pt idx="308">
                  <c:v>99.99609375</c:v>
                </c:pt>
                <c:pt idx="309">
                  <c:v>99.51953125</c:v>
                </c:pt>
                <c:pt idx="310">
                  <c:v>99.29296875</c:v>
                </c:pt>
                <c:pt idx="311">
                  <c:v>99.05078125</c:v>
                </c:pt>
                <c:pt idx="312">
                  <c:v>99.59375</c:v>
                </c:pt>
                <c:pt idx="313">
                  <c:v>99.6171875</c:v>
                </c:pt>
                <c:pt idx="314">
                  <c:v>98.953125</c:v>
                </c:pt>
                <c:pt idx="315">
                  <c:v>99.4765625</c:v>
                </c:pt>
                <c:pt idx="316">
                  <c:v>99.25</c:v>
                </c:pt>
                <c:pt idx="317">
                  <c:v>100.7421875</c:v>
                </c:pt>
                <c:pt idx="318">
                  <c:v>102.39453125</c:v>
                </c:pt>
                <c:pt idx="319">
                  <c:v>103.3828125</c:v>
                </c:pt>
                <c:pt idx="320">
                  <c:v>103.71484375</c:v>
                </c:pt>
                <c:pt idx="321">
                  <c:v>104.72265625</c:v>
                </c:pt>
                <c:pt idx="322">
                  <c:v>106.40625</c:v>
                </c:pt>
                <c:pt idx="323">
                  <c:v>107.15625</c:v>
                </c:pt>
                <c:pt idx="324">
                  <c:v>108.140625</c:v>
                </c:pt>
                <c:pt idx="325">
                  <c:v>108.1640625</c:v>
                </c:pt>
                <c:pt idx="326">
                  <c:v>108.171875</c:v>
                </c:pt>
                <c:pt idx="327">
                  <c:v>100.21484375</c:v>
                </c:pt>
                <c:pt idx="328">
                  <c:v>99.98046875</c:v>
                </c:pt>
                <c:pt idx="329">
                  <c:v>99.99609375</c:v>
                </c:pt>
                <c:pt idx="330">
                  <c:v>99.23828125</c:v>
                </c:pt>
                <c:pt idx="331">
                  <c:v>99.51953125</c:v>
                </c:pt>
                <c:pt idx="332">
                  <c:v>100.27734375</c:v>
                </c:pt>
                <c:pt idx="333">
                  <c:v>100.04296875</c:v>
                </c:pt>
                <c:pt idx="334">
                  <c:v>100.05078125</c:v>
                </c:pt>
                <c:pt idx="335">
                  <c:v>99.81640625</c:v>
                </c:pt>
                <c:pt idx="336">
                  <c:v>99.8203125</c:v>
                </c:pt>
                <c:pt idx="337">
                  <c:v>99.84375</c:v>
                </c:pt>
                <c:pt idx="338">
                  <c:v>100.1015625</c:v>
                </c:pt>
                <c:pt idx="339">
                  <c:v>100.1171875</c:v>
                </c:pt>
                <c:pt idx="340">
                  <c:v>100.125</c:v>
                </c:pt>
                <c:pt idx="341">
                  <c:v>99.890625</c:v>
                </c:pt>
                <c:pt idx="342">
                  <c:v>99.89453125</c:v>
                </c:pt>
                <c:pt idx="343">
                  <c:v>100.1640625</c:v>
                </c:pt>
                <c:pt idx="344">
                  <c:v>100.421875</c:v>
                </c:pt>
                <c:pt idx="345">
                  <c:v>100.4375</c:v>
                </c:pt>
                <c:pt idx="346">
                  <c:v>100.4453125</c:v>
                </c:pt>
                <c:pt idx="347">
                  <c:v>100.4609375</c:v>
                </c:pt>
                <c:pt idx="348">
                  <c:v>100.72265625</c:v>
                </c:pt>
                <c:pt idx="349">
                  <c:v>98.9765625</c:v>
                </c:pt>
                <c:pt idx="350">
                  <c:v>99.74609375</c:v>
                </c:pt>
                <c:pt idx="351">
                  <c:v>99.76171875</c:v>
                </c:pt>
                <c:pt idx="352">
                  <c:v>100.02734375</c:v>
                </c:pt>
                <c:pt idx="353">
                  <c:v>100.03515625</c:v>
                </c:pt>
                <c:pt idx="354">
                  <c:v>99.80078125</c:v>
                </c:pt>
                <c:pt idx="355">
                  <c:v>99.61328125</c:v>
                </c:pt>
                <c:pt idx="356">
                  <c:v>99.82421875</c:v>
                </c:pt>
                <c:pt idx="357">
                  <c:v>100.13671875</c:v>
                </c:pt>
                <c:pt idx="358">
                  <c:v>100.1015625</c:v>
                </c:pt>
                <c:pt idx="359">
                  <c:v>100.4140625</c:v>
                </c:pt>
                <c:pt idx="360">
                  <c:v>100.125</c:v>
                </c:pt>
                <c:pt idx="361">
                  <c:v>99.9375</c:v>
                </c:pt>
                <c:pt idx="362">
                  <c:v>100.1484375</c:v>
                </c:pt>
                <c:pt idx="363">
                  <c:v>100.4609375</c:v>
                </c:pt>
                <c:pt idx="364">
                  <c:v>100.421875</c:v>
                </c:pt>
                <c:pt idx="365">
                  <c:v>101.20703125</c:v>
                </c:pt>
                <c:pt idx="366">
                  <c:v>100.6953125</c:v>
                </c:pt>
                <c:pt idx="367">
                  <c:v>101.9921875</c:v>
                </c:pt>
                <c:pt idx="368">
                  <c:v>100.21875</c:v>
                </c:pt>
                <c:pt idx="369">
                  <c:v>102.703125</c:v>
                </c:pt>
                <c:pt idx="370">
                  <c:v>100.24609375</c:v>
                </c:pt>
                <c:pt idx="371">
                  <c:v>103.5703125</c:v>
                </c:pt>
                <c:pt idx="372">
                  <c:v>100.51953125</c:v>
                </c:pt>
                <c:pt idx="373">
                  <c:v>104.2421875</c:v>
                </c:pt>
                <c:pt idx="374">
                  <c:v>100.54296875</c:v>
                </c:pt>
                <c:pt idx="375">
                  <c:v>105.58984375</c:v>
                </c:pt>
                <c:pt idx="376">
                  <c:v>100.56640625</c:v>
                </c:pt>
                <c:pt idx="377">
                  <c:v>106.52734375</c:v>
                </c:pt>
                <c:pt idx="378">
                  <c:v>100.58984375</c:v>
                </c:pt>
                <c:pt idx="379">
                  <c:v>107.03515625</c:v>
                </c:pt>
                <c:pt idx="380">
                  <c:v>100.6171875</c:v>
                </c:pt>
                <c:pt idx="381">
                  <c:v>108.3828125</c:v>
                </c:pt>
                <c:pt idx="382">
                  <c:v>100.640625</c:v>
                </c:pt>
                <c:pt idx="383">
                  <c:v>108.8984375</c:v>
                </c:pt>
                <c:pt idx="384">
                  <c:v>100.6640625</c:v>
                </c:pt>
                <c:pt idx="385">
                  <c:v>108.9140625</c:v>
                </c:pt>
                <c:pt idx="386">
                  <c:v>100.4375</c:v>
                </c:pt>
                <c:pt idx="387">
                  <c:v>108.9453125</c:v>
                </c:pt>
                <c:pt idx="388">
                  <c:v>100.4609375</c:v>
                </c:pt>
                <c:pt idx="389">
                  <c:v>107.21875</c:v>
                </c:pt>
                <c:pt idx="390">
                  <c:v>100.73828125</c:v>
                </c:pt>
                <c:pt idx="391">
                  <c:v>100.4921875</c:v>
                </c:pt>
                <c:pt idx="392">
                  <c:v>100.76171875</c:v>
                </c:pt>
                <c:pt idx="393">
                  <c:v>100.76953125</c:v>
                </c:pt>
                <c:pt idx="394">
                  <c:v>100.78515625</c:v>
                </c:pt>
                <c:pt idx="395">
                  <c:v>100.79296875</c:v>
                </c:pt>
                <c:pt idx="396">
                  <c:v>100.80859375</c:v>
                </c:pt>
                <c:pt idx="397">
                  <c:v>100.56640625</c:v>
                </c:pt>
                <c:pt idx="398">
                  <c:v>100.83203125</c:v>
                </c:pt>
                <c:pt idx="399">
                  <c:v>100.83984375</c:v>
                </c:pt>
                <c:pt idx="400">
                  <c:v>100.85546875</c:v>
                </c:pt>
                <c:pt idx="401">
                  <c:v>100.8671875</c:v>
                </c:pt>
                <c:pt idx="402">
                  <c:v>100.8828125</c:v>
                </c:pt>
                <c:pt idx="403">
                  <c:v>100.890625</c:v>
                </c:pt>
                <c:pt idx="404">
                  <c:v>100.3984375</c:v>
                </c:pt>
                <c:pt idx="405">
                  <c:v>101.4140625</c:v>
                </c:pt>
                <c:pt idx="406">
                  <c:v>100.9296875</c:v>
                </c:pt>
                <c:pt idx="407">
                  <c:v>101.1875</c:v>
                </c:pt>
                <c:pt idx="408">
                  <c:v>101.203125</c:v>
                </c:pt>
                <c:pt idx="409">
                  <c:v>101.4609375</c:v>
                </c:pt>
                <c:pt idx="410">
                  <c:v>100.21875</c:v>
                </c:pt>
                <c:pt idx="411">
                  <c:v>100.734375</c:v>
                </c:pt>
                <c:pt idx="412">
                  <c:v>100.75390625</c:v>
                </c:pt>
                <c:pt idx="413">
                  <c:v>101.51171875</c:v>
                </c:pt>
                <c:pt idx="414">
                  <c:v>100.52734375</c:v>
                </c:pt>
                <c:pt idx="415">
                  <c:v>101.04296875</c:v>
                </c:pt>
                <c:pt idx="416">
                  <c:v>100.04296875</c:v>
                </c:pt>
                <c:pt idx="417">
                  <c:v>100.81640625</c:v>
                </c:pt>
                <c:pt idx="418">
                  <c:v>100.87890625</c:v>
                </c:pt>
                <c:pt idx="419">
                  <c:v>101.08984375</c:v>
                </c:pt>
                <c:pt idx="420">
                  <c:v>100.90234375</c:v>
                </c:pt>
                <c:pt idx="421">
                  <c:v>101.11328125</c:v>
                </c:pt>
                <c:pt idx="422">
                  <c:v>100.6796875</c:v>
                </c:pt>
                <c:pt idx="423">
                  <c:v>100.375</c:v>
                </c:pt>
                <c:pt idx="424">
                  <c:v>100.703125</c:v>
                </c:pt>
                <c:pt idx="425">
                  <c:v>100.9140625</c:v>
                </c:pt>
                <c:pt idx="426">
                  <c:v>101.2265625</c:v>
                </c:pt>
                <c:pt idx="427">
                  <c:v>100.6875</c:v>
                </c:pt>
                <c:pt idx="428">
                  <c:v>101.22265625</c:v>
                </c:pt>
                <c:pt idx="429">
                  <c:v>100.4453125</c:v>
                </c:pt>
                <c:pt idx="430">
                  <c:v>102.59765625</c:v>
                </c:pt>
                <c:pt idx="431">
                  <c:v>100.984375</c:v>
                </c:pt>
                <c:pt idx="432">
                  <c:v>103.3671875</c:v>
                </c:pt>
                <c:pt idx="433">
                  <c:v>101.01171875</c:v>
                </c:pt>
                <c:pt idx="434">
                  <c:v>103.67578125</c:v>
                </c:pt>
                <c:pt idx="435">
                  <c:v>100.52734375</c:v>
                </c:pt>
                <c:pt idx="436">
                  <c:v>105.484375</c:v>
                </c:pt>
                <c:pt idx="437">
                  <c:v>101.05859375</c:v>
                </c:pt>
                <c:pt idx="438">
                  <c:v>106.515625</c:v>
                </c:pt>
                <c:pt idx="439">
                  <c:v>100.83203125</c:v>
                </c:pt>
                <c:pt idx="440">
                  <c:v>106.921875</c:v>
                </c:pt>
                <c:pt idx="441">
                  <c:v>100.59375</c:v>
                </c:pt>
                <c:pt idx="442">
                  <c:v>108.125</c:v>
                </c:pt>
                <c:pt idx="443">
                  <c:v>101.3828125</c:v>
                </c:pt>
                <c:pt idx="444">
                  <c:v>108.58203125</c:v>
                </c:pt>
                <c:pt idx="445">
                  <c:v>101.40625</c:v>
                </c:pt>
                <c:pt idx="446">
                  <c:v>109.18359375</c:v>
                </c:pt>
                <c:pt idx="447">
                  <c:v>100.66796875</c:v>
                </c:pt>
                <c:pt idx="448">
                  <c:v>109.6875</c:v>
                </c:pt>
                <c:pt idx="449">
                  <c:v>101.453125</c:v>
                </c:pt>
                <c:pt idx="450">
                  <c:v>109.7109375</c:v>
                </c:pt>
                <c:pt idx="451">
                  <c:v>101.4765625</c:v>
                </c:pt>
                <c:pt idx="452">
                  <c:v>109.734375</c:v>
                </c:pt>
                <c:pt idx="453">
                  <c:v>100.48828125</c:v>
                </c:pt>
                <c:pt idx="454">
                  <c:v>109.76171875</c:v>
                </c:pt>
                <c:pt idx="455">
                  <c:v>101.77734375</c:v>
                </c:pt>
                <c:pt idx="456">
                  <c:v>101.78515625</c:v>
                </c:pt>
                <c:pt idx="457">
                  <c:v>101.80078125</c:v>
                </c:pt>
                <c:pt idx="458">
                  <c:v>101.80859375</c:v>
                </c:pt>
                <c:pt idx="459">
                  <c:v>101.06640625</c:v>
                </c:pt>
                <c:pt idx="460">
                  <c:v>102.08203125</c:v>
                </c:pt>
                <c:pt idx="461">
                  <c:v>101.59765625</c:v>
                </c:pt>
                <c:pt idx="462">
                  <c:v>101.85546875</c:v>
                </c:pt>
                <c:pt idx="463">
                  <c:v>101.87109375</c:v>
                </c:pt>
                <c:pt idx="464">
                  <c:v>102.12890625</c:v>
                </c:pt>
                <c:pt idx="465">
                  <c:v>101.14453125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EDFE-E04D-836B-5E1FCA986894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container2</c:v>
                </c:pt>
              </c:strCache>
            </c:strRef>
          </c:tx>
          <c:spPr>
            <a:ln w="19050" cap="rnd">
              <a:solidFill>
                <a:srgbClr val="0070C0"/>
              </a:solidFill>
              <a:round/>
            </a:ln>
            <a:effectLst/>
          </c:spPr>
          <c:marker>
            <c:symbol val="circle"/>
            <c:size val="5"/>
            <c:spPr>
              <a:noFill/>
              <a:ln w="9525">
                <a:noFill/>
              </a:ln>
              <a:effectLst/>
            </c:spPr>
          </c:marker>
          <c:xVal>
            <c:numRef>
              <c:f>Sheet1!$A$2:$A$467</c:f>
              <c:numCache>
                <c:formatCode>General</c:formatCode>
                <c:ptCount val="466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  <c:pt idx="30">
                  <c:v>30</c:v>
                </c:pt>
                <c:pt idx="31">
                  <c:v>31</c:v>
                </c:pt>
                <c:pt idx="32">
                  <c:v>32</c:v>
                </c:pt>
                <c:pt idx="33">
                  <c:v>33</c:v>
                </c:pt>
                <c:pt idx="34">
                  <c:v>34</c:v>
                </c:pt>
                <c:pt idx="35">
                  <c:v>35</c:v>
                </c:pt>
                <c:pt idx="36">
                  <c:v>36</c:v>
                </c:pt>
                <c:pt idx="37">
                  <c:v>37</c:v>
                </c:pt>
                <c:pt idx="38">
                  <c:v>38</c:v>
                </c:pt>
                <c:pt idx="39">
                  <c:v>39</c:v>
                </c:pt>
                <c:pt idx="40">
                  <c:v>40</c:v>
                </c:pt>
                <c:pt idx="41">
                  <c:v>41</c:v>
                </c:pt>
                <c:pt idx="42">
                  <c:v>42</c:v>
                </c:pt>
                <c:pt idx="43">
                  <c:v>43</c:v>
                </c:pt>
                <c:pt idx="44">
                  <c:v>44</c:v>
                </c:pt>
                <c:pt idx="45">
                  <c:v>45</c:v>
                </c:pt>
                <c:pt idx="46">
                  <c:v>46</c:v>
                </c:pt>
                <c:pt idx="47">
                  <c:v>47</c:v>
                </c:pt>
                <c:pt idx="48">
                  <c:v>48</c:v>
                </c:pt>
                <c:pt idx="49">
                  <c:v>49</c:v>
                </c:pt>
                <c:pt idx="50">
                  <c:v>50</c:v>
                </c:pt>
                <c:pt idx="51">
                  <c:v>51</c:v>
                </c:pt>
                <c:pt idx="52">
                  <c:v>52</c:v>
                </c:pt>
                <c:pt idx="53">
                  <c:v>53</c:v>
                </c:pt>
                <c:pt idx="54">
                  <c:v>54</c:v>
                </c:pt>
                <c:pt idx="55">
                  <c:v>55</c:v>
                </c:pt>
                <c:pt idx="56">
                  <c:v>56</c:v>
                </c:pt>
                <c:pt idx="57">
                  <c:v>57</c:v>
                </c:pt>
                <c:pt idx="58">
                  <c:v>58</c:v>
                </c:pt>
                <c:pt idx="59">
                  <c:v>59</c:v>
                </c:pt>
                <c:pt idx="60">
                  <c:v>60</c:v>
                </c:pt>
                <c:pt idx="61">
                  <c:v>61</c:v>
                </c:pt>
                <c:pt idx="62">
                  <c:v>62</c:v>
                </c:pt>
                <c:pt idx="63">
                  <c:v>63</c:v>
                </c:pt>
                <c:pt idx="64">
                  <c:v>64</c:v>
                </c:pt>
                <c:pt idx="65">
                  <c:v>65</c:v>
                </c:pt>
                <c:pt idx="66">
                  <c:v>66</c:v>
                </c:pt>
                <c:pt idx="67">
                  <c:v>67</c:v>
                </c:pt>
                <c:pt idx="68">
                  <c:v>68</c:v>
                </c:pt>
                <c:pt idx="69">
                  <c:v>69</c:v>
                </c:pt>
                <c:pt idx="70">
                  <c:v>70</c:v>
                </c:pt>
                <c:pt idx="71">
                  <c:v>71</c:v>
                </c:pt>
                <c:pt idx="72">
                  <c:v>72</c:v>
                </c:pt>
                <c:pt idx="73">
                  <c:v>73</c:v>
                </c:pt>
                <c:pt idx="74">
                  <c:v>74</c:v>
                </c:pt>
                <c:pt idx="75">
                  <c:v>75</c:v>
                </c:pt>
                <c:pt idx="76">
                  <c:v>76</c:v>
                </c:pt>
                <c:pt idx="77">
                  <c:v>77</c:v>
                </c:pt>
                <c:pt idx="78">
                  <c:v>78</c:v>
                </c:pt>
                <c:pt idx="79">
                  <c:v>79</c:v>
                </c:pt>
                <c:pt idx="80">
                  <c:v>80</c:v>
                </c:pt>
                <c:pt idx="81">
                  <c:v>81</c:v>
                </c:pt>
                <c:pt idx="82">
                  <c:v>82</c:v>
                </c:pt>
                <c:pt idx="83">
                  <c:v>83</c:v>
                </c:pt>
                <c:pt idx="84">
                  <c:v>84</c:v>
                </c:pt>
                <c:pt idx="85">
                  <c:v>85</c:v>
                </c:pt>
                <c:pt idx="86">
                  <c:v>86</c:v>
                </c:pt>
                <c:pt idx="87">
                  <c:v>87</c:v>
                </c:pt>
                <c:pt idx="88">
                  <c:v>88</c:v>
                </c:pt>
                <c:pt idx="89">
                  <c:v>89</c:v>
                </c:pt>
                <c:pt idx="90">
                  <c:v>90</c:v>
                </c:pt>
                <c:pt idx="91">
                  <c:v>91</c:v>
                </c:pt>
                <c:pt idx="92">
                  <c:v>92</c:v>
                </c:pt>
                <c:pt idx="93">
                  <c:v>93</c:v>
                </c:pt>
                <c:pt idx="94">
                  <c:v>94</c:v>
                </c:pt>
                <c:pt idx="95">
                  <c:v>95</c:v>
                </c:pt>
                <c:pt idx="96">
                  <c:v>96</c:v>
                </c:pt>
                <c:pt idx="97">
                  <c:v>97</c:v>
                </c:pt>
                <c:pt idx="98">
                  <c:v>98</c:v>
                </c:pt>
                <c:pt idx="99">
                  <c:v>99</c:v>
                </c:pt>
                <c:pt idx="100">
                  <c:v>100</c:v>
                </c:pt>
                <c:pt idx="101">
                  <c:v>101</c:v>
                </c:pt>
                <c:pt idx="102">
                  <c:v>102</c:v>
                </c:pt>
                <c:pt idx="103">
                  <c:v>103</c:v>
                </c:pt>
                <c:pt idx="104">
                  <c:v>104</c:v>
                </c:pt>
                <c:pt idx="105">
                  <c:v>105</c:v>
                </c:pt>
                <c:pt idx="106">
                  <c:v>106</c:v>
                </c:pt>
                <c:pt idx="107">
                  <c:v>107</c:v>
                </c:pt>
                <c:pt idx="108">
                  <c:v>108</c:v>
                </c:pt>
                <c:pt idx="109">
                  <c:v>109</c:v>
                </c:pt>
                <c:pt idx="110">
                  <c:v>110</c:v>
                </c:pt>
                <c:pt idx="111">
                  <c:v>111</c:v>
                </c:pt>
                <c:pt idx="112">
                  <c:v>112</c:v>
                </c:pt>
                <c:pt idx="113">
                  <c:v>113</c:v>
                </c:pt>
                <c:pt idx="114">
                  <c:v>114</c:v>
                </c:pt>
                <c:pt idx="115">
                  <c:v>115</c:v>
                </c:pt>
                <c:pt idx="116">
                  <c:v>116</c:v>
                </c:pt>
                <c:pt idx="117">
                  <c:v>117</c:v>
                </c:pt>
                <c:pt idx="118">
                  <c:v>118</c:v>
                </c:pt>
                <c:pt idx="119">
                  <c:v>119</c:v>
                </c:pt>
                <c:pt idx="120">
                  <c:v>120</c:v>
                </c:pt>
                <c:pt idx="121">
                  <c:v>121</c:v>
                </c:pt>
                <c:pt idx="122">
                  <c:v>122</c:v>
                </c:pt>
                <c:pt idx="123">
                  <c:v>123</c:v>
                </c:pt>
                <c:pt idx="124">
                  <c:v>124</c:v>
                </c:pt>
                <c:pt idx="125">
                  <c:v>125</c:v>
                </c:pt>
                <c:pt idx="126">
                  <c:v>126</c:v>
                </c:pt>
                <c:pt idx="127">
                  <c:v>127</c:v>
                </c:pt>
                <c:pt idx="128">
                  <c:v>128</c:v>
                </c:pt>
                <c:pt idx="129">
                  <c:v>129</c:v>
                </c:pt>
                <c:pt idx="130">
                  <c:v>130</c:v>
                </c:pt>
                <c:pt idx="131">
                  <c:v>131</c:v>
                </c:pt>
                <c:pt idx="132">
                  <c:v>132</c:v>
                </c:pt>
                <c:pt idx="133">
                  <c:v>133</c:v>
                </c:pt>
                <c:pt idx="134">
                  <c:v>134</c:v>
                </c:pt>
                <c:pt idx="135">
                  <c:v>135</c:v>
                </c:pt>
                <c:pt idx="136">
                  <c:v>136</c:v>
                </c:pt>
                <c:pt idx="137">
                  <c:v>137</c:v>
                </c:pt>
                <c:pt idx="138">
                  <c:v>138</c:v>
                </c:pt>
                <c:pt idx="139">
                  <c:v>139</c:v>
                </c:pt>
                <c:pt idx="140">
                  <c:v>140</c:v>
                </c:pt>
                <c:pt idx="141">
                  <c:v>141</c:v>
                </c:pt>
                <c:pt idx="142">
                  <c:v>142</c:v>
                </c:pt>
                <c:pt idx="143">
                  <c:v>143</c:v>
                </c:pt>
                <c:pt idx="144">
                  <c:v>144</c:v>
                </c:pt>
                <c:pt idx="145">
                  <c:v>145</c:v>
                </c:pt>
                <c:pt idx="146">
                  <c:v>146</c:v>
                </c:pt>
                <c:pt idx="147">
                  <c:v>147</c:v>
                </c:pt>
                <c:pt idx="148">
                  <c:v>148</c:v>
                </c:pt>
                <c:pt idx="149">
                  <c:v>149</c:v>
                </c:pt>
                <c:pt idx="150">
                  <c:v>150</c:v>
                </c:pt>
                <c:pt idx="151">
                  <c:v>151</c:v>
                </c:pt>
                <c:pt idx="152">
                  <c:v>152</c:v>
                </c:pt>
                <c:pt idx="153">
                  <c:v>153</c:v>
                </c:pt>
                <c:pt idx="154">
                  <c:v>154</c:v>
                </c:pt>
                <c:pt idx="155">
                  <c:v>155</c:v>
                </c:pt>
                <c:pt idx="156">
                  <c:v>156</c:v>
                </c:pt>
                <c:pt idx="157">
                  <c:v>157</c:v>
                </c:pt>
                <c:pt idx="158">
                  <c:v>158</c:v>
                </c:pt>
                <c:pt idx="159">
                  <c:v>159</c:v>
                </c:pt>
                <c:pt idx="160">
                  <c:v>160</c:v>
                </c:pt>
                <c:pt idx="161">
                  <c:v>161</c:v>
                </c:pt>
                <c:pt idx="162">
                  <c:v>162</c:v>
                </c:pt>
                <c:pt idx="163">
                  <c:v>163</c:v>
                </c:pt>
                <c:pt idx="164">
                  <c:v>164</c:v>
                </c:pt>
                <c:pt idx="165">
                  <c:v>165</c:v>
                </c:pt>
                <c:pt idx="166">
                  <c:v>166</c:v>
                </c:pt>
                <c:pt idx="167">
                  <c:v>167</c:v>
                </c:pt>
                <c:pt idx="168">
                  <c:v>168</c:v>
                </c:pt>
                <c:pt idx="169">
                  <c:v>169</c:v>
                </c:pt>
                <c:pt idx="170">
                  <c:v>170</c:v>
                </c:pt>
                <c:pt idx="171">
                  <c:v>171</c:v>
                </c:pt>
                <c:pt idx="172">
                  <c:v>172</c:v>
                </c:pt>
                <c:pt idx="173">
                  <c:v>173</c:v>
                </c:pt>
                <c:pt idx="174">
                  <c:v>174</c:v>
                </c:pt>
                <c:pt idx="175">
                  <c:v>175</c:v>
                </c:pt>
                <c:pt idx="176">
                  <c:v>176</c:v>
                </c:pt>
                <c:pt idx="177">
                  <c:v>177</c:v>
                </c:pt>
                <c:pt idx="178">
                  <c:v>178</c:v>
                </c:pt>
                <c:pt idx="179">
                  <c:v>179</c:v>
                </c:pt>
                <c:pt idx="180">
                  <c:v>180</c:v>
                </c:pt>
                <c:pt idx="181">
                  <c:v>181</c:v>
                </c:pt>
                <c:pt idx="182">
                  <c:v>182</c:v>
                </c:pt>
                <c:pt idx="183">
                  <c:v>183</c:v>
                </c:pt>
                <c:pt idx="184">
                  <c:v>184</c:v>
                </c:pt>
                <c:pt idx="185">
                  <c:v>185</c:v>
                </c:pt>
                <c:pt idx="186">
                  <c:v>186</c:v>
                </c:pt>
                <c:pt idx="187">
                  <c:v>187</c:v>
                </c:pt>
                <c:pt idx="188">
                  <c:v>188</c:v>
                </c:pt>
                <c:pt idx="189">
                  <c:v>189</c:v>
                </c:pt>
                <c:pt idx="190">
                  <c:v>190</c:v>
                </c:pt>
                <c:pt idx="191">
                  <c:v>191</c:v>
                </c:pt>
                <c:pt idx="192">
                  <c:v>192</c:v>
                </c:pt>
                <c:pt idx="193">
                  <c:v>193</c:v>
                </c:pt>
                <c:pt idx="194">
                  <c:v>194</c:v>
                </c:pt>
                <c:pt idx="195">
                  <c:v>195</c:v>
                </c:pt>
                <c:pt idx="196">
                  <c:v>196</c:v>
                </c:pt>
                <c:pt idx="197">
                  <c:v>197</c:v>
                </c:pt>
                <c:pt idx="198">
                  <c:v>198</c:v>
                </c:pt>
                <c:pt idx="199">
                  <c:v>199</c:v>
                </c:pt>
                <c:pt idx="200">
                  <c:v>200</c:v>
                </c:pt>
                <c:pt idx="201">
                  <c:v>201</c:v>
                </c:pt>
                <c:pt idx="202">
                  <c:v>202</c:v>
                </c:pt>
                <c:pt idx="203">
                  <c:v>203</c:v>
                </c:pt>
                <c:pt idx="204">
                  <c:v>204</c:v>
                </c:pt>
                <c:pt idx="205">
                  <c:v>205</c:v>
                </c:pt>
                <c:pt idx="206">
                  <c:v>206</c:v>
                </c:pt>
                <c:pt idx="207">
                  <c:v>207</c:v>
                </c:pt>
                <c:pt idx="208">
                  <c:v>208</c:v>
                </c:pt>
                <c:pt idx="209">
                  <c:v>209</c:v>
                </c:pt>
                <c:pt idx="210">
                  <c:v>210</c:v>
                </c:pt>
                <c:pt idx="211">
                  <c:v>211</c:v>
                </c:pt>
                <c:pt idx="212">
                  <c:v>212</c:v>
                </c:pt>
                <c:pt idx="213">
                  <c:v>213</c:v>
                </c:pt>
                <c:pt idx="214">
                  <c:v>214</c:v>
                </c:pt>
                <c:pt idx="215">
                  <c:v>215</c:v>
                </c:pt>
                <c:pt idx="216">
                  <c:v>216</c:v>
                </c:pt>
                <c:pt idx="217">
                  <c:v>217</c:v>
                </c:pt>
                <c:pt idx="218">
                  <c:v>218</c:v>
                </c:pt>
                <c:pt idx="219">
                  <c:v>219</c:v>
                </c:pt>
                <c:pt idx="220">
                  <c:v>220</c:v>
                </c:pt>
                <c:pt idx="221">
                  <c:v>221</c:v>
                </c:pt>
                <c:pt idx="222">
                  <c:v>222</c:v>
                </c:pt>
                <c:pt idx="223">
                  <c:v>223</c:v>
                </c:pt>
                <c:pt idx="224">
                  <c:v>224</c:v>
                </c:pt>
                <c:pt idx="225">
                  <c:v>225</c:v>
                </c:pt>
                <c:pt idx="226">
                  <c:v>226</c:v>
                </c:pt>
                <c:pt idx="227">
                  <c:v>227</c:v>
                </c:pt>
                <c:pt idx="228">
                  <c:v>228</c:v>
                </c:pt>
                <c:pt idx="229">
                  <c:v>229</c:v>
                </c:pt>
                <c:pt idx="230">
                  <c:v>230</c:v>
                </c:pt>
                <c:pt idx="231">
                  <c:v>231</c:v>
                </c:pt>
                <c:pt idx="232">
                  <c:v>232</c:v>
                </c:pt>
                <c:pt idx="233">
                  <c:v>233</c:v>
                </c:pt>
                <c:pt idx="234">
                  <c:v>234</c:v>
                </c:pt>
                <c:pt idx="235">
                  <c:v>235</c:v>
                </c:pt>
                <c:pt idx="236">
                  <c:v>236</c:v>
                </c:pt>
                <c:pt idx="237">
                  <c:v>237</c:v>
                </c:pt>
                <c:pt idx="238">
                  <c:v>238</c:v>
                </c:pt>
                <c:pt idx="239">
                  <c:v>239</c:v>
                </c:pt>
                <c:pt idx="240">
                  <c:v>240</c:v>
                </c:pt>
                <c:pt idx="241">
                  <c:v>241</c:v>
                </c:pt>
                <c:pt idx="242">
                  <c:v>242</c:v>
                </c:pt>
                <c:pt idx="243">
                  <c:v>243</c:v>
                </c:pt>
                <c:pt idx="244">
                  <c:v>244</c:v>
                </c:pt>
                <c:pt idx="245">
                  <c:v>245</c:v>
                </c:pt>
                <c:pt idx="246">
                  <c:v>246</c:v>
                </c:pt>
                <c:pt idx="247">
                  <c:v>247</c:v>
                </c:pt>
                <c:pt idx="248">
                  <c:v>248</c:v>
                </c:pt>
                <c:pt idx="249">
                  <c:v>249</c:v>
                </c:pt>
                <c:pt idx="250">
                  <c:v>250</c:v>
                </c:pt>
                <c:pt idx="251">
                  <c:v>251</c:v>
                </c:pt>
                <c:pt idx="252">
                  <c:v>252</c:v>
                </c:pt>
                <c:pt idx="253">
                  <c:v>253</c:v>
                </c:pt>
                <c:pt idx="254">
                  <c:v>254</c:v>
                </c:pt>
                <c:pt idx="255">
                  <c:v>255</c:v>
                </c:pt>
                <c:pt idx="256">
                  <c:v>256</c:v>
                </c:pt>
                <c:pt idx="257">
                  <c:v>257</c:v>
                </c:pt>
                <c:pt idx="258">
                  <c:v>258</c:v>
                </c:pt>
                <c:pt idx="259">
                  <c:v>259</c:v>
                </c:pt>
                <c:pt idx="260">
                  <c:v>260</c:v>
                </c:pt>
                <c:pt idx="261">
                  <c:v>261</c:v>
                </c:pt>
                <c:pt idx="262">
                  <c:v>262</c:v>
                </c:pt>
                <c:pt idx="263">
                  <c:v>263</c:v>
                </c:pt>
                <c:pt idx="264">
                  <c:v>264</c:v>
                </c:pt>
                <c:pt idx="265">
                  <c:v>265</c:v>
                </c:pt>
                <c:pt idx="266">
                  <c:v>266</c:v>
                </c:pt>
                <c:pt idx="267">
                  <c:v>267</c:v>
                </c:pt>
                <c:pt idx="268">
                  <c:v>268</c:v>
                </c:pt>
                <c:pt idx="269">
                  <c:v>269</c:v>
                </c:pt>
                <c:pt idx="270">
                  <c:v>270</c:v>
                </c:pt>
                <c:pt idx="271">
                  <c:v>271</c:v>
                </c:pt>
                <c:pt idx="272">
                  <c:v>272</c:v>
                </c:pt>
                <c:pt idx="273">
                  <c:v>273</c:v>
                </c:pt>
                <c:pt idx="274">
                  <c:v>274</c:v>
                </c:pt>
                <c:pt idx="275">
                  <c:v>275</c:v>
                </c:pt>
                <c:pt idx="276">
                  <c:v>276</c:v>
                </c:pt>
                <c:pt idx="277">
                  <c:v>277</c:v>
                </c:pt>
                <c:pt idx="278">
                  <c:v>278</c:v>
                </c:pt>
                <c:pt idx="279">
                  <c:v>279</c:v>
                </c:pt>
                <c:pt idx="280">
                  <c:v>280</c:v>
                </c:pt>
                <c:pt idx="281">
                  <c:v>281</c:v>
                </c:pt>
                <c:pt idx="282">
                  <c:v>282</c:v>
                </c:pt>
                <c:pt idx="283">
                  <c:v>283</c:v>
                </c:pt>
                <c:pt idx="284">
                  <c:v>284</c:v>
                </c:pt>
                <c:pt idx="285">
                  <c:v>285</c:v>
                </c:pt>
                <c:pt idx="286">
                  <c:v>286</c:v>
                </c:pt>
                <c:pt idx="287">
                  <c:v>287</c:v>
                </c:pt>
                <c:pt idx="288">
                  <c:v>288</c:v>
                </c:pt>
                <c:pt idx="289">
                  <c:v>289</c:v>
                </c:pt>
                <c:pt idx="290">
                  <c:v>290</c:v>
                </c:pt>
                <c:pt idx="291">
                  <c:v>291</c:v>
                </c:pt>
                <c:pt idx="292">
                  <c:v>292</c:v>
                </c:pt>
                <c:pt idx="293">
                  <c:v>293</c:v>
                </c:pt>
                <c:pt idx="294">
                  <c:v>294</c:v>
                </c:pt>
                <c:pt idx="295">
                  <c:v>295</c:v>
                </c:pt>
                <c:pt idx="296">
                  <c:v>296</c:v>
                </c:pt>
                <c:pt idx="297">
                  <c:v>297</c:v>
                </c:pt>
                <c:pt idx="298">
                  <c:v>298</c:v>
                </c:pt>
                <c:pt idx="299">
                  <c:v>299</c:v>
                </c:pt>
                <c:pt idx="300">
                  <c:v>300</c:v>
                </c:pt>
                <c:pt idx="301">
                  <c:v>301</c:v>
                </c:pt>
                <c:pt idx="302">
                  <c:v>302</c:v>
                </c:pt>
                <c:pt idx="303">
                  <c:v>303</c:v>
                </c:pt>
                <c:pt idx="304">
                  <c:v>304</c:v>
                </c:pt>
                <c:pt idx="305">
                  <c:v>305</c:v>
                </c:pt>
                <c:pt idx="306">
                  <c:v>306</c:v>
                </c:pt>
                <c:pt idx="307">
                  <c:v>307</c:v>
                </c:pt>
                <c:pt idx="308">
                  <c:v>308</c:v>
                </c:pt>
                <c:pt idx="309">
                  <c:v>309</c:v>
                </c:pt>
                <c:pt idx="310">
                  <c:v>310</c:v>
                </c:pt>
                <c:pt idx="311">
                  <c:v>311</c:v>
                </c:pt>
                <c:pt idx="312">
                  <c:v>312</c:v>
                </c:pt>
                <c:pt idx="313">
                  <c:v>313</c:v>
                </c:pt>
                <c:pt idx="314">
                  <c:v>314</c:v>
                </c:pt>
                <c:pt idx="315">
                  <c:v>315</c:v>
                </c:pt>
                <c:pt idx="316">
                  <c:v>316</c:v>
                </c:pt>
                <c:pt idx="317">
                  <c:v>317</c:v>
                </c:pt>
                <c:pt idx="318">
                  <c:v>318</c:v>
                </c:pt>
                <c:pt idx="319">
                  <c:v>319</c:v>
                </c:pt>
                <c:pt idx="320">
                  <c:v>320</c:v>
                </c:pt>
                <c:pt idx="321">
                  <c:v>321</c:v>
                </c:pt>
                <c:pt idx="322">
                  <c:v>322</c:v>
                </c:pt>
                <c:pt idx="323">
                  <c:v>323</c:v>
                </c:pt>
                <c:pt idx="324">
                  <c:v>324</c:v>
                </c:pt>
                <c:pt idx="325">
                  <c:v>325</c:v>
                </c:pt>
                <c:pt idx="326">
                  <c:v>326</c:v>
                </c:pt>
                <c:pt idx="327">
                  <c:v>327</c:v>
                </c:pt>
                <c:pt idx="328">
                  <c:v>328</c:v>
                </c:pt>
                <c:pt idx="329">
                  <c:v>329</c:v>
                </c:pt>
                <c:pt idx="330">
                  <c:v>330</c:v>
                </c:pt>
                <c:pt idx="331">
                  <c:v>331</c:v>
                </c:pt>
                <c:pt idx="332">
                  <c:v>332</c:v>
                </c:pt>
                <c:pt idx="333">
                  <c:v>333</c:v>
                </c:pt>
                <c:pt idx="334">
                  <c:v>334</c:v>
                </c:pt>
                <c:pt idx="335">
                  <c:v>335</c:v>
                </c:pt>
                <c:pt idx="336">
                  <c:v>336</c:v>
                </c:pt>
                <c:pt idx="337">
                  <c:v>337</c:v>
                </c:pt>
                <c:pt idx="338">
                  <c:v>338</c:v>
                </c:pt>
                <c:pt idx="339">
                  <c:v>339</c:v>
                </c:pt>
                <c:pt idx="340">
                  <c:v>340</c:v>
                </c:pt>
                <c:pt idx="341">
                  <c:v>341</c:v>
                </c:pt>
                <c:pt idx="342">
                  <c:v>342</c:v>
                </c:pt>
                <c:pt idx="343">
                  <c:v>343</c:v>
                </c:pt>
                <c:pt idx="344">
                  <c:v>344</c:v>
                </c:pt>
                <c:pt idx="345">
                  <c:v>345</c:v>
                </c:pt>
                <c:pt idx="346">
                  <c:v>346</c:v>
                </c:pt>
                <c:pt idx="347">
                  <c:v>347</c:v>
                </c:pt>
                <c:pt idx="348">
                  <c:v>348</c:v>
                </c:pt>
                <c:pt idx="349">
                  <c:v>349</c:v>
                </c:pt>
                <c:pt idx="350">
                  <c:v>350</c:v>
                </c:pt>
                <c:pt idx="351">
                  <c:v>351</c:v>
                </c:pt>
                <c:pt idx="352">
                  <c:v>352</c:v>
                </c:pt>
                <c:pt idx="353">
                  <c:v>353</c:v>
                </c:pt>
                <c:pt idx="354">
                  <c:v>354</c:v>
                </c:pt>
                <c:pt idx="355">
                  <c:v>355</c:v>
                </c:pt>
                <c:pt idx="356">
                  <c:v>356</c:v>
                </c:pt>
                <c:pt idx="357">
                  <c:v>357</c:v>
                </c:pt>
                <c:pt idx="358">
                  <c:v>358</c:v>
                </c:pt>
                <c:pt idx="359">
                  <c:v>359</c:v>
                </c:pt>
                <c:pt idx="360">
                  <c:v>360</c:v>
                </c:pt>
                <c:pt idx="361">
                  <c:v>361</c:v>
                </c:pt>
                <c:pt idx="362">
                  <c:v>362</c:v>
                </c:pt>
                <c:pt idx="363">
                  <c:v>363</c:v>
                </c:pt>
                <c:pt idx="364">
                  <c:v>364</c:v>
                </c:pt>
                <c:pt idx="365">
                  <c:v>365</c:v>
                </c:pt>
                <c:pt idx="366">
                  <c:v>366</c:v>
                </c:pt>
                <c:pt idx="367">
                  <c:v>367</c:v>
                </c:pt>
                <c:pt idx="368">
                  <c:v>368</c:v>
                </c:pt>
                <c:pt idx="369">
                  <c:v>369</c:v>
                </c:pt>
                <c:pt idx="370">
                  <c:v>370</c:v>
                </c:pt>
                <c:pt idx="371">
                  <c:v>371</c:v>
                </c:pt>
                <c:pt idx="372">
                  <c:v>372</c:v>
                </c:pt>
                <c:pt idx="373">
                  <c:v>373</c:v>
                </c:pt>
                <c:pt idx="374">
                  <c:v>374</c:v>
                </c:pt>
                <c:pt idx="375">
                  <c:v>375</c:v>
                </c:pt>
                <c:pt idx="376">
                  <c:v>376</c:v>
                </c:pt>
                <c:pt idx="377">
                  <c:v>377</c:v>
                </c:pt>
                <c:pt idx="378">
                  <c:v>378</c:v>
                </c:pt>
                <c:pt idx="379">
                  <c:v>379</c:v>
                </c:pt>
                <c:pt idx="380">
                  <c:v>380</c:v>
                </c:pt>
                <c:pt idx="381">
                  <c:v>381</c:v>
                </c:pt>
                <c:pt idx="382">
                  <c:v>382</c:v>
                </c:pt>
                <c:pt idx="383">
                  <c:v>383</c:v>
                </c:pt>
                <c:pt idx="384">
                  <c:v>384</c:v>
                </c:pt>
                <c:pt idx="385">
                  <c:v>385</c:v>
                </c:pt>
                <c:pt idx="386">
                  <c:v>386</c:v>
                </c:pt>
                <c:pt idx="387">
                  <c:v>387</c:v>
                </c:pt>
                <c:pt idx="388">
                  <c:v>388</c:v>
                </c:pt>
                <c:pt idx="389">
                  <c:v>389</c:v>
                </c:pt>
                <c:pt idx="390">
                  <c:v>390</c:v>
                </c:pt>
                <c:pt idx="391">
                  <c:v>391</c:v>
                </c:pt>
                <c:pt idx="392">
                  <c:v>392</c:v>
                </c:pt>
                <c:pt idx="393">
                  <c:v>393</c:v>
                </c:pt>
                <c:pt idx="394">
                  <c:v>394</c:v>
                </c:pt>
                <c:pt idx="395">
                  <c:v>395</c:v>
                </c:pt>
                <c:pt idx="396">
                  <c:v>396</c:v>
                </c:pt>
                <c:pt idx="397">
                  <c:v>397</c:v>
                </c:pt>
                <c:pt idx="398">
                  <c:v>398</c:v>
                </c:pt>
                <c:pt idx="399">
                  <c:v>399</c:v>
                </c:pt>
                <c:pt idx="400">
                  <c:v>400</c:v>
                </c:pt>
                <c:pt idx="401">
                  <c:v>401</c:v>
                </c:pt>
                <c:pt idx="402">
                  <c:v>402</c:v>
                </c:pt>
                <c:pt idx="403">
                  <c:v>403</c:v>
                </c:pt>
                <c:pt idx="404">
                  <c:v>404</c:v>
                </c:pt>
                <c:pt idx="405">
                  <c:v>405</c:v>
                </c:pt>
                <c:pt idx="406">
                  <c:v>406</c:v>
                </c:pt>
                <c:pt idx="407">
                  <c:v>407</c:v>
                </c:pt>
                <c:pt idx="408">
                  <c:v>408</c:v>
                </c:pt>
                <c:pt idx="409">
                  <c:v>409</c:v>
                </c:pt>
                <c:pt idx="410">
                  <c:v>410</c:v>
                </c:pt>
                <c:pt idx="411">
                  <c:v>411</c:v>
                </c:pt>
                <c:pt idx="412">
                  <c:v>412</c:v>
                </c:pt>
                <c:pt idx="413">
                  <c:v>413</c:v>
                </c:pt>
                <c:pt idx="414">
                  <c:v>414</c:v>
                </c:pt>
                <c:pt idx="415">
                  <c:v>415</c:v>
                </c:pt>
                <c:pt idx="416">
                  <c:v>416</c:v>
                </c:pt>
                <c:pt idx="417">
                  <c:v>417</c:v>
                </c:pt>
                <c:pt idx="418">
                  <c:v>418</c:v>
                </c:pt>
                <c:pt idx="419">
                  <c:v>419</c:v>
                </c:pt>
                <c:pt idx="420">
                  <c:v>420</c:v>
                </c:pt>
                <c:pt idx="421">
                  <c:v>421</c:v>
                </c:pt>
                <c:pt idx="422">
                  <c:v>422</c:v>
                </c:pt>
                <c:pt idx="423">
                  <c:v>423</c:v>
                </c:pt>
                <c:pt idx="424">
                  <c:v>424</c:v>
                </c:pt>
                <c:pt idx="425">
                  <c:v>425</c:v>
                </c:pt>
                <c:pt idx="426">
                  <c:v>426</c:v>
                </c:pt>
                <c:pt idx="427">
                  <c:v>427</c:v>
                </c:pt>
                <c:pt idx="428">
                  <c:v>428</c:v>
                </c:pt>
                <c:pt idx="429">
                  <c:v>429</c:v>
                </c:pt>
                <c:pt idx="430">
                  <c:v>430</c:v>
                </c:pt>
                <c:pt idx="431">
                  <c:v>431</c:v>
                </c:pt>
                <c:pt idx="432">
                  <c:v>432</c:v>
                </c:pt>
                <c:pt idx="433">
                  <c:v>433</c:v>
                </c:pt>
                <c:pt idx="434">
                  <c:v>434</c:v>
                </c:pt>
                <c:pt idx="435">
                  <c:v>435</c:v>
                </c:pt>
                <c:pt idx="436">
                  <c:v>436</c:v>
                </c:pt>
                <c:pt idx="437">
                  <c:v>437</c:v>
                </c:pt>
                <c:pt idx="438">
                  <c:v>438</c:v>
                </c:pt>
                <c:pt idx="439">
                  <c:v>439</c:v>
                </c:pt>
                <c:pt idx="440">
                  <c:v>440</c:v>
                </c:pt>
                <c:pt idx="441">
                  <c:v>441</c:v>
                </c:pt>
                <c:pt idx="442">
                  <c:v>442</c:v>
                </c:pt>
                <c:pt idx="443">
                  <c:v>443</c:v>
                </c:pt>
                <c:pt idx="444">
                  <c:v>444</c:v>
                </c:pt>
                <c:pt idx="445">
                  <c:v>445</c:v>
                </c:pt>
                <c:pt idx="446">
                  <c:v>446</c:v>
                </c:pt>
                <c:pt idx="447">
                  <c:v>447</c:v>
                </c:pt>
                <c:pt idx="448">
                  <c:v>448</c:v>
                </c:pt>
                <c:pt idx="449">
                  <c:v>449</c:v>
                </c:pt>
                <c:pt idx="450">
                  <c:v>450</c:v>
                </c:pt>
                <c:pt idx="451">
                  <c:v>451</c:v>
                </c:pt>
                <c:pt idx="452">
                  <c:v>452</c:v>
                </c:pt>
                <c:pt idx="453">
                  <c:v>453</c:v>
                </c:pt>
                <c:pt idx="454">
                  <c:v>454</c:v>
                </c:pt>
                <c:pt idx="455">
                  <c:v>455</c:v>
                </c:pt>
                <c:pt idx="456">
                  <c:v>456</c:v>
                </c:pt>
                <c:pt idx="457">
                  <c:v>457</c:v>
                </c:pt>
                <c:pt idx="458">
                  <c:v>458</c:v>
                </c:pt>
                <c:pt idx="459">
                  <c:v>459</c:v>
                </c:pt>
                <c:pt idx="460">
                  <c:v>460</c:v>
                </c:pt>
                <c:pt idx="461">
                  <c:v>461</c:v>
                </c:pt>
                <c:pt idx="462">
                  <c:v>462</c:v>
                </c:pt>
                <c:pt idx="463">
                  <c:v>463</c:v>
                </c:pt>
                <c:pt idx="464">
                  <c:v>464</c:v>
                </c:pt>
                <c:pt idx="465">
                  <c:v>465</c:v>
                </c:pt>
              </c:numCache>
            </c:numRef>
          </c:xVal>
          <c:yVal>
            <c:numRef>
              <c:f>Sheet1!$C$2:$C$467</c:f>
              <c:numCache>
                <c:formatCode>General</c:formatCode>
                <c:ptCount val="46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0</c:v>
                </c:pt>
                <c:pt idx="134">
                  <c:v>0</c:v>
                </c:pt>
                <c:pt idx="135">
                  <c:v>0</c:v>
                </c:pt>
                <c:pt idx="136">
                  <c:v>0</c:v>
                </c:pt>
                <c:pt idx="137">
                  <c:v>0</c:v>
                </c:pt>
                <c:pt idx="138">
                  <c:v>0</c:v>
                </c:pt>
                <c:pt idx="139">
                  <c:v>0</c:v>
                </c:pt>
                <c:pt idx="140">
                  <c:v>0</c:v>
                </c:pt>
                <c:pt idx="141">
                  <c:v>0</c:v>
                </c:pt>
                <c:pt idx="142">
                  <c:v>0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0</c:v>
                </c:pt>
                <c:pt idx="215">
                  <c:v>0</c:v>
                </c:pt>
                <c:pt idx="216">
                  <c:v>0</c:v>
                </c:pt>
                <c:pt idx="217">
                  <c:v>0</c:v>
                </c:pt>
                <c:pt idx="218">
                  <c:v>0</c:v>
                </c:pt>
                <c:pt idx="219">
                  <c:v>0</c:v>
                </c:pt>
                <c:pt idx="220">
                  <c:v>0</c:v>
                </c:pt>
                <c:pt idx="221">
                  <c:v>0</c:v>
                </c:pt>
                <c:pt idx="222">
                  <c:v>0</c:v>
                </c:pt>
                <c:pt idx="223">
                  <c:v>0</c:v>
                </c:pt>
                <c:pt idx="224">
                  <c:v>0</c:v>
                </c:pt>
                <c:pt idx="225">
                  <c:v>0</c:v>
                </c:pt>
                <c:pt idx="226">
                  <c:v>0</c:v>
                </c:pt>
                <c:pt idx="227">
                  <c:v>0</c:v>
                </c:pt>
                <c:pt idx="228">
                  <c:v>0</c:v>
                </c:pt>
                <c:pt idx="229">
                  <c:v>0</c:v>
                </c:pt>
                <c:pt idx="230">
                  <c:v>0</c:v>
                </c:pt>
                <c:pt idx="231">
                  <c:v>0</c:v>
                </c:pt>
                <c:pt idx="232">
                  <c:v>0</c:v>
                </c:pt>
                <c:pt idx="233">
                  <c:v>0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56.56640625</c:v>
                </c:pt>
                <c:pt idx="239">
                  <c:v>104.296875</c:v>
                </c:pt>
                <c:pt idx="240">
                  <c:v>96.171875</c:v>
                </c:pt>
                <c:pt idx="241">
                  <c:v>62.66015625</c:v>
                </c:pt>
                <c:pt idx="242">
                  <c:v>62.65625</c:v>
                </c:pt>
                <c:pt idx="243">
                  <c:v>46.1484375</c:v>
                </c:pt>
                <c:pt idx="244">
                  <c:v>62.66015625</c:v>
                </c:pt>
                <c:pt idx="245">
                  <c:v>46.1484375</c:v>
                </c:pt>
                <c:pt idx="246">
                  <c:v>62.66015625</c:v>
                </c:pt>
                <c:pt idx="247">
                  <c:v>46.1484375</c:v>
                </c:pt>
                <c:pt idx="248">
                  <c:v>62.65625</c:v>
                </c:pt>
                <c:pt idx="249">
                  <c:v>46.1484375</c:v>
                </c:pt>
                <c:pt idx="250">
                  <c:v>62.65625</c:v>
                </c:pt>
                <c:pt idx="251">
                  <c:v>46.1484375</c:v>
                </c:pt>
                <c:pt idx="252">
                  <c:v>62.66015625</c:v>
                </c:pt>
                <c:pt idx="253">
                  <c:v>46.1484375</c:v>
                </c:pt>
                <c:pt idx="254">
                  <c:v>62.6640625</c:v>
                </c:pt>
                <c:pt idx="255">
                  <c:v>46.1484375</c:v>
                </c:pt>
                <c:pt idx="256">
                  <c:v>62.66015625</c:v>
                </c:pt>
                <c:pt idx="257">
                  <c:v>46.1484375</c:v>
                </c:pt>
                <c:pt idx="258">
                  <c:v>62.66015625</c:v>
                </c:pt>
                <c:pt idx="259">
                  <c:v>46.1484375</c:v>
                </c:pt>
                <c:pt idx="260">
                  <c:v>62.66015625</c:v>
                </c:pt>
                <c:pt idx="261">
                  <c:v>46.1484375</c:v>
                </c:pt>
                <c:pt idx="262">
                  <c:v>62.66015625</c:v>
                </c:pt>
                <c:pt idx="263">
                  <c:v>46.15234375</c:v>
                </c:pt>
                <c:pt idx="264">
                  <c:v>62.6640625</c:v>
                </c:pt>
                <c:pt idx="265">
                  <c:v>47.7265625</c:v>
                </c:pt>
                <c:pt idx="266">
                  <c:v>64.23828125</c:v>
                </c:pt>
                <c:pt idx="267">
                  <c:v>47.7265625</c:v>
                </c:pt>
                <c:pt idx="268">
                  <c:v>64.2421875</c:v>
                </c:pt>
                <c:pt idx="269">
                  <c:v>47.73046875</c:v>
                </c:pt>
                <c:pt idx="270">
                  <c:v>64.2421875</c:v>
                </c:pt>
                <c:pt idx="271">
                  <c:v>47.73046875</c:v>
                </c:pt>
                <c:pt idx="272">
                  <c:v>64.23828125</c:v>
                </c:pt>
                <c:pt idx="273">
                  <c:v>47.73046875</c:v>
                </c:pt>
                <c:pt idx="274">
                  <c:v>64.23828125</c:v>
                </c:pt>
                <c:pt idx="275">
                  <c:v>47.73046875</c:v>
                </c:pt>
                <c:pt idx="276">
                  <c:v>64.23828125</c:v>
                </c:pt>
                <c:pt idx="277">
                  <c:v>47.73046875</c:v>
                </c:pt>
                <c:pt idx="278">
                  <c:v>64.23828125</c:v>
                </c:pt>
                <c:pt idx="279">
                  <c:v>47.73046875</c:v>
                </c:pt>
                <c:pt idx="280">
                  <c:v>64.23828125</c:v>
                </c:pt>
                <c:pt idx="281">
                  <c:v>47.73046875</c:v>
                </c:pt>
                <c:pt idx="282">
                  <c:v>64.33984375</c:v>
                </c:pt>
                <c:pt idx="283">
                  <c:v>47.82421875</c:v>
                </c:pt>
                <c:pt idx="284">
                  <c:v>64.3359375</c:v>
                </c:pt>
                <c:pt idx="285">
                  <c:v>47.82421875</c:v>
                </c:pt>
                <c:pt idx="286">
                  <c:v>71.56640625</c:v>
                </c:pt>
                <c:pt idx="287">
                  <c:v>79.64453125</c:v>
                </c:pt>
                <c:pt idx="288">
                  <c:v>64.3359375</c:v>
                </c:pt>
                <c:pt idx="289">
                  <c:v>47.82421875</c:v>
                </c:pt>
                <c:pt idx="290">
                  <c:v>64.33984375</c:v>
                </c:pt>
                <c:pt idx="291">
                  <c:v>47.828125</c:v>
                </c:pt>
                <c:pt idx="292">
                  <c:v>64.33984375</c:v>
                </c:pt>
                <c:pt idx="293">
                  <c:v>47.828125</c:v>
                </c:pt>
                <c:pt idx="294">
                  <c:v>74.734375</c:v>
                </c:pt>
                <c:pt idx="295">
                  <c:v>72.890625</c:v>
                </c:pt>
                <c:pt idx="296">
                  <c:v>89.515625</c:v>
                </c:pt>
                <c:pt idx="297">
                  <c:v>73.21875</c:v>
                </c:pt>
                <c:pt idx="298">
                  <c:v>90.00390625</c:v>
                </c:pt>
                <c:pt idx="299">
                  <c:v>73.43359375</c:v>
                </c:pt>
                <c:pt idx="300">
                  <c:v>90.05859375</c:v>
                </c:pt>
                <c:pt idx="301">
                  <c:v>73.5546875</c:v>
                </c:pt>
                <c:pt idx="302">
                  <c:v>90.06640625</c:v>
                </c:pt>
                <c:pt idx="303">
                  <c:v>73.5625</c:v>
                </c:pt>
                <c:pt idx="304">
                  <c:v>90.078125</c:v>
                </c:pt>
                <c:pt idx="305">
                  <c:v>73.578125</c:v>
                </c:pt>
                <c:pt idx="306">
                  <c:v>90.08984375</c:v>
                </c:pt>
                <c:pt idx="307">
                  <c:v>65.5078125</c:v>
                </c:pt>
                <c:pt idx="308">
                  <c:v>81.62890625</c:v>
                </c:pt>
                <c:pt idx="309">
                  <c:v>90.03125</c:v>
                </c:pt>
                <c:pt idx="310">
                  <c:v>90.03125</c:v>
                </c:pt>
                <c:pt idx="311">
                  <c:v>81.62890625</c:v>
                </c:pt>
                <c:pt idx="312">
                  <c:v>113.4609375</c:v>
                </c:pt>
                <c:pt idx="313">
                  <c:v>97.01171875</c:v>
                </c:pt>
                <c:pt idx="314">
                  <c:v>113.4609375</c:v>
                </c:pt>
                <c:pt idx="315">
                  <c:v>81.62890625</c:v>
                </c:pt>
                <c:pt idx="316">
                  <c:v>81.62890625</c:v>
                </c:pt>
                <c:pt idx="317">
                  <c:v>81.62890625</c:v>
                </c:pt>
                <c:pt idx="318">
                  <c:v>81.62890625</c:v>
                </c:pt>
                <c:pt idx="319">
                  <c:v>81.62890625</c:v>
                </c:pt>
                <c:pt idx="320">
                  <c:v>81.62890625</c:v>
                </c:pt>
                <c:pt idx="321">
                  <c:v>81.62890625</c:v>
                </c:pt>
                <c:pt idx="322">
                  <c:v>50.16015625</c:v>
                </c:pt>
                <c:pt idx="323">
                  <c:v>50.16015625</c:v>
                </c:pt>
                <c:pt idx="324">
                  <c:v>81.609375</c:v>
                </c:pt>
                <c:pt idx="325">
                  <c:v>81.609375</c:v>
                </c:pt>
                <c:pt idx="326">
                  <c:v>81.609375</c:v>
                </c:pt>
                <c:pt idx="327">
                  <c:v>85.14453125</c:v>
                </c:pt>
                <c:pt idx="328">
                  <c:v>91.23828125</c:v>
                </c:pt>
                <c:pt idx="329">
                  <c:v>91.25390625</c:v>
                </c:pt>
                <c:pt idx="330">
                  <c:v>92.01171875</c:v>
                </c:pt>
                <c:pt idx="331">
                  <c:v>92.02734375</c:v>
                </c:pt>
                <c:pt idx="332">
                  <c:v>91.76953125</c:v>
                </c:pt>
                <c:pt idx="333">
                  <c:v>91.7890625</c:v>
                </c:pt>
                <c:pt idx="334">
                  <c:v>92.56640625</c:v>
                </c:pt>
                <c:pt idx="335">
                  <c:v>92.58203125</c:v>
                </c:pt>
                <c:pt idx="336">
                  <c:v>92.83984375</c:v>
                </c:pt>
                <c:pt idx="337">
                  <c:v>92.60546875</c:v>
                </c:pt>
                <c:pt idx="338">
                  <c:v>92.3515625</c:v>
                </c:pt>
                <c:pt idx="339">
                  <c:v>91.86328125</c:v>
                </c:pt>
                <c:pt idx="340">
                  <c:v>92.88671875</c:v>
                </c:pt>
                <c:pt idx="341">
                  <c:v>92.90234375</c:v>
                </c:pt>
                <c:pt idx="342">
                  <c:v>92.91015625</c:v>
                </c:pt>
                <c:pt idx="343">
                  <c:v>92.9296875</c:v>
                </c:pt>
                <c:pt idx="344">
                  <c:v>92.6953125</c:v>
                </c:pt>
                <c:pt idx="345">
                  <c:v>92.76953125</c:v>
                </c:pt>
                <c:pt idx="346">
                  <c:v>93.22265625</c:v>
                </c:pt>
                <c:pt idx="347">
                  <c:v>93.54296875</c:v>
                </c:pt>
                <c:pt idx="348">
                  <c:v>93.49609375</c:v>
                </c:pt>
                <c:pt idx="349">
                  <c:v>93.06640625</c:v>
                </c:pt>
                <c:pt idx="350">
                  <c:v>93.26953125</c:v>
                </c:pt>
                <c:pt idx="351">
                  <c:v>93.10546875</c:v>
                </c:pt>
                <c:pt idx="352">
                  <c:v>93.296875</c:v>
                </c:pt>
                <c:pt idx="353">
                  <c:v>93.88671875</c:v>
                </c:pt>
                <c:pt idx="354">
                  <c:v>93.32421875</c:v>
                </c:pt>
                <c:pt idx="355">
                  <c:v>94.984375</c:v>
                </c:pt>
                <c:pt idx="356">
                  <c:v>93.59765625</c:v>
                </c:pt>
                <c:pt idx="357">
                  <c:v>95.75</c:v>
                </c:pt>
                <c:pt idx="358">
                  <c:v>93.62109375</c:v>
                </c:pt>
                <c:pt idx="359">
                  <c:v>96.546875</c:v>
                </c:pt>
                <c:pt idx="360">
                  <c:v>93.89453125</c:v>
                </c:pt>
                <c:pt idx="361">
                  <c:v>97.3125</c:v>
                </c:pt>
                <c:pt idx="362">
                  <c:v>93.671875</c:v>
                </c:pt>
                <c:pt idx="363">
                  <c:v>97.8984375</c:v>
                </c:pt>
                <c:pt idx="364">
                  <c:v>93.6953125</c:v>
                </c:pt>
                <c:pt idx="365">
                  <c:v>99.66796875</c:v>
                </c:pt>
                <c:pt idx="366">
                  <c:v>93.97265625</c:v>
                </c:pt>
                <c:pt idx="367">
                  <c:v>100.3984375</c:v>
                </c:pt>
                <c:pt idx="368">
                  <c:v>93.99609375</c:v>
                </c:pt>
                <c:pt idx="369">
                  <c:v>101.296875</c:v>
                </c:pt>
                <c:pt idx="370">
                  <c:v>93.76953125</c:v>
                </c:pt>
                <c:pt idx="371">
                  <c:v>102.02734375</c:v>
                </c:pt>
                <c:pt idx="372">
                  <c:v>93.79296875</c:v>
                </c:pt>
                <c:pt idx="373">
                  <c:v>102.05078125</c:v>
                </c:pt>
                <c:pt idx="374">
                  <c:v>93.81640625</c:v>
                </c:pt>
                <c:pt idx="375">
                  <c:v>94.07421875</c:v>
                </c:pt>
                <c:pt idx="376">
                  <c:v>94.09375</c:v>
                </c:pt>
                <c:pt idx="377">
                  <c:v>94.1015625</c:v>
                </c:pt>
                <c:pt idx="378">
                  <c:v>94.3671875</c:v>
                </c:pt>
                <c:pt idx="379">
                  <c:v>94.125</c:v>
                </c:pt>
                <c:pt idx="380">
                  <c:v>94.140625</c:v>
                </c:pt>
                <c:pt idx="381">
                  <c:v>94.1484375</c:v>
                </c:pt>
                <c:pt idx="382">
                  <c:v>94.1640625</c:v>
                </c:pt>
                <c:pt idx="383">
                  <c:v>94.421875</c:v>
                </c:pt>
                <c:pt idx="384">
                  <c:v>94.4375</c:v>
                </c:pt>
                <c:pt idx="385">
                  <c:v>94.4453125</c:v>
                </c:pt>
                <c:pt idx="386">
                  <c:v>94.21484375</c:v>
                </c:pt>
                <c:pt idx="387">
                  <c:v>93.96875</c:v>
                </c:pt>
                <c:pt idx="388">
                  <c:v>93.98828125</c:v>
                </c:pt>
                <c:pt idx="389">
                  <c:v>94.74609375</c:v>
                </c:pt>
                <c:pt idx="390">
                  <c:v>94.01171875</c:v>
                </c:pt>
                <c:pt idx="391">
                  <c:v>94.26953125</c:v>
                </c:pt>
                <c:pt idx="392">
                  <c:v>94.28515625</c:v>
                </c:pt>
                <c:pt idx="393">
                  <c:v>93.28125</c:v>
                </c:pt>
                <c:pt idx="394">
                  <c:v>93.55859375</c:v>
                </c:pt>
                <c:pt idx="395">
                  <c:v>94.31640625</c:v>
                </c:pt>
                <c:pt idx="396">
                  <c:v>94.33203125</c:v>
                </c:pt>
                <c:pt idx="397">
                  <c:v>94.34375</c:v>
                </c:pt>
                <c:pt idx="398">
                  <c:v>94.359375</c:v>
                </c:pt>
                <c:pt idx="399">
                  <c:v>93.859375</c:v>
                </c:pt>
                <c:pt idx="400">
                  <c:v>94.1328125</c:v>
                </c:pt>
                <c:pt idx="401">
                  <c:v>94.640625</c:v>
                </c:pt>
                <c:pt idx="402">
                  <c:v>94.65625</c:v>
                </c:pt>
                <c:pt idx="403">
                  <c:v>94.6640625</c:v>
                </c:pt>
                <c:pt idx="404">
                  <c:v>94.6796875</c:v>
                </c:pt>
                <c:pt idx="405">
                  <c:v>93.4296875</c:v>
                </c:pt>
                <c:pt idx="406">
                  <c:v>93.953125</c:v>
                </c:pt>
                <c:pt idx="407">
                  <c:v>94.47265625</c:v>
                </c:pt>
                <c:pt idx="408">
                  <c:v>94.78515625</c:v>
                </c:pt>
                <c:pt idx="409">
                  <c:v>94.49609375</c:v>
                </c:pt>
                <c:pt idx="410">
                  <c:v>94.81640625</c:v>
                </c:pt>
                <c:pt idx="411">
                  <c:v>93.51171875</c:v>
                </c:pt>
                <c:pt idx="412">
                  <c:v>94.08984375</c:v>
                </c:pt>
                <c:pt idx="413">
                  <c:v>94.30078125</c:v>
                </c:pt>
                <c:pt idx="414">
                  <c:v>94.61328125</c:v>
                </c:pt>
                <c:pt idx="415">
                  <c:v>94.32421875</c:v>
                </c:pt>
                <c:pt idx="416">
                  <c:v>94.63671875</c:v>
                </c:pt>
                <c:pt idx="417">
                  <c:v>93.59375</c:v>
                </c:pt>
                <c:pt idx="418">
                  <c:v>95.28125</c:v>
                </c:pt>
                <c:pt idx="419">
                  <c:v>94.375</c:v>
                </c:pt>
                <c:pt idx="420">
                  <c:v>96.06640625</c:v>
                </c:pt>
                <c:pt idx="421">
                  <c:v>94.3984375</c:v>
                </c:pt>
                <c:pt idx="422">
                  <c:v>96.859375</c:v>
                </c:pt>
                <c:pt idx="423">
                  <c:v>94.171875</c:v>
                </c:pt>
                <c:pt idx="424">
                  <c:v>98.34765625</c:v>
                </c:pt>
                <c:pt idx="425">
                  <c:v>94.9453125</c:v>
                </c:pt>
                <c:pt idx="426">
                  <c:v>99.3203125</c:v>
                </c:pt>
                <c:pt idx="427">
                  <c:v>94.96875</c:v>
                </c:pt>
                <c:pt idx="428">
                  <c:v>100.24609375</c:v>
                </c:pt>
                <c:pt idx="429">
                  <c:v>94.74609375</c:v>
                </c:pt>
                <c:pt idx="430">
                  <c:v>101.05859375</c:v>
                </c:pt>
                <c:pt idx="431">
                  <c:v>94.76953125</c:v>
                </c:pt>
                <c:pt idx="432">
                  <c:v>101.96875</c:v>
                </c:pt>
                <c:pt idx="433">
                  <c:v>94.79296875</c:v>
                </c:pt>
                <c:pt idx="434">
                  <c:v>102.80078125</c:v>
                </c:pt>
                <c:pt idx="435">
                  <c:v>94.56640625</c:v>
                </c:pt>
                <c:pt idx="436">
                  <c:v>102.82421875</c:v>
                </c:pt>
                <c:pt idx="437">
                  <c:v>95.08984375</c:v>
                </c:pt>
                <c:pt idx="438">
                  <c:v>102.84765625</c:v>
                </c:pt>
                <c:pt idx="439">
                  <c:v>95.1171875</c:v>
                </c:pt>
                <c:pt idx="440">
                  <c:v>94.875</c:v>
                </c:pt>
                <c:pt idx="441">
                  <c:v>94.890625</c:v>
                </c:pt>
                <c:pt idx="442">
                  <c:v>94.8984375</c:v>
                </c:pt>
                <c:pt idx="443">
                  <c:v>94.9140625</c:v>
                </c:pt>
                <c:pt idx="444">
                  <c:v>94.921875</c:v>
                </c:pt>
                <c:pt idx="445">
                  <c:v>94.9375</c:v>
                </c:pt>
                <c:pt idx="446">
                  <c:v>94.6953125</c:v>
                </c:pt>
                <c:pt idx="447">
                  <c:v>94.7109375</c:v>
                </c:pt>
                <c:pt idx="448">
                  <c:v>94.96875</c:v>
                </c:pt>
                <c:pt idx="449">
                  <c:v>94.734375</c:v>
                </c:pt>
                <c:pt idx="450">
                  <c:v>95.24609375</c:v>
                </c:pt>
                <c:pt idx="451">
                  <c:v>94.76171875</c:v>
                </c:pt>
                <c:pt idx="452">
                  <c:v>95.51953125</c:v>
                </c:pt>
                <c:pt idx="453">
                  <c:v>94.78515625</c:v>
                </c:pt>
                <c:pt idx="454">
                  <c:v>94.78125</c:v>
                </c:pt>
                <c:pt idx="455">
                  <c:v>95.05859375</c:v>
                </c:pt>
                <c:pt idx="456">
                  <c:v>95.06640625</c:v>
                </c:pt>
                <c:pt idx="457">
                  <c:v>95.33203125</c:v>
                </c:pt>
                <c:pt idx="458">
                  <c:v>95.33984375</c:v>
                </c:pt>
                <c:pt idx="459">
                  <c:v>95.10546875</c:v>
                </c:pt>
                <c:pt idx="460">
                  <c:v>94.35546875</c:v>
                </c:pt>
                <c:pt idx="461">
                  <c:v>94.6328125</c:v>
                </c:pt>
                <c:pt idx="462">
                  <c:v>95.3984375</c:v>
                </c:pt>
                <c:pt idx="463">
                  <c:v>94.90625</c:v>
                </c:pt>
                <c:pt idx="464">
                  <c:v>95.171875</c:v>
                </c:pt>
                <c:pt idx="465">
                  <c:v>95.1796875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EDFE-E04D-836B-5E1FCA98689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451346688"/>
        <c:axId val="1451358112"/>
      </c:scatterChart>
      <c:valAx>
        <c:axId val="1451346688"/>
        <c:scaling>
          <c:orientation val="minMax"/>
          <c:max val="400"/>
          <c:min val="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600" b="0" i="0" u="none" strike="noStrike" baseline="0" dirty="0">
                    <a:effectLst/>
                  </a:rPr>
                  <a:t>elapsed </a:t>
                </a:r>
                <a:r>
                  <a:rPr lang="en-US" dirty="0"/>
                  <a:t>time (sec)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6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JP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JP"/>
          </a:p>
        </c:txPr>
        <c:crossAx val="1451358112"/>
        <c:crosses val="autoZero"/>
        <c:crossBetween val="midCat"/>
        <c:majorUnit val="100"/>
      </c:valAx>
      <c:valAx>
        <c:axId val="145135811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memory (MB</a:t>
                </a:r>
                <a:r>
                  <a:rPr lang="en-US" baseline="0" dirty="0"/>
                  <a:t>)</a:t>
                </a:r>
                <a:endParaRPr lang="en-US" dirty="0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6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JP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JP"/>
          </a:p>
        </c:txPr>
        <c:crossAx val="1451346688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600">
          <a:solidFill>
            <a:schemeClr val="tx1"/>
          </a:solidFill>
        </a:defRPr>
      </a:pPr>
      <a:endParaRPr lang="en-JP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856EED-7446-B449-95F5-54A40F559C28}" type="datetimeFigureOut">
              <a:rPr kumimoji="1" lang="ja-JP" altLang="en-US" smtClean="0"/>
              <a:t>2020/11/27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81FF87-A0FA-744E-99AC-2A27029109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041598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999D9B7-1707-9149-8299-9DC14D42B111}" type="datetimeFigureOut">
              <a:rPr kumimoji="1" lang="ja-JP" altLang="en-US" smtClean="0"/>
              <a:t>2020/11/27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F1B9D0-55A2-ED4B-88D2-EABFA36E430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8396179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/>
              <a:t>I’m Kenichi Kourai from Kyushu Institute of Technology.</a:t>
            </a:r>
          </a:p>
          <a:p>
            <a:r>
              <a:rPr kumimoji="1" lang="en-US" altLang="ja-JP" dirty="0"/>
              <a:t>I’m </a:t>
            </a:r>
            <a:r>
              <a:rPr kumimoji="1" lang="en-US" altLang="ja-JP" dirty="0" err="1"/>
              <a:t>gonna</a:t>
            </a:r>
            <a:r>
              <a:rPr kumimoji="1" lang="en-US" altLang="ja-JP" dirty="0"/>
              <a:t> talk about Fine-grained Autoscaling with In-VM Containers and VM Introspection.</a:t>
            </a:r>
          </a:p>
          <a:p>
            <a:r>
              <a:rPr kumimoji="1" lang="en-US" altLang="ja-JP" dirty="0"/>
              <a:t>This is joint work with my student.</a:t>
            </a:r>
          </a:p>
          <a:p>
            <a:endParaRPr lang="en-US" altLang="ja-JP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F1B9D0-55A2-ED4B-88D2-EABFA36E430D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4159056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Ciel performs resource monitoring at both the VM and in-VM container levels.</a:t>
            </a:r>
          </a:p>
          <a:p>
            <a:r>
              <a:rPr lang="en-US" dirty="0"/>
              <a:t>Usually, its autoscaler monitors the load of an entire VM.</a:t>
            </a:r>
          </a:p>
          <a:p>
            <a:r>
              <a:rPr lang="en-US" dirty="0"/>
              <a:t>If it detects an overloaded VM, it inspects the load of each container inside the VM using VMI.</a:t>
            </a:r>
          </a:p>
          <a:p>
            <a:r>
              <a:rPr lang="en-US" dirty="0"/>
              <a:t>One reason of using such two-level monitoring is that the monitoring overhead of in-VM containers is higher than that of a VM.</a:t>
            </a:r>
          </a:p>
          <a:p>
            <a:endParaRPr lang="en-US" dirty="0"/>
          </a:p>
          <a:p>
            <a:r>
              <a:rPr lang="en-US" dirty="0"/>
              <a:t>The other reason is that a VM is often overloaded even when the load of any in-VM container is not high.</a:t>
            </a:r>
          </a:p>
          <a:p>
            <a:r>
              <a:rPr lang="en-US" dirty="0"/>
              <a:t>Consider that two in-VM containers consume 45% of CPU time each.</a:t>
            </a:r>
          </a:p>
          <a:p>
            <a:r>
              <a:rPr lang="en-US" dirty="0"/>
              <a:t>In this case, the CPU utilization of the VM reaches 90%.</a:t>
            </a:r>
          </a:p>
          <a:p>
            <a:r>
              <a:rPr lang="en-US" dirty="0"/>
              <a:t>If Ciel monitors only in-VM containers, it could not detect that the VM is overloaded.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F1B9D0-55A2-ED4B-88D2-EABFA36E430D}" type="slidenum">
              <a:rPr kumimoji="1" lang="ja-JP" altLang="en-US" smtClean="0"/>
              <a:t>10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9263195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As such, Ciel can minimize the cost for a VM newly created for scale-out by running in-VM containers only for over-utilized services.</a:t>
            </a:r>
          </a:p>
          <a:p>
            <a:r>
              <a:rPr lang="en-US" dirty="0"/>
              <a:t>In general, that cost is proportional to the amount of resources assigned to a VM in clouds.</a:t>
            </a:r>
          </a:p>
          <a:p>
            <a:r>
              <a:rPr lang="en-US" dirty="0"/>
              <a:t>If the cloud provides various types of pre-defined VMs, Ciel can select a best-fit one.</a:t>
            </a:r>
          </a:p>
          <a:p>
            <a:r>
              <a:rPr lang="en-US" dirty="0"/>
              <a:t>If the cloud allows the user to freely adjust the amount of resources assigned to a VM, Ciel can prepare a custom VM.</a:t>
            </a:r>
          </a:p>
          <a:p>
            <a:endParaRPr lang="en-US" dirty="0"/>
          </a:p>
          <a:p>
            <a:r>
              <a:rPr lang="en-US" dirty="0"/>
              <a:t>In addition, Ciel can minimize the time taken for scale-out because the new VM does not boot in-VM containers for unnecessary services.</a:t>
            </a:r>
          </a:p>
          <a:p>
            <a:r>
              <a:rPr lang="en-US" dirty="0"/>
              <a:t>At the time of starting services, resource conflicts can be avoided between necessary and unnecessary services.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F1B9D0-55A2-ED4B-88D2-EABFA36E430D}" type="slidenum">
              <a:rPr kumimoji="1" lang="ja-JP" altLang="en-US" smtClean="0"/>
              <a:t>11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4815777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Here, you might have a question.</a:t>
            </a:r>
          </a:p>
          <a:p>
            <a:r>
              <a:rPr lang="en-US" dirty="0"/>
              <a:t>Is it enough for users to use only containers without VMs?</a:t>
            </a:r>
          </a:p>
          <a:p>
            <a:r>
              <a:rPr lang="en-US" dirty="0"/>
              <a:t>Our answer is no.</a:t>
            </a:r>
          </a:p>
          <a:p>
            <a:r>
              <a:rPr lang="en-US" dirty="0"/>
              <a:t>There are at least three reasons why it is better to use not only containers but also VMs.</a:t>
            </a:r>
          </a:p>
          <a:p>
            <a:endParaRPr lang="en-US" dirty="0"/>
          </a:p>
          <a:p>
            <a:r>
              <a:rPr lang="en-US" dirty="0"/>
              <a:t>First, security of VMs is higher because a container does not virtualize the OS.</a:t>
            </a:r>
          </a:p>
          <a:p>
            <a:r>
              <a:rPr lang="en-US" dirty="0"/>
              <a:t>Vulnerabilities of the OS can affect all the containers in one host.</a:t>
            </a:r>
          </a:p>
          <a:p>
            <a:r>
              <a:rPr lang="en-US" dirty="0"/>
              <a:t>Second, resource isolation of VMs is stricter.</a:t>
            </a:r>
          </a:p>
          <a:p>
            <a:r>
              <a:rPr lang="en-US" dirty="0"/>
              <a:t>The resource usage of the OS shared between containers cannot be separated exactly.</a:t>
            </a:r>
          </a:p>
          <a:p>
            <a:r>
              <a:rPr lang="en-US" dirty="0"/>
              <a:t>Third, container migration is currently pre-mature, compared with VM migration.</a:t>
            </a:r>
          </a:p>
          <a:p>
            <a:r>
              <a:rPr lang="en-US" dirty="0"/>
              <a:t>So, it is difficult to dynamically perform load balancing between hosts.</a:t>
            </a:r>
          </a:p>
          <a:p>
            <a:r>
              <a:rPr lang="en-US" dirty="0"/>
              <a:t>From these reasons, Ciel is useful for users who want to run more robust services using VMs.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F1B9D0-55A2-ED4B-88D2-EABFA36E430D}" type="slidenum">
              <a:rPr kumimoji="1" lang="ja-JP" altLang="en-US" smtClean="0"/>
              <a:t>12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9277661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This figure is the system architecture of each host in Ciel.</a:t>
            </a:r>
          </a:p>
          <a:p>
            <a:r>
              <a:rPr lang="en-US" dirty="0"/>
              <a:t>Ciel runs VMs using Xen and in-VM containers using Docker.</a:t>
            </a:r>
          </a:p>
          <a:p>
            <a:r>
              <a:rPr lang="en-US" dirty="0"/>
              <a:t>It supports Linux as the guest OS running in each VM.</a:t>
            </a:r>
          </a:p>
          <a:p>
            <a:r>
              <a:rPr lang="en-US" dirty="0"/>
              <a:t>The autoscaler runs in the management VM called Domain 0 and communicates with the autoscalers in the other hosts.</a:t>
            </a:r>
          </a:p>
          <a:p>
            <a:r>
              <a:rPr lang="en-US" dirty="0"/>
              <a:t>The virtual disks of VMs are also located in Domain 0.</a:t>
            </a:r>
          </a:p>
          <a:p>
            <a:endParaRPr lang="en-US" dirty="0"/>
          </a:p>
          <a:p>
            <a:r>
              <a:rPr lang="en-US" dirty="0"/>
              <a:t>In addition, Ciel runs a private Docker registry and a load balancer called the Linux virtual server (LVS) in VMs.</a:t>
            </a:r>
          </a:p>
          <a:p>
            <a:r>
              <a:rPr lang="en-US" dirty="0"/>
              <a:t>The registry is used to provide container images in each of which only one service is installed.</a:t>
            </a:r>
          </a:p>
          <a:p>
            <a:r>
              <a:rPr lang="en-US" dirty="0"/>
              <a:t>LVS is used to dispatch requests to multiple in-VM containers.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F1B9D0-55A2-ED4B-88D2-EABFA36E430D}" type="slidenum">
              <a:rPr kumimoji="1" lang="ja-JP" altLang="en-US" smtClean="0"/>
              <a:t>13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8353277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Docker controls the resources of containers using Linux cgroups.</a:t>
            </a:r>
          </a:p>
          <a:p>
            <a:r>
              <a:rPr lang="en-US" dirty="0"/>
              <a:t>So, Ciel introspects the hierarchy of cgroups by analyzing the memory of the guest OS from the outside of a VM using VMI.</a:t>
            </a:r>
          </a:p>
          <a:p>
            <a:r>
              <a:rPr lang="en-US" dirty="0"/>
              <a:t>Then, it obtains the resource usage of each in-VM container.</a:t>
            </a:r>
          </a:p>
          <a:p>
            <a:r>
              <a:rPr lang="en-US" dirty="0"/>
              <a:t>First, Ciel searches for the cgroup subsystems corresponding to the monitored resources.</a:t>
            </a:r>
          </a:p>
          <a:p>
            <a:r>
              <a:rPr lang="en-US" dirty="0"/>
              <a:t>For example, cgroups provide the CPU accounting subsystem and the memory subsystem.</a:t>
            </a:r>
          </a:p>
          <a:p>
            <a:endParaRPr lang="en-US" dirty="0"/>
          </a:p>
          <a:p>
            <a:r>
              <a:rPr lang="en-US" dirty="0"/>
              <a:t>Cgroups manages each Docker container using a UUID.</a:t>
            </a:r>
          </a:p>
          <a:p>
            <a:r>
              <a:rPr lang="en-US" dirty="0"/>
              <a:t>However, it is difficult to identify a service running in a container from a UUID.</a:t>
            </a:r>
          </a:p>
          <a:p>
            <a:r>
              <a:rPr lang="en-US" dirty="0"/>
              <a:t>The name of a container is more useful, but it cannot be obtained from the guest OS.</a:t>
            </a:r>
          </a:p>
          <a:p>
            <a:r>
              <a:rPr lang="en-US" dirty="0"/>
              <a:t>To map UUIDs into container names, Ciel introspects Docker config files by analyzing the virtual disk of a VM, using VMI for storage.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F1B9D0-55A2-ED4B-88D2-EABFA36E430D}" type="slidenum">
              <a:rPr kumimoji="1" lang="ja-JP" altLang="en-US" smtClean="0"/>
              <a:t>14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199355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Next, Ciel obtains information specific to each subsystem.</a:t>
            </a:r>
          </a:p>
          <a:p>
            <a:r>
              <a:rPr lang="en-US" dirty="0"/>
              <a:t>For CPU utilization, it obtains the consumed CPU time recorded by the CPU accounting subsystem.</a:t>
            </a:r>
          </a:p>
          <a:p>
            <a:r>
              <a:rPr lang="en-US" dirty="0"/>
              <a:t>In a VM, this information is stored in the </a:t>
            </a:r>
            <a:r>
              <a:rPr lang="en-US" dirty="0" err="1"/>
              <a:t>cpuacct.usage</a:t>
            </a:r>
            <a:r>
              <a:rPr lang="en-US" dirty="0"/>
              <a:t> pseudo file provided by the cgroup filesystem.</a:t>
            </a:r>
          </a:p>
          <a:p>
            <a:r>
              <a:rPr lang="en-US" dirty="0"/>
              <a:t>To obtain the same information from the outside of the VM, Ciel first finds the cpuacct data structure associated with the state of this subsystem in the OS kernel memory.</a:t>
            </a:r>
          </a:p>
          <a:p>
            <a:r>
              <a:rPr lang="en-US" dirty="0"/>
              <a:t>Then, it accumulates the consumed CPU time for all the CPUs.</a:t>
            </a:r>
          </a:p>
          <a:p>
            <a:r>
              <a:rPr lang="en-US" dirty="0"/>
              <a:t>It obtains the total CPU time every second and calculates the CPU utilization from the increase in CPU time.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F1B9D0-55A2-ED4B-88D2-EABFA36E430D}" type="slidenum">
              <a:rPr kumimoji="1" lang="ja-JP" altLang="en-US" smtClean="0"/>
              <a:t>15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76441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For memory usage, Ciel obtains the resident set size (RSS) and the size of the page cache used by each container from the memory subsystem.</a:t>
            </a:r>
          </a:p>
          <a:p>
            <a:r>
              <a:rPr lang="en-US" dirty="0"/>
              <a:t>RSS is the total size of anonymous memory and the swap cache.</a:t>
            </a:r>
          </a:p>
          <a:p>
            <a:r>
              <a:rPr lang="en-US" dirty="0"/>
              <a:t>The page cache is the memory allocated in the OS when files are read and written.</a:t>
            </a:r>
          </a:p>
          <a:p>
            <a:endParaRPr lang="en-US" dirty="0"/>
          </a:p>
          <a:p>
            <a:r>
              <a:rPr lang="en-US" dirty="0"/>
              <a:t>For disk usage, Ciel obtains the amounts of disk block reads and writes from the block I/O subsystem.</a:t>
            </a:r>
          </a:p>
          <a:p>
            <a:r>
              <a:rPr lang="en-US" dirty="0"/>
              <a:t>It obtains the total amount of block I/O every second and calculates the consumed disk bandwidth.</a:t>
            </a:r>
          </a:p>
          <a:p>
            <a:endParaRPr lang="en-US" dirty="0"/>
          </a:p>
          <a:p>
            <a:r>
              <a:rPr lang="en-US" dirty="0"/>
              <a:t>For network usage, unlike the other resource usage, Ciel obtains the amounts of transmitted and received data from the network device of each container.</a:t>
            </a:r>
          </a:p>
          <a:p>
            <a:r>
              <a:rPr lang="en-US" dirty="0"/>
              <a:t>From the increase in network access, it calculates the consumed network bandwidth every second.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F1B9D0-55A2-ED4B-88D2-EABFA36E430D}" type="slidenum">
              <a:rPr kumimoji="1" lang="ja-JP" altLang="en-US" smtClean="0"/>
              <a:t>16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713573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Ciel enables easy development of the function of resource monitoring in the autoscaler with transparent VMI.</a:t>
            </a:r>
          </a:p>
          <a:p>
            <a:r>
              <a:rPr lang="en-US" dirty="0"/>
              <a:t>Developers can include the header files of the Linux kernel.</a:t>
            </a:r>
          </a:p>
          <a:p>
            <a:r>
              <a:rPr lang="en-US" dirty="0"/>
              <a:t>Then, they can use kernel data structures, inline functions, and macros.</a:t>
            </a:r>
          </a:p>
          <a:p>
            <a:r>
              <a:rPr lang="en-US" dirty="0"/>
              <a:t>Also, they can reuse the source code of cgroups in the Linux kernel as much as possible.</a:t>
            </a:r>
          </a:p>
          <a:p>
            <a:r>
              <a:rPr lang="en-US" dirty="0"/>
              <a:t>This code is an example of obtaining the consumed CPU time from the cpuacct data structure.</a:t>
            </a:r>
          </a:p>
          <a:p>
            <a:endParaRPr lang="en-US" dirty="0"/>
          </a:p>
          <a:p>
            <a:r>
              <a:rPr lang="en-US" dirty="0"/>
              <a:t>Ciel compiles the source code of resource monitoring and generates the intermediate code using LLVM.</a:t>
            </a:r>
          </a:p>
          <a:p>
            <a:r>
              <a:rPr lang="en-US" dirty="0"/>
              <a:t>Then, it transforms the load instructions in the code so that the code accesses the memory of a VM if the target address is of the guest OS.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F1B9D0-55A2-ED4B-88D2-EABFA36E430D}" type="slidenum">
              <a:rPr kumimoji="1" lang="ja-JP" altLang="en-US" smtClean="0"/>
              <a:t>17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527982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When Ciel scales out a service, it clones a VM from a VM template.</a:t>
            </a:r>
          </a:p>
          <a:p>
            <a:r>
              <a:rPr lang="en-US" dirty="0"/>
              <a:t>A VM template consists of a config file of a VM and an image file for a virtual disk.</a:t>
            </a:r>
          </a:p>
          <a:p>
            <a:r>
              <a:rPr lang="en-US" dirty="0"/>
              <a:t>Ciel first copies a config file and modifies the UUID, the name, and the MAC address.</a:t>
            </a:r>
          </a:p>
          <a:p>
            <a:r>
              <a:rPr lang="en-US" dirty="0"/>
              <a:t>In addition, it minimizes the number of virtual CPUs and the memory size.</a:t>
            </a:r>
          </a:p>
          <a:p>
            <a:endParaRPr lang="en-US" dirty="0"/>
          </a:p>
          <a:p>
            <a:r>
              <a:rPr lang="en-US" dirty="0"/>
              <a:t>Next, Ciel creates a virtual disk by copying an image file.</a:t>
            </a:r>
          </a:p>
          <a:p>
            <a:r>
              <a:rPr lang="en-US" dirty="0"/>
              <a:t>That image file contains only the minimum system for Docker.</a:t>
            </a:r>
          </a:p>
          <a:p>
            <a:r>
              <a:rPr lang="en-US" dirty="0"/>
              <a:t>Ciel embeds a custom shell script into the virtual disk using VMI.</a:t>
            </a:r>
          </a:p>
          <a:p>
            <a:r>
              <a:rPr lang="en-US" dirty="0"/>
              <a:t>At the boot time of the cloned VM, that script first sets up the network for Docker.</a:t>
            </a:r>
          </a:p>
          <a:p>
            <a:r>
              <a:rPr lang="en-US" dirty="0"/>
              <a:t>Then, it pulls necessary container images from the private Docker registry and creates containers.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F1B9D0-55A2-ED4B-88D2-EABFA36E430D}" type="slidenum">
              <a:rPr kumimoji="1" lang="ja-JP" altLang="en-US" smtClean="0"/>
              <a:t>18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5546464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For optimization, Ciel can pool VMs that become unnecessary by scale-in and reuse one of them for scale-out by simply booting it.</a:t>
            </a:r>
          </a:p>
          <a:p>
            <a:r>
              <a:rPr lang="en-US" dirty="0"/>
              <a:t>This can eliminate the time taken to clone a VM from a VM template.</a:t>
            </a:r>
          </a:p>
          <a:p>
            <a:r>
              <a:rPr lang="en-US" dirty="0"/>
              <a:t>Also, the users can prepare VM templates in which typical combinations of containers have been installed in advance.</a:t>
            </a:r>
          </a:p>
          <a:p>
            <a:r>
              <a:rPr lang="en-US" dirty="0"/>
              <a:t>This can eliminate the installation time of containers after booting a VM.</a:t>
            </a:r>
          </a:p>
          <a:p>
            <a:endParaRPr lang="en-US" dirty="0"/>
          </a:p>
          <a:p>
            <a:r>
              <a:rPr lang="en-US" dirty="0"/>
              <a:t>In either case, Ciel modifies Docker configs of already installed containers in a virtual disk using VMI.</a:t>
            </a:r>
          </a:p>
          <a:p>
            <a:r>
              <a:rPr lang="en-US" dirty="0"/>
              <a:t>It sets the restart policies so that only necessary containers are automatically booted and the others are not.</a:t>
            </a:r>
          </a:p>
          <a:p>
            <a:r>
              <a:rPr lang="en-US" dirty="0"/>
              <a:t>In addition, it replaces the IP address of each container with a newly allocated one.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F1B9D0-55A2-ED4B-88D2-EABFA36E430D}" type="slidenum">
              <a:rPr kumimoji="1" lang="ja-JP" altLang="en-US" smtClean="0"/>
              <a:t>19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148618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In Infrastructure-as-a-Service clouds, horizontal scaling is used to flexibly deal with the load changes of VMs.</a:t>
            </a:r>
          </a:p>
          <a:p>
            <a:r>
              <a:rPr lang="en-US" dirty="0"/>
              <a:t>For scale-out, the user creates new VMs to distribute the loads of existing VMs when some of the VMs are overloaded.</a:t>
            </a:r>
          </a:p>
          <a:p>
            <a:r>
              <a:rPr lang="en-US" dirty="0"/>
              <a:t>Consider that the CPU utilization of a web server running in a VM exceeds 90%.</a:t>
            </a:r>
          </a:p>
          <a:p>
            <a:r>
              <a:rPr lang="en-US" dirty="0"/>
              <a:t>The user can create one new VM and reduce the CPU utilization to 45%.</a:t>
            </a:r>
          </a:p>
          <a:p>
            <a:r>
              <a:rPr lang="en-US" dirty="0"/>
              <a:t>Scale-out is also useful on high memory pressure and excessive disk access in existing VMs.</a:t>
            </a:r>
          </a:p>
          <a:p>
            <a:endParaRPr lang="en-US" dirty="0"/>
          </a:p>
          <a:p>
            <a:r>
              <a:rPr lang="en-US" dirty="0"/>
              <a:t>For scale-in, in contrast, the user stops several VMs to reduce the cost for the VMs when VMs are underloaded.</a:t>
            </a:r>
          </a:p>
          <a:p>
            <a:r>
              <a:rPr lang="en-US" dirty="0"/>
              <a:t>For example, when the CPU utilization of a web server is 30% each in two VMs, the user can stop one VM.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F1B9D0-55A2-ED4B-88D2-EABFA36E430D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891049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To show the effectiveness of fine-grained autoscaling of VMs in Ciel, we conducted several experiments.</a:t>
            </a:r>
          </a:p>
          <a:p>
            <a:r>
              <a:rPr lang="en-US" dirty="0"/>
              <a:t>First, we examined the overhead of in-VM containers because a container in a VM imposes extra virtualization overhead.</a:t>
            </a:r>
          </a:p>
          <a:p>
            <a:r>
              <a:rPr lang="en-US" dirty="0"/>
              <a:t>Next, we confirmed Ciel's ability to monitor the resource usage of in-VM containers.</a:t>
            </a:r>
          </a:p>
          <a:p>
            <a:r>
              <a:rPr lang="en-US" dirty="0"/>
              <a:t>Then, we compared the scale-out time between various methods using VM clone and VM reuse.</a:t>
            </a:r>
          </a:p>
          <a:p>
            <a:r>
              <a:rPr lang="en-US" dirty="0"/>
              <a:t>Finally, we examined changes in resource usage during autoscaling of VMs.</a:t>
            </a:r>
          </a:p>
          <a:p>
            <a:endParaRPr lang="en-US" dirty="0"/>
          </a:p>
          <a:p>
            <a:r>
              <a:rPr lang="en-US" dirty="0"/>
              <a:t>In these experiments, we used a PC and VMs with the specs below.</a:t>
            </a:r>
          </a:p>
          <a:p>
            <a:r>
              <a:rPr lang="en-US" dirty="0"/>
              <a:t>We ran Xen 4.6 as virtualized software and Linux 4.4 in Domain 0.</a:t>
            </a:r>
          </a:p>
          <a:p>
            <a:r>
              <a:rPr lang="en-US" dirty="0"/>
              <a:t>We ran Linux 4.4 and Docker 17.05 in VMs.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F1B9D0-55A2-ED4B-88D2-EABFA36E430D}" type="slidenum">
              <a:rPr kumimoji="1" lang="ja-JP" altLang="en-US" smtClean="0"/>
              <a:t>20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70048754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To examine the overhead of in-VM container, we ran the </a:t>
            </a:r>
            <a:r>
              <a:rPr lang="en-US" dirty="0" err="1"/>
              <a:t>UnixBench</a:t>
            </a:r>
            <a:r>
              <a:rPr lang="en-US" dirty="0"/>
              <a:t> benchmark.</a:t>
            </a:r>
          </a:p>
          <a:p>
            <a:r>
              <a:rPr lang="en-US" dirty="0"/>
              <a:t>As storage drivers of Docker, we used AUFS, </a:t>
            </a:r>
            <a:r>
              <a:rPr lang="en-US" dirty="0" err="1"/>
              <a:t>OverlayFS</a:t>
            </a:r>
            <a:r>
              <a:rPr lang="en-US" dirty="0"/>
              <a:t>, ZFS, and </a:t>
            </a:r>
            <a:r>
              <a:rPr lang="en-US" dirty="0" err="1"/>
              <a:t>devicemapper</a:t>
            </a:r>
            <a:r>
              <a:rPr lang="en-US" dirty="0"/>
              <a:t>.</a:t>
            </a:r>
          </a:p>
          <a:p>
            <a:r>
              <a:rPr lang="en-US" dirty="0"/>
              <a:t>For comparison, we measured the performance in a VM without a container.</a:t>
            </a:r>
          </a:p>
          <a:p>
            <a:endParaRPr lang="en-US" dirty="0"/>
          </a:p>
          <a:p>
            <a:r>
              <a:rPr lang="en-US" dirty="0"/>
              <a:t>This figure shows the results of </a:t>
            </a:r>
            <a:r>
              <a:rPr lang="en-US" dirty="0" err="1"/>
              <a:t>UnixBench</a:t>
            </a:r>
            <a:r>
              <a:rPr lang="en-US" dirty="0"/>
              <a:t>.</a:t>
            </a:r>
          </a:p>
          <a:p>
            <a:r>
              <a:rPr lang="en-US" dirty="0"/>
              <a:t>The scores of an in-VM container are normalized for the score of only a VM.</a:t>
            </a:r>
          </a:p>
          <a:p>
            <a:r>
              <a:rPr lang="en-US" dirty="0"/>
              <a:t>It was shown that the performance of an in-VM container degraded by 10% on average for </a:t>
            </a:r>
            <a:r>
              <a:rPr lang="en-US" dirty="0" err="1"/>
              <a:t>OverlayFS</a:t>
            </a:r>
            <a:r>
              <a:rPr lang="en-US" dirty="0"/>
              <a:t>.</a:t>
            </a:r>
          </a:p>
          <a:p>
            <a:r>
              <a:rPr lang="en-US" dirty="0" err="1"/>
              <a:t>Devicemapper</a:t>
            </a:r>
            <a:r>
              <a:rPr lang="en-US" dirty="0"/>
              <a:t> was also good, but it is inflexible.</a:t>
            </a:r>
          </a:p>
          <a:p>
            <a:r>
              <a:rPr lang="en-US" dirty="0"/>
              <a:t>Unlike the other storage drivers, </a:t>
            </a:r>
            <a:r>
              <a:rPr lang="en-US" dirty="0" err="1"/>
              <a:t>devicemapper</a:t>
            </a:r>
            <a:r>
              <a:rPr lang="en-US" dirty="0"/>
              <a:t> uses block devices and operates at the block level.</a:t>
            </a:r>
          </a:p>
          <a:p>
            <a:r>
              <a:rPr lang="en-US" dirty="0"/>
              <a:t>The performance of file copies largely depended on storage drivers.</a:t>
            </a:r>
          </a:p>
          <a:p>
            <a:r>
              <a:rPr lang="en-US" dirty="0"/>
              <a:t>In particular, the overhead was large in ZFS and AUFS.</a:t>
            </a:r>
          </a:p>
          <a:p>
            <a:r>
              <a:rPr lang="en-US" dirty="0"/>
              <a:t>So, we used </a:t>
            </a:r>
            <a:r>
              <a:rPr lang="en-US" dirty="0" err="1"/>
              <a:t>OverlayFS</a:t>
            </a:r>
            <a:r>
              <a:rPr lang="en-US" dirty="0"/>
              <a:t> in the following experiments.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F1B9D0-55A2-ED4B-88D2-EABFA36E430D}" type="slidenum">
              <a:rPr kumimoji="1" lang="ja-JP" altLang="en-US" smtClean="0"/>
              <a:t>21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0889288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To confirm that Ciel could monitor the resource usage of each in-VM container using VMI, we ran three containers for the Apache web server, the Nginx web server, and the WildFly application server in a VM.</a:t>
            </a:r>
          </a:p>
          <a:p>
            <a:r>
              <a:rPr lang="en-US" dirty="0"/>
              <a:t>Then, we sent requests to the three servers using the wrk2 benchmark.</a:t>
            </a:r>
          </a:p>
          <a:p>
            <a:endParaRPr lang="en-US" dirty="0"/>
          </a:p>
          <a:p>
            <a:r>
              <a:rPr lang="en-US" dirty="0"/>
              <a:t>As in the left-hand side figure, Ciel could detect that the WildFly container consumed the largest amount of CPU time.</a:t>
            </a:r>
          </a:p>
          <a:p>
            <a:r>
              <a:rPr lang="en-US" dirty="0"/>
              <a:t>For memory, Ciel could detect that only the WildFly container consumed much memory, as shown in the middle figure.</a:t>
            </a:r>
          </a:p>
          <a:p>
            <a:r>
              <a:rPr lang="en-US" dirty="0"/>
              <a:t>For network usage, the right-hand side figure shows that the bandwidth consumed by the WildFly container increased gradually.</a:t>
            </a:r>
          </a:p>
          <a:p>
            <a:endParaRPr lang="en-US" dirty="0"/>
          </a:p>
          <a:p>
            <a:r>
              <a:rPr lang="en-US" dirty="0"/>
              <a:t>This result was consistent with the resource usage monitored inside the VM.</a:t>
            </a:r>
          </a:p>
          <a:p>
            <a:r>
              <a:rPr lang="en-US" dirty="0"/>
              <a:t>The overhead of VMI was negligible in this experiment.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F1B9D0-55A2-ED4B-88D2-EABFA36E430D}" type="slidenum">
              <a:rPr kumimoji="1" lang="ja-JP" altLang="en-US" smtClean="0"/>
              <a:t>22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82232922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Next, we examined the time taken to scale out only Apache among the three services.</a:t>
            </a:r>
          </a:p>
          <a:p>
            <a:r>
              <a:rPr lang="en-US" dirty="0"/>
              <a:t>In this experiment, we used five methods, as shown in this table.</a:t>
            </a:r>
          </a:p>
          <a:p>
            <a:r>
              <a:rPr lang="en-US" dirty="0"/>
              <a:t>Clone A and B were Ciel's methods.</a:t>
            </a:r>
          </a:p>
          <a:p>
            <a:r>
              <a:rPr lang="en-US" dirty="0"/>
              <a:t>Only clone B pulled a container image.</a:t>
            </a:r>
          </a:p>
          <a:p>
            <a:r>
              <a:rPr lang="en-US" dirty="0"/>
              <a:t>Clone C was the traditional method.</a:t>
            </a:r>
          </a:p>
          <a:p>
            <a:r>
              <a:rPr lang="en-US" dirty="0"/>
              <a:t>Reuse A was Ciel's method and reuse B was the traditional one.</a:t>
            </a:r>
          </a:p>
          <a:p>
            <a:endParaRPr lang="en-US" dirty="0"/>
          </a:p>
          <a:p>
            <a:r>
              <a:rPr lang="en-US" dirty="0"/>
              <a:t>The left-hand side figure shows the clone time and the boot time of a new VM.</a:t>
            </a:r>
          </a:p>
          <a:p>
            <a:r>
              <a:rPr lang="en-US" dirty="0"/>
              <a:t>Compared with the traditional method, Ciel could reduce the scale-out time significantly.</a:t>
            </a:r>
          </a:p>
          <a:p>
            <a:r>
              <a:rPr lang="en-US" dirty="0"/>
              <a:t>The improvement was 67% in VM clone and 96% in VM reuse.</a:t>
            </a:r>
          </a:p>
          <a:p>
            <a:r>
              <a:rPr lang="en-US" dirty="0"/>
              <a:t>This is thanks to the significant reduction of the boot time.</a:t>
            </a:r>
          </a:p>
          <a:p>
            <a:r>
              <a:rPr lang="en-US" dirty="0"/>
              <a:t>The boot-time reduction was 51% even with image pull and 95% without image pull.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F1B9D0-55A2-ED4B-88D2-EABFA36E430D}" type="slidenum">
              <a:rPr kumimoji="1" lang="ja-JP" altLang="en-US" smtClean="0"/>
              <a:t>23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59168518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We measured the CPU and memory usage of the newly created VM after we started to boot it.</a:t>
            </a:r>
          </a:p>
          <a:p>
            <a:r>
              <a:rPr lang="en-US" dirty="0"/>
              <a:t>We compared Ciel with the traditional method, using VM clone.</a:t>
            </a:r>
          </a:p>
          <a:p>
            <a:r>
              <a:rPr lang="en-US" dirty="0"/>
              <a:t>For Ciel, we used clone A, which did not pull a container image.</a:t>
            </a:r>
          </a:p>
          <a:p>
            <a:endParaRPr lang="en-US" dirty="0"/>
          </a:p>
          <a:p>
            <a:r>
              <a:rPr lang="en-US" dirty="0"/>
              <a:t>The left-hand side figure shows changes in CPU utilization of the VM.</a:t>
            </a:r>
          </a:p>
          <a:p>
            <a:r>
              <a:rPr lang="en-US" dirty="0"/>
              <a:t>In Ciel, the CPU utilization was less than 63% for 8 seconds thanks to booting only the Apache container.</a:t>
            </a:r>
          </a:p>
          <a:p>
            <a:r>
              <a:rPr lang="en-US" dirty="0"/>
              <a:t>For the traditional method, in contrast, the CPU utilization kept more than 52% for 180 seconds to boot the three services.</a:t>
            </a:r>
          </a:p>
          <a:p>
            <a:endParaRPr lang="en-US" dirty="0"/>
          </a:p>
          <a:p>
            <a:r>
              <a:rPr lang="en-US" dirty="0"/>
              <a:t>The left-hand side figure shows the memory usage of the VM.</a:t>
            </a:r>
          </a:p>
          <a:p>
            <a:r>
              <a:rPr lang="en-US" dirty="0"/>
              <a:t>In Ciel, the amount of consumed memory was reduced by 59%, compared with the traditional method.</a:t>
            </a:r>
          </a:p>
          <a:p>
            <a:r>
              <a:rPr lang="en-US" dirty="0"/>
              <a:t>This means that Ciel needs a smaller VM and can reduce the cost.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F1B9D0-55A2-ED4B-88D2-EABFA36E430D}" type="slidenum">
              <a:rPr kumimoji="1" lang="ja-JP" altLang="en-US" smtClean="0"/>
              <a:t>24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76904805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Finally, we examined that Ciel could effectively perform autoscaling and load balancing.</a:t>
            </a:r>
          </a:p>
          <a:p>
            <a:r>
              <a:rPr lang="en-US" dirty="0"/>
              <a:t>We ran a heavyweight web application in the Apache container and increased the request rate every 30 seconds.</a:t>
            </a:r>
          </a:p>
          <a:p>
            <a:r>
              <a:rPr lang="en-US" dirty="0"/>
              <a:t>We configured the autoscale policy so that Ciel scaled out Apache when its CPU utilization exceeded 70%.</a:t>
            </a:r>
          </a:p>
          <a:p>
            <a:endParaRPr lang="en-US" dirty="0"/>
          </a:p>
          <a:p>
            <a:r>
              <a:rPr lang="en-US" dirty="0"/>
              <a:t>The left-hand side figure shows changes in CPU utilization.</a:t>
            </a:r>
          </a:p>
          <a:p>
            <a:r>
              <a:rPr lang="en-US" dirty="0"/>
              <a:t>At 70 seconds, Ciel started scale-out.</a:t>
            </a:r>
          </a:p>
          <a:p>
            <a:r>
              <a:rPr lang="en-US" dirty="0"/>
              <a:t>At 330 seconds, CPU utilization was successfully balanced between two containers.</a:t>
            </a:r>
          </a:p>
          <a:p>
            <a:r>
              <a:rPr lang="en-US" dirty="0"/>
              <a:t>The duration for which CPU utilization is 100% could be largely reduced by VM reuse.</a:t>
            </a:r>
          </a:p>
          <a:p>
            <a:endParaRPr lang="en-US" dirty="0"/>
          </a:p>
          <a:p>
            <a:r>
              <a:rPr lang="en-US" dirty="0"/>
              <a:t>The network usage in the right-hand side figure changed according to the CPU utilization.</a:t>
            </a:r>
          </a:p>
          <a:p>
            <a:r>
              <a:rPr lang="en-US" dirty="0"/>
              <a:t>On the other hand, memory consumption in the middle figure became almost double in total.</a:t>
            </a:r>
          </a:p>
          <a:p>
            <a:r>
              <a:rPr lang="en-US" dirty="0"/>
              <a:t>This is because the used application needed the almost fixed amount of memory.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F1B9D0-55A2-ED4B-88D2-EABFA36E430D}" type="slidenum">
              <a:rPr kumimoji="1" lang="ja-JP" altLang="en-US" smtClean="0"/>
              <a:t>25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43039023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Unlike Ciel for autoscaling of VMs, Kubernetes provides autoscaling of containers.</a:t>
            </a:r>
          </a:p>
          <a:p>
            <a:r>
              <a:rPr lang="en-US" dirty="0" err="1"/>
              <a:t>cAdvisor</a:t>
            </a:r>
            <a:r>
              <a:rPr lang="en-US" dirty="0"/>
              <a:t> connects to the Docker engine and obtains the resource usage using the RESTful API.</a:t>
            </a:r>
          </a:p>
          <a:p>
            <a:r>
              <a:rPr lang="en-US" dirty="0"/>
              <a:t>Since the Docker engine can be affected by the overloaded system, Ciel does not adopt this approach.</a:t>
            </a:r>
          </a:p>
          <a:p>
            <a:endParaRPr lang="en-US" dirty="0"/>
          </a:p>
          <a:p>
            <a:r>
              <a:rPr lang="en-US" dirty="0" err="1"/>
              <a:t>FlexCapsule</a:t>
            </a:r>
            <a:r>
              <a:rPr lang="en-US" dirty="0"/>
              <a:t> runs a service using a lightweight VM inside a VM to enable flexible optimization of VM deployment.</a:t>
            </a:r>
          </a:p>
          <a:p>
            <a:r>
              <a:rPr lang="en-US" dirty="0"/>
              <a:t>For example, it can consolidate under-utilized services into a small number of VMs by migrating lightweight VMs.</a:t>
            </a:r>
          </a:p>
          <a:p>
            <a:r>
              <a:rPr lang="en-US" dirty="0"/>
              <a:t>However, the overhead of this nested virtualization is large.</a:t>
            </a:r>
          </a:p>
          <a:p>
            <a:endParaRPr lang="en-US" dirty="0"/>
          </a:p>
          <a:p>
            <a:r>
              <a:rPr lang="en-US" dirty="0" err="1"/>
              <a:t>Picocenter</a:t>
            </a:r>
            <a:r>
              <a:rPr lang="en-US" dirty="0"/>
              <a:t> uses a container for each service inside a VM to swap out inactive services to storage.</a:t>
            </a:r>
          </a:p>
          <a:p>
            <a:r>
              <a:rPr lang="en-US" dirty="0"/>
              <a:t>This container usage is similar to Ciel, but Ciel uses a container to exactly monitor the resource usage of each service.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F1B9D0-55A2-ED4B-88D2-EABFA36E430D}" type="slidenum">
              <a:rPr kumimoji="1" lang="ja-JP" altLang="en-US" smtClean="0"/>
              <a:t>26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15535664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In conclusion, we proposed Ciel for enabling fine-grained autoscaling of VMs.</a:t>
            </a:r>
          </a:p>
          <a:p>
            <a:r>
              <a:rPr lang="en-US" dirty="0"/>
              <a:t>Ciel runs each service using a container in a VM.</a:t>
            </a:r>
          </a:p>
          <a:p>
            <a:r>
              <a:rPr lang="en-US" dirty="0"/>
              <a:t>It exactly monitors the resource usage of in-VM containers from the outside of the VM.</a:t>
            </a:r>
          </a:p>
          <a:p>
            <a:r>
              <a:rPr lang="en-US" dirty="0"/>
              <a:t>To do this, it analyzes the data of the guest OS in the memory of a VM using VMI.</a:t>
            </a:r>
          </a:p>
          <a:p>
            <a:r>
              <a:rPr lang="en-US" dirty="0"/>
              <a:t>Using this information, Ciel performs scale-out of only over-utilized services.</a:t>
            </a:r>
          </a:p>
          <a:p>
            <a:r>
              <a:rPr lang="en-US" dirty="0"/>
              <a:t>We showed that Ciel could reduce the VM cost and minimize the scale-out time.</a:t>
            </a:r>
          </a:p>
          <a:p>
            <a:endParaRPr lang="en-US" dirty="0"/>
          </a:p>
          <a:p>
            <a:r>
              <a:rPr lang="en-US" dirty="0"/>
              <a:t>One of our future work is to develop sophisticated autoscaling policies considering multiple resources.</a:t>
            </a:r>
          </a:p>
          <a:p>
            <a:r>
              <a:rPr lang="en-US" dirty="0"/>
              <a:t>It is also important to estimate the necessary amount of resources for running over-utilized services and create a new VM of minimum size.</a:t>
            </a:r>
          </a:p>
          <a:p>
            <a:r>
              <a:rPr lang="en-US" dirty="0"/>
              <a:t>Another direction is to support fine-grained scale-in of VMs by consolidating underloaded containers.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F1B9D0-55A2-ED4B-88D2-EABFA36E430D}" type="slidenum">
              <a:rPr kumimoji="1" lang="ja-JP" altLang="en-US" smtClean="0"/>
              <a:t>27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074791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To automatically perform scale-out and scale-in, most of the clouds provide a mechanism called autoscaling.</a:t>
            </a:r>
          </a:p>
          <a:p>
            <a:r>
              <a:rPr lang="en-US" dirty="0"/>
              <a:t>In this mechanism, the autoscaler monitors the loads of VMs.</a:t>
            </a:r>
          </a:p>
          <a:p>
            <a:r>
              <a:rPr lang="en-US" dirty="0"/>
              <a:t>The detection of the load change is based on the resource usage of a VM.</a:t>
            </a:r>
          </a:p>
          <a:p>
            <a:r>
              <a:rPr lang="en-US" dirty="0"/>
              <a:t>The examples of the indicators are the CPU utilization and the amount of consumed memory.</a:t>
            </a:r>
          </a:p>
          <a:p>
            <a:endParaRPr lang="en-US" dirty="0"/>
          </a:p>
          <a:p>
            <a:r>
              <a:rPr lang="en-US" dirty="0"/>
              <a:t>The autoscaler performs scale-out when it detects an overloaded VM.</a:t>
            </a:r>
          </a:p>
          <a:p>
            <a:r>
              <a:rPr lang="en-US" dirty="0"/>
              <a:t>After that, the load balancer dispatches requests to these VMs.</a:t>
            </a:r>
          </a:p>
          <a:p>
            <a:r>
              <a:rPr lang="en-US" dirty="0"/>
              <a:t>In contrast, the autoscaler performs scale-in when it detects that the average load of VMs is low enough.</a:t>
            </a:r>
          </a:p>
          <a:p>
            <a:r>
              <a:rPr lang="en-US" dirty="0"/>
              <a:t>Since the fee of newly created VMs is charged to the user, the cost increases by scale-out and decreases by scale-in.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F1B9D0-55A2-ED4B-88D2-EABFA36E430D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170187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However, the traditional autoscaling is not suitable for a VM running multiple services.</a:t>
            </a:r>
          </a:p>
          <a:p>
            <a:r>
              <a:rPr lang="en-US" dirty="0"/>
              <a:t>In clouds, multiple services can be consolidated into one VM to reduce the cost.</a:t>
            </a:r>
          </a:p>
          <a:p>
            <a:r>
              <a:rPr lang="en-US" dirty="0"/>
              <a:t>When one VM runs multiple services, the entire VM is scaled out even if the load of only one service increases.</a:t>
            </a:r>
          </a:p>
          <a:p>
            <a:r>
              <a:rPr lang="en-US" dirty="0"/>
              <a:t>This means that the autoscaler creates a VM larger than necessary and therefore increases user's cost for the VM.</a:t>
            </a:r>
          </a:p>
          <a:p>
            <a:endParaRPr lang="en-US" dirty="0"/>
          </a:p>
          <a:p>
            <a:r>
              <a:rPr lang="en-US" dirty="0"/>
              <a:t>In addition to the increase in cost, it takes a longer time to complete scale-out.</a:t>
            </a:r>
          </a:p>
          <a:p>
            <a:r>
              <a:rPr lang="en-US" dirty="0"/>
              <a:t>When the newly created VM is booted, it has to start all the services including ones that do not need to be scaled out.</a:t>
            </a:r>
          </a:p>
          <a:p>
            <a:endParaRPr lang="en-US" dirty="0"/>
          </a:p>
          <a:p>
            <a:r>
              <a:rPr lang="en-US" dirty="0"/>
              <a:t>So, it is desirable to create a minimum VM including only necessary services, but there are two issues.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F1B9D0-55A2-ED4B-88D2-EABFA36E430D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544032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First, it is not easy for the autoscaler to accurately identify which services are over-utilized in a VM from the outside of the VM.</a:t>
            </a:r>
          </a:p>
          <a:p>
            <a:r>
              <a:rPr lang="en-US" dirty="0"/>
              <a:t>The autoscaler can monitor the resource usage of a VM, but it is difficult to know the amounts of resources used by each service.</a:t>
            </a:r>
          </a:p>
          <a:p>
            <a:r>
              <a:rPr lang="en-US" dirty="0"/>
              <a:t>So, the traditional autoscaler infers the resource usage, for example, on the basis of the number of requests, but this is not accurate.</a:t>
            </a:r>
          </a:p>
          <a:p>
            <a:endParaRPr lang="en-US" dirty="0"/>
          </a:p>
          <a:p>
            <a:r>
              <a:rPr lang="en-US" dirty="0"/>
              <a:t>Some clouds let the users to install agent software such as the Amazon CloudWatch agent in a VM to monitor the loads of the internal services.</a:t>
            </a:r>
          </a:p>
          <a:p>
            <a:r>
              <a:rPr lang="en-US" dirty="0"/>
              <a:t>Agent software </a:t>
            </a:r>
            <a:r>
              <a:rPr lang="en-US"/>
              <a:t>can accurately </a:t>
            </a:r>
            <a:r>
              <a:rPr lang="en-US" dirty="0"/>
              <a:t>obtain the resource usage of </a:t>
            </a:r>
            <a:r>
              <a:rPr lang="en-US"/>
              <a:t>each service in a VM.</a:t>
            </a:r>
            <a:endParaRPr lang="en-US" dirty="0"/>
          </a:p>
          <a:p>
            <a:r>
              <a:rPr lang="en-US" dirty="0"/>
              <a:t>However, such an intrusive approach should be avoided because it could introduce the issues of vulnerabilities and instability.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F1B9D0-55A2-ED4B-88D2-EABFA36E430D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089822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Second, it is not easy for the autoscaler to dynamically create a minimum VM used for scale-out.</a:t>
            </a:r>
          </a:p>
          <a:p>
            <a:r>
              <a:rPr lang="en-US" dirty="0"/>
              <a:t>The autoscaler can only configure the virtual hardware of a new VM, for example, the number of virtual CPUs and the memory size.</a:t>
            </a:r>
          </a:p>
          <a:p>
            <a:r>
              <a:rPr lang="en-US" dirty="0"/>
              <a:t>However, it is difficult to install, uninstall, enable, or disable services in the VM because the autoscaler cannot access the internals of the VM.</a:t>
            </a:r>
          </a:p>
          <a:p>
            <a:endParaRPr lang="en-US" dirty="0"/>
          </a:p>
          <a:p>
            <a:r>
              <a:rPr lang="en-US" dirty="0"/>
              <a:t>So, the user needs to prepare various types of VMs in advance.</a:t>
            </a:r>
          </a:p>
          <a:p>
            <a:r>
              <a:rPr lang="en-US" dirty="0"/>
              <a:t>Thus, the autoscaler can select an appropriate one containing only necessary services.</a:t>
            </a:r>
          </a:p>
          <a:p>
            <a:r>
              <a:rPr lang="en-US" dirty="0"/>
              <a:t>However, there are many possible combinations of services.</a:t>
            </a:r>
          </a:p>
          <a:p>
            <a:r>
              <a:rPr lang="en-US" dirty="0"/>
              <a:t>For example, if three services run in a VM, seven types of VMs are needed.</a:t>
            </a:r>
          </a:p>
          <a:p>
            <a:r>
              <a:rPr lang="en-US" dirty="0"/>
              <a:t>This is troublesome to the user.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F1B9D0-55A2-ED4B-88D2-EABFA36E430D}" type="slidenum">
              <a:rPr kumimoji="1" lang="ja-JP" altLang="en-US" smtClean="0"/>
              <a:t>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637310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In this work, we propose Ciel for enabling fine-grained autoscaling of VMs using containers in a VM, which is called in-VM containers.</a:t>
            </a:r>
          </a:p>
          <a:p>
            <a:r>
              <a:rPr lang="en-US" dirty="0"/>
              <a:t>Ciel creates a container per service in a VM and runs processes for only one service in each in-VM container.</a:t>
            </a:r>
          </a:p>
          <a:p>
            <a:endParaRPr lang="en-US" dirty="0"/>
          </a:p>
          <a:p>
            <a:r>
              <a:rPr lang="en-US" dirty="0"/>
              <a:t>In-VM containers are often used commercially, but Ciel uses them to achieve separation of services for resource monitoring and selective boot.</a:t>
            </a:r>
          </a:p>
          <a:p>
            <a:r>
              <a:rPr lang="en-US" dirty="0"/>
              <a:t>The in-VM container separates resources, for example, CPUs, memory, files, and networks, used by each service.</a:t>
            </a:r>
          </a:p>
          <a:p>
            <a:r>
              <a:rPr lang="en-US" dirty="0"/>
              <a:t>This self-contained nature of an in-VM container makes it easier to accurately monitor the resource usage per service.</a:t>
            </a:r>
          </a:p>
          <a:p>
            <a:r>
              <a:rPr lang="en-US" dirty="0"/>
              <a:t>Also, Ciel can scale out only necessary services in a VM by selectively booting in-VM containers in a newly created VM.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F1B9D0-55A2-ED4B-88D2-EABFA36E430D}" type="slidenum">
              <a:rPr kumimoji="1" lang="ja-JP" altLang="en-US" smtClean="0"/>
              <a:t>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5605742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Unlike the traditional autoscaling, Ciel's autoscaler monitors the resource usage of each in-VM container from the outside of a VM.</a:t>
            </a:r>
          </a:p>
          <a:p>
            <a:r>
              <a:rPr lang="en-US" dirty="0"/>
              <a:t>When it detects an overloaded in-VM container, it creates a new VM of minimum size only for that container.</a:t>
            </a:r>
          </a:p>
          <a:p>
            <a:r>
              <a:rPr lang="en-US" dirty="0"/>
              <a:t>For example, that VM could have a smaller number of virtual CPUs and a smaller amount of memory than those of the original VM running multiple containers.</a:t>
            </a:r>
          </a:p>
          <a:p>
            <a:endParaRPr lang="en-US" dirty="0"/>
          </a:p>
          <a:p>
            <a:r>
              <a:rPr lang="en-US" dirty="0"/>
              <a:t>Since in-VM containers can be easily added and removed, the minimization of a VM is easier than in the traditional system that directly runs services without containers.</a:t>
            </a:r>
          </a:p>
          <a:p>
            <a:r>
              <a:rPr lang="en-US" dirty="0"/>
              <a:t>The new VM selectively boots only a container that needs to be scaled out.</a:t>
            </a:r>
          </a:p>
          <a:p>
            <a:r>
              <a:rPr lang="en-US" dirty="0"/>
              <a:t>The other containers running in the original VM are not booted.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F1B9D0-55A2-ED4B-88D2-EABFA36E430D}" type="slidenum">
              <a:rPr kumimoji="1" lang="ja-JP" altLang="en-US" smtClean="0"/>
              <a:t>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825545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To monitor the resource usage of in-VM containers from the outside of a VM, Ciel uses VM introspection (VMI).</a:t>
            </a:r>
          </a:p>
          <a:p>
            <a:r>
              <a:rPr lang="en-US" dirty="0"/>
              <a:t>VMI is a technique for obtaining the internal states of a VM in a non-intrusive manner without agent software installed in the VM.</a:t>
            </a:r>
          </a:p>
          <a:p>
            <a:r>
              <a:rPr lang="en-US" dirty="0"/>
              <a:t>For example, Ciel obtains the CPU utilization of each container, the amount of memory consumed by each container, and the bandwidths of virtual disk and network consumed by each container.</a:t>
            </a:r>
          </a:p>
          <a:p>
            <a:endParaRPr lang="en-US" dirty="0"/>
          </a:p>
          <a:p>
            <a:r>
              <a:rPr lang="en-US" dirty="0"/>
              <a:t>To obtain such information, Ciel analyzes the memory of the guest OS in a VM using the knowledge of its data structures.</a:t>
            </a:r>
          </a:p>
          <a:p>
            <a:r>
              <a:rPr lang="en-US" dirty="0"/>
              <a:t>In addition, Ciel obtains detailed information on containers from the config files in a VM using VMI for storage.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F1B9D0-55A2-ED4B-88D2-EABFA36E430D}" type="slidenum">
              <a:rPr kumimoji="1" lang="ja-JP" altLang="en-US" smtClean="0"/>
              <a:t>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448455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599" y="228601"/>
            <a:ext cx="10993967" cy="4571999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4400" b="1" i="0" cap="none" spc="0" baseline="0">
                <a:solidFill>
                  <a:schemeClr val="tx1"/>
                </a:solidFill>
                <a:latin typeface="Candara" panose="020E0502030303020204" pitchFamily="34" charset="0"/>
                <a:ea typeface="MS PGothic" charset="-128"/>
                <a:cs typeface="Tahoma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4800600"/>
            <a:ext cx="10993965" cy="1371601"/>
          </a:xfrm>
        </p:spPr>
        <p:txBody>
          <a:bodyPr>
            <a:normAutofit/>
          </a:bodyPr>
          <a:lstStyle>
            <a:lvl1pPr marL="0" indent="0" algn="r">
              <a:buNone/>
              <a:defRPr sz="2800" b="0" i="0" cap="none" spc="0" baseline="0">
                <a:solidFill>
                  <a:schemeClr val="tx1"/>
                </a:solidFill>
                <a:latin typeface="Candara" panose="020E0502030303020204" pitchFamily="34" charset="0"/>
                <a:ea typeface="MS PGothic" charset="-128"/>
                <a:cs typeface="Tahoma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  <a:endParaRPr lang="en-JP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0" y="6172201"/>
            <a:ext cx="4572000" cy="304800"/>
          </a:xfrm>
          <a:prstGeom prst="rect">
            <a:avLst/>
          </a:prstGeom>
        </p:spPr>
        <p:txBody>
          <a:bodyPr/>
          <a:lstStyle/>
          <a:p>
            <a:fld id="{B4D39169-43CC-354D-B33E-6809D8D3D472}" type="datetime1">
              <a:rPr kumimoji="1" lang="en-US" altLang="ja-JP" smtClean="0"/>
              <a:t>11/27/20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09600" y="6492876"/>
            <a:ext cx="4572000" cy="28384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9" name="Rectangle 8"/>
          <p:cNvSpPr/>
          <p:nvPr/>
        </p:nvSpPr>
        <p:spPr>
          <a:xfrm>
            <a:off x="12054116" y="4846320"/>
            <a:ext cx="147600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0" name="Rectangle 9"/>
          <p:cNvSpPr/>
          <p:nvPr/>
        </p:nvSpPr>
        <p:spPr>
          <a:xfrm>
            <a:off x="12054232" y="0"/>
            <a:ext cx="147600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aseline="0">
                <a:solidFill>
                  <a:schemeClr val="tx1"/>
                </a:solidFill>
                <a:latin typeface="Franklin Gothic Medium" panose="020B0603020102020204" pitchFamily="34" charset="0"/>
                <a:ea typeface="MS PGothic" panose="020B0600070205080204" pitchFamily="34" charset="-128"/>
              </a:defRPr>
            </a:lvl1pPr>
          </a:lstStyle>
          <a:p>
            <a:fld id="{2754ED01-E2A0-4C1E-8E21-014B99041579}" type="slidenum">
              <a:rPr lang="en-US" smtClean="0"/>
              <a:pPr/>
              <a:t>‹#›</a:t>
            </a:fld>
            <a:endParaRPr lang="en-US" dirty="0">
              <a:latin typeface="Franklin Gothic Medium" panose="020B0603020102020204" pitchFamily="34" charset="0"/>
              <a:ea typeface="MS PGothic" panose="020B0600070205080204" pitchFamily="34" charset="-128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52719"/>
            <a:ext cx="10992899" cy="990281"/>
          </a:xfrm>
        </p:spPr>
        <p:txBody>
          <a:bodyPr>
            <a:noAutofit/>
          </a:bodyPr>
          <a:lstStyle>
            <a:lvl1pPr>
              <a:defRPr sz="4000" b="1" i="0" cap="none" baseline="0">
                <a:solidFill>
                  <a:srgbClr val="C00000"/>
                </a:solidFill>
                <a:latin typeface="Candara" panose="020E0502030303020204" pitchFamily="34" charset="0"/>
                <a:ea typeface="MS PGothic" charset="-128"/>
                <a:cs typeface="Candara" panose="020E0502030303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333501"/>
            <a:ext cx="10992899" cy="5157736"/>
          </a:xfrm>
        </p:spPr>
        <p:txBody>
          <a:bodyPr lIns="108000" rIns="108000"/>
          <a:lstStyle>
            <a:lvl1pPr marL="276225" indent="-277813"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130000"/>
              <a:buFont typeface="Arial"/>
              <a:buChar char="•"/>
              <a:defRPr sz="2800" b="1" i="0">
                <a:latin typeface="Candara" panose="020E0502030303020204" pitchFamily="34" charset="0"/>
                <a:ea typeface="MS PGothic" charset="-128"/>
                <a:cs typeface="Candara" panose="020E0502030303020204" pitchFamily="34" charset="0"/>
              </a:defRPr>
            </a:lvl1pPr>
            <a:lvl2pPr marL="622300" indent="-260350">
              <a:buClr>
                <a:schemeClr val="tx2"/>
              </a:buClr>
              <a:buSzPct val="130000"/>
              <a:buFont typeface="Arial"/>
              <a:buChar char="•"/>
              <a:defRPr sz="2600" b="0" i="0">
                <a:latin typeface="Candara" panose="020E0502030303020204" pitchFamily="34" charset="0"/>
                <a:ea typeface="MS PGothic" charset="-128"/>
                <a:cs typeface="Candara" panose="020E0502030303020204" pitchFamily="34" charset="0"/>
              </a:defRPr>
            </a:lvl2pPr>
            <a:lvl3pPr marL="984250" indent="-261938">
              <a:buClr>
                <a:schemeClr val="tx2"/>
              </a:buClr>
              <a:buSzPct val="130000"/>
              <a:buFont typeface="Arial"/>
              <a:buChar char="•"/>
              <a:defRPr sz="2400" b="0" i="0">
                <a:latin typeface="Candara" panose="020E0502030303020204" pitchFamily="34" charset="0"/>
                <a:ea typeface="MS PGothic" charset="-128"/>
                <a:cs typeface="Candara" panose="020E0502030303020204" pitchFamily="34" charset="0"/>
              </a:defRPr>
            </a:lvl3pPr>
            <a:lvl4pPr marL="1344613" indent="-247650">
              <a:buClr>
                <a:schemeClr val="tx2"/>
              </a:buClr>
              <a:buSzPct val="130000"/>
              <a:buFont typeface="Arial"/>
              <a:buChar char="•"/>
              <a:defRPr sz="2200" b="0" i="0">
                <a:latin typeface="Candara" panose="020E0502030303020204" pitchFamily="34" charset="0"/>
                <a:ea typeface="MS PGothic" charset="-128"/>
                <a:cs typeface="Candara" panose="020E0502030303020204" pitchFamily="34" charset="0"/>
              </a:defRPr>
            </a:lvl4pPr>
            <a:lvl5pPr marL="1792288" indent="-260350">
              <a:buClr>
                <a:schemeClr val="tx2"/>
              </a:buClr>
              <a:buSzPct val="130000"/>
              <a:buFont typeface="Arial"/>
              <a:buChar char="•"/>
              <a:tabLst>
                <a:tab pos="1792288" algn="l"/>
              </a:tabLst>
              <a:defRPr sz="2000" b="0" i="0">
                <a:latin typeface="Candara" panose="020E0502030303020204" pitchFamily="34" charset="0"/>
                <a:ea typeface="MS PGothic" charset="-128"/>
                <a:cs typeface="Candara" panose="020E0502030303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JP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aseline="0">
                <a:latin typeface="Franklin Gothic Medium" panose="020B0603020102020204" pitchFamily="34" charset="0"/>
                <a:ea typeface="MS PGothic" panose="020B0600070205080204" pitchFamily="34" charset="-128"/>
              </a:defRPr>
            </a:lvl1pPr>
          </a:lstStyle>
          <a:p>
            <a:fld id="{D6F57A23-CB21-D340-80A0-623F78F268E8}" type="slidenum">
              <a:rPr lang="ja-JP" altLang="en-US" smtClean="0"/>
              <a:pPr/>
              <a:t>‹#›</a:t>
            </a:fld>
            <a:endParaRPr lang="ja-JP" altLang="en-US">
              <a:latin typeface="Franklin Gothic Medium" panose="020B0603020102020204" pitchFamily="3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152718"/>
            <a:ext cx="11100079" cy="1371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752600"/>
            <a:ext cx="11100077" cy="47687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JP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116162" y="66077"/>
            <a:ext cx="9178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 b="1">
                <a:solidFill>
                  <a:schemeClr val="tx2"/>
                </a:solidFill>
              </a:defRPr>
            </a:lvl1pPr>
          </a:lstStyle>
          <a:p>
            <a:fld id="{D6F57A23-CB21-D340-80A0-623F78F268E8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sp>
        <p:nvSpPr>
          <p:cNvPr id="7" name="Rectangle 6"/>
          <p:cNvSpPr/>
          <p:nvPr/>
        </p:nvSpPr>
        <p:spPr>
          <a:xfrm>
            <a:off x="12057864" y="0"/>
            <a:ext cx="144000" cy="1371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8" name="Rectangle 7"/>
          <p:cNvSpPr/>
          <p:nvPr/>
        </p:nvSpPr>
        <p:spPr>
          <a:xfrm>
            <a:off x="12057864" y="1371600"/>
            <a:ext cx="144000" cy="5486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8" r:id="rId1"/>
    <p:sldLayoutId id="2147483859" r:id="rId2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kumimoji="1" sz="3600" kern="1200" cap="all" spc="-60" baseline="0">
          <a:solidFill>
            <a:schemeClr val="tx2"/>
          </a:solidFill>
          <a:latin typeface="Franklin Gothic Medium" panose="020B0603020102020204" pitchFamily="34" charset="0"/>
          <a:ea typeface="MS PGothic" panose="020B0600070205080204" pitchFamily="34" charset="-128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kumimoji="1"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kumimoji="1"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4.xml"/><Relationship Id="rId4" Type="http://schemas.openxmlformats.org/officeDocument/2006/relationships/chart" Target="../charts/chart3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10.xml"/><Relationship Id="rId4" Type="http://schemas.openxmlformats.org/officeDocument/2006/relationships/chart" Target="../charts/chart9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09599" y="228601"/>
            <a:ext cx="10993967" cy="4571999"/>
          </a:xfrm>
        </p:spPr>
        <p:txBody>
          <a:bodyPr/>
          <a:lstStyle/>
          <a:p>
            <a:r>
              <a:rPr lang="en-US" altLang="ja-JP" dirty="0"/>
              <a:t>Fine-grained Autoscaling with</a:t>
            </a:r>
            <a:br>
              <a:rPr lang="en-US" altLang="ja-JP" dirty="0"/>
            </a:br>
            <a:r>
              <a:rPr lang="en-US" altLang="ja-JP" dirty="0"/>
              <a:t>In-VM Containers and VM Introspection</a:t>
            </a:r>
            <a:endParaRPr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609600" y="4800600"/>
            <a:ext cx="10993965" cy="1371601"/>
          </a:xfrm>
        </p:spPr>
        <p:txBody>
          <a:bodyPr>
            <a:normAutofit lnSpcReduction="10000"/>
          </a:bodyPr>
          <a:lstStyle/>
          <a:p>
            <a:r>
              <a:rPr lang="en-US" altLang="ja-JP" dirty="0"/>
              <a:t>Kohei Ueki and </a:t>
            </a:r>
            <a:r>
              <a:rPr lang="en-US" altLang="ja-JP" u="sng" dirty="0"/>
              <a:t>Kenichi Kourai</a:t>
            </a:r>
          </a:p>
          <a:p>
            <a:r>
              <a:rPr lang="en-US" altLang="ja-JP" dirty="0"/>
              <a:t>Kyushu Institute of Technology, Japan</a:t>
            </a:r>
          </a:p>
          <a:p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8559959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2971"/>
    </mc:Choice>
    <mc:Fallback>
      <p:transition spd="slow" advTm="12971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C1DAAE-F28D-5A41-B076-2C7B276363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JP" dirty="0"/>
              <a:t>Two-level Resource Monitoring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2B5838-0FF6-CB4B-8E42-EED744B540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JP" dirty="0"/>
              <a:t>Monitor the resource usage at both the VM &amp; in-VM container levels</a:t>
            </a:r>
          </a:p>
          <a:p>
            <a:pPr lvl="1"/>
            <a:r>
              <a:rPr lang="en-JP" dirty="0"/>
              <a:t>Usually monitor the load of an entire VM</a:t>
            </a:r>
          </a:p>
          <a:p>
            <a:pPr lvl="1"/>
            <a:r>
              <a:rPr lang="en-JP" dirty="0"/>
              <a:t>Inspect the load of each in-VM container using VMI when necessary</a:t>
            </a:r>
          </a:p>
          <a:p>
            <a:r>
              <a:rPr lang="en-JP" dirty="0"/>
              <a:t>Two advantages</a:t>
            </a:r>
          </a:p>
          <a:p>
            <a:pPr lvl="1"/>
            <a:r>
              <a:rPr lang="en-JP" dirty="0"/>
              <a:t>Reduce the overhead of resource monitoring using VMI</a:t>
            </a:r>
          </a:p>
          <a:p>
            <a:pPr lvl="1"/>
            <a:r>
              <a:rPr lang="en-JP" dirty="0"/>
              <a:t>Can detect an overloaded VM running not-overloaded in-VM containers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B4510CB-4852-EC43-95A5-37EED2BF88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57A23-CB21-D340-80A0-623F78F268E8}" type="slidenum">
              <a:rPr kumimoji="1" lang="ja-JP" altLang="en-US" smtClean="0"/>
              <a:t>10</a:t>
            </a:fld>
            <a:endParaRPr kumimoji="1" lang="ja-JP" altLang="en-US"/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30CE1838-8B8C-D44E-AEFC-A666CD0F7735}"/>
              </a:ext>
            </a:extLst>
          </p:cNvPr>
          <p:cNvSpPr/>
          <p:nvPr/>
        </p:nvSpPr>
        <p:spPr>
          <a:xfrm>
            <a:off x="4029451" y="4425370"/>
            <a:ext cx="5724149" cy="2065867"/>
          </a:xfrm>
          <a:prstGeom prst="roundRect">
            <a:avLst/>
          </a:prstGeom>
          <a:noFill/>
          <a:ln w="57150">
            <a:solidFill>
              <a:schemeClr val="tx2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JP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526B8A4B-7259-E346-BEC0-7336155D22D4}"/>
              </a:ext>
            </a:extLst>
          </p:cNvPr>
          <p:cNvSpPr/>
          <p:nvPr/>
        </p:nvSpPr>
        <p:spPr>
          <a:xfrm>
            <a:off x="4526165" y="4955945"/>
            <a:ext cx="1365955" cy="462845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rtlCol="0" anchor="ctr"/>
          <a:lstStyle/>
          <a:p>
            <a:pPr algn="ctr"/>
            <a:r>
              <a:rPr lang="en-JP" dirty="0"/>
              <a:t>Apache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D9E2EBFA-CA5A-FA48-BA85-DE47DC221D07}"/>
              </a:ext>
            </a:extLst>
          </p:cNvPr>
          <p:cNvSpPr/>
          <p:nvPr/>
        </p:nvSpPr>
        <p:spPr>
          <a:xfrm>
            <a:off x="7218927" y="4955944"/>
            <a:ext cx="1365955" cy="462845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 anchor="ctr"/>
          <a:lstStyle/>
          <a:p>
            <a:pPr algn="ctr"/>
            <a:r>
              <a:rPr lang="en-JP" dirty="0"/>
              <a:t>WildFly</a:t>
            </a:r>
          </a:p>
        </p:txBody>
      </p:sp>
      <p:sp>
        <p:nvSpPr>
          <p:cNvPr id="8" name="Rounded Rectangle 7">
            <a:extLst>
              <a:ext uri="{FF2B5EF4-FFF2-40B4-BE49-F238E27FC236}">
                <a16:creationId xmlns:a16="http://schemas.microsoft.com/office/drawing/2014/main" id="{396FBBA3-267F-F447-8923-C4CE44F7C920}"/>
              </a:ext>
            </a:extLst>
          </p:cNvPr>
          <p:cNvSpPr/>
          <p:nvPr/>
        </p:nvSpPr>
        <p:spPr>
          <a:xfrm>
            <a:off x="4277808" y="4820481"/>
            <a:ext cx="1853858" cy="1512710"/>
          </a:xfrm>
          <a:prstGeom prst="roundRect">
            <a:avLst/>
          </a:prstGeom>
          <a:noFill/>
          <a:ln w="38100">
            <a:solidFill>
              <a:srgbClr val="0070C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JP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631C354F-0D5E-E64F-91B6-09D51ED261E2}"/>
              </a:ext>
            </a:extLst>
          </p:cNvPr>
          <p:cNvSpPr/>
          <p:nvPr/>
        </p:nvSpPr>
        <p:spPr>
          <a:xfrm>
            <a:off x="4780163" y="5554257"/>
            <a:ext cx="372533" cy="372533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JP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5B60607-23F3-344B-B397-682544ACE73A}"/>
              </a:ext>
            </a:extLst>
          </p:cNvPr>
          <p:cNvSpPr/>
          <p:nvPr/>
        </p:nvSpPr>
        <p:spPr>
          <a:xfrm>
            <a:off x="5268750" y="5554257"/>
            <a:ext cx="372533" cy="372533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JP"/>
          </a:p>
        </p:txBody>
      </p:sp>
      <p:sp>
        <p:nvSpPr>
          <p:cNvPr id="11" name="Rounded Rectangle 10">
            <a:extLst>
              <a:ext uri="{FF2B5EF4-FFF2-40B4-BE49-F238E27FC236}">
                <a16:creationId xmlns:a16="http://schemas.microsoft.com/office/drawing/2014/main" id="{77C94C15-8F79-D043-839A-879E92BF7663}"/>
              </a:ext>
            </a:extLst>
          </p:cNvPr>
          <p:cNvSpPr/>
          <p:nvPr/>
        </p:nvSpPr>
        <p:spPr>
          <a:xfrm>
            <a:off x="6958206" y="4820481"/>
            <a:ext cx="1853858" cy="1512710"/>
          </a:xfrm>
          <a:prstGeom prst="roundRect">
            <a:avLst/>
          </a:prstGeom>
          <a:noFill/>
          <a:ln w="38100">
            <a:solidFill>
              <a:srgbClr val="0070C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JP"/>
          </a:p>
        </p:txBody>
      </p:sp>
      <p:sp>
        <p:nvSpPr>
          <p:cNvPr id="12" name="Rounded Rectangle 11">
            <a:extLst>
              <a:ext uri="{FF2B5EF4-FFF2-40B4-BE49-F238E27FC236}">
                <a16:creationId xmlns:a16="http://schemas.microsoft.com/office/drawing/2014/main" id="{E003BF1B-C67A-804E-9890-3A8758BD2BBF}"/>
              </a:ext>
            </a:extLst>
          </p:cNvPr>
          <p:cNvSpPr/>
          <p:nvPr/>
        </p:nvSpPr>
        <p:spPr>
          <a:xfrm>
            <a:off x="1264237" y="4955838"/>
            <a:ext cx="1405499" cy="1004929"/>
          </a:xfrm>
          <a:prstGeom prst="roundRect">
            <a:avLst/>
          </a:prstGeom>
          <a:solidFill>
            <a:srgbClr val="D5FDA9"/>
          </a:solidFill>
          <a:ln>
            <a:solidFill>
              <a:srgbClr val="3CA642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JP" dirty="0"/>
              <a:t>autoscaler</a:t>
            </a: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72993EC0-3043-2546-827B-EA4B4408BB9B}"/>
              </a:ext>
            </a:extLst>
          </p:cNvPr>
          <p:cNvSpPr/>
          <p:nvPr/>
        </p:nvSpPr>
        <p:spPr>
          <a:xfrm>
            <a:off x="7234475" y="5554257"/>
            <a:ext cx="372533" cy="372533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JP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09ABFCBB-9AB2-A74E-8EEE-A2A52827D630}"/>
              </a:ext>
            </a:extLst>
          </p:cNvPr>
          <p:cNvSpPr/>
          <p:nvPr/>
        </p:nvSpPr>
        <p:spPr>
          <a:xfrm>
            <a:off x="7736908" y="5554257"/>
            <a:ext cx="372533" cy="372533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JP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1C87DFCC-9961-584D-8E89-E540C6100905}"/>
              </a:ext>
            </a:extLst>
          </p:cNvPr>
          <p:cNvSpPr/>
          <p:nvPr/>
        </p:nvSpPr>
        <p:spPr>
          <a:xfrm>
            <a:off x="8239340" y="5554257"/>
            <a:ext cx="372533" cy="372533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JP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60CE642A-A7A6-F745-91D7-8F592989CD78}"/>
              </a:ext>
            </a:extLst>
          </p:cNvPr>
          <p:cNvSpPr txBox="1"/>
          <p:nvPr/>
        </p:nvSpPr>
        <p:spPr>
          <a:xfrm>
            <a:off x="4605855" y="5926790"/>
            <a:ext cx="11977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JP" dirty="0"/>
              <a:t>resources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8A9D3401-3EB8-D44B-8F0E-E5C15E007AD7}"/>
              </a:ext>
            </a:extLst>
          </p:cNvPr>
          <p:cNvSpPr txBox="1"/>
          <p:nvPr/>
        </p:nvSpPr>
        <p:spPr>
          <a:xfrm>
            <a:off x="7310446" y="5926790"/>
            <a:ext cx="11977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JP" dirty="0"/>
              <a:t>resources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87E2B521-6B0D-444F-8088-FDFF66313ACC}"/>
              </a:ext>
            </a:extLst>
          </p:cNvPr>
          <p:cNvSpPr txBox="1"/>
          <p:nvPr/>
        </p:nvSpPr>
        <p:spPr>
          <a:xfrm>
            <a:off x="4535290" y="4425367"/>
            <a:ext cx="13388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JP" dirty="0"/>
              <a:t>container A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30DF693-3881-474D-A096-AFBB35C50B87}"/>
              </a:ext>
            </a:extLst>
          </p:cNvPr>
          <p:cNvSpPr txBox="1"/>
          <p:nvPr/>
        </p:nvSpPr>
        <p:spPr>
          <a:xfrm>
            <a:off x="7211462" y="4428442"/>
            <a:ext cx="13388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JP" dirty="0"/>
              <a:t>container B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3014A907-035C-0D47-BB28-FFE84F552E72}"/>
              </a:ext>
            </a:extLst>
          </p:cNvPr>
          <p:cNvSpPr txBox="1"/>
          <p:nvPr/>
        </p:nvSpPr>
        <p:spPr>
          <a:xfrm>
            <a:off x="9824307" y="4425367"/>
            <a:ext cx="5309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JP" dirty="0"/>
              <a:t>VM</a:t>
            </a: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A025B673-553A-8D4B-8D77-AC4BCD890E1D}"/>
              </a:ext>
            </a:extLst>
          </p:cNvPr>
          <p:cNvCxnSpPr>
            <a:cxnSpLocks/>
          </p:cNvCxnSpPr>
          <p:nvPr/>
        </p:nvCxnSpPr>
        <p:spPr>
          <a:xfrm>
            <a:off x="2669736" y="5204426"/>
            <a:ext cx="1359715" cy="0"/>
          </a:xfrm>
          <a:prstGeom prst="line">
            <a:avLst/>
          </a:prstGeom>
          <a:ln w="28575" cmpd="sng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E80472CB-05BA-E346-87A3-7CF84E056B3D}"/>
              </a:ext>
            </a:extLst>
          </p:cNvPr>
          <p:cNvSpPr txBox="1"/>
          <p:nvPr/>
        </p:nvSpPr>
        <p:spPr>
          <a:xfrm>
            <a:off x="2723360" y="4811288"/>
            <a:ext cx="12105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JP" dirty="0"/>
              <a:t>1. monitor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445BF7E3-7527-974F-9415-237E5393665C}"/>
              </a:ext>
            </a:extLst>
          </p:cNvPr>
          <p:cNvSpPr txBox="1"/>
          <p:nvPr/>
        </p:nvSpPr>
        <p:spPr>
          <a:xfrm>
            <a:off x="6131072" y="5995160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JP" dirty="0"/>
              <a:t>45%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BB4B2B5D-3158-4D4B-867A-8778168CB924}"/>
              </a:ext>
            </a:extLst>
          </p:cNvPr>
          <p:cNvSpPr txBox="1"/>
          <p:nvPr/>
        </p:nvSpPr>
        <p:spPr>
          <a:xfrm>
            <a:off x="8812064" y="5995160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JP" dirty="0"/>
              <a:t>45%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42BB3C29-A8B2-2944-AE10-85F82D118E48}"/>
              </a:ext>
            </a:extLst>
          </p:cNvPr>
          <p:cNvSpPr txBox="1"/>
          <p:nvPr/>
        </p:nvSpPr>
        <p:spPr>
          <a:xfrm>
            <a:off x="9829571" y="5880477"/>
            <a:ext cx="67197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JP" dirty="0"/>
              <a:t>CPU</a:t>
            </a:r>
          </a:p>
          <a:p>
            <a:r>
              <a:rPr lang="en-JP" dirty="0"/>
              <a:t>90%</a:t>
            </a:r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6915E872-ACF9-9547-A732-27C6A77CEFE6}"/>
              </a:ext>
            </a:extLst>
          </p:cNvPr>
          <p:cNvCxnSpPr>
            <a:cxnSpLocks/>
          </p:cNvCxnSpPr>
          <p:nvPr/>
        </p:nvCxnSpPr>
        <p:spPr>
          <a:xfrm>
            <a:off x="2669736" y="5639048"/>
            <a:ext cx="1608072" cy="0"/>
          </a:xfrm>
          <a:prstGeom prst="line">
            <a:avLst/>
          </a:prstGeom>
          <a:ln w="28575" cmpd="sng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1" name="TextBox 30">
            <a:extLst>
              <a:ext uri="{FF2B5EF4-FFF2-40B4-BE49-F238E27FC236}">
                <a16:creationId xmlns:a16="http://schemas.microsoft.com/office/drawing/2014/main" id="{446E168A-44EC-C146-8E9B-54CD7508DBCA}"/>
              </a:ext>
            </a:extLst>
          </p:cNvPr>
          <p:cNvSpPr txBox="1"/>
          <p:nvPr/>
        </p:nvSpPr>
        <p:spPr>
          <a:xfrm>
            <a:off x="2917965" y="5695811"/>
            <a:ext cx="8515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JP" dirty="0"/>
              <a:t>2. VMI</a:t>
            </a:r>
          </a:p>
        </p:txBody>
      </p:sp>
    </p:spTree>
    <p:extLst>
      <p:ext uri="{BB962C8B-B14F-4D97-AF65-F5344CB8AC3E}">
        <p14:creationId xmlns:p14="http://schemas.microsoft.com/office/powerpoint/2010/main" val="3694743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55728"/>
    </mc:Choice>
    <mc:Fallback>
      <p:transition spd="slow" advTm="55728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A44A89-2B8B-AB4B-AC0B-BF6E8A1F9F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JP" dirty="0"/>
              <a:t>Minimization of Cost and Time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3C22AC-550B-C24C-8C4F-EDA0325315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JP" dirty="0"/>
              <a:t>Minimize the cost for a VM newly created for scale-out</a:t>
            </a:r>
          </a:p>
          <a:p>
            <a:pPr lvl="1"/>
            <a:r>
              <a:rPr lang="en-JP" dirty="0"/>
              <a:t>Run in-VM containers only for over-utilized services</a:t>
            </a:r>
          </a:p>
          <a:p>
            <a:pPr lvl="1"/>
            <a:r>
              <a:rPr lang="en-JP" dirty="0"/>
              <a:t>The cost is proportional to the VM size</a:t>
            </a:r>
          </a:p>
          <a:p>
            <a:r>
              <a:rPr lang="en-JP" dirty="0"/>
              <a:t>Minimize the time taken for scale-out</a:t>
            </a:r>
          </a:p>
          <a:p>
            <a:pPr lvl="1"/>
            <a:r>
              <a:rPr lang="en-JP" dirty="0"/>
              <a:t>A new VM does not boot in-VM containers for unnecessary services</a:t>
            </a:r>
          </a:p>
          <a:p>
            <a:pPr lvl="1"/>
            <a:r>
              <a:rPr lang="en-JP" dirty="0"/>
              <a:t>Resource conflicts can be avoided at boot time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A3AC2F3-4595-4343-9736-0CCFCCDBC3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57A23-CB21-D340-80A0-623F78F268E8}" type="slidenum">
              <a:rPr kumimoji="1" lang="ja-JP" altLang="en-US" smtClean="0"/>
              <a:t>11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049729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53506"/>
    </mc:Choice>
    <mc:Fallback>
      <p:transition spd="slow" advTm="53506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EF2FFA-4E1E-B14C-A9B4-36749955DE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JP" dirty="0"/>
              <a:t>In-VM Containers vs. Native Containers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2FB45D-E97C-A944-A12C-7F72D7E380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JP" dirty="0"/>
              <a:t>Is it enough for users to use only containers without VMs?</a:t>
            </a:r>
          </a:p>
          <a:p>
            <a:pPr lvl="1"/>
            <a:r>
              <a:rPr lang="en-JP" dirty="0"/>
              <a:t>No</a:t>
            </a:r>
          </a:p>
          <a:p>
            <a:r>
              <a:rPr lang="en-JP" dirty="0"/>
              <a:t>Better to use not only containers but also VMs</a:t>
            </a:r>
          </a:p>
          <a:p>
            <a:pPr lvl="1"/>
            <a:r>
              <a:rPr lang="en-JP" dirty="0"/>
              <a:t>Security of VMs is higher</a:t>
            </a:r>
          </a:p>
          <a:p>
            <a:pPr lvl="1"/>
            <a:r>
              <a:rPr lang="en-JP" dirty="0"/>
              <a:t>Resource isolation of VMs is stricter</a:t>
            </a:r>
          </a:p>
          <a:p>
            <a:pPr lvl="1"/>
            <a:r>
              <a:rPr lang="en-JP" dirty="0"/>
              <a:t>Container migration is pre-mature</a:t>
            </a:r>
          </a:p>
          <a:p>
            <a:endParaRPr lang="en-JP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ED23EAB-C192-9045-B85A-D6F3C0E979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57A23-CB21-D340-80A0-623F78F268E8}" type="slidenum">
              <a:rPr kumimoji="1" lang="ja-JP" altLang="en-US" smtClean="0"/>
              <a:t>12</a:t>
            </a:fld>
            <a:endParaRPr kumimoji="1" lang="ja-JP" altLang="en-US"/>
          </a:p>
        </p:txBody>
      </p:sp>
      <p:sp>
        <p:nvSpPr>
          <p:cNvPr id="38" name="Cloud 37">
            <a:extLst>
              <a:ext uri="{FF2B5EF4-FFF2-40B4-BE49-F238E27FC236}">
                <a16:creationId xmlns:a16="http://schemas.microsoft.com/office/drawing/2014/main" id="{A7BB6FAA-3C45-CC4D-ADA1-C92DD223C38E}"/>
              </a:ext>
            </a:extLst>
          </p:cNvPr>
          <p:cNvSpPr/>
          <p:nvPr/>
        </p:nvSpPr>
        <p:spPr>
          <a:xfrm>
            <a:off x="5751749" y="5532184"/>
            <a:ext cx="5768623" cy="990279"/>
          </a:xfrm>
          <a:prstGeom prst="cloud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JP"/>
          </a:p>
        </p:txBody>
      </p:sp>
      <p:sp>
        <p:nvSpPr>
          <p:cNvPr id="39" name="Cloud 38">
            <a:extLst>
              <a:ext uri="{FF2B5EF4-FFF2-40B4-BE49-F238E27FC236}">
                <a16:creationId xmlns:a16="http://schemas.microsoft.com/office/drawing/2014/main" id="{6EF0188C-4F51-734D-B500-B28495CC16E8}"/>
              </a:ext>
            </a:extLst>
          </p:cNvPr>
          <p:cNvSpPr/>
          <p:nvPr/>
        </p:nvSpPr>
        <p:spPr>
          <a:xfrm>
            <a:off x="742700" y="5237771"/>
            <a:ext cx="4389562" cy="1094995"/>
          </a:xfrm>
          <a:prstGeom prst="cloud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JP"/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F10DE241-58AB-AB47-8CF5-742FD9097045}"/>
              </a:ext>
            </a:extLst>
          </p:cNvPr>
          <p:cNvSpPr/>
          <p:nvPr/>
        </p:nvSpPr>
        <p:spPr>
          <a:xfrm>
            <a:off x="6136020" y="4349664"/>
            <a:ext cx="2054577" cy="1686418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70C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JP"/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2129FEB8-9E03-B84D-AB2E-A032CF7060A9}"/>
              </a:ext>
            </a:extLst>
          </p:cNvPr>
          <p:cNvSpPr/>
          <p:nvPr/>
        </p:nvSpPr>
        <p:spPr>
          <a:xfrm>
            <a:off x="6384376" y="4575441"/>
            <a:ext cx="1561137" cy="487878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0070C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JP" dirty="0"/>
              <a:t>container A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8AAFDB6-7208-0B45-BFD7-BB4CB6722CCF}"/>
              </a:ext>
            </a:extLst>
          </p:cNvPr>
          <p:cNvSpPr txBox="1"/>
          <p:nvPr/>
        </p:nvSpPr>
        <p:spPr>
          <a:xfrm>
            <a:off x="6825201" y="6077193"/>
            <a:ext cx="7232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JP" dirty="0"/>
              <a:t>VM 1</a:t>
            </a: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6B947B31-A351-7A40-9E32-0A0F9FB5C776}"/>
              </a:ext>
            </a:extLst>
          </p:cNvPr>
          <p:cNvSpPr/>
          <p:nvPr/>
        </p:nvSpPr>
        <p:spPr>
          <a:xfrm>
            <a:off x="6698252" y="5237771"/>
            <a:ext cx="372533" cy="372533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JP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0918678F-0B29-9B40-83CE-3A7C5C98B504}"/>
              </a:ext>
            </a:extLst>
          </p:cNvPr>
          <p:cNvSpPr/>
          <p:nvPr/>
        </p:nvSpPr>
        <p:spPr>
          <a:xfrm>
            <a:off x="7186839" y="5237771"/>
            <a:ext cx="372533" cy="372533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JP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A87DD28-3D4C-1F4B-9AFF-8554BCB37084}"/>
              </a:ext>
            </a:extLst>
          </p:cNvPr>
          <p:cNvSpPr txBox="1"/>
          <p:nvPr/>
        </p:nvSpPr>
        <p:spPr>
          <a:xfrm>
            <a:off x="6523944" y="5610304"/>
            <a:ext cx="11977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JP" dirty="0"/>
              <a:t>resources</a:t>
            </a:r>
          </a:p>
        </p:txBody>
      </p:sp>
      <p:sp>
        <p:nvSpPr>
          <p:cNvPr id="17" name="Rounded Rectangle 16">
            <a:extLst>
              <a:ext uri="{FF2B5EF4-FFF2-40B4-BE49-F238E27FC236}">
                <a16:creationId xmlns:a16="http://schemas.microsoft.com/office/drawing/2014/main" id="{644B7E78-54EA-E14D-A8C1-CEB4B0736968}"/>
              </a:ext>
            </a:extLst>
          </p:cNvPr>
          <p:cNvSpPr/>
          <p:nvPr/>
        </p:nvSpPr>
        <p:spPr>
          <a:xfrm>
            <a:off x="9053185" y="4349664"/>
            <a:ext cx="2054577" cy="1686418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70C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JP"/>
          </a:p>
        </p:txBody>
      </p:sp>
      <p:sp>
        <p:nvSpPr>
          <p:cNvPr id="18" name="Rounded Rectangle 17">
            <a:extLst>
              <a:ext uri="{FF2B5EF4-FFF2-40B4-BE49-F238E27FC236}">
                <a16:creationId xmlns:a16="http://schemas.microsoft.com/office/drawing/2014/main" id="{08DC3E1C-C0A6-604C-98F3-269BFECBFE46}"/>
              </a:ext>
            </a:extLst>
          </p:cNvPr>
          <p:cNvSpPr/>
          <p:nvPr/>
        </p:nvSpPr>
        <p:spPr>
          <a:xfrm>
            <a:off x="9301541" y="4575441"/>
            <a:ext cx="1561137" cy="487878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0070C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JP" dirty="0"/>
              <a:t>container B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251B3200-A35D-A148-A193-B084208A1A2E}"/>
              </a:ext>
            </a:extLst>
          </p:cNvPr>
          <p:cNvSpPr txBox="1"/>
          <p:nvPr/>
        </p:nvSpPr>
        <p:spPr>
          <a:xfrm>
            <a:off x="9742366" y="6077193"/>
            <a:ext cx="7232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JP" dirty="0"/>
              <a:t>VM 2</a:t>
            </a: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F9639F0C-C720-3C4C-BAA7-50735921838A}"/>
              </a:ext>
            </a:extLst>
          </p:cNvPr>
          <p:cNvSpPr/>
          <p:nvPr/>
        </p:nvSpPr>
        <p:spPr>
          <a:xfrm>
            <a:off x="9615417" y="5237771"/>
            <a:ext cx="372533" cy="372533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JP"/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7BCB5AF7-CB25-B749-B016-39FBFF85F03A}"/>
              </a:ext>
            </a:extLst>
          </p:cNvPr>
          <p:cNvSpPr/>
          <p:nvPr/>
        </p:nvSpPr>
        <p:spPr>
          <a:xfrm>
            <a:off x="10104004" y="5237771"/>
            <a:ext cx="372533" cy="372533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JP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6044F731-E398-5147-A9BD-E2932F322312}"/>
              </a:ext>
            </a:extLst>
          </p:cNvPr>
          <p:cNvSpPr txBox="1"/>
          <p:nvPr/>
        </p:nvSpPr>
        <p:spPr>
          <a:xfrm>
            <a:off x="9441109" y="5610304"/>
            <a:ext cx="11977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JP" dirty="0"/>
              <a:t>resources</a:t>
            </a:r>
          </a:p>
        </p:txBody>
      </p: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647AC930-EA3D-E846-BE62-6A171D102863}"/>
              </a:ext>
            </a:extLst>
          </p:cNvPr>
          <p:cNvCxnSpPr>
            <a:stCxn id="5" idx="3"/>
            <a:endCxn id="17" idx="1"/>
          </p:cNvCxnSpPr>
          <p:nvPr/>
        </p:nvCxnSpPr>
        <p:spPr>
          <a:xfrm>
            <a:off x="8190597" y="5192873"/>
            <a:ext cx="862588" cy="0"/>
          </a:xfrm>
          <a:prstGeom prst="straightConnector1">
            <a:avLst/>
          </a:prstGeom>
          <a:ln w="38100" cmpd="sng">
            <a:solidFill>
              <a:schemeClr val="tx1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Rounded Rectangle 24">
            <a:extLst>
              <a:ext uri="{FF2B5EF4-FFF2-40B4-BE49-F238E27FC236}">
                <a16:creationId xmlns:a16="http://schemas.microsoft.com/office/drawing/2014/main" id="{82489079-A7B3-B846-872F-E7AD4EE7D29C}"/>
              </a:ext>
            </a:extLst>
          </p:cNvPr>
          <p:cNvSpPr/>
          <p:nvPr/>
        </p:nvSpPr>
        <p:spPr>
          <a:xfrm>
            <a:off x="1002689" y="4749893"/>
            <a:ext cx="1561137" cy="487878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0070C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JP" dirty="0"/>
              <a:t>container A</a:t>
            </a:r>
          </a:p>
        </p:txBody>
      </p:sp>
      <p:sp>
        <p:nvSpPr>
          <p:cNvPr id="26" name="Rounded Rectangle 25">
            <a:extLst>
              <a:ext uri="{FF2B5EF4-FFF2-40B4-BE49-F238E27FC236}">
                <a16:creationId xmlns:a16="http://schemas.microsoft.com/office/drawing/2014/main" id="{913F77FE-3D2D-0547-A471-5E9A4A6F9D59}"/>
              </a:ext>
            </a:extLst>
          </p:cNvPr>
          <p:cNvSpPr/>
          <p:nvPr/>
        </p:nvSpPr>
        <p:spPr>
          <a:xfrm>
            <a:off x="3353425" y="4749893"/>
            <a:ext cx="1561137" cy="487878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0070C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JP" dirty="0"/>
              <a:t>container B</a:t>
            </a:r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11B602DC-8765-DB4A-822B-297364E71F2C}"/>
              </a:ext>
            </a:extLst>
          </p:cNvPr>
          <p:cNvSpPr/>
          <p:nvPr/>
        </p:nvSpPr>
        <p:spPr>
          <a:xfrm>
            <a:off x="2535468" y="5433520"/>
            <a:ext cx="372533" cy="372533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JP"/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C4605094-075E-324D-A0AF-A12D917ECC73}"/>
              </a:ext>
            </a:extLst>
          </p:cNvPr>
          <p:cNvSpPr/>
          <p:nvPr/>
        </p:nvSpPr>
        <p:spPr>
          <a:xfrm>
            <a:off x="3081702" y="5433520"/>
            <a:ext cx="372533" cy="372533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JP"/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A9767BAF-3DC2-354F-A2C5-672C55E639AE}"/>
              </a:ext>
            </a:extLst>
          </p:cNvPr>
          <p:cNvSpPr/>
          <p:nvPr/>
        </p:nvSpPr>
        <p:spPr>
          <a:xfrm>
            <a:off x="3627935" y="5433520"/>
            <a:ext cx="372533" cy="372533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JP"/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30111FEA-85CC-D244-AAF6-1A4827A81CED}"/>
              </a:ext>
            </a:extLst>
          </p:cNvPr>
          <p:cNvSpPr/>
          <p:nvPr/>
        </p:nvSpPr>
        <p:spPr>
          <a:xfrm>
            <a:off x="1989234" y="5433520"/>
            <a:ext cx="372533" cy="372533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JP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69A832F2-254B-9B48-92C9-2C10A73F36BE}"/>
              </a:ext>
            </a:extLst>
          </p:cNvPr>
          <p:cNvSpPr txBox="1"/>
          <p:nvPr/>
        </p:nvSpPr>
        <p:spPr>
          <a:xfrm>
            <a:off x="2430171" y="5837279"/>
            <a:ext cx="11977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JP" dirty="0"/>
              <a:t>resources</a:t>
            </a:r>
          </a:p>
        </p:txBody>
      </p: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44D723FC-7251-144C-9861-9BB78D5DC906}"/>
              </a:ext>
            </a:extLst>
          </p:cNvPr>
          <p:cNvCxnSpPr>
            <a:cxnSpLocks/>
            <a:endCxn id="26" idx="1"/>
          </p:cNvCxnSpPr>
          <p:nvPr/>
        </p:nvCxnSpPr>
        <p:spPr>
          <a:xfrm>
            <a:off x="2585006" y="4993832"/>
            <a:ext cx="768419" cy="0"/>
          </a:xfrm>
          <a:prstGeom prst="straightConnector1">
            <a:avLst/>
          </a:prstGeom>
          <a:ln w="38100" cmpd="sng">
            <a:solidFill>
              <a:schemeClr val="tx1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Cross 35">
            <a:extLst>
              <a:ext uri="{FF2B5EF4-FFF2-40B4-BE49-F238E27FC236}">
                <a16:creationId xmlns:a16="http://schemas.microsoft.com/office/drawing/2014/main" id="{198CDF83-AD43-D946-91EE-878C2FA8D02C}"/>
              </a:ext>
            </a:extLst>
          </p:cNvPr>
          <p:cNvSpPr/>
          <p:nvPr/>
        </p:nvSpPr>
        <p:spPr>
          <a:xfrm rot="2700000">
            <a:off x="8380060" y="4968148"/>
            <a:ext cx="483664" cy="483664"/>
          </a:xfrm>
          <a:prstGeom prst="plus">
            <a:avLst>
              <a:gd name="adj" fmla="val 41338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JP"/>
          </a:p>
        </p:txBody>
      </p:sp>
      <p:sp>
        <p:nvSpPr>
          <p:cNvPr id="37" name="Explosion 2 36">
            <a:extLst>
              <a:ext uri="{FF2B5EF4-FFF2-40B4-BE49-F238E27FC236}">
                <a16:creationId xmlns:a16="http://schemas.microsoft.com/office/drawing/2014/main" id="{F8DAF93D-C391-DF46-B00E-D6538F7E31A8}"/>
              </a:ext>
            </a:extLst>
          </p:cNvPr>
          <p:cNvSpPr/>
          <p:nvPr/>
        </p:nvSpPr>
        <p:spPr>
          <a:xfrm>
            <a:off x="2734462" y="4533695"/>
            <a:ext cx="575441" cy="561821"/>
          </a:xfrm>
          <a:prstGeom prst="irregularSeal2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20843591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56818"/>
    </mc:Choice>
    <mc:Fallback>
      <p:transition spd="slow" advTm="56818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B680BC-1F40-2046-A4A5-D7EF4EEDE8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JP" dirty="0"/>
              <a:t>Implementation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E2B379-877C-B046-A841-C36F1792A3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JP" dirty="0"/>
              <a:t>Run VMs using Xen and in-VM containers using Docker</a:t>
            </a:r>
          </a:p>
          <a:p>
            <a:pPr lvl="1"/>
            <a:r>
              <a:rPr lang="en-JP" dirty="0"/>
              <a:t>Use a private Docker registry for container images</a:t>
            </a:r>
          </a:p>
          <a:p>
            <a:pPr lvl="1"/>
            <a:r>
              <a:rPr lang="en-JP" dirty="0"/>
              <a:t>Support the Linux guest OS for VMI</a:t>
            </a:r>
          </a:p>
          <a:p>
            <a:r>
              <a:rPr lang="en-JP" dirty="0"/>
              <a:t>Run the autoscaler in Xen's management VM (Dom0)</a:t>
            </a:r>
          </a:p>
          <a:p>
            <a:pPr lvl="1"/>
            <a:r>
              <a:rPr lang="en-JP" dirty="0"/>
              <a:t>The virtual disks of VMs are also located in Dom0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9D5C4B2-5224-EE41-8AD5-F175D9992F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57A23-CB21-D340-80A0-623F78F268E8}" type="slidenum">
              <a:rPr kumimoji="1" lang="ja-JP" altLang="en-US" smtClean="0"/>
              <a:t>13</a:t>
            </a:fld>
            <a:endParaRPr kumimoji="1" lang="ja-JP" alt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42A8AA1-A7DF-3A4B-A942-587E94B771FC}"/>
              </a:ext>
            </a:extLst>
          </p:cNvPr>
          <p:cNvSpPr/>
          <p:nvPr/>
        </p:nvSpPr>
        <p:spPr>
          <a:xfrm>
            <a:off x="1423175" y="6085692"/>
            <a:ext cx="9235743" cy="40554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JP" dirty="0"/>
              <a:t>Xen hypervisor</a:t>
            </a:r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E12D93A7-BC0D-7645-A08A-2FBCC33D40CC}"/>
              </a:ext>
            </a:extLst>
          </p:cNvPr>
          <p:cNvSpPr/>
          <p:nvPr/>
        </p:nvSpPr>
        <p:spPr>
          <a:xfrm>
            <a:off x="6749691" y="3918225"/>
            <a:ext cx="3909227" cy="1976966"/>
          </a:xfrm>
          <a:prstGeom prst="roundRect">
            <a:avLst/>
          </a:prstGeom>
          <a:noFill/>
          <a:ln w="57150">
            <a:solidFill>
              <a:srgbClr val="0070C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JP"/>
          </a:p>
        </p:txBody>
      </p:sp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D5859F8B-61B4-DC40-887E-0DA068A9566A}"/>
              </a:ext>
            </a:extLst>
          </p:cNvPr>
          <p:cNvSpPr/>
          <p:nvPr/>
        </p:nvSpPr>
        <p:spPr>
          <a:xfrm>
            <a:off x="6998048" y="4144003"/>
            <a:ext cx="1561137" cy="487878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0070C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JP" dirty="0"/>
              <a:t>container A</a:t>
            </a:r>
          </a:p>
        </p:txBody>
      </p:sp>
      <p:sp>
        <p:nvSpPr>
          <p:cNvPr id="8" name="Rounded Rectangle 7">
            <a:extLst>
              <a:ext uri="{FF2B5EF4-FFF2-40B4-BE49-F238E27FC236}">
                <a16:creationId xmlns:a16="http://schemas.microsoft.com/office/drawing/2014/main" id="{BDB33B95-FA70-6343-AB0F-41E70A431C33}"/>
              </a:ext>
            </a:extLst>
          </p:cNvPr>
          <p:cNvSpPr/>
          <p:nvPr/>
        </p:nvSpPr>
        <p:spPr>
          <a:xfrm>
            <a:off x="8828483" y="4144003"/>
            <a:ext cx="1561137" cy="487878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0070C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JP" dirty="0"/>
              <a:t>container B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09661C2-AC66-074C-A722-7CC4F3ADDBC5}"/>
              </a:ext>
            </a:extLst>
          </p:cNvPr>
          <p:cNvSpPr/>
          <p:nvPr/>
        </p:nvSpPr>
        <p:spPr>
          <a:xfrm>
            <a:off x="7008518" y="5299810"/>
            <a:ext cx="3391572" cy="37893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JP" dirty="0"/>
              <a:t>Linux</a:t>
            </a:r>
          </a:p>
        </p:txBody>
      </p:sp>
      <p:sp>
        <p:nvSpPr>
          <p:cNvPr id="10" name="Rounded Rectangle 9">
            <a:extLst>
              <a:ext uri="{FF2B5EF4-FFF2-40B4-BE49-F238E27FC236}">
                <a16:creationId xmlns:a16="http://schemas.microsoft.com/office/drawing/2014/main" id="{F28918B1-D108-B444-BCE6-1B452A902583}"/>
              </a:ext>
            </a:extLst>
          </p:cNvPr>
          <p:cNvSpPr/>
          <p:nvPr/>
        </p:nvSpPr>
        <p:spPr>
          <a:xfrm>
            <a:off x="1423174" y="3918225"/>
            <a:ext cx="1804586" cy="1976966"/>
          </a:xfrm>
          <a:prstGeom prst="roundRect">
            <a:avLst/>
          </a:prstGeom>
          <a:noFill/>
          <a:ln w="57150">
            <a:solidFill>
              <a:srgbClr val="0070C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JP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43D75FD-4FD6-2A44-8346-1D95753F6C2B}"/>
              </a:ext>
            </a:extLst>
          </p:cNvPr>
          <p:cNvSpPr/>
          <p:nvPr/>
        </p:nvSpPr>
        <p:spPr>
          <a:xfrm>
            <a:off x="7008518" y="4776380"/>
            <a:ext cx="3391572" cy="37893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JP" dirty="0"/>
              <a:t>Docker engine</a:t>
            </a:r>
          </a:p>
        </p:txBody>
      </p:sp>
      <p:sp>
        <p:nvSpPr>
          <p:cNvPr id="12" name="Rounded Rectangle 11">
            <a:extLst>
              <a:ext uri="{FF2B5EF4-FFF2-40B4-BE49-F238E27FC236}">
                <a16:creationId xmlns:a16="http://schemas.microsoft.com/office/drawing/2014/main" id="{A7B1A1C4-29CD-2B49-A954-B9BD89CC2B23}"/>
              </a:ext>
            </a:extLst>
          </p:cNvPr>
          <p:cNvSpPr/>
          <p:nvPr/>
        </p:nvSpPr>
        <p:spPr>
          <a:xfrm>
            <a:off x="1600142" y="4252904"/>
            <a:ext cx="1450654" cy="429563"/>
          </a:xfrm>
          <a:prstGeom prst="roundRect">
            <a:avLst/>
          </a:prstGeom>
          <a:solidFill>
            <a:srgbClr val="D5FDA9"/>
          </a:solidFill>
          <a:ln>
            <a:solidFill>
              <a:srgbClr val="3CA642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JP" dirty="0"/>
              <a:t>autoscaler</a:t>
            </a:r>
          </a:p>
        </p:txBody>
      </p:sp>
      <p:sp>
        <p:nvSpPr>
          <p:cNvPr id="13" name="Can 12">
            <a:extLst>
              <a:ext uri="{FF2B5EF4-FFF2-40B4-BE49-F238E27FC236}">
                <a16:creationId xmlns:a16="http://schemas.microsoft.com/office/drawing/2014/main" id="{DC2F94EB-FF58-2C43-9A49-44BC871DA8E3}"/>
              </a:ext>
            </a:extLst>
          </p:cNvPr>
          <p:cNvSpPr/>
          <p:nvPr/>
        </p:nvSpPr>
        <p:spPr>
          <a:xfrm>
            <a:off x="2116623" y="4958823"/>
            <a:ext cx="417689" cy="429563"/>
          </a:xfrm>
          <a:prstGeom prst="ca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JP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AF12F09F-E406-924D-B6EE-22660C256E17}"/>
              </a:ext>
            </a:extLst>
          </p:cNvPr>
          <p:cNvSpPr txBox="1"/>
          <p:nvPr/>
        </p:nvSpPr>
        <p:spPr>
          <a:xfrm>
            <a:off x="1688114" y="5393422"/>
            <a:ext cx="12747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JP" dirty="0"/>
              <a:t>virtual disk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291B0C2D-9982-B947-9E6A-626D084BCDD9}"/>
              </a:ext>
            </a:extLst>
          </p:cNvPr>
          <p:cNvSpPr txBox="1"/>
          <p:nvPr/>
        </p:nvSpPr>
        <p:spPr>
          <a:xfrm>
            <a:off x="549745" y="5494075"/>
            <a:ext cx="8002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JP" dirty="0"/>
              <a:t>Dom0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BB80CE16-D07A-0A44-B593-FFA2096B0B06}"/>
              </a:ext>
            </a:extLst>
          </p:cNvPr>
          <p:cNvSpPr txBox="1"/>
          <p:nvPr/>
        </p:nvSpPr>
        <p:spPr>
          <a:xfrm>
            <a:off x="10719618" y="5494075"/>
            <a:ext cx="5309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JP" dirty="0"/>
              <a:t>VM</a:t>
            </a:r>
          </a:p>
        </p:txBody>
      </p:sp>
      <p:sp>
        <p:nvSpPr>
          <p:cNvPr id="17" name="Rounded Rectangle 16">
            <a:extLst>
              <a:ext uri="{FF2B5EF4-FFF2-40B4-BE49-F238E27FC236}">
                <a16:creationId xmlns:a16="http://schemas.microsoft.com/office/drawing/2014/main" id="{678CF930-843B-6144-BEC0-AEF200241FAB}"/>
              </a:ext>
            </a:extLst>
          </p:cNvPr>
          <p:cNvSpPr/>
          <p:nvPr/>
        </p:nvSpPr>
        <p:spPr>
          <a:xfrm>
            <a:off x="3439990" y="3918225"/>
            <a:ext cx="1464336" cy="1976966"/>
          </a:xfrm>
          <a:prstGeom prst="roundRect">
            <a:avLst/>
          </a:prstGeom>
          <a:noFill/>
          <a:ln w="57150">
            <a:solidFill>
              <a:srgbClr val="0070C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JP"/>
          </a:p>
        </p:txBody>
      </p:sp>
      <p:sp>
        <p:nvSpPr>
          <p:cNvPr id="18" name="Rounded Rectangle 17">
            <a:extLst>
              <a:ext uri="{FF2B5EF4-FFF2-40B4-BE49-F238E27FC236}">
                <a16:creationId xmlns:a16="http://schemas.microsoft.com/office/drawing/2014/main" id="{6554F7E1-9F22-E44B-9EC3-818E9F04982D}"/>
              </a:ext>
            </a:extLst>
          </p:cNvPr>
          <p:cNvSpPr/>
          <p:nvPr/>
        </p:nvSpPr>
        <p:spPr>
          <a:xfrm>
            <a:off x="3608789" y="4550809"/>
            <a:ext cx="1126737" cy="711798"/>
          </a:xfrm>
          <a:prstGeom prst="roundRect">
            <a:avLst/>
          </a:prstGeom>
          <a:solidFill>
            <a:srgbClr val="D5FDA9"/>
          </a:solidFill>
          <a:ln>
            <a:solidFill>
              <a:srgbClr val="3CA642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JP" dirty="0"/>
              <a:t>Docker</a:t>
            </a:r>
          </a:p>
          <a:p>
            <a:pPr algn="ctr"/>
            <a:r>
              <a:rPr lang="en-JP" dirty="0"/>
              <a:t>registry</a:t>
            </a:r>
          </a:p>
        </p:txBody>
      </p:sp>
      <p:sp>
        <p:nvSpPr>
          <p:cNvPr id="19" name="Rounded Rectangle 18">
            <a:extLst>
              <a:ext uri="{FF2B5EF4-FFF2-40B4-BE49-F238E27FC236}">
                <a16:creationId xmlns:a16="http://schemas.microsoft.com/office/drawing/2014/main" id="{E3894600-0880-6845-A467-D9EC298C85BD}"/>
              </a:ext>
            </a:extLst>
          </p:cNvPr>
          <p:cNvSpPr/>
          <p:nvPr/>
        </p:nvSpPr>
        <p:spPr>
          <a:xfrm>
            <a:off x="5116556" y="3918225"/>
            <a:ext cx="1464336" cy="1976966"/>
          </a:xfrm>
          <a:prstGeom prst="roundRect">
            <a:avLst/>
          </a:prstGeom>
          <a:noFill/>
          <a:ln w="57150">
            <a:solidFill>
              <a:srgbClr val="0070C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JP"/>
          </a:p>
        </p:txBody>
      </p:sp>
      <p:sp>
        <p:nvSpPr>
          <p:cNvPr id="20" name="Rounded Rectangle 19">
            <a:extLst>
              <a:ext uri="{FF2B5EF4-FFF2-40B4-BE49-F238E27FC236}">
                <a16:creationId xmlns:a16="http://schemas.microsoft.com/office/drawing/2014/main" id="{E26E8746-AD1D-8646-A589-64AE4DCB75AD}"/>
              </a:ext>
            </a:extLst>
          </p:cNvPr>
          <p:cNvSpPr/>
          <p:nvPr/>
        </p:nvSpPr>
        <p:spPr>
          <a:xfrm>
            <a:off x="5285355" y="4691927"/>
            <a:ext cx="1126737" cy="429562"/>
          </a:xfrm>
          <a:prstGeom prst="roundRect">
            <a:avLst/>
          </a:prstGeom>
          <a:solidFill>
            <a:srgbClr val="D5FDA9"/>
          </a:solidFill>
          <a:ln>
            <a:solidFill>
              <a:srgbClr val="3CA642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JP" dirty="0"/>
              <a:t>LVS</a:t>
            </a:r>
          </a:p>
        </p:txBody>
      </p:sp>
    </p:spTree>
    <p:extLst>
      <p:ext uri="{BB962C8B-B14F-4D97-AF65-F5344CB8AC3E}">
        <p14:creationId xmlns:p14="http://schemas.microsoft.com/office/powerpoint/2010/main" val="30366434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49875"/>
    </mc:Choice>
    <mc:Fallback>
      <p:transition spd="slow" advTm="49875"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C0E873-50C9-B241-A6D3-0CC46AE1D8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JP" dirty="0"/>
              <a:t>Monitoring In-VM Containers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C92233-D708-6349-8D3D-30B69C4875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JP" dirty="0"/>
              <a:t>Introspect the hierarchy of Linux cgroups in a VM</a:t>
            </a:r>
          </a:p>
          <a:p>
            <a:pPr lvl="1"/>
            <a:r>
              <a:rPr lang="en-JP" dirty="0"/>
              <a:t>Analyze the memory of the guest OS using VMI</a:t>
            </a:r>
          </a:p>
          <a:p>
            <a:pPr lvl="1"/>
            <a:r>
              <a:rPr lang="en-JP" dirty="0"/>
              <a:t>Obtain the resource usage of each in-VM container</a:t>
            </a:r>
          </a:p>
          <a:p>
            <a:r>
              <a:rPr lang="en-JP" dirty="0"/>
              <a:t>Introspect Docker config files in a VM</a:t>
            </a:r>
          </a:p>
          <a:p>
            <a:pPr lvl="1"/>
            <a:r>
              <a:rPr lang="en-JP" dirty="0"/>
              <a:t>Analyze the virtual disk of a VM using VMI</a:t>
            </a:r>
          </a:p>
          <a:p>
            <a:pPr lvl="1"/>
            <a:r>
              <a:rPr lang="en-JP" dirty="0"/>
              <a:t>Map UUIDs into container names</a:t>
            </a:r>
          </a:p>
          <a:p>
            <a:pPr lvl="1"/>
            <a:endParaRPr lang="en-JP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23BCB3-5D5D-A040-8ED4-3CCB71D532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57A23-CB21-D340-80A0-623F78F268E8}" type="slidenum">
              <a:rPr kumimoji="1" lang="ja-JP" altLang="en-US" smtClean="0"/>
              <a:t>14</a:t>
            </a:fld>
            <a:endParaRPr kumimoji="1" lang="ja-JP" altLang="en-US"/>
          </a:p>
        </p:txBody>
      </p:sp>
      <p:sp>
        <p:nvSpPr>
          <p:cNvPr id="38" name="Rounded Rectangle 37">
            <a:extLst>
              <a:ext uri="{FF2B5EF4-FFF2-40B4-BE49-F238E27FC236}">
                <a16:creationId xmlns:a16="http://schemas.microsoft.com/office/drawing/2014/main" id="{BC8A2B5A-5D5F-DB4A-A150-AACB799BD9E7}"/>
              </a:ext>
            </a:extLst>
          </p:cNvPr>
          <p:cNvSpPr/>
          <p:nvPr/>
        </p:nvSpPr>
        <p:spPr>
          <a:xfrm>
            <a:off x="4451160" y="4406152"/>
            <a:ext cx="3854130" cy="1746292"/>
          </a:xfrm>
          <a:prstGeom prst="roundRect">
            <a:avLst/>
          </a:prstGeom>
          <a:noFill/>
          <a:ln w="57150">
            <a:solidFill>
              <a:srgbClr val="0070C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JP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2238805B-8BEC-A94E-BD9C-4E417205D059}"/>
              </a:ext>
            </a:extLst>
          </p:cNvPr>
          <p:cNvSpPr/>
          <p:nvPr/>
        </p:nvSpPr>
        <p:spPr>
          <a:xfrm>
            <a:off x="4727172" y="5438887"/>
            <a:ext cx="3319290" cy="48787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JP" dirty="0"/>
              <a:t>Linux</a:t>
            </a:r>
          </a:p>
        </p:txBody>
      </p:sp>
      <p:sp>
        <p:nvSpPr>
          <p:cNvPr id="42" name="Rectangular Callout 41">
            <a:extLst>
              <a:ext uri="{FF2B5EF4-FFF2-40B4-BE49-F238E27FC236}">
                <a16:creationId xmlns:a16="http://schemas.microsoft.com/office/drawing/2014/main" id="{B01DD845-ED9C-5849-B3BA-F553ED56762F}"/>
              </a:ext>
            </a:extLst>
          </p:cNvPr>
          <p:cNvSpPr/>
          <p:nvPr/>
        </p:nvSpPr>
        <p:spPr>
          <a:xfrm>
            <a:off x="8748893" y="2901243"/>
            <a:ext cx="2980266" cy="3476979"/>
          </a:xfrm>
          <a:prstGeom prst="wedgeRectCallout">
            <a:avLst>
              <a:gd name="adj1" fmla="val -81440"/>
              <a:gd name="adj2" fmla="val 31106"/>
            </a:avLst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JP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B2C52AC-6588-5740-BF34-F560E4D04B50}"/>
              </a:ext>
            </a:extLst>
          </p:cNvPr>
          <p:cNvSpPr txBox="1"/>
          <p:nvPr/>
        </p:nvSpPr>
        <p:spPr>
          <a:xfrm>
            <a:off x="10030866" y="2998571"/>
            <a:ext cx="8899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JP" dirty="0"/>
              <a:t>cgroup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6F9C53B-D737-6949-8D59-8F44F8CED6BA}"/>
              </a:ext>
            </a:extLst>
          </p:cNvPr>
          <p:cNvSpPr txBox="1"/>
          <p:nvPr/>
        </p:nvSpPr>
        <p:spPr>
          <a:xfrm>
            <a:off x="9255652" y="3751390"/>
            <a:ext cx="9797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JP" dirty="0"/>
              <a:t>cpuacct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7B70C57-7325-C64A-B36A-5D4B14790F71}"/>
              </a:ext>
            </a:extLst>
          </p:cNvPr>
          <p:cNvSpPr txBox="1"/>
          <p:nvPr/>
        </p:nvSpPr>
        <p:spPr>
          <a:xfrm>
            <a:off x="10288940" y="3751390"/>
            <a:ext cx="10182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JP" dirty="0"/>
              <a:t>memory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4326819-2659-0741-A125-8F10CBD280EA}"/>
              </a:ext>
            </a:extLst>
          </p:cNvPr>
          <p:cNvSpPr txBox="1"/>
          <p:nvPr/>
        </p:nvSpPr>
        <p:spPr>
          <a:xfrm>
            <a:off x="9306947" y="4448103"/>
            <a:ext cx="8771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JP" dirty="0"/>
              <a:t>docker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3047824-575B-F24F-B935-47E20020E204}"/>
              </a:ext>
            </a:extLst>
          </p:cNvPr>
          <p:cNvSpPr txBox="1"/>
          <p:nvPr/>
        </p:nvSpPr>
        <p:spPr>
          <a:xfrm>
            <a:off x="8867821" y="5182252"/>
            <a:ext cx="8771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JP" dirty="0">
                <a:solidFill>
                  <a:srgbClr val="FF0000"/>
                </a:solidFill>
              </a:rPr>
              <a:t>UUID1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76C6257-D13C-434A-9058-D22A0233FD08}"/>
              </a:ext>
            </a:extLst>
          </p:cNvPr>
          <p:cNvSpPr txBox="1"/>
          <p:nvPr/>
        </p:nvSpPr>
        <p:spPr>
          <a:xfrm>
            <a:off x="8899881" y="5878965"/>
            <a:ext cx="8130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JP" dirty="0"/>
              <a:t>usage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FA4C081A-8301-2747-A188-5472A3F9A22F}"/>
              </a:ext>
            </a:extLst>
          </p:cNvPr>
          <p:cNvCxnSpPr>
            <a:cxnSpLocks/>
            <a:stCxn id="5" idx="2"/>
            <a:endCxn id="6" idx="0"/>
          </p:cNvCxnSpPr>
          <p:nvPr/>
        </p:nvCxnSpPr>
        <p:spPr>
          <a:xfrm flipH="1">
            <a:off x="9745530" y="3367903"/>
            <a:ext cx="730330" cy="383487"/>
          </a:xfrm>
          <a:prstGeom prst="line">
            <a:avLst/>
          </a:prstGeom>
          <a:ln w="28575" cmpd="sng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818DC223-FD38-2F46-A149-BD95E4E074E6}"/>
              </a:ext>
            </a:extLst>
          </p:cNvPr>
          <p:cNvCxnSpPr>
            <a:cxnSpLocks/>
            <a:stCxn id="6" idx="2"/>
            <a:endCxn id="8" idx="0"/>
          </p:cNvCxnSpPr>
          <p:nvPr/>
        </p:nvCxnSpPr>
        <p:spPr>
          <a:xfrm flipH="1">
            <a:off x="9745529" y="4120722"/>
            <a:ext cx="1" cy="327381"/>
          </a:xfrm>
          <a:prstGeom prst="line">
            <a:avLst/>
          </a:prstGeom>
          <a:ln w="28575" cmpd="sng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8B0E259C-2976-A444-A7ED-7F9B2810B861}"/>
              </a:ext>
            </a:extLst>
          </p:cNvPr>
          <p:cNvCxnSpPr>
            <a:cxnSpLocks/>
            <a:stCxn id="8" idx="2"/>
            <a:endCxn id="9" idx="0"/>
          </p:cNvCxnSpPr>
          <p:nvPr/>
        </p:nvCxnSpPr>
        <p:spPr>
          <a:xfrm flipH="1">
            <a:off x="9306403" y="4817435"/>
            <a:ext cx="439126" cy="364817"/>
          </a:xfrm>
          <a:prstGeom prst="line">
            <a:avLst/>
          </a:prstGeom>
          <a:ln w="28575" cmpd="sng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6806E3F4-7282-9846-9A26-8BA00B27DB20}"/>
              </a:ext>
            </a:extLst>
          </p:cNvPr>
          <p:cNvCxnSpPr>
            <a:cxnSpLocks/>
          </p:cNvCxnSpPr>
          <p:nvPr/>
        </p:nvCxnSpPr>
        <p:spPr>
          <a:xfrm>
            <a:off x="9271136" y="5551584"/>
            <a:ext cx="0" cy="345723"/>
          </a:xfrm>
          <a:prstGeom prst="line">
            <a:avLst/>
          </a:prstGeom>
          <a:ln w="28575" cmpd="sng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0EE9C1F1-9CFF-414B-8AEC-83A9FF0E0F8D}"/>
              </a:ext>
            </a:extLst>
          </p:cNvPr>
          <p:cNvCxnSpPr>
            <a:cxnSpLocks/>
            <a:stCxn id="5" idx="2"/>
            <a:endCxn id="7" idx="0"/>
          </p:cNvCxnSpPr>
          <p:nvPr/>
        </p:nvCxnSpPr>
        <p:spPr>
          <a:xfrm>
            <a:off x="10475860" y="3367903"/>
            <a:ext cx="322194" cy="383487"/>
          </a:xfrm>
          <a:prstGeom prst="line">
            <a:avLst/>
          </a:prstGeom>
          <a:ln w="28575" cmpd="sng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7" name="TextBox 36">
            <a:extLst>
              <a:ext uri="{FF2B5EF4-FFF2-40B4-BE49-F238E27FC236}">
                <a16:creationId xmlns:a16="http://schemas.microsoft.com/office/drawing/2014/main" id="{DE353438-8812-0549-9262-9AC6506C3787}"/>
              </a:ext>
            </a:extLst>
          </p:cNvPr>
          <p:cNvSpPr txBox="1"/>
          <p:nvPr/>
        </p:nvSpPr>
        <p:spPr>
          <a:xfrm>
            <a:off x="11246765" y="3727703"/>
            <a:ext cx="3770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JP" dirty="0"/>
              <a:t>...</a:t>
            </a:r>
          </a:p>
        </p:txBody>
      </p:sp>
      <p:sp>
        <p:nvSpPr>
          <p:cNvPr id="43" name="Rounded Rectangle 42">
            <a:extLst>
              <a:ext uri="{FF2B5EF4-FFF2-40B4-BE49-F238E27FC236}">
                <a16:creationId xmlns:a16="http://schemas.microsoft.com/office/drawing/2014/main" id="{8F2D09B7-2674-DB48-B49D-D0CEAF145503}"/>
              </a:ext>
            </a:extLst>
          </p:cNvPr>
          <p:cNvSpPr/>
          <p:nvPr/>
        </p:nvSpPr>
        <p:spPr>
          <a:xfrm>
            <a:off x="4727172" y="4617156"/>
            <a:ext cx="1561137" cy="636784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0070C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JP" dirty="0"/>
              <a:t>Apache</a:t>
            </a:r>
          </a:p>
          <a:p>
            <a:pPr algn="ctr"/>
            <a:r>
              <a:rPr lang="en-JP" dirty="0"/>
              <a:t>container</a:t>
            </a:r>
          </a:p>
        </p:txBody>
      </p: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22C078F3-5D08-A24C-8248-8381E6177E06}"/>
              </a:ext>
            </a:extLst>
          </p:cNvPr>
          <p:cNvCxnSpPr>
            <a:cxnSpLocks/>
            <a:stCxn id="8" idx="2"/>
            <a:endCxn id="65" idx="0"/>
          </p:cNvCxnSpPr>
          <p:nvPr/>
        </p:nvCxnSpPr>
        <p:spPr>
          <a:xfrm>
            <a:off x="9745529" y="4817435"/>
            <a:ext cx="513586" cy="364817"/>
          </a:xfrm>
          <a:prstGeom prst="line">
            <a:avLst/>
          </a:prstGeom>
          <a:ln w="28575" cmpd="sng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5" name="TextBox 64">
            <a:extLst>
              <a:ext uri="{FF2B5EF4-FFF2-40B4-BE49-F238E27FC236}">
                <a16:creationId xmlns:a16="http://schemas.microsoft.com/office/drawing/2014/main" id="{B777CA18-9E66-D746-A3AC-15468CDB7313}"/>
              </a:ext>
            </a:extLst>
          </p:cNvPr>
          <p:cNvSpPr txBox="1"/>
          <p:nvPr/>
        </p:nvSpPr>
        <p:spPr>
          <a:xfrm>
            <a:off x="9820533" y="5182252"/>
            <a:ext cx="8771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JP" dirty="0">
                <a:solidFill>
                  <a:srgbClr val="FF0000"/>
                </a:solidFill>
              </a:rPr>
              <a:t>UUID2</a:t>
            </a: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2E78E5EB-341E-0B4C-BD38-982A862228DD}"/>
              </a:ext>
            </a:extLst>
          </p:cNvPr>
          <p:cNvSpPr txBox="1"/>
          <p:nvPr/>
        </p:nvSpPr>
        <p:spPr>
          <a:xfrm>
            <a:off x="9852593" y="5878965"/>
            <a:ext cx="8130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JP" dirty="0"/>
              <a:t>usage</a:t>
            </a:r>
          </a:p>
        </p:txBody>
      </p:sp>
      <p:cxnSp>
        <p:nvCxnSpPr>
          <p:cNvPr id="67" name="Straight Connector 66">
            <a:extLst>
              <a:ext uri="{FF2B5EF4-FFF2-40B4-BE49-F238E27FC236}">
                <a16:creationId xmlns:a16="http://schemas.microsoft.com/office/drawing/2014/main" id="{5D4C9ECF-58F8-4D48-AC00-5243CC5616E4}"/>
              </a:ext>
            </a:extLst>
          </p:cNvPr>
          <p:cNvCxnSpPr>
            <a:cxnSpLocks/>
          </p:cNvCxnSpPr>
          <p:nvPr/>
        </p:nvCxnSpPr>
        <p:spPr>
          <a:xfrm>
            <a:off x="10223848" y="5551584"/>
            <a:ext cx="0" cy="345723"/>
          </a:xfrm>
          <a:prstGeom prst="line">
            <a:avLst/>
          </a:prstGeom>
          <a:ln w="28575" cmpd="sng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5" name="Straight Connector 74">
            <a:extLst>
              <a:ext uri="{FF2B5EF4-FFF2-40B4-BE49-F238E27FC236}">
                <a16:creationId xmlns:a16="http://schemas.microsoft.com/office/drawing/2014/main" id="{070ADA2A-C060-5B4A-A2EC-FD70904B3C85}"/>
              </a:ext>
            </a:extLst>
          </p:cNvPr>
          <p:cNvCxnSpPr>
            <a:cxnSpLocks/>
          </p:cNvCxnSpPr>
          <p:nvPr/>
        </p:nvCxnSpPr>
        <p:spPr>
          <a:xfrm flipH="1">
            <a:off x="10805077" y="4120722"/>
            <a:ext cx="1" cy="327381"/>
          </a:xfrm>
          <a:prstGeom prst="line">
            <a:avLst/>
          </a:prstGeom>
          <a:ln w="28575" cmpd="sng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6" name="TextBox 75">
            <a:extLst>
              <a:ext uri="{FF2B5EF4-FFF2-40B4-BE49-F238E27FC236}">
                <a16:creationId xmlns:a16="http://schemas.microsoft.com/office/drawing/2014/main" id="{DF3A5BD3-4CB2-D748-932D-49DFBFA5E634}"/>
              </a:ext>
            </a:extLst>
          </p:cNvPr>
          <p:cNvSpPr txBox="1"/>
          <p:nvPr/>
        </p:nvSpPr>
        <p:spPr>
          <a:xfrm>
            <a:off x="10647341" y="4406152"/>
            <a:ext cx="3770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JP" dirty="0"/>
              <a:t>...</a:t>
            </a:r>
          </a:p>
        </p:txBody>
      </p:sp>
      <p:sp>
        <p:nvSpPr>
          <p:cNvPr id="77" name="Rounded Rectangle 76">
            <a:extLst>
              <a:ext uri="{FF2B5EF4-FFF2-40B4-BE49-F238E27FC236}">
                <a16:creationId xmlns:a16="http://schemas.microsoft.com/office/drawing/2014/main" id="{07184493-D056-6549-B48E-498940C010E8}"/>
              </a:ext>
            </a:extLst>
          </p:cNvPr>
          <p:cNvSpPr/>
          <p:nvPr/>
        </p:nvSpPr>
        <p:spPr>
          <a:xfrm>
            <a:off x="6476827" y="4617156"/>
            <a:ext cx="1561137" cy="636784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0070C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JP" dirty="0"/>
              <a:t>WildFly</a:t>
            </a:r>
          </a:p>
          <a:p>
            <a:pPr algn="ctr"/>
            <a:r>
              <a:rPr lang="en-JP" dirty="0"/>
              <a:t>container</a:t>
            </a:r>
          </a:p>
        </p:txBody>
      </p:sp>
      <p:sp>
        <p:nvSpPr>
          <p:cNvPr id="78" name="Can 77">
            <a:extLst>
              <a:ext uri="{FF2B5EF4-FFF2-40B4-BE49-F238E27FC236}">
                <a16:creationId xmlns:a16="http://schemas.microsoft.com/office/drawing/2014/main" id="{F7D050CC-2B36-8942-9D8E-FE98C7909F81}"/>
              </a:ext>
            </a:extLst>
          </p:cNvPr>
          <p:cNvSpPr/>
          <p:nvPr/>
        </p:nvSpPr>
        <p:spPr>
          <a:xfrm>
            <a:off x="2296171" y="5253940"/>
            <a:ext cx="485422" cy="525971"/>
          </a:xfrm>
          <a:prstGeom prst="ca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JP"/>
          </a:p>
        </p:txBody>
      </p:sp>
      <p:sp>
        <p:nvSpPr>
          <p:cNvPr id="79" name="Rectangular Callout 78">
            <a:extLst>
              <a:ext uri="{FF2B5EF4-FFF2-40B4-BE49-F238E27FC236}">
                <a16:creationId xmlns:a16="http://schemas.microsoft.com/office/drawing/2014/main" id="{3B673C9E-1B1A-D34F-9FA1-5D55D6AF2A22}"/>
              </a:ext>
            </a:extLst>
          </p:cNvPr>
          <p:cNvSpPr/>
          <p:nvPr/>
        </p:nvSpPr>
        <p:spPr>
          <a:xfrm>
            <a:off x="565072" y="4450353"/>
            <a:ext cx="1406914" cy="1613278"/>
          </a:xfrm>
          <a:prstGeom prst="wedgeRectCallout">
            <a:avLst>
              <a:gd name="adj1" fmla="val 86852"/>
              <a:gd name="adj2" fmla="val 19609"/>
            </a:avLst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JP"/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250B0A70-EB22-F54F-A97B-2614F44CE5CE}"/>
              </a:ext>
            </a:extLst>
          </p:cNvPr>
          <p:cNvSpPr txBox="1"/>
          <p:nvPr/>
        </p:nvSpPr>
        <p:spPr>
          <a:xfrm>
            <a:off x="721187" y="4519753"/>
            <a:ext cx="1168910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JP" dirty="0">
                <a:solidFill>
                  <a:srgbClr val="FF0000"/>
                </a:solidFill>
              </a:rPr>
              <a:t>UUID1</a:t>
            </a:r>
          </a:p>
          <a:p>
            <a:r>
              <a:rPr lang="en-JP" dirty="0"/>
              <a:t>"Apache"</a:t>
            </a:r>
          </a:p>
          <a:p>
            <a:endParaRPr lang="en-JP" dirty="0"/>
          </a:p>
          <a:p>
            <a:r>
              <a:rPr lang="en-JP" dirty="0">
                <a:solidFill>
                  <a:srgbClr val="FF0000"/>
                </a:solidFill>
              </a:rPr>
              <a:t>UUID2</a:t>
            </a:r>
          </a:p>
          <a:p>
            <a:r>
              <a:rPr lang="en-JP" dirty="0"/>
              <a:t>"WildFly"</a:t>
            </a:r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80723682-63C2-434C-AC1E-629F708E12E7}"/>
              </a:ext>
            </a:extLst>
          </p:cNvPr>
          <p:cNvSpPr txBox="1"/>
          <p:nvPr/>
        </p:nvSpPr>
        <p:spPr>
          <a:xfrm>
            <a:off x="6121359" y="6194674"/>
            <a:ext cx="5309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JP" dirty="0"/>
              <a:t>VM</a:t>
            </a:r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377FD24A-ABFB-CC48-8240-F3FAF94B397A}"/>
              </a:ext>
            </a:extLst>
          </p:cNvPr>
          <p:cNvSpPr txBox="1"/>
          <p:nvPr/>
        </p:nvSpPr>
        <p:spPr>
          <a:xfrm>
            <a:off x="2141432" y="5829278"/>
            <a:ext cx="80021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JP" dirty="0"/>
              <a:t>virtual</a:t>
            </a:r>
          </a:p>
          <a:p>
            <a:pPr algn="ctr"/>
            <a:r>
              <a:rPr lang="en-JP" dirty="0"/>
              <a:t>disk</a:t>
            </a:r>
          </a:p>
        </p:txBody>
      </p:sp>
      <p:sp>
        <p:nvSpPr>
          <p:cNvPr id="84" name="Rounded Rectangle 83">
            <a:extLst>
              <a:ext uri="{FF2B5EF4-FFF2-40B4-BE49-F238E27FC236}">
                <a16:creationId xmlns:a16="http://schemas.microsoft.com/office/drawing/2014/main" id="{1AE409EB-8642-9743-BD68-197AD7A758E2}"/>
              </a:ext>
            </a:extLst>
          </p:cNvPr>
          <p:cNvSpPr/>
          <p:nvPr/>
        </p:nvSpPr>
        <p:spPr>
          <a:xfrm>
            <a:off x="3188169" y="4982630"/>
            <a:ext cx="906768" cy="726350"/>
          </a:xfrm>
          <a:prstGeom prst="roundRect">
            <a:avLst/>
          </a:prstGeom>
          <a:solidFill>
            <a:srgbClr val="D5FDA9"/>
          </a:solidFill>
          <a:ln>
            <a:solidFill>
              <a:srgbClr val="3CA642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JP" dirty="0"/>
              <a:t>auto</a:t>
            </a:r>
          </a:p>
          <a:p>
            <a:pPr algn="ctr"/>
            <a:r>
              <a:rPr lang="en-JP" dirty="0"/>
              <a:t>scaler</a:t>
            </a:r>
          </a:p>
        </p:txBody>
      </p:sp>
      <p:cxnSp>
        <p:nvCxnSpPr>
          <p:cNvPr id="86" name="Straight Connector 85">
            <a:extLst>
              <a:ext uri="{FF2B5EF4-FFF2-40B4-BE49-F238E27FC236}">
                <a16:creationId xmlns:a16="http://schemas.microsoft.com/office/drawing/2014/main" id="{6D854227-50E3-4443-B0A5-AB2CC92966C6}"/>
              </a:ext>
            </a:extLst>
          </p:cNvPr>
          <p:cNvCxnSpPr>
            <a:stCxn id="84" idx="1"/>
            <a:endCxn id="78" idx="4"/>
          </p:cNvCxnSpPr>
          <p:nvPr/>
        </p:nvCxnSpPr>
        <p:spPr>
          <a:xfrm flipH="1">
            <a:off x="2781593" y="5345805"/>
            <a:ext cx="406576" cy="171121"/>
          </a:xfrm>
          <a:prstGeom prst="line">
            <a:avLst/>
          </a:prstGeom>
          <a:ln w="28575" cmpd="sng">
            <a:solidFill>
              <a:schemeClr val="tx2"/>
            </a:solidFill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>
            <a:extLst>
              <a:ext uri="{FF2B5EF4-FFF2-40B4-BE49-F238E27FC236}">
                <a16:creationId xmlns:a16="http://schemas.microsoft.com/office/drawing/2014/main" id="{AAA7B626-96FA-8D4D-AC4E-8777113479BA}"/>
              </a:ext>
            </a:extLst>
          </p:cNvPr>
          <p:cNvCxnSpPr>
            <a:stCxn id="84" idx="3"/>
            <a:endCxn id="39" idx="1"/>
          </p:cNvCxnSpPr>
          <p:nvPr/>
        </p:nvCxnSpPr>
        <p:spPr>
          <a:xfrm>
            <a:off x="4094937" y="5345805"/>
            <a:ext cx="632235" cy="337021"/>
          </a:xfrm>
          <a:prstGeom prst="line">
            <a:avLst/>
          </a:prstGeom>
          <a:ln w="28575" cmpd="sng">
            <a:solidFill>
              <a:schemeClr val="tx2"/>
            </a:solidFill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787981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62066"/>
    </mc:Choice>
    <mc:Fallback>
      <p:transition spd="slow" advTm="62066"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46B228-9649-9C4C-A6BA-D7848791E4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JP" dirty="0"/>
              <a:t>Monitored Resources (1/2)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A60192-DA42-6446-B5D8-1D1DDCCCCF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JP" dirty="0"/>
              <a:t>CPU utilization</a:t>
            </a:r>
          </a:p>
          <a:p>
            <a:pPr lvl="1"/>
            <a:r>
              <a:rPr lang="en-JP" dirty="0"/>
              <a:t>Calculate from the CPU time recorded by the CPU accounting subsystem</a:t>
            </a:r>
          </a:p>
          <a:p>
            <a:pPr lvl="2"/>
            <a:r>
              <a:rPr lang="en-JP" dirty="0"/>
              <a:t>This information is stored in the </a:t>
            </a:r>
            <a:r>
              <a:rPr lang="en-JP" b="1" dirty="0">
                <a:latin typeface="Courier New" panose="02070309020205020404" pitchFamily="49" charset="0"/>
                <a:cs typeface="Courier New" panose="02070309020205020404" pitchFamily="49" charset="0"/>
              </a:rPr>
              <a:t>cpuacct.usage</a:t>
            </a:r>
            <a:r>
              <a:rPr lang="en-JP" dirty="0"/>
              <a:t> pseudo file in a VM</a:t>
            </a:r>
          </a:p>
          <a:p>
            <a:pPr lvl="1"/>
            <a:r>
              <a:rPr lang="en-JP" dirty="0"/>
              <a:t>Obtain this information from the outside of the VM</a:t>
            </a:r>
          </a:p>
          <a:p>
            <a:pPr lvl="2"/>
            <a:r>
              <a:rPr lang="en-JP" dirty="0"/>
              <a:t>Find the </a:t>
            </a:r>
            <a:r>
              <a:rPr lang="en-JP" b="1" dirty="0">
                <a:latin typeface="Courier New" panose="02070309020205020404" pitchFamily="49" charset="0"/>
                <a:cs typeface="Courier New" panose="02070309020205020404" pitchFamily="49" charset="0"/>
              </a:rPr>
              <a:t>cpuacct</a:t>
            </a:r>
            <a:r>
              <a:rPr lang="en-JP" dirty="0"/>
              <a:t> data structure in the OS kernel memory</a:t>
            </a:r>
          </a:p>
          <a:p>
            <a:pPr lvl="2"/>
            <a:r>
              <a:rPr lang="en-JP" dirty="0"/>
              <a:t>Accumulate the CPU time for all the CPUs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80CA2A2-FA29-EE4D-B04E-E25465FFFE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57A23-CB21-D340-80A0-623F78F268E8}" type="slidenum">
              <a:rPr lang="ja-JP" altLang="en-US" smtClean="0"/>
              <a:pPr/>
              <a:t>15</a:t>
            </a:fld>
            <a:endParaRPr lang="ja-JP" altLang="en-US">
              <a:latin typeface="Franklin Gothic Medium" panose="020B06030201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E014158-6C92-8747-A71E-EF386CEBE8EE}"/>
              </a:ext>
            </a:extLst>
          </p:cNvPr>
          <p:cNvSpPr txBox="1"/>
          <p:nvPr/>
        </p:nvSpPr>
        <p:spPr>
          <a:xfrm>
            <a:off x="2770249" y="5962049"/>
            <a:ext cx="15872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JP" dirty="0"/>
              <a:t>VM's memory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D20AD9F8-64C2-C742-B853-FB540C00ED87}"/>
              </a:ext>
            </a:extLst>
          </p:cNvPr>
          <p:cNvSpPr/>
          <p:nvPr/>
        </p:nvSpPr>
        <p:spPr>
          <a:xfrm>
            <a:off x="3563896" y="4425245"/>
            <a:ext cx="7653867" cy="13889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JP"/>
          </a:p>
        </p:txBody>
      </p:sp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C1BCF785-F842-474F-8E97-0D5CA2EC1EDB}"/>
              </a:ext>
            </a:extLst>
          </p:cNvPr>
          <p:cNvSpPr/>
          <p:nvPr/>
        </p:nvSpPr>
        <p:spPr>
          <a:xfrm>
            <a:off x="5706542" y="4691444"/>
            <a:ext cx="1478845" cy="828321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JP" dirty="0"/>
              <a:t>cgroup_subsys_state</a:t>
            </a:r>
          </a:p>
        </p:txBody>
      </p:sp>
      <p:sp>
        <p:nvSpPr>
          <p:cNvPr id="8" name="Rounded Rectangle 7">
            <a:extLst>
              <a:ext uri="{FF2B5EF4-FFF2-40B4-BE49-F238E27FC236}">
                <a16:creationId xmlns:a16="http://schemas.microsoft.com/office/drawing/2014/main" id="{BE2357C7-6259-E248-A36D-58516EB5352B}"/>
              </a:ext>
            </a:extLst>
          </p:cNvPr>
          <p:cNvSpPr/>
          <p:nvPr/>
        </p:nvSpPr>
        <p:spPr>
          <a:xfrm>
            <a:off x="7682099" y="4691444"/>
            <a:ext cx="1241777" cy="828321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JP" dirty="0"/>
              <a:t>cpuacct</a:t>
            </a:r>
          </a:p>
        </p:txBody>
      </p:sp>
      <p:sp>
        <p:nvSpPr>
          <p:cNvPr id="9" name="Rounded Rectangle 8">
            <a:extLst>
              <a:ext uri="{FF2B5EF4-FFF2-40B4-BE49-F238E27FC236}">
                <a16:creationId xmlns:a16="http://schemas.microsoft.com/office/drawing/2014/main" id="{8857F7A5-6B49-BF45-A958-527C6FDA6182}"/>
              </a:ext>
            </a:extLst>
          </p:cNvPr>
          <p:cNvSpPr/>
          <p:nvPr/>
        </p:nvSpPr>
        <p:spPr>
          <a:xfrm>
            <a:off x="9420588" y="4691443"/>
            <a:ext cx="1320800" cy="828321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JP" dirty="0"/>
              <a:t>cpuusage</a:t>
            </a:r>
          </a:p>
        </p:txBody>
      </p:sp>
      <p:sp>
        <p:nvSpPr>
          <p:cNvPr id="10" name="Rounded Rectangle 9">
            <a:extLst>
              <a:ext uri="{FF2B5EF4-FFF2-40B4-BE49-F238E27FC236}">
                <a16:creationId xmlns:a16="http://schemas.microsoft.com/office/drawing/2014/main" id="{390DB040-300B-E54E-916C-C82D02A18DB3}"/>
              </a:ext>
            </a:extLst>
          </p:cNvPr>
          <p:cNvSpPr/>
          <p:nvPr/>
        </p:nvSpPr>
        <p:spPr>
          <a:xfrm>
            <a:off x="4096401" y="4691443"/>
            <a:ext cx="1113429" cy="828321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JP" dirty="0"/>
              <a:t>cgroup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C87FE101-DF95-4E43-8EE8-80A86336C143}"/>
              </a:ext>
            </a:extLst>
          </p:cNvPr>
          <p:cNvCxnSpPr>
            <a:stCxn id="10" idx="3"/>
            <a:endCxn id="7" idx="1"/>
          </p:cNvCxnSpPr>
          <p:nvPr/>
        </p:nvCxnSpPr>
        <p:spPr>
          <a:xfrm>
            <a:off x="5209830" y="5105604"/>
            <a:ext cx="496712" cy="1"/>
          </a:xfrm>
          <a:prstGeom prst="line">
            <a:avLst/>
          </a:prstGeom>
          <a:ln w="28575" cmpd="sng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731DECC3-7058-F54E-91C2-86E61FA4E3A7}"/>
              </a:ext>
            </a:extLst>
          </p:cNvPr>
          <p:cNvCxnSpPr>
            <a:cxnSpLocks/>
            <a:stCxn id="7" idx="3"/>
            <a:endCxn id="8" idx="1"/>
          </p:cNvCxnSpPr>
          <p:nvPr/>
        </p:nvCxnSpPr>
        <p:spPr>
          <a:xfrm>
            <a:off x="7185387" y="5105605"/>
            <a:ext cx="496712" cy="0"/>
          </a:xfrm>
          <a:prstGeom prst="line">
            <a:avLst/>
          </a:prstGeom>
          <a:ln w="28575" cmpd="sng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4F3BC838-B345-FB44-A2D8-44327DE11066}"/>
              </a:ext>
            </a:extLst>
          </p:cNvPr>
          <p:cNvCxnSpPr>
            <a:cxnSpLocks/>
            <a:stCxn id="8" idx="3"/>
            <a:endCxn id="9" idx="1"/>
          </p:cNvCxnSpPr>
          <p:nvPr/>
        </p:nvCxnSpPr>
        <p:spPr>
          <a:xfrm flipV="1">
            <a:off x="8923876" y="5105604"/>
            <a:ext cx="496712" cy="1"/>
          </a:xfrm>
          <a:prstGeom prst="line">
            <a:avLst/>
          </a:prstGeom>
          <a:ln w="28575" cmpd="sng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Rounded Rectangle 19">
            <a:extLst>
              <a:ext uri="{FF2B5EF4-FFF2-40B4-BE49-F238E27FC236}">
                <a16:creationId xmlns:a16="http://schemas.microsoft.com/office/drawing/2014/main" id="{8E1B6EEF-0BCB-8A47-A4EE-F7FFEF166E4A}"/>
              </a:ext>
            </a:extLst>
          </p:cNvPr>
          <p:cNvSpPr/>
          <p:nvPr/>
        </p:nvSpPr>
        <p:spPr>
          <a:xfrm>
            <a:off x="778935" y="4742428"/>
            <a:ext cx="1397842" cy="726350"/>
          </a:xfrm>
          <a:prstGeom prst="roundRect">
            <a:avLst/>
          </a:prstGeom>
          <a:solidFill>
            <a:srgbClr val="D5FDA9"/>
          </a:solidFill>
          <a:ln>
            <a:solidFill>
              <a:srgbClr val="3CA642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JP" dirty="0"/>
              <a:t>autoscaler</a:t>
            </a: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7E678DE6-8A6B-3847-A595-320C8A173D60}"/>
              </a:ext>
            </a:extLst>
          </p:cNvPr>
          <p:cNvCxnSpPr>
            <a:cxnSpLocks/>
            <a:stCxn id="20" idx="3"/>
            <a:endCxn id="10" idx="1"/>
          </p:cNvCxnSpPr>
          <p:nvPr/>
        </p:nvCxnSpPr>
        <p:spPr>
          <a:xfrm>
            <a:off x="2176777" y="5105603"/>
            <a:ext cx="1919624" cy="1"/>
          </a:xfrm>
          <a:prstGeom prst="line">
            <a:avLst/>
          </a:prstGeom>
          <a:ln w="28575" cmpd="sng">
            <a:solidFill>
              <a:schemeClr val="tx2"/>
            </a:solidFill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D6003250-97C9-5847-A18B-23DCE5CB9137}"/>
              </a:ext>
            </a:extLst>
          </p:cNvPr>
          <p:cNvSpPr txBox="1"/>
          <p:nvPr/>
        </p:nvSpPr>
        <p:spPr>
          <a:xfrm>
            <a:off x="2572819" y="4705845"/>
            <a:ext cx="5950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JP" dirty="0"/>
              <a:t>VMI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C972C92-52FA-7548-9F85-94437A28577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07182" y="5535788"/>
            <a:ext cx="1113428" cy="5567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06104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50380"/>
    </mc:Choice>
    <mc:Fallback>
      <p:transition spd="slow" advTm="50380"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194D14-C748-334C-80B6-7D8EA58A27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JP" dirty="0"/>
              <a:t>Monitored Resources (2/2)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9DDB51-CC19-DD45-B298-7DEC845692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JP" dirty="0"/>
              <a:t>Memory usage</a:t>
            </a:r>
          </a:p>
          <a:p>
            <a:pPr lvl="1"/>
            <a:r>
              <a:rPr lang="en-JP" dirty="0"/>
              <a:t>Obtain the resident set size (RSS) and the page cache size from the memory subsystem</a:t>
            </a:r>
          </a:p>
          <a:p>
            <a:r>
              <a:rPr lang="en-JP" dirty="0"/>
              <a:t>Disk usage</a:t>
            </a:r>
          </a:p>
          <a:p>
            <a:pPr lvl="1"/>
            <a:r>
              <a:rPr lang="en-JP" dirty="0"/>
              <a:t>Obtain the amounts of block reads/writes from the block I/O subsystem</a:t>
            </a:r>
          </a:p>
          <a:p>
            <a:r>
              <a:rPr lang="en-JP" dirty="0"/>
              <a:t>Network usage</a:t>
            </a:r>
          </a:p>
          <a:p>
            <a:pPr lvl="1"/>
            <a:r>
              <a:rPr lang="en-JP" dirty="0"/>
              <a:t>Obtain the amounts of transmitted/received data from the network device of each container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2E0370-9B89-1F47-AD38-B3E928262E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57A23-CB21-D340-80A0-623F78F268E8}" type="slidenum">
              <a:rPr lang="ja-JP" altLang="en-US" smtClean="0"/>
              <a:pPr/>
              <a:t>16</a:t>
            </a:fld>
            <a:endParaRPr lang="ja-JP" altLang="en-US">
              <a:latin typeface="Franklin Gothic Medium" panose="020B0603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25849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57177"/>
    </mc:Choice>
    <mc:Fallback>
      <p:transition spd="slow" advTm="57177"/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CAB4C3-732B-A245-B0BC-9E59D533BD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JP" dirty="0"/>
              <a:t>Transparent VMI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EF30CD-0375-0A4A-9DE4-5B887B0449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JP" dirty="0"/>
              <a:t>Enable easy development of resource monitoring with VMI</a:t>
            </a:r>
          </a:p>
          <a:p>
            <a:pPr lvl="1"/>
            <a:r>
              <a:rPr lang="en-JP" dirty="0"/>
              <a:t>Include the header files of the Linux kernel</a:t>
            </a:r>
          </a:p>
          <a:p>
            <a:pPr lvl="2"/>
            <a:r>
              <a:rPr lang="en-JP" dirty="0"/>
              <a:t>Data structures, inline functions, and macros are defined</a:t>
            </a:r>
          </a:p>
          <a:p>
            <a:pPr lvl="1"/>
            <a:r>
              <a:rPr lang="en-JP" dirty="0"/>
              <a:t>Reuse the source code of cgroups as much as possible</a:t>
            </a:r>
          </a:p>
          <a:p>
            <a:r>
              <a:rPr lang="en-JP" dirty="0"/>
              <a:t>Transform the load instructions in the intermediate code of LLVM</a:t>
            </a:r>
          </a:p>
          <a:p>
            <a:pPr lvl="1"/>
            <a:r>
              <a:rPr lang="en-JP" dirty="0"/>
              <a:t>Access VM's memory if the target address is of the guest OS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F4C1794-DFB8-6144-8A9C-D684029AA5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57A23-CB21-D340-80A0-623F78F268E8}" type="slidenum">
              <a:rPr kumimoji="1" lang="ja-JP" altLang="en-US" smtClean="0"/>
              <a:t>17</a:t>
            </a:fld>
            <a:endParaRPr kumimoji="1" lang="ja-JP" alt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76CE5B2-7BC2-034B-A6B2-14F3AD5C9EEF}"/>
              </a:ext>
            </a:extLst>
          </p:cNvPr>
          <p:cNvSpPr txBox="1"/>
          <p:nvPr/>
        </p:nvSpPr>
        <p:spPr>
          <a:xfrm>
            <a:off x="1006188" y="4476995"/>
            <a:ext cx="4429418" cy="175432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JP" dirty="0"/>
              <a:t>#include &lt;linux/cgroup.h&gt;</a:t>
            </a:r>
          </a:p>
          <a:p>
            <a:r>
              <a:rPr lang="en-JP" dirty="0"/>
              <a:t>    :</a:t>
            </a:r>
          </a:p>
          <a:p>
            <a:r>
              <a:rPr lang="en-JP" dirty="0"/>
              <a:t>struct cpuacct *ca = css_ca(css);</a:t>
            </a:r>
          </a:p>
          <a:p>
            <a:r>
              <a:rPr lang="en-JP" dirty="0"/>
              <a:t>    :</a:t>
            </a:r>
          </a:p>
          <a:p>
            <a:r>
              <a:rPr lang="en-JP" dirty="0"/>
              <a:t>for_each_present_cpu(i)</a:t>
            </a:r>
          </a:p>
          <a:p>
            <a:r>
              <a:rPr lang="en-JP" dirty="0"/>
              <a:t>    total += cpuacct_cpuusage_read(ca, i);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E5A9FDA-B352-C648-9FCD-B39BD33194FE}"/>
              </a:ext>
            </a:extLst>
          </p:cNvPr>
          <p:cNvSpPr/>
          <p:nvPr/>
        </p:nvSpPr>
        <p:spPr>
          <a:xfrm>
            <a:off x="6526358" y="4910758"/>
            <a:ext cx="1686297" cy="884581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JP" dirty="0"/>
              <a:t>intermediate</a:t>
            </a:r>
          </a:p>
          <a:p>
            <a:pPr algn="ctr"/>
            <a:r>
              <a:rPr lang="en-JP" dirty="0"/>
              <a:t>code</a:t>
            </a:r>
          </a:p>
        </p:txBody>
      </p:sp>
      <p:sp>
        <p:nvSpPr>
          <p:cNvPr id="8" name="Right Arrow 7">
            <a:extLst>
              <a:ext uri="{FF2B5EF4-FFF2-40B4-BE49-F238E27FC236}">
                <a16:creationId xmlns:a16="http://schemas.microsoft.com/office/drawing/2014/main" id="{ECF05B42-2A95-F84F-B6A9-E8760A1D18BE}"/>
              </a:ext>
            </a:extLst>
          </p:cNvPr>
          <p:cNvSpPr/>
          <p:nvPr/>
        </p:nvSpPr>
        <p:spPr>
          <a:xfrm>
            <a:off x="5677244" y="5181600"/>
            <a:ext cx="689189" cy="342899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JP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DDDB76F-94E8-ED4A-92AA-FC76D1BE0B64}"/>
              </a:ext>
            </a:extLst>
          </p:cNvPr>
          <p:cNvSpPr txBox="1"/>
          <p:nvPr/>
        </p:nvSpPr>
        <p:spPr>
          <a:xfrm>
            <a:off x="5607132" y="4717018"/>
            <a:ext cx="7360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JP" dirty="0"/>
              <a:t>clang</a:t>
            </a:r>
          </a:p>
        </p:txBody>
      </p:sp>
      <p:sp>
        <p:nvSpPr>
          <p:cNvPr id="10" name="Right Arrow 9">
            <a:extLst>
              <a:ext uri="{FF2B5EF4-FFF2-40B4-BE49-F238E27FC236}">
                <a16:creationId xmlns:a16="http://schemas.microsoft.com/office/drawing/2014/main" id="{2827C6B5-3631-DE41-A075-3CAD66619128}"/>
              </a:ext>
            </a:extLst>
          </p:cNvPr>
          <p:cNvSpPr/>
          <p:nvPr/>
        </p:nvSpPr>
        <p:spPr>
          <a:xfrm>
            <a:off x="8395158" y="5174543"/>
            <a:ext cx="1025443" cy="342899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JP"/>
          </a:p>
        </p:txBody>
      </p:sp>
      <p:sp>
        <p:nvSpPr>
          <p:cNvPr id="12" name="Rounded Rectangle 11">
            <a:extLst>
              <a:ext uri="{FF2B5EF4-FFF2-40B4-BE49-F238E27FC236}">
                <a16:creationId xmlns:a16="http://schemas.microsoft.com/office/drawing/2014/main" id="{BB9D1D09-8477-9142-9B4E-47FB397FDB13}"/>
              </a:ext>
            </a:extLst>
          </p:cNvPr>
          <p:cNvSpPr/>
          <p:nvPr/>
        </p:nvSpPr>
        <p:spPr>
          <a:xfrm>
            <a:off x="9585699" y="4910758"/>
            <a:ext cx="1397842" cy="884580"/>
          </a:xfrm>
          <a:prstGeom prst="roundRect">
            <a:avLst/>
          </a:prstGeom>
          <a:solidFill>
            <a:srgbClr val="D5FDA9"/>
          </a:solidFill>
          <a:ln>
            <a:solidFill>
              <a:srgbClr val="3CA642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JP" dirty="0"/>
              <a:t>autoscaler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942EEBA-FAEC-6845-BBED-C4D7CACCE739}"/>
              </a:ext>
            </a:extLst>
          </p:cNvPr>
          <p:cNvSpPr txBox="1"/>
          <p:nvPr/>
        </p:nvSpPr>
        <p:spPr>
          <a:xfrm>
            <a:off x="8343858" y="4799376"/>
            <a:ext cx="11592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JP" dirty="0"/>
              <a:t>transform</a:t>
            </a:r>
          </a:p>
        </p:txBody>
      </p:sp>
    </p:spTree>
    <p:extLst>
      <p:ext uri="{BB962C8B-B14F-4D97-AF65-F5344CB8AC3E}">
        <p14:creationId xmlns:p14="http://schemas.microsoft.com/office/powerpoint/2010/main" val="2545228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59472"/>
    </mc:Choice>
    <mc:Fallback>
      <p:transition spd="slow" advTm="59472"/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11D4F4-5FA5-1E4D-B130-2AE874A25F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JP" dirty="0"/>
              <a:t>VM Clone for Scale-out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C75A4C-9D3D-534C-8446-1C56ABFB5D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JP" dirty="0"/>
              <a:t>Copy a config file from a VM template</a:t>
            </a:r>
          </a:p>
          <a:p>
            <a:pPr lvl="1"/>
            <a:r>
              <a:rPr lang="en-JP" dirty="0"/>
              <a:t>Modify the UUID, name, and MAC address of the config file</a:t>
            </a:r>
          </a:p>
          <a:p>
            <a:pPr lvl="1"/>
            <a:r>
              <a:rPr lang="en-JP" dirty="0"/>
              <a:t>Minimize the number of virtual CPUs and the memory size</a:t>
            </a:r>
          </a:p>
          <a:p>
            <a:r>
              <a:rPr lang="en-JP" dirty="0"/>
              <a:t>Copy an image file from a VM template</a:t>
            </a:r>
          </a:p>
          <a:p>
            <a:pPr lvl="1"/>
            <a:r>
              <a:rPr lang="en-JP" dirty="0"/>
              <a:t>Embed a shell script for booting necessary in-VM containers using VMI</a:t>
            </a:r>
          </a:p>
          <a:p>
            <a:pPr lvl="2"/>
            <a:r>
              <a:rPr lang="en-JP" dirty="0"/>
              <a:t>Pull necessary container images at boot time if necessary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21F15CD-F366-4E4C-B9DA-8CEB2801DA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57A23-CB21-D340-80A0-623F78F268E8}" type="slidenum">
              <a:rPr kumimoji="1" lang="ja-JP" altLang="en-US" smtClean="0"/>
              <a:t>18</a:t>
            </a:fld>
            <a:endParaRPr kumimoji="1" lang="ja-JP" alt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518DBC4-C35F-4843-8F50-30B060B2DFEF}"/>
              </a:ext>
            </a:extLst>
          </p:cNvPr>
          <p:cNvSpPr/>
          <p:nvPr/>
        </p:nvSpPr>
        <p:spPr>
          <a:xfrm>
            <a:off x="1343374" y="4921955"/>
            <a:ext cx="1162755" cy="903111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JP" dirty="0"/>
              <a:t>VM</a:t>
            </a:r>
          </a:p>
          <a:p>
            <a:pPr algn="ctr"/>
            <a:r>
              <a:rPr lang="en-JP" dirty="0"/>
              <a:t>template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2638C5C-4E11-5B4A-82BE-373C435B6808}"/>
              </a:ext>
            </a:extLst>
          </p:cNvPr>
          <p:cNvSpPr/>
          <p:nvPr/>
        </p:nvSpPr>
        <p:spPr>
          <a:xfrm>
            <a:off x="3422732" y="4661964"/>
            <a:ext cx="1317487" cy="531989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JP" dirty="0"/>
              <a:t>VM config</a:t>
            </a:r>
          </a:p>
        </p:txBody>
      </p:sp>
      <p:sp>
        <p:nvSpPr>
          <p:cNvPr id="8" name="Rounded Rectangle 7">
            <a:extLst>
              <a:ext uri="{FF2B5EF4-FFF2-40B4-BE49-F238E27FC236}">
                <a16:creationId xmlns:a16="http://schemas.microsoft.com/office/drawing/2014/main" id="{D7A2AF8E-5E25-5849-A154-7E6FBF53DC86}"/>
              </a:ext>
            </a:extLst>
          </p:cNvPr>
          <p:cNvSpPr/>
          <p:nvPr/>
        </p:nvSpPr>
        <p:spPr>
          <a:xfrm>
            <a:off x="6028268" y="4523884"/>
            <a:ext cx="2111021" cy="1831760"/>
          </a:xfrm>
          <a:prstGeom prst="roundRect">
            <a:avLst/>
          </a:prstGeom>
          <a:noFill/>
          <a:ln w="57150">
            <a:solidFill>
              <a:srgbClr val="0070C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JP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A9CBFDA-FA30-B449-A615-8CE271164B30}"/>
              </a:ext>
            </a:extLst>
          </p:cNvPr>
          <p:cNvSpPr txBox="1"/>
          <p:nvPr/>
        </p:nvSpPr>
        <p:spPr>
          <a:xfrm>
            <a:off x="8157806" y="4466356"/>
            <a:ext cx="5309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JP" dirty="0"/>
              <a:t>VM</a:t>
            </a:r>
          </a:p>
        </p:txBody>
      </p:sp>
      <p:sp>
        <p:nvSpPr>
          <p:cNvPr id="11" name="Can 10">
            <a:extLst>
              <a:ext uri="{FF2B5EF4-FFF2-40B4-BE49-F238E27FC236}">
                <a16:creationId xmlns:a16="http://schemas.microsoft.com/office/drawing/2014/main" id="{1A3324EB-4155-804F-877C-ECEB7FB7BE56}"/>
              </a:ext>
            </a:extLst>
          </p:cNvPr>
          <p:cNvSpPr/>
          <p:nvPr/>
        </p:nvSpPr>
        <p:spPr>
          <a:xfrm>
            <a:off x="3742261" y="5610284"/>
            <a:ext cx="417689" cy="429563"/>
          </a:xfrm>
          <a:prstGeom prst="ca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JP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E19422F-3730-BE49-A7FB-C1835A1C918A}"/>
              </a:ext>
            </a:extLst>
          </p:cNvPr>
          <p:cNvSpPr txBox="1"/>
          <p:nvPr/>
        </p:nvSpPr>
        <p:spPr>
          <a:xfrm>
            <a:off x="3313752" y="6044883"/>
            <a:ext cx="12747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JP" dirty="0"/>
              <a:t>virtual disk</a:t>
            </a:r>
          </a:p>
        </p:txBody>
      </p:sp>
      <p:sp>
        <p:nvSpPr>
          <p:cNvPr id="13" name="Rounded Rectangle 12">
            <a:extLst>
              <a:ext uri="{FF2B5EF4-FFF2-40B4-BE49-F238E27FC236}">
                <a16:creationId xmlns:a16="http://schemas.microsoft.com/office/drawing/2014/main" id="{CFE5CDEA-769F-0E45-AF40-DDA7A1F63017}"/>
              </a:ext>
            </a:extLst>
          </p:cNvPr>
          <p:cNvSpPr/>
          <p:nvPr/>
        </p:nvSpPr>
        <p:spPr>
          <a:xfrm>
            <a:off x="9518114" y="4807516"/>
            <a:ext cx="1411111" cy="745067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JP" dirty="0"/>
              <a:t>Docker</a:t>
            </a:r>
          </a:p>
          <a:p>
            <a:pPr algn="ctr"/>
            <a:r>
              <a:rPr lang="en-JP" dirty="0"/>
              <a:t>registry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A16DF872-9B91-084E-AEBE-C26ED45500D8}"/>
              </a:ext>
            </a:extLst>
          </p:cNvPr>
          <p:cNvCxnSpPr>
            <a:cxnSpLocks/>
            <a:stCxn id="13" idx="1"/>
            <a:endCxn id="17" idx="3"/>
          </p:cNvCxnSpPr>
          <p:nvPr/>
        </p:nvCxnSpPr>
        <p:spPr>
          <a:xfrm flipH="1">
            <a:off x="7624702" y="5180050"/>
            <a:ext cx="1893412" cy="738712"/>
          </a:xfrm>
          <a:prstGeom prst="line">
            <a:avLst/>
          </a:prstGeom>
          <a:ln w="28575" cmpd="sng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781091FA-9E9E-C94B-A126-3129AD7C820E}"/>
              </a:ext>
            </a:extLst>
          </p:cNvPr>
          <p:cNvSpPr txBox="1"/>
          <p:nvPr/>
        </p:nvSpPr>
        <p:spPr>
          <a:xfrm>
            <a:off x="8568638" y="5541294"/>
            <a:ext cx="81304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JP" dirty="0"/>
              <a:t>image</a:t>
            </a:r>
          </a:p>
          <a:p>
            <a:pPr algn="ctr"/>
            <a:r>
              <a:rPr lang="en-JP" dirty="0"/>
              <a:t>pull</a:t>
            </a:r>
          </a:p>
        </p:txBody>
      </p:sp>
      <p:sp>
        <p:nvSpPr>
          <p:cNvPr id="17" name="Rounded Rectangle 16">
            <a:extLst>
              <a:ext uri="{FF2B5EF4-FFF2-40B4-BE49-F238E27FC236}">
                <a16:creationId xmlns:a16="http://schemas.microsoft.com/office/drawing/2014/main" id="{3B1D7118-8F41-7144-A3CE-5A70B0A871A7}"/>
              </a:ext>
            </a:extLst>
          </p:cNvPr>
          <p:cNvSpPr/>
          <p:nvPr/>
        </p:nvSpPr>
        <p:spPr>
          <a:xfrm>
            <a:off x="6538793" y="5685802"/>
            <a:ext cx="1085909" cy="46592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JP" dirty="0"/>
              <a:t>script</a:t>
            </a:r>
          </a:p>
        </p:txBody>
      </p:sp>
      <p:sp>
        <p:nvSpPr>
          <p:cNvPr id="19" name="Rounded Rectangle 18">
            <a:extLst>
              <a:ext uri="{FF2B5EF4-FFF2-40B4-BE49-F238E27FC236}">
                <a16:creationId xmlns:a16="http://schemas.microsoft.com/office/drawing/2014/main" id="{8984481D-1C5C-CB48-AB3A-B3CBC3639CAC}"/>
              </a:ext>
            </a:extLst>
          </p:cNvPr>
          <p:cNvSpPr/>
          <p:nvPr/>
        </p:nvSpPr>
        <p:spPr>
          <a:xfrm>
            <a:off x="6388669" y="4743531"/>
            <a:ext cx="1386158" cy="487878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0070C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JP" dirty="0"/>
              <a:t>container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62A2FE79-EA7C-2B42-8BEA-25A80702E497}"/>
              </a:ext>
            </a:extLst>
          </p:cNvPr>
          <p:cNvCxnSpPr>
            <a:stCxn id="17" idx="0"/>
            <a:endCxn id="19" idx="2"/>
          </p:cNvCxnSpPr>
          <p:nvPr/>
        </p:nvCxnSpPr>
        <p:spPr>
          <a:xfrm flipV="1">
            <a:off x="7081748" y="5231409"/>
            <a:ext cx="0" cy="454393"/>
          </a:xfrm>
          <a:prstGeom prst="line">
            <a:avLst/>
          </a:prstGeom>
          <a:ln w="28575" cmpd="sng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BBC4421E-5885-2640-977B-0EE74AB62BDD}"/>
              </a:ext>
            </a:extLst>
          </p:cNvPr>
          <p:cNvSpPr txBox="1"/>
          <p:nvPr/>
        </p:nvSpPr>
        <p:spPr>
          <a:xfrm>
            <a:off x="6231370" y="5270773"/>
            <a:ext cx="8258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JP" dirty="0"/>
              <a:t>create</a:t>
            </a:r>
          </a:p>
        </p:txBody>
      </p:sp>
      <p:sp>
        <p:nvSpPr>
          <p:cNvPr id="26" name="Right Arrow 25">
            <a:extLst>
              <a:ext uri="{FF2B5EF4-FFF2-40B4-BE49-F238E27FC236}">
                <a16:creationId xmlns:a16="http://schemas.microsoft.com/office/drawing/2014/main" id="{BD82A2B5-E6F4-D84B-8DBD-D86688C59720}"/>
              </a:ext>
            </a:extLst>
          </p:cNvPr>
          <p:cNvSpPr/>
          <p:nvPr/>
        </p:nvSpPr>
        <p:spPr>
          <a:xfrm>
            <a:off x="5051678" y="5231409"/>
            <a:ext cx="762099" cy="408696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JP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7C389C6F-919E-2A4B-91DE-FC9AAC56759E}"/>
              </a:ext>
            </a:extLst>
          </p:cNvPr>
          <p:cNvSpPr txBox="1"/>
          <p:nvPr/>
        </p:nvSpPr>
        <p:spPr>
          <a:xfrm>
            <a:off x="5117426" y="4835688"/>
            <a:ext cx="6335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JP" dirty="0"/>
              <a:t>boot</a:t>
            </a:r>
          </a:p>
        </p:txBody>
      </p:sp>
      <p:sp>
        <p:nvSpPr>
          <p:cNvPr id="28" name="Rounded Rectangle 27">
            <a:extLst>
              <a:ext uri="{FF2B5EF4-FFF2-40B4-BE49-F238E27FC236}">
                <a16:creationId xmlns:a16="http://schemas.microsoft.com/office/drawing/2014/main" id="{7402F555-526D-6448-856E-4CF527237D8C}"/>
              </a:ext>
            </a:extLst>
          </p:cNvPr>
          <p:cNvSpPr/>
          <p:nvPr/>
        </p:nvSpPr>
        <p:spPr>
          <a:xfrm>
            <a:off x="3953843" y="5507427"/>
            <a:ext cx="852490" cy="369332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JP" dirty="0"/>
              <a:t>script</a:t>
            </a:r>
          </a:p>
        </p:txBody>
      </p: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43FD8876-3780-BD4E-9C02-4CA5B5D86BE8}"/>
              </a:ext>
            </a:extLst>
          </p:cNvPr>
          <p:cNvCxnSpPr>
            <a:cxnSpLocks/>
            <a:stCxn id="5" idx="3"/>
            <a:endCxn id="6" idx="1"/>
          </p:cNvCxnSpPr>
          <p:nvPr/>
        </p:nvCxnSpPr>
        <p:spPr>
          <a:xfrm flipV="1">
            <a:off x="2506129" y="4927959"/>
            <a:ext cx="916603" cy="445552"/>
          </a:xfrm>
          <a:prstGeom prst="line">
            <a:avLst/>
          </a:prstGeom>
          <a:ln w="28575" cmpd="sng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92E4E736-A646-C84F-9B35-A53788409308}"/>
              </a:ext>
            </a:extLst>
          </p:cNvPr>
          <p:cNvCxnSpPr>
            <a:stCxn id="5" idx="3"/>
            <a:endCxn id="11" idx="2"/>
          </p:cNvCxnSpPr>
          <p:nvPr/>
        </p:nvCxnSpPr>
        <p:spPr>
          <a:xfrm>
            <a:off x="2506129" y="5373511"/>
            <a:ext cx="1236132" cy="451555"/>
          </a:xfrm>
          <a:prstGeom prst="line">
            <a:avLst/>
          </a:prstGeom>
          <a:ln w="28575" cmpd="sng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TextBox 33">
            <a:extLst>
              <a:ext uri="{FF2B5EF4-FFF2-40B4-BE49-F238E27FC236}">
                <a16:creationId xmlns:a16="http://schemas.microsoft.com/office/drawing/2014/main" id="{77B41910-6466-7745-8A2B-8D1BFC639C95}"/>
              </a:ext>
            </a:extLst>
          </p:cNvPr>
          <p:cNvSpPr txBox="1"/>
          <p:nvPr/>
        </p:nvSpPr>
        <p:spPr>
          <a:xfrm>
            <a:off x="2565058" y="4617155"/>
            <a:ext cx="6719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JP" dirty="0"/>
              <a:t>copy</a:t>
            </a:r>
          </a:p>
        </p:txBody>
      </p:sp>
    </p:spTree>
    <p:extLst>
      <p:ext uri="{BB962C8B-B14F-4D97-AF65-F5344CB8AC3E}">
        <p14:creationId xmlns:p14="http://schemas.microsoft.com/office/powerpoint/2010/main" val="188555346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54227"/>
    </mc:Choice>
    <mc:Fallback>
      <p:transition spd="slow" advTm="54227"/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A01746-6689-FA47-903E-483E26FFFF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JP" dirty="0"/>
              <a:t>Optimization: VM Reuse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7F200B-03EE-9F4C-89C8-612A6DC8CF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JP" dirty="0"/>
              <a:t>Pool VMs that become unnecessary by scale-in</a:t>
            </a:r>
          </a:p>
          <a:p>
            <a:pPr lvl="1"/>
            <a:r>
              <a:rPr lang="en-JP" dirty="0"/>
              <a:t>Reuse one of the VMs for scale-out by simply booing it</a:t>
            </a:r>
          </a:p>
          <a:p>
            <a:pPr lvl="1"/>
            <a:r>
              <a:rPr lang="en-JP" dirty="0"/>
              <a:t>Eliminate the time for cloning a VM</a:t>
            </a:r>
          </a:p>
          <a:p>
            <a:r>
              <a:rPr lang="en-JP" dirty="0"/>
              <a:t>Modify Docker configs in the virtual disk using VMI</a:t>
            </a:r>
          </a:p>
          <a:p>
            <a:pPr lvl="1"/>
            <a:r>
              <a:rPr lang="en-JP" dirty="0"/>
              <a:t>Set the restart policies only for necessary in-VM containers</a:t>
            </a:r>
          </a:p>
          <a:p>
            <a:pPr lvl="1"/>
            <a:r>
              <a:rPr lang="en-JP" dirty="0"/>
              <a:t>Replace the IP address with a newly allocated one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63C9B81-20CE-4447-9885-8D8A6E8D32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57A23-CB21-D340-80A0-623F78F268E8}" type="slidenum">
              <a:rPr lang="ja-JP" altLang="en-US" smtClean="0"/>
              <a:pPr/>
              <a:t>19</a:t>
            </a:fld>
            <a:endParaRPr lang="ja-JP" altLang="en-US">
              <a:latin typeface="Franklin Gothic Medium" panose="020B0603020102020204" pitchFamily="34" charset="0"/>
            </a:endParaRPr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7AF3CAD8-EEAC-CC40-85F8-1763ECE8701C}"/>
              </a:ext>
            </a:extLst>
          </p:cNvPr>
          <p:cNvSpPr/>
          <p:nvPr/>
        </p:nvSpPr>
        <p:spPr>
          <a:xfrm>
            <a:off x="7629933" y="4488599"/>
            <a:ext cx="2111021" cy="1831760"/>
          </a:xfrm>
          <a:prstGeom prst="roundRect">
            <a:avLst/>
          </a:prstGeom>
          <a:noFill/>
          <a:ln w="57150">
            <a:solidFill>
              <a:srgbClr val="0070C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JP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B49EAAC-F8D8-1345-8A80-6258E4497423}"/>
              </a:ext>
            </a:extLst>
          </p:cNvPr>
          <p:cNvSpPr txBox="1"/>
          <p:nvPr/>
        </p:nvSpPr>
        <p:spPr>
          <a:xfrm>
            <a:off x="9759471" y="4431071"/>
            <a:ext cx="5309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JP" dirty="0"/>
              <a:t>VM</a:t>
            </a:r>
          </a:p>
        </p:txBody>
      </p:sp>
      <p:sp>
        <p:nvSpPr>
          <p:cNvPr id="9" name="Rounded Rectangle 8">
            <a:extLst>
              <a:ext uri="{FF2B5EF4-FFF2-40B4-BE49-F238E27FC236}">
                <a16:creationId xmlns:a16="http://schemas.microsoft.com/office/drawing/2014/main" id="{EC83C5BE-B2C2-5F40-9EC5-416E5311EC16}"/>
              </a:ext>
            </a:extLst>
          </p:cNvPr>
          <p:cNvSpPr/>
          <p:nvPr/>
        </p:nvSpPr>
        <p:spPr>
          <a:xfrm>
            <a:off x="7990334" y="4708246"/>
            <a:ext cx="1386158" cy="487878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0070C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JP" dirty="0"/>
              <a:t>container</a:t>
            </a:r>
          </a:p>
        </p:txBody>
      </p:sp>
      <p:sp>
        <p:nvSpPr>
          <p:cNvPr id="10" name="Right Arrow 9">
            <a:extLst>
              <a:ext uri="{FF2B5EF4-FFF2-40B4-BE49-F238E27FC236}">
                <a16:creationId xmlns:a16="http://schemas.microsoft.com/office/drawing/2014/main" id="{D3F8EA21-A994-C846-8DFB-32DF7664A1AB}"/>
              </a:ext>
            </a:extLst>
          </p:cNvPr>
          <p:cNvSpPr/>
          <p:nvPr/>
        </p:nvSpPr>
        <p:spPr>
          <a:xfrm>
            <a:off x="6630765" y="5196124"/>
            <a:ext cx="762099" cy="408696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JP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E8204BE-97C6-A84C-A39A-D1AC5B2ED0AB}"/>
              </a:ext>
            </a:extLst>
          </p:cNvPr>
          <p:cNvSpPr txBox="1"/>
          <p:nvPr/>
        </p:nvSpPr>
        <p:spPr>
          <a:xfrm>
            <a:off x="6696513" y="4800403"/>
            <a:ext cx="6335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JP" dirty="0"/>
              <a:t>boot</a:t>
            </a:r>
          </a:p>
        </p:txBody>
      </p:sp>
      <p:sp>
        <p:nvSpPr>
          <p:cNvPr id="13" name="Rounded Rectangle 12">
            <a:extLst>
              <a:ext uri="{FF2B5EF4-FFF2-40B4-BE49-F238E27FC236}">
                <a16:creationId xmlns:a16="http://schemas.microsoft.com/office/drawing/2014/main" id="{6D0A2A5C-7BE2-E547-9F96-2C05C4D273C3}"/>
              </a:ext>
            </a:extLst>
          </p:cNvPr>
          <p:cNvSpPr/>
          <p:nvPr/>
        </p:nvSpPr>
        <p:spPr>
          <a:xfrm>
            <a:off x="2036146" y="4601575"/>
            <a:ext cx="1439083" cy="1537698"/>
          </a:xfrm>
          <a:prstGeom prst="roundRect">
            <a:avLst/>
          </a:prstGeom>
          <a:solidFill>
            <a:schemeClr val="bg2">
              <a:lumMod val="60000"/>
              <a:lumOff val="40000"/>
            </a:schemeClr>
          </a:solidFill>
          <a:ln w="28575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JP" dirty="0"/>
              <a:t>VM pool</a:t>
            </a:r>
          </a:p>
        </p:txBody>
      </p:sp>
      <p:sp>
        <p:nvSpPr>
          <p:cNvPr id="7" name="Can 6">
            <a:extLst>
              <a:ext uri="{FF2B5EF4-FFF2-40B4-BE49-F238E27FC236}">
                <a16:creationId xmlns:a16="http://schemas.microsoft.com/office/drawing/2014/main" id="{E814EF3F-1B44-9E44-8A7E-002CAA9B2D05}"/>
              </a:ext>
            </a:extLst>
          </p:cNvPr>
          <p:cNvSpPr/>
          <p:nvPr/>
        </p:nvSpPr>
        <p:spPr>
          <a:xfrm>
            <a:off x="5108986" y="5529065"/>
            <a:ext cx="417689" cy="429563"/>
          </a:xfrm>
          <a:prstGeom prst="ca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JP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AEA5B9D-DBFD-8047-8FC2-1008E812836F}"/>
              </a:ext>
            </a:extLst>
          </p:cNvPr>
          <p:cNvSpPr txBox="1"/>
          <p:nvPr/>
        </p:nvSpPr>
        <p:spPr>
          <a:xfrm>
            <a:off x="4697085" y="5987519"/>
            <a:ext cx="12747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JP" dirty="0"/>
              <a:t>virtual disk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DEB0037-E48E-D041-8464-797B1AF9C217}"/>
              </a:ext>
            </a:extLst>
          </p:cNvPr>
          <p:cNvSpPr/>
          <p:nvPr/>
        </p:nvSpPr>
        <p:spPr>
          <a:xfrm>
            <a:off x="4675696" y="4674101"/>
            <a:ext cx="1317487" cy="43983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JP" dirty="0"/>
              <a:t>VM config</a:t>
            </a:r>
          </a:p>
        </p:txBody>
      </p:sp>
      <p:sp>
        <p:nvSpPr>
          <p:cNvPr id="15" name="Rounded Rectangle 14">
            <a:extLst>
              <a:ext uri="{FF2B5EF4-FFF2-40B4-BE49-F238E27FC236}">
                <a16:creationId xmlns:a16="http://schemas.microsoft.com/office/drawing/2014/main" id="{073A852D-A45E-AB44-8718-8DFAE27BE36C}"/>
              </a:ext>
            </a:extLst>
          </p:cNvPr>
          <p:cNvSpPr/>
          <p:nvPr/>
        </p:nvSpPr>
        <p:spPr>
          <a:xfrm>
            <a:off x="5311838" y="5282188"/>
            <a:ext cx="1013600" cy="585169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JP" dirty="0"/>
              <a:t>Docker</a:t>
            </a:r>
          </a:p>
          <a:p>
            <a:pPr algn="ctr"/>
            <a:r>
              <a:rPr lang="en-JP" dirty="0"/>
              <a:t>configs</a:t>
            </a:r>
          </a:p>
        </p:txBody>
      </p:sp>
      <p:sp>
        <p:nvSpPr>
          <p:cNvPr id="16" name="Right Arrow 15">
            <a:extLst>
              <a:ext uri="{FF2B5EF4-FFF2-40B4-BE49-F238E27FC236}">
                <a16:creationId xmlns:a16="http://schemas.microsoft.com/office/drawing/2014/main" id="{472AC1CB-AEC2-D14E-9A70-DBA9E5D5BEE5}"/>
              </a:ext>
            </a:extLst>
          </p:cNvPr>
          <p:cNvSpPr/>
          <p:nvPr/>
        </p:nvSpPr>
        <p:spPr>
          <a:xfrm>
            <a:off x="3719679" y="5166076"/>
            <a:ext cx="762099" cy="408696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JP"/>
          </a:p>
        </p:txBody>
      </p:sp>
      <p:sp>
        <p:nvSpPr>
          <p:cNvPr id="17" name="Folded Corner 16">
            <a:extLst>
              <a:ext uri="{FF2B5EF4-FFF2-40B4-BE49-F238E27FC236}">
                <a16:creationId xmlns:a16="http://schemas.microsoft.com/office/drawing/2014/main" id="{22D0764E-8B73-A946-A23A-140C29D251D6}"/>
              </a:ext>
            </a:extLst>
          </p:cNvPr>
          <p:cNvSpPr/>
          <p:nvPr/>
        </p:nvSpPr>
        <p:spPr>
          <a:xfrm>
            <a:off x="8101892" y="5558541"/>
            <a:ext cx="395111" cy="428978"/>
          </a:xfrm>
          <a:prstGeom prst="foldedCorner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JP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A1629DE-D223-F642-8423-0900817B6830}"/>
              </a:ext>
            </a:extLst>
          </p:cNvPr>
          <p:cNvSpPr txBox="1"/>
          <p:nvPr/>
        </p:nvSpPr>
        <p:spPr>
          <a:xfrm>
            <a:off x="8557958" y="5415771"/>
            <a:ext cx="91563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JP" dirty="0"/>
              <a:t>Docker</a:t>
            </a:r>
          </a:p>
          <a:p>
            <a:pPr algn="ctr"/>
            <a:r>
              <a:rPr lang="en-JP" dirty="0"/>
              <a:t>image</a:t>
            </a:r>
          </a:p>
        </p:txBody>
      </p:sp>
    </p:spTree>
    <p:extLst>
      <p:ext uri="{BB962C8B-B14F-4D97-AF65-F5344CB8AC3E}">
        <p14:creationId xmlns:p14="http://schemas.microsoft.com/office/powerpoint/2010/main" val="34389608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56893"/>
    </mc:Choice>
    <mc:Fallback>
      <p:transition spd="slow" advTm="56893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C6C574-341E-E649-8B8F-8777290310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JP" dirty="0"/>
              <a:t>Scaling VMs in Clouds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667916-05E7-3D46-9B73-E6F4B3B081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JP" dirty="0"/>
              <a:t>Horizontal scaling is often used to deal with load changes of virtual machines (VMs)</a:t>
            </a:r>
          </a:p>
          <a:p>
            <a:pPr lvl="1"/>
            <a:r>
              <a:rPr lang="en-JP" dirty="0"/>
              <a:t>Scale-out creates new VMs</a:t>
            </a:r>
          </a:p>
          <a:p>
            <a:pPr lvl="2"/>
            <a:r>
              <a:rPr lang="en-JP" dirty="0"/>
              <a:t>Distribute the loads of overloaded VMs</a:t>
            </a:r>
          </a:p>
          <a:p>
            <a:pPr lvl="1"/>
            <a:r>
              <a:rPr lang="en-JP" dirty="0"/>
              <a:t>Scale-in stops several VMs</a:t>
            </a:r>
          </a:p>
          <a:p>
            <a:pPr lvl="2"/>
            <a:r>
              <a:rPr lang="en-JP" dirty="0"/>
              <a:t>Reduce the cost for underloaded VMs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422F16E-9A04-1E4C-B239-A6323B0061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57A23-CB21-D340-80A0-623F78F268E8}" type="slidenum">
              <a:rPr kumimoji="1" lang="ja-JP" altLang="en-US" smtClean="0"/>
              <a:t>2</a:t>
            </a:fld>
            <a:endParaRPr kumimoji="1" lang="ja-JP" altLang="en-US"/>
          </a:p>
        </p:txBody>
      </p:sp>
      <p:sp>
        <p:nvSpPr>
          <p:cNvPr id="18" name="Cloud 17">
            <a:extLst>
              <a:ext uri="{FF2B5EF4-FFF2-40B4-BE49-F238E27FC236}">
                <a16:creationId xmlns:a16="http://schemas.microsoft.com/office/drawing/2014/main" id="{1000382D-19B5-FE48-B024-A7A3DFBF5056}"/>
              </a:ext>
            </a:extLst>
          </p:cNvPr>
          <p:cNvSpPr/>
          <p:nvPr/>
        </p:nvSpPr>
        <p:spPr>
          <a:xfrm>
            <a:off x="497023" y="5042357"/>
            <a:ext cx="10992900" cy="1326044"/>
          </a:xfrm>
          <a:prstGeom prst="cloud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JP"/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1DE9A8C3-F4AB-3447-9FA9-324D0E997390}"/>
              </a:ext>
            </a:extLst>
          </p:cNvPr>
          <p:cNvSpPr/>
          <p:nvPr/>
        </p:nvSpPr>
        <p:spPr>
          <a:xfrm>
            <a:off x="804432" y="4767925"/>
            <a:ext cx="1570518" cy="820075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JP" dirty="0"/>
              <a:t>overloaded</a:t>
            </a:r>
          </a:p>
          <a:p>
            <a:pPr algn="ctr"/>
            <a:r>
              <a:rPr lang="en-JP" dirty="0"/>
              <a:t>VM 1</a:t>
            </a:r>
          </a:p>
        </p:txBody>
      </p:sp>
      <p:sp>
        <p:nvSpPr>
          <p:cNvPr id="7" name="Right Arrow 6">
            <a:extLst>
              <a:ext uri="{FF2B5EF4-FFF2-40B4-BE49-F238E27FC236}">
                <a16:creationId xmlns:a16="http://schemas.microsoft.com/office/drawing/2014/main" id="{24B149D1-1837-394A-BAA7-D56987049AAC}"/>
              </a:ext>
            </a:extLst>
          </p:cNvPr>
          <p:cNvSpPr/>
          <p:nvPr/>
        </p:nvSpPr>
        <p:spPr>
          <a:xfrm>
            <a:off x="2530365" y="5042357"/>
            <a:ext cx="1104067" cy="410177"/>
          </a:xfrm>
          <a:prstGeom prst="right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JP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3FF171B-C590-894C-8BE5-9F7DC37D84EC}"/>
              </a:ext>
            </a:extLst>
          </p:cNvPr>
          <p:cNvSpPr txBox="1"/>
          <p:nvPr/>
        </p:nvSpPr>
        <p:spPr>
          <a:xfrm>
            <a:off x="2521988" y="4652741"/>
            <a:ext cx="11208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JP" dirty="0"/>
              <a:t>scale-out</a:t>
            </a:r>
          </a:p>
        </p:txBody>
      </p:sp>
      <p:sp>
        <p:nvSpPr>
          <p:cNvPr id="9" name="Rounded Rectangle 8">
            <a:extLst>
              <a:ext uri="{FF2B5EF4-FFF2-40B4-BE49-F238E27FC236}">
                <a16:creationId xmlns:a16="http://schemas.microsoft.com/office/drawing/2014/main" id="{BD734221-8604-1947-B606-DE8FA076E4F8}"/>
              </a:ext>
            </a:extLst>
          </p:cNvPr>
          <p:cNvSpPr/>
          <p:nvPr/>
        </p:nvSpPr>
        <p:spPr>
          <a:xfrm>
            <a:off x="3847266" y="4357887"/>
            <a:ext cx="1570517" cy="820075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JP" dirty="0"/>
              <a:t>VM 1</a:t>
            </a:r>
          </a:p>
        </p:txBody>
      </p:sp>
      <p:sp>
        <p:nvSpPr>
          <p:cNvPr id="10" name="Rounded Rectangle 9">
            <a:extLst>
              <a:ext uri="{FF2B5EF4-FFF2-40B4-BE49-F238E27FC236}">
                <a16:creationId xmlns:a16="http://schemas.microsoft.com/office/drawing/2014/main" id="{BEA0EB2F-0444-5442-83DE-0A38F42F0CCE}"/>
              </a:ext>
            </a:extLst>
          </p:cNvPr>
          <p:cNvSpPr/>
          <p:nvPr/>
        </p:nvSpPr>
        <p:spPr>
          <a:xfrm>
            <a:off x="3840691" y="5340664"/>
            <a:ext cx="1570517" cy="820075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JP" dirty="0"/>
              <a:t>new VM 2</a:t>
            </a:r>
          </a:p>
        </p:txBody>
      </p:sp>
      <p:sp>
        <p:nvSpPr>
          <p:cNvPr id="11" name="Rounded Rectangle 10">
            <a:extLst>
              <a:ext uri="{FF2B5EF4-FFF2-40B4-BE49-F238E27FC236}">
                <a16:creationId xmlns:a16="http://schemas.microsoft.com/office/drawing/2014/main" id="{19EAF686-1255-E241-962D-8B55C8D65A3D}"/>
              </a:ext>
            </a:extLst>
          </p:cNvPr>
          <p:cNvSpPr/>
          <p:nvPr/>
        </p:nvSpPr>
        <p:spPr>
          <a:xfrm>
            <a:off x="6589267" y="4357887"/>
            <a:ext cx="1570517" cy="820075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JP" dirty="0"/>
              <a:t>underloaded</a:t>
            </a:r>
          </a:p>
          <a:p>
            <a:pPr algn="ctr"/>
            <a:r>
              <a:rPr lang="en-JP" dirty="0"/>
              <a:t>VM 1</a:t>
            </a:r>
          </a:p>
        </p:txBody>
      </p:sp>
      <p:sp>
        <p:nvSpPr>
          <p:cNvPr id="12" name="Rounded Rectangle 11">
            <a:extLst>
              <a:ext uri="{FF2B5EF4-FFF2-40B4-BE49-F238E27FC236}">
                <a16:creationId xmlns:a16="http://schemas.microsoft.com/office/drawing/2014/main" id="{27428D2A-ACB3-5447-AA06-C2ED5BDF0AA9}"/>
              </a:ext>
            </a:extLst>
          </p:cNvPr>
          <p:cNvSpPr/>
          <p:nvPr/>
        </p:nvSpPr>
        <p:spPr>
          <a:xfrm>
            <a:off x="6589265" y="5340664"/>
            <a:ext cx="1563944" cy="820075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JP" dirty="0"/>
              <a:t>underloaded</a:t>
            </a:r>
          </a:p>
          <a:p>
            <a:pPr algn="ctr"/>
            <a:r>
              <a:rPr lang="en-JP" dirty="0"/>
              <a:t>VM 2</a:t>
            </a:r>
          </a:p>
        </p:txBody>
      </p:sp>
      <p:sp>
        <p:nvSpPr>
          <p:cNvPr id="13" name="Right Arrow 12">
            <a:extLst>
              <a:ext uri="{FF2B5EF4-FFF2-40B4-BE49-F238E27FC236}">
                <a16:creationId xmlns:a16="http://schemas.microsoft.com/office/drawing/2014/main" id="{1ABD7398-F53D-DF44-8AD8-A5284B3D6F4E}"/>
              </a:ext>
            </a:extLst>
          </p:cNvPr>
          <p:cNvSpPr/>
          <p:nvPr/>
        </p:nvSpPr>
        <p:spPr>
          <a:xfrm>
            <a:off x="8299579" y="5042357"/>
            <a:ext cx="1104067" cy="410177"/>
          </a:xfrm>
          <a:prstGeom prst="right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JP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3094DED-5E42-4E47-ABBE-795102C784E5}"/>
              </a:ext>
            </a:extLst>
          </p:cNvPr>
          <p:cNvSpPr txBox="1"/>
          <p:nvPr/>
        </p:nvSpPr>
        <p:spPr>
          <a:xfrm>
            <a:off x="8361734" y="4652741"/>
            <a:ext cx="9797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JP" dirty="0"/>
              <a:t>scale-in</a:t>
            </a:r>
          </a:p>
        </p:txBody>
      </p:sp>
      <p:sp>
        <p:nvSpPr>
          <p:cNvPr id="15" name="Rounded Rectangle 14">
            <a:extLst>
              <a:ext uri="{FF2B5EF4-FFF2-40B4-BE49-F238E27FC236}">
                <a16:creationId xmlns:a16="http://schemas.microsoft.com/office/drawing/2014/main" id="{FE919907-6E81-E345-905B-EAF315E381B5}"/>
              </a:ext>
            </a:extLst>
          </p:cNvPr>
          <p:cNvSpPr/>
          <p:nvPr/>
        </p:nvSpPr>
        <p:spPr>
          <a:xfrm>
            <a:off x="9559059" y="4837407"/>
            <a:ext cx="1570516" cy="820075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JP" dirty="0"/>
              <a:t>VM 1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14975479-ABF0-6C43-BE64-22DA49D73DAA}"/>
              </a:ext>
            </a:extLst>
          </p:cNvPr>
          <p:cNvCxnSpPr>
            <a:cxnSpLocks/>
          </p:cNvCxnSpPr>
          <p:nvPr/>
        </p:nvCxnSpPr>
        <p:spPr>
          <a:xfrm>
            <a:off x="5993473" y="4188178"/>
            <a:ext cx="10050" cy="2224037"/>
          </a:xfrm>
          <a:prstGeom prst="line">
            <a:avLst/>
          </a:prstGeom>
          <a:ln w="38100" cmpd="dbl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135540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52355"/>
    </mc:Choice>
    <mc:Fallback>
      <p:transition spd="slow" advTm="52355"/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F7C05B-C17D-0848-B6AA-D38E773AD3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JP" dirty="0"/>
              <a:t>Experiments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B576A1-5F46-5843-8B00-11034EC53B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JP" dirty="0"/>
              <a:t>We conducted several experiments</a:t>
            </a:r>
          </a:p>
          <a:p>
            <a:pPr lvl="1"/>
            <a:r>
              <a:rPr lang="en-JP" dirty="0"/>
              <a:t>Examine the overhead of in-VM containers</a:t>
            </a:r>
          </a:p>
          <a:p>
            <a:pPr lvl="1"/>
            <a:r>
              <a:rPr lang="en-JP" dirty="0"/>
              <a:t>Confirm Ciel's ability of monitoring in-VM containers</a:t>
            </a:r>
          </a:p>
          <a:p>
            <a:pPr lvl="1"/>
            <a:r>
              <a:rPr lang="en-JP" dirty="0"/>
              <a:t>Compare the scale-out time between various methods</a:t>
            </a:r>
          </a:p>
          <a:p>
            <a:pPr lvl="1"/>
            <a:r>
              <a:rPr lang="en-JP" dirty="0"/>
              <a:t>Examine the effectiveness of Ciel's autoscaling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D112423-9E59-2D40-B77C-B5BBAD5555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57A23-CB21-D340-80A0-623F78F268E8}" type="slidenum">
              <a:rPr kumimoji="1" lang="ja-JP" altLang="en-US" smtClean="0"/>
              <a:t>20</a:t>
            </a:fld>
            <a:endParaRPr kumimoji="1" lang="ja-JP" alt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ADAAD85-70C3-3F4F-954F-1F75A4F385DC}"/>
              </a:ext>
            </a:extLst>
          </p:cNvPr>
          <p:cNvSpPr txBox="1"/>
          <p:nvPr/>
        </p:nvSpPr>
        <p:spPr>
          <a:xfrm>
            <a:off x="2341439" y="4434488"/>
            <a:ext cx="3082895" cy="175432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JP" dirty="0"/>
              <a:t>CPU: Intel Xeon E3-1225 v5</a:t>
            </a:r>
          </a:p>
          <a:p>
            <a:r>
              <a:rPr lang="en-JP" dirty="0"/>
              <a:t>Memory: 12 GB</a:t>
            </a:r>
          </a:p>
          <a:p>
            <a:r>
              <a:rPr lang="en-JP" dirty="0"/>
              <a:t>HDD: 1 TB</a:t>
            </a:r>
          </a:p>
          <a:p>
            <a:r>
              <a:rPr lang="en-JP" dirty="0"/>
              <a:t>Network: Gigabit Ethernet</a:t>
            </a:r>
          </a:p>
          <a:p>
            <a:r>
              <a:rPr lang="en-JP" dirty="0"/>
              <a:t>Virtualization: Xen 4.6.5</a:t>
            </a:r>
          </a:p>
          <a:p>
            <a:r>
              <a:rPr lang="en-JP" dirty="0"/>
              <a:t>Host OS: Linux 4.4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94C0038-9B0E-4041-8F16-3058F171D4A5}"/>
              </a:ext>
            </a:extLst>
          </p:cNvPr>
          <p:cNvSpPr txBox="1"/>
          <p:nvPr/>
        </p:nvSpPr>
        <p:spPr>
          <a:xfrm>
            <a:off x="6458334" y="4434488"/>
            <a:ext cx="2877711" cy="147732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JP" dirty="0"/>
              <a:t>Virtual CPU: 1</a:t>
            </a:r>
          </a:p>
          <a:p>
            <a:r>
              <a:rPr lang="en-JP" dirty="0"/>
              <a:t>Memory: 1 GB</a:t>
            </a:r>
          </a:p>
          <a:p>
            <a:r>
              <a:rPr lang="en-JP" dirty="0"/>
              <a:t>Virtual disk: 50 GB</a:t>
            </a:r>
          </a:p>
          <a:p>
            <a:r>
              <a:rPr lang="en-JP" dirty="0"/>
              <a:t>Guest OS: Linux 4.4</a:t>
            </a:r>
          </a:p>
          <a:p>
            <a:r>
              <a:rPr lang="en-JP" dirty="0"/>
              <a:t>Container: Docker 17.05.0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0EB2C77-B4A1-E741-86A1-03315E5F9BA5}"/>
              </a:ext>
            </a:extLst>
          </p:cNvPr>
          <p:cNvSpPr txBox="1"/>
          <p:nvPr/>
        </p:nvSpPr>
        <p:spPr>
          <a:xfrm>
            <a:off x="6458334" y="4041406"/>
            <a:ext cx="5309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JP" dirty="0"/>
              <a:t>VM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773086A-7C14-404F-968B-68F31167C1D3}"/>
              </a:ext>
            </a:extLst>
          </p:cNvPr>
          <p:cNvSpPr txBox="1"/>
          <p:nvPr/>
        </p:nvSpPr>
        <p:spPr>
          <a:xfrm>
            <a:off x="2341439" y="4041406"/>
            <a:ext cx="6206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JP" dirty="0"/>
              <a:t>host</a:t>
            </a:r>
          </a:p>
        </p:txBody>
      </p:sp>
    </p:spTree>
    <p:extLst>
      <p:ext uri="{BB962C8B-B14F-4D97-AF65-F5344CB8AC3E}">
        <p14:creationId xmlns:p14="http://schemas.microsoft.com/office/powerpoint/2010/main" val="17522085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55073"/>
    </mc:Choice>
    <mc:Fallback>
      <p:transition spd="slow" advTm="55073"/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A0E9E9-D327-D442-943F-07EF0D17CE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JP" dirty="0"/>
              <a:t>Performance of In-VM Containers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DCA0AA-EFE7-CA4D-B3AD-ADFDB97799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JP" dirty="0"/>
              <a:t>We ran UnixBench in in-VM containers using various storage drivers</a:t>
            </a:r>
          </a:p>
          <a:p>
            <a:pPr lvl="1"/>
            <a:r>
              <a:rPr lang="en-JP" dirty="0"/>
              <a:t>Comared with the performance in a VM without a container</a:t>
            </a:r>
          </a:p>
          <a:p>
            <a:r>
              <a:rPr lang="en-JP" dirty="0"/>
              <a:t>The performance degradation was 10% for OverlayFS</a:t>
            </a:r>
          </a:p>
          <a:p>
            <a:pPr lvl="1"/>
            <a:r>
              <a:rPr lang="en-JP" dirty="0"/>
              <a:t>Devicemapper was also good but inflexible</a:t>
            </a:r>
          </a:p>
          <a:p>
            <a:pPr lvl="1"/>
            <a:r>
              <a:rPr lang="en-JP" dirty="0"/>
              <a:t>AUFS and ZFS degraded file performance largely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2B8F460-47AB-2547-9CF0-E1FCAF500B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57A23-CB21-D340-80A0-623F78F268E8}" type="slidenum">
              <a:rPr kumimoji="1" lang="ja-JP" altLang="en-US" smtClean="0"/>
              <a:t>21</a:t>
            </a:fld>
            <a:endParaRPr kumimoji="1" lang="ja-JP" altLang="en-US"/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BC814BCA-F601-0F41-8AD4-B9B23BC3DA4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5754628"/>
              </p:ext>
            </p:extLst>
          </p:nvPr>
        </p:nvGraphicFramePr>
        <p:xfrm>
          <a:off x="617135" y="3868616"/>
          <a:ext cx="10887391" cy="28366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3F78ACD7-A690-BB48-8549-5D8BE515C09D}"/>
              </a:ext>
            </a:extLst>
          </p:cNvPr>
          <p:cNvCxnSpPr/>
          <p:nvPr/>
        </p:nvCxnSpPr>
        <p:spPr>
          <a:xfrm>
            <a:off x="1477108" y="4302369"/>
            <a:ext cx="9882554" cy="0"/>
          </a:xfrm>
          <a:prstGeom prst="line">
            <a:avLst/>
          </a:prstGeom>
          <a:ln w="19050" cmpd="sng">
            <a:solidFill>
              <a:schemeClr val="tx1"/>
            </a:solidFill>
            <a:prstDash val="sysDash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Oval 5">
            <a:extLst>
              <a:ext uri="{FF2B5EF4-FFF2-40B4-BE49-F238E27FC236}">
                <a16:creationId xmlns:a16="http://schemas.microsoft.com/office/drawing/2014/main" id="{F4792B3B-0D0A-3849-AE5D-DB784F4A59F6}"/>
              </a:ext>
            </a:extLst>
          </p:cNvPr>
          <p:cNvSpPr/>
          <p:nvPr/>
        </p:nvSpPr>
        <p:spPr>
          <a:xfrm>
            <a:off x="10604665" y="4132615"/>
            <a:ext cx="754997" cy="86689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13803500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64156"/>
    </mc:Choice>
    <mc:Fallback>
      <p:transition spd="slow" advTm="64156"/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221D05-B92F-BA40-BEE3-89A59B939F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JP" dirty="0"/>
              <a:t>Resource Monitoring with VMI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3B3B6D-EB6F-C54F-A009-335A868BB1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JP" dirty="0"/>
              <a:t>We sent requests to three in-VM containers using wrk2</a:t>
            </a:r>
          </a:p>
          <a:p>
            <a:pPr lvl="1"/>
            <a:r>
              <a:rPr lang="en-JP" dirty="0"/>
              <a:t>Ran the Apache, Nginx, and WildFly servers, respectively</a:t>
            </a:r>
          </a:p>
          <a:p>
            <a:r>
              <a:rPr lang="en-JP" dirty="0"/>
              <a:t>Ciel exactly monitored the resource usage of each in-VM container</a:t>
            </a:r>
          </a:p>
          <a:p>
            <a:pPr lvl="1"/>
            <a:r>
              <a:rPr lang="en-JP" dirty="0"/>
              <a:t>Detected that WildFly consumed the largest amount of resources</a:t>
            </a:r>
          </a:p>
          <a:p>
            <a:pPr lvl="1"/>
            <a:r>
              <a:rPr lang="en-JP" dirty="0"/>
              <a:t>The overhead of VMI was negligible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1E3B026-B66C-904F-AEC5-21AAED30FA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57A23-CB21-D340-80A0-623F78F268E8}" type="slidenum">
              <a:rPr kumimoji="1" lang="ja-JP" altLang="en-US" smtClean="0"/>
              <a:t>22</a:t>
            </a:fld>
            <a:endParaRPr kumimoji="1" lang="ja-JP" altLang="en-US"/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D7929202-D9B0-134C-8D33-6F82F867AAD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62767359"/>
              </p:ext>
            </p:extLst>
          </p:nvPr>
        </p:nvGraphicFramePr>
        <p:xfrm>
          <a:off x="121139" y="3912369"/>
          <a:ext cx="4087446" cy="28718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CE1DDBC7-1B81-6243-A47B-761B5A5A29C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29055074"/>
              </p:ext>
            </p:extLst>
          </p:nvPr>
        </p:nvGraphicFramePr>
        <p:xfrm>
          <a:off x="4015434" y="3912369"/>
          <a:ext cx="4087446" cy="28718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id="{B9B79DB5-C6AF-FB4B-A70E-AEBDBA62FBF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422106513"/>
              </p:ext>
            </p:extLst>
          </p:nvPr>
        </p:nvGraphicFramePr>
        <p:xfrm>
          <a:off x="7909729" y="3912369"/>
          <a:ext cx="4087446" cy="28718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83027C49-062C-534F-8E30-D08AF9E50110}"/>
              </a:ext>
            </a:extLst>
          </p:cNvPr>
          <p:cNvSpPr txBox="1"/>
          <p:nvPr/>
        </p:nvSpPr>
        <p:spPr>
          <a:xfrm>
            <a:off x="2939928" y="3903100"/>
            <a:ext cx="85472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JP" sz="1600" dirty="0">
                <a:solidFill>
                  <a:schemeClr val="tx2"/>
                </a:solidFill>
              </a:rPr>
              <a:t>WildFly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E53DA4D-7FB2-B343-AB7A-F69E4DECDFC2}"/>
              </a:ext>
            </a:extLst>
          </p:cNvPr>
          <p:cNvSpPr txBox="1"/>
          <p:nvPr/>
        </p:nvSpPr>
        <p:spPr>
          <a:xfrm>
            <a:off x="2939928" y="4432155"/>
            <a:ext cx="87876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JP" sz="1600" dirty="0">
                <a:solidFill>
                  <a:srgbClr val="00B050"/>
                </a:solidFill>
              </a:rPr>
              <a:t>Apache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6315EDC-716B-7647-A5EB-4CB2E3808FBC}"/>
              </a:ext>
            </a:extLst>
          </p:cNvPr>
          <p:cNvSpPr txBox="1"/>
          <p:nvPr/>
        </p:nvSpPr>
        <p:spPr>
          <a:xfrm>
            <a:off x="3081846" y="4961210"/>
            <a:ext cx="70724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JP" sz="1600" dirty="0">
                <a:solidFill>
                  <a:srgbClr val="0070C0"/>
                </a:solidFill>
              </a:rPr>
              <a:t>Nginx</a:t>
            </a:r>
          </a:p>
        </p:txBody>
      </p:sp>
    </p:spTree>
    <p:extLst>
      <p:ext uri="{BB962C8B-B14F-4D97-AF65-F5344CB8AC3E}">
        <p14:creationId xmlns:p14="http://schemas.microsoft.com/office/powerpoint/2010/main" val="175480870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54839"/>
    </mc:Choice>
    <mc:Fallback>
      <p:transition spd="slow" advTm="54839"/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4C09F0-41CD-0F4E-B3A8-3713561A36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JP" dirty="0"/>
              <a:t>Scale-out Time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E596D8-D929-BA41-AC19-951C75BCFD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JP" dirty="0"/>
              <a:t>We ran the three services and scaled out only Apache</a:t>
            </a:r>
          </a:p>
          <a:p>
            <a:pPr lvl="1"/>
            <a:r>
              <a:rPr lang="en-JP" dirty="0"/>
              <a:t>Compared five methods for preparing a new VM for scale-out</a:t>
            </a:r>
          </a:p>
          <a:p>
            <a:r>
              <a:rPr lang="en-JP" dirty="0"/>
              <a:t>Ciel could reduce the scale-out time by 67% (clone) and 96% (reuse)</a:t>
            </a:r>
          </a:p>
          <a:p>
            <a:pPr lvl="1"/>
            <a:r>
              <a:rPr lang="en-JP" dirty="0"/>
              <a:t>Thanks to the significant reduction of the boot time</a:t>
            </a:r>
          </a:p>
          <a:p>
            <a:pPr lvl="2"/>
            <a:r>
              <a:rPr lang="en-JP" dirty="0"/>
              <a:t>By 51% (with image pull) and 95% (without image pull)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FDC8408-F07C-964B-B08C-2E9229AFD7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57A23-CB21-D340-80A0-623F78F268E8}" type="slidenum">
              <a:rPr kumimoji="1" lang="ja-JP" altLang="en-US" smtClean="0"/>
              <a:t>23</a:t>
            </a:fld>
            <a:endParaRPr kumimoji="1" lang="ja-JP" altLang="en-US"/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F6B072A3-3E84-5943-B65B-94C543E19D7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02379867"/>
              </p:ext>
            </p:extLst>
          </p:nvPr>
        </p:nvGraphicFramePr>
        <p:xfrm>
          <a:off x="6377354" y="4123693"/>
          <a:ext cx="5017480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54370">
                  <a:extLst>
                    <a:ext uri="{9D8B030D-6E8A-4147-A177-3AD203B41FA5}">
                      <a16:colId xmlns:a16="http://schemas.microsoft.com/office/drawing/2014/main" val="1727802161"/>
                    </a:ext>
                  </a:extLst>
                </a:gridCol>
                <a:gridCol w="1254370">
                  <a:extLst>
                    <a:ext uri="{9D8B030D-6E8A-4147-A177-3AD203B41FA5}">
                      <a16:colId xmlns:a16="http://schemas.microsoft.com/office/drawing/2014/main" val="3379312737"/>
                    </a:ext>
                  </a:extLst>
                </a:gridCol>
                <a:gridCol w="1254370">
                  <a:extLst>
                    <a:ext uri="{9D8B030D-6E8A-4147-A177-3AD203B41FA5}">
                      <a16:colId xmlns:a16="http://schemas.microsoft.com/office/drawing/2014/main" val="3665403117"/>
                    </a:ext>
                  </a:extLst>
                </a:gridCol>
                <a:gridCol w="1254370">
                  <a:extLst>
                    <a:ext uri="{9D8B030D-6E8A-4147-A177-3AD203B41FA5}">
                      <a16:colId xmlns:a16="http://schemas.microsoft.com/office/drawing/2014/main" val="20458325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JP" sz="1600" dirty="0"/>
                        <a:t>method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JP" sz="1600" dirty="0"/>
                        <a:t>#services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JP" sz="1600" dirty="0"/>
                        <a:t>container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JP" sz="1600" dirty="0"/>
                        <a:t>image pull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13738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JP" sz="1600" dirty="0"/>
                        <a:t>clone 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JP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JP" sz="1600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JP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9068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JP" sz="1600" dirty="0"/>
                        <a:t>clone 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JP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JP" sz="1600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JP" sz="1600" dirty="0"/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862012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JP" sz="1600" dirty="0"/>
                        <a:t>clone 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JP" sz="16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JP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JP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209476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JP" sz="1600" dirty="0"/>
                        <a:t>reuse 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JP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JP" sz="1600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JP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150522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JP" sz="1600" dirty="0"/>
                        <a:t>reuse 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JP" sz="16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JP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JP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6480089"/>
                  </a:ext>
                </a:extLst>
              </a:tr>
            </a:tbl>
          </a:graphicData>
        </a:graphic>
      </p:graphicFrame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3C8079C5-E501-B045-AC7C-D3A9F4739EF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16280061"/>
              </p:ext>
            </p:extLst>
          </p:nvPr>
        </p:nvGraphicFramePr>
        <p:xfrm>
          <a:off x="422031" y="3868614"/>
          <a:ext cx="5545015" cy="26226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8B28BB46-36DB-D44B-AAA6-E733C2A83CCF}"/>
              </a:ext>
            </a:extLst>
          </p:cNvPr>
          <p:cNvSpPr txBox="1"/>
          <p:nvPr/>
        </p:nvSpPr>
        <p:spPr>
          <a:xfrm>
            <a:off x="3024554" y="3856891"/>
            <a:ext cx="1184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JP" dirty="0"/>
              <a:t>traditional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694CAC5-F098-CE41-A243-A881F795F8CE}"/>
              </a:ext>
            </a:extLst>
          </p:cNvPr>
          <p:cNvSpPr txBox="1"/>
          <p:nvPr/>
        </p:nvSpPr>
        <p:spPr>
          <a:xfrm>
            <a:off x="4209494" y="5545393"/>
            <a:ext cx="5822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JP" dirty="0"/>
              <a:t>Ciel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6FB6A0B-7EF1-2641-B2AF-91C734E4EECE}"/>
              </a:ext>
            </a:extLst>
          </p:cNvPr>
          <p:cNvSpPr txBox="1"/>
          <p:nvPr/>
        </p:nvSpPr>
        <p:spPr>
          <a:xfrm>
            <a:off x="4794738" y="4452000"/>
            <a:ext cx="1184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JP" dirty="0"/>
              <a:t>traditional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6466A43-66E9-E64B-8E95-FDEF00413154}"/>
              </a:ext>
            </a:extLst>
          </p:cNvPr>
          <p:cNvSpPr txBox="1"/>
          <p:nvPr/>
        </p:nvSpPr>
        <p:spPr>
          <a:xfrm>
            <a:off x="1828853" y="4866881"/>
            <a:ext cx="5822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JP" dirty="0"/>
              <a:t>Ciel</a:t>
            </a:r>
          </a:p>
        </p:txBody>
      </p:sp>
    </p:spTree>
    <p:extLst>
      <p:ext uri="{BB962C8B-B14F-4D97-AF65-F5344CB8AC3E}">
        <p14:creationId xmlns:p14="http://schemas.microsoft.com/office/powerpoint/2010/main" val="39280543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53439"/>
    </mc:Choice>
    <mc:Fallback>
      <p:transition spd="slow" advTm="53439"/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09434D-3DF0-E547-A1AC-9B52E76E64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JP" dirty="0"/>
              <a:t>Resource Usage during Boot Time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8ACD8C-97BC-6341-8D2F-D8F2D7B9C7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JP" dirty="0"/>
              <a:t>We measured the CPU/memory usage of the newly created VM</a:t>
            </a:r>
          </a:p>
          <a:p>
            <a:pPr lvl="1"/>
            <a:r>
              <a:rPr lang="en-JP" dirty="0"/>
              <a:t>Compared Ciel (clone A) with the traditional method (clone C)</a:t>
            </a:r>
          </a:p>
          <a:p>
            <a:r>
              <a:rPr lang="en-JP" dirty="0"/>
              <a:t>CPU utilization was less than 63% for 8 seconds in Ciel</a:t>
            </a:r>
          </a:p>
          <a:p>
            <a:pPr lvl="1"/>
            <a:r>
              <a:rPr lang="en-JP" dirty="0"/>
              <a:t>Kept more than 52% for 180 seconds in the traditional method</a:t>
            </a:r>
          </a:p>
          <a:p>
            <a:r>
              <a:rPr lang="en-JP" dirty="0"/>
              <a:t>Memory consumption was reduced by 59% in Ciel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33FEDD1-1603-4946-BC2E-C166526F15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57A23-CB21-D340-80A0-623F78F268E8}" type="slidenum">
              <a:rPr kumimoji="1" lang="ja-JP" altLang="en-US" smtClean="0"/>
              <a:t>24</a:t>
            </a:fld>
            <a:endParaRPr kumimoji="1" lang="ja-JP" altLang="en-US"/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ACE33E3E-0A8D-5049-98C8-AF72D81529A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6717542"/>
              </p:ext>
            </p:extLst>
          </p:nvPr>
        </p:nvGraphicFramePr>
        <p:xfrm>
          <a:off x="883139" y="3912369"/>
          <a:ext cx="4472632" cy="28718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7955BEF6-1BB9-3043-8C0E-7543F6ACDE2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5955829"/>
              </p:ext>
            </p:extLst>
          </p:nvPr>
        </p:nvGraphicFramePr>
        <p:xfrm>
          <a:off x="5689599" y="3912368"/>
          <a:ext cx="4741333" cy="28718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A2F3B84B-58D9-7445-9615-EABF0855B45A}"/>
              </a:ext>
            </a:extLst>
          </p:cNvPr>
          <p:cNvSpPr txBox="1"/>
          <p:nvPr/>
        </p:nvSpPr>
        <p:spPr>
          <a:xfrm>
            <a:off x="2613235" y="4741945"/>
            <a:ext cx="107273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JP" sz="1600" dirty="0">
                <a:solidFill>
                  <a:srgbClr val="0070C0"/>
                </a:solidFill>
              </a:rPr>
              <a:t>traditional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35C5B84-8E18-E44D-8F54-5A34B68E25CB}"/>
              </a:ext>
            </a:extLst>
          </p:cNvPr>
          <p:cNvSpPr txBox="1"/>
          <p:nvPr/>
        </p:nvSpPr>
        <p:spPr>
          <a:xfrm>
            <a:off x="2021406" y="5583735"/>
            <a:ext cx="53572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JP" sz="1600" dirty="0">
                <a:solidFill>
                  <a:schemeClr val="tx2"/>
                </a:solidFill>
              </a:rPr>
              <a:t>Ciel</a:t>
            </a:r>
          </a:p>
        </p:txBody>
      </p:sp>
    </p:spTree>
    <p:extLst>
      <p:ext uri="{BB962C8B-B14F-4D97-AF65-F5344CB8AC3E}">
        <p14:creationId xmlns:p14="http://schemas.microsoft.com/office/powerpoint/2010/main" val="18428853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58862"/>
    </mc:Choice>
    <mc:Fallback>
      <p:transition spd="slow" advTm="58862"/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2A9CCE-B959-994B-981B-1CAA486109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JP" dirty="0"/>
              <a:t>Resource Usage during Autoscaling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B54B93-5810-814D-9BED-61B23B65B6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JP" dirty="0"/>
              <a:t>We ran a heavyweight web application in the Apache container</a:t>
            </a:r>
          </a:p>
          <a:p>
            <a:pPr lvl="1"/>
            <a:r>
              <a:rPr lang="en-JP" dirty="0"/>
              <a:t>We increased the request rate gradually</a:t>
            </a:r>
          </a:p>
          <a:p>
            <a:pPr lvl="1"/>
            <a:r>
              <a:rPr lang="en-JP" dirty="0"/>
              <a:t>Autoscale policy: scale-out when the CPU utilization exceeds 70%</a:t>
            </a:r>
          </a:p>
          <a:p>
            <a:r>
              <a:rPr lang="en-JP" dirty="0"/>
              <a:t>CPU utilization became 49% for each in-VM container after scale-out</a:t>
            </a:r>
          </a:p>
          <a:p>
            <a:pPr lvl="1"/>
            <a:r>
              <a:rPr lang="en-JP" dirty="0"/>
              <a:t>Memory consumption became almost double in total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2B8BEF7-885E-0A42-B064-26AFF5387B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57A23-CB21-D340-80A0-623F78F268E8}" type="slidenum">
              <a:rPr kumimoji="1" lang="ja-JP" altLang="en-US" smtClean="0"/>
              <a:t>25</a:t>
            </a:fld>
            <a:endParaRPr kumimoji="1" lang="ja-JP" altLang="en-US"/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C59A7359-08C2-DC43-A2D6-EE79206DF41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45563006"/>
              </p:ext>
            </p:extLst>
          </p:nvPr>
        </p:nvGraphicFramePr>
        <p:xfrm>
          <a:off x="133014" y="3912369"/>
          <a:ext cx="4087446" cy="28718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80B7543F-1340-6D4E-8316-58C93669591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24252102"/>
              </p:ext>
            </p:extLst>
          </p:nvPr>
        </p:nvGraphicFramePr>
        <p:xfrm>
          <a:off x="3992901" y="3912365"/>
          <a:ext cx="4087446" cy="28718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79884002-50E0-9D4E-93BC-2A2C1304A97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90006720"/>
              </p:ext>
            </p:extLst>
          </p:nvPr>
        </p:nvGraphicFramePr>
        <p:xfrm>
          <a:off x="7852787" y="3912365"/>
          <a:ext cx="4087446" cy="28718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A7A80D89-651E-E34E-A9D0-8BC4A43A74E5}"/>
              </a:ext>
            </a:extLst>
          </p:cNvPr>
          <p:cNvSpPr txBox="1"/>
          <p:nvPr/>
        </p:nvSpPr>
        <p:spPr>
          <a:xfrm>
            <a:off x="1465910" y="4056223"/>
            <a:ext cx="102784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JP" sz="1600" dirty="0">
                <a:solidFill>
                  <a:schemeClr val="tx2"/>
                </a:solidFill>
              </a:rPr>
              <a:t>original</a:t>
            </a:r>
          </a:p>
          <a:p>
            <a:pPr algn="ctr"/>
            <a:r>
              <a:rPr lang="en-JP" sz="1600" dirty="0">
                <a:solidFill>
                  <a:schemeClr val="tx2"/>
                </a:solidFill>
              </a:rPr>
              <a:t>container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B5C8BFA-A217-B943-BB89-B8BD46EDFD76}"/>
              </a:ext>
            </a:extLst>
          </p:cNvPr>
          <p:cNvSpPr txBox="1"/>
          <p:nvPr/>
        </p:nvSpPr>
        <p:spPr>
          <a:xfrm>
            <a:off x="1707498" y="5348282"/>
            <a:ext cx="102784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JP" sz="1600" dirty="0">
                <a:solidFill>
                  <a:srgbClr val="0070C0"/>
                </a:solidFill>
              </a:rPr>
              <a:t>new</a:t>
            </a:r>
          </a:p>
          <a:p>
            <a:pPr algn="ctr"/>
            <a:r>
              <a:rPr lang="en-JP" sz="1600" dirty="0">
                <a:solidFill>
                  <a:srgbClr val="0070C0"/>
                </a:solidFill>
              </a:rPr>
              <a:t>container</a:t>
            </a:r>
          </a:p>
        </p:txBody>
      </p:sp>
    </p:spTree>
    <p:extLst>
      <p:ext uri="{BB962C8B-B14F-4D97-AF65-F5344CB8AC3E}">
        <p14:creationId xmlns:p14="http://schemas.microsoft.com/office/powerpoint/2010/main" val="146331712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66219"/>
    </mc:Choice>
    <mc:Fallback>
      <p:transition spd="slow" advTm="66219"/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DC1189-DBD5-A649-80B7-F7DD5933AE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JP" dirty="0"/>
              <a:t>Related Work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7C80EA-F00A-E741-BDF4-44FEDF4D4F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JP" dirty="0"/>
              <a:t>Autoscaling in Kubernetes</a:t>
            </a:r>
          </a:p>
          <a:p>
            <a:pPr lvl="1"/>
            <a:r>
              <a:rPr lang="en-JP" dirty="0"/>
              <a:t>Obtain the resource usage of containers directly from the Docker engine</a:t>
            </a:r>
          </a:p>
          <a:p>
            <a:pPr lvl="1"/>
            <a:r>
              <a:rPr lang="en-JP" dirty="0"/>
              <a:t>The Docker engine can be affected by the overloaded system</a:t>
            </a:r>
          </a:p>
          <a:p>
            <a:r>
              <a:rPr lang="en-JP" dirty="0"/>
              <a:t>FlexCapsule [Kourai et al.'16]</a:t>
            </a:r>
          </a:p>
          <a:p>
            <a:pPr lvl="1"/>
            <a:r>
              <a:rPr lang="en-JP" dirty="0"/>
              <a:t>Run a service in a lightweight VM inside a VM for service mobility</a:t>
            </a:r>
          </a:p>
          <a:p>
            <a:pPr lvl="1"/>
            <a:r>
              <a:rPr lang="en-JP" dirty="0"/>
              <a:t>The overhead of nested virtualization is large</a:t>
            </a:r>
          </a:p>
          <a:p>
            <a:r>
              <a:rPr lang="en-JP" dirty="0"/>
              <a:t>Picocenter [Zhang et al.'16]</a:t>
            </a:r>
          </a:p>
          <a:p>
            <a:pPr lvl="1"/>
            <a:r>
              <a:rPr lang="en-JP" dirty="0"/>
              <a:t>Use a container per service in a VM to swap out inactive services</a:t>
            </a:r>
          </a:p>
          <a:p>
            <a:pPr lvl="1"/>
            <a:r>
              <a:rPr lang="en-JP" dirty="0"/>
              <a:t>Ciel uses in-VM containers for resource monitoring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474476B-2589-3C4B-A634-932C23F7F8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57A23-CB21-D340-80A0-623F78F268E8}" type="slidenum">
              <a:rPr kumimoji="1" lang="ja-JP" altLang="en-US" smtClean="0"/>
              <a:t>26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758602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66357"/>
    </mc:Choice>
    <mc:Fallback>
      <p:transition spd="slow" advTm="66357"/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B94FB1-D011-C240-A56B-FBD7C2A5D7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JP" dirty="0"/>
              <a:t>Conclusion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0222AE-4C6F-8544-A630-9E991A794E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JP" dirty="0"/>
              <a:t>Ciel enables fine-grained autoscaling of VMs using in-VM containers</a:t>
            </a:r>
          </a:p>
          <a:p>
            <a:pPr lvl="1"/>
            <a:r>
              <a:rPr lang="en-JP" dirty="0"/>
              <a:t>Exactly monitor the resource usage of in-VM containers</a:t>
            </a:r>
          </a:p>
          <a:p>
            <a:pPr lvl="2"/>
            <a:r>
              <a:rPr lang="en-JP" dirty="0"/>
              <a:t>Analyze the data of the guest OS in the memory of a VM using VMI</a:t>
            </a:r>
          </a:p>
          <a:p>
            <a:pPr lvl="1"/>
            <a:r>
              <a:rPr lang="en-US" dirty="0"/>
              <a:t>Perform scale-out of only over-utilized services with in-VM containers</a:t>
            </a:r>
            <a:endParaRPr lang="en-JP" dirty="0"/>
          </a:p>
          <a:p>
            <a:pPr lvl="1"/>
            <a:r>
              <a:rPr lang="en-JP" dirty="0"/>
              <a:t>We showed the effectiveness of autoscaling in Ciel</a:t>
            </a:r>
          </a:p>
          <a:p>
            <a:pPr lvl="2"/>
            <a:r>
              <a:rPr lang="en-JP" dirty="0"/>
              <a:t>Reduce the VM cost for scale-out and minimize the scale-out time</a:t>
            </a:r>
          </a:p>
          <a:p>
            <a:r>
              <a:rPr lang="en-JP" dirty="0"/>
              <a:t>Future work</a:t>
            </a:r>
          </a:p>
          <a:p>
            <a:pPr lvl="1"/>
            <a:r>
              <a:rPr lang="en-JP" dirty="0"/>
              <a:t>Develop sophisticated autoscaling policies</a:t>
            </a:r>
          </a:p>
          <a:p>
            <a:pPr lvl="1"/>
            <a:r>
              <a:rPr lang="en-JP" dirty="0"/>
              <a:t>Estimate the amount of resources needed for a minimum VM</a:t>
            </a:r>
          </a:p>
          <a:p>
            <a:pPr lvl="1"/>
            <a:r>
              <a:rPr lang="en-JP" dirty="0"/>
              <a:t>Support fine-grained scale-in of VMs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8E75EFA-083B-714E-9BBB-153B607CFE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57A23-CB21-D340-80A0-623F78F268E8}" type="slidenum">
              <a:rPr kumimoji="1" lang="ja-JP" altLang="en-US" smtClean="0"/>
              <a:t>27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146369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64063"/>
    </mc:Choice>
    <mc:Fallback>
      <p:transition spd="slow" advTm="64063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9E4EEF-CD5C-7E41-8EA1-C50830F63D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164295"/>
            <a:ext cx="10992899" cy="990281"/>
          </a:xfrm>
        </p:spPr>
        <p:txBody>
          <a:bodyPr/>
          <a:lstStyle/>
          <a:p>
            <a:r>
              <a:rPr lang="en-JP" dirty="0"/>
              <a:t>Autoscaling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1F3488-C4B3-A540-9B7A-75F9D8FDD0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JP" dirty="0"/>
              <a:t>Most of the clouds automatically perform scale-out and scale-in</a:t>
            </a:r>
          </a:p>
          <a:p>
            <a:pPr lvl="1"/>
            <a:r>
              <a:rPr lang="en-JP" dirty="0"/>
              <a:t>Monitor the loads of VMs using the autoscaler</a:t>
            </a:r>
          </a:p>
          <a:p>
            <a:pPr lvl="2"/>
            <a:r>
              <a:rPr lang="en-JP" dirty="0"/>
              <a:t>CPU utilization, memory consumption, disk access, etc.</a:t>
            </a:r>
          </a:p>
          <a:p>
            <a:pPr lvl="1"/>
            <a:r>
              <a:rPr lang="en-JP" dirty="0"/>
              <a:t>Perform scale-out when detecting an overloaded VM</a:t>
            </a:r>
          </a:p>
          <a:p>
            <a:pPr lvl="1"/>
            <a:r>
              <a:rPr lang="en-JP" dirty="0"/>
              <a:t>Perform scale-in when detecting that the average load of VMs is low</a:t>
            </a:r>
          </a:p>
          <a:p>
            <a:r>
              <a:rPr lang="en-JP" dirty="0"/>
              <a:t>User's cost changes according to the number of VMs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2499BB7-E908-9142-A31B-A9D1671E82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123474" y="85272"/>
            <a:ext cx="917852" cy="365125"/>
          </a:xfrm>
        </p:spPr>
        <p:txBody>
          <a:bodyPr/>
          <a:lstStyle/>
          <a:p>
            <a:fld id="{D6F57A23-CB21-D340-80A0-623F78F268E8}" type="slidenum">
              <a:rPr kumimoji="1" lang="ja-JP" altLang="en-US" smtClean="0"/>
              <a:t>3</a:t>
            </a:fld>
            <a:endParaRPr kumimoji="1" lang="ja-JP" altLang="en-US"/>
          </a:p>
        </p:txBody>
      </p:sp>
      <p:sp>
        <p:nvSpPr>
          <p:cNvPr id="9" name="Cloud 8">
            <a:extLst>
              <a:ext uri="{FF2B5EF4-FFF2-40B4-BE49-F238E27FC236}">
                <a16:creationId xmlns:a16="http://schemas.microsoft.com/office/drawing/2014/main" id="{9E69C24E-D383-964D-A79B-CBAE871F7FA8}"/>
              </a:ext>
            </a:extLst>
          </p:cNvPr>
          <p:cNvSpPr/>
          <p:nvPr/>
        </p:nvSpPr>
        <p:spPr>
          <a:xfrm>
            <a:off x="1512711" y="4867634"/>
            <a:ext cx="8669866" cy="1326044"/>
          </a:xfrm>
          <a:prstGeom prst="cloud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JP"/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56975D4F-A8D4-A446-A609-A5A26E84994B}"/>
              </a:ext>
            </a:extLst>
          </p:cNvPr>
          <p:cNvSpPr/>
          <p:nvPr/>
        </p:nvSpPr>
        <p:spPr>
          <a:xfrm>
            <a:off x="2006675" y="4420112"/>
            <a:ext cx="1509154" cy="1004929"/>
          </a:xfrm>
          <a:prstGeom prst="roundRect">
            <a:avLst/>
          </a:prstGeom>
          <a:solidFill>
            <a:srgbClr val="D5FDA9"/>
          </a:solidFill>
          <a:ln>
            <a:solidFill>
              <a:srgbClr val="3CA642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JP" dirty="0"/>
              <a:t>autoscaler</a:t>
            </a:r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C9D7D18E-198B-704D-AD5F-3F5F98D56F37}"/>
              </a:ext>
            </a:extLst>
          </p:cNvPr>
          <p:cNvSpPr/>
          <p:nvPr/>
        </p:nvSpPr>
        <p:spPr>
          <a:xfrm>
            <a:off x="4678162" y="4420112"/>
            <a:ext cx="1713978" cy="1004929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JP" dirty="0"/>
              <a:t>overloaded</a:t>
            </a:r>
          </a:p>
          <a:p>
            <a:pPr algn="ctr"/>
            <a:r>
              <a:rPr lang="en-JP" dirty="0"/>
              <a:t>VM 1</a:t>
            </a:r>
          </a:p>
        </p:txBody>
      </p:sp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FD2BA78D-9B29-5C4C-A743-36BA01831D54}"/>
              </a:ext>
            </a:extLst>
          </p:cNvPr>
          <p:cNvSpPr/>
          <p:nvPr/>
        </p:nvSpPr>
        <p:spPr>
          <a:xfrm>
            <a:off x="7771237" y="4420112"/>
            <a:ext cx="1713978" cy="100493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JP" dirty="0"/>
              <a:t>new VM 2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EFA6B56B-BE75-E44F-9A7E-D1DF8E81879C}"/>
              </a:ext>
            </a:extLst>
          </p:cNvPr>
          <p:cNvCxnSpPr>
            <a:cxnSpLocks/>
          </p:cNvCxnSpPr>
          <p:nvPr/>
        </p:nvCxnSpPr>
        <p:spPr>
          <a:xfrm flipH="1" flipV="1">
            <a:off x="6152443" y="5425042"/>
            <a:ext cx="239697" cy="293596"/>
          </a:xfrm>
          <a:prstGeom prst="straightConnector1">
            <a:avLst/>
          </a:prstGeom>
          <a:ln w="28575" cmpd="sng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46074BE4-2D30-AD49-A862-5F5AFCD28F33}"/>
              </a:ext>
            </a:extLst>
          </p:cNvPr>
          <p:cNvCxnSpPr>
            <a:cxnSpLocks/>
          </p:cNvCxnSpPr>
          <p:nvPr/>
        </p:nvCxnSpPr>
        <p:spPr>
          <a:xfrm flipV="1">
            <a:off x="7733391" y="5425042"/>
            <a:ext cx="259142" cy="293596"/>
          </a:xfrm>
          <a:prstGeom prst="straightConnector1">
            <a:avLst/>
          </a:prstGeom>
          <a:ln w="28575" cmpd="sng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ounded Rectangle 7">
            <a:extLst>
              <a:ext uri="{FF2B5EF4-FFF2-40B4-BE49-F238E27FC236}">
                <a16:creationId xmlns:a16="http://schemas.microsoft.com/office/drawing/2014/main" id="{8D7D2829-520C-0D43-8FDB-34B6D75D71D5}"/>
              </a:ext>
            </a:extLst>
          </p:cNvPr>
          <p:cNvSpPr/>
          <p:nvPr/>
        </p:nvSpPr>
        <p:spPr>
          <a:xfrm>
            <a:off x="6194047" y="5732614"/>
            <a:ext cx="1798485" cy="565760"/>
          </a:xfrm>
          <a:prstGeom prst="roundRect">
            <a:avLst/>
          </a:prstGeom>
          <a:solidFill>
            <a:srgbClr val="D5FDA9"/>
          </a:solidFill>
          <a:ln>
            <a:solidFill>
              <a:srgbClr val="3CA642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JP" dirty="0"/>
              <a:t>load balancer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F70D1074-1D45-784A-A34C-9FAA723F48F4}"/>
              </a:ext>
            </a:extLst>
          </p:cNvPr>
          <p:cNvSpPr txBox="1"/>
          <p:nvPr/>
        </p:nvSpPr>
        <p:spPr>
          <a:xfrm>
            <a:off x="6521278" y="4235463"/>
            <a:ext cx="11208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JP" dirty="0"/>
              <a:t>scale-out</a:t>
            </a:r>
          </a:p>
        </p:txBody>
      </p: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290B2203-FB02-544D-9AF3-7D227483CF9F}"/>
              </a:ext>
            </a:extLst>
          </p:cNvPr>
          <p:cNvCxnSpPr>
            <a:cxnSpLocks/>
            <a:endCxn id="8" idx="2"/>
          </p:cNvCxnSpPr>
          <p:nvPr/>
        </p:nvCxnSpPr>
        <p:spPr>
          <a:xfrm flipH="1" flipV="1">
            <a:off x="7093290" y="6298374"/>
            <a:ext cx="1590" cy="307164"/>
          </a:xfrm>
          <a:prstGeom prst="straightConnector1">
            <a:avLst/>
          </a:prstGeom>
          <a:ln w="28575" cmpd="sng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3A6E9C96-8067-A841-8B95-9F6E30E008E7}"/>
              </a:ext>
            </a:extLst>
          </p:cNvPr>
          <p:cNvCxnSpPr>
            <a:stCxn id="5" idx="3"/>
            <a:endCxn id="6" idx="1"/>
          </p:cNvCxnSpPr>
          <p:nvPr/>
        </p:nvCxnSpPr>
        <p:spPr>
          <a:xfrm>
            <a:off x="3515829" y="4922577"/>
            <a:ext cx="1162333" cy="0"/>
          </a:xfrm>
          <a:prstGeom prst="straightConnector1">
            <a:avLst/>
          </a:prstGeom>
          <a:ln w="28575" cmpd="sng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" name="TextBox 29">
            <a:extLst>
              <a:ext uri="{FF2B5EF4-FFF2-40B4-BE49-F238E27FC236}">
                <a16:creationId xmlns:a16="http://schemas.microsoft.com/office/drawing/2014/main" id="{0CA95664-BC4A-F047-A9EC-D7DC55951C26}"/>
              </a:ext>
            </a:extLst>
          </p:cNvPr>
          <p:cNvSpPr txBox="1"/>
          <p:nvPr/>
        </p:nvSpPr>
        <p:spPr>
          <a:xfrm>
            <a:off x="3624907" y="4498302"/>
            <a:ext cx="9541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JP" dirty="0"/>
              <a:t>monitor</a:t>
            </a:r>
          </a:p>
        </p:txBody>
      </p:sp>
      <p:sp>
        <p:nvSpPr>
          <p:cNvPr id="34" name="Cross 33">
            <a:extLst>
              <a:ext uri="{FF2B5EF4-FFF2-40B4-BE49-F238E27FC236}">
                <a16:creationId xmlns:a16="http://schemas.microsoft.com/office/drawing/2014/main" id="{7155F0C3-B98D-8748-87D3-2B48D7818126}"/>
              </a:ext>
            </a:extLst>
          </p:cNvPr>
          <p:cNvSpPr/>
          <p:nvPr/>
        </p:nvSpPr>
        <p:spPr>
          <a:xfrm>
            <a:off x="6782533" y="4623420"/>
            <a:ext cx="598311" cy="598311"/>
          </a:xfrm>
          <a:prstGeom prst="plus">
            <a:avLst>
              <a:gd name="adj" fmla="val 40094"/>
            </a:avLst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36189870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47511"/>
    </mc:Choice>
    <mc:Fallback>
      <p:transition spd="slow" advTm="47511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C8B594-0B0F-A94F-ADAE-636174EBCF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JP" dirty="0"/>
              <a:t>Scaling out a VM with Multiple Services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122207-2E36-3B42-B364-DE34851FB9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JP" dirty="0"/>
              <a:t>Not suitable for a VM running multiple services</a:t>
            </a:r>
          </a:p>
          <a:p>
            <a:pPr lvl="1"/>
            <a:r>
              <a:rPr lang="en-JP" dirty="0"/>
              <a:t>The entire VM is scaled out even if the load of only one service increases</a:t>
            </a:r>
          </a:p>
          <a:p>
            <a:pPr lvl="1"/>
            <a:r>
              <a:rPr lang="en-JP" dirty="0"/>
              <a:t>Increase user's cost by using a VM larger than necessary</a:t>
            </a:r>
          </a:p>
          <a:p>
            <a:pPr lvl="1"/>
            <a:r>
              <a:rPr lang="en-JP" dirty="0"/>
              <a:t>Take a longer time to complete scale-out</a:t>
            </a:r>
          </a:p>
          <a:p>
            <a:r>
              <a:rPr lang="en-JP" dirty="0"/>
              <a:t>Desirable to scale out only necessary services</a:t>
            </a:r>
          </a:p>
          <a:p>
            <a:pPr lvl="1"/>
            <a:r>
              <a:rPr lang="en-JP" dirty="0"/>
              <a:t>There are two issues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4E0850C-385D-724E-8D96-4A2F680F3F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57A23-CB21-D340-80A0-623F78F268E8}" type="slidenum">
              <a:rPr kumimoji="1" lang="ja-JP" altLang="en-US" smtClean="0"/>
              <a:t>4</a:t>
            </a:fld>
            <a:endParaRPr kumimoji="1" lang="ja-JP" altLang="en-US"/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552E9779-2394-144E-BC62-D8BB27D945B7}"/>
              </a:ext>
            </a:extLst>
          </p:cNvPr>
          <p:cNvSpPr/>
          <p:nvPr/>
        </p:nvSpPr>
        <p:spPr>
          <a:xfrm>
            <a:off x="1715912" y="4447822"/>
            <a:ext cx="3556000" cy="1659466"/>
          </a:xfrm>
          <a:prstGeom prst="roundRect">
            <a:avLst/>
          </a:prstGeom>
          <a:noFill/>
          <a:ln w="57150">
            <a:solidFill>
              <a:schemeClr val="tx2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JP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E6E10C2D-B816-AD4E-AF62-9137387240E5}"/>
              </a:ext>
            </a:extLst>
          </p:cNvPr>
          <p:cNvSpPr/>
          <p:nvPr/>
        </p:nvSpPr>
        <p:spPr>
          <a:xfrm>
            <a:off x="2003780" y="4730044"/>
            <a:ext cx="1365955" cy="462845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rtlCol="0" anchor="ctr"/>
          <a:lstStyle/>
          <a:p>
            <a:pPr algn="ctr"/>
            <a:r>
              <a:rPr lang="en-JP" dirty="0"/>
              <a:t>Apache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6F24D4EE-E33B-A24B-8824-49C1B49E5AEF}"/>
              </a:ext>
            </a:extLst>
          </p:cNvPr>
          <p:cNvSpPr/>
          <p:nvPr/>
        </p:nvSpPr>
        <p:spPr>
          <a:xfrm>
            <a:off x="3657602" y="4730043"/>
            <a:ext cx="1365955" cy="462845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 anchor="ctr"/>
          <a:lstStyle/>
          <a:p>
            <a:pPr algn="ctr"/>
            <a:r>
              <a:rPr lang="en-JP" dirty="0"/>
              <a:t>Nginx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F180737D-A432-D74E-8DE7-5C3ACB2C1F95}"/>
              </a:ext>
            </a:extLst>
          </p:cNvPr>
          <p:cNvSpPr/>
          <p:nvPr/>
        </p:nvSpPr>
        <p:spPr>
          <a:xfrm>
            <a:off x="2810932" y="5372098"/>
            <a:ext cx="1365955" cy="462845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 anchor="ctr"/>
          <a:lstStyle/>
          <a:p>
            <a:pPr algn="ctr"/>
            <a:r>
              <a:rPr lang="en-JP" dirty="0"/>
              <a:t>WildFly</a:t>
            </a:r>
          </a:p>
        </p:txBody>
      </p:sp>
      <p:sp>
        <p:nvSpPr>
          <p:cNvPr id="9" name="Rounded Rectangle 8">
            <a:extLst>
              <a:ext uri="{FF2B5EF4-FFF2-40B4-BE49-F238E27FC236}">
                <a16:creationId xmlns:a16="http://schemas.microsoft.com/office/drawing/2014/main" id="{28EC26BA-C8EF-404A-8062-36E5C0288383}"/>
              </a:ext>
            </a:extLst>
          </p:cNvPr>
          <p:cNvSpPr/>
          <p:nvPr/>
        </p:nvSpPr>
        <p:spPr>
          <a:xfrm>
            <a:off x="6677378" y="4447822"/>
            <a:ext cx="3556000" cy="1659466"/>
          </a:xfrm>
          <a:prstGeom prst="roundRect">
            <a:avLst/>
          </a:prstGeom>
          <a:noFill/>
          <a:ln w="57150">
            <a:solidFill>
              <a:srgbClr val="0070C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JP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F78B192F-340A-D949-B669-5099B9158C73}"/>
              </a:ext>
            </a:extLst>
          </p:cNvPr>
          <p:cNvSpPr/>
          <p:nvPr/>
        </p:nvSpPr>
        <p:spPr>
          <a:xfrm>
            <a:off x="6965246" y="4730042"/>
            <a:ext cx="1365955" cy="462845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 anchor="ctr"/>
          <a:lstStyle/>
          <a:p>
            <a:pPr algn="ctr"/>
            <a:r>
              <a:rPr lang="en-JP" dirty="0"/>
              <a:t>Apache</a:t>
            </a: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E5691C10-9A88-5843-97C1-0505C7ABC72E}"/>
              </a:ext>
            </a:extLst>
          </p:cNvPr>
          <p:cNvSpPr/>
          <p:nvPr/>
        </p:nvSpPr>
        <p:spPr>
          <a:xfrm>
            <a:off x="8619068" y="4730043"/>
            <a:ext cx="1365955" cy="462845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 anchor="ctr"/>
          <a:lstStyle/>
          <a:p>
            <a:pPr algn="ctr"/>
            <a:r>
              <a:rPr lang="en-JP" dirty="0"/>
              <a:t>Nginx</a:t>
            </a: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BC8CD255-4A03-8D46-B18B-542D129FF191}"/>
              </a:ext>
            </a:extLst>
          </p:cNvPr>
          <p:cNvSpPr/>
          <p:nvPr/>
        </p:nvSpPr>
        <p:spPr>
          <a:xfrm>
            <a:off x="7772400" y="5372098"/>
            <a:ext cx="1365955" cy="462845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 anchor="ctr"/>
          <a:lstStyle/>
          <a:p>
            <a:pPr algn="ctr"/>
            <a:r>
              <a:rPr lang="en-JP" dirty="0"/>
              <a:t>WildFly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7CBE9DB-84A6-0349-B3CE-594D987E0139}"/>
              </a:ext>
            </a:extLst>
          </p:cNvPr>
          <p:cNvSpPr txBox="1"/>
          <p:nvPr/>
        </p:nvSpPr>
        <p:spPr>
          <a:xfrm>
            <a:off x="2529542" y="6176935"/>
            <a:ext cx="19287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JP" dirty="0"/>
              <a:t>overloaded VM 1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A2CCA763-A6D9-6D41-AFE5-2615802C02E2}"/>
              </a:ext>
            </a:extLst>
          </p:cNvPr>
          <p:cNvSpPr txBox="1"/>
          <p:nvPr/>
        </p:nvSpPr>
        <p:spPr>
          <a:xfrm>
            <a:off x="7850083" y="6176935"/>
            <a:ext cx="12105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JP" dirty="0"/>
              <a:t>new VM 2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0066C115-E7CB-2B42-82E5-BFEA89D7BE31}"/>
              </a:ext>
            </a:extLst>
          </p:cNvPr>
          <p:cNvSpPr txBox="1"/>
          <p:nvPr/>
        </p:nvSpPr>
        <p:spPr>
          <a:xfrm>
            <a:off x="5427135" y="4513817"/>
            <a:ext cx="11208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JP" dirty="0"/>
              <a:t>scale-out</a:t>
            </a:r>
          </a:p>
        </p:txBody>
      </p:sp>
      <p:sp>
        <p:nvSpPr>
          <p:cNvPr id="17" name="Cross 16">
            <a:extLst>
              <a:ext uri="{FF2B5EF4-FFF2-40B4-BE49-F238E27FC236}">
                <a16:creationId xmlns:a16="http://schemas.microsoft.com/office/drawing/2014/main" id="{34692090-68F6-904A-B022-250963E07906}"/>
              </a:ext>
            </a:extLst>
          </p:cNvPr>
          <p:cNvSpPr/>
          <p:nvPr/>
        </p:nvSpPr>
        <p:spPr>
          <a:xfrm>
            <a:off x="5675489" y="4978399"/>
            <a:ext cx="598311" cy="598311"/>
          </a:xfrm>
          <a:prstGeom prst="plus">
            <a:avLst>
              <a:gd name="adj" fmla="val 40094"/>
            </a:avLst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29431215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50986"/>
    </mc:Choice>
    <mc:Fallback>
      <p:transition spd="slow" advTm="50986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C4E852-E6FE-0346-A27A-D6809A09AF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JP" dirty="0"/>
              <a:t>Issue 1: Identifing Overloaded Services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1539AB-2D57-384B-B69E-39C6053F50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JP" dirty="0"/>
              <a:t>Not easy to accurately identify which service is over-utilized in a VM</a:t>
            </a:r>
          </a:p>
          <a:p>
            <a:pPr lvl="1"/>
            <a:r>
              <a:rPr lang="en-JP" dirty="0"/>
              <a:t>The autoscaler can monitor only the resource usage of the entire VM</a:t>
            </a:r>
          </a:p>
          <a:p>
            <a:pPr lvl="1"/>
            <a:r>
              <a:rPr lang="en-JP" dirty="0"/>
              <a:t>Difficult to exactly know the resource amounts used by each service</a:t>
            </a:r>
          </a:p>
          <a:p>
            <a:r>
              <a:rPr lang="en-JP" dirty="0"/>
              <a:t>An intrusive approach is often used </a:t>
            </a:r>
            <a:r>
              <a:rPr lang="en-JP" sz="2400" dirty="0"/>
              <a:t>[Amazon CloudWatch]</a:t>
            </a:r>
            <a:endParaRPr lang="en-JP" dirty="0"/>
          </a:p>
          <a:p>
            <a:pPr lvl="1"/>
            <a:r>
              <a:rPr lang="en-JP" dirty="0"/>
              <a:t>Install agent software in a VM</a:t>
            </a:r>
          </a:p>
          <a:p>
            <a:pPr lvl="1"/>
            <a:r>
              <a:rPr lang="en-JP" dirty="0"/>
              <a:t>Could introduce vulnerabilities and instability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DB8B09F-BA2F-FB4B-913C-1672B2230F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57A23-CB21-D340-80A0-623F78F268E8}" type="slidenum">
              <a:rPr kumimoji="1" lang="ja-JP" altLang="en-US" smtClean="0"/>
              <a:t>5</a:t>
            </a:fld>
            <a:endParaRPr kumimoji="1" lang="ja-JP" alt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B463EA63-44B7-5943-8184-AD7546466606}"/>
              </a:ext>
            </a:extLst>
          </p:cNvPr>
          <p:cNvSpPr/>
          <p:nvPr/>
        </p:nvSpPr>
        <p:spPr>
          <a:xfrm>
            <a:off x="6096004" y="4666407"/>
            <a:ext cx="1365955" cy="462845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rtlCol="0" anchor="ctr"/>
          <a:lstStyle/>
          <a:p>
            <a:pPr algn="ctr"/>
            <a:r>
              <a:rPr lang="en-JP" dirty="0"/>
              <a:t>service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5C9F59FF-384A-BA43-B0CC-9D0377AF5506}"/>
              </a:ext>
            </a:extLst>
          </p:cNvPr>
          <p:cNvSpPr/>
          <p:nvPr/>
        </p:nvSpPr>
        <p:spPr>
          <a:xfrm>
            <a:off x="7749826" y="4666406"/>
            <a:ext cx="1365955" cy="462845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 anchor="ctr"/>
          <a:lstStyle/>
          <a:p>
            <a:pPr algn="ctr"/>
            <a:r>
              <a:rPr lang="en-JP" dirty="0"/>
              <a:t>service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5A535AC-6F98-004A-B73F-5721FD1CD591}"/>
              </a:ext>
            </a:extLst>
          </p:cNvPr>
          <p:cNvSpPr txBox="1"/>
          <p:nvPr/>
        </p:nvSpPr>
        <p:spPr>
          <a:xfrm>
            <a:off x="6432370" y="6226321"/>
            <a:ext cx="17363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JP" dirty="0"/>
              <a:t>overloaded VM</a:t>
            </a:r>
          </a:p>
        </p:txBody>
      </p:sp>
      <p:sp>
        <p:nvSpPr>
          <p:cNvPr id="10" name="Rounded Rectangle 9">
            <a:extLst>
              <a:ext uri="{FF2B5EF4-FFF2-40B4-BE49-F238E27FC236}">
                <a16:creationId xmlns:a16="http://schemas.microsoft.com/office/drawing/2014/main" id="{B4BAAE6B-58F1-504A-A6D9-CCA9A09A4C20}"/>
              </a:ext>
            </a:extLst>
          </p:cNvPr>
          <p:cNvSpPr/>
          <p:nvPr/>
        </p:nvSpPr>
        <p:spPr>
          <a:xfrm>
            <a:off x="2536967" y="4839072"/>
            <a:ext cx="1509154" cy="1004929"/>
          </a:xfrm>
          <a:prstGeom prst="roundRect">
            <a:avLst/>
          </a:prstGeom>
          <a:solidFill>
            <a:srgbClr val="D5FDA9"/>
          </a:solidFill>
          <a:ln>
            <a:solidFill>
              <a:srgbClr val="3CA642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JP" dirty="0"/>
              <a:t>autoscaler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7E004FC-20DA-D340-8583-0A547781C526}"/>
              </a:ext>
            </a:extLst>
          </p:cNvPr>
          <p:cNvSpPr txBox="1"/>
          <p:nvPr/>
        </p:nvSpPr>
        <p:spPr>
          <a:xfrm>
            <a:off x="4331588" y="4515552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JP" sz="2800" dirty="0"/>
              <a:t>?</a:t>
            </a: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FF84C6CD-D727-6C47-9BB5-463CA61F8917}"/>
              </a:ext>
            </a:extLst>
          </p:cNvPr>
          <p:cNvSpPr/>
          <p:nvPr/>
        </p:nvSpPr>
        <p:spPr>
          <a:xfrm>
            <a:off x="6928024" y="5339639"/>
            <a:ext cx="372533" cy="372533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JP"/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D7D9E97B-5843-B742-BD4E-297C1F653C28}"/>
              </a:ext>
            </a:extLst>
          </p:cNvPr>
          <p:cNvSpPr/>
          <p:nvPr/>
        </p:nvSpPr>
        <p:spPr>
          <a:xfrm>
            <a:off x="7445532" y="5339639"/>
            <a:ext cx="372533" cy="372533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JP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3B989882-37BF-4944-845B-AE9C652A2CED}"/>
              </a:ext>
            </a:extLst>
          </p:cNvPr>
          <p:cNvSpPr/>
          <p:nvPr/>
        </p:nvSpPr>
        <p:spPr>
          <a:xfrm>
            <a:off x="7963040" y="5339639"/>
            <a:ext cx="372533" cy="372533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JP"/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B1F55051-5AE7-CE41-A270-13F3C4068AB9}"/>
              </a:ext>
            </a:extLst>
          </p:cNvPr>
          <p:cNvSpPr/>
          <p:nvPr/>
        </p:nvSpPr>
        <p:spPr>
          <a:xfrm>
            <a:off x="8480548" y="5339639"/>
            <a:ext cx="372533" cy="372533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JP"/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14C4F401-1BD7-E444-B02C-D096410BEEC9}"/>
              </a:ext>
            </a:extLst>
          </p:cNvPr>
          <p:cNvSpPr/>
          <p:nvPr/>
        </p:nvSpPr>
        <p:spPr>
          <a:xfrm>
            <a:off x="6369063" y="5339639"/>
            <a:ext cx="372533" cy="372533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JP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E7F1519F-3ABB-314E-9070-AA08654EF24E}"/>
              </a:ext>
            </a:extLst>
          </p:cNvPr>
          <p:cNvSpPr txBox="1"/>
          <p:nvPr/>
        </p:nvSpPr>
        <p:spPr>
          <a:xfrm>
            <a:off x="7032916" y="5729995"/>
            <a:ext cx="11977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JP" dirty="0"/>
              <a:t>resources</a:t>
            </a:r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05444265-4CA2-F74F-8A68-F0C132653534}"/>
              </a:ext>
            </a:extLst>
          </p:cNvPr>
          <p:cNvSpPr/>
          <p:nvPr/>
        </p:nvSpPr>
        <p:spPr>
          <a:xfrm>
            <a:off x="4989689" y="4402666"/>
            <a:ext cx="4410095" cy="1783125"/>
          </a:xfrm>
          <a:prstGeom prst="roundRect">
            <a:avLst/>
          </a:prstGeom>
          <a:solidFill>
            <a:schemeClr val="tx2">
              <a:lumMod val="20000"/>
              <a:lumOff val="80000"/>
              <a:alpha val="60000"/>
            </a:schemeClr>
          </a:solidFill>
          <a:ln w="57150">
            <a:solidFill>
              <a:schemeClr val="tx2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JP"/>
          </a:p>
        </p:txBody>
      </p:sp>
      <p:sp>
        <p:nvSpPr>
          <p:cNvPr id="11" name="Rounded Rectangle 10">
            <a:extLst>
              <a:ext uri="{FF2B5EF4-FFF2-40B4-BE49-F238E27FC236}">
                <a16:creationId xmlns:a16="http://schemas.microsoft.com/office/drawing/2014/main" id="{2A649B40-9EDA-B740-81A0-FB3753E7B2AD}"/>
              </a:ext>
            </a:extLst>
          </p:cNvPr>
          <p:cNvSpPr/>
          <p:nvPr/>
        </p:nvSpPr>
        <p:spPr>
          <a:xfrm>
            <a:off x="5226760" y="5456059"/>
            <a:ext cx="869244" cy="410632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JP" dirty="0"/>
              <a:t>agent</a:t>
            </a:r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26BD5778-4762-6A41-A50C-A3DEC350A20A}"/>
              </a:ext>
            </a:extLst>
          </p:cNvPr>
          <p:cNvCxnSpPr>
            <a:cxnSpLocks/>
            <a:stCxn id="11" idx="1"/>
          </p:cNvCxnSpPr>
          <p:nvPr/>
        </p:nvCxnSpPr>
        <p:spPr>
          <a:xfrm flipH="1" flipV="1">
            <a:off x="4044156" y="5490631"/>
            <a:ext cx="1182604" cy="170744"/>
          </a:xfrm>
          <a:prstGeom prst="straightConnector1">
            <a:avLst/>
          </a:prstGeom>
          <a:ln w="28575" cmpd="sng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Explosion 2 21">
            <a:extLst>
              <a:ext uri="{FF2B5EF4-FFF2-40B4-BE49-F238E27FC236}">
                <a16:creationId xmlns:a16="http://schemas.microsoft.com/office/drawing/2014/main" id="{F94C1F69-0249-2541-9DE0-BE52FE99CBDC}"/>
              </a:ext>
            </a:extLst>
          </p:cNvPr>
          <p:cNvSpPr/>
          <p:nvPr/>
        </p:nvSpPr>
        <p:spPr>
          <a:xfrm>
            <a:off x="4658448" y="5703057"/>
            <a:ext cx="869244" cy="561821"/>
          </a:xfrm>
          <a:prstGeom prst="irregularSeal2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JP"/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7E5DE9FF-6F37-1B4E-BF3F-469731DBB930}"/>
              </a:ext>
            </a:extLst>
          </p:cNvPr>
          <p:cNvCxnSpPr>
            <a:cxnSpLocks/>
            <a:endCxn id="6" idx="2"/>
          </p:cNvCxnSpPr>
          <p:nvPr/>
        </p:nvCxnSpPr>
        <p:spPr>
          <a:xfrm flipV="1">
            <a:off x="4044156" y="4897830"/>
            <a:ext cx="2051848" cy="194614"/>
          </a:xfrm>
          <a:prstGeom prst="straightConnector1">
            <a:avLst/>
          </a:prstGeom>
          <a:ln w="28575" cmpd="sng">
            <a:solidFill>
              <a:schemeClr val="tx1"/>
            </a:solidFill>
            <a:prstDash val="sysDash"/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6952493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59247"/>
    </mc:Choice>
    <mc:Fallback>
      <p:transition spd="slow" advTm="59247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ED5755-1E7B-484F-AE5D-9EFE17A002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JP" dirty="0"/>
              <a:t>Issue 2: Creating a Minimum VM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4D43AA-BFB7-8D4B-8282-84D42F00D3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JP" dirty="0"/>
              <a:t>Not easy to dynamically create a minimum VM for scale-out</a:t>
            </a:r>
          </a:p>
          <a:p>
            <a:pPr lvl="1"/>
            <a:r>
              <a:rPr lang="en-JP" dirty="0"/>
              <a:t>The autoscaler can only configure a new VM</a:t>
            </a:r>
          </a:p>
          <a:p>
            <a:pPr lvl="1"/>
            <a:r>
              <a:rPr lang="en-JP" dirty="0"/>
              <a:t>Difficult to install, uninstall, enable, or disable services</a:t>
            </a:r>
          </a:p>
          <a:p>
            <a:r>
              <a:rPr lang="en-JP" dirty="0"/>
              <a:t>Need to prepare various types of VMs in advance</a:t>
            </a:r>
          </a:p>
          <a:p>
            <a:pPr lvl="1"/>
            <a:r>
              <a:rPr lang="en-JP" dirty="0"/>
              <a:t>Select an appropriate one containing only necessary services</a:t>
            </a:r>
          </a:p>
          <a:p>
            <a:pPr lvl="1"/>
            <a:r>
              <a:rPr lang="en-JP" dirty="0"/>
              <a:t>There are many possible combinations of services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AF12455-E958-6747-AAD9-84BB098C51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57A23-CB21-D340-80A0-623F78F268E8}" type="slidenum">
              <a:rPr kumimoji="1" lang="ja-JP" altLang="en-US" smtClean="0"/>
              <a:t>6</a:t>
            </a:fld>
            <a:endParaRPr kumimoji="1" lang="ja-JP" altLang="en-US"/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CA751843-8921-EA48-9D76-A546ED896B4D}"/>
              </a:ext>
            </a:extLst>
          </p:cNvPr>
          <p:cNvSpPr/>
          <p:nvPr/>
        </p:nvSpPr>
        <p:spPr>
          <a:xfrm>
            <a:off x="7958669" y="4636338"/>
            <a:ext cx="3318932" cy="1418168"/>
          </a:xfrm>
          <a:prstGeom prst="roundRect">
            <a:avLst/>
          </a:prstGeom>
          <a:noFill/>
          <a:ln w="57150">
            <a:solidFill>
              <a:srgbClr val="0070C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JP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136B382C-9BC2-EE43-AA47-EF0CA4143FF8}"/>
              </a:ext>
            </a:extLst>
          </p:cNvPr>
          <p:cNvSpPr/>
          <p:nvPr/>
        </p:nvSpPr>
        <p:spPr>
          <a:xfrm>
            <a:off x="8180212" y="4824016"/>
            <a:ext cx="1365955" cy="462845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 anchor="ctr"/>
          <a:lstStyle/>
          <a:p>
            <a:pPr algn="ctr"/>
            <a:r>
              <a:rPr lang="en-JP" dirty="0"/>
              <a:t>Apache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DAB6FE5F-11FB-6E4D-A558-72634046E592}"/>
              </a:ext>
            </a:extLst>
          </p:cNvPr>
          <p:cNvSpPr/>
          <p:nvPr/>
        </p:nvSpPr>
        <p:spPr>
          <a:xfrm>
            <a:off x="9663291" y="4824016"/>
            <a:ext cx="1365955" cy="462845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 anchor="ctr"/>
          <a:lstStyle/>
          <a:p>
            <a:pPr algn="ctr"/>
            <a:r>
              <a:rPr lang="en-JP" dirty="0"/>
              <a:t>Nginx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68D3C82C-09FE-9345-A341-ABE3FAEE50B4}"/>
              </a:ext>
            </a:extLst>
          </p:cNvPr>
          <p:cNvSpPr/>
          <p:nvPr/>
        </p:nvSpPr>
        <p:spPr>
          <a:xfrm>
            <a:off x="8921749" y="5390005"/>
            <a:ext cx="1365955" cy="462845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 anchor="ctr"/>
          <a:lstStyle/>
          <a:p>
            <a:pPr algn="ctr"/>
            <a:r>
              <a:rPr lang="en-JP" dirty="0"/>
              <a:t>WildFly</a:t>
            </a:r>
          </a:p>
        </p:txBody>
      </p:sp>
      <p:sp>
        <p:nvSpPr>
          <p:cNvPr id="10" name="Rounded Rectangle 9">
            <a:extLst>
              <a:ext uri="{FF2B5EF4-FFF2-40B4-BE49-F238E27FC236}">
                <a16:creationId xmlns:a16="http://schemas.microsoft.com/office/drawing/2014/main" id="{137E95C3-30C9-6B4C-A1A9-61E64629C24E}"/>
              </a:ext>
            </a:extLst>
          </p:cNvPr>
          <p:cNvSpPr/>
          <p:nvPr/>
        </p:nvSpPr>
        <p:spPr>
          <a:xfrm>
            <a:off x="798688" y="4405623"/>
            <a:ext cx="1650999" cy="924276"/>
          </a:xfrm>
          <a:prstGeom prst="roundRect">
            <a:avLst/>
          </a:prstGeom>
          <a:noFill/>
          <a:ln w="57150">
            <a:solidFill>
              <a:srgbClr val="0070C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JP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008C73A2-B5AD-1F4C-B3F9-F0057F6C5225}"/>
              </a:ext>
            </a:extLst>
          </p:cNvPr>
          <p:cNvSpPr/>
          <p:nvPr/>
        </p:nvSpPr>
        <p:spPr>
          <a:xfrm>
            <a:off x="941209" y="4636338"/>
            <a:ext cx="1365955" cy="462845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 anchor="ctr"/>
          <a:lstStyle/>
          <a:p>
            <a:pPr algn="ctr"/>
            <a:r>
              <a:rPr lang="en-JP" dirty="0"/>
              <a:t>Apache</a:t>
            </a:r>
          </a:p>
        </p:txBody>
      </p:sp>
      <p:sp>
        <p:nvSpPr>
          <p:cNvPr id="15" name="Rounded Rectangle 14">
            <a:extLst>
              <a:ext uri="{FF2B5EF4-FFF2-40B4-BE49-F238E27FC236}">
                <a16:creationId xmlns:a16="http://schemas.microsoft.com/office/drawing/2014/main" id="{23748845-2E3D-D546-9B0B-76459281D370}"/>
              </a:ext>
            </a:extLst>
          </p:cNvPr>
          <p:cNvSpPr/>
          <p:nvPr/>
        </p:nvSpPr>
        <p:spPr>
          <a:xfrm>
            <a:off x="2659945" y="4405623"/>
            <a:ext cx="1650999" cy="924276"/>
          </a:xfrm>
          <a:prstGeom prst="roundRect">
            <a:avLst/>
          </a:prstGeom>
          <a:noFill/>
          <a:ln w="57150">
            <a:solidFill>
              <a:srgbClr val="0070C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JP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7112F481-8CCE-C643-8CC4-FB170B3EA449}"/>
              </a:ext>
            </a:extLst>
          </p:cNvPr>
          <p:cNvSpPr/>
          <p:nvPr/>
        </p:nvSpPr>
        <p:spPr>
          <a:xfrm>
            <a:off x="2802466" y="4636338"/>
            <a:ext cx="1365955" cy="462845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 anchor="ctr"/>
          <a:lstStyle/>
          <a:p>
            <a:pPr algn="ctr"/>
            <a:r>
              <a:rPr lang="en-JP" dirty="0"/>
              <a:t>Nginx</a:t>
            </a:r>
          </a:p>
        </p:txBody>
      </p:sp>
      <p:sp>
        <p:nvSpPr>
          <p:cNvPr id="17" name="Rounded Rectangle 16">
            <a:extLst>
              <a:ext uri="{FF2B5EF4-FFF2-40B4-BE49-F238E27FC236}">
                <a16:creationId xmlns:a16="http://schemas.microsoft.com/office/drawing/2014/main" id="{BC15D368-2381-1A48-8DBD-1EDEB6A79643}"/>
              </a:ext>
            </a:extLst>
          </p:cNvPr>
          <p:cNvSpPr/>
          <p:nvPr/>
        </p:nvSpPr>
        <p:spPr>
          <a:xfrm>
            <a:off x="1710973" y="5500508"/>
            <a:ext cx="1650999" cy="924276"/>
          </a:xfrm>
          <a:prstGeom prst="roundRect">
            <a:avLst/>
          </a:prstGeom>
          <a:noFill/>
          <a:ln w="57150">
            <a:solidFill>
              <a:srgbClr val="0070C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JP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B0EC7635-DE5E-EC4A-8837-C65E32545CA6}"/>
              </a:ext>
            </a:extLst>
          </p:cNvPr>
          <p:cNvSpPr/>
          <p:nvPr/>
        </p:nvSpPr>
        <p:spPr>
          <a:xfrm>
            <a:off x="1853494" y="5731223"/>
            <a:ext cx="1365955" cy="462845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 anchor="ctr"/>
          <a:lstStyle/>
          <a:p>
            <a:pPr algn="ctr"/>
            <a:r>
              <a:rPr lang="en-JP" dirty="0"/>
              <a:t>WildFly</a:t>
            </a:r>
          </a:p>
        </p:txBody>
      </p:sp>
      <p:sp>
        <p:nvSpPr>
          <p:cNvPr id="19" name="Rounded Rectangle 18">
            <a:extLst>
              <a:ext uri="{FF2B5EF4-FFF2-40B4-BE49-F238E27FC236}">
                <a16:creationId xmlns:a16="http://schemas.microsoft.com/office/drawing/2014/main" id="{862FC498-3086-D946-ACEF-FC4F3DA9A19D}"/>
              </a:ext>
            </a:extLst>
          </p:cNvPr>
          <p:cNvSpPr/>
          <p:nvPr/>
        </p:nvSpPr>
        <p:spPr>
          <a:xfrm>
            <a:off x="4761613" y="4636338"/>
            <a:ext cx="1794933" cy="1557730"/>
          </a:xfrm>
          <a:prstGeom prst="roundRect">
            <a:avLst/>
          </a:prstGeom>
          <a:noFill/>
          <a:ln w="57150">
            <a:solidFill>
              <a:srgbClr val="0070C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JP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C5AB941C-EC53-864F-B48F-80BEC46E767B}"/>
              </a:ext>
            </a:extLst>
          </p:cNvPr>
          <p:cNvSpPr/>
          <p:nvPr/>
        </p:nvSpPr>
        <p:spPr>
          <a:xfrm>
            <a:off x="4993039" y="4858452"/>
            <a:ext cx="1365955" cy="462845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 anchor="ctr"/>
          <a:lstStyle/>
          <a:p>
            <a:pPr algn="ctr"/>
            <a:r>
              <a:rPr lang="en-JP" dirty="0"/>
              <a:t>Apache</a:t>
            </a:r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B5EAA5BE-B13D-C948-8335-029EE3028CA6}"/>
              </a:ext>
            </a:extLst>
          </p:cNvPr>
          <p:cNvSpPr/>
          <p:nvPr/>
        </p:nvSpPr>
        <p:spPr>
          <a:xfrm>
            <a:off x="4990920" y="5500508"/>
            <a:ext cx="1365955" cy="462845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 anchor="ctr"/>
          <a:lstStyle/>
          <a:p>
            <a:pPr algn="ctr"/>
            <a:r>
              <a:rPr lang="en-JP" dirty="0"/>
              <a:t>Nginx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E8E78930-A84A-DB4E-8A06-47FEF827290A}"/>
              </a:ext>
            </a:extLst>
          </p:cNvPr>
          <p:cNvSpPr txBox="1"/>
          <p:nvPr/>
        </p:nvSpPr>
        <p:spPr>
          <a:xfrm>
            <a:off x="6997152" y="4994473"/>
            <a:ext cx="52610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JP" sz="3200" dirty="0"/>
              <a:t>...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9A2B046D-96FC-5841-9B7E-849B40DC1853}"/>
              </a:ext>
            </a:extLst>
          </p:cNvPr>
          <p:cNvSpPr txBox="1"/>
          <p:nvPr/>
        </p:nvSpPr>
        <p:spPr>
          <a:xfrm>
            <a:off x="9280709" y="6117389"/>
            <a:ext cx="5309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JP" dirty="0"/>
              <a:t>VM</a:t>
            </a:r>
          </a:p>
        </p:txBody>
      </p:sp>
    </p:spTree>
    <p:extLst>
      <p:ext uri="{BB962C8B-B14F-4D97-AF65-F5344CB8AC3E}">
        <p14:creationId xmlns:p14="http://schemas.microsoft.com/office/powerpoint/2010/main" val="251589217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52713"/>
    </mc:Choice>
    <mc:Fallback>
      <p:transition spd="slow" advTm="52713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9408DC-345E-A041-B1BD-53177ED092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JP" dirty="0"/>
              <a:t>Our Approach: Ciel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607A23-63A2-0D45-A643-A39FF627AD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JP" dirty="0"/>
              <a:t>Enable fine-grained autoscaling of VMs using in-VM containers</a:t>
            </a:r>
          </a:p>
          <a:p>
            <a:pPr lvl="1"/>
            <a:r>
              <a:rPr lang="en-JP" dirty="0"/>
              <a:t>Create one container per service in a VM</a:t>
            </a:r>
          </a:p>
          <a:p>
            <a:pPr lvl="1"/>
            <a:r>
              <a:rPr lang="en-JP" dirty="0"/>
              <a:t>Run processes for only one service in each in-VM container</a:t>
            </a:r>
          </a:p>
          <a:p>
            <a:r>
              <a:rPr lang="en-JP" dirty="0"/>
              <a:t>Achieve separation of services</a:t>
            </a:r>
          </a:p>
          <a:p>
            <a:pPr lvl="1"/>
            <a:r>
              <a:rPr lang="en-JP" dirty="0"/>
              <a:t>Monitor the resources used by in-VM containers</a:t>
            </a:r>
          </a:p>
          <a:p>
            <a:pPr lvl="1"/>
            <a:r>
              <a:rPr lang="en-JP" dirty="0"/>
              <a:t>Selectively boot in-VM containers only for necessary services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5BD1F54-E187-CF45-ACE8-D0F1AAED81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57A23-CB21-D340-80A0-623F78F268E8}" type="slidenum">
              <a:rPr kumimoji="1" lang="ja-JP" altLang="en-US" smtClean="0"/>
              <a:t>7</a:t>
            </a:fld>
            <a:endParaRPr kumimoji="1" lang="ja-JP" altLang="en-US"/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6124923E-7853-424C-8B9B-AD3D3384B919}"/>
              </a:ext>
            </a:extLst>
          </p:cNvPr>
          <p:cNvSpPr/>
          <p:nvPr/>
        </p:nvSpPr>
        <p:spPr>
          <a:xfrm>
            <a:off x="3431823" y="4414081"/>
            <a:ext cx="4853542" cy="2077156"/>
          </a:xfrm>
          <a:prstGeom prst="roundRect">
            <a:avLst/>
          </a:prstGeom>
          <a:noFill/>
          <a:ln w="57150">
            <a:solidFill>
              <a:srgbClr val="0070C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JP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21538910-A22E-444C-AF1E-FBADF23B7136}"/>
              </a:ext>
            </a:extLst>
          </p:cNvPr>
          <p:cNvSpPr/>
          <p:nvPr/>
        </p:nvSpPr>
        <p:spPr>
          <a:xfrm>
            <a:off x="4083716" y="4944656"/>
            <a:ext cx="1365955" cy="462845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 anchor="ctr"/>
          <a:lstStyle/>
          <a:p>
            <a:pPr algn="ctr"/>
            <a:r>
              <a:rPr lang="en-JP" dirty="0"/>
              <a:t>Apache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FAC42195-C5CB-5946-9E79-E1182414CBF6}"/>
              </a:ext>
            </a:extLst>
          </p:cNvPr>
          <p:cNvSpPr/>
          <p:nvPr/>
        </p:nvSpPr>
        <p:spPr>
          <a:xfrm>
            <a:off x="6288701" y="4944655"/>
            <a:ext cx="1365955" cy="462845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 anchor="ctr"/>
          <a:lstStyle/>
          <a:p>
            <a:pPr algn="ctr"/>
            <a:r>
              <a:rPr lang="en-JP" dirty="0"/>
              <a:t>WildFly</a:t>
            </a:r>
          </a:p>
        </p:txBody>
      </p:sp>
      <p:sp>
        <p:nvSpPr>
          <p:cNvPr id="10" name="Rounded Rectangle 9">
            <a:extLst>
              <a:ext uri="{FF2B5EF4-FFF2-40B4-BE49-F238E27FC236}">
                <a16:creationId xmlns:a16="http://schemas.microsoft.com/office/drawing/2014/main" id="{AFF5FBEB-27C4-EA4F-AEFD-AF3725E65759}"/>
              </a:ext>
            </a:extLst>
          </p:cNvPr>
          <p:cNvSpPr/>
          <p:nvPr/>
        </p:nvSpPr>
        <p:spPr>
          <a:xfrm>
            <a:off x="3835359" y="4809192"/>
            <a:ext cx="1853858" cy="1512710"/>
          </a:xfrm>
          <a:prstGeom prst="roundRect">
            <a:avLst/>
          </a:prstGeom>
          <a:noFill/>
          <a:ln w="38100">
            <a:solidFill>
              <a:srgbClr val="0070C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JP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513FD99E-1334-C64C-A3FC-879541A099CB}"/>
              </a:ext>
            </a:extLst>
          </p:cNvPr>
          <p:cNvSpPr/>
          <p:nvPr/>
        </p:nvSpPr>
        <p:spPr>
          <a:xfrm>
            <a:off x="4337714" y="5542968"/>
            <a:ext cx="372533" cy="372533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JP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2111F958-BF2A-0047-A06A-1107C82F469D}"/>
              </a:ext>
            </a:extLst>
          </p:cNvPr>
          <p:cNvSpPr/>
          <p:nvPr/>
        </p:nvSpPr>
        <p:spPr>
          <a:xfrm>
            <a:off x="4826301" y="5542968"/>
            <a:ext cx="372533" cy="372533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JP"/>
          </a:p>
        </p:txBody>
      </p:sp>
      <p:sp>
        <p:nvSpPr>
          <p:cNvPr id="13" name="Rounded Rectangle 12">
            <a:extLst>
              <a:ext uri="{FF2B5EF4-FFF2-40B4-BE49-F238E27FC236}">
                <a16:creationId xmlns:a16="http://schemas.microsoft.com/office/drawing/2014/main" id="{65CA75B4-4412-FF46-943C-994E0C6BE937}"/>
              </a:ext>
            </a:extLst>
          </p:cNvPr>
          <p:cNvSpPr/>
          <p:nvPr/>
        </p:nvSpPr>
        <p:spPr>
          <a:xfrm>
            <a:off x="6027980" y="4809192"/>
            <a:ext cx="1853858" cy="1512710"/>
          </a:xfrm>
          <a:prstGeom prst="roundRect">
            <a:avLst/>
          </a:prstGeom>
          <a:noFill/>
          <a:ln w="38100">
            <a:solidFill>
              <a:srgbClr val="0070C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JP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4D330EF1-0D9C-BA4D-AFAE-9C1152992B45}"/>
              </a:ext>
            </a:extLst>
          </p:cNvPr>
          <p:cNvSpPr/>
          <p:nvPr/>
        </p:nvSpPr>
        <p:spPr>
          <a:xfrm>
            <a:off x="6304249" y="5542968"/>
            <a:ext cx="372533" cy="372533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JP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15FC3585-DD60-5948-8B1E-69010776B0D6}"/>
              </a:ext>
            </a:extLst>
          </p:cNvPr>
          <p:cNvSpPr/>
          <p:nvPr/>
        </p:nvSpPr>
        <p:spPr>
          <a:xfrm>
            <a:off x="6806682" y="5542968"/>
            <a:ext cx="372533" cy="372533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JP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93981E91-7B3D-B041-84C9-B3A5B7161DD0}"/>
              </a:ext>
            </a:extLst>
          </p:cNvPr>
          <p:cNvSpPr/>
          <p:nvPr/>
        </p:nvSpPr>
        <p:spPr>
          <a:xfrm>
            <a:off x="7309114" y="5542968"/>
            <a:ext cx="372533" cy="372533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JP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EBE15EEF-F21E-C44D-9B9F-2C3B2A154FE3}"/>
              </a:ext>
            </a:extLst>
          </p:cNvPr>
          <p:cNvSpPr txBox="1"/>
          <p:nvPr/>
        </p:nvSpPr>
        <p:spPr>
          <a:xfrm>
            <a:off x="4163406" y="5915501"/>
            <a:ext cx="11977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JP" dirty="0"/>
              <a:t>resources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32C0397-E2F3-124E-9047-5FADAAB30707}"/>
              </a:ext>
            </a:extLst>
          </p:cNvPr>
          <p:cNvSpPr txBox="1"/>
          <p:nvPr/>
        </p:nvSpPr>
        <p:spPr>
          <a:xfrm>
            <a:off x="6380220" y="5915501"/>
            <a:ext cx="11977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JP" dirty="0"/>
              <a:t>resources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F25E25DC-DFEC-5143-A7B0-FB1312D80F67}"/>
              </a:ext>
            </a:extLst>
          </p:cNvPr>
          <p:cNvSpPr txBox="1"/>
          <p:nvPr/>
        </p:nvSpPr>
        <p:spPr>
          <a:xfrm>
            <a:off x="4092841" y="4414078"/>
            <a:ext cx="13388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JP" dirty="0"/>
              <a:t>container A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52862A98-C9FE-F04C-83F2-344177944E65}"/>
              </a:ext>
            </a:extLst>
          </p:cNvPr>
          <p:cNvSpPr txBox="1"/>
          <p:nvPr/>
        </p:nvSpPr>
        <p:spPr>
          <a:xfrm>
            <a:off x="6281236" y="4417153"/>
            <a:ext cx="13388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JP" dirty="0"/>
              <a:t>container B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9631EFA5-2580-C349-ABE0-DB667B456C9A}"/>
              </a:ext>
            </a:extLst>
          </p:cNvPr>
          <p:cNvSpPr txBox="1"/>
          <p:nvPr/>
        </p:nvSpPr>
        <p:spPr>
          <a:xfrm>
            <a:off x="8347954" y="6122745"/>
            <a:ext cx="5309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JP" dirty="0"/>
              <a:t>VM</a:t>
            </a:r>
          </a:p>
        </p:txBody>
      </p:sp>
    </p:spTree>
    <p:extLst>
      <p:ext uri="{BB962C8B-B14F-4D97-AF65-F5344CB8AC3E}">
        <p14:creationId xmlns:p14="http://schemas.microsoft.com/office/powerpoint/2010/main" val="3077576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57688"/>
    </mc:Choice>
    <mc:Fallback>
      <p:transition spd="slow" advTm="57688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99EAAD-BF94-894B-8B5F-1EC0463C10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JP" dirty="0"/>
              <a:t>Fine-grained Autoscaling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34A6F4-BAAB-FA43-AAE9-EE1A293AEC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JP" dirty="0"/>
              <a:t>The autoscaler monitors the resource usage of each in-VM container</a:t>
            </a:r>
          </a:p>
          <a:p>
            <a:pPr lvl="1"/>
            <a:r>
              <a:rPr lang="en-JP" dirty="0"/>
              <a:t>Create a new VM of minimum size only for an overloaded container</a:t>
            </a:r>
          </a:p>
          <a:p>
            <a:pPr lvl="2"/>
            <a:r>
              <a:rPr lang="en-JP" dirty="0"/>
              <a:t>E.g., less virtual CPUs, less memory, etc.</a:t>
            </a:r>
          </a:p>
          <a:p>
            <a:pPr lvl="1"/>
            <a:r>
              <a:rPr lang="en-JP" dirty="0"/>
              <a:t>Boot only a container that needs to be scaled out</a:t>
            </a:r>
          </a:p>
          <a:p>
            <a:pPr lvl="2"/>
            <a:r>
              <a:rPr lang="en-JP" dirty="0"/>
              <a:t>The container starts a necessary service</a:t>
            </a:r>
          </a:p>
          <a:p>
            <a:pPr lvl="2"/>
            <a:r>
              <a:rPr lang="en-JP" dirty="0"/>
              <a:t>The other containers are not booted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6B87D7-03AC-A741-8C6A-2310534139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57A23-CB21-D340-80A0-623F78F268E8}" type="slidenum">
              <a:rPr kumimoji="1" lang="ja-JP" altLang="en-US" smtClean="0"/>
              <a:t>8</a:t>
            </a:fld>
            <a:endParaRPr kumimoji="1" lang="ja-JP" altLang="en-US"/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7A82E6E8-C7F7-764B-9B85-02051CFCFC23}"/>
              </a:ext>
            </a:extLst>
          </p:cNvPr>
          <p:cNvSpPr/>
          <p:nvPr/>
        </p:nvSpPr>
        <p:spPr>
          <a:xfrm>
            <a:off x="3002162" y="4368925"/>
            <a:ext cx="4436535" cy="2065867"/>
          </a:xfrm>
          <a:prstGeom prst="roundRect">
            <a:avLst/>
          </a:prstGeom>
          <a:noFill/>
          <a:ln w="57150">
            <a:solidFill>
              <a:schemeClr val="tx2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JP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4A808029-0CBE-4D4E-88BF-17E0855B9DEA}"/>
              </a:ext>
            </a:extLst>
          </p:cNvPr>
          <p:cNvSpPr/>
          <p:nvPr/>
        </p:nvSpPr>
        <p:spPr>
          <a:xfrm>
            <a:off x="3498876" y="4899500"/>
            <a:ext cx="1365955" cy="462845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rtlCol="0" anchor="ctr"/>
          <a:lstStyle/>
          <a:p>
            <a:pPr algn="ctr"/>
            <a:r>
              <a:rPr lang="en-JP" dirty="0"/>
              <a:t>Apache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0099C82A-FC45-354B-BF3A-5D117E0D2351}"/>
              </a:ext>
            </a:extLst>
          </p:cNvPr>
          <p:cNvSpPr/>
          <p:nvPr/>
        </p:nvSpPr>
        <p:spPr>
          <a:xfrm>
            <a:off x="5568606" y="4899499"/>
            <a:ext cx="1365955" cy="462845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 anchor="ctr"/>
          <a:lstStyle/>
          <a:p>
            <a:pPr algn="ctr"/>
            <a:r>
              <a:rPr lang="en-JP" dirty="0"/>
              <a:t>WildFly</a:t>
            </a:r>
          </a:p>
        </p:txBody>
      </p:sp>
      <p:sp>
        <p:nvSpPr>
          <p:cNvPr id="8" name="Rounded Rectangle 7">
            <a:extLst>
              <a:ext uri="{FF2B5EF4-FFF2-40B4-BE49-F238E27FC236}">
                <a16:creationId xmlns:a16="http://schemas.microsoft.com/office/drawing/2014/main" id="{8A96FE0A-3B88-424B-BE6B-8C70E8AE22EE}"/>
              </a:ext>
            </a:extLst>
          </p:cNvPr>
          <p:cNvSpPr/>
          <p:nvPr/>
        </p:nvSpPr>
        <p:spPr>
          <a:xfrm>
            <a:off x="3250519" y="4764036"/>
            <a:ext cx="1853858" cy="1512710"/>
          </a:xfrm>
          <a:prstGeom prst="roundRect">
            <a:avLst/>
          </a:prstGeom>
          <a:noFill/>
          <a:ln w="38100">
            <a:solidFill>
              <a:schemeClr val="tx2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JP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62B21DC9-D48A-5C49-A3BD-76C265F921D3}"/>
              </a:ext>
            </a:extLst>
          </p:cNvPr>
          <p:cNvSpPr/>
          <p:nvPr/>
        </p:nvSpPr>
        <p:spPr>
          <a:xfrm>
            <a:off x="3752874" y="5497812"/>
            <a:ext cx="372533" cy="372533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JP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C15CF468-E760-1749-B6D9-0FE02235CC1E}"/>
              </a:ext>
            </a:extLst>
          </p:cNvPr>
          <p:cNvSpPr/>
          <p:nvPr/>
        </p:nvSpPr>
        <p:spPr>
          <a:xfrm>
            <a:off x="4241461" y="5497812"/>
            <a:ext cx="372533" cy="372533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JP"/>
          </a:p>
        </p:txBody>
      </p:sp>
      <p:sp>
        <p:nvSpPr>
          <p:cNvPr id="11" name="Rounded Rectangle 10">
            <a:extLst>
              <a:ext uri="{FF2B5EF4-FFF2-40B4-BE49-F238E27FC236}">
                <a16:creationId xmlns:a16="http://schemas.microsoft.com/office/drawing/2014/main" id="{04AA3509-1A07-C44E-8D8F-E08850EC317A}"/>
              </a:ext>
            </a:extLst>
          </p:cNvPr>
          <p:cNvSpPr/>
          <p:nvPr/>
        </p:nvSpPr>
        <p:spPr>
          <a:xfrm>
            <a:off x="5307885" y="4764036"/>
            <a:ext cx="1853858" cy="1512710"/>
          </a:xfrm>
          <a:prstGeom prst="roundRect">
            <a:avLst/>
          </a:prstGeom>
          <a:noFill/>
          <a:ln w="38100">
            <a:solidFill>
              <a:srgbClr val="0070C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JP"/>
          </a:p>
        </p:txBody>
      </p:sp>
      <p:sp>
        <p:nvSpPr>
          <p:cNvPr id="12" name="Rounded Rectangle 11">
            <a:extLst>
              <a:ext uri="{FF2B5EF4-FFF2-40B4-BE49-F238E27FC236}">
                <a16:creationId xmlns:a16="http://schemas.microsoft.com/office/drawing/2014/main" id="{862901BF-996D-254E-8A5E-8C993F948A7F}"/>
              </a:ext>
            </a:extLst>
          </p:cNvPr>
          <p:cNvSpPr/>
          <p:nvPr/>
        </p:nvSpPr>
        <p:spPr>
          <a:xfrm>
            <a:off x="835377" y="4899394"/>
            <a:ext cx="1100699" cy="1004929"/>
          </a:xfrm>
          <a:prstGeom prst="roundRect">
            <a:avLst/>
          </a:prstGeom>
          <a:solidFill>
            <a:srgbClr val="D5FDA9"/>
          </a:solidFill>
          <a:ln>
            <a:solidFill>
              <a:srgbClr val="3CA642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JP" dirty="0"/>
              <a:t>auto</a:t>
            </a:r>
          </a:p>
          <a:p>
            <a:pPr algn="ctr"/>
            <a:r>
              <a:rPr lang="en-JP" dirty="0"/>
              <a:t>scaler</a:t>
            </a: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D7AA5302-0CDD-2146-83C6-74ACDEDA6700}"/>
              </a:ext>
            </a:extLst>
          </p:cNvPr>
          <p:cNvSpPr/>
          <p:nvPr/>
        </p:nvSpPr>
        <p:spPr>
          <a:xfrm>
            <a:off x="5584154" y="5497812"/>
            <a:ext cx="372533" cy="372533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JP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B6404F46-39FA-7E45-95BC-6D8D8D4719DB}"/>
              </a:ext>
            </a:extLst>
          </p:cNvPr>
          <p:cNvSpPr/>
          <p:nvPr/>
        </p:nvSpPr>
        <p:spPr>
          <a:xfrm>
            <a:off x="6086587" y="5497812"/>
            <a:ext cx="372533" cy="372533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JP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2BB02B04-6043-1942-A0C7-13E328A3408B}"/>
              </a:ext>
            </a:extLst>
          </p:cNvPr>
          <p:cNvSpPr/>
          <p:nvPr/>
        </p:nvSpPr>
        <p:spPr>
          <a:xfrm>
            <a:off x="6589019" y="5497812"/>
            <a:ext cx="372533" cy="372533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JP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358C0E2-EA38-9A48-8079-BA718560894A}"/>
              </a:ext>
            </a:extLst>
          </p:cNvPr>
          <p:cNvSpPr txBox="1"/>
          <p:nvPr/>
        </p:nvSpPr>
        <p:spPr>
          <a:xfrm>
            <a:off x="3578566" y="5870345"/>
            <a:ext cx="11977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JP" dirty="0"/>
              <a:t>resources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2C2116AB-E3A5-E44F-8A3C-2A7D7B9300BD}"/>
              </a:ext>
            </a:extLst>
          </p:cNvPr>
          <p:cNvSpPr txBox="1"/>
          <p:nvPr/>
        </p:nvSpPr>
        <p:spPr>
          <a:xfrm>
            <a:off x="5660125" y="5870345"/>
            <a:ext cx="11977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JP" dirty="0"/>
              <a:t>resources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5F9FD637-474B-BA40-80AE-C92365AFD1C2}"/>
              </a:ext>
            </a:extLst>
          </p:cNvPr>
          <p:cNvSpPr txBox="1"/>
          <p:nvPr/>
        </p:nvSpPr>
        <p:spPr>
          <a:xfrm>
            <a:off x="3508001" y="4368922"/>
            <a:ext cx="13388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JP" dirty="0"/>
              <a:t>container A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43495DBD-A0AD-CD4C-94A6-68004847DA06}"/>
              </a:ext>
            </a:extLst>
          </p:cNvPr>
          <p:cNvSpPr txBox="1"/>
          <p:nvPr/>
        </p:nvSpPr>
        <p:spPr>
          <a:xfrm>
            <a:off x="5561141" y="4371997"/>
            <a:ext cx="13388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JP" dirty="0"/>
              <a:t>container B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055D9F55-5901-4945-8114-67B3D3DFAC19}"/>
              </a:ext>
            </a:extLst>
          </p:cNvPr>
          <p:cNvSpPr txBox="1"/>
          <p:nvPr/>
        </p:nvSpPr>
        <p:spPr>
          <a:xfrm>
            <a:off x="10188255" y="3962518"/>
            <a:ext cx="12105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JP" dirty="0"/>
              <a:t>new VM 2</a:t>
            </a:r>
          </a:p>
        </p:txBody>
      </p:sp>
      <p:sp>
        <p:nvSpPr>
          <p:cNvPr id="21" name="Rounded Rectangle 20">
            <a:extLst>
              <a:ext uri="{FF2B5EF4-FFF2-40B4-BE49-F238E27FC236}">
                <a16:creationId xmlns:a16="http://schemas.microsoft.com/office/drawing/2014/main" id="{4CE5593D-C034-B743-9335-F4BFC418CB28}"/>
              </a:ext>
            </a:extLst>
          </p:cNvPr>
          <p:cNvSpPr/>
          <p:nvPr/>
        </p:nvSpPr>
        <p:spPr>
          <a:xfrm>
            <a:off x="8948817" y="4368922"/>
            <a:ext cx="2345607" cy="2065867"/>
          </a:xfrm>
          <a:prstGeom prst="roundRect">
            <a:avLst/>
          </a:prstGeom>
          <a:noFill/>
          <a:ln w="57150">
            <a:solidFill>
              <a:srgbClr val="0070C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JP"/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05DB5F83-B788-3945-9D14-17CD91A357AA}"/>
              </a:ext>
            </a:extLst>
          </p:cNvPr>
          <p:cNvSpPr/>
          <p:nvPr/>
        </p:nvSpPr>
        <p:spPr>
          <a:xfrm>
            <a:off x="9445531" y="4899497"/>
            <a:ext cx="1365955" cy="462845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 anchor="ctr"/>
          <a:lstStyle/>
          <a:p>
            <a:pPr algn="ctr"/>
            <a:r>
              <a:rPr lang="en-JP" dirty="0"/>
              <a:t>Apache</a:t>
            </a:r>
          </a:p>
        </p:txBody>
      </p:sp>
      <p:sp>
        <p:nvSpPr>
          <p:cNvPr id="23" name="Rounded Rectangle 22">
            <a:extLst>
              <a:ext uri="{FF2B5EF4-FFF2-40B4-BE49-F238E27FC236}">
                <a16:creationId xmlns:a16="http://schemas.microsoft.com/office/drawing/2014/main" id="{4D8EBEA0-9386-8745-B7C8-344C376E0F0C}"/>
              </a:ext>
            </a:extLst>
          </p:cNvPr>
          <p:cNvSpPr/>
          <p:nvPr/>
        </p:nvSpPr>
        <p:spPr>
          <a:xfrm>
            <a:off x="9197174" y="4764033"/>
            <a:ext cx="1853858" cy="1512710"/>
          </a:xfrm>
          <a:prstGeom prst="roundRect">
            <a:avLst/>
          </a:prstGeom>
          <a:noFill/>
          <a:ln w="38100">
            <a:solidFill>
              <a:srgbClr val="0070C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JP"/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D2B4577F-DA84-3E4A-9E1F-0E2FB8F0551D}"/>
              </a:ext>
            </a:extLst>
          </p:cNvPr>
          <p:cNvSpPr/>
          <p:nvPr/>
        </p:nvSpPr>
        <p:spPr>
          <a:xfrm>
            <a:off x="9699529" y="5497809"/>
            <a:ext cx="372533" cy="372533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JP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7D6C9CDE-3711-AA41-B075-237D958CB654}"/>
              </a:ext>
            </a:extLst>
          </p:cNvPr>
          <p:cNvSpPr/>
          <p:nvPr/>
        </p:nvSpPr>
        <p:spPr>
          <a:xfrm>
            <a:off x="10188116" y="5497809"/>
            <a:ext cx="372533" cy="372533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JP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D0A93E82-20C8-0A44-8B39-1C86DD81B5B0}"/>
              </a:ext>
            </a:extLst>
          </p:cNvPr>
          <p:cNvSpPr txBox="1"/>
          <p:nvPr/>
        </p:nvSpPr>
        <p:spPr>
          <a:xfrm>
            <a:off x="9525221" y="5870342"/>
            <a:ext cx="11977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JP" dirty="0"/>
              <a:t>resources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0C296D0B-09C6-0B48-91F7-18B9433612BF}"/>
              </a:ext>
            </a:extLst>
          </p:cNvPr>
          <p:cNvSpPr txBox="1"/>
          <p:nvPr/>
        </p:nvSpPr>
        <p:spPr>
          <a:xfrm>
            <a:off x="9454656" y="4368919"/>
            <a:ext cx="13388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JP" dirty="0"/>
              <a:t>container A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43B78DD3-E2F6-8F42-99E4-E480A06D5D36}"/>
              </a:ext>
            </a:extLst>
          </p:cNvPr>
          <p:cNvSpPr txBox="1"/>
          <p:nvPr/>
        </p:nvSpPr>
        <p:spPr>
          <a:xfrm>
            <a:off x="7628785" y="4663195"/>
            <a:ext cx="11208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JP" dirty="0"/>
              <a:t>scale-out</a:t>
            </a:r>
          </a:p>
        </p:txBody>
      </p:sp>
      <p:sp>
        <p:nvSpPr>
          <p:cNvPr id="29" name="Cross 28">
            <a:extLst>
              <a:ext uri="{FF2B5EF4-FFF2-40B4-BE49-F238E27FC236}">
                <a16:creationId xmlns:a16="http://schemas.microsoft.com/office/drawing/2014/main" id="{74F2720C-49C7-934B-BA8C-7EE153767E45}"/>
              </a:ext>
            </a:extLst>
          </p:cNvPr>
          <p:cNvSpPr/>
          <p:nvPr/>
        </p:nvSpPr>
        <p:spPr>
          <a:xfrm>
            <a:off x="7894601" y="5103052"/>
            <a:ext cx="598311" cy="598311"/>
          </a:xfrm>
          <a:prstGeom prst="plus">
            <a:avLst>
              <a:gd name="adj" fmla="val 40094"/>
            </a:avLst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JP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D7F90ECF-108D-1348-A97B-9F570B4C725E}"/>
              </a:ext>
            </a:extLst>
          </p:cNvPr>
          <p:cNvSpPr txBox="1"/>
          <p:nvPr/>
        </p:nvSpPr>
        <p:spPr>
          <a:xfrm>
            <a:off x="6850882" y="3962518"/>
            <a:ext cx="7232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JP" dirty="0"/>
              <a:t>VM 1</a:t>
            </a:r>
          </a:p>
        </p:txBody>
      </p: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FA95878C-2FB0-184F-A088-1474847AC723}"/>
              </a:ext>
            </a:extLst>
          </p:cNvPr>
          <p:cNvCxnSpPr>
            <a:cxnSpLocks/>
            <a:stCxn id="12" idx="3"/>
            <a:endCxn id="8" idx="1"/>
          </p:cNvCxnSpPr>
          <p:nvPr/>
        </p:nvCxnSpPr>
        <p:spPr>
          <a:xfrm>
            <a:off x="1936076" y="5401859"/>
            <a:ext cx="1314443" cy="118532"/>
          </a:xfrm>
          <a:prstGeom prst="line">
            <a:avLst/>
          </a:prstGeom>
          <a:ln w="28575" cmpd="sng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TextBox 31">
            <a:extLst>
              <a:ext uri="{FF2B5EF4-FFF2-40B4-BE49-F238E27FC236}">
                <a16:creationId xmlns:a16="http://schemas.microsoft.com/office/drawing/2014/main" id="{C67E5146-ABDF-BF45-AC05-11CE43477870}"/>
              </a:ext>
            </a:extLst>
          </p:cNvPr>
          <p:cNvSpPr txBox="1"/>
          <p:nvPr/>
        </p:nvSpPr>
        <p:spPr>
          <a:xfrm>
            <a:off x="1997185" y="5008799"/>
            <a:ext cx="9541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JP" dirty="0"/>
              <a:t>monitor</a:t>
            </a:r>
          </a:p>
        </p:txBody>
      </p:sp>
    </p:spTree>
    <p:extLst>
      <p:ext uri="{BB962C8B-B14F-4D97-AF65-F5344CB8AC3E}">
        <p14:creationId xmlns:p14="http://schemas.microsoft.com/office/powerpoint/2010/main" val="40231874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49800"/>
    </mc:Choice>
    <mc:Fallback>
      <p:transition spd="slow" advTm="49800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730CE6-88C7-3740-B7E0-2E7C86FE04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JP" dirty="0"/>
              <a:t>Monitoring with VM Introspection (VMI)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6AE1BB-BBE9-1440-8D77-3605DE93B9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JP" dirty="0"/>
              <a:t>Monitor the resource usage of in-VM containers from the outside of a VM</a:t>
            </a:r>
          </a:p>
          <a:p>
            <a:pPr lvl="1"/>
            <a:r>
              <a:rPr lang="en-JP" dirty="0"/>
              <a:t>Obtain the internal states of a VM in a non-intrusive manner</a:t>
            </a:r>
          </a:p>
          <a:p>
            <a:pPr lvl="2"/>
            <a:r>
              <a:rPr lang="en-JP" dirty="0"/>
              <a:t>E.g., CPU utilization, consumed memory, disk/network bandwidths, etc.</a:t>
            </a:r>
          </a:p>
          <a:p>
            <a:pPr lvl="1"/>
            <a:r>
              <a:rPr lang="en-JP" dirty="0"/>
              <a:t>Analyze the memory of the guest OS in a VM</a:t>
            </a:r>
          </a:p>
          <a:p>
            <a:pPr lvl="2"/>
            <a:r>
              <a:rPr lang="en-JP" dirty="0"/>
              <a:t>Using the knowledge of its data structures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E1BFF8D-9B70-B247-9217-1F9EE64C76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57A23-CB21-D340-80A0-623F78F268E8}" type="slidenum">
              <a:rPr kumimoji="1" lang="ja-JP" altLang="en-US" smtClean="0"/>
              <a:t>9</a:t>
            </a:fld>
            <a:endParaRPr kumimoji="1" lang="ja-JP" altLang="en-US"/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FEE07790-5A95-0144-BEBA-B645A153B00B}"/>
              </a:ext>
            </a:extLst>
          </p:cNvPr>
          <p:cNvSpPr/>
          <p:nvPr/>
        </p:nvSpPr>
        <p:spPr>
          <a:xfrm>
            <a:off x="6096000" y="4233459"/>
            <a:ext cx="3909227" cy="2257778"/>
          </a:xfrm>
          <a:prstGeom prst="roundRect">
            <a:avLst/>
          </a:prstGeom>
          <a:noFill/>
          <a:ln w="57150">
            <a:solidFill>
              <a:srgbClr val="0070C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JP"/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D2E1D084-3581-4D40-B9C1-E87594E27B10}"/>
              </a:ext>
            </a:extLst>
          </p:cNvPr>
          <p:cNvSpPr/>
          <p:nvPr/>
        </p:nvSpPr>
        <p:spPr>
          <a:xfrm>
            <a:off x="6344357" y="4459237"/>
            <a:ext cx="1561137" cy="487878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0070C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JP" dirty="0"/>
              <a:t>container A</a:t>
            </a:r>
          </a:p>
        </p:txBody>
      </p:sp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A4E0DC5F-0760-7A4C-8996-624B36E980B4}"/>
              </a:ext>
            </a:extLst>
          </p:cNvPr>
          <p:cNvSpPr/>
          <p:nvPr/>
        </p:nvSpPr>
        <p:spPr>
          <a:xfrm>
            <a:off x="8174792" y="4459237"/>
            <a:ext cx="1561137" cy="487878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0070C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JP" dirty="0"/>
              <a:t>container B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9BEDF35-D736-1744-A6A3-9765F6CC3478}"/>
              </a:ext>
            </a:extLst>
          </p:cNvPr>
          <p:cNvSpPr/>
          <p:nvPr/>
        </p:nvSpPr>
        <p:spPr>
          <a:xfrm>
            <a:off x="6344357" y="5114184"/>
            <a:ext cx="3391572" cy="43115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JP" dirty="0"/>
              <a:t>guest OS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D62712CB-9A01-7A42-B397-40B08317926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00544" y="5587800"/>
            <a:ext cx="1113428" cy="556714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46683C7C-BCD0-7F44-9B62-9340A6BB3A32}"/>
              </a:ext>
            </a:extLst>
          </p:cNvPr>
          <p:cNvSpPr txBox="1"/>
          <p:nvPr/>
        </p:nvSpPr>
        <p:spPr>
          <a:xfrm>
            <a:off x="6761292" y="5997939"/>
            <a:ext cx="10182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JP" dirty="0"/>
              <a:t>memory</a:t>
            </a:r>
          </a:p>
        </p:txBody>
      </p:sp>
      <p:sp>
        <p:nvSpPr>
          <p:cNvPr id="12" name="Rounded Rectangle 11">
            <a:extLst>
              <a:ext uri="{FF2B5EF4-FFF2-40B4-BE49-F238E27FC236}">
                <a16:creationId xmlns:a16="http://schemas.microsoft.com/office/drawing/2014/main" id="{70940FE7-BDD8-A545-8057-A1F4A6EA7EAC}"/>
              </a:ext>
            </a:extLst>
          </p:cNvPr>
          <p:cNvSpPr/>
          <p:nvPr/>
        </p:nvSpPr>
        <p:spPr>
          <a:xfrm>
            <a:off x="3795841" y="4583243"/>
            <a:ext cx="1450654" cy="1004929"/>
          </a:xfrm>
          <a:prstGeom prst="roundRect">
            <a:avLst/>
          </a:prstGeom>
          <a:solidFill>
            <a:srgbClr val="D5FDA9"/>
          </a:solidFill>
          <a:ln>
            <a:solidFill>
              <a:srgbClr val="3CA642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JP" dirty="0"/>
              <a:t>autoscaler</a:t>
            </a:r>
          </a:p>
        </p:txBody>
      </p:sp>
      <p:cxnSp>
        <p:nvCxnSpPr>
          <p:cNvPr id="14" name="Elbow Connector 13">
            <a:extLst>
              <a:ext uri="{FF2B5EF4-FFF2-40B4-BE49-F238E27FC236}">
                <a16:creationId xmlns:a16="http://schemas.microsoft.com/office/drawing/2014/main" id="{328C8AF7-5412-C34A-B28B-0BF1F22C4218}"/>
              </a:ext>
            </a:extLst>
          </p:cNvPr>
          <p:cNvCxnSpPr>
            <a:stCxn id="12" idx="2"/>
            <a:endCxn id="9" idx="1"/>
          </p:cNvCxnSpPr>
          <p:nvPr/>
        </p:nvCxnSpPr>
        <p:spPr>
          <a:xfrm rot="16200000" flipH="1">
            <a:off x="5471864" y="4637476"/>
            <a:ext cx="277985" cy="2179376"/>
          </a:xfrm>
          <a:prstGeom prst="bentConnector2">
            <a:avLst/>
          </a:prstGeom>
          <a:ln w="28575" cmpd="sng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Cloud Callout 15">
            <a:extLst>
              <a:ext uri="{FF2B5EF4-FFF2-40B4-BE49-F238E27FC236}">
                <a16:creationId xmlns:a16="http://schemas.microsoft.com/office/drawing/2014/main" id="{1DA986D4-0B02-A144-AA9C-6D80206835A6}"/>
              </a:ext>
            </a:extLst>
          </p:cNvPr>
          <p:cNvSpPr/>
          <p:nvPr/>
        </p:nvSpPr>
        <p:spPr>
          <a:xfrm>
            <a:off x="984907" y="4583368"/>
            <a:ext cx="2359378" cy="1365831"/>
          </a:xfrm>
          <a:prstGeom prst="cloudCallout">
            <a:avLst>
              <a:gd name="adj1" fmla="val 70553"/>
              <a:gd name="adj2" fmla="val -9582"/>
            </a:avLst>
          </a:prstGeom>
          <a:solidFill>
            <a:schemeClr val="bg1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JP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4FFB8CC4-1607-BD42-9682-8C231BDE7717}"/>
              </a:ext>
            </a:extLst>
          </p:cNvPr>
          <p:cNvSpPr/>
          <p:nvPr/>
        </p:nvSpPr>
        <p:spPr>
          <a:xfrm>
            <a:off x="1466689" y="5012345"/>
            <a:ext cx="293511" cy="293511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JP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3E065875-745D-F24A-8C7C-BC2EEE347432}"/>
              </a:ext>
            </a:extLst>
          </p:cNvPr>
          <p:cNvSpPr/>
          <p:nvPr/>
        </p:nvSpPr>
        <p:spPr>
          <a:xfrm>
            <a:off x="2023402" y="5012345"/>
            <a:ext cx="293511" cy="293511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JP"/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8158B9E9-EA75-B442-9C03-1C908024791F}"/>
              </a:ext>
            </a:extLst>
          </p:cNvPr>
          <p:cNvCxnSpPr>
            <a:stCxn id="17" idx="6"/>
            <a:endCxn id="18" idx="2"/>
          </p:cNvCxnSpPr>
          <p:nvPr/>
        </p:nvCxnSpPr>
        <p:spPr>
          <a:xfrm>
            <a:off x="1760200" y="5159101"/>
            <a:ext cx="263202" cy="0"/>
          </a:xfrm>
          <a:prstGeom prst="straightConnector1">
            <a:avLst/>
          </a:prstGeom>
          <a:ln w="28575" cmpd="sng">
            <a:solidFill>
              <a:schemeClr val="tx1"/>
            </a:solidFill>
            <a:headEnd type="none" w="med" len="med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Oval 20">
            <a:extLst>
              <a:ext uri="{FF2B5EF4-FFF2-40B4-BE49-F238E27FC236}">
                <a16:creationId xmlns:a16="http://schemas.microsoft.com/office/drawing/2014/main" id="{505B6A97-B6FA-E249-B310-68D1378B18EF}"/>
              </a:ext>
            </a:extLst>
          </p:cNvPr>
          <p:cNvSpPr/>
          <p:nvPr/>
        </p:nvSpPr>
        <p:spPr>
          <a:xfrm>
            <a:off x="2580115" y="5012345"/>
            <a:ext cx="293511" cy="293511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JP"/>
          </a:p>
        </p:txBody>
      </p: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85260EA4-C506-FC45-A19F-ABA539517A7B}"/>
              </a:ext>
            </a:extLst>
          </p:cNvPr>
          <p:cNvCxnSpPr>
            <a:endCxn id="21" idx="2"/>
          </p:cNvCxnSpPr>
          <p:nvPr/>
        </p:nvCxnSpPr>
        <p:spPr>
          <a:xfrm>
            <a:off x="2316913" y="5159101"/>
            <a:ext cx="263202" cy="0"/>
          </a:xfrm>
          <a:prstGeom prst="straightConnector1">
            <a:avLst/>
          </a:prstGeom>
          <a:ln w="28575" cmpd="sng">
            <a:solidFill>
              <a:schemeClr val="tx1"/>
            </a:solidFill>
            <a:headEnd type="none" w="med" len="med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TextBox 22">
            <a:extLst>
              <a:ext uri="{FF2B5EF4-FFF2-40B4-BE49-F238E27FC236}">
                <a16:creationId xmlns:a16="http://schemas.microsoft.com/office/drawing/2014/main" id="{8102800A-E6C0-9045-BD08-A2B4D6867CEB}"/>
              </a:ext>
            </a:extLst>
          </p:cNvPr>
          <p:cNvSpPr txBox="1"/>
          <p:nvPr/>
        </p:nvSpPr>
        <p:spPr>
          <a:xfrm>
            <a:off x="1506722" y="5294645"/>
            <a:ext cx="13388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JP" dirty="0"/>
              <a:t>process list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3B1BE8C2-E41B-FE40-A63E-5218E9868243}"/>
              </a:ext>
            </a:extLst>
          </p:cNvPr>
          <p:cNvSpPr txBox="1"/>
          <p:nvPr/>
        </p:nvSpPr>
        <p:spPr>
          <a:xfrm>
            <a:off x="9435139" y="3809987"/>
            <a:ext cx="5309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JP" dirty="0"/>
              <a:t>VM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8B62C1EA-E189-2347-A0EB-B83D61940EDE}"/>
              </a:ext>
            </a:extLst>
          </p:cNvPr>
          <p:cNvSpPr txBox="1"/>
          <p:nvPr/>
        </p:nvSpPr>
        <p:spPr>
          <a:xfrm>
            <a:off x="5085029" y="5911472"/>
            <a:ext cx="5950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JP" dirty="0"/>
              <a:t>VMI</a:t>
            </a:r>
          </a:p>
        </p:txBody>
      </p:sp>
      <p:grpSp>
        <p:nvGrpSpPr>
          <p:cNvPr id="28" name="Group 1248">
            <a:extLst>
              <a:ext uri="{FF2B5EF4-FFF2-40B4-BE49-F238E27FC236}">
                <a16:creationId xmlns:a16="http://schemas.microsoft.com/office/drawing/2014/main" id="{0E2EA06E-4661-8A42-85A3-C9FB851300D8}"/>
              </a:ext>
            </a:extLst>
          </p:cNvPr>
          <p:cNvGrpSpPr>
            <a:grpSpLocks/>
          </p:cNvGrpSpPr>
          <p:nvPr/>
        </p:nvGrpSpPr>
        <p:grpSpPr bwMode="auto">
          <a:xfrm rot="5400000">
            <a:off x="8271297" y="5656107"/>
            <a:ext cx="451191" cy="644201"/>
            <a:chOff x="716" y="1117"/>
            <a:chExt cx="1588" cy="2268"/>
          </a:xfrm>
        </p:grpSpPr>
        <p:sp>
          <p:nvSpPr>
            <p:cNvPr id="29" name="AutoShape 1249">
              <a:extLst>
                <a:ext uri="{FF2B5EF4-FFF2-40B4-BE49-F238E27FC236}">
                  <a16:creationId xmlns:a16="http://schemas.microsoft.com/office/drawing/2014/main" id="{19B741E4-13E9-9649-BF59-97200488B83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16" y="1117"/>
              <a:ext cx="1588" cy="2268"/>
            </a:xfrm>
            <a:prstGeom prst="roundRect">
              <a:avLst>
                <a:gd name="adj" fmla="val 2481"/>
              </a:avLst>
            </a:prstGeom>
            <a:solidFill>
              <a:srgbClr val="C0C0C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FF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30" name="Freeform 1250">
              <a:extLst>
                <a:ext uri="{FF2B5EF4-FFF2-40B4-BE49-F238E27FC236}">
                  <a16:creationId xmlns:a16="http://schemas.microsoft.com/office/drawing/2014/main" id="{BC41553A-2E85-D849-942D-92BE76B9BA59}"/>
                </a:ext>
              </a:extLst>
            </p:cNvPr>
            <p:cNvSpPr>
              <a:spLocks/>
            </p:cNvSpPr>
            <p:nvPr/>
          </p:nvSpPr>
          <p:spPr bwMode="auto">
            <a:xfrm>
              <a:off x="716" y="1117"/>
              <a:ext cx="1588" cy="2268"/>
            </a:xfrm>
            <a:custGeom>
              <a:avLst/>
              <a:gdLst>
                <a:gd name="T0" fmla="*/ 91 w 1588"/>
                <a:gd name="T1" fmla="*/ 0 h 2268"/>
                <a:gd name="T2" fmla="*/ 0 w 1588"/>
                <a:gd name="T3" fmla="*/ 90 h 2268"/>
                <a:gd name="T4" fmla="*/ 0 w 1588"/>
                <a:gd name="T5" fmla="*/ 2177 h 2268"/>
                <a:gd name="T6" fmla="*/ 91 w 1588"/>
                <a:gd name="T7" fmla="*/ 2268 h 2268"/>
                <a:gd name="T8" fmla="*/ 1497 w 1588"/>
                <a:gd name="T9" fmla="*/ 2268 h 2268"/>
                <a:gd name="T10" fmla="*/ 1588 w 1588"/>
                <a:gd name="T11" fmla="*/ 2177 h 2268"/>
                <a:gd name="T12" fmla="*/ 1588 w 1588"/>
                <a:gd name="T13" fmla="*/ 90 h 2268"/>
                <a:gd name="T14" fmla="*/ 1497 w 1588"/>
                <a:gd name="T15" fmla="*/ 0 h 2268"/>
                <a:gd name="T16" fmla="*/ 91 w 1588"/>
                <a:gd name="T17" fmla="*/ 0 h 22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588" h="2268">
                  <a:moveTo>
                    <a:pt x="91" y="0"/>
                  </a:moveTo>
                  <a:lnTo>
                    <a:pt x="0" y="90"/>
                  </a:lnTo>
                  <a:lnTo>
                    <a:pt x="0" y="2177"/>
                  </a:lnTo>
                  <a:lnTo>
                    <a:pt x="91" y="2268"/>
                  </a:lnTo>
                  <a:lnTo>
                    <a:pt x="1497" y="2268"/>
                  </a:lnTo>
                  <a:lnTo>
                    <a:pt x="1588" y="2177"/>
                  </a:lnTo>
                  <a:lnTo>
                    <a:pt x="1588" y="90"/>
                  </a:lnTo>
                  <a:lnTo>
                    <a:pt x="1497" y="0"/>
                  </a:lnTo>
                  <a:lnTo>
                    <a:pt x="91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FF0000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31" name="Oval 1251">
              <a:extLst>
                <a:ext uri="{FF2B5EF4-FFF2-40B4-BE49-F238E27FC236}">
                  <a16:creationId xmlns:a16="http://schemas.microsoft.com/office/drawing/2014/main" id="{FD3E9C07-2376-A548-9AF3-28D750A6E83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1" y="1162"/>
              <a:ext cx="1497" cy="1497"/>
            </a:xfrm>
            <a:prstGeom prst="ellipse">
              <a:avLst/>
            </a:prstGeom>
            <a:gradFill rotWithShape="1">
              <a:gsLst>
                <a:gs pos="0">
                  <a:srgbClr val="DDDDDD">
                    <a:gamma/>
                    <a:shade val="46275"/>
                    <a:invGamma/>
                  </a:srgbClr>
                </a:gs>
                <a:gs pos="100000">
                  <a:srgbClr val="DDDDDD"/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FF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32" name="Oval 1252">
              <a:extLst>
                <a:ext uri="{FF2B5EF4-FFF2-40B4-BE49-F238E27FC236}">
                  <a16:creationId xmlns:a16="http://schemas.microsoft.com/office/drawing/2014/main" id="{CA6BD6D2-DA65-034F-A0A1-0E32F45840C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60" y="1661"/>
              <a:ext cx="500" cy="500"/>
            </a:xfrm>
            <a:prstGeom prst="ellipse">
              <a:avLst/>
            </a:prstGeom>
            <a:gradFill rotWithShape="1">
              <a:gsLst>
                <a:gs pos="0">
                  <a:srgbClr val="969696">
                    <a:gamma/>
                    <a:shade val="46275"/>
                    <a:invGamma/>
                  </a:srgbClr>
                </a:gs>
                <a:gs pos="100000">
                  <a:srgbClr val="969696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FF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33" name="Oval 1253">
              <a:extLst>
                <a:ext uri="{FF2B5EF4-FFF2-40B4-BE49-F238E27FC236}">
                  <a16:creationId xmlns:a16="http://schemas.microsoft.com/office/drawing/2014/main" id="{86C8468B-8363-0F4D-A601-371AD75F8408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0800000">
              <a:off x="1283" y="1684"/>
              <a:ext cx="454" cy="454"/>
            </a:xfrm>
            <a:prstGeom prst="ellipse">
              <a:avLst/>
            </a:prstGeom>
            <a:solidFill>
              <a:srgbClr val="DDDDD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FF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34" name="Oval 1254">
              <a:extLst>
                <a:ext uri="{FF2B5EF4-FFF2-40B4-BE49-F238E27FC236}">
                  <a16:creationId xmlns:a16="http://schemas.microsoft.com/office/drawing/2014/main" id="{C2FDF44A-3203-F84B-B237-DB98694AF1E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18" y="1819"/>
              <a:ext cx="182" cy="182"/>
            </a:xfrm>
            <a:prstGeom prst="ellipse">
              <a:avLst/>
            </a:prstGeom>
            <a:gradFill rotWithShape="1">
              <a:gsLst>
                <a:gs pos="0">
                  <a:srgbClr val="969696">
                    <a:gamma/>
                    <a:shade val="46275"/>
                    <a:invGamma/>
                  </a:srgbClr>
                </a:gs>
                <a:gs pos="100000">
                  <a:srgbClr val="969696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FF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35" name="AutoShape 1255">
              <a:extLst>
                <a:ext uri="{FF2B5EF4-FFF2-40B4-BE49-F238E27FC236}">
                  <a16:creationId xmlns:a16="http://schemas.microsoft.com/office/drawing/2014/main" id="{7C696E3D-A9D2-6346-A4FF-6EAC5957197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71" y="3269"/>
              <a:ext cx="70" cy="70"/>
            </a:xfrm>
            <a:custGeom>
              <a:avLst/>
              <a:gdLst>
                <a:gd name="G0" fmla="+- 5400 0 0"/>
                <a:gd name="G1" fmla="+- 21600 0 5400"/>
                <a:gd name="G2" fmla="+- 21600 0 5400"/>
                <a:gd name="G3" fmla="*/ G0 2929 10000"/>
                <a:gd name="G4" fmla="+- 21600 0 G3"/>
                <a:gd name="G5" fmla="+- 21600 0 G3"/>
                <a:gd name="T0" fmla="*/ 10800 w 21600"/>
                <a:gd name="T1" fmla="*/ 0 h 21600"/>
                <a:gd name="T2" fmla="*/ 3163 w 21600"/>
                <a:gd name="T3" fmla="*/ 3163 h 21600"/>
                <a:gd name="T4" fmla="*/ 0 w 21600"/>
                <a:gd name="T5" fmla="*/ 10800 h 21600"/>
                <a:gd name="T6" fmla="*/ 3163 w 21600"/>
                <a:gd name="T7" fmla="*/ 18437 h 21600"/>
                <a:gd name="T8" fmla="*/ 10800 w 21600"/>
                <a:gd name="T9" fmla="*/ 21600 h 21600"/>
                <a:gd name="T10" fmla="*/ 18437 w 21600"/>
                <a:gd name="T11" fmla="*/ 18437 h 21600"/>
                <a:gd name="T12" fmla="*/ 21600 w 21600"/>
                <a:gd name="T13" fmla="*/ 10800 h 21600"/>
                <a:gd name="T14" fmla="*/ 18437 w 21600"/>
                <a:gd name="T15" fmla="*/ 3163 h 21600"/>
                <a:gd name="T16" fmla="*/ 3163 w 21600"/>
                <a:gd name="T17" fmla="*/ 3163 h 21600"/>
                <a:gd name="T18" fmla="*/ 18437 w 21600"/>
                <a:gd name="T19" fmla="*/ 18437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0" y="10800"/>
                  </a:moveTo>
                  <a:cubicBezTo>
                    <a:pt x="0" y="4835"/>
                    <a:pt x="4835" y="0"/>
                    <a:pt x="10800" y="0"/>
                  </a:cubicBezTo>
                  <a:cubicBezTo>
                    <a:pt x="16765" y="0"/>
                    <a:pt x="21600" y="4835"/>
                    <a:pt x="21600" y="10800"/>
                  </a:cubicBez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lose/>
                  <a:moveTo>
                    <a:pt x="5400" y="10800"/>
                  </a:moveTo>
                  <a:cubicBezTo>
                    <a:pt x="5400" y="13782"/>
                    <a:pt x="7818" y="16200"/>
                    <a:pt x="10800" y="16200"/>
                  </a:cubicBezTo>
                  <a:cubicBezTo>
                    <a:pt x="13782" y="16200"/>
                    <a:pt x="16200" y="13782"/>
                    <a:pt x="16200" y="10800"/>
                  </a:cubicBezTo>
                  <a:cubicBezTo>
                    <a:pt x="16200" y="7818"/>
                    <a:pt x="13782" y="5400"/>
                    <a:pt x="10800" y="5400"/>
                  </a:cubicBezTo>
                  <a:cubicBezTo>
                    <a:pt x="7818" y="5400"/>
                    <a:pt x="5400" y="7818"/>
                    <a:pt x="5400" y="10800"/>
                  </a:cubicBez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50000">
                  <a:srgbClr val="DDDDDD">
                    <a:gamma/>
                    <a:tint val="33725"/>
                    <a:invGamma/>
                  </a:srgbClr>
                </a:gs>
                <a:gs pos="100000">
                  <a:srgbClr val="DDDDDD"/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FF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36" name="AutoShape 1256">
              <a:extLst>
                <a:ext uri="{FF2B5EF4-FFF2-40B4-BE49-F238E27FC236}">
                  <a16:creationId xmlns:a16="http://schemas.microsoft.com/office/drawing/2014/main" id="{61466691-739B-814C-9D68-3D02D318467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67" y="3269"/>
              <a:ext cx="70" cy="70"/>
            </a:xfrm>
            <a:custGeom>
              <a:avLst/>
              <a:gdLst>
                <a:gd name="G0" fmla="+- 5400 0 0"/>
                <a:gd name="G1" fmla="+- 21600 0 5400"/>
                <a:gd name="G2" fmla="+- 21600 0 5400"/>
                <a:gd name="G3" fmla="*/ G0 2929 10000"/>
                <a:gd name="G4" fmla="+- 21600 0 G3"/>
                <a:gd name="G5" fmla="+- 21600 0 G3"/>
                <a:gd name="T0" fmla="*/ 10800 w 21600"/>
                <a:gd name="T1" fmla="*/ 0 h 21600"/>
                <a:gd name="T2" fmla="*/ 3163 w 21600"/>
                <a:gd name="T3" fmla="*/ 3163 h 21600"/>
                <a:gd name="T4" fmla="*/ 0 w 21600"/>
                <a:gd name="T5" fmla="*/ 10800 h 21600"/>
                <a:gd name="T6" fmla="*/ 3163 w 21600"/>
                <a:gd name="T7" fmla="*/ 18437 h 21600"/>
                <a:gd name="T8" fmla="*/ 10800 w 21600"/>
                <a:gd name="T9" fmla="*/ 21600 h 21600"/>
                <a:gd name="T10" fmla="*/ 18437 w 21600"/>
                <a:gd name="T11" fmla="*/ 18437 h 21600"/>
                <a:gd name="T12" fmla="*/ 21600 w 21600"/>
                <a:gd name="T13" fmla="*/ 10800 h 21600"/>
                <a:gd name="T14" fmla="*/ 18437 w 21600"/>
                <a:gd name="T15" fmla="*/ 3163 h 21600"/>
                <a:gd name="T16" fmla="*/ 3163 w 21600"/>
                <a:gd name="T17" fmla="*/ 3163 h 21600"/>
                <a:gd name="T18" fmla="*/ 18437 w 21600"/>
                <a:gd name="T19" fmla="*/ 18437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0" y="10800"/>
                  </a:moveTo>
                  <a:cubicBezTo>
                    <a:pt x="0" y="4835"/>
                    <a:pt x="4835" y="0"/>
                    <a:pt x="10800" y="0"/>
                  </a:cubicBezTo>
                  <a:cubicBezTo>
                    <a:pt x="16765" y="0"/>
                    <a:pt x="21600" y="4835"/>
                    <a:pt x="21600" y="10800"/>
                  </a:cubicBez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lose/>
                  <a:moveTo>
                    <a:pt x="5400" y="10800"/>
                  </a:moveTo>
                  <a:cubicBezTo>
                    <a:pt x="5400" y="13782"/>
                    <a:pt x="7818" y="16200"/>
                    <a:pt x="10800" y="16200"/>
                  </a:cubicBezTo>
                  <a:cubicBezTo>
                    <a:pt x="13782" y="16200"/>
                    <a:pt x="16200" y="13782"/>
                    <a:pt x="16200" y="10800"/>
                  </a:cubicBezTo>
                  <a:cubicBezTo>
                    <a:pt x="16200" y="7818"/>
                    <a:pt x="13782" y="5400"/>
                    <a:pt x="10800" y="5400"/>
                  </a:cubicBezTo>
                  <a:cubicBezTo>
                    <a:pt x="7818" y="5400"/>
                    <a:pt x="5400" y="7818"/>
                    <a:pt x="5400" y="10800"/>
                  </a:cubicBez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50000">
                  <a:srgbClr val="DDDDDD">
                    <a:gamma/>
                    <a:tint val="33725"/>
                    <a:invGamma/>
                  </a:srgbClr>
                </a:gs>
                <a:gs pos="100000">
                  <a:srgbClr val="DDDDDD"/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FF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37" name="AutoShape 1257">
              <a:extLst>
                <a:ext uri="{FF2B5EF4-FFF2-40B4-BE49-F238E27FC236}">
                  <a16:creationId xmlns:a16="http://schemas.microsoft.com/office/drawing/2014/main" id="{55AB7BAC-7822-2E48-AAD8-B09781B3D08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7" y="3294"/>
              <a:ext cx="70" cy="70"/>
            </a:xfrm>
            <a:custGeom>
              <a:avLst/>
              <a:gdLst>
                <a:gd name="G0" fmla="+- 5400 0 0"/>
                <a:gd name="G1" fmla="+- 21600 0 5400"/>
                <a:gd name="G2" fmla="+- 21600 0 5400"/>
                <a:gd name="G3" fmla="*/ G0 2929 10000"/>
                <a:gd name="G4" fmla="+- 21600 0 G3"/>
                <a:gd name="G5" fmla="+- 21600 0 G3"/>
                <a:gd name="T0" fmla="*/ 10800 w 21600"/>
                <a:gd name="T1" fmla="*/ 0 h 21600"/>
                <a:gd name="T2" fmla="*/ 3163 w 21600"/>
                <a:gd name="T3" fmla="*/ 3163 h 21600"/>
                <a:gd name="T4" fmla="*/ 0 w 21600"/>
                <a:gd name="T5" fmla="*/ 10800 h 21600"/>
                <a:gd name="T6" fmla="*/ 3163 w 21600"/>
                <a:gd name="T7" fmla="*/ 18437 h 21600"/>
                <a:gd name="T8" fmla="*/ 10800 w 21600"/>
                <a:gd name="T9" fmla="*/ 21600 h 21600"/>
                <a:gd name="T10" fmla="*/ 18437 w 21600"/>
                <a:gd name="T11" fmla="*/ 18437 h 21600"/>
                <a:gd name="T12" fmla="*/ 21600 w 21600"/>
                <a:gd name="T13" fmla="*/ 10800 h 21600"/>
                <a:gd name="T14" fmla="*/ 18437 w 21600"/>
                <a:gd name="T15" fmla="*/ 3163 h 21600"/>
                <a:gd name="T16" fmla="*/ 3163 w 21600"/>
                <a:gd name="T17" fmla="*/ 3163 h 21600"/>
                <a:gd name="T18" fmla="*/ 18437 w 21600"/>
                <a:gd name="T19" fmla="*/ 18437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0" y="10800"/>
                  </a:moveTo>
                  <a:cubicBezTo>
                    <a:pt x="0" y="4835"/>
                    <a:pt x="4835" y="0"/>
                    <a:pt x="10800" y="0"/>
                  </a:cubicBezTo>
                  <a:cubicBezTo>
                    <a:pt x="16765" y="0"/>
                    <a:pt x="21600" y="4835"/>
                    <a:pt x="21600" y="10800"/>
                  </a:cubicBez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lose/>
                  <a:moveTo>
                    <a:pt x="5400" y="10800"/>
                  </a:moveTo>
                  <a:cubicBezTo>
                    <a:pt x="5400" y="13782"/>
                    <a:pt x="7818" y="16200"/>
                    <a:pt x="10800" y="16200"/>
                  </a:cubicBezTo>
                  <a:cubicBezTo>
                    <a:pt x="13782" y="16200"/>
                    <a:pt x="16200" y="13782"/>
                    <a:pt x="16200" y="10800"/>
                  </a:cubicBezTo>
                  <a:cubicBezTo>
                    <a:pt x="16200" y="7818"/>
                    <a:pt x="13782" y="5400"/>
                    <a:pt x="10800" y="5400"/>
                  </a:cubicBezTo>
                  <a:cubicBezTo>
                    <a:pt x="7818" y="5400"/>
                    <a:pt x="5400" y="7818"/>
                    <a:pt x="5400" y="10800"/>
                  </a:cubicBez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50000">
                  <a:srgbClr val="DDDDDD">
                    <a:gamma/>
                    <a:tint val="33725"/>
                    <a:invGamma/>
                  </a:srgbClr>
                </a:gs>
                <a:gs pos="100000">
                  <a:srgbClr val="DDDDDD"/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FF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38" name="AutoShape 1258">
              <a:extLst>
                <a:ext uri="{FF2B5EF4-FFF2-40B4-BE49-F238E27FC236}">
                  <a16:creationId xmlns:a16="http://schemas.microsoft.com/office/drawing/2014/main" id="{3F317A4E-1160-2B4E-B327-CF0EE385757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1" y="2317"/>
              <a:ext cx="70" cy="70"/>
            </a:xfrm>
            <a:custGeom>
              <a:avLst/>
              <a:gdLst>
                <a:gd name="G0" fmla="+- 5400 0 0"/>
                <a:gd name="G1" fmla="+- 21600 0 5400"/>
                <a:gd name="G2" fmla="+- 21600 0 5400"/>
                <a:gd name="G3" fmla="*/ G0 2929 10000"/>
                <a:gd name="G4" fmla="+- 21600 0 G3"/>
                <a:gd name="G5" fmla="+- 21600 0 G3"/>
                <a:gd name="T0" fmla="*/ 10800 w 21600"/>
                <a:gd name="T1" fmla="*/ 0 h 21600"/>
                <a:gd name="T2" fmla="*/ 3163 w 21600"/>
                <a:gd name="T3" fmla="*/ 3163 h 21600"/>
                <a:gd name="T4" fmla="*/ 0 w 21600"/>
                <a:gd name="T5" fmla="*/ 10800 h 21600"/>
                <a:gd name="T6" fmla="*/ 3163 w 21600"/>
                <a:gd name="T7" fmla="*/ 18437 h 21600"/>
                <a:gd name="T8" fmla="*/ 10800 w 21600"/>
                <a:gd name="T9" fmla="*/ 21600 h 21600"/>
                <a:gd name="T10" fmla="*/ 18437 w 21600"/>
                <a:gd name="T11" fmla="*/ 18437 h 21600"/>
                <a:gd name="T12" fmla="*/ 21600 w 21600"/>
                <a:gd name="T13" fmla="*/ 10800 h 21600"/>
                <a:gd name="T14" fmla="*/ 18437 w 21600"/>
                <a:gd name="T15" fmla="*/ 3163 h 21600"/>
                <a:gd name="T16" fmla="*/ 3163 w 21600"/>
                <a:gd name="T17" fmla="*/ 3163 h 21600"/>
                <a:gd name="T18" fmla="*/ 18437 w 21600"/>
                <a:gd name="T19" fmla="*/ 18437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0" y="10800"/>
                  </a:moveTo>
                  <a:cubicBezTo>
                    <a:pt x="0" y="4835"/>
                    <a:pt x="4835" y="0"/>
                    <a:pt x="10800" y="0"/>
                  </a:cubicBezTo>
                  <a:cubicBezTo>
                    <a:pt x="16765" y="0"/>
                    <a:pt x="21600" y="4835"/>
                    <a:pt x="21600" y="10800"/>
                  </a:cubicBez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lose/>
                  <a:moveTo>
                    <a:pt x="5400" y="10800"/>
                  </a:moveTo>
                  <a:cubicBezTo>
                    <a:pt x="5400" y="13782"/>
                    <a:pt x="7818" y="16200"/>
                    <a:pt x="10800" y="16200"/>
                  </a:cubicBezTo>
                  <a:cubicBezTo>
                    <a:pt x="13782" y="16200"/>
                    <a:pt x="16200" y="13782"/>
                    <a:pt x="16200" y="10800"/>
                  </a:cubicBezTo>
                  <a:cubicBezTo>
                    <a:pt x="16200" y="7818"/>
                    <a:pt x="13782" y="5400"/>
                    <a:pt x="10800" y="5400"/>
                  </a:cubicBezTo>
                  <a:cubicBezTo>
                    <a:pt x="7818" y="5400"/>
                    <a:pt x="5400" y="7818"/>
                    <a:pt x="5400" y="10800"/>
                  </a:cubicBez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50000">
                  <a:srgbClr val="DDDDDD">
                    <a:gamma/>
                    <a:tint val="33725"/>
                    <a:invGamma/>
                  </a:srgbClr>
                </a:gs>
                <a:gs pos="100000">
                  <a:srgbClr val="DDDDDD"/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FF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39" name="AutoShape 1259">
              <a:extLst>
                <a:ext uri="{FF2B5EF4-FFF2-40B4-BE49-F238E27FC236}">
                  <a16:creationId xmlns:a16="http://schemas.microsoft.com/office/drawing/2014/main" id="{3B2A18BD-697B-E640-8A71-61C6D4A3EFC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88" y="2317"/>
              <a:ext cx="70" cy="70"/>
            </a:xfrm>
            <a:custGeom>
              <a:avLst/>
              <a:gdLst>
                <a:gd name="G0" fmla="+- 5400 0 0"/>
                <a:gd name="G1" fmla="+- 21600 0 5400"/>
                <a:gd name="G2" fmla="+- 21600 0 5400"/>
                <a:gd name="G3" fmla="*/ G0 2929 10000"/>
                <a:gd name="G4" fmla="+- 21600 0 G3"/>
                <a:gd name="G5" fmla="+- 21600 0 G3"/>
                <a:gd name="T0" fmla="*/ 10800 w 21600"/>
                <a:gd name="T1" fmla="*/ 0 h 21600"/>
                <a:gd name="T2" fmla="*/ 3163 w 21600"/>
                <a:gd name="T3" fmla="*/ 3163 h 21600"/>
                <a:gd name="T4" fmla="*/ 0 w 21600"/>
                <a:gd name="T5" fmla="*/ 10800 h 21600"/>
                <a:gd name="T6" fmla="*/ 3163 w 21600"/>
                <a:gd name="T7" fmla="*/ 18437 h 21600"/>
                <a:gd name="T8" fmla="*/ 10800 w 21600"/>
                <a:gd name="T9" fmla="*/ 21600 h 21600"/>
                <a:gd name="T10" fmla="*/ 18437 w 21600"/>
                <a:gd name="T11" fmla="*/ 18437 h 21600"/>
                <a:gd name="T12" fmla="*/ 21600 w 21600"/>
                <a:gd name="T13" fmla="*/ 10800 h 21600"/>
                <a:gd name="T14" fmla="*/ 18437 w 21600"/>
                <a:gd name="T15" fmla="*/ 3163 h 21600"/>
                <a:gd name="T16" fmla="*/ 3163 w 21600"/>
                <a:gd name="T17" fmla="*/ 3163 h 21600"/>
                <a:gd name="T18" fmla="*/ 18437 w 21600"/>
                <a:gd name="T19" fmla="*/ 18437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0" y="10800"/>
                  </a:moveTo>
                  <a:cubicBezTo>
                    <a:pt x="0" y="4835"/>
                    <a:pt x="4835" y="0"/>
                    <a:pt x="10800" y="0"/>
                  </a:cubicBezTo>
                  <a:cubicBezTo>
                    <a:pt x="16765" y="0"/>
                    <a:pt x="21600" y="4835"/>
                    <a:pt x="21600" y="10800"/>
                  </a:cubicBez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lose/>
                  <a:moveTo>
                    <a:pt x="5400" y="10800"/>
                  </a:moveTo>
                  <a:cubicBezTo>
                    <a:pt x="5400" y="13782"/>
                    <a:pt x="7818" y="16200"/>
                    <a:pt x="10800" y="16200"/>
                  </a:cubicBezTo>
                  <a:cubicBezTo>
                    <a:pt x="13782" y="16200"/>
                    <a:pt x="16200" y="13782"/>
                    <a:pt x="16200" y="10800"/>
                  </a:cubicBezTo>
                  <a:cubicBezTo>
                    <a:pt x="16200" y="7818"/>
                    <a:pt x="13782" y="5400"/>
                    <a:pt x="10800" y="5400"/>
                  </a:cubicBezTo>
                  <a:cubicBezTo>
                    <a:pt x="7818" y="5400"/>
                    <a:pt x="5400" y="7818"/>
                    <a:pt x="5400" y="10800"/>
                  </a:cubicBez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50000">
                  <a:srgbClr val="DDDDDD">
                    <a:gamma/>
                    <a:tint val="33725"/>
                    <a:invGamma/>
                  </a:srgbClr>
                </a:gs>
                <a:gs pos="100000">
                  <a:srgbClr val="DDDDDD"/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FF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40" name="AutoShape 1260">
              <a:extLst>
                <a:ext uri="{FF2B5EF4-FFF2-40B4-BE49-F238E27FC236}">
                  <a16:creationId xmlns:a16="http://schemas.microsoft.com/office/drawing/2014/main" id="{6A7414BA-25EB-F349-9F58-E397FB6E139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92" y="1162"/>
              <a:ext cx="70" cy="70"/>
            </a:xfrm>
            <a:custGeom>
              <a:avLst/>
              <a:gdLst>
                <a:gd name="G0" fmla="+- 5400 0 0"/>
                <a:gd name="G1" fmla="+- 21600 0 5400"/>
                <a:gd name="G2" fmla="+- 21600 0 5400"/>
                <a:gd name="G3" fmla="*/ G0 2929 10000"/>
                <a:gd name="G4" fmla="+- 21600 0 G3"/>
                <a:gd name="G5" fmla="+- 21600 0 G3"/>
                <a:gd name="T0" fmla="*/ 10800 w 21600"/>
                <a:gd name="T1" fmla="*/ 0 h 21600"/>
                <a:gd name="T2" fmla="*/ 3163 w 21600"/>
                <a:gd name="T3" fmla="*/ 3163 h 21600"/>
                <a:gd name="T4" fmla="*/ 0 w 21600"/>
                <a:gd name="T5" fmla="*/ 10800 h 21600"/>
                <a:gd name="T6" fmla="*/ 3163 w 21600"/>
                <a:gd name="T7" fmla="*/ 18437 h 21600"/>
                <a:gd name="T8" fmla="*/ 10800 w 21600"/>
                <a:gd name="T9" fmla="*/ 21600 h 21600"/>
                <a:gd name="T10" fmla="*/ 18437 w 21600"/>
                <a:gd name="T11" fmla="*/ 18437 h 21600"/>
                <a:gd name="T12" fmla="*/ 21600 w 21600"/>
                <a:gd name="T13" fmla="*/ 10800 h 21600"/>
                <a:gd name="T14" fmla="*/ 18437 w 21600"/>
                <a:gd name="T15" fmla="*/ 3163 h 21600"/>
                <a:gd name="T16" fmla="*/ 3163 w 21600"/>
                <a:gd name="T17" fmla="*/ 3163 h 21600"/>
                <a:gd name="T18" fmla="*/ 18437 w 21600"/>
                <a:gd name="T19" fmla="*/ 18437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0" y="10800"/>
                  </a:moveTo>
                  <a:cubicBezTo>
                    <a:pt x="0" y="4835"/>
                    <a:pt x="4835" y="0"/>
                    <a:pt x="10800" y="0"/>
                  </a:cubicBezTo>
                  <a:cubicBezTo>
                    <a:pt x="16765" y="0"/>
                    <a:pt x="21600" y="4835"/>
                    <a:pt x="21600" y="10800"/>
                  </a:cubicBez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lose/>
                  <a:moveTo>
                    <a:pt x="5400" y="10800"/>
                  </a:moveTo>
                  <a:cubicBezTo>
                    <a:pt x="5400" y="13782"/>
                    <a:pt x="7818" y="16200"/>
                    <a:pt x="10800" y="16200"/>
                  </a:cubicBezTo>
                  <a:cubicBezTo>
                    <a:pt x="13782" y="16200"/>
                    <a:pt x="16200" y="13782"/>
                    <a:pt x="16200" y="10800"/>
                  </a:cubicBezTo>
                  <a:cubicBezTo>
                    <a:pt x="16200" y="7818"/>
                    <a:pt x="13782" y="5400"/>
                    <a:pt x="10800" y="5400"/>
                  </a:cubicBezTo>
                  <a:cubicBezTo>
                    <a:pt x="7818" y="5400"/>
                    <a:pt x="5400" y="7818"/>
                    <a:pt x="5400" y="10800"/>
                  </a:cubicBez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50000">
                  <a:srgbClr val="DDDDDD">
                    <a:gamma/>
                    <a:tint val="33725"/>
                    <a:invGamma/>
                  </a:srgbClr>
                </a:gs>
                <a:gs pos="100000">
                  <a:srgbClr val="DDDDDD"/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FF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41" name="AutoShape 1261">
              <a:extLst>
                <a:ext uri="{FF2B5EF4-FFF2-40B4-BE49-F238E27FC236}">
                  <a16:creationId xmlns:a16="http://schemas.microsoft.com/office/drawing/2014/main" id="{1912825A-FE0C-8B4F-8FA4-59EBA31799B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88" y="1162"/>
              <a:ext cx="70" cy="70"/>
            </a:xfrm>
            <a:custGeom>
              <a:avLst/>
              <a:gdLst>
                <a:gd name="G0" fmla="+- 5400 0 0"/>
                <a:gd name="G1" fmla="+- 21600 0 5400"/>
                <a:gd name="G2" fmla="+- 21600 0 5400"/>
                <a:gd name="G3" fmla="*/ G0 2929 10000"/>
                <a:gd name="G4" fmla="+- 21600 0 G3"/>
                <a:gd name="G5" fmla="+- 21600 0 G3"/>
                <a:gd name="T0" fmla="*/ 10800 w 21600"/>
                <a:gd name="T1" fmla="*/ 0 h 21600"/>
                <a:gd name="T2" fmla="*/ 3163 w 21600"/>
                <a:gd name="T3" fmla="*/ 3163 h 21600"/>
                <a:gd name="T4" fmla="*/ 0 w 21600"/>
                <a:gd name="T5" fmla="*/ 10800 h 21600"/>
                <a:gd name="T6" fmla="*/ 3163 w 21600"/>
                <a:gd name="T7" fmla="*/ 18437 h 21600"/>
                <a:gd name="T8" fmla="*/ 10800 w 21600"/>
                <a:gd name="T9" fmla="*/ 21600 h 21600"/>
                <a:gd name="T10" fmla="*/ 18437 w 21600"/>
                <a:gd name="T11" fmla="*/ 18437 h 21600"/>
                <a:gd name="T12" fmla="*/ 21600 w 21600"/>
                <a:gd name="T13" fmla="*/ 10800 h 21600"/>
                <a:gd name="T14" fmla="*/ 18437 w 21600"/>
                <a:gd name="T15" fmla="*/ 3163 h 21600"/>
                <a:gd name="T16" fmla="*/ 3163 w 21600"/>
                <a:gd name="T17" fmla="*/ 3163 h 21600"/>
                <a:gd name="T18" fmla="*/ 18437 w 21600"/>
                <a:gd name="T19" fmla="*/ 18437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0" y="10800"/>
                  </a:moveTo>
                  <a:cubicBezTo>
                    <a:pt x="0" y="4835"/>
                    <a:pt x="4835" y="0"/>
                    <a:pt x="10800" y="0"/>
                  </a:cubicBezTo>
                  <a:cubicBezTo>
                    <a:pt x="16765" y="0"/>
                    <a:pt x="21600" y="4835"/>
                    <a:pt x="21600" y="10800"/>
                  </a:cubicBez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lose/>
                  <a:moveTo>
                    <a:pt x="5400" y="10800"/>
                  </a:moveTo>
                  <a:cubicBezTo>
                    <a:pt x="5400" y="13782"/>
                    <a:pt x="7818" y="16200"/>
                    <a:pt x="10800" y="16200"/>
                  </a:cubicBezTo>
                  <a:cubicBezTo>
                    <a:pt x="13782" y="16200"/>
                    <a:pt x="16200" y="13782"/>
                    <a:pt x="16200" y="10800"/>
                  </a:cubicBezTo>
                  <a:cubicBezTo>
                    <a:pt x="16200" y="7818"/>
                    <a:pt x="13782" y="5400"/>
                    <a:pt x="10800" y="5400"/>
                  </a:cubicBezTo>
                  <a:cubicBezTo>
                    <a:pt x="7818" y="5400"/>
                    <a:pt x="5400" y="7818"/>
                    <a:pt x="5400" y="10800"/>
                  </a:cubicBez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50000">
                  <a:srgbClr val="DDDDDD">
                    <a:gamma/>
                    <a:tint val="33725"/>
                    <a:invGamma/>
                  </a:srgbClr>
                </a:gs>
                <a:gs pos="100000">
                  <a:srgbClr val="DDDDDD"/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FF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42" name="AutoShape 1262">
              <a:extLst>
                <a:ext uri="{FF2B5EF4-FFF2-40B4-BE49-F238E27FC236}">
                  <a16:creationId xmlns:a16="http://schemas.microsoft.com/office/drawing/2014/main" id="{1BC51022-A3AE-5B43-889E-3FF41DE7011C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-23889781">
              <a:off x="2102" y="1311"/>
              <a:ext cx="136" cy="157"/>
            </a:xfrm>
            <a:prstGeom prst="flowChartDelay">
              <a:avLst/>
            </a:prstGeom>
            <a:gradFill rotWithShape="1">
              <a:gsLst>
                <a:gs pos="0">
                  <a:srgbClr val="DDDDDD">
                    <a:gamma/>
                    <a:shade val="46275"/>
                    <a:invGamma/>
                  </a:srgbClr>
                </a:gs>
                <a:gs pos="50000">
                  <a:srgbClr val="DDDDDD"/>
                </a:gs>
                <a:gs pos="100000">
                  <a:srgbClr val="DDDDDD">
                    <a:gamma/>
                    <a:shade val="46275"/>
                    <a:invGamma/>
                  </a:srgbClr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FF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43" name="AutoShape 1263">
              <a:extLst>
                <a:ext uri="{FF2B5EF4-FFF2-40B4-BE49-F238E27FC236}">
                  <a16:creationId xmlns:a16="http://schemas.microsoft.com/office/drawing/2014/main" id="{C0AED653-DA24-F149-8B90-2CA1FA1A59D5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-1662453">
              <a:off x="761" y="1298"/>
              <a:ext cx="363" cy="23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FF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44" name="Freeform 1264">
              <a:extLst>
                <a:ext uri="{FF2B5EF4-FFF2-40B4-BE49-F238E27FC236}">
                  <a16:creationId xmlns:a16="http://schemas.microsoft.com/office/drawing/2014/main" id="{112FE796-481C-8043-80F8-334CBFF107F2}"/>
                </a:ext>
              </a:extLst>
            </p:cNvPr>
            <p:cNvSpPr>
              <a:spLocks/>
            </p:cNvSpPr>
            <p:nvPr/>
          </p:nvSpPr>
          <p:spPr bwMode="auto">
            <a:xfrm>
              <a:off x="852" y="2704"/>
              <a:ext cx="501" cy="499"/>
            </a:xfrm>
            <a:custGeom>
              <a:avLst/>
              <a:gdLst>
                <a:gd name="T0" fmla="*/ 272 w 501"/>
                <a:gd name="T1" fmla="*/ 46 h 499"/>
                <a:gd name="T2" fmla="*/ 0 w 501"/>
                <a:gd name="T3" fmla="*/ 0 h 499"/>
                <a:gd name="T4" fmla="*/ 0 w 501"/>
                <a:gd name="T5" fmla="*/ 363 h 499"/>
                <a:gd name="T6" fmla="*/ 45 w 501"/>
                <a:gd name="T7" fmla="*/ 454 h 499"/>
                <a:gd name="T8" fmla="*/ 136 w 501"/>
                <a:gd name="T9" fmla="*/ 499 h 499"/>
                <a:gd name="T10" fmla="*/ 499 w 501"/>
                <a:gd name="T11" fmla="*/ 499 h 499"/>
                <a:gd name="T12" fmla="*/ 501 w 501"/>
                <a:gd name="T13" fmla="*/ 272 h 499"/>
                <a:gd name="T14" fmla="*/ 272 w 501"/>
                <a:gd name="T15" fmla="*/ 46 h 4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01" h="499">
                  <a:moveTo>
                    <a:pt x="272" y="46"/>
                  </a:moveTo>
                  <a:lnTo>
                    <a:pt x="0" y="0"/>
                  </a:lnTo>
                  <a:lnTo>
                    <a:pt x="0" y="363"/>
                  </a:lnTo>
                  <a:lnTo>
                    <a:pt x="45" y="454"/>
                  </a:lnTo>
                  <a:lnTo>
                    <a:pt x="136" y="499"/>
                  </a:lnTo>
                  <a:lnTo>
                    <a:pt x="499" y="499"/>
                  </a:lnTo>
                  <a:lnTo>
                    <a:pt x="501" y="272"/>
                  </a:lnTo>
                  <a:lnTo>
                    <a:pt x="272" y="46"/>
                  </a:lnTo>
                  <a:close/>
                </a:path>
              </a:pathLst>
            </a:custGeom>
            <a:gradFill rotWithShape="1">
              <a:gsLst>
                <a:gs pos="0">
                  <a:srgbClr val="969696"/>
                </a:gs>
                <a:gs pos="50000">
                  <a:srgbClr val="969696">
                    <a:gamma/>
                    <a:tint val="69804"/>
                    <a:invGamma/>
                  </a:srgbClr>
                </a:gs>
                <a:gs pos="100000">
                  <a:srgbClr val="969696"/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FF0000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45" name="Freeform 1265">
              <a:extLst>
                <a:ext uri="{FF2B5EF4-FFF2-40B4-BE49-F238E27FC236}">
                  <a16:creationId xmlns:a16="http://schemas.microsoft.com/office/drawing/2014/main" id="{00FED754-60F7-774D-99F4-32BEE7FD50F2}"/>
                </a:ext>
              </a:extLst>
            </p:cNvPr>
            <p:cNvSpPr>
              <a:spLocks/>
            </p:cNvSpPr>
            <p:nvPr/>
          </p:nvSpPr>
          <p:spPr bwMode="auto">
            <a:xfrm>
              <a:off x="852" y="2523"/>
              <a:ext cx="272" cy="227"/>
            </a:xfrm>
            <a:custGeom>
              <a:avLst/>
              <a:gdLst>
                <a:gd name="T0" fmla="*/ 0 w 272"/>
                <a:gd name="T1" fmla="*/ 181 h 227"/>
                <a:gd name="T2" fmla="*/ 0 w 272"/>
                <a:gd name="T3" fmla="*/ 91 h 227"/>
                <a:gd name="T4" fmla="*/ 91 w 272"/>
                <a:gd name="T5" fmla="*/ 91 h 227"/>
                <a:gd name="T6" fmla="*/ 136 w 272"/>
                <a:gd name="T7" fmla="*/ 0 h 227"/>
                <a:gd name="T8" fmla="*/ 272 w 272"/>
                <a:gd name="T9" fmla="*/ 91 h 227"/>
                <a:gd name="T10" fmla="*/ 272 w 272"/>
                <a:gd name="T11" fmla="*/ 136 h 227"/>
                <a:gd name="T12" fmla="*/ 272 w 272"/>
                <a:gd name="T13" fmla="*/ 227 h 227"/>
                <a:gd name="T14" fmla="*/ 0 w 272"/>
                <a:gd name="T15" fmla="*/ 181 h 2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72" h="227">
                  <a:moveTo>
                    <a:pt x="0" y="181"/>
                  </a:moveTo>
                  <a:lnTo>
                    <a:pt x="0" y="91"/>
                  </a:lnTo>
                  <a:lnTo>
                    <a:pt x="91" y="91"/>
                  </a:lnTo>
                  <a:lnTo>
                    <a:pt x="136" y="0"/>
                  </a:lnTo>
                  <a:lnTo>
                    <a:pt x="272" y="91"/>
                  </a:lnTo>
                  <a:lnTo>
                    <a:pt x="272" y="136"/>
                  </a:lnTo>
                  <a:lnTo>
                    <a:pt x="272" y="227"/>
                  </a:lnTo>
                  <a:lnTo>
                    <a:pt x="0" y="181"/>
                  </a:lnTo>
                  <a:close/>
                </a:path>
              </a:pathLst>
            </a:custGeom>
            <a:gradFill rotWithShape="1">
              <a:gsLst>
                <a:gs pos="0">
                  <a:srgbClr val="969696"/>
                </a:gs>
                <a:gs pos="50000">
                  <a:srgbClr val="969696">
                    <a:gamma/>
                    <a:tint val="69804"/>
                    <a:invGamma/>
                  </a:srgbClr>
                </a:gs>
                <a:gs pos="100000">
                  <a:srgbClr val="969696"/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FF0000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46" name="Freeform 1266">
              <a:extLst>
                <a:ext uri="{FF2B5EF4-FFF2-40B4-BE49-F238E27FC236}">
                  <a16:creationId xmlns:a16="http://schemas.microsoft.com/office/drawing/2014/main" id="{CD282DAE-67B2-9541-A5E2-77D5D95E6018}"/>
                </a:ext>
              </a:extLst>
            </p:cNvPr>
            <p:cNvSpPr>
              <a:spLocks/>
            </p:cNvSpPr>
            <p:nvPr/>
          </p:nvSpPr>
          <p:spPr bwMode="auto">
            <a:xfrm>
              <a:off x="1351" y="2931"/>
              <a:ext cx="181" cy="272"/>
            </a:xfrm>
            <a:custGeom>
              <a:avLst/>
              <a:gdLst>
                <a:gd name="T0" fmla="*/ 0 w 181"/>
                <a:gd name="T1" fmla="*/ 45 h 272"/>
                <a:gd name="T2" fmla="*/ 91 w 181"/>
                <a:gd name="T3" fmla="*/ 0 h 272"/>
                <a:gd name="T4" fmla="*/ 136 w 181"/>
                <a:gd name="T5" fmla="*/ 0 h 272"/>
                <a:gd name="T6" fmla="*/ 181 w 181"/>
                <a:gd name="T7" fmla="*/ 45 h 272"/>
                <a:gd name="T8" fmla="*/ 181 w 181"/>
                <a:gd name="T9" fmla="*/ 227 h 272"/>
                <a:gd name="T10" fmla="*/ 91 w 181"/>
                <a:gd name="T11" fmla="*/ 227 h 272"/>
                <a:gd name="T12" fmla="*/ 45 w 181"/>
                <a:gd name="T13" fmla="*/ 272 h 272"/>
                <a:gd name="T14" fmla="*/ 0 w 181"/>
                <a:gd name="T15" fmla="*/ 272 h 272"/>
                <a:gd name="T16" fmla="*/ 0 w 181"/>
                <a:gd name="T17" fmla="*/ 45 h 2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81" h="272">
                  <a:moveTo>
                    <a:pt x="0" y="45"/>
                  </a:moveTo>
                  <a:lnTo>
                    <a:pt x="91" y="0"/>
                  </a:lnTo>
                  <a:lnTo>
                    <a:pt x="136" y="0"/>
                  </a:lnTo>
                  <a:lnTo>
                    <a:pt x="181" y="45"/>
                  </a:lnTo>
                  <a:lnTo>
                    <a:pt x="181" y="227"/>
                  </a:lnTo>
                  <a:lnTo>
                    <a:pt x="91" y="227"/>
                  </a:lnTo>
                  <a:lnTo>
                    <a:pt x="45" y="272"/>
                  </a:lnTo>
                  <a:lnTo>
                    <a:pt x="0" y="272"/>
                  </a:lnTo>
                  <a:lnTo>
                    <a:pt x="0" y="45"/>
                  </a:lnTo>
                  <a:close/>
                </a:path>
              </a:pathLst>
            </a:custGeom>
            <a:gradFill rotWithShape="1">
              <a:gsLst>
                <a:gs pos="0">
                  <a:srgbClr val="969696"/>
                </a:gs>
                <a:gs pos="50000">
                  <a:srgbClr val="969696">
                    <a:gamma/>
                    <a:tint val="69804"/>
                    <a:invGamma/>
                  </a:srgbClr>
                </a:gs>
                <a:gs pos="100000">
                  <a:srgbClr val="969696"/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FF0000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47" name="Freeform 1267">
              <a:extLst>
                <a:ext uri="{FF2B5EF4-FFF2-40B4-BE49-F238E27FC236}">
                  <a16:creationId xmlns:a16="http://schemas.microsoft.com/office/drawing/2014/main" id="{42B26963-C78A-0543-BCD4-1A77E68CDB0C}"/>
                </a:ext>
              </a:extLst>
            </p:cNvPr>
            <p:cNvSpPr>
              <a:spLocks/>
            </p:cNvSpPr>
            <p:nvPr/>
          </p:nvSpPr>
          <p:spPr bwMode="auto">
            <a:xfrm>
              <a:off x="1124" y="2205"/>
              <a:ext cx="726" cy="771"/>
            </a:xfrm>
            <a:custGeom>
              <a:avLst/>
              <a:gdLst>
                <a:gd name="T0" fmla="*/ 0 w 726"/>
                <a:gd name="T1" fmla="*/ 409 h 771"/>
                <a:gd name="T2" fmla="*/ 46 w 726"/>
                <a:gd name="T3" fmla="*/ 499 h 771"/>
                <a:gd name="T4" fmla="*/ 681 w 726"/>
                <a:gd name="T5" fmla="*/ 0 h 771"/>
                <a:gd name="T6" fmla="*/ 726 w 726"/>
                <a:gd name="T7" fmla="*/ 0 h 771"/>
                <a:gd name="T8" fmla="*/ 726 w 726"/>
                <a:gd name="T9" fmla="*/ 46 h 771"/>
                <a:gd name="T10" fmla="*/ 318 w 726"/>
                <a:gd name="T11" fmla="*/ 726 h 771"/>
                <a:gd name="T12" fmla="*/ 227 w 726"/>
                <a:gd name="T13" fmla="*/ 771 h 771"/>
                <a:gd name="T14" fmla="*/ 182 w 726"/>
                <a:gd name="T15" fmla="*/ 726 h 771"/>
                <a:gd name="T16" fmla="*/ 182 w 726"/>
                <a:gd name="T17" fmla="*/ 681 h 771"/>
                <a:gd name="T18" fmla="*/ 91 w 726"/>
                <a:gd name="T19" fmla="*/ 590 h 771"/>
                <a:gd name="T20" fmla="*/ 46 w 726"/>
                <a:gd name="T21" fmla="*/ 590 h 771"/>
                <a:gd name="T22" fmla="*/ 0 w 726"/>
                <a:gd name="T23" fmla="*/ 545 h 771"/>
                <a:gd name="T24" fmla="*/ 0 w 726"/>
                <a:gd name="T25" fmla="*/ 409 h 7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26" h="771">
                  <a:moveTo>
                    <a:pt x="0" y="409"/>
                  </a:moveTo>
                  <a:lnTo>
                    <a:pt x="46" y="499"/>
                  </a:lnTo>
                  <a:lnTo>
                    <a:pt x="681" y="0"/>
                  </a:lnTo>
                  <a:lnTo>
                    <a:pt x="726" y="0"/>
                  </a:lnTo>
                  <a:lnTo>
                    <a:pt x="726" y="46"/>
                  </a:lnTo>
                  <a:lnTo>
                    <a:pt x="318" y="726"/>
                  </a:lnTo>
                  <a:lnTo>
                    <a:pt x="227" y="771"/>
                  </a:lnTo>
                  <a:lnTo>
                    <a:pt x="182" y="726"/>
                  </a:lnTo>
                  <a:lnTo>
                    <a:pt x="182" y="681"/>
                  </a:lnTo>
                  <a:lnTo>
                    <a:pt x="91" y="590"/>
                  </a:lnTo>
                  <a:lnTo>
                    <a:pt x="46" y="590"/>
                  </a:lnTo>
                  <a:lnTo>
                    <a:pt x="0" y="545"/>
                  </a:lnTo>
                  <a:lnTo>
                    <a:pt x="0" y="409"/>
                  </a:lnTo>
                  <a:close/>
                </a:path>
              </a:pathLst>
            </a:custGeom>
            <a:gradFill rotWithShape="1">
              <a:gsLst>
                <a:gs pos="0">
                  <a:srgbClr val="969696"/>
                </a:gs>
                <a:gs pos="50000">
                  <a:srgbClr val="969696">
                    <a:gamma/>
                    <a:tint val="69804"/>
                    <a:invGamma/>
                  </a:srgbClr>
                </a:gs>
                <a:gs pos="100000">
                  <a:srgbClr val="969696"/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FF0000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48" name="AutoShape 1268">
              <a:extLst>
                <a:ext uri="{FF2B5EF4-FFF2-40B4-BE49-F238E27FC236}">
                  <a16:creationId xmlns:a16="http://schemas.microsoft.com/office/drawing/2014/main" id="{B9A8D3F1-3528-3843-B99D-1F5F94A85467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-2500730">
              <a:off x="1759" y="2568"/>
              <a:ext cx="363" cy="23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FF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49" name="Freeform 1269">
              <a:extLst>
                <a:ext uri="{FF2B5EF4-FFF2-40B4-BE49-F238E27FC236}">
                  <a16:creationId xmlns:a16="http://schemas.microsoft.com/office/drawing/2014/main" id="{54D3E90E-3C66-CA44-B6B5-A848736EBA05}"/>
                </a:ext>
              </a:extLst>
            </p:cNvPr>
            <p:cNvSpPr>
              <a:spLocks/>
            </p:cNvSpPr>
            <p:nvPr/>
          </p:nvSpPr>
          <p:spPr bwMode="auto">
            <a:xfrm>
              <a:off x="1669" y="2523"/>
              <a:ext cx="589" cy="771"/>
            </a:xfrm>
            <a:custGeom>
              <a:avLst/>
              <a:gdLst>
                <a:gd name="T0" fmla="*/ 408 w 589"/>
                <a:gd name="T1" fmla="*/ 0 h 771"/>
                <a:gd name="T2" fmla="*/ 90 w 589"/>
                <a:gd name="T3" fmla="*/ 272 h 771"/>
                <a:gd name="T4" fmla="*/ 181 w 589"/>
                <a:gd name="T5" fmla="*/ 317 h 771"/>
                <a:gd name="T6" fmla="*/ 0 w 589"/>
                <a:gd name="T7" fmla="*/ 544 h 771"/>
                <a:gd name="T8" fmla="*/ 0 w 589"/>
                <a:gd name="T9" fmla="*/ 635 h 771"/>
                <a:gd name="T10" fmla="*/ 181 w 589"/>
                <a:gd name="T11" fmla="*/ 771 h 771"/>
                <a:gd name="T12" fmla="*/ 317 w 589"/>
                <a:gd name="T13" fmla="*/ 726 h 771"/>
                <a:gd name="T14" fmla="*/ 544 w 589"/>
                <a:gd name="T15" fmla="*/ 453 h 771"/>
                <a:gd name="T16" fmla="*/ 589 w 589"/>
                <a:gd name="T17" fmla="*/ 363 h 771"/>
                <a:gd name="T18" fmla="*/ 498 w 589"/>
                <a:gd name="T19" fmla="*/ 317 h 771"/>
                <a:gd name="T20" fmla="*/ 544 w 589"/>
                <a:gd name="T21" fmla="*/ 227 h 771"/>
                <a:gd name="T22" fmla="*/ 544 w 589"/>
                <a:gd name="T23" fmla="*/ 91 h 771"/>
                <a:gd name="T24" fmla="*/ 408 w 589"/>
                <a:gd name="T25" fmla="*/ 0 h 7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89" h="771">
                  <a:moveTo>
                    <a:pt x="408" y="0"/>
                  </a:moveTo>
                  <a:lnTo>
                    <a:pt x="90" y="272"/>
                  </a:lnTo>
                  <a:lnTo>
                    <a:pt x="181" y="317"/>
                  </a:lnTo>
                  <a:lnTo>
                    <a:pt x="0" y="544"/>
                  </a:lnTo>
                  <a:lnTo>
                    <a:pt x="0" y="635"/>
                  </a:lnTo>
                  <a:lnTo>
                    <a:pt x="181" y="771"/>
                  </a:lnTo>
                  <a:lnTo>
                    <a:pt x="317" y="726"/>
                  </a:lnTo>
                  <a:lnTo>
                    <a:pt x="544" y="453"/>
                  </a:lnTo>
                  <a:lnTo>
                    <a:pt x="589" y="363"/>
                  </a:lnTo>
                  <a:lnTo>
                    <a:pt x="498" y="317"/>
                  </a:lnTo>
                  <a:lnTo>
                    <a:pt x="544" y="227"/>
                  </a:lnTo>
                  <a:lnTo>
                    <a:pt x="544" y="91"/>
                  </a:lnTo>
                  <a:lnTo>
                    <a:pt x="408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>
                    <a:gamma/>
                    <a:shade val="46275"/>
                    <a:invGamma/>
                  </a:srgbClr>
                </a:gs>
                <a:gs pos="50000">
                  <a:srgbClr val="808080">
                    <a:alpha val="60001"/>
                  </a:srgbClr>
                </a:gs>
                <a:gs pos="100000">
                  <a:srgbClr val="808080">
                    <a:gamma/>
                    <a:shade val="46275"/>
                    <a:invGamma/>
                  </a:srgbClr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FF0000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50" name="Oval 1270">
              <a:extLst>
                <a:ext uri="{FF2B5EF4-FFF2-40B4-BE49-F238E27FC236}">
                  <a16:creationId xmlns:a16="http://schemas.microsoft.com/office/drawing/2014/main" id="{6A25CFD1-40A4-4B42-8C58-BE63D8EEA77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60" y="2658"/>
              <a:ext cx="182" cy="182"/>
            </a:xfrm>
            <a:prstGeom prst="ellipse">
              <a:avLst/>
            </a:prstGeom>
            <a:noFill/>
            <a:ln w="3175">
              <a:solidFill>
                <a:srgbClr val="96969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51" name="Oval 1271">
              <a:extLst>
                <a:ext uri="{FF2B5EF4-FFF2-40B4-BE49-F238E27FC236}">
                  <a16:creationId xmlns:a16="http://schemas.microsoft.com/office/drawing/2014/main" id="{7DBFA93C-FFA7-0A49-AAA8-40DE02C1115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28" y="2726"/>
              <a:ext cx="46" cy="46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175">
                  <a:solidFill>
                    <a:srgbClr val="969696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52" name="Oval 1272">
              <a:extLst>
                <a:ext uri="{FF2B5EF4-FFF2-40B4-BE49-F238E27FC236}">
                  <a16:creationId xmlns:a16="http://schemas.microsoft.com/office/drawing/2014/main" id="{7764623C-CDCA-5745-9C87-D012DB7B881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08" y="2634"/>
              <a:ext cx="46" cy="46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175">
                  <a:solidFill>
                    <a:srgbClr val="969696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53" name="Oval 1273">
              <a:extLst>
                <a:ext uri="{FF2B5EF4-FFF2-40B4-BE49-F238E27FC236}">
                  <a16:creationId xmlns:a16="http://schemas.microsoft.com/office/drawing/2014/main" id="{E3299F6E-AEA2-1949-8C80-A68C46E8A76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05" y="3010"/>
              <a:ext cx="46" cy="46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175">
                  <a:solidFill>
                    <a:srgbClr val="969696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54" name="Oval 1274">
              <a:extLst>
                <a:ext uri="{FF2B5EF4-FFF2-40B4-BE49-F238E27FC236}">
                  <a16:creationId xmlns:a16="http://schemas.microsoft.com/office/drawing/2014/main" id="{C8A00960-BCAF-C740-882F-0D4D42157580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0800000">
              <a:off x="1430" y="1831"/>
              <a:ext cx="159" cy="159"/>
            </a:xfrm>
            <a:prstGeom prst="ellipse">
              <a:avLst/>
            </a:prstGeom>
            <a:solidFill>
              <a:srgbClr val="DDDDD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FF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55" name="Oval 1275">
              <a:extLst>
                <a:ext uri="{FF2B5EF4-FFF2-40B4-BE49-F238E27FC236}">
                  <a16:creationId xmlns:a16="http://schemas.microsoft.com/office/drawing/2014/main" id="{54ED8AA3-FB26-094C-9E50-88C51789A922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0800000">
              <a:off x="1482" y="1880"/>
              <a:ext cx="57" cy="57"/>
            </a:xfrm>
            <a:prstGeom prst="ellipse">
              <a:avLst/>
            </a:prstGeom>
            <a:gradFill rotWithShape="1">
              <a:gsLst>
                <a:gs pos="0">
                  <a:srgbClr val="DDDDDD">
                    <a:gamma/>
                    <a:shade val="46275"/>
                    <a:invGamma/>
                  </a:srgbClr>
                </a:gs>
                <a:gs pos="50000">
                  <a:srgbClr val="DDDDDD"/>
                </a:gs>
                <a:gs pos="100000">
                  <a:srgbClr val="DDDDDD">
                    <a:gamma/>
                    <a:shade val="46275"/>
                    <a:invGamma/>
                  </a:srgbClr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FF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grpSp>
          <p:nvGrpSpPr>
            <p:cNvPr id="56" name="Group 1276">
              <a:extLst>
                <a:ext uri="{FF2B5EF4-FFF2-40B4-BE49-F238E27FC236}">
                  <a16:creationId xmlns:a16="http://schemas.microsoft.com/office/drawing/2014/main" id="{B938FA80-320F-F448-BF53-FB1D5BA568A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482" y="1700"/>
              <a:ext cx="57" cy="422"/>
              <a:chOff x="1482" y="1699"/>
              <a:chExt cx="57" cy="422"/>
            </a:xfrm>
          </p:grpSpPr>
          <p:sp>
            <p:nvSpPr>
              <p:cNvPr id="63" name="Oval 1277">
                <a:extLst>
                  <a:ext uri="{FF2B5EF4-FFF2-40B4-BE49-F238E27FC236}">
                    <a16:creationId xmlns:a16="http://schemas.microsoft.com/office/drawing/2014/main" id="{FA5C070E-CA37-F047-AF51-AF435A9FF84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0800000">
                <a:off x="1482" y="2064"/>
                <a:ext cx="57" cy="57"/>
              </a:xfrm>
              <a:prstGeom prst="ellipse">
                <a:avLst/>
              </a:prstGeom>
              <a:gradFill rotWithShape="1">
                <a:gsLst>
                  <a:gs pos="0">
                    <a:srgbClr val="DDDDDD">
                      <a:gamma/>
                      <a:shade val="46275"/>
                      <a:invGamma/>
                    </a:srgbClr>
                  </a:gs>
                  <a:gs pos="50000">
                    <a:srgbClr val="DDDDDD"/>
                  </a:gs>
                  <a:gs pos="100000">
                    <a:srgbClr val="DDDDDD">
                      <a:gamma/>
                      <a:shade val="46275"/>
                      <a:invGamma/>
                    </a:srgbClr>
                  </a:gs>
                </a:gsLst>
                <a:lin ang="189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FF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sp>
            <p:nvSpPr>
              <p:cNvPr id="64" name="Oval 1278">
                <a:extLst>
                  <a:ext uri="{FF2B5EF4-FFF2-40B4-BE49-F238E27FC236}">
                    <a16:creationId xmlns:a16="http://schemas.microsoft.com/office/drawing/2014/main" id="{1E5AEAEE-710E-AB4D-BDAD-093B074F50F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0800000">
                <a:off x="1482" y="1699"/>
                <a:ext cx="57" cy="57"/>
              </a:xfrm>
              <a:prstGeom prst="ellipse">
                <a:avLst/>
              </a:prstGeom>
              <a:gradFill rotWithShape="1">
                <a:gsLst>
                  <a:gs pos="0">
                    <a:srgbClr val="DDDDDD">
                      <a:gamma/>
                      <a:shade val="46275"/>
                      <a:invGamma/>
                    </a:srgbClr>
                  </a:gs>
                  <a:gs pos="50000">
                    <a:srgbClr val="DDDDDD"/>
                  </a:gs>
                  <a:gs pos="100000">
                    <a:srgbClr val="DDDDDD">
                      <a:gamma/>
                      <a:shade val="46275"/>
                      <a:invGamma/>
                    </a:srgbClr>
                  </a:gs>
                </a:gsLst>
                <a:lin ang="189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FF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ja-JP" altLang="en-US"/>
              </a:p>
            </p:txBody>
          </p:sp>
        </p:grpSp>
        <p:grpSp>
          <p:nvGrpSpPr>
            <p:cNvPr id="57" name="Group 1279">
              <a:extLst>
                <a:ext uri="{FF2B5EF4-FFF2-40B4-BE49-F238E27FC236}">
                  <a16:creationId xmlns:a16="http://schemas.microsoft.com/office/drawing/2014/main" id="{54159848-1D4A-4F4C-9BF2-BEF80D483125}"/>
                </a:ext>
              </a:extLst>
            </p:cNvPr>
            <p:cNvGrpSpPr>
              <a:grpSpLocks/>
            </p:cNvGrpSpPr>
            <p:nvPr/>
          </p:nvGrpSpPr>
          <p:grpSpPr bwMode="auto">
            <a:xfrm rot="3600000">
              <a:off x="1482" y="1701"/>
              <a:ext cx="57" cy="422"/>
              <a:chOff x="1482" y="1699"/>
              <a:chExt cx="57" cy="422"/>
            </a:xfrm>
          </p:grpSpPr>
          <p:sp>
            <p:nvSpPr>
              <p:cNvPr id="61" name="Oval 1280">
                <a:extLst>
                  <a:ext uri="{FF2B5EF4-FFF2-40B4-BE49-F238E27FC236}">
                    <a16:creationId xmlns:a16="http://schemas.microsoft.com/office/drawing/2014/main" id="{DB1309C7-1B1C-9F44-85AD-D094D5FE82B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0800000">
                <a:off x="1482" y="2064"/>
                <a:ext cx="57" cy="57"/>
              </a:xfrm>
              <a:prstGeom prst="ellipse">
                <a:avLst/>
              </a:prstGeom>
              <a:gradFill rotWithShape="1">
                <a:gsLst>
                  <a:gs pos="0">
                    <a:srgbClr val="DDDDDD">
                      <a:gamma/>
                      <a:shade val="46275"/>
                      <a:invGamma/>
                    </a:srgbClr>
                  </a:gs>
                  <a:gs pos="50000">
                    <a:srgbClr val="DDDDDD"/>
                  </a:gs>
                  <a:gs pos="100000">
                    <a:srgbClr val="DDDDDD">
                      <a:gamma/>
                      <a:shade val="46275"/>
                      <a:invGamma/>
                    </a:srgbClr>
                  </a:gs>
                </a:gsLst>
                <a:lin ang="189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FF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sp>
            <p:nvSpPr>
              <p:cNvPr id="62" name="Oval 1281">
                <a:extLst>
                  <a:ext uri="{FF2B5EF4-FFF2-40B4-BE49-F238E27FC236}">
                    <a16:creationId xmlns:a16="http://schemas.microsoft.com/office/drawing/2014/main" id="{9D11C82A-25CA-0C4A-8DBB-CD5B84512AB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0800000">
                <a:off x="1482" y="1699"/>
                <a:ext cx="57" cy="57"/>
              </a:xfrm>
              <a:prstGeom prst="ellipse">
                <a:avLst/>
              </a:prstGeom>
              <a:gradFill rotWithShape="1">
                <a:gsLst>
                  <a:gs pos="0">
                    <a:srgbClr val="DDDDDD">
                      <a:gamma/>
                      <a:shade val="46275"/>
                      <a:invGamma/>
                    </a:srgbClr>
                  </a:gs>
                  <a:gs pos="50000">
                    <a:srgbClr val="DDDDDD"/>
                  </a:gs>
                  <a:gs pos="100000">
                    <a:srgbClr val="DDDDDD">
                      <a:gamma/>
                      <a:shade val="46275"/>
                      <a:invGamma/>
                    </a:srgbClr>
                  </a:gs>
                </a:gsLst>
                <a:lin ang="189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FF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ja-JP" altLang="en-US"/>
              </a:p>
            </p:txBody>
          </p:sp>
        </p:grpSp>
        <p:grpSp>
          <p:nvGrpSpPr>
            <p:cNvPr id="58" name="Group 1282">
              <a:extLst>
                <a:ext uri="{FF2B5EF4-FFF2-40B4-BE49-F238E27FC236}">
                  <a16:creationId xmlns:a16="http://schemas.microsoft.com/office/drawing/2014/main" id="{75E8FC81-757B-5741-B781-B06472BBDF61}"/>
                </a:ext>
              </a:extLst>
            </p:cNvPr>
            <p:cNvGrpSpPr>
              <a:grpSpLocks/>
            </p:cNvGrpSpPr>
            <p:nvPr/>
          </p:nvGrpSpPr>
          <p:grpSpPr bwMode="auto">
            <a:xfrm rot="-3600000">
              <a:off x="1482" y="1701"/>
              <a:ext cx="57" cy="422"/>
              <a:chOff x="1482" y="1699"/>
              <a:chExt cx="57" cy="422"/>
            </a:xfrm>
          </p:grpSpPr>
          <p:sp>
            <p:nvSpPr>
              <p:cNvPr id="59" name="Oval 1283">
                <a:extLst>
                  <a:ext uri="{FF2B5EF4-FFF2-40B4-BE49-F238E27FC236}">
                    <a16:creationId xmlns:a16="http://schemas.microsoft.com/office/drawing/2014/main" id="{8DF646C1-5B65-514A-91EB-2141D7105BC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0800000">
                <a:off x="1482" y="2064"/>
                <a:ext cx="57" cy="57"/>
              </a:xfrm>
              <a:prstGeom prst="ellipse">
                <a:avLst/>
              </a:prstGeom>
              <a:gradFill rotWithShape="1">
                <a:gsLst>
                  <a:gs pos="0">
                    <a:srgbClr val="DDDDDD">
                      <a:gamma/>
                      <a:shade val="46275"/>
                      <a:invGamma/>
                    </a:srgbClr>
                  </a:gs>
                  <a:gs pos="50000">
                    <a:srgbClr val="DDDDDD"/>
                  </a:gs>
                  <a:gs pos="100000">
                    <a:srgbClr val="DDDDDD">
                      <a:gamma/>
                      <a:shade val="46275"/>
                      <a:invGamma/>
                    </a:srgbClr>
                  </a:gs>
                </a:gsLst>
                <a:lin ang="189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FF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sp>
            <p:nvSpPr>
              <p:cNvPr id="60" name="Oval 1284">
                <a:extLst>
                  <a:ext uri="{FF2B5EF4-FFF2-40B4-BE49-F238E27FC236}">
                    <a16:creationId xmlns:a16="http://schemas.microsoft.com/office/drawing/2014/main" id="{173A0829-4638-9D4C-AF87-565C0CEF81F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0800000">
                <a:off x="1482" y="1699"/>
                <a:ext cx="57" cy="57"/>
              </a:xfrm>
              <a:prstGeom prst="ellipse">
                <a:avLst/>
              </a:prstGeom>
              <a:gradFill rotWithShape="1">
                <a:gsLst>
                  <a:gs pos="0">
                    <a:srgbClr val="DDDDDD">
                      <a:gamma/>
                      <a:shade val="46275"/>
                      <a:invGamma/>
                    </a:srgbClr>
                  </a:gs>
                  <a:gs pos="50000">
                    <a:srgbClr val="DDDDDD"/>
                  </a:gs>
                  <a:gs pos="100000">
                    <a:srgbClr val="DDDDDD">
                      <a:gamma/>
                      <a:shade val="46275"/>
                      <a:invGamma/>
                    </a:srgbClr>
                  </a:gs>
                </a:gsLst>
                <a:lin ang="189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FF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ja-JP" altLang="en-US"/>
              </a:p>
            </p:txBody>
          </p:sp>
        </p:grpSp>
      </p:grpSp>
      <p:sp>
        <p:nvSpPr>
          <p:cNvPr id="65" name="TextBox 64">
            <a:extLst>
              <a:ext uri="{FF2B5EF4-FFF2-40B4-BE49-F238E27FC236}">
                <a16:creationId xmlns:a16="http://schemas.microsoft.com/office/drawing/2014/main" id="{5C8CFA60-8A31-D948-AB4D-D96BBB1AC473}"/>
              </a:ext>
            </a:extLst>
          </p:cNvPr>
          <p:cNvSpPr txBox="1"/>
          <p:nvPr/>
        </p:nvSpPr>
        <p:spPr>
          <a:xfrm>
            <a:off x="8860747" y="5621545"/>
            <a:ext cx="80021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JP" dirty="0"/>
              <a:t>virtual</a:t>
            </a:r>
          </a:p>
          <a:p>
            <a:pPr algn="ctr"/>
            <a:r>
              <a:rPr lang="en-JP" dirty="0"/>
              <a:t>disk</a:t>
            </a:r>
          </a:p>
        </p:txBody>
      </p:sp>
    </p:spTree>
    <p:extLst>
      <p:ext uri="{BB962C8B-B14F-4D97-AF65-F5344CB8AC3E}">
        <p14:creationId xmlns:p14="http://schemas.microsoft.com/office/powerpoint/2010/main" val="1984369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50195"/>
    </mc:Choice>
    <mc:Fallback>
      <p:transition spd="slow" advTm="50195"/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エッセンシャル">
  <a:themeElements>
    <a:clrScheme name="エッセンシャル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エッセンシャル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エッセンシャル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>
    <a:lnDef>
      <a:spPr>
        <a:ln w="28575" cmpd="sng">
          <a:solidFill>
            <a:schemeClr val="tx1"/>
          </a:solidFill>
          <a:headEnd type="none" w="med" len="med"/>
          <a:tailEnd type="arrow" w="med" len="med"/>
        </a:ln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エッセンシャル.thmx</Template>
  <TotalTime>134009</TotalTime>
  <Words>5515</Words>
  <Application>Microsoft Macintosh PowerPoint</Application>
  <PresentationFormat>Widescreen</PresentationFormat>
  <Paragraphs>714</Paragraphs>
  <Slides>27</Slides>
  <Notes>27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3" baseType="lpstr">
      <vt:lpstr>Arial</vt:lpstr>
      <vt:lpstr>Calibri</vt:lpstr>
      <vt:lpstr>Candara</vt:lpstr>
      <vt:lpstr>Courier New</vt:lpstr>
      <vt:lpstr>Franklin Gothic Medium</vt:lpstr>
      <vt:lpstr>エッセンシャル</vt:lpstr>
      <vt:lpstr>Fine-grained Autoscaling with In-VM Containers and VM Introspection</vt:lpstr>
      <vt:lpstr>Scaling VMs in Clouds</vt:lpstr>
      <vt:lpstr>Autoscaling</vt:lpstr>
      <vt:lpstr>Scaling out a VM with Multiple Services</vt:lpstr>
      <vt:lpstr>Issue 1: Identifing Overloaded Services</vt:lpstr>
      <vt:lpstr>Issue 2: Creating a Minimum VM</vt:lpstr>
      <vt:lpstr>Our Approach: Ciel</vt:lpstr>
      <vt:lpstr>Fine-grained Autoscaling</vt:lpstr>
      <vt:lpstr>Monitoring with VM Introspection (VMI)</vt:lpstr>
      <vt:lpstr>Two-level Resource Monitoring</vt:lpstr>
      <vt:lpstr>Minimization of Cost and Time</vt:lpstr>
      <vt:lpstr>In-VM Containers vs. Native Containers</vt:lpstr>
      <vt:lpstr>Implementation</vt:lpstr>
      <vt:lpstr>Monitoring In-VM Containers</vt:lpstr>
      <vt:lpstr>Monitored Resources (1/2)</vt:lpstr>
      <vt:lpstr>Monitored Resources (2/2)</vt:lpstr>
      <vt:lpstr>Transparent VMI</vt:lpstr>
      <vt:lpstr>VM Clone for Scale-out</vt:lpstr>
      <vt:lpstr>Optimization: VM Reuse</vt:lpstr>
      <vt:lpstr>Experiments</vt:lpstr>
      <vt:lpstr>Performance of In-VM Containers</vt:lpstr>
      <vt:lpstr>Resource Monitoring with VMI</vt:lpstr>
      <vt:lpstr>Scale-out Time</vt:lpstr>
      <vt:lpstr>Resource Usage during Boot Time</vt:lpstr>
      <vt:lpstr>Resource Usage during Autoscaling</vt:lpstr>
      <vt:lpstr>Related Work</vt:lpstr>
      <vt:lpstr>Conclusion</vt:lpstr>
    </vt:vector>
  </TitlesOfParts>
  <Company>Kyushu Institute of Technology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クラウドにおける 仮想マシン・セキュリティ</dc:title>
  <dc:creator>Kourai Kenichi</dc:creator>
  <cp:lastModifiedBy>kourai kenichi</cp:lastModifiedBy>
  <cp:revision>2274</cp:revision>
  <cp:lastPrinted>2019-08-17T14:50:09Z</cp:lastPrinted>
  <dcterms:created xsi:type="dcterms:W3CDTF">2014-07-04T01:06:17Z</dcterms:created>
  <dcterms:modified xsi:type="dcterms:W3CDTF">2020-11-27T07:14:52Z</dcterms:modified>
</cp:coreProperties>
</file>