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</p:sldIdLst>
  <p:sldSz cx="30275213" cy="21383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7947"/>
    <p:restoredTop sz="95865"/>
  </p:normalViewPr>
  <p:slideViewPr>
    <p:cSldViewPr snapToGrid="0" snapToObjects="1">
      <p:cViewPr varScale="1">
        <p:scale>
          <a:sx n="36" d="100"/>
          <a:sy n="36" d="100"/>
        </p:scale>
        <p:origin x="912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1FB7C5-A32F-0F47-9C9B-EA8C98736E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4402" y="3499590"/>
            <a:ext cx="22706410" cy="7444669"/>
          </a:xfrm>
          <a:prstGeom prst="rect">
            <a:avLst/>
          </a:prstGeom>
        </p:spPr>
        <p:txBody>
          <a:bodyPr anchor="b"/>
          <a:lstStyle>
            <a:lvl1pPr algn="ctr">
              <a:defRPr sz="14899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195C93D-147E-9C43-93B0-FC7E8DE302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84402" y="11231355"/>
            <a:ext cx="22706410" cy="516275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5960"/>
            </a:lvl1pPr>
            <a:lvl2pPr marL="1135319" indent="0" algn="ctr">
              <a:buNone/>
              <a:defRPr sz="4966"/>
            </a:lvl2pPr>
            <a:lvl3pPr marL="2270638" indent="0" algn="ctr">
              <a:buNone/>
              <a:defRPr sz="4470"/>
            </a:lvl3pPr>
            <a:lvl4pPr marL="3405957" indent="0" algn="ctr">
              <a:buNone/>
              <a:defRPr sz="3973"/>
            </a:lvl4pPr>
            <a:lvl5pPr marL="4541276" indent="0" algn="ctr">
              <a:buNone/>
              <a:defRPr sz="3973"/>
            </a:lvl5pPr>
            <a:lvl6pPr marL="5676595" indent="0" algn="ctr">
              <a:buNone/>
              <a:defRPr sz="3973"/>
            </a:lvl6pPr>
            <a:lvl7pPr marL="6811914" indent="0" algn="ctr">
              <a:buNone/>
              <a:defRPr sz="3973"/>
            </a:lvl7pPr>
            <a:lvl8pPr marL="7947233" indent="0" algn="ctr">
              <a:buNone/>
              <a:defRPr sz="3973"/>
            </a:lvl8pPr>
            <a:lvl9pPr marL="9082552" indent="0" algn="ctr">
              <a:buNone/>
              <a:defRPr sz="3973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902460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1_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DED502-BB78-944B-A037-04B33A209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1421" y="1138482"/>
            <a:ext cx="26112371" cy="4133179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258B375-BF30-7544-994D-2C54222C52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081421" y="5692400"/>
            <a:ext cx="26112371" cy="1356771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562821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F9C041B-7459-5B4F-9FD2-8AAB62BFAE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21665699" y="1138480"/>
            <a:ext cx="6528093" cy="18121634"/>
          </a:xfrm>
          <a:prstGeom prst="rect">
            <a:avLst/>
          </a:prstGeo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A74A6EB-4B2C-E347-BF6F-5A5C0F1B29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081421" y="1138480"/>
            <a:ext cx="19205838" cy="1812163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02321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81421" y="209643"/>
            <a:ext cx="26112371" cy="4099588"/>
          </a:xfrm>
          <a:noFill/>
        </p:spPr>
        <p:txBody>
          <a:bodyPr/>
          <a:lstStyle>
            <a:lvl1pPr>
              <a:defRPr b="1" i="0">
                <a:solidFill>
                  <a:schemeClr val="tx1"/>
                </a:solidFill>
                <a:latin typeface="Arial" panose="020B0604020202020204" pitchFamily="34" charset="0"/>
                <a:ea typeface="Yu Gothic" panose="020B0400000000000000" pitchFamily="34" charset="-128"/>
                <a:cs typeface="Arial" panose="020B0604020202020204" pitchFamily="34" charset="0"/>
              </a:defRPr>
            </a:lvl1pPr>
          </a:lstStyle>
          <a:p>
            <a:r>
              <a:rPr lang="en-US" altLang="ja-JP" dirty="0"/>
              <a:t>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746C9-6E87-984D-B644-F6D1047449C0}" type="datetime1">
              <a:rPr kumimoji="1" lang="ja-JP" altLang="en-US" smtClean="0"/>
              <a:t>2021/12/2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EBD39-E449-DF4E-9D6C-E1C55755AFC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0063A616-9BF0-0846-976F-9214393C69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1421" y="4795118"/>
            <a:ext cx="26112371" cy="144649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135319" indent="-1135319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pitchFamily="2" charset="2"/>
              <a:buChar char="l"/>
              <a:defRPr b="1" i="0">
                <a:latin typeface="Arial" panose="020B0604020202020204" pitchFamily="34" charset="0"/>
                <a:ea typeface="Yu Gothic" panose="020B0400000000000000" pitchFamily="34" charset="-128"/>
                <a:cs typeface="Arial" panose="020B0604020202020204" pitchFamily="34" charset="0"/>
              </a:defRPr>
            </a:lvl1pPr>
            <a:lvl2pPr>
              <a:buClr>
                <a:schemeClr val="accent1"/>
              </a:buClr>
              <a:defRPr b="0" i="0">
                <a:latin typeface="Arial" panose="020B0604020202020204" pitchFamily="34" charset="0"/>
                <a:ea typeface="Yu Gothic Medium" panose="020B0400000000000000" pitchFamily="34" charset="-128"/>
                <a:cs typeface="Arial" panose="020B0604020202020204" pitchFamily="34" charset="0"/>
              </a:defRPr>
            </a:lvl2pPr>
            <a:lvl3pPr marL="2838298" indent="-567660">
              <a:buClr>
                <a:schemeClr val="accent1"/>
              </a:buClr>
              <a:buFont typeface="Arial" panose="020B0604020202020204" pitchFamily="34" charset="0"/>
              <a:buChar char="•"/>
              <a:defRPr sz="5463" b="0" i="0">
                <a:latin typeface="Arial" panose="020B0604020202020204" pitchFamily="34" charset="0"/>
                <a:ea typeface="Yu Gothic Medium" panose="020B0400000000000000" pitchFamily="34" charset="-128"/>
                <a:cs typeface="Arial" panose="020B0604020202020204" pitchFamily="34" charset="0"/>
              </a:defRPr>
            </a:lvl3pPr>
            <a:lvl4pPr>
              <a:buClr>
                <a:schemeClr val="accent1"/>
              </a:buClr>
              <a:defRPr b="0" i="0">
                <a:latin typeface="Arial" panose="020B0604020202020204" pitchFamily="34" charset="0"/>
                <a:ea typeface="Yu Gothic Medium" panose="020B0400000000000000" pitchFamily="34" charset="-128"/>
                <a:cs typeface="Arial" panose="020B0604020202020204" pitchFamily="34" charset="0"/>
              </a:defRPr>
            </a:lvl4pPr>
            <a:lvl5pPr>
              <a:buClr>
                <a:schemeClr val="accent1"/>
              </a:buClr>
              <a:defRPr b="0" i="0">
                <a:latin typeface="Arial" panose="020B0604020202020204" pitchFamily="34" charset="0"/>
                <a:ea typeface="Yu Gothic Medium" panose="020B0400000000000000" pitchFamily="34" charset="-128"/>
                <a:cs typeface="Arial" panose="020B0604020202020204" pitchFamily="34" charset="0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 dirty="0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 dirty="0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 dirty="0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 dirty="0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9EA5B000-68E4-3342-84F3-7EC789904BBA}"/>
              </a:ext>
            </a:extLst>
          </p:cNvPr>
          <p:cNvCxnSpPr>
            <a:cxnSpLocks/>
          </p:cNvCxnSpPr>
          <p:nvPr userDrawn="1"/>
        </p:nvCxnSpPr>
        <p:spPr>
          <a:xfrm>
            <a:off x="0" y="3901928"/>
            <a:ext cx="30275213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0931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3499590"/>
            <a:ext cx="25733931" cy="7444669"/>
          </a:xfrm>
        </p:spPr>
        <p:txBody>
          <a:bodyPr anchor="b"/>
          <a:lstStyle>
            <a:lvl1pPr algn="ctr">
              <a:defRPr sz="1870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11231355"/>
            <a:ext cx="22706410" cy="5162758"/>
          </a:xfrm>
        </p:spPr>
        <p:txBody>
          <a:bodyPr/>
          <a:lstStyle>
            <a:lvl1pPr marL="0" indent="0" algn="ctr">
              <a:buNone/>
              <a:defRPr sz="7483"/>
            </a:lvl1pPr>
            <a:lvl2pPr marL="1425595" indent="0" algn="ctr">
              <a:buNone/>
              <a:defRPr sz="6236"/>
            </a:lvl2pPr>
            <a:lvl3pPr marL="2851191" indent="0" algn="ctr">
              <a:buNone/>
              <a:defRPr sz="5613"/>
            </a:lvl3pPr>
            <a:lvl4pPr marL="4276786" indent="0" algn="ctr">
              <a:buNone/>
              <a:defRPr sz="4989"/>
            </a:lvl4pPr>
            <a:lvl5pPr marL="5702381" indent="0" algn="ctr">
              <a:buNone/>
              <a:defRPr sz="4989"/>
            </a:lvl5pPr>
            <a:lvl6pPr marL="7127977" indent="0" algn="ctr">
              <a:buNone/>
              <a:defRPr sz="4989"/>
            </a:lvl6pPr>
            <a:lvl7pPr marL="8553572" indent="0" algn="ctr">
              <a:buNone/>
              <a:defRPr sz="4989"/>
            </a:lvl7pPr>
            <a:lvl8pPr marL="9979167" indent="0" algn="ctr">
              <a:buNone/>
              <a:defRPr sz="4989"/>
            </a:lvl8pPr>
            <a:lvl9pPr marL="11404763" indent="0" algn="ctr">
              <a:buNone/>
              <a:defRPr sz="4989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CE730-EA9A-ED4B-B9CA-4C8187CFB38E}" type="datetimeFigureOut">
              <a:rPr kumimoji="1" lang="ja-JP" altLang="en-US" smtClean="0"/>
              <a:t>2021/12/2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5DFBB-66C3-6548-9557-CDD75A6525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5875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CE730-EA9A-ED4B-B9CA-4C8187CFB38E}" type="datetimeFigureOut">
              <a:rPr kumimoji="1" lang="ja-JP" altLang="en-US" smtClean="0"/>
              <a:t>2021/12/2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5DFBB-66C3-6548-9557-CDD75A6525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62918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5331063"/>
            <a:ext cx="26112371" cy="8894992"/>
          </a:xfrm>
        </p:spPr>
        <p:txBody>
          <a:bodyPr anchor="b"/>
          <a:lstStyle>
            <a:lvl1pPr>
              <a:defRPr sz="1870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14310205"/>
            <a:ext cx="26112371" cy="4677666"/>
          </a:xfrm>
        </p:spPr>
        <p:txBody>
          <a:bodyPr/>
          <a:lstStyle>
            <a:lvl1pPr marL="0" indent="0">
              <a:buNone/>
              <a:defRPr sz="7483">
                <a:solidFill>
                  <a:schemeClr val="tx1"/>
                </a:solidFill>
              </a:defRPr>
            </a:lvl1pPr>
            <a:lvl2pPr marL="1425595" indent="0">
              <a:buNone/>
              <a:defRPr sz="6236">
                <a:solidFill>
                  <a:schemeClr val="tx1">
                    <a:tint val="75000"/>
                  </a:schemeClr>
                </a:solidFill>
              </a:defRPr>
            </a:lvl2pPr>
            <a:lvl3pPr marL="2851191" indent="0">
              <a:buNone/>
              <a:defRPr sz="5613">
                <a:solidFill>
                  <a:schemeClr val="tx1">
                    <a:tint val="75000"/>
                  </a:schemeClr>
                </a:solidFill>
              </a:defRPr>
            </a:lvl3pPr>
            <a:lvl4pPr marL="4276786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4pPr>
            <a:lvl5pPr marL="5702381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5pPr>
            <a:lvl6pPr marL="7127977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6pPr>
            <a:lvl7pPr marL="8553572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7pPr>
            <a:lvl8pPr marL="9979167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CE730-EA9A-ED4B-B9CA-4C8187CFB38E}" type="datetimeFigureOut">
              <a:rPr kumimoji="1" lang="ja-JP" altLang="en-US" smtClean="0"/>
              <a:t>2021/12/2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5DFBB-66C3-6548-9557-CDD75A6525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4210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5692400"/>
            <a:ext cx="12866966" cy="1356771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5692400"/>
            <a:ext cx="12866966" cy="1356771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CE730-EA9A-ED4B-B9CA-4C8187CFB38E}" type="datetimeFigureOut">
              <a:rPr kumimoji="1" lang="ja-JP" altLang="en-US" smtClean="0"/>
              <a:t>2021/12/2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5DFBB-66C3-6548-9557-CDD75A6525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6773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138485"/>
            <a:ext cx="26112371" cy="4133179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5241960"/>
            <a:ext cx="12807832" cy="2569003"/>
          </a:xfrm>
        </p:spPr>
        <p:txBody>
          <a:bodyPr anchor="b"/>
          <a:lstStyle>
            <a:lvl1pPr marL="0" indent="0">
              <a:buNone/>
              <a:defRPr sz="7483" b="1"/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7810963"/>
            <a:ext cx="12807832" cy="1148875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5241960"/>
            <a:ext cx="12870909" cy="2569003"/>
          </a:xfrm>
        </p:spPr>
        <p:txBody>
          <a:bodyPr anchor="b"/>
          <a:lstStyle>
            <a:lvl1pPr marL="0" indent="0">
              <a:buNone/>
              <a:defRPr sz="7483" b="1"/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7810963"/>
            <a:ext cx="12870909" cy="1148875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CE730-EA9A-ED4B-B9CA-4C8187CFB38E}" type="datetimeFigureOut">
              <a:rPr kumimoji="1" lang="ja-JP" altLang="en-US" smtClean="0"/>
              <a:t>2021/12/2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5DFBB-66C3-6548-9557-CDD75A6525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8855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CE730-EA9A-ED4B-B9CA-4C8187CFB38E}" type="datetimeFigureOut">
              <a:rPr kumimoji="1" lang="ja-JP" altLang="en-US" smtClean="0"/>
              <a:t>2021/12/2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5DFBB-66C3-6548-9557-CDD75A6525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25442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CE730-EA9A-ED4B-B9CA-4C8187CFB38E}" type="datetimeFigureOut">
              <a:rPr kumimoji="1" lang="ja-JP" altLang="en-US" smtClean="0"/>
              <a:t>2021/12/2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5DFBB-66C3-6548-9557-CDD75A6525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8598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1BD5D2-8E74-834D-BD01-ED7D587E7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1421" y="1138482"/>
            <a:ext cx="26112371" cy="4133179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67C9270-C408-4B4E-8C03-B07B0C15ED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1421" y="5692400"/>
            <a:ext cx="26112371" cy="13567714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4729377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425575"/>
            <a:ext cx="9764544" cy="4989513"/>
          </a:xfrm>
        </p:spPr>
        <p:txBody>
          <a:bodyPr anchor="b"/>
          <a:lstStyle>
            <a:lvl1pPr>
              <a:defRPr sz="997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3078850"/>
            <a:ext cx="15326827" cy="15196234"/>
          </a:xfrm>
        </p:spPr>
        <p:txBody>
          <a:bodyPr/>
          <a:lstStyle>
            <a:lvl1pPr>
              <a:defRPr sz="9978"/>
            </a:lvl1pPr>
            <a:lvl2pPr>
              <a:defRPr sz="8731"/>
            </a:lvl2pPr>
            <a:lvl3pPr>
              <a:defRPr sz="7483"/>
            </a:lvl3pPr>
            <a:lvl4pPr>
              <a:defRPr sz="6236"/>
            </a:lvl4pPr>
            <a:lvl5pPr>
              <a:defRPr sz="6236"/>
            </a:lvl5pPr>
            <a:lvl6pPr>
              <a:defRPr sz="6236"/>
            </a:lvl6pPr>
            <a:lvl7pPr>
              <a:defRPr sz="6236"/>
            </a:lvl7pPr>
            <a:lvl8pPr>
              <a:defRPr sz="6236"/>
            </a:lvl8pPr>
            <a:lvl9pPr>
              <a:defRPr sz="6236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6415088"/>
            <a:ext cx="9764544" cy="11884743"/>
          </a:xfrm>
        </p:spPr>
        <p:txBody>
          <a:bodyPr/>
          <a:lstStyle>
            <a:lvl1pPr marL="0" indent="0">
              <a:buNone/>
              <a:defRPr sz="4989"/>
            </a:lvl1pPr>
            <a:lvl2pPr marL="1425595" indent="0">
              <a:buNone/>
              <a:defRPr sz="4365"/>
            </a:lvl2pPr>
            <a:lvl3pPr marL="2851191" indent="0">
              <a:buNone/>
              <a:defRPr sz="3742"/>
            </a:lvl3pPr>
            <a:lvl4pPr marL="4276786" indent="0">
              <a:buNone/>
              <a:defRPr sz="3118"/>
            </a:lvl4pPr>
            <a:lvl5pPr marL="5702381" indent="0">
              <a:buNone/>
              <a:defRPr sz="3118"/>
            </a:lvl5pPr>
            <a:lvl6pPr marL="7127977" indent="0">
              <a:buNone/>
              <a:defRPr sz="3118"/>
            </a:lvl6pPr>
            <a:lvl7pPr marL="8553572" indent="0">
              <a:buNone/>
              <a:defRPr sz="3118"/>
            </a:lvl7pPr>
            <a:lvl8pPr marL="9979167" indent="0">
              <a:buNone/>
              <a:defRPr sz="3118"/>
            </a:lvl8pPr>
            <a:lvl9pPr marL="11404763" indent="0">
              <a:buNone/>
              <a:defRPr sz="3118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CE730-EA9A-ED4B-B9CA-4C8187CFB38E}" type="datetimeFigureOut">
              <a:rPr kumimoji="1" lang="ja-JP" altLang="en-US" smtClean="0"/>
              <a:t>2021/12/2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5DFBB-66C3-6548-9557-CDD75A6525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77879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425575"/>
            <a:ext cx="9764544" cy="4989513"/>
          </a:xfrm>
        </p:spPr>
        <p:txBody>
          <a:bodyPr anchor="b"/>
          <a:lstStyle>
            <a:lvl1pPr>
              <a:defRPr sz="997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3078850"/>
            <a:ext cx="15326827" cy="15196234"/>
          </a:xfrm>
        </p:spPr>
        <p:txBody>
          <a:bodyPr anchor="t"/>
          <a:lstStyle>
            <a:lvl1pPr marL="0" indent="0">
              <a:buNone/>
              <a:defRPr sz="9978"/>
            </a:lvl1pPr>
            <a:lvl2pPr marL="1425595" indent="0">
              <a:buNone/>
              <a:defRPr sz="8731"/>
            </a:lvl2pPr>
            <a:lvl3pPr marL="2851191" indent="0">
              <a:buNone/>
              <a:defRPr sz="7483"/>
            </a:lvl3pPr>
            <a:lvl4pPr marL="4276786" indent="0">
              <a:buNone/>
              <a:defRPr sz="6236"/>
            </a:lvl4pPr>
            <a:lvl5pPr marL="5702381" indent="0">
              <a:buNone/>
              <a:defRPr sz="6236"/>
            </a:lvl5pPr>
            <a:lvl6pPr marL="7127977" indent="0">
              <a:buNone/>
              <a:defRPr sz="6236"/>
            </a:lvl6pPr>
            <a:lvl7pPr marL="8553572" indent="0">
              <a:buNone/>
              <a:defRPr sz="6236"/>
            </a:lvl7pPr>
            <a:lvl8pPr marL="9979167" indent="0">
              <a:buNone/>
              <a:defRPr sz="6236"/>
            </a:lvl8pPr>
            <a:lvl9pPr marL="11404763" indent="0">
              <a:buNone/>
              <a:defRPr sz="6236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6415088"/>
            <a:ext cx="9764544" cy="11884743"/>
          </a:xfrm>
        </p:spPr>
        <p:txBody>
          <a:bodyPr/>
          <a:lstStyle>
            <a:lvl1pPr marL="0" indent="0">
              <a:buNone/>
              <a:defRPr sz="4989"/>
            </a:lvl1pPr>
            <a:lvl2pPr marL="1425595" indent="0">
              <a:buNone/>
              <a:defRPr sz="4365"/>
            </a:lvl2pPr>
            <a:lvl3pPr marL="2851191" indent="0">
              <a:buNone/>
              <a:defRPr sz="3742"/>
            </a:lvl3pPr>
            <a:lvl4pPr marL="4276786" indent="0">
              <a:buNone/>
              <a:defRPr sz="3118"/>
            </a:lvl4pPr>
            <a:lvl5pPr marL="5702381" indent="0">
              <a:buNone/>
              <a:defRPr sz="3118"/>
            </a:lvl5pPr>
            <a:lvl6pPr marL="7127977" indent="0">
              <a:buNone/>
              <a:defRPr sz="3118"/>
            </a:lvl6pPr>
            <a:lvl7pPr marL="8553572" indent="0">
              <a:buNone/>
              <a:defRPr sz="3118"/>
            </a:lvl7pPr>
            <a:lvl8pPr marL="9979167" indent="0">
              <a:buNone/>
              <a:defRPr sz="3118"/>
            </a:lvl8pPr>
            <a:lvl9pPr marL="11404763" indent="0">
              <a:buNone/>
              <a:defRPr sz="3118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CE730-EA9A-ED4B-B9CA-4C8187CFB38E}" type="datetimeFigureOut">
              <a:rPr kumimoji="1" lang="ja-JP" altLang="en-US" smtClean="0"/>
              <a:t>2021/12/2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5DFBB-66C3-6548-9557-CDD75A6525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84311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CE730-EA9A-ED4B-B9CA-4C8187CFB38E}" type="datetimeFigureOut">
              <a:rPr kumimoji="1" lang="ja-JP" altLang="en-US" smtClean="0"/>
              <a:t>2021/12/2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5DFBB-66C3-6548-9557-CDD75A6525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67884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1138480"/>
            <a:ext cx="6528093" cy="1812163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1138480"/>
            <a:ext cx="19205838" cy="1812163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CE730-EA9A-ED4B-B9CA-4C8187CFB38E}" type="datetimeFigureOut">
              <a:rPr kumimoji="1" lang="ja-JP" altLang="en-US" smtClean="0"/>
              <a:t>2021/12/2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5DFBB-66C3-6548-9557-CDD75A6525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7576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7F8CEC-0EFC-A346-98C8-5744857B6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653" y="5331060"/>
            <a:ext cx="26112371" cy="8894992"/>
          </a:xfrm>
          <a:prstGeom prst="rect">
            <a:avLst/>
          </a:prstGeom>
        </p:spPr>
        <p:txBody>
          <a:bodyPr anchor="b"/>
          <a:lstStyle>
            <a:lvl1pPr>
              <a:defRPr sz="14899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CB9DC17-04D2-884F-92FA-84779F4403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65653" y="14310202"/>
            <a:ext cx="26112371" cy="46776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1pPr>
            <a:lvl2pPr marL="1135319" indent="0">
              <a:buNone/>
              <a:defRPr sz="4966">
                <a:solidFill>
                  <a:schemeClr val="tx1">
                    <a:tint val="75000"/>
                  </a:schemeClr>
                </a:solidFill>
              </a:defRPr>
            </a:lvl2pPr>
            <a:lvl3pPr marL="2270638" indent="0">
              <a:buNone/>
              <a:defRPr sz="4470">
                <a:solidFill>
                  <a:schemeClr val="tx1">
                    <a:tint val="75000"/>
                  </a:schemeClr>
                </a:solidFill>
              </a:defRPr>
            </a:lvl3pPr>
            <a:lvl4pPr marL="3405957" indent="0">
              <a:buNone/>
              <a:defRPr sz="3973">
                <a:solidFill>
                  <a:schemeClr val="tx1">
                    <a:tint val="75000"/>
                  </a:schemeClr>
                </a:solidFill>
              </a:defRPr>
            </a:lvl4pPr>
            <a:lvl5pPr marL="4541276" indent="0">
              <a:buNone/>
              <a:defRPr sz="3973">
                <a:solidFill>
                  <a:schemeClr val="tx1">
                    <a:tint val="75000"/>
                  </a:schemeClr>
                </a:solidFill>
              </a:defRPr>
            </a:lvl5pPr>
            <a:lvl6pPr marL="5676595" indent="0">
              <a:buNone/>
              <a:defRPr sz="3973">
                <a:solidFill>
                  <a:schemeClr val="tx1">
                    <a:tint val="75000"/>
                  </a:schemeClr>
                </a:solidFill>
              </a:defRPr>
            </a:lvl6pPr>
            <a:lvl7pPr marL="6811914" indent="0">
              <a:buNone/>
              <a:defRPr sz="3973">
                <a:solidFill>
                  <a:schemeClr val="tx1">
                    <a:tint val="75000"/>
                  </a:schemeClr>
                </a:solidFill>
              </a:defRPr>
            </a:lvl7pPr>
            <a:lvl8pPr marL="7947233" indent="0">
              <a:buNone/>
              <a:defRPr sz="3973">
                <a:solidFill>
                  <a:schemeClr val="tx1">
                    <a:tint val="75000"/>
                  </a:schemeClr>
                </a:solidFill>
              </a:defRPr>
            </a:lvl8pPr>
            <a:lvl9pPr marL="9082552" indent="0">
              <a:buNone/>
              <a:defRPr sz="397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424670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EFFE9D-D58B-EF4D-A0A0-6B51823F2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1421" y="1138482"/>
            <a:ext cx="26112371" cy="4133179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58A465E-1C97-3E4E-A8BA-A5E0B5F817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81421" y="5692400"/>
            <a:ext cx="12866966" cy="13567714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0EABA30-38CB-D749-B74A-E033EB6C8E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326826" y="5692400"/>
            <a:ext cx="12866966" cy="13567714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838406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A7CFF5-1D62-1941-A2C2-91BBA5327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5364" y="1138482"/>
            <a:ext cx="26112371" cy="4133179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59431FC-D414-CD49-BAEA-3A603D3A28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85365" y="5241960"/>
            <a:ext cx="12807833" cy="256900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960" b="1"/>
            </a:lvl1pPr>
            <a:lvl2pPr marL="1135319" indent="0">
              <a:buNone/>
              <a:defRPr sz="4966" b="1"/>
            </a:lvl2pPr>
            <a:lvl3pPr marL="2270638" indent="0">
              <a:buNone/>
              <a:defRPr sz="4470" b="1"/>
            </a:lvl3pPr>
            <a:lvl4pPr marL="3405957" indent="0">
              <a:buNone/>
              <a:defRPr sz="3973" b="1"/>
            </a:lvl4pPr>
            <a:lvl5pPr marL="4541276" indent="0">
              <a:buNone/>
              <a:defRPr sz="3973" b="1"/>
            </a:lvl5pPr>
            <a:lvl6pPr marL="5676595" indent="0">
              <a:buNone/>
              <a:defRPr sz="3973" b="1"/>
            </a:lvl6pPr>
            <a:lvl7pPr marL="6811914" indent="0">
              <a:buNone/>
              <a:defRPr sz="3973" b="1"/>
            </a:lvl7pPr>
            <a:lvl8pPr marL="7947233" indent="0">
              <a:buNone/>
              <a:defRPr sz="3973" b="1"/>
            </a:lvl8pPr>
            <a:lvl9pPr marL="9082552" indent="0">
              <a:buNone/>
              <a:defRPr sz="3973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2D7D2EA-1A24-A84A-88AE-E7B7D75768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085365" y="7810963"/>
            <a:ext cx="12807833" cy="11488750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DB760E3-A50E-4D42-AAF2-EF5AEA2AEA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5326827" y="5241960"/>
            <a:ext cx="12870909" cy="256900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960" b="1"/>
            </a:lvl1pPr>
            <a:lvl2pPr marL="1135319" indent="0">
              <a:buNone/>
              <a:defRPr sz="4966" b="1"/>
            </a:lvl2pPr>
            <a:lvl3pPr marL="2270638" indent="0">
              <a:buNone/>
              <a:defRPr sz="4470" b="1"/>
            </a:lvl3pPr>
            <a:lvl4pPr marL="3405957" indent="0">
              <a:buNone/>
              <a:defRPr sz="3973" b="1"/>
            </a:lvl4pPr>
            <a:lvl5pPr marL="4541276" indent="0">
              <a:buNone/>
              <a:defRPr sz="3973" b="1"/>
            </a:lvl5pPr>
            <a:lvl6pPr marL="5676595" indent="0">
              <a:buNone/>
              <a:defRPr sz="3973" b="1"/>
            </a:lvl6pPr>
            <a:lvl7pPr marL="6811914" indent="0">
              <a:buNone/>
              <a:defRPr sz="3973" b="1"/>
            </a:lvl7pPr>
            <a:lvl8pPr marL="7947233" indent="0">
              <a:buNone/>
              <a:defRPr sz="3973" b="1"/>
            </a:lvl8pPr>
            <a:lvl9pPr marL="9082552" indent="0">
              <a:buNone/>
              <a:defRPr sz="3973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65258AA-F403-C540-A18C-5B3527ABC9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5326827" y="7810963"/>
            <a:ext cx="12870909" cy="11488750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686253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210338-D4BE-A544-BFDD-505F02782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1421" y="1138482"/>
            <a:ext cx="26112371" cy="4133179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223869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4892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BEF610-A4DC-C142-AA9C-46CBCCD3F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5366" y="1425575"/>
            <a:ext cx="9764543" cy="4989513"/>
          </a:xfrm>
          <a:prstGeom prst="rect">
            <a:avLst/>
          </a:prstGeom>
        </p:spPr>
        <p:txBody>
          <a:bodyPr anchor="b"/>
          <a:lstStyle>
            <a:lvl1pPr>
              <a:defRPr sz="7946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4EFF1E7-A857-1D41-BA1D-B965C8B6CA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70909" y="3078847"/>
            <a:ext cx="15326827" cy="15196234"/>
          </a:xfrm>
          <a:prstGeom prst="rect">
            <a:avLst/>
          </a:prstGeom>
        </p:spPr>
        <p:txBody>
          <a:bodyPr/>
          <a:lstStyle>
            <a:lvl1pPr>
              <a:defRPr sz="7946"/>
            </a:lvl1pPr>
            <a:lvl2pPr>
              <a:defRPr sz="6953"/>
            </a:lvl2pPr>
            <a:lvl3pPr>
              <a:defRPr sz="5960"/>
            </a:lvl3pPr>
            <a:lvl4pPr>
              <a:defRPr sz="4966"/>
            </a:lvl4pPr>
            <a:lvl5pPr>
              <a:defRPr sz="4966"/>
            </a:lvl5pPr>
            <a:lvl6pPr>
              <a:defRPr sz="4966"/>
            </a:lvl6pPr>
            <a:lvl7pPr>
              <a:defRPr sz="4966"/>
            </a:lvl7pPr>
            <a:lvl8pPr>
              <a:defRPr sz="4966"/>
            </a:lvl8pPr>
            <a:lvl9pPr>
              <a:defRPr sz="4966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04DBCA1-F417-5548-968E-5F9F40D53E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85366" y="6415088"/>
            <a:ext cx="9764543" cy="1188474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973"/>
            </a:lvl1pPr>
            <a:lvl2pPr marL="1135319" indent="0">
              <a:buNone/>
              <a:defRPr sz="3476"/>
            </a:lvl2pPr>
            <a:lvl3pPr marL="2270638" indent="0">
              <a:buNone/>
              <a:defRPr sz="2980"/>
            </a:lvl3pPr>
            <a:lvl4pPr marL="3405957" indent="0">
              <a:buNone/>
              <a:defRPr sz="2483"/>
            </a:lvl4pPr>
            <a:lvl5pPr marL="4541276" indent="0">
              <a:buNone/>
              <a:defRPr sz="2483"/>
            </a:lvl5pPr>
            <a:lvl6pPr marL="5676595" indent="0">
              <a:buNone/>
              <a:defRPr sz="2483"/>
            </a:lvl6pPr>
            <a:lvl7pPr marL="6811914" indent="0">
              <a:buNone/>
              <a:defRPr sz="2483"/>
            </a:lvl7pPr>
            <a:lvl8pPr marL="7947233" indent="0">
              <a:buNone/>
              <a:defRPr sz="2483"/>
            </a:lvl8pPr>
            <a:lvl9pPr marL="9082552" indent="0">
              <a:buNone/>
              <a:defRPr sz="248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47382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D2412B-339C-8648-B8B0-5F2AD60DE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5366" y="1425575"/>
            <a:ext cx="9764543" cy="4989513"/>
          </a:xfrm>
          <a:prstGeom prst="rect">
            <a:avLst/>
          </a:prstGeom>
        </p:spPr>
        <p:txBody>
          <a:bodyPr anchor="b"/>
          <a:lstStyle>
            <a:lvl1pPr>
              <a:defRPr sz="7946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4348229-3204-4940-BC57-72BCD289E2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2870909" y="3078847"/>
            <a:ext cx="15326827" cy="151962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946"/>
            </a:lvl1pPr>
            <a:lvl2pPr marL="1135319" indent="0">
              <a:buNone/>
              <a:defRPr sz="6953"/>
            </a:lvl2pPr>
            <a:lvl3pPr marL="2270638" indent="0">
              <a:buNone/>
              <a:defRPr sz="5960"/>
            </a:lvl3pPr>
            <a:lvl4pPr marL="3405957" indent="0">
              <a:buNone/>
              <a:defRPr sz="4966"/>
            </a:lvl4pPr>
            <a:lvl5pPr marL="4541276" indent="0">
              <a:buNone/>
              <a:defRPr sz="4966"/>
            </a:lvl5pPr>
            <a:lvl6pPr marL="5676595" indent="0">
              <a:buNone/>
              <a:defRPr sz="4966"/>
            </a:lvl6pPr>
            <a:lvl7pPr marL="6811914" indent="0">
              <a:buNone/>
              <a:defRPr sz="4966"/>
            </a:lvl7pPr>
            <a:lvl8pPr marL="7947233" indent="0">
              <a:buNone/>
              <a:defRPr sz="4966"/>
            </a:lvl8pPr>
            <a:lvl9pPr marL="9082552" indent="0">
              <a:buNone/>
              <a:defRPr sz="4966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A0FE759-0DE8-6849-8F7C-8F1E7BB65B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85366" y="6415088"/>
            <a:ext cx="9764543" cy="1188474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973"/>
            </a:lvl1pPr>
            <a:lvl2pPr marL="1135319" indent="0">
              <a:buNone/>
              <a:defRPr sz="3476"/>
            </a:lvl2pPr>
            <a:lvl3pPr marL="2270638" indent="0">
              <a:buNone/>
              <a:defRPr sz="2980"/>
            </a:lvl3pPr>
            <a:lvl4pPr marL="3405957" indent="0">
              <a:buNone/>
              <a:defRPr sz="2483"/>
            </a:lvl4pPr>
            <a:lvl5pPr marL="4541276" indent="0">
              <a:buNone/>
              <a:defRPr sz="2483"/>
            </a:lvl5pPr>
            <a:lvl6pPr marL="5676595" indent="0">
              <a:buNone/>
              <a:defRPr sz="2483"/>
            </a:lvl6pPr>
            <a:lvl7pPr marL="6811914" indent="0">
              <a:buNone/>
              <a:defRPr sz="2483"/>
            </a:lvl7pPr>
            <a:lvl8pPr marL="7947233" indent="0">
              <a:buNone/>
              <a:defRPr sz="2483"/>
            </a:lvl8pPr>
            <a:lvl9pPr marL="9082552" indent="0">
              <a:buNone/>
              <a:defRPr sz="248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117712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1138485"/>
            <a:ext cx="26112371" cy="41331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5692400"/>
            <a:ext cx="26112371" cy="13567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19819457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CE730-EA9A-ED4B-B9CA-4C8187CFB38E}" type="datetimeFigureOut">
              <a:rPr kumimoji="1" lang="ja-JP" altLang="en-US" smtClean="0"/>
              <a:t>2021/12/2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19819457"/>
            <a:ext cx="1021788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19819457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5DFBB-66C3-6548-9557-CDD75A6525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8713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  <p:sldLayoutId id="2147483692" r:id="rId20"/>
    <p:sldLayoutId id="2147483693" r:id="rId21"/>
    <p:sldLayoutId id="2147483694" r:id="rId22"/>
    <p:sldLayoutId id="2147483695" r:id="rId23"/>
  </p:sldLayoutIdLst>
  <p:txStyles>
    <p:titleStyle>
      <a:lvl1pPr algn="l" defTabSz="2851191" rtl="0" eaLnBrk="1" latinLnBrk="0" hangingPunct="1">
        <a:lnSpc>
          <a:spcPct val="90000"/>
        </a:lnSpc>
        <a:spcBef>
          <a:spcPct val="0"/>
        </a:spcBef>
        <a:buNone/>
        <a:defRPr kumimoji="1" sz="137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12798" indent="-712798" algn="l" defTabSz="2851191" rtl="0" eaLnBrk="1" latinLnBrk="0" hangingPunct="1">
        <a:lnSpc>
          <a:spcPct val="90000"/>
        </a:lnSpc>
        <a:spcBef>
          <a:spcPts val="3118"/>
        </a:spcBef>
        <a:buFont typeface="Arial" panose="020B0604020202020204" pitchFamily="34" charset="0"/>
        <a:buChar char="•"/>
        <a:defRPr kumimoji="1" sz="8731" kern="1200">
          <a:solidFill>
            <a:schemeClr val="tx1"/>
          </a:solidFill>
          <a:latin typeface="+mn-lt"/>
          <a:ea typeface="+mn-ea"/>
          <a:cs typeface="+mn-cs"/>
        </a:defRPr>
      </a:lvl1pPr>
      <a:lvl2pPr marL="2138393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kumimoji="1" sz="7483" kern="1200">
          <a:solidFill>
            <a:schemeClr val="tx1"/>
          </a:solidFill>
          <a:latin typeface="+mn-lt"/>
          <a:ea typeface="+mn-ea"/>
          <a:cs typeface="+mn-cs"/>
        </a:defRPr>
      </a:lvl2pPr>
      <a:lvl3pPr marL="3563988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kumimoji="1" sz="6236" kern="1200">
          <a:solidFill>
            <a:schemeClr val="tx1"/>
          </a:solidFill>
          <a:latin typeface="+mn-lt"/>
          <a:ea typeface="+mn-ea"/>
          <a:cs typeface="+mn-cs"/>
        </a:defRPr>
      </a:lvl3pPr>
      <a:lvl4pPr marL="4989584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kumimoji="1"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6415179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kumimoji="1"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840774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kumimoji="1"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9266370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kumimoji="1"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10691965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kumimoji="1"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2117560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kumimoji="1" sz="56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51191" rtl="0" eaLnBrk="1" latinLnBrk="0" hangingPunct="1">
        <a:defRPr kumimoji="1" sz="5613" kern="1200">
          <a:solidFill>
            <a:schemeClr val="tx1"/>
          </a:solidFill>
          <a:latin typeface="+mn-lt"/>
          <a:ea typeface="+mn-ea"/>
          <a:cs typeface="+mn-cs"/>
        </a:defRPr>
      </a:lvl1pPr>
      <a:lvl2pPr marL="1425595" algn="l" defTabSz="2851191" rtl="0" eaLnBrk="1" latinLnBrk="0" hangingPunct="1">
        <a:defRPr kumimoji="1" sz="5613" kern="1200">
          <a:solidFill>
            <a:schemeClr val="tx1"/>
          </a:solidFill>
          <a:latin typeface="+mn-lt"/>
          <a:ea typeface="+mn-ea"/>
          <a:cs typeface="+mn-cs"/>
        </a:defRPr>
      </a:lvl2pPr>
      <a:lvl3pPr marL="2851191" algn="l" defTabSz="2851191" rtl="0" eaLnBrk="1" latinLnBrk="0" hangingPunct="1">
        <a:defRPr kumimoji="1" sz="5613" kern="1200">
          <a:solidFill>
            <a:schemeClr val="tx1"/>
          </a:solidFill>
          <a:latin typeface="+mn-lt"/>
          <a:ea typeface="+mn-ea"/>
          <a:cs typeface="+mn-cs"/>
        </a:defRPr>
      </a:lvl3pPr>
      <a:lvl4pPr marL="4276786" algn="l" defTabSz="2851191" rtl="0" eaLnBrk="1" latinLnBrk="0" hangingPunct="1">
        <a:defRPr kumimoji="1"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5702381" algn="l" defTabSz="2851191" rtl="0" eaLnBrk="1" latinLnBrk="0" hangingPunct="1">
        <a:defRPr kumimoji="1"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127977" algn="l" defTabSz="2851191" rtl="0" eaLnBrk="1" latinLnBrk="0" hangingPunct="1">
        <a:defRPr kumimoji="1"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8553572" algn="l" defTabSz="2851191" rtl="0" eaLnBrk="1" latinLnBrk="0" hangingPunct="1">
        <a:defRPr kumimoji="1"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9979167" algn="l" defTabSz="2851191" rtl="0" eaLnBrk="1" latinLnBrk="0" hangingPunct="1">
        <a:defRPr kumimoji="1"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1404763" algn="l" defTabSz="2851191" rtl="0" eaLnBrk="1" latinLnBrk="0" hangingPunct="1">
        <a:defRPr kumimoji="1" sz="56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01341F74-ECCB-BC4B-B7A9-BE9BA25C228C}"/>
              </a:ext>
            </a:extLst>
          </p:cNvPr>
          <p:cNvSpPr/>
          <p:nvPr/>
        </p:nvSpPr>
        <p:spPr>
          <a:xfrm>
            <a:off x="0" y="5076497"/>
            <a:ext cx="14768936" cy="59962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2E64315-BA4E-C94D-938B-8225B9D04FBA}"/>
              </a:ext>
            </a:extLst>
          </p:cNvPr>
          <p:cNvSpPr txBox="1"/>
          <p:nvPr/>
        </p:nvSpPr>
        <p:spPr>
          <a:xfrm>
            <a:off x="617220" y="548640"/>
            <a:ext cx="1928604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600" b="1">
                <a:latin typeface="Yu Gothic" panose="020B0400000000000000" pitchFamily="34" charset="-128"/>
                <a:ea typeface="Yu Gothic" panose="020B0400000000000000" pitchFamily="34" charset="-128"/>
              </a:rPr>
              <a:t>複数ホストにまたがる</a:t>
            </a:r>
            <a:r>
              <a:rPr kumimoji="1" lang="en-US" altLang="ja-JP" sz="6600" b="1" dirty="0">
                <a:latin typeface="Yu Gothic" panose="020B0400000000000000" pitchFamily="34" charset="-128"/>
                <a:ea typeface="Yu Gothic" panose="020B0400000000000000" pitchFamily="34" charset="-128"/>
              </a:rPr>
              <a:t>VM</a:t>
            </a:r>
            <a:r>
              <a:rPr kumimoji="1" lang="ja-JP" altLang="en-US" sz="6600" b="1">
                <a:latin typeface="Yu Gothic" panose="020B0400000000000000" pitchFamily="34" charset="-128"/>
                <a:ea typeface="Yu Gothic" panose="020B0400000000000000" pitchFamily="34" charset="-128"/>
              </a:rPr>
              <a:t>のデータ暗号化の最適化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B7F6D920-FAE5-E34C-AB27-8CF2906ADECC}"/>
              </a:ext>
            </a:extLst>
          </p:cNvPr>
          <p:cNvSpPr/>
          <p:nvPr/>
        </p:nvSpPr>
        <p:spPr>
          <a:xfrm>
            <a:off x="14928764" y="4819136"/>
            <a:ext cx="15346448" cy="61669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EFF6221B-3BA0-1741-98E6-A43110F2FE8C}"/>
              </a:ext>
            </a:extLst>
          </p:cNvPr>
          <p:cNvSpPr/>
          <p:nvPr/>
        </p:nvSpPr>
        <p:spPr>
          <a:xfrm>
            <a:off x="0" y="14136625"/>
            <a:ext cx="14768945" cy="25237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03FC176-F058-CE4A-AF32-66112A5F7383}"/>
              </a:ext>
            </a:extLst>
          </p:cNvPr>
          <p:cNvSpPr txBox="1"/>
          <p:nvPr/>
        </p:nvSpPr>
        <p:spPr>
          <a:xfrm>
            <a:off x="19903269" y="548640"/>
            <a:ext cx="994695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>
                <a:latin typeface="Yu Gothic" panose="020B0400000000000000" pitchFamily="34" charset="-128"/>
                <a:ea typeface="Yu Gothic" panose="020B0400000000000000" pitchFamily="34" charset="-128"/>
              </a:rPr>
              <a:t>堀尾周平，高橋孝汰，光来健一</a:t>
            </a:r>
            <a:r>
              <a:rPr kumimoji="1" lang="en-US" altLang="ja-JP" sz="3200" b="1" dirty="0">
                <a:latin typeface="Yu Gothic" panose="020B0400000000000000" pitchFamily="34" charset="-128"/>
                <a:ea typeface="Yu Gothic" panose="020B0400000000000000" pitchFamily="34" charset="-128"/>
              </a:rPr>
              <a:t>(</a:t>
            </a:r>
            <a:r>
              <a:rPr kumimoji="1" lang="ja-JP" altLang="en-US" sz="3200" b="1">
                <a:latin typeface="Yu Gothic" panose="020B0400000000000000" pitchFamily="34" charset="-128"/>
                <a:ea typeface="Yu Gothic" panose="020B0400000000000000" pitchFamily="34" charset="-128"/>
              </a:rPr>
              <a:t>九州工業大学</a:t>
            </a:r>
            <a:r>
              <a:rPr kumimoji="1" lang="en-US" altLang="ja-JP" sz="3200" b="1" dirty="0">
                <a:latin typeface="Yu Gothic" panose="020B0400000000000000" pitchFamily="34" charset="-128"/>
                <a:ea typeface="Yu Gothic" panose="020B0400000000000000" pitchFamily="34" charset="-128"/>
              </a:rPr>
              <a:t>)</a:t>
            </a:r>
          </a:p>
          <a:p>
            <a:r>
              <a:rPr kumimoji="1" lang="en-US" altLang="ja-JP" sz="3200" b="1" dirty="0">
                <a:latin typeface="Yu Gothic" panose="020B0400000000000000" pitchFamily="34" charset="-128"/>
                <a:ea typeface="Yu Gothic" panose="020B0400000000000000" pitchFamily="34" charset="-128"/>
              </a:rPr>
              <a:t>Lukman Ab. Rahim(</a:t>
            </a:r>
            <a:r>
              <a:rPr kumimoji="1" lang="en-US" altLang="ja-JP" sz="3200" b="1" dirty="0" err="1">
                <a:latin typeface="Yu Gothic" panose="020B0400000000000000" pitchFamily="34" charset="-128"/>
                <a:ea typeface="Yu Gothic" panose="020B0400000000000000" pitchFamily="34" charset="-128"/>
              </a:rPr>
              <a:t>Universiti</a:t>
            </a:r>
            <a:r>
              <a:rPr kumimoji="1" lang="en-US" altLang="ja-JP" sz="3200" b="1" dirty="0">
                <a:latin typeface="Yu Gothic" panose="020B0400000000000000" pitchFamily="34" charset="-128"/>
                <a:ea typeface="Yu Gothic" panose="020B0400000000000000" pitchFamily="34" charset="-128"/>
              </a:rPr>
              <a:t> </a:t>
            </a:r>
            <a:r>
              <a:rPr kumimoji="1" lang="en-US" altLang="ja-JP" sz="3200" b="1" dirty="0" err="1">
                <a:latin typeface="Yu Gothic" panose="020B0400000000000000" pitchFamily="34" charset="-128"/>
                <a:ea typeface="Yu Gothic" panose="020B0400000000000000" pitchFamily="34" charset="-128"/>
              </a:rPr>
              <a:t>Teknologi</a:t>
            </a:r>
            <a:r>
              <a:rPr kumimoji="1" lang="en-US" altLang="ja-JP" sz="3200" b="1" dirty="0">
                <a:latin typeface="Yu Gothic" panose="020B0400000000000000" pitchFamily="34" charset="-128"/>
                <a:ea typeface="Yu Gothic" panose="020B0400000000000000" pitchFamily="34" charset="-128"/>
              </a:rPr>
              <a:t> </a:t>
            </a:r>
            <a:r>
              <a:rPr kumimoji="1" lang="en-US" altLang="ja-JP" sz="3200" b="1" dirty="0" err="1">
                <a:latin typeface="Yu Gothic" panose="020B0400000000000000" pitchFamily="34" charset="-128"/>
                <a:ea typeface="Yu Gothic" panose="020B0400000000000000" pitchFamily="34" charset="-128"/>
              </a:rPr>
              <a:t>Petrons</a:t>
            </a:r>
            <a:r>
              <a:rPr kumimoji="1" lang="en-US" altLang="ja-JP" sz="3200" b="1" dirty="0">
                <a:latin typeface="Yu Gothic" panose="020B0400000000000000" pitchFamily="34" charset="-128"/>
                <a:ea typeface="Yu Gothic" panose="020B0400000000000000" pitchFamily="34" charset="-128"/>
              </a:rPr>
              <a:t>)</a:t>
            </a:r>
            <a:endParaRPr kumimoji="1" lang="ja-JP" altLang="en-US" sz="3200" b="1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9039656-84E9-8144-B413-FACEEBD7CF58}"/>
              </a:ext>
            </a:extLst>
          </p:cNvPr>
          <p:cNvSpPr txBox="1"/>
          <p:nvPr/>
        </p:nvSpPr>
        <p:spPr>
          <a:xfrm>
            <a:off x="15506269" y="2205916"/>
            <a:ext cx="1415172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サブホストにおける暗号化の最適化</a:t>
            </a:r>
            <a:endParaRPr kumimoji="1" lang="en-US" altLang="ja-JP" sz="4000" b="1" dirty="0">
              <a:solidFill>
                <a:schemeClr val="accent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r>
              <a:rPr kumimoji="1" lang="ja-JP" altLang="en-US" sz="3200" b="1">
                <a:latin typeface="Yu Gothic" panose="020B0400000000000000" pitchFamily="34" charset="-128"/>
                <a:ea typeface="Yu Gothic" panose="020B0400000000000000" pitchFamily="34" charset="-128"/>
              </a:rPr>
              <a:t>分割マイグレーション時に移送先サブホストでは復号しない</a:t>
            </a:r>
            <a:endParaRPr kumimoji="1" lang="en-US" altLang="ja-JP" sz="3200" b="1" dirty="0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914400" lvl="1" indent="-457200">
              <a:buFont typeface="Wingdings" pitchFamily="2" charset="2"/>
              <a:buChar char="p"/>
            </a:pPr>
            <a:r>
              <a:rPr kumimoji="1" lang="ja-JP" altLang="en-US" sz="3200">
                <a:latin typeface="Yu Gothic Medium" panose="020B0400000000000000" pitchFamily="34" charset="-128"/>
                <a:ea typeface="Yu Gothic Medium" panose="020B0400000000000000" pitchFamily="34" charset="-128"/>
              </a:rPr>
              <a:t>移送元ホストで暗号化し，サブホストではそのまま保持する</a:t>
            </a:r>
            <a:endParaRPr kumimoji="1" lang="en-US" altLang="ja-JP" sz="3200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marL="1371600" lvl="2" indent="-457200">
              <a:buFont typeface="Wingdings" pitchFamily="2" charset="2"/>
              <a:buChar char="Ø"/>
            </a:pPr>
            <a:r>
              <a:rPr kumimoji="1" lang="ja-JP" altLang="en-US" sz="3200">
                <a:latin typeface="Yu Gothic Medium" panose="020B0400000000000000" pitchFamily="34" charset="-128"/>
                <a:ea typeface="Yu Gothic Medium" panose="020B0400000000000000" pitchFamily="34" charset="-128"/>
              </a:rPr>
              <a:t>サブホストで復号したデータを再暗号化する必要もなくなる</a:t>
            </a:r>
            <a:endParaRPr kumimoji="1" lang="en-US" altLang="ja-JP" sz="3200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r>
              <a:rPr kumimoji="1" lang="ja-JP" altLang="en-US" sz="3200" b="1">
                <a:latin typeface="Yu Gothic" panose="020B0400000000000000" pitchFamily="34" charset="-128"/>
                <a:ea typeface="Yu Gothic" panose="020B0400000000000000" pitchFamily="34" charset="-128"/>
              </a:rPr>
              <a:t>リモートページング時にはメインホストでのみ暗号化・復号化を行う</a:t>
            </a:r>
            <a:endParaRPr kumimoji="1" lang="en-US" altLang="ja-JP" sz="3200" b="1" dirty="0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r>
              <a:rPr kumimoji="1" lang="en-US" altLang="ja-JP" sz="4000" b="1" dirty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VM</a:t>
            </a:r>
            <a:r>
              <a:rPr kumimoji="1" lang="ja-JP" altLang="en-US" sz="4000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内情報に基づく選択的な暗号化</a:t>
            </a:r>
            <a:endParaRPr kumimoji="1" lang="en-US" altLang="ja-JP" sz="4000" b="1" dirty="0">
              <a:solidFill>
                <a:schemeClr val="accent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r>
              <a:rPr kumimoji="1" lang="ja-JP" altLang="en-US" sz="3200" b="1">
                <a:latin typeface="Yu Gothic" panose="020B0400000000000000" pitchFamily="34" charset="-128"/>
                <a:ea typeface="Yu Gothic" panose="020B0400000000000000" pitchFamily="34" charset="-128"/>
              </a:rPr>
              <a:t>分割マイグレーション時は機密情報を含むメモリデータだけを暗号化</a:t>
            </a:r>
            <a:endParaRPr kumimoji="1" lang="en-US" altLang="ja-JP" sz="3200" b="1" dirty="0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r>
              <a:rPr kumimoji="1" lang="ja-JP" altLang="en-US" sz="3200" b="1">
                <a:latin typeface="Yu Gothic" panose="020B0400000000000000" pitchFamily="34" charset="-128"/>
                <a:ea typeface="Yu Gothic" panose="020B0400000000000000" pitchFamily="34" charset="-128"/>
              </a:rPr>
              <a:t>リモートページング時は必要に応じてメインホストで暗号化・復号化を行う</a:t>
            </a:r>
            <a:endParaRPr kumimoji="1" lang="en-US" altLang="ja-JP" sz="3200" b="1" dirty="0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914400" lvl="1" indent="-457200">
              <a:buFont typeface="Wingdings" pitchFamily="2" charset="2"/>
              <a:buChar char="p"/>
            </a:pPr>
            <a:r>
              <a:rPr kumimoji="1" lang="ja-JP" altLang="en-US" sz="3200">
                <a:latin typeface="Yu Gothic Medium" panose="020B0400000000000000" pitchFamily="34" charset="-128"/>
                <a:ea typeface="Yu Gothic Medium" panose="020B0400000000000000" pitchFamily="34" charset="-128"/>
              </a:rPr>
              <a:t>サブホストでは暗号化の有無にかかわらずそのまま保持</a:t>
            </a:r>
            <a:endParaRPr kumimoji="1" lang="en-US" altLang="ja-JP" sz="3200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marL="914400" lvl="1" indent="-457200">
              <a:buFont typeface="Wingdings" pitchFamily="2" charset="2"/>
              <a:buChar char="p"/>
            </a:pPr>
            <a:endParaRPr kumimoji="1" lang="en-US" altLang="ja-JP" sz="3200" b="1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pic>
        <p:nvPicPr>
          <p:cNvPr id="3" name="図 2" descr="グラフ, 棒グラフ&#10;&#10;自動的に生成された説明">
            <a:extLst>
              <a:ext uri="{FF2B5EF4-FFF2-40B4-BE49-F238E27FC236}">
                <a16:creationId xmlns:a16="http://schemas.microsoft.com/office/drawing/2014/main" id="{67D73562-DD23-4E48-8F0B-EE80AFFCC5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46366" y="16272634"/>
            <a:ext cx="11517154" cy="3053591"/>
          </a:xfrm>
          <a:prstGeom prst="rect">
            <a:avLst/>
          </a:prstGeom>
        </p:spPr>
      </p:pic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932DC787-3ACB-1A4F-9309-38A753EE6C5E}"/>
              </a:ext>
            </a:extLst>
          </p:cNvPr>
          <p:cNvCxnSpPr>
            <a:cxnSpLocks/>
          </p:cNvCxnSpPr>
          <p:nvPr/>
        </p:nvCxnSpPr>
        <p:spPr>
          <a:xfrm>
            <a:off x="0" y="2059672"/>
            <a:ext cx="30275213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85AF206B-A33D-3544-9E86-33EA1DD79703}"/>
              </a:ext>
            </a:extLst>
          </p:cNvPr>
          <p:cNvCxnSpPr>
            <a:cxnSpLocks/>
          </p:cNvCxnSpPr>
          <p:nvPr/>
        </p:nvCxnSpPr>
        <p:spPr>
          <a:xfrm>
            <a:off x="14848850" y="2059672"/>
            <a:ext cx="0" cy="19326224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B513244-4ED9-0C45-8B10-F9473BAF2E36}"/>
              </a:ext>
            </a:extLst>
          </p:cNvPr>
          <p:cNvSpPr txBox="1"/>
          <p:nvPr/>
        </p:nvSpPr>
        <p:spPr>
          <a:xfrm>
            <a:off x="617220" y="2205916"/>
            <a:ext cx="14151725" cy="1954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b="1" dirty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1. </a:t>
            </a:r>
            <a:r>
              <a:rPr kumimoji="1" lang="ja-JP" altLang="en-US" sz="6000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背景</a:t>
            </a:r>
            <a:endParaRPr kumimoji="1" lang="en-US" altLang="ja-JP" sz="6000" b="1" dirty="0">
              <a:solidFill>
                <a:schemeClr val="accent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r>
              <a:rPr lang="ja-JP" altLang="en-US" sz="3200" b="1">
                <a:latin typeface="Yu Gothic" panose="020B0400000000000000" pitchFamily="34" charset="-128"/>
                <a:ea typeface="Yu Gothic" panose="020B0400000000000000" pitchFamily="34" charset="-128"/>
              </a:rPr>
              <a:t>近年，大容量メモリを持つ</a:t>
            </a:r>
            <a:r>
              <a:rPr lang="en-US" altLang="ja-JP" sz="3200" b="1" dirty="0">
                <a:latin typeface="Yu Gothic" panose="020B0400000000000000" pitchFamily="34" charset="-128"/>
                <a:ea typeface="Yu Gothic" panose="020B0400000000000000" pitchFamily="34" charset="-128"/>
              </a:rPr>
              <a:t>VM</a:t>
            </a:r>
            <a:r>
              <a:rPr lang="ja-JP" altLang="en-US" sz="3200" b="1">
                <a:latin typeface="Yu Gothic" panose="020B0400000000000000" pitchFamily="34" charset="-128"/>
                <a:ea typeface="Yu Gothic" panose="020B0400000000000000" pitchFamily="34" charset="-128"/>
              </a:rPr>
              <a:t>が利用されるようになってきている</a:t>
            </a:r>
            <a:endParaRPr lang="en-US" altLang="ja-JP" sz="3200" b="1" dirty="0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742950" lvl="1" indent="-285750">
              <a:buFont typeface="Wingdings" pitchFamily="2" charset="2"/>
              <a:buChar char="p"/>
            </a:pPr>
            <a:r>
              <a:rPr lang="en-US" altLang="ja-JP" sz="3200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(</a:t>
            </a:r>
            <a:r>
              <a:rPr lang="ja-JP" altLang="en-US" sz="3200">
                <a:latin typeface="Yu Gothic Medium" panose="020B0400000000000000" pitchFamily="34" charset="-128"/>
                <a:ea typeface="Yu Gothic Medium" panose="020B0400000000000000" pitchFamily="34" charset="-128"/>
              </a:rPr>
              <a:t>例</a:t>
            </a:r>
            <a:r>
              <a:rPr lang="en-US" altLang="ja-JP" sz="3200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)Amazon EC2</a:t>
            </a:r>
            <a:r>
              <a:rPr lang="ja-JP" altLang="en-US" sz="3200">
                <a:latin typeface="Yu Gothic Medium" panose="020B0400000000000000" pitchFamily="34" charset="-128"/>
                <a:ea typeface="Yu Gothic Medium" panose="020B0400000000000000" pitchFamily="34" charset="-128"/>
              </a:rPr>
              <a:t>では</a:t>
            </a:r>
            <a:r>
              <a:rPr lang="en-US" altLang="ja-JP" sz="3200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24TB</a:t>
            </a:r>
            <a:r>
              <a:rPr lang="ja-JP" altLang="en-US" sz="3200">
                <a:latin typeface="Yu Gothic Medium" panose="020B0400000000000000" pitchFamily="34" charset="-128"/>
                <a:ea typeface="Yu Gothic Medium" panose="020B0400000000000000" pitchFamily="34" charset="-128"/>
              </a:rPr>
              <a:t>の</a:t>
            </a:r>
            <a:r>
              <a:rPr lang="en-US" altLang="ja-JP" sz="3200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VM</a:t>
            </a:r>
            <a:r>
              <a:rPr lang="ja-JP" altLang="en-US" sz="3200">
                <a:latin typeface="Yu Gothic Medium" panose="020B0400000000000000" pitchFamily="34" charset="-128"/>
                <a:ea typeface="Yu Gothic Medium" panose="020B0400000000000000" pitchFamily="34" charset="-128"/>
              </a:rPr>
              <a:t>を提供</a:t>
            </a:r>
            <a:endParaRPr lang="en-US" altLang="ja-JP" sz="3200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r>
              <a:rPr lang="en-US" altLang="ja-JP" sz="3200" b="1" dirty="0">
                <a:latin typeface="Yu Gothic" panose="020B0400000000000000" pitchFamily="34" charset="-128"/>
                <a:ea typeface="Yu Gothic" panose="020B0400000000000000" pitchFamily="34" charset="-128"/>
              </a:rPr>
              <a:t>VM</a:t>
            </a:r>
            <a:r>
              <a:rPr lang="ja-JP" altLang="en-US" sz="3200" b="1">
                <a:latin typeface="Yu Gothic" panose="020B0400000000000000" pitchFamily="34" charset="-128"/>
                <a:ea typeface="Yu Gothic" panose="020B0400000000000000" pitchFamily="34" charset="-128"/>
              </a:rPr>
              <a:t>はマイグレーションによりサービスを提供し続けることができる</a:t>
            </a:r>
            <a:endParaRPr lang="en-US" altLang="ja-JP" sz="3200" b="1" dirty="0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914400" lvl="1" indent="-457200">
              <a:buFont typeface="Wingdings" pitchFamily="2" charset="2"/>
              <a:buChar char="p"/>
            </a:pPr>
            <a:r>
              <a:rPr lang="ja-JP" altLang="en-US" sz="3200">
                <a:latin typeface="Yu Gothic Medium" panose="020B0400000000000000" pitchFamily="34" charset="-128"/>
                <a:ea typeface="Yu Gothic Medium" panose="020B0400000000000000" pitchFamily="34" charset="-128"/>
              </a:rPr>
              <a:t>十分なメモリを持つ移送先ホストがあるとは限らない</a:t>
            </a:r>
            <a:endParaRPr lang="en-US" altLang="ja-JP" sz="3200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r>
              <a:rPr lang="ja-JP" altLang="en-US" sz="4000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分割マイグレーション</a:t>
            </a:r>
            <a:endParaRPr lang="en-US" altLang="ja-JP" sz="4000" b="1" dirty="0">
              <a:solidFill>
                <a:schemeClr val="accent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ja-JP" sz="3200" b="1" dirty="0">
                <a:latin typeface="Yu Gothic" panose="020B0400000000000000" pitchFamily="34" charset="-128"/>
                <a:ea typeface="Yu Gothic" panose="020B0400000000000000" pitchFamily="34" charset="-128"/>
              </a:rPr>
              <a:t>VM</a:t>
            </a:r>
            <a:r>
              <a:rPr lang="ja-JP" altLang="en-US" sz="3200" b="1">
                <a:latin typeface="Yu Gothic" panose="020B0400000000000000" pitchFamily="34" charset="-128"/>
                <a:ea typeface="Yu Gothic" panose="020B0400000000000000" pitchFamily="34" charset="-128"/>
              </a:rPr>
              <a:t>のメモリを分割して複数のホストにマイグレーション</a:t>
            </a:r>
            <a:endParaRPr lang="en-US" altLang="ja-JP" sz="3200" b="1" dirty="0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514350" indent="-514350">
              <a:buFont typeface="+mj-lt"/>
              <a:buAutoNum type="arabicPeriod"/>
            </a:pPr>
            <a:r>
              <a:rPr lang="ja-JP" altLang="en-US" sz="3200" b="1">
                <a:latin typeface="Yu Gothic" panose="020B0400000000000000" pitchFamily="34" charset="-128"/>
                <a:ea typeface="Yu Gothic" panose="020B0400000000000000" pitchFamily="34" charset="-128"/>
              </a:rPr>
              <a:t>分割マイグレーション後リモートページングを行い，</a:t>
            </a:r>
            <a:r>
              <a:rPr lang="en-US" altLang="ja-JP" sz="3200" b="1" dirty="0">
                <a:latin typeface="Yu Gothic" panose="020B0400000000000000" pitchFamily="34" charset="-128"/>
                <a:ea typeface="Yu Gothic" panose="020B0400000000000000" pitchFamily="34" charset="-128"/>
              </a:rPr>
              <a:t>VM</a:t>
            </a:r>
            <a:r>
              <a:rPr lang="ja-JP" altLang="en-US" sz="3200" b="1">
                <a:latin typeface="Yu Gothic" panose="020B0400000000000000" pitchFamily="34" charset="-128"/>
                <a:ea typeface="Yu Gothic" panose="020B0400000000000000" pitchFamily="34" charset="-128"/>
              </a:rPr>
              <a:t>を実行</a:t>
            </a:r>
            <a:endParaRPr lang="en-US" altLang="ja-JP" sz="3200" b="1" dirty="0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914400" lvl="1" indent="-457200">
              <a:buFont typeface="Wingdings" pitchFamily="2" charset="2"/>
              <a:buChar char="p"/>
            </a:pPr>
            <a:r>
              <a:rPr lang="en-US" altLang="ja-JP" sz="3200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VM</a:t>
            </a:r>
            <a:r>
              <a:rPr lang="ja-JP" altLang="en-US" sz="3200">
                <a:latin typeface="Yu Gothic Medium" panose="020B0400000000000000" pitchFamily="34" charset="-128"/>
                <a:ea typeface="Yu Gothic Medium" panose="020B0400000000000000" pitchFamily="34" charset="-128"/>
              </a:rPr>
              <a:t>が必要としたメモリデータをメインホストに転送</a:t>
            </a:r>
            <a:r>
              <a:rPr lang="en-US" altLang="ja-JP" sz="3200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(</a:t>
            </a:r>
            <a:r>
              <a:rPr lang="ja-JP" altLang="en-US" sz="3200">
                <a:latin typeface="Yu Gothic Medium" panose="020B0400000000000000" pitchFamily="34" charset="-128"/>
                <a:ea typeface="Yu Gothic Medium" panose="020B0400000000000000" pitchFamily="34" charset="-128"/>
              </a:rPr>
              <a:t>ページイン</a:t>
            </a:r>
            <a:r>
              <a:rPr lang="en-US" altLang="ja-JP" sz="3200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)</a:t>
            </a:r>
          </a:p>
          <a:p>
            <a:pPr marL="914400" lvl="1" indent="-457200">
              <a:buFont typeface="Wingdings" pitchFamily="2" charset="2"/>
              <a:buChar char="p"/>
            </a:pPr>
            <a:r>
              <a:rPr lang="ja-JP" altLang="en-US" sz="3200">
                <a:latin typeface="Yu Gothic Medium" panose="020B0400000000000000" pitchFamily="34" charset="-128"/>
                <a:ea typeface="Yu Gothic Medium" panose="020B0400000000000000" pitchFamily="34" charset="-128"/>
              </a:rPr>
              <a:t>代わりに，不要なメモリデータをサブホストに転送</a:t>
            </a:r>
            <a:r>
              <a:rPr lang="en-US" altLang="ja-JP" sz="3200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(</a:t>
            </a:r>
            <a:r>
              <a:rPr lang="ja-JP" altLang="en-US" sz="3200">
                <a:latin typeface="Yu Gothic Medium" panose="020B0400000000000000" pitchFamily="34" charset="-128"/>
                <a:ea typeface="Yu Gothic Medium" panose="020B0400000000000000" pitchFamily="34" charset="-128"/>
              </a:rPr>
              <a:t>ページアウト</a:t>
            </a:r>
            <a:r>
              <a:rPr lang="en-US" altLang="ja-JP" sz="3200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)</a:t>
            </a:r>
          </a:p>
          <a:p>
            <a:pPr marL="914400" lvl="1" indent="-457200">
              <a:buFont typeface="Wingdings" pitchFamily="2" charset="2"/>
              <a:buChar char="p"/>
            </a:pPr>
            <a:endParaRPr lang="en-US" altLang="ja-JP" sz="3200" b="1" dirty="0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914400" lvl="1" indent="-457200">
              <a:buFont typeface="Wingdings" pitchFamily="2" charset="2"/>
              <a:buChar char="p"/>
            </a:pPr>
            <a:endParaRPr lang="en-US" altLang="ja-JP" sz="3200" b="1" dirty="0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914400" lvl="1" indent="-457200">
              <a:buFont typeface="Wingdings" pitchFamily="2" charset="2"/>
              <a:buChar char="p"/>
            </a:pPr>
            <a:endParaRPr lang="en-US" altLang="ja-JP" sz="3200" b="1" dirty="0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914400" lvl="1" indent="-457200">
              <a:buFont typeface="Wingdings" pitchFamily="2" charset="2"/>
              <a:buChar char="p"/>
            </a:pPr>
            <a:endParaRPr lang="en-US" altLang="ja-JP" sz="3200" b="1" dirty="0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914400" lvl="1" indent="-457200">
              <a:buFont typeface="Wingdings" pitchFamily="2" charset="2"/>
              <a:buChar char="p"/>
            </a:pPr>
            <a:endParaRPr lang="en-US" altLang="ja-JP" sz="3200" b="1" dirty="0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914400" lvl="1" indent="-457200">
              <a:buFont typeface="Wingdings" pitchFamily="2" charset="2"/>
              <a:buChar char="p"/>
            </a:pPr>
            <a:endParaRPr lang="en-US" altLang="ja-JP" sz="3200" b="1" dirty="0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lvl="1"/>
            <a:endParaRPr lang="en-US" altLang="ja-JP" sz="3200" b="1" dirty="0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lvl="0"/>
            <a:r>
              <a:rPr lang="en-US" altLang="ja-JP" sz="4000" b="1" dirty="0">
                <a:solidFill>
                  <a:srgbClr val="4472C4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VM</a:t>
            </a:r>
            <a:r>
              <a:rPr lang="ja-JP" altLang="en-US" sz="4000" b="1">
                <a:solidFill>
                  <a:srgbClr val="4472C4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のメモリデータの盗聴</a:t>
            </a:r>
            <a:endParaRPr lang="en-US" altLang="ja-JP" sz="4000" b="1" dirty="0">
              <a:solidFill>
                <a:srgbClr val="4472C4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r>
              <a:rPr lang="ja-JP" altLang="en-US" sz="3200" b="1">
                <a:latin typeface="Yu Gothic" panose="020B0400000000000000" pitchFamily="34" charset="-128"/>
                <a:ea typeface="Yu Gothic" panose="020B0400000000000000" pitchFamily="34" charset="-128"/>
              </a:rPr>
              <a:t>実行環境によってはメモリデータを盗聴される危険性がある</a:t>
            </a:r>
            <a:endParaRPr lang="en-US" altLang="ja-JP" sz="3200" b="1" dirty="0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ja-JP" altLang="en-US" sz="3200">
                <a:latin typeface="Yu Gothic Medium" panose="020B0400000000000000" pitchFamily="34" charset="-128"/>
                <a:ea typeface="Yu Gothic Medium" panose="020B0400000000000000" pitchFamily="34" charset="-128"/>
              </a:rPr>
              <a:t>メモリデータの暗号化で保護することができる</a:t>
            </a:r>
            <a:endParaRPr lang="en-US" altLang="ja-JP" sz="3200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marL="914400" lvl="1" indent="-457200">
              <a:buFont typeface="Wingdings" pitchFamily="2" charset="2"/>
              <a:buChar char="p"/>
            </a:pPr>
            <a:r>
              <a:rPr lang="ja-JP" altLang="en-US" sz="3200">
                <a:latin typeface="Yu Gothic Medium" panose="020B0400000000000000" pitchFamily="34" charset="-128"/>
                <a:ea typeface="Yu Gothic Medium" panose="020B0400000000000000" pitchFamily="34" charset="-128"/>
              </a:rPr>
              <a:t>送信時に暗号化，受信時に復号化</a:t>
            </a:r>
            <a:endParaRPr lang="en-US" altLang="ja-JP" sz="3200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marL="914400" lvl="1" indent="-457200">
              <a:buFont typeface="Wingdings" pitchFamily="2" charset="2"/>
              <a:buChar char="p"/>
            </a:pPr>
            <a:r>
              <a:rPr lang="ja-JP" altLang="en-US" sz="3200">
                <a:latin typeface="Yu Gothic Medium" panose="020B0400000000000000" pitchFamily="34" charset="-128"/>
                <a:ea typeface="Yu Gothic Medium" panose="020B0400000000000000" pitchFamily="34" charset="-128"/>
              </a:rPr>
              <a:t>サブホストでは暗号化して保持</a:t>
            </a:r>
            <a:endParaRPr lang="en-US" altLang="ja-JP" sz="3200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marL="914400" lvl="1" indent="-457200">
              <a:buFont typeface="Wingdings" pitchFamily="2" charset="2"/>
              <a:buChar char="p"/>
            </a:pPr>
            <a:r>
              <a:rPr lang="ja-JP" altLang="en-US" sz="3200">
                <a:latin typeface="Yu Gothic Medium" panose="020B0400000000000000" pitchFamily="34" charset="-128"/>
                <a:ea typeface="Yu Gothic Medium" panose="020B0400000000000000" pitchFamily="34" charset="-128"/>
              </a:rPr>
              <a:t>メインホストでは</a:t>
            </a:r>
            <a:r>
              <a:rPr lang="en-US" altLang="ja-JP" sz="3200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VM</a:t>
            </a:r>
            <a:r>
              <a:rPr lang="ja-JP" altLang="en-US" sz="3200">
                <a:latin typeface="Yu Gothic Medium" panose="020B0400000000000000" pitchFamily="34" charset="-128"/>
                <a:ea typeface="Yu Gothic Medium" panose="020B0400000000000000" pitchFamily="34" charset="-128"/>
              </a:rPr>
              <a:t>のメモリ保護機構を利用</a:t>
            </a:r>
            <a:r>
              <a:rPr lang="en-US" altLang="ja-JP" sz="3200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 [Li+,CLOUD’10]</a:t>
            </a:r>
          </a:p>
          <a:p>
            <a:pPr lvl="0"/>
            <a:r>
              <a:rPr lang="ja-JP" altLang="en-US" sz="4000" b="1">
                <a:solidFill>
                  <a:srgbClr val="4472C4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メモリデータ暗号化の問題点</a:t>
            </a:r>
            <a:endParaRPr lang="en-US" altLang="ja-JP" sz="4000" b="1" dirty="0">
              <a:solidFill>
                <a:srgbClr val="4472C4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514350" indent="-514350">
              <a:buFont typeface="+mj-lt"/>
              <a:buAutoNum type="arabicPeriod"/>
            </a:pPr>
            <a:r>
              <a:rPr lang="ja-JP" altLang="en-US" sz="3200" b="1">
                <a:latin typeface="Yu Gothic" panose="020B0400000000000000" pitchFamily="34" charset="-128"/>
                <a:ea typeface="Yu Gothic" panose="020B0400000000000000" pitchFamily="34" charset="-128"/>
              </a:rPr>
              <a:t>転送する度に暗号化するのはオーバヘッドが大きい</a:t>
            </a:r>
            <a:endParaRPr lang="en-US" altLang="ja-JP" sz="3200" b="1" dirty="0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514350" indent="-514350">
              <a:buFont typeface="+mj-lt"/>
              <a:buAutoNum type="arabicPeriod"/>
            </a:pPr>
            <a:r>
              <a:rPr lang="ja-JP" altLang="en-US" sz="3200" b="1">
                <a:latin typeface="Yu Gothic" panose="020B0400000000000000" pitchFamily="34" charset="-128"/>
                <a:ea typeface="Yu Gothic" panose="020B0400000000000000" pitchFamily="34" charset="-128"/>
              </a:rPr>
              <a:t>まだサブホストでメモリデータを盗聴される危険性</a:t>
            </a:r>
            <a:endParaRPr lang="en-US" altLang="ja-JP" sz="3200" b="1" dirty="0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971550" lvl="1" indent="-514350">
              <a:buFont typeface="Wingdings" pitchFamily="2" charset="2"/>
              <a:buChar char="p"/>
            </a:pPr>
            <a:r>
              <a:rPr lang="ja-JP" altLang="en-US" sz="3200">
                <a:latin typeface="Yu Gothic Medium" panose="020B0400000000000000" pitchFamily="34" charset="-128"/>
                <a:ea typeface="Yu Gothic Medium" panose="020B0400000000000000" pitchFamily="34" charset="-128"/>
              </a:rPr>
              <a:t>復号されてから再暗号化するまでの間に盗聴される可能性</a:t>
            </a:r>
            <a:endParaRPr lang="en-US" altLang="ja-JP" sz="3200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marL="971550" lvl="1" indent="-514350">
              <a:buFont typeface="Wingdings" pitchFamily="2" charset="2"/>
              <a:buChar char="p"/>
            </a:pPr>
            <a:r>
              <a:rPr lang="ja-JP" altLang="en-US" sz="3200">
                <a:latin typeface="Yu Gothic Medium" panose="020B0400000000000000" pitchFamily="34" charset="-128"/>
                <a:ea typeface="Yu Gothic Medium" panose="020B0400000000000000" pitchFamily="34" charset="-128"/>
              </a:rPr>
              <a:t>悪意のある管理者に暗号鍵を盗まれる可能性</a:t>
            </a:r>
            <a:endParaRPr lang="en-US" altLang="ja-JP" sz="3200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r>
              <a:rPr kumimoji="1" lang="en-US" altLang="ja-JP" sz="6000" b="1" dirty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2. </a:t>
            </a:r>
            <a:r>
              <a:rPr kumimoji="1" lang="en-US" altLang="ja-JP" sz="6000" b="1" dirty="0" err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SEmigrate</a:t>
            </a:r>
            <a:endParaRPr kumimoji="1" lang="en-US" altLang="ja-JP" sz="6000" b="1" dirty="0">
              <a:solidFill>
                <a:schemeClr val="accent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r>
              <a:rPr kumimoji="1" lang="ja-JP" altLang="en-US" sz="3200" b="1">
                <a:latin typeface="Yu Gothic" panose="020B0400000000000000" pitchFamily="34" charset="-128"/>
                <a:ea typeface="Yu Gothic" panose="020B0400000000000000" pitchFamily="34" charset="-128"/>
              </a:rPr>
              <a:t>分割マイグレーションとリモートページングにおけるメモリデータの暗号化を最適化する</a:t>
            </a:r>
            <a:endParaRPr kumimoji="1" lang="en-US" altLang="ja-JP" sz="3200" b="1" dirty="0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914400" lvl="1" indent="-457200">
              <a:buFont typeface="Wingdings" pitchFamily="2" charset="2"/>
              <a:buChar char="p"/>
            </a:pPr>
            <a:r>
              <a:rPr kumimoji="1" lang="ja-JP" altLang="en-US" sz="3200">
                <a:latin typeface="Yu Gothic Medium" panose="020B0400000000000000" pitchFamily="34" charset="-128"/>
                <a:ea typeface="Yu Gothic Medium" panose="020B0400000000000000" pitchFamily="34" charset="-128"/>
              </a:rPr>
              <a:t>サブホストではメモリデータを復号化しない</a:t>
            </a:r>
            <a:endParaRPr kumimoji="1" lang="en-US" altLang="ja-JP" sz="3200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marL="1371600" lvl="2" indent="-457200">
              <a:buFont typeface="Wingdings" pitchFamily="2" charset="2"/>
              <a:buChar char="Ø"/>
            </a:pPr>
            <a:r>
              <a:rPr kumimoji="1" lang="ja-JP" altLang="en-US" sz="3200">
                <a:latin typeface="Yu Gothic Medium" panose="020B0400000000000000" pitchFamily="34" charset="-128"/>
                <a:ea typeface="Yu Gothic Medium" panose="020B0400000000000000" pitchFamily="34" charset="-128"/>
              </a:rPr>
              <a:t>暗号化のオーバヘッドを削減し，情報漏洩を完全に防ぐ</a:t>
            </a:r>
            <a:endParaRPr kumimoji="1" lang="en-US" altLang="ja-JP" sz="3200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marL="914400" lvl="1" indent="-457200">
              <a:buFont typeface="Wingdings" pitchFamily="2" charset="2"/>
              <a:buChar char="p"/>
            </a:pPr>
            <a:r>
              <a:rPr kumimoji="1" lang="ja-JP" altLang="en-US" sz="3200">
                <a:latin typeface="Yu Gothic Medium" panose="020B0400000000000000" pitchFamily="34" charset="-128"/>
                <a:ea typeface="Yu Gothic Medium" panose="020B0400000000000000" pitchFamily="34" charset="-128"/>
              </a:rPr>
              <a:t>機密情報が含まれるメモリだけを選択的に暗号化</a:t>
            </a:r>
            <a:endParaRPr kumimoji="1" lang="en-US" altLang="ja-JP" sz="3200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kumimoji="1" lang="en-US" altLang="ja-JP" sz="3200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VM</a:t>
            </a:r>
            <a:r>
              <a:rPr kumimoji="1" lang="ja-JP" altLang="en-US" sz="3200">
                <a:latin typeface="Yu Gothic Medium" panose="020B0400000000000000" pitchFamily="34" charset="-128"/>
                <a:ea typeface="Yu Gothic Medium" panose="020B0400000000000000" pitchFamily="34" charset="-128"/>
              </a:rPr>
              <a:t>内の</a:t>
            </a:r>
            <a:r>
              <a:rPr kumimoji="1" lang="en-US" altLang="ja-JP" sz="3200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OS</a:t>
            </a:r>
            <a:r>
              <a:rPr kumimoji="1" lang="ja-JP" altLang="en-US" sz="3200">
                <a:latin typeface="Yu Gothic Medium" panose="020B0400000000000000" pitchFamily="34" charset="-128"/>
                <a:ea typeface="Yu Gothic Medium" panose="020B0400000000000000" pitchFamily="34" charset="-128"/>
              </a:rPr>
              <a:t>のメモリを解析してメモリ属性やプロセス情報を利用</a:t>
            </a:r>
            <a:endParaRPr kumimoji="1" lang="en-US" altLang="ja-JP" sz="3200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kumimoji="1" lang="en-US" altLang="ja-JP" sz="3200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VM</a:t>
            </a:r>
            <a:r>
              <a:rPr kumimoji="1" lang="ja-JP" altLang="en-US" sz="3200">
                <a:latin typeface="Yu Gothic Medium" panose="020B0400000000000000" pitchFamily="34" charset="-128"/>
                <a:ea typeface="Yu Gothic Medium" panose="020B0400000000000000" pitchFamily="34" charset="-128"/>
              </a:rPr>
              <a:t>内のアプリケーションのメモリも解析してその情報を利用</a:t>
            </a:r>
            <a:endParaRPr kumimoji="1" lang="en-US" altLang="ja-JP" sz="3200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lvl="1"/>
            <a:endParaRPr lang="en-US" altLang="ja-JP" sz="3200" b="1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pic>
        <p:nvPicPr>
          <p:cNvPr id="45" name="図 44" descr="グラフィカル ユーザー インターフェイス, アプリケーション&#10;&#10;自動的に生成された説明">
            <a:extLst>
              <a:ext uri="{FF2B5EF4-FFF2-40B4-BE49-F238E27FC236}">
                <a16:creationId xmlns:a16="http://schemas.microsoft.com/office/drawing/2014/main" id="{8C1B8A4E-F369-0E47-8CED-AF6AA23104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9739" y="7569543"/>
            <a:ext cx="10731781" cy="3354652"/>
          </a:xfrm>
          <a:prstGeom prst="rect">
            <a:avLst/>
          </a:prstGeom>
        </p:spPr>
      </p:pic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2515B64F-2842-7947-B3C6-325F0055E0FF}"/>
              </a:ext>
            </a:extLst>
          </p:cNvPr>
          <p:cNvSpPr txBox="1"/>
          <p:nvPr/>
        </p:nvSpPr>
        <p:spPr>
          <a:xfrm>
            <a:off x="15506269" y="10924195"/>
            <a:ext cx="14151726" cy="12311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b="1" dirty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3. </a:t>
            </a:r>
            <a:r>
              <a:rPr kumimoji="1" lang="ja-JP" altLang="en-US" sz="6000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実験</a:t>
            </a:r>
            <a:endParaRPr kumimoji="1" lang="en-US" altLang="ja-JP" sz="6000" b="1" dirty="0">
              <a:solidFill>
                <a:schemeClr val="accent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r>
              <a:rPr kumimoji="1" lang="en-US" altLang="ja-JP" sz="3200" b="1" dirty="0" err="1">
                <a:latin typeface="Yu Gothic" panose="020B0400000000000000" pitchFamily="34" charset="-128"/>
                <a:ea typeface="Yu Gothic" panose="020B0400000000000000" pitchFamily="34" charset="-128"/>
              </a:rPr>
              <a:t>SEmigrate</a:t>
            </a:r>
            <a:r>
              <a:rPr kumimoji="1" lang="ja-JP" altLang="en-US" sz="3200" b="1">
                <a:latin typeface="Yu Gothic" panose="020B0400000000000000" pitchFamily="34" charset="-128"/>
                <a:ea typeface="Yu Gothic" panose="020B0400000000000000" pitchFamily="34" charset="-128"/>
              </a:rPr>
              <a:t>による性能向上を調べる実験を行った</a:t>
            </a:r>
            <a:endParaRPr kumimoji="1" lang="en-US" altLang="ja-JP" sz="3200" b="1" dirty="0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914400" lvl="1" indent="-457200">
              <a:buFont typeface="Wingdings" pitchFamily="2" charset="2"/>
              <a:buChar char="p"/>
            </a:pPr>
            <a:r>
              <a:rPr kumimoji="1" lang="en-US" altLang="ja-JP" sz="3200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VM</a:t>
            </a:r>
            <a:r>
              <a:rPr kumimoji="1" lang="ja-JP" altLang="en-US" sz="3200">
                <a:latin typeface="Yu Gothic Medium" panose="020B0400000000000000" pitchFamily="34" charset="-128"/>
                <a:ea typeface="Yu Gothic Medium" panose="020B0400000000000000" pitchFamily="34" charset="-128"/>
              </a:rPr>
              <a:t>の</a:t>
            </a:r>
            <a:r>
              <a:rPr kumimoji="1" lang="en-US" altLang="ja-JP" sz="3200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20GB</a:t>
            </a:r>
            <a:r>
              <a:rPr kumimoji="1" lang="ja-JP" altLang="en-US" sz="3200">
                <a:latin typeface="Yu Gothic Medium" panose="020B0400000000000000" pitchFamily="34" charset="-128"/>
                <a:ea typeface="Yu Gothic Medium" panose="020B0400000000000000" pitchFamily="34" charset="-128"/>
              </a:rPr>
              <a:t>のメモリを半分ずつに分割してマイグレーション</a:t>
            </a:r>
            <a:endParaRPr kumimoji="1" lang="en-US" altLang="ja-JP" sz="3200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marL="914400" lvl="1" indent="-457200">
              <a:buFont typeface="Wingdings" pitchFamily="2" charset="2"/>
              <a:buChar char="p"/>
            </a:pPr>
            <a:r>
              <a:rPr kumimoji="1" lang="ja-JP" altLang="en-US" sz="3200">
                <a:latin typeface="Yu Gothic Medium" panose="020B0400000000000000" pitchFamily="34" charset="-128"/>
                <a:ea typeface="Yu Gothic Medium" panose="020B0400000000000000" pitchFamily="34" charset="-128"/>
              </a:rPr>
              <a:t>比較対象</a:t>
            </a:r>
            <a:endParaRPr kumimoji="1" lang="en-US" altLang="ja-JP" sz="3200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kumimoji="1" lang="ja-JP" altLang="en-US" sz="3200">
                <a:latin typeface="Yu Gothic Medium" panose="020B0400000000000000" pitchFamily="34" charset="-128"/>
                <a:ea typeface="Yu Gothic Medium" panose="020B0400000000000000" pitchFamily="34" charset="-128"/>
              </a:rPr>
              <a:t>常に暗号化の場合</a:t>
            </a:r>
            <a:r>
              <a:rPr kumimoji="1" lang="en-US" altLang="ja-JP" sz="3200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(</a:t>
            </a:r>
            <a:r>
              <a:rPr kumimoji="1" lang="en-US" altLang="ja-JP" sz="3200" dirty="0" err="1">
                <a:latin typeface="Yu Gothic Medium" panose="020B0400000000000000" pitchFamily="34" charset="-128"/>
                <a:ea typeface="Yu Gothic Medium" panose="020B0400000000000000" pitchFamily="34" charset="-128"/>
              </a:rPr>
              <a:t>AllENC</a:t>
            </a:r>
            <a:r>
              <a:rPr kumimoji="1" lang="en-US" altLang="ja-JP" sz="3200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)</a:t>
            </a:r>
            <a:r>
              <a:rPr kumimoji="1" lang="ja-JP" altLang="en-US" sz="3200">
                <a:latin typeface="Yu Gothic Medium" panose="020B0400000000000000" pitchFamily="34" charset="-128"/>
                <a:ea typeface="Yu Gothic Medium" panose="020B0400000000000000" pitchFamily="34" charset="-128"/>
              </a:rPr>
              <a:t>，暗号化を行わない場合</a:t>
            </a:r>
            <a:r>
              <a:rPr kumimoji="1" lang="en-US" altLang="ja-JP" sz="3200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(</a:t>
            </a:r>
            <a:r>
              <a:rPr kumimoji="1" lang="en-US" altLang="ja-JP" sz="3200" dirty="0" err="1">
                <a:latin typeface="Yu Gothic Medium" panose="020B0400000000000000" pitchFamily="34" charset="-128"/>
                <a:ea typeface="Yu Gothic Medium" panose="020B0400000000000000" pitchFamily="34" charset="-128"/>
              </a:rPr>
              <a:t>NoENC</a:t>
            </a:r>
            <a:r>
              <a:rPr kumimoji="1" lang="en-US" altLang="ja-JP" sz="3200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)</a:t>
            </a:r>
          </a:p>
          <a:p>
            <a:pPr marL="914400" lvl="1" indent="-457200">
              <a:buFont typeface="Wingdings" pitchFamily="2" charset="2"/>
              <a:buChar char="p"/>
            </a:pPr>
            <a:r>
              <a:rPr kumimoji="1" lang="ja-JP" altLang="en-US" sz="3200">
                <a:latin typeface="Yu Gothic Medium" panose="020B0400000000000000" pitchFamily="34" charset="-128"/>
                <a:ea typeface="Yu Gothic Medium" panose="020B0400000000000000" pitchFamily="34" charset="-128"/>
              </a:rPr>
              <a:t>マイグレーション性能</a:t>
            </a:r>
            <a:endParaRPr kumimoji="1" lang="en-US" altLang="ja-JP" sz="3200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kumimoji="1" lang="en-US" altLang="ja-JP" sz="3200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CPU</a:t>
            </a:r>
            <a:r>
              <a:rPr kumimoji="1" lang="ja-JP" altLang="en-US" sz="3200">
                <a:latin typeface="Yu Gothic Medium" panose="020B0400000000000000" pitchFamily="34" charset="-128"/>
                <a:ea typeface="Yu Gothic Medium" panose="020B0400000000000000" pitchFamily="34" charset="-128"/>
              </a:rPr>
              <a:t>使用率は常に暗号化する場合と比べて</a:t>
            </a:r>
            <a:r>
              <a:rPr kumimoji="1" lang="en-US" altLang="ja-JP" sz="3200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4〜27%</a:t>
            </a:r>
            <a:r>
              <a:rPr kumimoji="1" lang="ja-JP" altLang="en-US" sz="3200">
                <a:latin typeface="Yu Gothic Medium" panose="020B0400000000000000" pitchFamily="34" charset="-128"/>
                <a:ea typeface="Yu Gothic Medium" panose="020B0400000000000000" pitchFamily="34" charset="-128"/>
              </a:rPr>
              <a:t>削減できた</a:t>
            </a:r>
            <a:endParaRPr kumimoji="1" lang="en-US" altLang="ja-JP" sz="3200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kumimoji="1" lang="ja-JP" altLang="en-US" sz="3200">
                <a:latin typeface="Yu Gothic Medium" panose="020B0400000000000000" pitchFamily="34" charset="-128"/>
                <a:ea typeface="Yu Gothic Medium" panose="020B0400000000000000" pitchFamily="34" charset="-128"/>
              </a:rPr>
              <a:t>選択的に暗号化するためのオーバヘッドは小さくない</a:t>
            </a:r>
            <a:endParaRPr kumimoji="1" lang="en-US" altLang="ja-JP" sz="3200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marL="914400" lvl="1" indent="-457200">
              <a:buFont typeface="Wingdings" pitchFamily="2" charset="2"/>
              <a:buChar char="p"/>
            </a:pPr>
            <a:r>
              <a:rPr kumimoji="1" lang="ja-JP" altLang="en-US" sz="3200">
                <a:latin typeface="Yu Gothic Medium" panose="020B0400000000000000" pitchFamily="34" charset="-128"/>
                <a:ea typeface="Yu Gothic Medium" panose="020B0400000000000000" pitchFamily="34" charset="-128"/>
              </a:rPr>
              <a:t>リモートページング性能</a:t>
            </a:r>
            <a:endParaRPr kumimoji="1" lang="en-US" altLang="ja-JP" sz="3200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kumimoji="1" lang="ja-JP" altLang="en-US" sz="3200">
                <a:latin typeface="Yu Gothic Medium" panose="020B0400000000000000" pitchFamily="34" charset="-128"/>
                <a:ea typeface="Yu Gothic Medium" panose="020B0400000000000000" pitchFamily="34" charset="-128"/>
              </a:rPr>
              <a:t>サブホストにて</a:t>
            </a:r>
            <a:r>
              <a:rPr kumimoji="1" lang="en-US" altLang="ja-JP" sz="3200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CPU</a:t>
            </a:r>
            <a:r>
              <a:rPr kumimoji="1" lang="ja-JP" altLang="en-US" sz="3200">
                <a:latin typeface="Yu Gothic Medium" panose="020B0400000000000000" pitchFamily="34" charset="-128"/>
                <a:ea typeface="Yu Gothic Medium" panose="020B0400000000000000" pitchFamily="34" charset="-128"/>
              </a:rPr>
              <a:t>使用率を常に暗号化する場合と比べ，</a:t>
            </a:r>
            <a:r>
              <a:rPr kumimoji="1" lang="en-US" altLang="ja-JP" sz="3200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20%</a:t>
            </a:r>
            <a:r>
              <a:rPr kumimoji="1" lang="ja-JP" altLang="en-US" sz="3200">
                <a:latin typeface="Yu Gothic Medium" panose="020B0400000000000000" pitchFamily="34" charset="-128"/>
                <a:ea typeface="Yu Gothic Medium" panose="020B0400000000000000" pitchFamily="34" charset="-128"/>
              </a:rPr>
              <a:t>削減</a:t>
            </a:r>
            <a:endParaRPr kumimoji="1" lang="en-US" altLang="ja-JP" sz="1200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kumimoji="1" lang="en-US" altLang="ja-JP" sz="1000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lvl="2"/>
            <a:endParaRPr kumimoji="1" lang="en-US" altLang="ja-JP" sz="3200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kumimoji="1" lang="en-US" altLang="ja-JP" sz="3200" b="1" dirty="0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kumimoji="1" lang="en-US" altLang="ja-JP" sz="3200" b="1" dirty="0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kumimoji="1" lang="en-US" altLang="ja-JP" sz="3200" b="1" dirty="0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kumimoji="1" lang="en-US" altLang="ja-JP" sz="3200" b="1" dirty="0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kumimoji="1" lang="en-US" altLang="ja-JP" sz="3200" b="1" dirty="0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lvl="0"/>
            <a:r>
              <a:rPr kumimoji="1" lang="en-US" altLang="ja-JP" sz="6000" b="1" dirty="0">
                <a:solidFill>
                  <a:srgbClr val="4472C4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4. </a:t>
            </a:r>
            <a:r>
              <a:rPr kumimoji="1" lang="ja-JP" altLang="en-US" sz="6000" b="1">
                <a:solidFill>
                  <a:srgbClr val="4472C4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今後の課題</a:t>
            </a:r>
            <a:endParaRPr kumimoji="1" lang="en-US" altLang="ja-JP" sz="6000" b="1" dirty="0">
              <a:solidFill>
                <a:srgbClr val="4472C4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514350" lvl="0" indent="-514350">
              <a:buFont typeface="+mj-lt"/>
              <a:buAutoNum type="arabicPeriod"/>
            </a:pPr>
            <a:r>
              <a:rPr kumimoji="1" lang="ja-JP" altLang="en-US" sz="3200" b="1">
                <a:solidFill>
                  <a:prstClr val="black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メモリデータの整合性検査の最適化</a:t>
            </a:r>
            <a:endParaRPr kumimoji="1" lang="en-US" altLang="ja-JP" sz="3200" b="1" dirty="0">
              <a:solidFill>
                <a:prstClr val="black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514350" lvl="0" indent="-514350">
              <a:buFont typeface="+mj-lt"/>
              <a:buAutoNum type="arabicPeriod"/>
            </a:pPr>
            <a:r>
              <a:rPr kumimoji="1" lang="ja-JP" altLang="en-US" sz="3200" b="1">
                <a:solidFill>
                  <a:prstClr val="black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実アプリケーションの内部情報を用いた選択的暗号化</a:t>
            </a:r>
            <a:endParaRPr kumimoji="1" lang="en-US" altLang="ja-JP" sz="3200" b="1" dirty="0">
              <a:solidFill>
                <a:prstClr val="black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lvl="0"/>
            <a:endParaRPr kumimoji="1" lang="en-US" altLang="ja-JP" sz="6600" dirty="0">
              <a:solidFill>
                <a:srgbClr val="4472C4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endParaRPr kumimoji="1" lang="en-US" altLang="ja-JP" sz="3200" b="1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pic>
        <p:nvPicPr>
          <p:cNvPr id="47" name="図 46" descr="グラフィカル ユーザー インターフェイス, アイコン&#10;&#10;自動的に生成された説明">
            <a:extLst>
              <a:ext uri="{FF2B5EF4-FFF2-40B4-BE49-F238E27FC236}">
                <a16:creationId xmlns:a16="http://schemas.microsoft.com/office/drawing/2014/main" id="{CC4BD7A8-349B-B340-84CC-1F879B3744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295365" y="6793884"/>
            <a:ext cx="10573533" cy="4097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544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2757</TotalTime>
  <Words>510</Words>
  <Application>Microsoft Macintosh PowerPoint</Application>
  <PresentationFormat>ユーザー設定</PresentationFormat>
  <Paragraphs>67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Yu Gothic</vt:lpstr>
      <vt:lpstr>Yu Gothic Medium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HORIO Shuhei</dc:creator>
  <cp:lastModifiedBy>HORIO Shuhei</cp:lastModifiedBy>
  <cp:revision>25</cp:revision>
  <dcterms:created xsi:type="dcterms:W3CDTF">2021-11-27T07:20:19Z</dcterms:created>
  <dcterms:modified xsi:type="dcterms:W3CDTF">2021-12-02T08:14:06Z</dcterms:modified>
</cp:coreProperties>
</file>