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79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3" r:id="rId23"/>
    <p:sldId id="275" r:id="rId24"/>
    <p:sldId id="276" r:id="rId25"/>
    <p:sldId id="274" r:id="rId26"/>
  </p:sldIdLst>
  <p:sldSz cx="12192000" cy="685800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7"/>
    <p:restoredTop sz="83916"/>
  </p:normalViewPr>
  <p:slideViewPr>
    <p:cSldViewPr snapToGrid="0" snapToObjects="1">
      <p:cViewPr varScale="1">
        <p:scale>
          <a:sx n="99" d="100"/>
          <a:sy n="99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2056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626</c:v>
                </c:pt>
                <c:pt idx="1">
                  <c:v>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1-7243-8BCB-566F96F2A1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MigSGX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579</c:v>
                </c:pt>
                <c:pt idx="1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1-7243-8BCB-566F96F2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567423"/>
        <c:axId val="1197569071"/>
      </c:barChart>
      <c:catAx>
        <c:axId val="119756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7569071"/>
        <c:crosses val="autoZero"/>
        <c:auto val="1"/>
        <c:lblAlgn val="ctr"/>
        <c:lblOffset val="100"/>
        <c:noMultiLvlLbl val="0"/>
      </c:catAx>
      <c:valAx>
        <c:axId val="119756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7567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Sheet1!$A$2:$A$617</c:f>
              <c:numCache>
                <c:formatCode>General</c:formatCode>
                <c:ptCount val="616"/>
                <c:pt idx="0">
                  <c:v>0</c:v>
                </c:pt>
                <c:pt idx="1">
                  <c:v>1.0600000000000023</c:v>
                </c:pt>
                <c:pt idx="2">
                  <c:v>2.1200000000000045</c:v>
                </c:pt>
                <c:pt idx="3">
                  <c:v>3.210000000000008</c:v>
                </c:pt>
                <c:pt idx="4">
                  <c:v>4.2700000000000102</c:v>
                </c:pt>
                <c:pt idx="5">
                  <c:v>5.3700000000000045</c:v>
                </c:pt>
                <c:pt idx="6">
                  <c:v>6.4699999999999989</c:v>
                </c:pt>
                <c:pt idx="7">
                  <c:v>7.5300000000000011</c:v>
                </c:pt>
                <c:pt idx="8">
                  <c:v>8.5900000000000034</c:v>
                </c:pt>
                <c:pt idx="9">
                  <c:v>9.6400000000000148</c:v>
                </c:pt>
                <c:pt idx="10">
                  <c:v>10.680000000000007</c:v>
                </c:pt>
                <c:pt idx="11">
                  <c:v>11.730000000000018</c:v>
                </c:pt>
                <c:pt idx="12">
                  <c:v>12.77000000000001</c:v>
                </c:pt>
                <c:pt idx="13">
                  <c:v>13.819999999999993</c:v>
                </c:pt>
                <c:pt idx="14">
                  <c:v>14.860000000000014</c:v>
                </c:pt>
                <c:pt idx="15">
                  <c:v>15.900000000000006</c:v>
                </c:pt>
                <c:pt idx="16">
                  <c:v>16.950000000000017</c:v>
                </c:pt>
                <c:pt idx="17">
                  <c:v>17.990000000000009</c:v>
                </c:pt>
                <c:pt idx="18">
                  <c:v>19.04000000000002</c:v>
                </c:pt>
                <c:pt idx="19">
                  <c:v>20.080000000000013</c:v>
                </c:pt>
                <c:pt idx="20">
                  <c:v>21.120000000000005</c:v>
                </c:pt>
                <c:pt idx="21">
                  <c:v>22.170000000000016</c:v>
                </c:pt>
                <c:pt idx="22">
                  <c:v>23.210000000000008</c:v>
                </c:pt>
                <c:pt idx="23">
                  <c:v>24.260000000000019</c:v>
                </c:pt>
                <c:pt idx="24">
                  <c:v>25.300000000000011</c:v>
                </c:pt>
                <c:pt idx="25">
                  <c:v>27.080000000000013</c:v>
                </c:pt>
                <c:pt idx="26">
                  <c:v>28.120000000000005</c:v>
                </c:pt>
                <c:pt idx="27">
                  <c:v>29.170000000000016</c:v>
                </c:pt>
                <c:pt idx="28">
                  <c:v>30.210000000000008</c:v>
                </c:pt>
                <c:pt idx="29">
                  <c:v>31.260000000000019</c:v>
                </c:pt>
                <c:pt idx="30">
                  <c:v>32.300000000000011</c:v>
                </c:pt>
                <c:pt idx="31">
                  <c:v>33.340000000000003</c:v>
                </c:pt>
                <c:pt idx="32">
                  <c:v>34.390000000000015</c:v>
                </c:pt>
                <c:pt idx="33">
                  <c:v>35.430000000000007</c:v>
                </c:pt>
                <c:pt idx="34">
                  <c:v>36.480000000000018</c:v>
                </c:pt>
                <c:pt idx="35">
                  <c:v>37.52000000000001</c:v>
                </c:pt>
                <c:pt idx="36">
                  <c:v>38.569999999999993</c:v>
                </c:pt>
                <c:pt idx="37">
                  <c:v>39.610000000000014</c:v>
                </c:pt>
                <c:pt idx="38">
                  <c:v>40.650000000000006</c:v>
                </c:pt>
                <c:pt idx="39">
                  <c:v>42.22</c:v>
                </c:pt>
                <c:pt idx="40">
                  <c:v>43.27000000000001</c:v>
                </c:pt>
                <c:pt idx="41">
                  <c:v>44.319999999999993</c:v>
                </c:pt>
                <c:pt idx="42">
                  <c:v>45.360000000000014</c:v>
                </c:pt>
                <c:pt idx="43">
                  <c:v>46.400000000000006</c:v>
                </c:pt>
                <c:pt idx="44">
                  <c:v>47.800000000000011</c:v>
                </c:pt>
                <c:pt idx="45">
                  <c:v>48.849999999999994</c:v>
                </c:pt>
                <c:pt idx="46">
                  <c:v>49.900000000000006</c:v>
                </c:pt>
                <c:pt idx="47">
                  <c:v>50.94</c:v>
                </c:pt>
                <c:pt idx="48">
                  <c:v>51.980000000000018</c:v>
                </c:pt>
                <c:pt idx="49">
                  <c:v>53.03</c:v>
                </c:pt>
                <c:pt idx="50">
                  <c:v>54.069999999999993</c:v>
                </c:pt>
                <c:pt idx="51">
                  <c:v>55.120000000000005</c:v>
                </c:pt>
                <c:pt idx="52">
                  <c:v>56.16</c:v>
                </c:pt>
                <c:pt idx="53">
                  <c:v>57.210000000000008</c:v>
                </c:pt>
                <c:pt idx="54">
                  <c:v>58.25</c:v>
                </c:pt>
                <c:pt idx="55">
                  <c:v>59.300000000000011</c:v>
                </c:pt>
                <c:pt idx="56">
                  <c:v>60.34</c:v>
                </c:pt>
                <c:pt idx="57">
                  <c:v>61.379999999999995</c:v>
                </c:pt>
                <c:pt idx="58">
                  <c:v>62.430000000000007</c:v>
                </c:pt>
                <c:pt idx="59">
                  <c:v>63.480000000000018</c:v>
                </c:pt>
                <c:pt idx="60">
                  <c:v>64.52000000000001</c:v>
                </c:pt>
                <c:pt idx="61">
                  <c:v>65.569999999999993</c:v>
                </c:pt>
                <c:pt idx="62">
                  <c:v>66.610000000000014</c:v>
                </c:pt>
                <c:pt idx="63">
                  <c:v>67.700000000000017</c:v>
                </c:pt>
                <c:pt idx="64">
                  <c:v>70.04000000000002</c:v>
                </c:pt>
                <c:pt idx="65">
                  <c:v>71.080000000000013</c:v>
                </c:pt>
                <c:pt idx="66">
                  <c:v>72.63</c:v>
                </c:pt>
                <c:pt idx="67">
                  <c:v>73.680000000000007</c:v>
                </c:pt>
                <c:pt idx="68">
                  <c:v>74.72</c:v>
                </c:pt>
                <c:pt idx="69">
                  <c:v>75.760000000000019</c:v>
                </c:pt>
                <c:pt idx="70">
                  <c:v>76.81</c:v>
                </c:pt>
                <c:pt idx="71">
                  <c:v>77.849999999999994</c:v>
                </c:pt>
                <c:pt idx="72">
                  <c:v>78.900000000000006</c:v>
                </c:pt>
                <c:pt idx="73">
                  <c:v>79.94</c:v>
                </c:pt>
                <c:pt idx="74">
                  <c:v>80.990000000000009</c:v>
                </c:pt>
                <c:pt idx="75">
                  <c:v>82.03</c:v>
                </c:pt>
                <c:pt idx="76">
                  <c:v>83.140000000000015</c:v>
                </c:pt>
                <c:pt idx="77">
                  <c:v>84.18</c:v>
                </c:pt>
                <c:pt idx="78">
                  <c:v>85.22</c:v>
                </c:pt>
                <c:pt idx="79">
                  <c:v>86.27000000000001</c:v>
                </c:pt>
                <c:pt idx="80">
                  <c:v>87.31</c:v>
                </c:pt>
                <c:pt idx="81">
                  <c:v>88.360000000000014</c:v>
                </c:pt>
                <c:pt idx="82">
                  <c:v>89.4</c:v>
                </c:pt>
                <c:pt idx="83">
                  <c:v>90.44</c:v>
                </c:pt>
                <c:pt idx="84">
                  <c:v>91.490000000000009</c:v>
                </c:pt>
                <c:pt idx="85">
                  <c:v>92.53</c:v>
                </c:pt>
                <c:pt idx="86">
                  <c:v>93.580000000000013</c:v>
                </c:pt>
                <c:pt idx="87">
                  <c:v>94.62</c:v>
                </c:pt>
                <c:pt idx="88">
                  <c:v>95.66</c:v>
                </c:pt>
                <c:pt idx="89">
                  <c:v>96.79000000000002</c:v>
                </c:pt>
                <c:pt idx="90">
                  <c:v>97.830000000000013</c:v>
                </c:pt>
                <c:pt idx="91">
                  <c:v>98.87</c:v>
                </c:pt>
                <c:pt idx="92">
                  <c:v>99.920000000000016</c:v>
                </c:pt>
                <c:pt idx="93">
                  <c:v>100.97</c:v>
                </c:pt>
                <c:pt idx="94">
                  <c:v>102.01000000000002</c:v>
                </c:pt>
                <c:pt idx="95">
                  <c:v>103.05000000000001</c:v>
                </c:pt>
                <c:pt idx="96">
                  <c:v>104.10000000000002</c:v>
                </c:pt>
                <c:pt idx="97">
                  <c:v>105.13999999999999</c:v>
                </c:pt>
                <c:pt idx="98">
                  <c:v>106.68</c:v>
                </c:pt>
                <c:pt idx="99">
                  <c:v>107.73000000000002</c:v>
                </c:pt>
                <c:pt idx="100">
                  <c:v>108.76999999999998</c:v>
                </c:pt>
                <c:pt idx="101">
                  <c:v>109.82</c:v>
                </c:pt>
                <c:pt idx="102">
                  <c:v>110.86000000000001</c:v>
                </c:pt>
                <c:pt idx="103">
                  <c:v>111.91000000000003</c:v>
                </c:pt>
                <c:pt idx="104">
                  <c:v>112.94999999999999</c:v>
                </c:pt>
                <c:pt idx="105">
                  <c:v>113.99000000000001</c:v>
                </c:pt>
                <c:pt idx="106">
                  <c:v>115.04000000000002</c:v>
                </c:pt>
                <c:pt idx="107">
                  <c:v>116.57999999999998</c:v>
                </c:pt>
                <c:pt idx="108">
                  <c:v>117.62</c:v>
                </c:pt>
                <c:pt idx="109">
                  <c:v>118.66000000000003</c:v>
                </c:pt>
                <c:pt idx="110">
                  <c:v>119.70999999999998</c:v>
                </c:pt>
                <c:pt idx="111">
                  <c:v>120.75</c:v>
                </c:pt>
                <c:pt idx="112">
                  <c:v>121.94999999999999</c:v>
                </c:pt>
                <c:pt idx="113">
                  <c:v>122.99000000000001</c:v>
                </c:pt>
                <c:pt idx="114">
                  <c:v>124.04000000000002</c:v>
                </c:pt>
                <c:pt idx="115">
                  <c:v>125.07999999999998</c:v>
                </c:pt>
                <c:pt idx="116">
                  <c:v>126.13</c:v>
                </c:pt>
                <c:pt idx="117">
                  <c:v>127.17000000000002</c:v>
                </c:pt>
                <c:pt idx="118">
                  <c:v>128.20999999999998</c:v>
                </c:pt>
                <c:pt idx="119">
                  <c:v>129.26</c:v>
                </c:pt>
                <c:pt idx="120">
                  <c:v>130.31</c:v>
                </c:pt>
                <c:pt idx="121">
                  <c:v>131.35000000000002</c:v>
                </c:pt>
                <c:pt idx="122">
                  <c:v>132.38999999999999</c:v>
                </c:pt>
                <c:pt idx="123">
                  <c:v>133.44</c:v>
                </c:pt>
                <c:pt idx="124">
                  <c:v>134.49</c:v>
                </c:pt>
                <c:pt idx="125">
                  <c:v>135.53000000000003</c:v>
                </c:pt>
                <c:pt idx="126">
                  <c:v>136.57</c:v>
                </c:pt>
                <c:pt idx="127">
                  <c:v>156.40000000000003</c:v>
                </c:pt>
                <c:pt idx="128">
                  <c:v>157.37</c:v>
                </c:pt>
                <c:pt idx="129">
                  <c:v>158.38</c:v>
                </c:pt>
                <c:pt idx="130">
                  <c:v>159.39999999999998</c:v>
                </c:pt>
                <c:pt idx="131">
                  <c:v>160.41999999999996</c:v>
                </c:pt>
                <c:pt idx="132">
                  <c:v>161.43</c:v>
                </c:pt>
                <c:pt idx="133">
                  <c:v>162.44999999999999</c:v>
                </c:pt>
                <c:pt idx="134">
                  <c:v>163.46999999999997</c:v>
                </c:pt>
                <c:pt idx="135">
                  <c:v>164.47999999999996</c:v>
                </c:pt>
                <c:pt idx="136">
                  <c:v>165.5</c:v>
                </c:pt>
                <c:pt idx="137">
                  <c:v>166.51999999999998</c:v>
                </c:pt>
                <c:pt idx="138">
                  <c:v>167.52999999999997</c:v>
                </c:pt>
                <c:pt idx="139">
                  <c:v>168.55</c:v>
                </c:pt>
                <c:pt idx="140">
                  <c:v>169.57</c:v>
                </c:pt>
                <c:pt idx="141">
                  <c:v>170.59999999999997</c:v>
                </c:pt>
                <c:pt idx="142">
                  <c:v>171.62</c:v>
                </c:pt>
                <c:pt idx="143">
                  <c:v>172.64</c:v>
                </c:pt>
                <c:pt idx="144">
                  <c:v>173.65999999999997</c:v>
                </c:pt>
                <c:pt idx="145">
                  <c:v>174.68</c:v>
                </c:pt>
                <c:pt idx="146">
                  <c:v>175.7</c:v>
                </c:pt>
                <c:pt idx="147">
                  <c:v>176.71999999999997</c:v>
                </c:pt>
                <c:pt idx="148">
                  <c:v>177.75</c:v>
                </c:pt>
                <c:pt idx="149">
                  <c:v>178.76999999999998</c:v>
                </c:pt>
                <c:pt idx="150">
                  <c:v>179.77999999999997</c:v>
                </c:pt>
                <c:pt idx="151">
                  <c:v>180.8</c:v>
                </c:pt>
                <c:pt idx="152">
                  <c:v>181.82</c:v>
                </c:pt>
                <c:pt idx="153">
                  <c:v>182.82999999999998</c:v>
                </c:pt>
                <c:pt idx="154">
                  <c:v>183.84999999999997</c:v>
                </c:pt>
                <c:pt idx="155">
                  <c:v>184.87</c:v>
                </c:pt>
                <c:pt idx="156">
                  <c:v>185.89</c:v>
                </c:pt>
                <c:pt idx="157">
                  <c:v>186.89999999999998</c:v>
                </c:pt>
                <c:pt idx="158">
                  <c:v>187.91999999999996</c:v>
                </c:pt>
                <c:pt idx="159">
                  <c:v>188.94</c:v>
                </c:pt>
                <c:pt idx="160">
                  <c:v>189.95999999999998</c:v>
                </c:pt>
                <c:pt idx="161">
                  <c:v>190.96999999999997</c:v>
                </c:pt>
                <c:pt idx="162">
                  <c:v>191.99</c:v>
                </c:pt>
                <c:pt idx="163">
                  <c:v>193.20999999999998</c:v>
                </c:pt>
                <c:pt idx="164">
                  <c:v>194.21999999999997</c:v>
                </c:pt>
                <c:pt idx="165">
                  <c:v>195.24</c:v>
                </c:pt>
                <c:pt idx="166">
                  <c:v>196.26</c:v>
                </c:pt>
                <c:pt idx="167">
                  <c:v>198.01999999999998</c:v>
                </c:pt>
                <c:pt idx="168">
                  <c:v>199.03999999999996</c:v>
                </c:pt>
                <c:pt idx="169">
                  <c:v>200.06</c:v>
                </c:pt>
                <c:pt idx="170">
                  <c:v>201.07</c:v>
                </c:pt>
                <c:pt idx="171">
                  <c:v>202.08999999999997</c:v>
                </c:pt>
                <c:pt idx="172">
                  <c:v>203.10999999999996</c:v>
                </c:pt>
                <c:pt idx="173">
                  <c:v>204.13</c:v>
                </c:pt>
                <c:pt idx="174">
                  <c:v>205.14999999999998</c:v>
                </c:pt>
                <c:pt idx="175">
                  <c:v>206.15999999999997</c:v>
                </c:pt>
                <c:pt idx="176">
                  <c:v>207.18</c:v>
                </c:pt>
                <c:pt idx="177">
                  <c:v>208.45999999999998</c:v>
                </c:pt>
                <c:pt idx="178">
                  <c:v>209.49</c:v>
                </c:pt>
                <c:pt idx="179">
                  <c:v>210.5</c:v>
                </c:pt>
                <c:pt idx="180">
                  <c:v>211.51999999999998</c:v>
                </c:pt>
                <c:pt idx="181">
                  <c:v>212.55</c:v>
                </c:pt>
                <c:pt idx="182">
                  <c:v>213.56</c:v>
                </c:pt>
                <c:pt idx="183">
                  <c:v>214.57999999999998</c:v>
                </c:pt>
                <c:pt idx="184">
                  <c:v>215.59999999999997</c:v>
                </c:pt>
                <c:pt idx="185">
                  <c:v>216.62</c:v>
                </c:pt>
                <c:pt idx="186">
                  <c:v>217.63</c:v>
                </c:pt>
                <c:pt idx="187">
                  <c:v>218.64999999999998</c:v>
                </c:pt>
                <c:pt idx="188">
                  <c:v>219.66999999999996</c:v>
                </c:pt>
                <c:pt idx="189">
                  <c:v>220.70999999999998</c:v>
                </c:pt>
                <c:pt idx="190">
                  <c:v>221.71999999999997</c:v>
                </c:pt>
                <c:pt idx="191">
                  <c:v>222.74</c:v>
                </c:pt>
                <c:pt idx="192">
                  <c:v>223.75</c:v>
                </c:pt>
                <c:pt idx="193">
                  <c:v>224.76999999999998</c:v>
                </c:pt>
                <c:pt idx="194">
                  <c:v>225.78999999999996</c:v>
                </c:pt>
                <c:pt idx="195">
                  <c:v>226.8</c:v>
                </c:pt>
                <c:pt idx="196">
                  <c:v>232.66999999999996</c:v>
                </c:pt>
                <c:pt idx="197">
                  <c:v>235.64</c:v>
                </c:pt>
                <c:pt idx="198">
                  <c:v>236.65999999999997</c:v>
                </c:pt>
                <c:pt idx="199">
                  <c:v>237.66999999999996</c:v>
                </c:pt>
                <c:pt idx="200">
                  <c:v>238.84999999999997</c:v>
                </c:pt>
                <c:pt idx="201">
                  <c:v>239.88</c:v>
                </c:pt>
                <c:pt idx="202">
                  <c:v>240.89999999999998</c:v>
                </c:pt>
                <c:pt idx="203">
                  <c:v>241.90999999999997</c:v>
                </c:pt>
                <c:pt idx="204">
                  <c:v>242.93</c:v>
                </c:pt>
                <c:pt idx="205">
                  <c:v>243.94</c:v>
                </c:pt>
                <c:pt idx="206">
                  <c:v>244.95999999999998</c:v>
                </c:pt>
                <c:pt idx="207">
                  <c:v>245.97999999999996</c:v>
                </c:pt>
                <c:pt idx="208">
                  <c:v>246.99</c:v>
                </c:pt>
                <c:pt idx="209">
                  <c:v>248.01</c:v>
                </c:pt>
                <c:pt idx="210">
                  <c:v>249.02999999999997</c:v>
                </c:pt>
                <c:pt idx="211">
                  <c:v>250.03999999999996</c:v>
                </c:pt>
                <c:pt idx="212">
                  <c:v>251.06</c:v>
                </c:pt>
                <c:pt idx="213">
                  <c:v>252.07</c:v>
                </c:pt>
                <c:pt idx="214">
                  <c:v>253.08999999999997</c:v>
                </c:pt>
                <c:pt idx="215">
                  <c:v>254.10999999999996</c:v>
                </c:pt>
                <c:pt idx="216">
                  <c:v>255.13</c:v>
                </c:pt>
                <c:pt idx="217">
                  <c:v>256.14</c:v>
                </c:pt>
                <c:pt idx="218">
                  <c:v>257.15999999999997</c:v>
                </c:pt>
                <c:pt idx="219">
                  <c:v>258.18</c:v>
                </c:pt>
                <c:pt idx="220">
                  <c:v>260.27999999999997</c:v>
                </c:pt>
                <c:pt idx="221">
                  <c:v>261.32</c:v>
                </c:pt>
                <c:pt idx="222">
                  <c:v>262.33</c:v>
                </c:pt>
                <c:pt idx="223">
                  <c:v>263.34999999999997</c:v>
                </c:pt>
                <c:pt idx="224">
                  <c:v>264.37</c:v>
                </c:pt>
                <c:pt idx="225">
                  <c:v>265.39</c:v>
                </c:pt>
                <c:pt idx="226">
                  <c:v>266.39999999999998</c:v>
                </c:pt>
                <c:pt idx="227">
                  <c:v>267.41999999999996</c:v>
                </c:pt>
                <c:pt idx="228">
                  <c:v>268.44</c:v>
                </c:pt>
                <c:pt idx="229">
                  <c:v>269.45999999999998</c:v>
                </c:pt>
                <c:pt idx="230">
                  <c:v>270.47999999999996</c:v>
                </c:pt>
                <c:pt idx="231">
                  <c:v>271.49</c:v>
                </c:pt>
                <c:pt idx="232">
                  <c:v>272.51</c:v>
                </c:pt>
                <c:pt idx="233">
                  <c:v>273.52</c:v>
                </c:pt>
                <c:pt idx="234">
                  <c:v>278.52999999999997</c:v>
                </c:pt>
                <c:pt idx="235">
                  <c:v>281.56</c:v>
                </c:pt>
                <c:pt idx="236">
                  <c:v>282.58</c:v>
                </c:pt>
                <c:pt idx="237">
                  <c:v>283.59999999999997</c:v>
                </c:pt>
                <c:pt idx="238">
                  <c:v>284.82</c:v>
                </c:pt>
                <c:pt idx="239">
                  <c:v>285.83999999999997</c:v>
                </c:pt>
                <c:pt idx="240">
                  <c:v>286.85999999999996</c:v>
                </c:pt>
                <c:pt idx="241">
                  <c:v>287.88</c:v>
                </c:pt>
                <c:pt idx="242">
                  <c:v>288.89</c:v>
                </c:pt>
                <c:pt idx="243">
                  <c:v>289.90999999999997</c:v>
                </c:pt>
                <c:pt idx="244">
                  <c:v>290.93</c:v>
                </c:pt>
                <c:pt idx="245">
                  <c:v>291.95</c:v>
                </c:pt>
                <c:pt idx="246">
                  <c:v>292.96999999999997</c:v>
                </c:pt>
                <c:pt idx="247">
                  <c:v>293.99</c:v>
                </c:pt>
                <c:pt idx="248">
                  <c:v>295</c:v>
                </c:pt>
                <c:pt idx="249">
                  <c:v>296.02</c:v>
                </c:pt>
                <c:pt idx="250">
                  <c:v>297.03999999999996</c:v>
                </c:pt>
                <c:pt idx="251">
                  <c:v>298.05</c:v>
                </c:pt>
                <c:pt idx="252">
                  <c:v>299.07</c:v>
                </c:pt>
                <c:pt idx="253">
                  <c:v>301.60999999999996</c:v>
                </c:pt>
                <c:pt idx="254">
                  <c:v>302.64</c:v>
                </c:pt>
                <c:pt idx="255">
                  <c:v>303.65999999999997</c:v>
                </c:pt>
                <c:pt idx="256">
                  <c:v>304.66999999999996</c:v>
                </c:pt>
                <c:pt idx="257">
                  <c:v>305.69</c:v>
                </c:pt>
                <c:pt idx="258">
                  <c:v>306.70999999999998</c:v>
                </c:pt>
                <c:pt idx="259">
                  <c:v>307.71999999999997</c:v>
                </c:pt>
                <c:pt idx="260">
                  <c:v>308.74</c:v>
                </c:pt>
                <c:pt idx="261">
                  <c:v>309.76</c:v>
                </c:pt>
                <c:pt idx="262">
                  <c:v>310.77</c:v>
                </c:pt>
                <c:pt idx="263">
                  <c:v>311.78999999999996</c:v>
                </c:pt>
                <c:pt idx="264">
                  <c:v>312.81</c:v>
                </c:pt>
                <c:pt idx="265">
                  <c:v>313.83</c:v>
                </c:pt>
                <c:pt idx="266">
                  <c:v>314.84999999999997</c:v>
                </c:pt>
                <c:pt idx="267">
                  <c:v>315.85999999999996</c:v>
                </c:pt>
                <c:pt idx="268">
                  <c:v>316.88</c:v>
                </c:pt>
                <c:pt idx="269">
                  <c:v>317.89</c:v>
                </c:pt>
                <c:pt idx="270">
                  <c:v>318.90999999999997</c:v>
                </c:pt>
                <c:pt idx="271">
                  <c:v>320.05</c:v>
                </c:pt>
                <c:pt idx="272">
                  <c:v>321.08</c:v>
                </c:pt>
                <c:pt idx="273">
                  <c:v>322.10999999999996</c:v>
                </c:pt>
                <c:pt idx="274">
                  <c:v>323.12</c:v>
                </c:pt>
                <c:pt idx="275">
                  <c:v>324.14</c:v>
                </c:pt>
                <c:pt idx="276">
                  <c:v>325.14999999999998</c:v>
                </c:pt>
                <c:pt idx="277">
                  <c:v>326.16999999999996</c:v>
                </c:pt>
                <c:pt idx="278">
                  <c:v>327.19</c:v>
                </c:pt>
                <c:pt idx="279">
                  <c:v>328.2</c:v>
                </c:pt>
                <c:pt idx="280">
                  <c:v>329.21999999999997</c:v>
                </c:pt>
                <c:pt idx="281">
                  <c:v>330.3</c:v>
                </c:pt>
                <c:pt idx="282">
                  <c:v>331.33</c:v>
                </c:pt>
                <c:pt idx="283">
                  <c:v>332.34999999999997</c:v>
                </c:pt>
                <c:pt idx="284">
                  <c:v>333.37</c:v>
                </c:pt>
                <c:pt idx="285">
                  <c:v>334.39</c:v>
                </c:pt>
                <c:pt idx="286">
                  <c:v>335.4</c:v>
                </c:pt>
                <c:pt idx="287">
                  <c:v>336.41999999999996</c:v>
                </c:pt>
                <c:pt idx="288">
                  <c:v>337.44</c:v>
                </c:pt>
                <c:pt idx="289">
                  <c:v>338.46</c:v>
                </c:pt>
                <c:pt idx="290">
                  <c:v>339.46999999999997</c:v>
                </c:pt>
                <c:pt idx="291">
                  <c:v>340.49</c:v>
                </c:pt>
                <c:pt idx="292">
                  <c:v>341.51</c:v>
                </c:pt>
                <c:pt idx="293">
                  <c:v>342.53999999999996</c:v>
                </c:pt>
                <c:pt idx="294">
                  <c:v>343.56</c:v>
                </c:pt>
                <c:pt idx="295">
                  <c:v>344.64</c:v>
                </c:pt>
                <c:pt idx="296">
                  <c:v>347.09</c:v>
                </c:pt>
                <c:pt idx="297">
                  <c:v>348.16999999999996</c:v>
                </c:pt>
                <c:pt idx="298">
                  <c:v>349.22999999999996</c:v>
                </c:pt>
                <c:pt idx="299">
                  <c:v>350.32</c:v>
                </c:pt>
                <c:pt idx="300">
                  <c:v>351.40999999999997</c:v>
                </c:pt>
                <c:pt idx="301">
                  <c:v>352.46999999999997</c:v>
                </c:pt>
                <c:pt idx="302">
                  <c:v>353.53999999999996</c:v>
                </c:pt>
                <c:pt idx="303">
                  <c:v>354.59999999999997</c:v>
                </c:pt>
                <c:pt idx="304">
                  <c:v>355.65999999999997</c:v>
                </c:pt>
                <c:pt idx="305">
                  <c:v>356.71999999999997</c:v>
                </c:pt>
                <c:pt idx="306">
                  <c:v>357.78</c:v>
                </c:pt>
                <c:pt idx="307">
                  <c:v>358.84</c:v>
                </c:pt>
                <c:pt idx="308">
                  <c:v>359.90000000000003</c:v>
                </c:pt>
                <c:pt idx="309">
                  <c:v>361.38999999999993</c:v>
                </c:pt>
                <c:pt idx="310">
                  <c:v>362.45</c:v>
                </c:pt>
                <c:pt idx="311">
                  <c:v>363.50999999999993</c:v>
                </c:pt>
                <c:pt idx="312">
                  <c:v>364.57</c:v>
                </c:pt>
                <c:pt idx="313">
                  <c:v>365.65000000000003</c:v>
                </c:pt>
                <c:pt idx="314">
                  <c:v>367.09999999999997</c:v>
                </c:pt>
                <c:pt idx="315">
                  <c:v>368.16</c:v>
                </c:pt>
                <c:pt idx="316">
                  <c:v>369.21999999999997</c:v>
                </c:pt>
                <c:pt idx="317">
                  <c:v>370.28000000000003</c:v>
                </c:pt>
                <c:pt idx="318">
                  <c:v>371.34999999999997</c:v>
                </c:pt>
                <c:pt idx="319">
                  <c:v>372.41</c:v>
                </c:pt>
                <c:pt idx="320">
                  <c:v>373.46</c:v>
                </c:pt>
                <c:pt idx="321">
                  <c:v>374.52000000000004</c:v>
                </c:pt>
                <c:pt idx="322">
                  <c:v>375.59999999999997</c:v>
                </c:pt>
                <c:pt idx="323">
                  <c:v>376.66</c:v>
                </c:pt>
                <c:pt idx="324">
                  <c:v>377.71999999999997</c:v>
                </c:pt>
                <c:pt idx="325">
                  <c:v>378.8</c:v>
                </c:pt>
                <c:pt idx="326">
                  <c:v>379.85999999999996</c:v>
                </c:pt>
                <c:pt idx="327">
                  <c:v>380.92</c:v>
                </c:pt>
                <c:pt idx="328">
                  <c:v>381.97999999999996</c:v>
                </c:pt>
                <c:pt idx="329">
                  <c:v>383.04</c:v>
                </c:pt>
                <c:pt idx="330">
                  <c:v>384.09999999999997</c:v>
                </c:pt>
                <c:pt idx="331">
                  <c:v>385.16</c:v>
                </c:pt>
                <c:pt idx="332">
                  <c:v>386.21999999999997</c:v>
                </c:pt>
                <c:pt idx="333">
                  <c:v>387.28000000000003</c:v>
                </c:pt>
                <c:pt idx="334">
                  <c:v>388.34</c:v>
                </c:pt>
                <c:pt idx="335">
                  <c:v>389.61999999999995</c:v>
                </c:pt>
                <c:pt idx="336">
                  <c:v>390.68</c:v>
                </c:pt>
                <c:pt idx="337">
                  <c:v>391.73999999999995</c:v>
                </c:pt>
                <c:pt idx="338">
                  <c:v>392.81</c:v>
                </c:pt>
                <c:pt idx="339">
                  <c:v>393.86999999999995</c:v>
                </c:pt>
                <c:pt idx="340">
                  <c:v>394.94</c:v>
                </c:pt>
                <c:pt idx="341">
                  <c:v>395.99999999999994</c:v>
                </c:pt>
                <c:pt idx="342">
                  <c:v>397.06</c:v>
                </c:pt>
                <c:pt idx="343">
                  <c:v>398.11999999999995</c:v>
                </c:pt>
                <c:pt idx="344">
                  <c:v>399.18</c:v>
                </c:pt>
                <c:pt idx="345">
                  <c:v>400.23999999999995</c:v>
                </c:pt>
                <c:pt idx="346">
                  <c:v>401.29</c:v>
                </c:pt>
                <c:pt idx="347">
                  <c:v>402.34999999999997</c:v>
                </c:pt>
                <c:pt idx="348">
                  <c:v>403.41</c:v>
                </c:pt>
                <c:pt idx="349">
                  <c:v>404.46999999999997</c:v>
                </c:pt>
                <c:pt idx="350">
                  <c:v>405.52000000000004</c:v>
                </c:pt>
                <c:pt idx="351">
                  <c:v>406.58</c:v>
                </c:pt>
                <c:pt idx="352">
                  <c:v>407.63999999999993</c:v>
                </c:pt>
                <c:pt idx="353">
                  <c:v>408.7</c:v>
                </c:pt>
                <c:pt idx="354">
                  <c:v>409.75999999999993</c:v>
                </c:pt>
                <c:pt idx="355">
                  <c:v>410.81</c:v>
                </c:pt>
                <c:pt idx="356">
                  <c:v>411.86999999999995</c:v>
                </c:pt>
                <c:pt idx="357">
                  <c:v>412.93</c:v>
                </c:pt>
                <c:pt idx="358">
                  <c:v>413.98999999999995</c:v>
                </c:pt>
                <c:pt idx="359">
                  <c:v>415.04</c:v>
                </c:pt>
                <c:pt idx="360">
                  <c:v>416.09999999999997</c:v>
                </c:pt>
                <c:pt idx="361">
                  <c:v>417.16</c:v>
                </c:pt>
                <c:pt idx="362">
                  <c:v>418.21999999999997</c:v>
                </c:pt>
                <c:pt idx="363">
                  <c:v>419.27000000000004</c:v>
                </c:pt>
                <c:pt idx="364">
                  <c:v>420.33</c:v>
                </c:pt>
                <c:pt idx="365">
                  <c:v>421.38999999999993</c:v>
                </c:pt>
                <c:pt idx="366">
                  <c:v>422.45</c:v>
                </c:pt>
                <c:pt idx="367">
                  <c:v>423.50999999999993</c:v>
                </c:pt>
                <c:pt idx="368">
                  <c:v>424.56</c:v>
                </c:pt>
                <c:pt idx="369">
                  <c:v>425.61999999999995</c:v>
                </c:pt>
                <c:pt idx="370">
                  <c:v>426.68</c:v>
                </c:pt>
                <c:pt idx="371">
                  <c:v>427.73999999999995</c:v>
                </c:pt>
                <c:pt idx="372">
                  <c:v>428.79</c:v>
                </c:pt>
                <c:pt idx="373">
                  <c:v>429.84999999999997</c:v>
                </c:pt>
                <c:pt idx="374">
                  <c:v>430.91</c:v>
                </c:pt>
                <c:pt idx="375">
                  <c:v>431.96999999999997</c:v>
                </c:pt>
                <c:pt idx="376">
                  <c:v>433.02000000000004</c:v>
                </c:pt>
                <c:pt idx="377">
                  <c:v>434.08</c:v>
                </c:pt>
                <c:pt idx="378">
                  <c:v>435.13999999999993</c:v>
                </c:pt>
                <c:pt idx="379">
                  <c:v>436.19</c:v>
                </c:pt>
                <c:pt idx="380">
                  <c:v>437.24999999999994</c:v>
                </c:pt>
                <c:pt idx="381">
                  <c:v>438.31</c:v>
                </c:pt>
                <c:pt idx="382">
                  <c:v>439.36999999999995</c:v>
                </c:pt>
                <c:pt idx="383">
                  <c:v>440.43</c:v>
                </c:pt>
                <c:pt idx="384">
                  <c:v>441.47999999999996</c:v>
                </c:pt>
                <c:pt idx="385">
                  <c:v>442.54</c:v>
                </c:pt>
                <c:pt idx="386">
                  <c:v>443.59999999999997</c:v>
                </c:pt>
                <c:pt idx="387">
                  <c:v>444.66</c:v>
                </c:pt>
                <c:pt idx="388">
                  <c:v>445.71</c:v>
                </c:pt>
                <c:pt idx="389">
                  <c:v>446.77000000000004</c:v>
                </c:pt>
                <c:pt idx="390">
                  <c:v>447.83</c:v>
                </c:pt>
                <c:pt idx="391">
                  <c:v>448.88999999999993</c:v>
                </c:pt>
                <c:pt idx="392">
                  <c:v>449.95</c:v>
                </c:pt>
                <c:pt idx="393">
                  <c:v>450.99999999999994</c:v>
                </c:pt>
                <c:pt idx="394">
                  <c:v>452.06</c:v>
                </c:pt>
                <c:pt idx="395">
                  <c:v>453.11999999999995</c:v>
                </c:pt>
                <c:pt idx="396">
                  <c:v>454.18</c:v>
                </c:pt>
                <c:pt idx="397">
                  <c:v>455.22999999999996</c:v>
                </c:pt>
                <c:pt idx="398">
                  <c:v>456.29</c:v>
                </c:pt>
                <c:pt idx="399">
                  <c:v>457.34999999999997</c:v>
                </c:pt>
                <c:pt idx="400">
                  <c:v>458.41</c:v>
                </c:pt>
                <c:pt idx="401">
                  <c:v>459.46999999999997</c:v>
                </c:pt>
                <c:pt idx="402">
                  <c:v>460.53000000000003</c:v>
                </c:pt>
                <c:pt idx="403">
                  <c:v>461.58</c:v>
                </c:pt>
                <c:pt idx="404">
                  <c:v>462.63999999999993</c:v>
                </c:pt>
                <c:pt idx="405">
                  <c:v>463.7</c:v>
                </c:pt>
                <c:pt idx="406">
                  <c:v>464.74999999999994</c:v>
                </c:pt>
                <c:pt idx="407">
                  <c:v>465.81</c:v>
                </c:pt>
                <c:pt idx="408">
                  <c:v>466.86999999999995</c:v>
                </c:pt>
                <c:pt idx="409">
                  <c:v>467.93</c:v>
                </c:pt>
                <c:pt idx="410">
                  <c:v>468.98999999999995</c:v>
                </c:pt>
                <c:pt idx="411">
                  <c:v>470.04</c:v>
                </c:pt>
                <c:pt idx="412">
                  <c:v>471.09999999999997</c:v>
                </c:pt>
                <c:pt idx="413">
                  <c:v>472.16</c:v>
                </c:pt>
                <c:pt idx="414">
                  <c:v>473.21999999999997</c:v>
                </c:pt>
                <c:pt idx="415">
                  <c:v>474.27000000000004</c:v>
                </c:pt>
                <c:pt idx="416">
                  <c:v>475.33</c:v>
                </c:pt>
                <c:pt idx="417">
                  <c:v>476.38999999999993</c:v>
                </c:pt>
                <c:pt idx="418">
                  <c:v>477.44</c:v>
                </c:pt>
                <c:pt idx="419">
                  <c:v>478.49999999999994</c:v>
                </c:pt>
                <c:pt idx="420">
                  <c:v>479.55</c:v>
                </c:pt>
                <c:pt idx="421">
                  <c:v>480.60999999999996</c:v>
                </c:pt>
                <c:pt idx="422">
                  <c:v>481.66</c:v>
                </c:pt>
                <c:pt idx="423">
                  <c:v>482.71999999999997</c:v>
                </c:pt>
                <c:pt idx="424">
                  <c:v>483.78000000000003</c:v>
                </c:pt>
                <c:pt idx="425">
                  <c:v>484.83</c:v>
                </c:pt>
                <c:pt idx="426">
                  <c:v>485.88999999999993</c:v>
                </c:pt>
                <c:pt idx="427">
                  <c:v>486.94</c:v>
                </c:pt>
                <c:pt idx="428">
                  <c:v>487.99999999999994</c:v>
                </c:pt>
                <c:pt idx="429">
                  <c:v>489.05</c:v>
                </c:pt>
                <c:pt idx="430">
                  <c:v>490.10999999999996</c:v>
                </c:pt>
                <c:pt idx="431">
                  <c:v>491.16</c:v>
                </c:pt>
                <c:pt idx="432">
                  <c:v>492.21999999999997</c:v>
                </c:pt>
                <c:pt idx="433">
                  <c:v>493.27000000000004</c:v>
                </c:pt>
                <c:pt idx="434">
                  <c:v>494.33</c:v>
                </c:pt>
                <c:pt idx="435">
                  <c:v>495.37999999999994</c:v>
                </c:pt>
                <c:pt idx="436">
                  <c:v>496.44</c:v>
                </c:pt>
                <c:pt idx="437">
                  <c:v>497.48999999999995</c:v>
                </c:pt>
                <c:pt idx="438">
                  <c:v>498.55</c:v>
                </c:pt>
                <c:pt idx="439">
                  <c:v>499.59999999999997</c:v>
                </c:pt>
                <c:pt idx="440">
                  <c:v>500.66</c:v>
                </c:pt>
                <c:pt idx="441">
                  <c:v>501.71</c:v>
                </c:pt>
                <c:pt idx="442">
                  <c:v>502.77000000000004</c:v>
                </c:pt>
                <c:pt idx="443">
                  <c:v>503.82</c:v>
                </c:pt>
                <c:pt idx="444">
                  <c:v>504.87999999999994</c:v>
                </c:pt>
                <c:pt idx="445">
                  <c:v>505.93</c:v>
                </c:pt>
                <c:pt idx="446">
                  <c:v>506.98999999999995</c:v>
                </c:pt>
                <c:pt idx="447">
                  <c:v>508.05</c:v>
                </c:pt>
                <c:pt idx="448">
                  <c:v>509.09999999999997</c:v>
                </c:pt>
                <c:pt idx="449">
                  <c:v>510.16</c:v>
                </c:pt>
                <c:pt idx="450">
                  <c:v>511.21999999999997</c:v>
                </c:pt>
                <c:pt idx="451">
                  <c:v>512.27</c:v>
                </c:pt>
                <c:pt idx="452">
                  <c:v>513.32999999999993</c:v>
                </c:pt>
                <c:pt idx="453">
                  <c:v>514.37999999999988</c:v>
                </c:pt>
                <c:pt idx="454">
                  <c:v>515.44000000000005</c:v>
                </c:pt>
                <c:pt idx="455">
                  <c:v>516.49</c:v>
                </c:pt>
                <c:pt idx="456">
                  <c:v>517.54</c:v>
                </c:pt>
                <c:pt idx="457">
                  <c:v>518.59999999999991</c:v>
                </c:pt>
                <c:pt idx="458">
                  <c:v>519.66000000000008</c:v>
                </c:pt>
                <c:pt idx="459">
                  <c:v>520.71</c:v>
                </c:pt>
                <c:pt idx="460">
                  <c:v>521.77</c:v>
                </c:pt>
                <c:pt idx="461">
                  <c:v>522.81999999999994</c:v>
                </c:pt>
                <c:pt idx="462">
                  <c:v>523.86999999999989</c:v>
                </c:pt>
                <c:pt idx="463">
                  <c:v>524.93000000000006</c:v>
                </c:pt>
                <c:pt idx="464">
                  <c:v>525.99</c:v>
                </c:pt>
                <c:pt idx="465">
                  <c:v>527.04</c:v>
                </c:pt>
                <c:pt idx="466">
                  <c:v>528.09999999999991</c:v>
                </c:pt>
                <c:pt idx="467">
                  <c:v>529.15000000000009</c:v>
                </c:pt>
                <c:pt idx="468">
                  <c:v>530.21</c:v>
                </c:pt>
                <c:pt idx="469">
                  <c:v>531.26</c:v>
                </c:pt>
                <c:pt idx="470">
                  <c:v>532.31999999999994</c:v>
                </c:pt>
                <c:pt idx="471">
                  <c:v>533.37999999999988</c:v>
                </c:pt>
                <c:pt idx="472">
                  <c:v>534.43000000000006</c:v>
                </c:pt>
                <c:pt idx="473">
                  <c:v>535.49</c:v>
                </c:pt>
                <c:pt idx="474">
                  <c:v>536.54</c:v>
                </c:pt>
                <c:pt idx="475">
                  <c:v>537.59999999999991</c:v>
                </c:pt>
                <c:pt idx="476">
                  <c:v>538.66000000000008</c:v>
                </c:pt>
                <c:pt idx="477">
                  <c:v>539.71</c:v>
                </c:pt>
                <c:pt idx="478">
                  <c:v>540.77</c:v>
                </c:pt>
                <c:pt idx="479">
                  <c:v>541.81999999999994</c:v>
                </c:pt>
                <c:pt idx="480">
                  <c:v>542.87999999999988</c:v>
                </c:pt>
                <c:pt idx="481">
                  <c:v>543.93000000000006</c:v>
                </c:pt>
                <c:pt idx="482">
                  <c:v>544.98</c:v>
                </c:pt>
                <c:pt idx="483">
                  <c:v>546.04</c:v>
                </c:pt>
                <c:pt idx="484">
                  <c:v>547.08999999999992</c:v>
                </c:pt>
                <c:pt idx="485">
                  <c:v>548.15000000000009</c:v>
                </c:pt>
                <c:pt idx="486">
                  <c:v>549.20000000000005</c:v>
                </c:pt>
                <c:pt idx="487">
                  <c:v>550.26</c:v>
                </c:pt>
                <c:pt idx="488">
                  <c:v>551.30999999999995</c:v>
                </c:pt>
                <c:pt idx="489">
                  <c:v>552.36999999999989</c:v>
                </c:pt>
                <c:pt idx="490">
                  <c:v>553.43000000000006</c:v>
                </c:pt>
                <c:pt idx="491">
                  <c:v>554.48</c:v>
                </c:pt>
                <c:pt idx="492">
                  <c:v>555.54</c:v>
                </c:pt>
                <c:pt idx="493">
                  <c:v>556.58999999999992</c:v>
                </c:pt>
                <c:pt idx="494">
                  <c:v>557.65000000000009</c:v>
                </c:pt>
                <c:pt idx="495">
                  <c:v>558.71</c:v>
                </c:pt>
                <c:pt idx="496">
                  <c:v>559.76</c:v>
                </c:pt>
                <c:pt idx="497">
                  <c:v>560.81999999999994</c:v>
                </c:pt>
                <c:pt idx="498">
                  <c:v>561.87999999999988</c:v>
                </c:pt>
                <c:pt idx="499">
                  <c:v>562.93000000000006</c:v>
                </c:pt>
                <c:pt idx="500">
                  <c:v>563.99</c:v>
                </c:pt>
                <c:pt idx="501">
                  <c:v>565.04</c:v>
                </c:pt>
                <c:pt idx="502">
                  <c:v>566.09999999999991</c:v>
                </c:pt>
                <c:pt idx="503">
                  <c:v>567.16000000000008</c:v>
                </c:pt>
                <c:pt idx="504">
                  <c:v>568.21</c:v>
                </c:pt>
                <c:pt idx="505">
                  <c:v>569.27</c:v>
                </c:pt>
                <c:pt idx="506">
                  <c:v>570.31999999999994</c:v>
                </c:pt>
                <c:pt idx="507">
                  <c:v>571.37999999999988</c:v>
                </c:pt>
                <c:pt idx="508">
                  <c:v>572.43000000000006</c:v>
                </c:pt>
                <c:pt idx="509">
                  <c:v>573.49</c:v>
                </c:pt>
                <c:pt idx="510">
                  <c:v>574.54999999999995</c:v>
                </c:pt>
                <c:pt idx="511">
                  <c:v>575.59999999999991</c:v>
                </c:pt>
                <c:pt idx="512">
                  <c:v>576.66000000000008</c:v>
                </c:pt>
                <c:pt idx="513">
                  <c:v>577.71</c:v>
                </c:pt>
                <c:pt idx="514">
                  <c:v>578.77</c:v>
                </c:pt>
                <c:pt idx="515">
                  <c:v>579.81999999999994</c:v>
                </c:pt>
                <c:pt idx="516">
                  <c:v>580.87999999999988</c:v>
                </c:pt>
                <c:pt idx="517">
                  <c:v>581.93000000000006</c:v>
                </c:pt>
                <c:pt idx="518">
                  <c:v>582.99</c:v>
                </c:pt>
                <c:pt idx="519">
                  <c:v>584.04</c:v>
                </c:pt>
                <c:pt idx="520">
                  <c:v>585.09999999999991</c:v>
                </c:pt>
                <c:pt idx="521">
                  <c:v>586.15000000000009</c:v>
                </c:pt>
                <c:pt idx="522">
                  <c:v>587.21</c:v>
                </c:pt>
                <c:pt idx="523">
                  <c:v>588.27</c:v>
                </c:pt>
                <c:pt idx="524">
                  <c:v>589.31999999999994</c:v>
                </c:pt>
                <c:pt idx="525">
                  <c:v>590.37999999999988</c:v>
                </c:pt>
                <c:pt idx="526">
                  <c:v>591.44000000000005</c:v>
                </c:pt>
                <c:pt idx="527">
                  <c:v>592.49</c:v>
                </c:pt>
                <c:pt idx="528">
                  <c:v>593.54999999999995</c:v>
                </c:pt>
                <c:pt idx="529">
                  <c:v>594.59999999999991</c:v>
                </c:pt>
                <c:pt idx="530">
                  <c:v>595.66000000000008</c:v>
                </c:pt>
                <c:pt idx="531">
                  <c:v>596.72</c:v>
                </c:pt>
                <c:pt idx="532">
                  <c:v>597.77</c:v>
                </c:pt>
                <c:pt idx="533">
                  <c:v>598.82999999999993</c:v>
                </c:pt>
                <c:pt idx="534">
                  <c:v>599.87999999999988</c:v>
                </c:pt>
                <c:pt idx="535">
                  <c:v>600.94000000000005</c:v>
                </c:pt>
                <c:pt idx="536">
                  <c:v>601.99</c:v>
                </c:pt>
                <c:pt idx="537">
                  <c:v>603.04999999999995</c:v>
                </c:pt>
                <c:pt idx="538">
                  <c:v>604.09999999999991</c:v>
                </c:pt>
                <c:pt idx="539">
                  <c:v>605.16000000000008</c:v>
                </c:pt>
                <c:pt idx="540">
                  <c:v>606.22</c:v>
                </c:pt>
                <c:pt idx="541">
                  <c:v>607.27</c:v>
                </c:pt>
                <c:pt idx="542">
                  <c:v>608.32999999999993</c:v>
                </c:pt>
                <c:pt idx="543">
                  <c:v>609.37999999999988</c:v>
                </c:pt>
                <c:pt idx="544">
                  <c:v>610.44000000000005</c:v>
                </c:pt>
                <c:pt idx="545">
                  <c:v>611.5</c:v>
                </c:pt>
                <c:pt idx="546">
                  <c:v>612.54999999999995</c:v>
                </c:pt>
                <c:pt idx="547">
                  <c:v>613.6099999999999</c:v>
                </c:pt>
                <c:pt idx="548">
                  <c:v>614.67000000000007</c:v>
                </c:pt>
                <c:pt idx="549">
                  <c:v>615.72</c:v>
                </c:pt>
                <c:pt idx="550">
                  <c:v>616.78</c:v>
                </c:pt>
                <c:pt idx="551">
                  <c:v>617.82999999999993</c:v>
                </c:pt>
                <c:pt idx="552">
                  <c:v>618.88999999999987</c:v>
                </c:pt>
                <c:pt idx="553">
                  <c:v>619.94000000000005</c:v>
                </c:pt>
                <c:pt idx="554">
                  <c:v>620.99</c:v>
                </c:pt>
                <c:pt idx="555">
                  <c:v>622.04999999999995</c:v>
                </c:pt>
                <c:pt idx="556">
                  <c:v>623.1099999999999</c:v>
                </c:pt>
                <c:pt idx="557">
                  <c:v>624.16000000000008</c:v>
                </c:pt>
                <c:pt idx="558">
                  <c:v>625.22</c:v>
                </c:pt>
                <c:pt idx="559">
                  <c:v>626.27</c:v>
                </c:pt>
                <c:pt idx="560">
                  <c:v>627.32999999999993</c:v>
                </c:pt>
                <c:pt idx="561">
                  <c:v>628.37999999999988</c:v>
                </c:pt>
                <c:pt idx="562">
                  <c:v>629.44000000000005</c:v>
                </c:pt>
                <c:pt idx="563">
                  <c:v>630.5</c:v>
                </c:pt>
                <c:pt idx="564">
                  <c:v>631.54999999999995</c:v>
                </c:pt>
                <c:pt idx="565">
                  <c:v>632.6099999999999</c:v>
                </c:pt>
                <c:pt idx="566">
                  <c:v>633.66000000000008</c:v>
                </c:pt>
                <c:pt idx="567">
                  <c:v>634.72</c:v>
                </c:pt>
                <c:pt idx="568">
                  <c:v>635.77</c:v>
                </c:pt>
                <c:pt idx="569">
                  <c:v>636.82999999999993</c:v>
                </c:pt>
                <c:pt idx="570">
                  <c:v>637.88999999999987</c:v>
                </c:pt>
                <c:pt idx="571">
                  <c:v>638.94000000000005</c:v>
                </c:pt>
                <c:pt idx="572">
                  <c:v>640</c:v>
                </c:pt>
                <c:pt idx="573">
                  <c:v>641.04999999999995</c:v>
                </c:pt>
                <c:pt idx="574">
                  <c:v>642.1099999999999</c:v>
                </c:pt>
                <c:pt idx="575">
                  <c:v>643.16000000000008</c:v>
                </c:pt>
                <c:pt idx="576">
                  <c:v>644.22</c:v>
                </c:pt>
                <c:pt idx="577">
                  <c:v>645.28</c:v>
                </c:pt>
                <c:pt idx="578">
                  <c:v>646.32999999999993</c:v>
                </c:pt>
                <c:pt idx="579">
                  <c:v>647.38999999999987</c:v>
                </c:pt>
                <c:pt idx="580">
                  <c:v>648.44000000000005</c:v>
                </c:pt>
                <c:pt idx="581">
                  <c:v>649.5</c:v>
                </c:pt>
                <c:pt idx="582">
                  <c:v>650.55999999999995</c:v>
                </c:pt>
                <c:pt idx="583">
                  <c:v>651.6099999999999</c:v>
                </c:pt>
                <c:pt idx="584">
                  <c:v>652.67000000000007</c:v>
                </c:pt>
                <c:pt idx="585">
                  <c:v>653.73</c:v>
                </c:pt>
                <c:pt idx="586">
                  <c:v>654.78</c:v>
                </c:pt>
                <c:pt idx="587">
                  <c:v>655.83999999999992</c:v>
                </c:pt>
                <c:pt idx="588">
                  <c:v>656.88999999999987</c:v>
                </c:pt>
                <c:pt idx="589">
                  <c:v>657.95</c:v>
                </c:pt>
                <c:pt idx="590">
                  <c:v>659</c:v>
                </c:pt>
                <c:pt idx="591">
                  <c:v>660.06</c:v>
                </c:pt>
                <c:pt idx="592">
                  <c:v>661.1099999999999</c:v>
                </c:pt>
                <c:pt idx="593">
                  <c:v>662.16000000000008</c:v>
                </c:pt>
                <c:pt idx="594">
                  <c:v>663.22</c:v>
                </c:pt>
                <c:pt idx="595">
                  <c:v>664.28</c:v>
                </c:pt>
                <c:pt idx="596">
                  <c:v>665.32999999999993</c:v>
                </c:pt>
                <c:pt idx="597">
                  <c:v>666.38999999999987</c:v>
                </c:pt>
                <c:pt idx="598">
                  <c:v>667.44</c:v>
                </c:pt>
                <c:pt idx="599">
                  <c:v>668.5</c:v>
                </c:pt>
                <c:pt idx="600">
                  <c:v>669.55</c:v>
                </c:pt>
                <c:pt idx="601">
                  <c:v>670.6099999999999</c:v>
                </c:pt>
                <c:pt idx="602">
                  <c:v>671.66000000000008</c:v>
                </c:pt>
                <c:pt idx="603">
                  <c:v>672.72</c:v>
                </c:pt>
                <c:pt idx="604">
                  <c:v>673.77</c:v>
                </c:pt>
                <c:pt idx="605">
                  <c:v>674.82999999999993</c:v>
                </c:pt>
                <c:pt idx="606">
                  <c:v>675.90000000000009</c:v>
                </c:pt>
                <c:pt idx="607">
                  <c:v>676.97</c:v>
                </c:pt>
                <c:pt idx="608">
                  <c:v>678.05</c:v>
                </c:pt>
                <c:pt idx="609">
                  <c:v>679.12999999999988</c:v>
                </c:pt>
                <c:pt idx="610">
                  <c:v>680.2</c:v>
                </c:pt>
                <c:pt idx="611">
                  <c:v>681.28</c:v>
                </c:pt>
                <c:pt idx="612">
                  <c:v>682.3599999999999</c:v>
                </c:pt>
                <c:pt idx="613">
                  <c:v>683.43000000000006</c:v>
                </c:pt>
                <c:pt idx="614">
                  <c:v>684.5</c:v>
                </c:pt>
                <c:pt idx="615">
                  <c:v>685.56999999999994</c:v>
                </c:pt>
              </c:numCache>
            </c:numRef>
          </c:xVal>
          <c:yVal>
            <c:numRef>
              <c:f>Sheet1!$B$2:$B$617</c:f>
              <c:numCache>
                <c:formatCode>General</c:formatCode>
                <c:ptCount val="6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10</c:v>
                </c:pt>
                <c:pt idx="11">
                  <c:v>12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12</c:v>
                </c:pt>
                <c:pt idx="20">
                  <c:v>12</c:v>
                </c:pt>
                <c:pt idx="21">
                  <c:v>13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13</c:v>
                </c:pt>
                <c:pt idx="37">
                  <c:v>12</c:v>
                </c:pt>
                <c:pt idx="38">
                  <c:v>13</c:v>
                </c:pt>
                <c:pt idx="39">
                  <c:v>12</c:v>
                </c:pt>
                <c:pt idx="40">
                  <c:v>13</c:v>
                </c:pt>
                <c:pt idx="41">
                  <c:v>13</c:v>
                </c:pt>
                <c:pt idx="42">
                  <c:v>12</c:v>
                </c:pt>
                <c:pt idx="43">
                  <c:v>13</c:v>
                </c:pt>
                <c:pt idx="44">
                  <c:v>11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13</c:v>
                </c:pt>
                <c:pt idx="53">
                  <c:v>13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11</c:v>
                </c:pt>
                <c:pt idx="59">
                  <c:v>12</c:v>
                </c:pt>
                <c:pt idx="60">
                  <c:v>13</c:v>
                </c:pt>
                <c:pt idx="61">
                  <c:v>12</c:v>
                </c:pt>
                <c:pt idx="62">
                  <c:v>13</c:v>
                </c:pt>
                <c:pt idx="63">
                  <c:v>13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13</c:v>
                </c:pt>
                <c:pt idx="69">
                  <c:v>12</c:v>
                </c:pt>
                <c:pt idx="70">
                  <c:v>12</c:v>
                </c:pt>
                <c:pt idx="71">
                  <c:v>11</c:v>
                </c:pt>
                <c:pt idx="72">
                  <c:v>12</c:v>
                </c:pt>
                <c:pt idx="73">
                  <c:v>12</c:v>
                </c:pt>
                <c:pt idx="74">
                  <c:v>13</c:v>
                </c:pt>
                <c:pt idx="75">
                  <c:v>13</c:v>
                </c:pt>
                <c:pt idx="76">
                  <c:v>11</c:v>
                </c:pt>
                <c:pt idx="77">
                  <c:v>13</c:v>
                </c:pt>
                <c:pt idx="78">
                  <c:v>13</c:v>
                </c:pt>
                <c:pt idx="79">
                  <c:v>12</c:v>
                </c:pt>
                <c:pt idx="80">
                  <c:v>13</c:v>
                </c:pt>
                <c:pt idx="81">
                  <c:v>12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13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11</c:v>
                </c:pt>
                <c:pt idx="95">
                  <c:v>12</c:v>
                </c:pt>
                <c:pt idx="96">
                  <c:v>14</c:v>
                </c:pt>
                <c:pt idx="97">
                  <c:v>13</c:v>
                </c:pt>
                <c:pt idx="98">
                  <c:v>12</c:v>
                </c:pt>
                <c:pt idx="99">
                  <c:v>12</c:v>
                </c:pt>
                <c:pt idx="100">
                  <c:v>11</c:v>
                </c:pt>
                <c:pt idx="101">
                  <c:v>12</c:v>
                </c:pt>
                <c:pt idx="102">
                  <c:v>13</c:v>
                </c:pt>
                <c:pt idx="103">
                  <c:v>12</c:v>
                </c:pt>
                <c:pt idx="104">
                  <c:v>13</c:v>
                </c:pt>
                <c:pt idx="105">
                  <c:v>12</c:v>
                </c:pt>
                <c:pt idx="106">
                  <c:v>11</c:v>
                </c:pt>
                <c:pt idx="107">
                  <c:v>13</c:v>
                </c:pt>
                <c:pt idx="108">
                  <c:v>12</c:v>
                </c:pt>
                <c:pt idx="109">
                  <c:v>12</c:v>
                </c:pt>
                <c:pt idx="110">
                  <c:v>13</c:v>
                </c:pt>
                <c:pt idx="111">
                  <c:v>11</c:v>
                </c:pt>
                <c:pt idx="112">
                  <c:v>11</c:v>
                </c:pt>
                <c:pt idx="113">
                  <c:v>12</c:v>
                </c:pt>
                <c:pt idx="114">
                  <c:v>12</c:v>
                </c:pt>
                <c:pt idx="115">
                  <c:v>13</c:v>
                </c:pt>
                <c:pt idx="116">
                  <c:v>12</c:v>
                </c:pt>
                <c:pt idx="117">
                  <c:v>13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11</c:v>
                </c:pt>
                <c:pt idx="124">
                  <c:v>12</c:v>
                </c:pt>
                <c:pt idx="125">
                  <c:v>12</c:v>
                </c:pt>
                <c:pt idx="126">
                  <c:v>11</c:v>
                </c:pt>
                <c:pt idx="127">
                  <c:v>8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FC-5B43-9331-74DC2EAA25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destination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Sheet1!$A$2:$A$617</c:f>
              <c:numCache>
                <c:formatCode>General</c:formatCode>
                <c:ptCount val="616"/>
                <c:pt idx="0">
                  <c:v>0</c:v>
                </c:pt>
                <c:pt idx="1">
                  <c:v>1.0600000000000023</c:v>
                </c:pt>
                <c:pt idx="2">
                  <c:v>2.1200000000000045</c:v>
                </c:pt>
                <c:pt idx="3">
                  <c:v>3.210000000000008</c:v>
                </c:pt>
                <c:pt idx="4">
                  <c:v>4.2700000000000102</c:v>
                </c:pt>
                <c:pt idx="5">
                  <c:v>5.3700000000000045</c:v>
                </c:pt>
                <c:pt idx="6">
                  <c:v>6.4699999999999989</c:v>
                </c:pt>
                <c:pt idx="7">
                  <c:v>7.5300000000000011</c:v>
                </c:pt>
                <c:pt idx="8">
                  <c:v>8.5900000000000034</c:v>
                </c:pt>
                <c:pt idx="9">
                  <c:v>9.6400000000000148</c:v>
                </c:pt>
                <c:pt idx="10">
                  <c:v>10.680000000000007</c:v>
                </c:pt>
                <c:pt idx="11">
                  <c:v>11.730000000000018</c:v>
                </c:pt>
                <c:pt idx="12">
                  <c:v>12.77000000000001</c:v>
                </c:pt>
                <c:pt idx="13">
                  <c:v>13.819999999999993</c:v>
                </c:pt>
                <c:pt idx="14">
                  <c:v>14.860000000000014</c:v>
                </c:pt>
                <c:pt idx="15">
                  <c:v>15.900000000000006</c:v>
                </c:pt>
                <c:pt idx="16">
                  <c:v>16.950000000000017</c:v>
                </c:pt>
                <c:pt idx="17">
                  <c:v>17.990000000000009</c:v>
                </c:pt>
                <c:pt idx="18">
                  <c:v>19.04000000000002</c:v>
                </c:pt>
                <c:pt idx="19">
                  <c:v>20.080000000000013</c:v>
                </c:pt>
                <c:pt idx="20">
                  <c:v>21.120000000000005</c:v>
                </c:pt>
                <c:pt idx="21">
                  <c:v>22.170000000000016</c:v>
                </c:pt>
                <c:pt idx="22">
                  <c:v>23.210000000000008</c:v>
                </c:pt>
                <c:pt idx="23">
                  <c:v>24.260000000000019</c:v>
                </c:pt>
                <c:pt idx="24">
                  <c:v>25.300000000000011</c:v>
                </c:pt>
                <c:pt idx="25">
                  <c:v>27.080000000000013</c:v>
                </c:pt>
                <c:pt idx="26">
                  <c:v>28.120000000000005</c:v>
                </c:pt>
                <c:pt idx="27">
                  <c:v>29.170000000000016</c:v>
                </c:pt>
                <c:pt idx="28">
                  <c:v>30.210000000000008</c:v>
                </c:pt>
                <c:pt idx="29">
                  <c:v>31.260000000000019</c:v>
                </c:pt>
                <c:pt idx="30">
                  <c:v>32.300000000000011</c:v>
                </c:pt>
                <c:pt idx="31">
                  <c:v>33.340000000000003</c:v>
                </c:pt>
                <c:pt idx="32">
                  <c:v>34.390000000000015</c:v>
                </c:pt>
                <c:pt idx="33">
                  <c:v>35.430000000000007</c:v>
                </c:pt>
                <c:pt idx="34">
                  <c:v>36.480000000000018</c:v>
                </c:pt>
                <c:pt idx="35">
                  <c:v>37.52000000000001</c:v>
                </c:pt>
                <c:pt idx="36">
                  <c:v>38.569999999999993</c:v>
                </c:pt>
                <c:pt idx="37">
                  <c:v>39.610000000000014</c:v>
                </c:pt>
                <c:pt idx="38">
                  <c:v>40.650000000000006</c:v>
                </c:pt>
                <c:pt idx="39">
                  <c:v>42.22</c:v>
                </c:pt>
                <c:pt idx="40">
                  <c:v>43.27000000000001</c:v>
                </c:pt>
                <c:pt idx="41">
                  <c:v>44.319999999999993</c:v>
                </c:pt>
                <c:pt idx="42">
                  <c:v>45.360000000000014</c:v>
                </c:pt>
                <c:pt idx="43">
                  <c:v>46.400000000000006</c:v>
                </c:pt>
                <c:pt idx="44">
                  <c:v>47.800000000000011</c:v>
                </c:pt>
                <c:pt idx="45">
                  <c:v>48.849999999999994</c:v>
                </c:pt>
                <c:pt idx="46">
                  <c:v>49.900000000000006</c:v>
                </c:pt>
                <c:pt idx="47">
                  <c:v>50.94</c:v>
                </c:pt>
                <c:pt idx="48">
                  <c:v>51.980000000000018</c:v>
                </c:pt>
                <c:pt idx="49">
                  <c:v>53.03</c:v>
                </c:pt>
                <c:pt idx="50">
                  <c:v>54.069999999999993</c:v>
                </c:pt>
                <c:pt idx="51">
                  <c:v>55.120000000000005</c:v>
                </c:pt>
                <c:pt idx="52">
                  <c:v>56.16</c:v>
                </c:pt>
                <c:pt idx="53">
                  <c:v>57.210000000000008</c:v>
                </c:pt>
                <c:pt idx="54">
                  <c:v>58.25</c:v>
                </c:pt>
                <c:pt idx="55">
                  <c:v>59.300000000000011</c:v>
                </c:pt>
                <c:pt idx="56">
                  <c:v>60.34</c:v>
                </c:pt>
                <c:pt idx="57">
                  <c:v>61.379999999999995</c:v>
                </c:pt>
                <c:pt idx="58">
                  <c:v>62.430000000000007</c:v>
                </c:pt>
                <c:pt idx="59">
                  <c:v>63.480000000000018</c:v>
                </c:pt>
                <c:pt idx="60">
                  <c:v>64.52000000000001</c:v>
                </c:pt>
                <c:pt idx="61">
                  <c:v>65.569999999999993</c:v>
                </c:pt>
                <c:pt idx="62">
                  <c:v>66.610000000000014</c:v>
                </c:pt>
                <c:pt idx="63">
                  <c:v>67.700000000000017</c:v>
                </c:pt>
                <c:pt idx="64">
                  <c:v>70.04000000000002</c:v>
                </c:pt>
                <c:pt idx="65">
                  <c:v>71.080000000000013</c:v>
                </c:pt>
                <c:pt idx="66">
                  <c:v>72.63</c:v>
                </c:pt>
                <c:pt idx="67">
                  <c:v>73.680000000000007</c:v>
                </c:pt>
                <c:pt idx="68">
                  <c:v>74.72</c:v>
                </c:pt>
                <c:pt idx="69">
                  <c:v>75.760000000000019</c:v>
                </c:pt>
                <c:pt idx="70">
                  <c:v>76.81</c:v>
                </c:pt>
                <c:pt idx="71">
                  <c:v>77.849999999999994</c:v>
                </c:pt>
                <c:pt idx="72">
                  <c:v>78.900000000000006</c:v>
                </c:pt>
                <c:pt idx="73">
                  <c:v>79.94</c:v>
                </c:pt>
                <c:pt idx="74">
                  <c:v>80.990000000000009</c:v>
                </c:pt>
                <c:pt idx="75">
                  <c:v>82.03</c:v>
                </c:pt>
                <c:pt idx="76">
                  <c:v>83.140000000000015</c:v>
                </c:pt>
                <c:pt idx="77">
                  <c:v>84.18</c:v>
                </c:pt>
                <c:pt idx="78">
                  <c:v>85.22</c:v>
                </c:pt>
                <c:pt idx="79">
                  <c:v>86.27000000000001</c:v>
                </c:pt>
                <c:pt idx="80">
                  <c:v>87.31</c:v>
                </c:pt>
                <c:pt idx="81">
                  <c:v>88.360000000000014</c:v>
                </c:pt>
                <c:pt idx="82">
                  <c:v>89.4</c:v>
                </c:pt>
                <c:pt idx="83">
                  <c:v>90.44</c:v>
                </c:pt>
                <c:pt idx="84">
                  <c:v>91.490000000000009</c:v>
                </c:pt>
                <c:pt idx="85">
                  <c:v>92.53</c:v>
                </c:pt>
                <c:pt idx="86">
                  <c:v>93.580000000000013</c:v>
                </c:pt>
                <c:pt idx="87">
                  <c:v>94.62</c:v>
                </c:pt>
                <c:pt idx="88">
                  <c:v>95.66</c:v>
                </c:pt>
                <c:pt idx="89">
                  <c:v>96.79000000000002</c:v>
                </c:pt>
                <c:pt idx="90">
                  <c:v>97.830000000000013</c:v>
                </c:pt>
                <c:pt idx="91">
                  <c:v>98.87</c:v>
                </c:pt>
                <c:pt idx="92">
                  <c:v>99.920000000000016</c:v>
                </c:pt>
                <c:pt idx="93">
                  <c:v>100.97</c:v>
                </c:pt>
                <c:pt idx="94">
                  <c:v>102.01000000000002</c:v>
                </c:pt>
                <c:pt idx="95">
                  <c:v>103.05000000000001</c:v>
                </c:pt>
                <c:pt idx="96">
                  <c:v>104.10000000000002</c:v>
                </c:pt>
                <c:pt idx="97">
                  <c:v>105.13999999999999</c:v>
                </c:pt>
                <c:pt idx="98">
                  <c:v>106.68</c:v>
                </c:pt>
                <c:pt idx="99">
                  <c:v>107.73000000000002</c:v>
                </c:pt>
                <c:pt idx="100">
                  <c:v>108.76999999999998</c:v>
                </c:pt>
                <c:pt idx="101">
                  <c:v>109.82</c:v>
                </c:pt>
                <c:pt idx="102">
                  <c:v>110.86000000000001</c:v>
                </c:pt>
                <c:pt idx="103">
                  <c:v>111.91000000000003</c:v>
                </c:pt>
                <c:pt idx="104">
                  <c:v>112.94999999999999</c:v>
                </c:pt>
                <c:pt idx="105">
                  <c:v>113.99000000000001</c:v>
                </c:pt>
                <c:pt idx="106">
                  <c:v>115.04000000000002</c:v>
                </c:pt>
                <c:pt idx="107">
                  <c:v>116.57999999999998</c:v>
                </c:pt>
                <c:pt idx="108">
                  <c:v>117.62</c:v>
                </c:pt>
                <c:pt idx="109">
                  <c:v>118.66000000000003</c:v>
                </c:pt>
                <c:pt idx="110">
                  <c:v>119.70999999999998</c:v>
                </c:pt>
                <c:pt idx="111">
                  <c:v>120.75</c:v>
                </c:pt>
                <c:pt idx="112">
                  <c:v>121.94999999999999</c:v>
                </c:pt>
                <c:pt idx="113">
                  <c:v>122.99000000000001</c:v>
                </c:pt>
                <c:pt idx="114">
                  <c:v>124.04000000000002</c:v>
                </c:pt>
                <c:pt idx="115">
                  <c:v>125.07999999999998</c:v>
                </c:pt>
                <c:pt idx="116">
                  <c:v>126.13</c:v>
                </c:pt>
                <c:pt idx="117">
                  <c:v>127.17000000000002</c:v>
                </c:pt>
                <c:pt idx="118">
                  <c:v>128.20999999999998</c:v>
                </c:pt>
                <c:pt idx="119">
                  <c:v>129.26</c:v>
                </c:pt>
                <c:pt idx="120">
                  <c:v>130.31</c:v>
                </c:pt>
                <c:pt idx="121">
                  <c:v>131.35000000000002</c:v>
                </c:pt>
                <c:pt idx="122">
                  <c:v>132.38999999999999</c:v>
                </c:pt>
                <c:pt idx="123">
                  <c:v>133.44</c:v>
                </c:pt>
                <c:pt idx="124">
                  <c:v>134.49</c:v>
                </c:pt>
                <c:pt idx="125">
                  <c:v>135.53000000000003</c:v>
                </c:pt>
                <c:pt idx="126">
                  <c:v>136.57</c:v>
                </c:pt>
                <c:pt idx="127">
                  <c:v>156.40000000000003</c:v>
                </c:pt>
                <c:pt idx="128">
                  <c:v>157.37</c:v>
                </c:pt>
                <c:pt idx="129">
                  <c:v>158.38</c:v>
                </c:pt>
                <c:pt idx="130">
                  <c:v>159.39999999999998</c:v>
                </c:pt>
                <c:pt idx="131">
                  <c:v>160.41999999999996</c:v>
                </c:pt>
                <c:pt idx="132">
                  <c:v>161.43</c:v>
                </c:pt>
                <c:pt idx="133">
                  <c:v>162.44999999999999</c:v>
                </c:pt>
                <c:pt idx="134">
                  <c:v>163.46999999999997</c:v>
                </c:pt>
                <c:pt idx="135">
                  <c:v>164.47999999999996</c:v>
                </c:pt>
                <c:pt idx="136">
                  <c:v>165.5</c:v>
                </c:pt>
                <c:pt idx="137">
                  <c:v>166.51999999999998</c:v>
                </c:pt>
                <c:pt idx="138">
                  <c:v>167.52999999999997</c:v>
                </c:pt>
                <c:pt idx="139">
                  <c:v>168.55</c:v>
                </c:pt>
                <c:pt idx="140">
                  <c:v>169.57</c:v>
                </c:pt>
                <c:pt idx="141">
                  <c:v>170.59999999999997</c:v>
                </c:pt>
                <c:pt idx="142">
                  <c:v>171.62</c:v>
                </c:pt>
                <c:pt idx="143">
                  <c:v>172.64</c:v>
                </c:pt>
                <c:pt idx="144">
                  <c:v>173.65999999999997</c:v>
                </c:pt>
                <c:pt idx="145">
                  <c:v>174.68</c:v>
                </c:pt>
                <c:pt idx="146">
                  <c:v>175.7</c:v>
                </c:pt>
                <c:pt idx="147">
                  <c:v>176.71999999999997</c:v>
                </c:pt>
                <c:pt idx="148">
                  <c:v>177.75</c:v>
                </c:pt>
                <c:pt idx="149">
                  <c:v>178.76999999999998</c:v>
                </c:pt>
                <c:pt idx="150">
                  <c:v>179.77999999999997</c:v>
                </c:pt>
                <c:pt idx="151">
                  <c:v>180.8</c:v>
                </c:pt>
                <c:pt idx="152">
                  <c:v>181.82</c:v>
                </c:pt>
                <c:pt idx="153">
                  <c:v>182.82999999999998</c:v>
                </c:pt>
                <c:pt idx="154">
                  <c:v>183.84999999999997</c:v>
                </c:pt>
                <c:pt idx="155">
                  <c:v>184.87</c:v>
                </c:pt>
                <c:pt idx="156">
                  <c:v>185.89</c:v>
                </c:pt>
                <c:pt idx="157">
                  <c:v>186.89999999999998</c:v>
                </c:pt>
                <c:pt idx="158">
                  <c:v>187.91999999999996</c:v>
                </c:pt>
                <c:pt idx="159">
                  <c:v>188.94</c:v>
                </c:pt>
                <c:pt idx="160">
                  <c:v>189.95999999999998</c:v>
                </c:pt>
                <c:pt idx="161">
                  <c:v>190.96999999999997</c:v>
                </c:pt>
                <c:pt idx="162">
                  <c:v>191.99</c:v>
                </c:pt>
                <c:pt idx="163">
                  <c:v>193.20999999999998</c:v>
                </c:pt>
                <c:pt idx="164">
                  <c:v>194.21999999999997</c:v>
                </c:pt>
                <c:pt idx="165">
                  <c:v>195.24</c:v>
                </c:pt>
                <c:pt idx="166">
                  <c:v>196.26</c:v>
                </c:pt>
                <c:pt idx="167">
                  <c:v>198.01999999999998</c:v>
                </c:pt>
                <c:pt idx="168">
                  <c:v>199.03999999999996</c:v>
                </c:pt>
                <c:pt idx="169">
                  <c:v>200.06</c:v>
                </c:pt>
                <c:pt idx="170">
                  <c:v>201.07</c:v>
                </c:pt>
                <c:pt idx="171">
                  <c:v>202.08999999999997</c:v>
                </c:pt>
                <c:pt idx="172">
                  <c:v>203.10999999999996</c:v>
                </c:pt>
                <c:pt idx="173">
                  <c:v>204.13</c:v>
                </c:pt>
                <c:pt idx="174">
                  <c:v>205.14999999999998</c:v>
                </c:pt>
                <c:pt idx="175">
                  <c:v>206.15999999999997</c:v>
                </c:pt>
                <c:pt idx="176">
                  <c:v>207.18</c:v>
                </c:pt>
                <c:pt idx="177">
                  <c:v>208.45999999999998</c:v>
                </c:pt>
                <c:pt idx="178">
                  <c:v>209.49</c:v>
                </c:pt>
                <c:pt idx="179">
                  <c:v>210.5</c:v>
                </c:pt>
                <c:pt idx="180">
                  <c:v>211.51999999999998</c:v>
                </c:pt>
                <c:pt idx="181">
                  <c:v>212.55</c:v>
                </c:pt>
                <c:pt idx="182">
                  <c:v>213.56</c:v>
                </c:pt>
                <c:pt idx="183">
                  <c:v>214.57999999999998</c:v>
                </c:pt>
                <c:pt idx="184">
                  <c:v>215.59999999999997</c:v>
                </c:pt>
                <c:pt idx="185">
                  <c:v>216.62</c:v>
                </c:pt>
                <c:pt idx="186">
                  <c:v>217.63</c:v>
                </c:pt>
                <c:pt idx="187">
                  <c:v>218.64999999999998</c:v>
                </c:pt>
                <c:pt idx="188">
                  <c:v>219.66999999999996</c:v>
                </c:pt>
                <c:pt idx="189">
                  <c:v>220.70999999999998</c:v>
                </c:pt>
                <c:pt idx="190">
                  <c:v>221.71999999999997</c:v>
                </c:pt>
                <c:pt idx="191">
                  <c:v>222.74</c:v>
                </c:pt>
                <c:pt idx="192">
                  <c:v>223.75</c:v>
                </c:pt>
                <c:pt idx="193">
                  <c:v>224.76999999999998</c:v>
                </c:pt>
                <c:pt idx="194">
                  <c:v>225.78999999999996</c:v>
                </c:pt>
                <c:pt idx="195">
                  <c:v>226.8</c:v>
                </c:pt>
                <c:pt idx="196">
                  <c:v>232.66999999999996</c:v>
                </c:pt>
                <c:pt idx="197">
                  <c:v>235.64</c:v>
                </c:pt>
                <c:pt idx="198">
                  <c:v>236.65999999999997</c:v>
                </c:pt>
                <c:pt idx="199">
                  <c:v>237.66999999999996</c:v>
                </c:pt>
                <c:pt idx="200">
                  <c:v>238.84999999999997</c:v>
                </c:pt>
                <c:pt idx="201">
                  <c:v>239.88</c:v>
                </c:pt>
                <c:pt idx="202">
                  <c:v>240.89999999999998</c:v>
                </c:pt>
                <c:pt idx="203">
                  <c:v>241.90999999999997</c:v>
                </c:pt>
                <c:pt idx="204">
                  <c:v>242.93</c:v>
                </c:pt>
                <c:pt idx="205">
                  <c:v>243.94</c:v>
                </c:pt>
                <c:pt idx="206">
                  <c:v>244.95999999999998</c:v>
                </c:pt>
                <c:pt idx="207">
                  <c:v>245.97999999999996</c:v>
                </c:pt>
                <c:pt idx="208">
                  <c:v>246.99</c:v>
                </c:pt>
                <c:pt idx="209">
                  <c:v>248.01</c:v>
                </c:pt>
                <c:pt idx="210">
                  <c:v>249.02999999999997</c:v>
                </c:pt>
                <c:pt idx="211">
                  <c:v>250.03999999999996</c:v>
                </c:pt>
                <c:pt idx="212">
                  <c:v>251.06</c:v>
                </c:pt>
                <c:pt idx="213">
                  <c:v>252.07</c:v>
                </c:pt>
                <c:pt idx="214">
                  <c:v>253.08999999999997</c:v>
                </c:pt>
                <c:pt idx="215">
                  <c:v>254.10999999999996</c:v>
                </c:pt>
                <c:pt idx="216">
                  <c:v>255.13</c:v>
                </c:pt>
                <c:pt idx="217">
                  <c:v>256.14</c:v>
                </c:pt>
                <c:pt idx="218">
                  <c:v>257.15999999999997</c:v>
                </c:pt>
                <c:pt idx="219">
                  <c:v>258.18</c:v>
                </c:pt>
                <c:pt idx="220">
                  <c:v>260.27999999999997</c:v>
                </c:pt>
                <c:pt idx="221">
                  <c:v>261.32</c:v>
                </c:pt>
                <c:pt idx="222">
                  <c:v>262.33</c:v>
                </c:pt>
                <c:pt idx="223">
                  <c:v>263.34999999999997</c:v>
                </c:pt>
                <c:pt idx="224">
                  <c:v>264.37</c:v>
                </c:pt>
                <c:pt idx="225">
                  <c:v>265.39</c:v>
                </c:pt>
                <c:pt idx="226">
                  <c:v>266.39999999999998</c:v>
                </c:pt>
                <c:pt idx="227">
                  <c:v>267.41999999999996</c:v>
                </c:pt>
                <c:pt idx="228">
                  <c:v>268.44</c:v>
                </c:pt>
                <c:pt idx="229">
                  <c:v>269.45999999999998</c:v>
                </c:pt>
                <c:pt idx="230">
                  <c:v>270.47999999999996</c:v>
                </c:pt>
                <c:pt idx="231">
                  <c:v>271.49</c:v>
                </c:pt>
                <c:pt idx="232">
                  <c:v>272.51</c:v>
                </c:pt>
                <c:pt idx="233">
                  <c:v>273.52</c:v>
                </c:pt>
                <c:pt idx="234">
                  <c:v>278.52999999999997</c:v>
                </c:pt>
                <c:pt idx="235">
                  <c:v>281.56</c:v>
                </c:pt>
                <c:pt idx="236">
                  <c:v>282.58</c:v>
                </c:pt>
                <c:pt idx="237">
                  <c:v>283.59999999999997</c:v>
                </c:pt>
                <c:pt idx="238">
                  <c:v>284.82</c:v>
                </c:pt>
                <c:pt idx="239">
                  <c:v>285.83999999999997</c:v>
                </c:pt>
                <c:pt idx="240">
                  <c:v>286.85999999999996</c:v>
                </c:pt>
                <c:pt idx="241">
                  <c:v>287.88</c:v>
                </c:pt>
                <c:pt idx="242">
                  <c:v>288.89</c:v>
                </c:pt>
                <c:pt idx="243">
                  <c:v>289.90999999999997</c:v>
                </c:pt>
                <c:pt idx="244">
                  <c:v>290.93</c:v>
                </c:pt>
                <c:pt idx="245">
                  <c:v>291.95</c:v>
                </c:pt>
                <c:pt idx="246">
                  <c:v>292.96999999999997</c:v>
                </c:pt>
                <c:pt idx="247">
                  <c:v>293.99</c:v>
                </c:pt>
                <c:pt idx="248">
                  <c:v>295</c:v>
                </c:pt>
                <c:pt idx="249">
                  <c:v>296.02</c:v>
                </c:pt>
                <c:pt idx="250">
                  <c:v>297.03999999999996</c:v>
                </c:pt>
                <c:pt idx="251">
                  <c:v>298.05</c:v>
                </c:pt>
                <c:pt idx="252">
                  <c:v>299.07</c:v>
                </c:pt>
                <c:pt idx="253">
                  <c:v>301.60999999999996</c:v>
                </c:pt>
                <c:pt idx="254">
                  <c:v>302.64</c:v>
                </c:pt>
                <c:pt idx="255">
                  <c:v>303.65999999999997</c:v>
                </c:pt>
                <c:pt idx="256">
                  <c:v>304.66999999999996</c:v>
                </c:pt>
                <c:pt idx="257">
                  <c:v>305.69</c:v>
                </c:pt>
                <c:pt idx="258">
                  <c:v>306.70999999999998</c:v>
                </c:pt>
                <c:pt idx="259">
                  <c:v>307.71999999999997</c:v>
                </c:pt>
                <c:pt idx="260">
                  <c:v>308.74</c:v>
                </c:pt>
                <c:pt idx="261">
                  <c:v>309.76</c:v>
                </c:pt>
                <c:pt idx="262">
                  <c:v>310.77</c:v>
                </c:pt>
                <c:pt idx="263">
                  <c:v>311.78999999999996</c:v>
                </c:pt>
                <c:pt idx="264">
                  <c:v>312.81</c:v>
                </c:pt>
                <c:pt idx="265">
                  <c:v>313.83</c:v>
                </c:pt>
                <c:pt idx="266">
                  <c:v>314.84999999999997</c:v>
                </c:pt>
                <c:pt idx="267">
                  <c:v>315.85999999999996</c:v>
                </c:pt>
                <c:pt idx="268">
                  <c:v>316.88</c:v>
                </c:pt>
                <c:pt idx="269">
                  <c:v>317.89</c:v>
                </c:pt>
                <c:pt idx="270">
                  <c:v>318.90999999999997</c:v>
                </c:pt>
                <c:pt idx="271">
                  <c:v>320.05</c:v>
                </c:pt>
                <c:pt idx="272">
                  <c:v>321.08</c:v>
                </c:pt>
                <c:pt idx="273">
                  <c:v>322.10999999999996</c:v>
                </c:pt>
                <c:pt idx="274">
                  <c:v>323.12</c:v>
                </c:pt>
                <c:pt idx="275">
                  <c:v>324.14</c:v>
                </c:pt>
                <c:pt idx="276">
                  <c:v>325.14999999999998</c:v>
                </c:pt>
                <c:pt idx="277">
                  <c:v>326.16999999999996</c:v>
                </c:pt>
                <c:pt idx="278">
                  <c:v>327.19</c:v>
                </c:pt>
                <c:pt idx="279">
                  <c:v>328.2</c:v>
                </c:pt>
                <c:pt idx="280">
                  <c:v>329.21999999999997</c:v>
                </c:pt>
                <c:pt idx="281">
                  <c:v>330.3</c:v>
                </c:pt>
                <c:pt idx="282">
                  <c:v>331.33</c:v>
                </c:pt>
                <c:pt idx="283">
                  <c:v>332.34999999999997</c:v>
                </c:pt>
                <c:pt idx="284">
                  <c:v>333.37</c:v>
                </c:pt>
                <c:pt idx="285">
                  <c:v>334.39</c:v>
                </c:pt>
                <c:pt idx="286">
                  <c:v>335.4</c:v>
                </c:pt>
                <c:pt idx="287">
                  <c:v>336.41999999999996</c:v>
                </c:pt>
                <c:pt idx="288">
                  <c:v>337.44</c:v>
                </c:pt>
                <c:pt idx="289">
                  <c:v>338.46</c:v>
                </c:pt>
                <c:pt idx="290">
                  <c:v>339.46999999999997</c:v>
                </c:pt>
                <c:pt idx="291">
                  <c:v>340.49</c:v>
                </c:pt>
                <c:pt idx="292">
                  <c:v>341.51</c:v>
                </c:pt>
                <c:pt idx="293">
                  <c:v>342.53999999999996</c:v>
                </c:pt>
                <c:pt idx="294">
                  <c:v>343.56</c:v>
                </c:pt>
                <c:pt idx="295">
                  <c:v>344.64</c:v>
                </c:pt>
                <c:pt idx="296">
                  <c:v>347.09</c:v>
                </c:pt>
                <c:pt idx="297">
                  <c:v>348.16999999999996</c:v>
                </c:pt>
                <c:pt idx="298">
                  <c:v>349.22999999999996</c:v>
                </c:pt>
                <c:pt idx="299">
                  <c:v>350.32</c:v>
                </c:pt>
                <c:pt idx="300">
                  <c:v>351.40999999999997</c:v>
                </c:pt>
                <c:pt idx="301">
                  <c:v>352.46999999999997</c:v>
                </c:pt>
                <c:pt idx="302">
                  <c:v>353.53999999999996</c:v>
                </c:pt>
                <c:pt idx="303">
                  <c:v>354.59999999999997</c:v>
                </c:pt>
                <c:pt idx="304">
                  <c:v>355.65999999999997</c:v>
                </c:pt>
                <c:pt idx="305">
                  <c:v>356.71999999999997</c:v>
                </c:pt>
                <c:pt idx="306">
                  <c:v>357.78</c:v>
                </c:pt>
                <c:pt idx="307">
                  <c:v>358.84</c:v>
                </c:pt>
                <c:pt idx="308">
                  <c:v>359.90000000000003</c:v>
                </c:pt>
                <c:pt idx="309">
                  <c:v>361.38999999999993</c:v>
                </c:pt>
                <c:pt idx="310">
                  <c:v>362.45</c:v>
                </c:pt>
                <c:pt idx="311">
                  <c:v>363.50999999999993</c:v>
                </c:pt>
                <c:pt idx="312">
                  <c:v>364.57</c:v>
                </c:pt>
                <c:pt idx="313">
                  <c:v>365.65000000000003</c:v>
                </c:pt>
                <c:pt idx="314">
                  <c:v>367.09999999999997</c:v>
                </c:pt>
                <c:pt idx="315">
                  <c:v>368.16</c:v>
                </c:pt>
                <c:pt idx="316">
                  <c:v>369.21999999999997</c:v>
                </c:pt>
                <c:pt idx="317">
                  <c:v>370.28000000000003</c:v>
                </c:pt>
                <c:pt idx="318">
                  <c:v>371.34999999999997</c:v>
                </c:pt>
                <c:pt idx="319">
                  <c:v>372.41</c:v>
                </c:pt>
                <c:pt idx="320">
                  <c:v>373.46</c:v>
                </c:pt>
                <c:pt idx="321">
                  <c:v>374.52000000000004</c:v>
                </c:pt>
                <c:pt idx="322">
                  <c:v>375.59999999999997</c:v>
                </c:pt>
                <c:pt idx="323">
                  <c:v>376.66</c:v>
                </c:pt>
                <c:pt idx="324">
                  <c:v>377.71999999999997</c:v>
                </c:pt>
                <c:pt idx="325">
                  <c:v>378.8</c:v>
                </c:pt>
                <c:pt idx="326">
                  <c:v>379.85999999999996</c:v>
                </c:pt>
                <c:pt idx="327">
                  <c:v>380.92</c:v>
                </c:pt>
                <c:pt idx="328">
                  <c:v>381.97999999999996</c:v>
                </c:pt>
                <c:pt idx="329">
                  <c:v>383.04</c:v>
                </c:pt>
                <c:pt idx="330">
                  <c:v>384.09999999999997</c:v>
                </c:pt>
                <c:pt idx="331">
                  <c:v>385.16</c:v>
                </c:pt>
                <c:pt idx="332">
                  <c:v>386.21999999999997</c:v>
                </c:pt>
                <c:pt idx="333">
                  <c:v>387.28000000000003</c:v>
                </c:pt>
                <c:pt idx="334">
                  <c:v>388.34</c:v>
                </c:pt>
                <c:pt idx="335">
                  <c:v>389.61999999999995</c:v>
                </c:pt>
                <c:pt idx="336">
                  <c:v>390.68</c:v>
                </c:pt>
                <c:pt idx="337">
                  <c:v>391.73999999999995</c:v>
                </c:pt>
                <c:pt idx="338">
                  <c:v>392.81</c:v>
                </c:pt>
                <c:pt idx="339">
                  <c:v>393.86999999999995</c:v>
                </c:pt>
                <c:pt idx="340">
                  <c:v>394.94</c:v>
                </c:pt>
                <c:pt idx="341">
                  <c:v>395.99999999999994</c:v>
                </c:pt>
                <c:pt idx="342">
                  <c:v>397.06</c:v>
                </c:pt>
                <c:pt idx="343">
                  <c:v>398.11999999999995</c:v>
                </c:pt>
                <c:pt idx="344">
                  <c:v>399.18</c:v>
                </c:pt>
                <c:pt idx="345">
                  <c:v>400.23999999999995</c:v>
                </c:pt>
                <c:pt idx="346">
                  <c:v>401.29</c:v>
                </c:pt>
                <c:pt idx="347">
                  <c:v>402.34999999999997</c:v>
                </c:pt>
                <c:pt idx="348">
                  <c:v>403.41</c:v>
                </c:pt>
                <c:pt idx="349">
                  <c:v>404.46999999999997</c:v>
                </c:pt>
                <c:pt idx="350">
                  <c:v>405.52000000000004</c:v>
                </c:pt>
                <c:pt idx="351">
                  <c:v>406.58</c:v>
                </c:pt>
                <c:pt idx="352">
                  <c:v>407.63999999999993</c:v>
                </c:pt>
                <c:pt idx="353">
                  <c:v>408.7</c:v>
                </c:pt>
                <c:pt idx="354">
                  <c:v>409.75999999999993</c:v>
                </c:pt>
                <c:pt idx="355">
                  <c:v>410.81</c:v>
                </c:pt>
                <c:pt idx="356">
                  <c:v>411.86999999999995</c:v>
                </c:pt>
                <c:pt idx="357">
                  <c:v>412.93</c:v>
                </c:pt>
                <c:pt idx="358">
                  <c:v>413.98999999999995</c:v>
                </c:pt>
                <c:pt idx="359">
                  <c:v>415.04</c:v>
                </c:pt>
                <c:pt idx="360">
                  <c:v>416.09999999999997</c:v>
                </c:pt>
                <c:pt idx="361">
                  <c:v>417.16</c:v>
                </c:pt>
                <c:pt idx="362">
                  <c:v>418.21999999999997</c:v>
                </c:pt>
                <c:pt idx="363">
                  <c:v>419.27000000000004</c:v>
                </c:pt>
                <c:pt idx="364">
                  <c:v>420.33</c:v>
                </c:pt>
                <c:pt idx="365">
                  <c:v>421.38999999999993</c:v>
                </c:pt>
                <c:pt idx="366">
                  <c:v>422.45</c:v>
                </c:pt>
                <c:pt idx="367">
                  <c:v>423.50999999999993</c:v>
                </c:pt>
                <c:pt idx="368">
                  <c:v>424.56</c:v>
                </c:pt>
                <c:pt idx="369">
                  <c:v>425.61999999999995</c:v>
                </c:pt>
                <c:pt idx="370">
                  <c:v>426.68</c:v>
                </c:pt>
                <c:pt idx="371">
                  <c:v>427.73999999999995</c:v>
                </c:pt>
                <c:pt idx="372">
                  <c:v>428.79</c:v>
                </c:pt>
                <c:pt idx="373">
                  <c:v>429.84999999999997</c:v>
                </c:pt>
                <c:pt idx="374">
                  <c:v>430.91</c:v>
                </c:pt>
                <c:pt idx="375">
                  <c:v>431.96999999999997</c:v>
                </c:pt>
                <c:pt idx="376">
                  <c:v>433.02000000000004</c:v>
                </c:pt>
                <c:pt idx="377">
                  <c:v>434.08</c:v>
                </c:pt>
                <c:pt idx="378">
                  <c:v>435.13999999999993</c:v>
                </c:pt>
                <c:pt idx="379">
                  <c:v>436.19</c:v>
                </c:pt>
                <c:pt idx="380">
                  <c:v>437.24999999999994</c:v>
                </c:pt>
                <c:pt idx="381">
                  <c:v>438.31</c:v>
                </c:pt>
                <c:pt idx="382">
                  <c:v>439.36999999999995</c:v>
                </c:pt>
                <c:pt idx="383">
                  <c:v>440.43</c:v>
                </c:pt>
                <c:pt idx="384">
                  <c:v>441.47999999999996</c:v>
                </c:pt>
                <c:pt idx="385">
                  <c:v>442.54</c:v>
                </c:pt>
                <c:pt idx="386">
                  <c:v>443.59999999999997</c:v>
                </c:pt>
                <c:pt idx="387">
                  <c:v>444.66</c:v>
                </c:pt>
                <c:pt idx="388">
                  <c:v>445.71</c:v>
                </c:pt>
                <c:pt idx="389">
                  <c:v>446.77000000000004</c:v>
                </c:pt>
                <c:pt idx="390">
                  <c:v>447.83</c:v>
                </c:pt>
                <c:pt idx="391">
                  <c:v>448.88999999999993</c:v>
                </c:pt>
                <c:pt idx="392">
                  <c:v>449.95</c:v>
                </c:pt>
                <c:pt idx="393">
                  <c:v>450.99999999999994</c:v>
                </c:pt>
                <c:pt idx="394">
                  <c:v>452.06</c:v>
                </c:pt>
                <c:pt idx="395">
                  <c:v>453.11999999999995</c:v>
                </c:pt>
                <c:pt idx="396">
                  <c:v>454.18</c:v>
                </c:pt>
                <c:pt idx="397">
                  <c:v>455.22999999999996</c:v>
                </c:pt>
                <c:pt idx="398">
                  <c:v>456.29</c:v>
                </c:pt>
                <c:pt idx="399">
                  <c:v>457.34999999999997</c:v>
                </c:pt>
                <c:pt idx="400">
                  <c:v>458.41</c:v>
                </c:pt>
                <c:pt idx="401">
                  <c:v>459.46999999999997</c:v>
                </c:pt>
                <c:pt idx="402">
                  <c:v>460.53000000000003</c:v>
                </c:pt>
                <c:pt idx="403">
                  <c:v>461.58</c:v>
                </c:pt>
                <c:pt idx="404">
                  <c:v>462.63999999999993</c:v>
                </c:pt>
                <c:pt idx="405">
                  <c:v>463.7</c:v>
                </c:pt>
                <c:pt idx="406">
                  <c:v>464.74999999999994</c:v>
                </c:pt>
                <c:pt idx="407">
                  <c:v>465.81</c:v>
                </c:pt>
                <c:pt idx="408">
                  <c:v>466.86999999999995</c:v>
                </c:pt>
                <c:pt idx="409">
                  <c:v>467.93</c:v>
                </c:pt>
                <c:pt idx="410">
                  <c:v>468.98999999999995</c:v>
                </c:pt>
                <c:pt idx="411">
                  <c:v>470.04</c:v>
                </c:pt>
                <c:pt idx="412">
                  <c:v>471.09999999999997</c:v>
                </c:pt>
                <c:pt idx="413">
                  <c:v>472.16</c:v>
                </c:pt>
                <c:pt idx="414">
                  <c:v>473.21999999999997</c:v>
                </c:pt>
                <c:pt idx="415">
                  <c:v>474.27000000000004</c:v>
                </c:pt>
                <c:pt idx="416">
                  <c:v>475.33</c:v>
                </c:pt>
                <c:pt idx="417">
                  <c:v>476.38999999999993</c:v>
                </c:pt>
                <c:pt idx="418">
                  <c:v>477.44</c:v>
                </c:pt>
                <c:pt idx="419">
                  <c:v>478.49999999999994</c:v>
                </c:pt>
                <c:pt idx="420">
                  <c:v>479.55</c:v>
                </c:pt>
                <c:pt idx="421">
                  <c:v>480.60999999999996</c:v>
                </c:pt>
                <c:pt idx="422">
                  <c:v>481.66</c:v>
                </c:pt>
                <c:pt idx="423">
                  <c:v>482.71999999999997</c:v>
                </c:pt>
                <c:pt idx="424">
                  <c:v>483.78000000000003</c:v>
                </c:pt>
                <c:pt idx="425">
                  <c:v>484.83</c:v>
                </c:pt>
                <c:pt idx="426">
                  <c:v>485.88999999999993</c:v>
                </c:pt>
                <c:pt idx="427">
                  <c:v>486.94</c:v>
                </c:pt>
                <c:pt idx="428">
                  <c:v>487.99999999999994</c:v>
                </c:pt>
                <c:pt idx="429">
                  <c:v>489.05</c:v>
                </c:pt>
                <c:pt idx="430">
                  <c:v>490.10999999999996</c:v>
                </c:pt>
                <c:pt idx="431">
                  <c:v>491.16</c:v>
                </c:pt>
                <c:pt idx="432">
                  <c:v>492.21999999999997</c:v>
                </c:pt>
                <c:pt idx="433">
                  <c:v>493.27000000000004</c:v>
                </c:pt>
                <c:pt idx="434">
                  <c:v>494.33</c:v>
                </c:pt>
                <c:pt idx="435">
                  <c:v>495.37999999999994</c:v>
                </c:pt>
                <c:pt idx="436">
                  <c:v>496.44</c:v>
                </c:pt>
                <c:pt idx="437">
                  <c:v>497.48999999999995</c:v>
                </c:pt>
                <c:pt idx="438">
                  <c:v>498.55</c:v>
                </c:pt>
                <c:pt idx="439">
                  <c:v>499.59999999999997</c:v>
                </c:pt>
                <c:pt idx="440">
                  <c:v>500.66</c:v>
                </c:pt>
                <c:pt idx="441">
                  <c:v>501.71</c:v>
                </c:pt>
                <c:pt idx="442">
                  <c:v>502.77000000000004</c:v>
                </c:pt>
                <c:pt idx="443">
                  <c:v>503.82</c:v>
                </c:pt>
                <c:pt idx="444">
                  <c:v>504.87999999999994</c:v>
                </c:pt>
                <c:pt idx="445">
                  <c:v>505.93</c:v>
                </c:pt>
                <c:pt idx="446">
                  <c:v>506.98999999999995</c:v>
                </c:pt>
                <c:pt idx="447">
                  <c:v>508.05</c:v>
                </c:pt>
                <c:pt idx="448">
                  <c:v>509.09999999999997</c:v>
                </c:pt>
                <c:pt idx="449">
                  <c:v>510.16</c:v>
                </c:pt>
                <c:pt idx="450">
                  <c:v>511.21999999999997</c:v>
                </c:pt>
                <c:pt idx="451">
                  <c:v>512.27</c:v>
                </c:pt>
                <c:pt idx="452">
                  <c:v>513.32999999999993</c:v>
                </c:pt>
                <c:pt idx="453">
                  <c:v>514.37999999999988</c:v>
                </c:pt>
                <c:pt idx="454">
                  <c:v>515.44000000000005</c:v>
                </c:pt>
                <c:pt idx="455">
                  <c:v>516.49</c:v>
                </c:pt>
                <c:pt idx="456">
                  <c:v>517.54</c:v>
                </c:pt>
                <c:pt idx="457">
                  <c:v>518.59999999999991</c:v>
                </c:pt>
                <c:pt idx="458">
                  <c:v>519.66000000000008</c:v>
                </c:pt>
                <c:pt idx="459">
                  <c:v>520.71</c:v>
                </c:pt>
                <c:pt idx="460">
                  <c:v>521.77</c:v>
                </c:pt>
                <c:pt idx="461">
                  <c:v>522.81999999999994</c:v>
                </c:pt>
                <c:pt idx="462">
                  <c:v>523.86999999999989</c:v>
                </c:pt>
                <c:pt idx="463">
                  <c:v>524.93000000000006</c:v>
                </c:pt>
                <c:pt idx="464">
                  <c:v>525.99</c:v>
                </c:pt>
                <c:pt idx="465">
                  <c:v>527.04</c:v>
                </c:pt>
                <c:pt idx="466">
                  <c:v>528.09999999999991</c:v>
                </c:pt>
                <c:pt idx="467">
                  <c:v>529.15000000000009</c:v>
                </c:pt>
                <c:pt idx="468">
                  <c:v>530.21</c:v>
                </c:pt>
                <c:pt idx="469">
                  <c:v>531.26</c:v>
                </c:pt>
                <c:pt idx="470">
                  <c:v>532.31999999999994</c:v>
                </c:pt>
                <c:pt idx="471">
                  <c:v>533.37999999999988</c:v>
                </c:pt>
                <c:pt idx="472">
                  <c:v>534.43000000000006</c:v>
                </c:pt>
                <c:pt idx="473">
                  <c:v>535.49</c:v>
                </c:pt>
                <c:pt idx="474">
                  <c:v>536.54</c:v>
                </c:pt>
                <c:pt idx="475">
                  <c:v>537.59999999999991</c:v>
                </c:pt>
                <c:pt idx="476">
                  <c:v>538.66000000000008</c:v>
                </c:pt>
                <c:pt idx="477">
                  <c:v>539.71</c:v>
                </c:pt>
                <c:pt idx="478">
                  <c:v>540.77</c:v>
                </c:pt>
                <c:pt idx="479">
                  <c:v>541.81999999999994</c:v>
                </c:pt>
                <c:pt idx="480">
                  <c:v>542.87999999999988</c:v>
                </c:pt>
                <c:pt idx="481">
                  <c:v>543.93000000000006</c:v>
                </c:pt>
                <c:pt idx="482">
                  <c:v>544.98</c:v>
                </c:pt>
                <c:pt idx="483">
                  <c:v>546.04</c:v>
                </c:pt>
                <c:pt idx="484">
                  <c:v>547.08999999999992</c:v>
                </c:pt>
                <c:pt idx="485">
                  <c:v>548.15000000000009</c:v>
                </c:pt>
                <c:pt idx="486">
                  <c:v>549.20000000000005</c:v>
                </c:pt>
                <c:pt idx="487">
                  <c:v>550.26</c:v>
                </c:pt>
                <c:pt idx="488">
                  <c:v>551.30999999999995</c:v>
                </c:pt>
                <c:pt idx="489">
                  <c:v>552.36999999999989</c:v>
                </c:pt>
                <c:pt idx="490">
                  <c:v>553.43000000000006</c:v>
                </c:pt>
                <c:pt idx="491">
                  <c:v>554.48</c:v>
                </c:pt>
                <c:pt idx="492">
                  <c:v>555.54</c:v>
                </c:pt>
                <c:pt idx="493">
                  <c:v>556.58999999999992</c:v>
                </c:pt>
                <c:pt idx="494">
                  <c:v>557.65000000000009</c:v>
                </c:pt>
                <c:pt idx="495">
                  <c:v>558.71</c:v>
                </c:pt>
                <c:pt idx="496">
                  <c:v>559.76</c:v>
                </c:pt>
                <c:pt idx="497">
                  <c:v>560.81999999999994</c:v>
                </c:pt>
                <c:pt idx="498">
                  <c:v>561.87999999999988</c:v>
                </c:pt>
                <c:pt idx="499">
                  <c:v>562.93000000000006</c:v>
                </c:pt>
                <c:pt idx="500">
                  <c:v>563.99</c:v>
                </c:pt>
                <c:pt idx="501">
                  <c:v>565.04</c:v>
                </c:pt>
                <c:pt idx="502">
                  <c:v>566.09999999999991</c:v>
                </c:pt>
                <c:pt idx="503">
                  <c:v>567.16000000000008</c:v>
                </c:pt>
                <c:pt idx="504">
                  <c:v>568.21</c:v>
                </c:pt>
                <c:pt idx="505">
                  <c:v>569.27</c:v>
                </c:pt>
                <c:pt idx="506">
                  <c:v>570.31999999999994</c:v>
                </c:pt>
                <c:pt idx="507">
                  <c:v>571.37999999999988</c:v>
                </c:pt>
                <c:pt idx="508">
                  <c:v>572.43000000000006</c:v>
                </c:pt>
                <c:pt idx="509">
                  <c:v>573.49</c:v>
                </c:pt>
                <c:pt idx="510">
                  <c:v>574.54999999999995</c:v>
                </c:pt>
                <c:pt idx="511">
                  <c:v>575.59999999999991</c:v>
                </c:pt>
                <c:pt idx="512">
                  <c:v>576.66000000000008</c:v>
                </c:pt>
                <c:pt idx="513">
                  <c:v>577.71</c:v>
                </c:pt>
                <c:pt idx="514">
                  <c:v>578.77</c:v>
                </c:pt>
                <c:pt idx="515">
                  <c:v>579.81999999999994</c:v>
                </c:pt>
                <c:pt idx="516">
                  <c:v>580.87999999999988</c:v>
                </c:pt>
                <c:pt idx="517">
                  <c:v>581.93000000000006</c:v>
                </c:pt>
                <c:pt idx="518">
                  <c:v>582.99</c:v>
                </c:pt>
                <c:pt idx="519">
                  <c:v>584.04</c:v>
                </c:pt>
                <c:pt idx="520">
                  <c:v>585.09999999999991</c:v>
                </c:pt>
                <c:pt idx="521">
                  <c:v>586.15000000000009</c:v>
                </c:pt>
                <c:pt idx="522">
                  <c:v>587.21</c:v>
                </c:pt>
                <c:pt idx="523">
                  <c:v>588.27</c:v>
                </c:pt>
                <c:pt idx="524">
                  <c:v>589.31999999999994</c:v>
                </c:pt>
                <c:pt idx="525">
                  <c:v>590.37999999999988</c:v>
                </c:pt>
                <c:pt idx="526">
                  <c:v>591.44000000000005</c:v>
                </c:pt>
                <c:pt idx="527">
                  <c:v>592.49</c:v>
                </c:pt>
                <c:pt idx="528">
                  <c:v>593.54999999999995</c:v>
                </c:pt>
                <c:pt idx="529">
                  <c:v>594.59999999999991</c:v>
                </c:pt>
                <c:pt idx="530">
                  <c:v>595.66000000000008</c:v>
                </c:pt>
                <c:pt idx="531">
                  <c:v>596.72</c:v>
                </c:pt>
                <c:pt idx="532">
                  <c:v>597.77</c:v>
                </c:pt>
                <c:pt idx="533">
                  <c:v>598.82999999999993</c:v>
                </c:pt>
                <c:pt idx="534">
                  <c:v>599.87999999999988</c:v>
                </c:pt>
                <c:pt idx="535">
                  <c:v>600.94000000000005</c:v>
                </c:pt>
                <c:pt idx="536">
                  <c:v>601.99</c:v>
                </c:pt>
                <c:pt idx="537">
                  <c:v>603.04999999999995</c:v>
                </c:pt>
                <c:pt idx="538">
                  <c:v>604.09999999999991</c:v>
                </c:pt>
                <c:pt idx="539">
                  <c:v>605.16000000000008</c:v>
                </c:pt>
                <c:pt idx="540">
                  <c:v>606.22</c:v>
                </c:pt>
                <c:pt idx="541">
                  <c:v>607.27</c:v>
                </c:pt>
                <c:pt idx="542">
                  <c:v>608.32999999999993</c:v>
                </c:pt>
                <c:pt idx="543">
                  <c:v>609.37999999999988</c:v>
                </c:pt>
                <c:pt idx="544">
                  <c:v>610.44000000000005</c:v>
                </c:pt>
                <c:pt idx="545">
                  <c:v>611.5</c:v>
                </c:pt>
                <c:pt idx="546">
                  <c:v>612.54999999999995</c:v>
                </c:pt>
                <c:pt idx="547">
                  <c:v>613.6099999999999</c:v>
                </c:pt>
                <c:pt idx="548">
                  <c:v>614.67000000000007</c:v>
                </c:pt>
                <c:pt idx="549">
                  <c:v>615.72</c:v>
                </c:pt>
                <c:pt idx="550">
                  <c:v>616.78</c:v>
                </c:pt>
                <c:pt idx="551">
                  <c:v>617.82999999999993</c:v>
                </c:pt>
                <c:pt idx="552">
                  <c:v>618.88999999999987</c:v>
                </c:pt>
                <c:pt idx="553">
                  <c:v>619.94000000000005</c:v>
                </c:pt>
                <c:pt idx="554">
                  <c:v>620.99</c:v>
                </c:pt>
                <c:pt idx="555">
                  <c:v>622.04999999999995</c:v>
                </c:pt>
                <c:pt idx="556">
                  <c:v>623.1099999999999</c:v>
                </c:pt>
                <c:pt idx="557">
                  <c:v>624.16000000000008</c:v>
                </c:pt>
                <c:pt idx="558">
                  <c:v>625.22</c:v>
                </c:pt>
                <c:pt idx="559">
                  <c:v>626.27</c:v>
                </c:pt>
                <c:pt idx="560">
                  <c:v>627.32999999999993</c:v>
                </c:pt>
                <c:pt idx="561">
                  <c:v>628.37999999999988</c:v>
                </c:pt>
                <c:pt idx="562">
                  <c:v>629.44000000000005</c:v>
                </c:pt>
                <c:pt idx="563">
                  <c:v>630.5</c:v>
                </c:pt>
                <c:pt idx="564">
                  <c:v>631.54999999999995</c:v>
                </c:pt>
                <c:pt idx="565">
                  <c:v>632.6099999999999</c:v>
                </c:pt>
                <c:pt idx="566">
                  <c:v>633.66000000000008</c:v>
                </c:pt>
                <c:pt idx="567">
                  <c:v>634.72</c:v>
                </c:pt>
                <c:pt idx="568">
                  <c:v>635.77</c:v>
                </c:pt>
                <c:pt idx="569">
                  <c:v>636.82999999999993</c:v>
                </c:pt>
                <c:pt idx="570">
                  <c:v>637.88999999999987</c:v>
                </c:pt>
                <c:pt idx="571">
                  <c:v>638.94000000000005</c:v>
                </c:pt>
                <c:pt idx="572">
                  <c:v>640</c:v>
                </c:pt>
                <c:pt idx="573">
                  <c:v>641.04999999999995</c:v>
                </c:pt>
                <c:pt idx="574">
                  <c:v>642.1099999999999</c:v>
                </c:pt>
                <c:pt idx="575">
                  <c:v>643.16000000000008</c:v>
                </c:pt>
                <c:pt idx="576">
                  <c:v>644.22</c:v>
                </c:pt>
                <c:pt idx="577">
                  <c:v>645.28</c:v>
                </c:pt>
                <c:pt idx="578">
                  <c:v>646.32999999999993</c:v>
                </c:pt>
                <c:pt idx="579">
                  <c:v>647.38999999999987</c:v>
                </c:pt>
                <c:pt idx="580">
                  <c:v>648.44000000000005</c:v>
                </c:pt>
                <c:pt idx="581">
                  <c:v>649.5</c:v>
                </c:pt>
                <c:pt idx="582">
                  <c:v>650.55999999999995</c:v>
                </c:pt>
                <c:pt idx="583">
                  <c:v>651.6099999999999</c:v>
                </c:pt>
                <c:pt idx="584">
                  <c:v>652.67000000000007</c:v>
                </c:pt>
                <c:pt idx="585">
                  <c:v>653.73</c:v>
                </c:pt>
                <c:pt idx="586">
                  <c:v>654.78</c:v>
                </c:pt>
                <c:pt idx="587">
                  <c:v>655.83999999999992</c:v>
                </c:pt>
                <c:pt idx="588">
                  <c:v>656.88999999999987</c:v>
                </c:pt>
                <c:pt idx="589">
                  <c:v>657.95</c:v>
                </c:pt>
                <c:pt idx="590">
                  <c:v>659</c:v>
                </c:pt>
                <c:pt idx="591">
                  <c:v>660.06</c:v>
                </c:pt>
                <c:pt idx="592">
                  <c:v>661.1099999999999</c:v>
                </c:pt>
                <c:pt idx="593">
                  <c:v>662.16000000000008</c:v>
                </c:pt>
                <c:pt idx="594">
                  <c:v>663.22</c:v>
                </c:pt>
                <c:pt idx="595">
                  <c:v>664.28</c:v>
                </c:pt>
                <c:pt idx="596">
                  <c:v>665.32999999999993</c:v>
                </c:pt>
                <c:pt idx="597">
                  <c:v>666.38999999999987</c:v>
                </c:pt>
                <c:pt idx="598">
                  <c:v>667.44</c:v>
                </c:pt>
                <c:pt idx="599">
                  <c:v>668.5</c:v>
                </c:pt>
                <c:pt idx="600">
                  <c:v>669.55</c:v>
                </c:pt>
                <c:pt idx="601">
                  <c:v>670.6099999999999</c:v>
                </c:pt>
                <c:pt idx="602">
                  <c:v>671.66000000000008</c:v>
                </c:pt>
                <c:pt idx="603">
                  <c:v>672.72</c:v>
                </c:pt>
                <c:pt idx="604">
                  <c:v>673.77</c:v>
                </c:pt>
                <c:pt idx="605">
                  <c:v>674.82999999999993</c:v>
                </c:pt>
                <c:pt idx="606">
                  <c:v>675.90000000000009</c:v>
                </c:pt>
                <c:pt idx="607">
                  <c:v>676.97</c:v>
                </c:pt>
                <c:pt idx="608">
                  <c:v>678.05</c:v>
                </c:pt>
                <c:pt idx="609">
                  <c:v>679.12999999999988</c:v>
                </c:pt>
                <c:pt idx="610">
                  <c:v>680.2</c:v>
                </c:pt>
                <c:pt idx="611">
                  <c:v>681.28</c:v>
                </c:pt>
                <c:pt idx="612">
                  <c:v>682.3599999999999</c:v>
                </c:pt>
                <c:pt idx="613">
                  <c:v>683.43000000000006</c:v>
                </c:pt>
                <c:pt idx="614">
                  <c:v>684.5</c:v>
                </c:pt>
                <c:pt idx="615">
                  <c:v>685.56999999999994</c:v>
                </c:pt>
              </c:numCache>
            </c:numRef>
          </c:xVal>
          <c:yVal>
            <c:numRef>
              <c:f>Sheet1!$C$2:$C$617</c:f>
              <c:numCache>
                <c:formatCode>General</c:formatCode>
                <c:ptCount val="6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12</c:v>
                </c:pt>
                <c:pt idx="129">
                  <c:v>13</c:v>
                </c:pt>
                <c:pt idx="130">
                  <c:v>15</c:v>
                </c:pt>
                <c:pt idx="131">
                  <c:v>14</c:v>
                </c:pt>
                <c:pt idx="132">
                  <c:v>15</c:v>
                </c:pt>
                <c:pt idx="133">
                  <c:v>13</c:v>
                </c:pt>
                <c:pt idx="134">
                  <c:v>15</c:v>
                </c:pt>
                <c:pt idx="135">
                  <c:v>13</c:v>
                </c:pt>
                <c:pt idx="136">
                  <c:v>13</c:v>
                </c:pt>
                <c:pt idx="137">
                  <c:v>14</c:v>
                </c:pt>
                <c:pt idx="138">
                  <c:v>16</c:v>
                </c:pt>
                <c:pt idx="139">
                  <c:v>14</c:v>
                </c:pt>
                <c:pt idx="140">
                  <c:v>4</c:v>
                </c:pt>
                <c:pt idx="141">
                  <c:v>3</c:v>
                </c:pt>
                <c:pt idx="142">
                  <c:v>10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14</c:v>
                </c:pt>
                <c:pt idx="147">
                  <c:v>14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16</c:v>
                </c:pt>
                <c:pt idx="152">
                  <c:v>13</c:v>
                </c:pt>
                <c:pt idx="153">
                  <c:v>17</c:v>
                </c:pt>
                <c:pt idx="154">
                  <c:v>16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16</c:v>
                </c:pt>
                <c:pt idx="160">
                  <c:v>15</c:v>
                </c:pt>
                <c:pt idx="161">
                  <c:v>16</c:v>
                </c:pt>
                <c:pt idx="162">
                  <c:v>15</c:v>
                </c:pt>
                <c:pt idx="163">
                  <c:v>8</c:v>
                </c:pt>
                <c:pt idx="164">
                  <c:v>16</c:v>
                </c:pt>
                <c:pt idx="165">
                  <c:v>15</c:v>
                </c:pt>
                <c:pt idx="166">
                  <c:v>15</c:v>
                </c:pt>
                <c:pt idx="167">
                  <c:v>16</c:v>
                </c:pt>
                <c:pt idx="168">
                  <c:v>16</c:v>
                </c:pt>
                <c:pt idx="169">
                  <c:v>15</c:v>
                </c:pt>
                <c:pt idx="170">
                  <c:v>16</c:v>
                </c:pt>
                <c:pt idx="171">
                  <c:v>15</c:v>
                </c:pt>
                <c:pt idx="172">
                  <c:v>10</c:v>
                </c:pt>
                <c:pt idx="173">
                  <c:v>15</c:v>
                </c:pt>
                <c:pt idx="174">
                  <c:v>16</c:v>
                </c:pt>
                <c:pt idx="175">
                  <c:v>16</c:v>
                </c:pt>
                <c:pt idx="176">
                  <c:v>12</c:v>
                </c:pt>
                <c:pt idx="177">
                  <c:v>9</c:v>
                </c:pt>
                <c:pt idx="178">
                  <c:v>16</c:v>
                </c:pt>
                <c:pt idx="179">
                  <c:v>15</c:v>
                </c:pt>
                <c:pt idx="180">
                  <c:v>14</c:v>
                </c:pt>
                <c:pt idx="181">
                  <c:v>15</c:v>
                </c:pt>
                <c:pt idx="182">
                  <c:v>12</c:v>
                </c:pt>
                <c:pt idx="183">
                  <c:v>14</c:v>
                </c:pt>
                <c:pt idx="184">
                  <c:v>15</c:v>
                </c:pt>
                <c:pt idx="185">
                  <c:v>14</c:v>
                </c:pt>
                <c:pt idx="186">
                  <c:v>14</c:v>
                </c:pt>
                <c:pt idx="187">
                  <c:v>15</c:v>
                </c:pt>
                <c:pt idx="188">
                  <c:v>17</c:v>
                </c:pt>
                <c:pt idx="189">
                  <c:v>15</c:v>
                </c:pt>
                <c:pt idx="190">
                  <c:v>16</c:v>
                </c:pt>
                <c:pt idx="191">
                  <c:v>15</c:v>
                </c:pt>
                <c:pt idx="192">
                  <c:v>15</c:v>
                </c:pt>
                <c:pt idx="193">
                  <c:v>14</c:v>
                </c:pt>
                <c:pt idx="194">
                  <c:v>15</c:v>
                </c:pt>
                <c:pt idx="195">
                  <c:v>15</c:v>
                </c:pt>
                <c:pt idx="196">
                  <c:v>12</c:v>
                </c:pt>
                <c:pt idx="197">
                  <c:v>12</c:v>
                </c:pt>
                <c:pt idx="198">
                  <c:v>17</c:v>
                </c:pt>
                <c:pt idx="199">
                  <c:v>14</c:v>
                </c:pt>
                <c:pt idx="200">
                  <c:v>11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16</c:v>
                </c:pt>
                <c:pt idx="205">
                  <c:v>16</c:v>
                </c:pt>
                <c:pt idx="206">
                  <c:v>15</c:v>
                </c:pt>
                <c:pt idx="207">
                  <c:v>14</c:v>
                </c:pt>
                <c:pt idx="208">
                  <c:v>14</c:v>
                </c:pt>
                <c:pt idx="209">
                  <c:v>17</c:v>
                </c:pt>
                <c:pt idx="210">
                  <c:v>17</c:v>
                </c:pt>
                <c:pt idx="211">
                  <c:v>15</c:v>
                </c:pt>
                <c:pt idx="212">
                  <c:v>16</c:v>
                </c:pt>
                <c:pt idx="213">
                  <c:v>14</c:v>
                </c:pt>
                <c:pt idx="214">
                  <c:v>14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14</c:v>
                </c:pt>
                <c:pt idx="219">
                  <c:v>16</c:v>
                </c:pt>
                <c:pt idx="220">
                  <c:v>10</c:v>
                </c:pt>
                <c:pt idx="221">
                  <c:v>15</c:v>
                </c:pt>
                <c:pt idx="222">
                  <c:v>17</c:v>
                </c:pt>
                <c:pt idx="223">
                  <c:v>16</c:v>
                </c:pt>
                <c:pt idx="224">
                  <c:v>16</c:v>
                </c:pt>
                <c:pt idx="225">
                  <c:v>15</c:v>
                </c:pt>
                <c:pt idx="226">
                  <c:v>14</c:v>
                </c:pt>
                <c:pt idx="227">
                  <c:v>15</c:v>
                </c:pt>
                <c:pt idx="228">
                  <c:v>14</c:v>
                </c:pt>
                <c:pt idx="229">
                  <c:v>6</c:v>
                </c:pt>
                <c:pt idx="230">
                  <c:v>14</c:v>
                </c:pt>
                <c:pt idx="231">
                  <c:v>17</c:v>
                </c:pt>
                <c:pt idx="232">
                  <c:v>15</c:v>
                </c:pt>
                <c:pt idx="233">
                  <c:v>13</c:v>
                </c:pt>
                <c:pt idx="234">
                  <c:v>7</c:v>
                </c:pt>
                <c:pt idx="235">
                  <c:v>13</c:v>
                </c:pt>
                <c:pt idx="236">
                  <c:v>16</c:v>
                </c:pt>
                <c:pt idx="237">
                  <c:v>13</c:v>
                </c:pt>
                <c:pt idx="238">
                  <c:v>10</c:v>
                </c:pt>
                <c:pt idx="239">
                  <c:v>12</c:v>
                </c:pt>
                <c:pt idx="240">
                  <c:v>17</c:v>
                </c:pt>
                <c:pt idx="241">
                  <c:v>14</c:v>
                </c:pt>
                <c:pt idx="242">
                  <c:v>15</c:v>
                </c:pt>
                <c:pt idx="243">
                  <c:v>16</c:v>
                </c:pt>
                <c:pt idx="244">
                  <c:v>16</c:v>
                </c:pt>
                <c:pt idx="245">
                  <c:v>15</c:v>
                </c:pt>
                <c:pt idx="246">
                  <c:v>19</c:v>
                </c:pt>
                <c:pt idx="247">
                  <c:v>17</c:v>
                </c:pt>
                <c:pt idx="248">
                  <c:v>15</c:v>
                </c:pt>
                <c:pt idx="249">
                  <c:v>15</c:v>
                </c:pt>
                <c:pt idx="250">
                  <c:v>13</c:v>
                </c:pt>
                <c:pt idx="251">
                  <c:v>18</c:v>
                </c:pt>
                <c:pt idx="252">
                  <c:v>13</c:v>
                </c:pt>
                <c:pt idx="253">
                  <c:v>16</c:v>
                </c:pt>
                <c:pt idx="254">
                  <c:v>15</c:v>
                </c:pt>
                <c:pt idx="255">
                  <c:v>15</c:v>
                </c:pt>
                <c:pt idx="256">
                  <c:v>14</c:v>
                </c:pt>
                <c:pt idx="257">
                  <c:v>15</c:v>
                </c:pt>
                <c:pt idx="258">
                  <c:v>16</c:v>
                </c:pt>
                <c:pt idx="259">
                  <c:v>14</c:v>
                </c:pt>
                <c:pt idx="260">
                  <c:v>15</c:v>
                </c:pt>
                <c:pt idx="261">
                  <c:v>14</c:v>
                </c:pt>
                <c:pt idx="262">
                  <c:v>15</c:v>
                </c:pt>
                <c:pt idx="263">
                  <c:v>17</c:v>
                </c:pt>
                <c:pt idx="264">
                  <c:v>16</c:v>
                </c:pt>
                <c:pt idx="265">
                  <c:v>14</c:v>
                </c:pt>
                <c:pt idx="266">
                  <c:v>17</c:v>
                </c:pt>
                <c:pt idx="267">
                  <c:v>14</c:v>
                </c:pt>
                <c:pt idx="268">
                  <c:v>15</c:v>
                </c:pt>
                <c:pt idx="269">
                  <c:v>16</c:v>
                </c:pt>
                <c:pt idx="270">
                  <c:v>16</c:v>
                </c:pt>
                <c:pt idx="271">
                  <c:v>13</c:v>
                </c:pt>
                <c:pt idx="272">
                  <c:v>6</c:v>
                </c:pt>
                <c:pt idx="273">
                  <c:v>12</c:v>
                </c:pt>
                <c:pt idx="274">
                  <c:v>17</c:v>
                </c:pt>
                <c:pt idx="275">
                  <c:v>14</c:v>
                </c:pt>
                <c:pt idx="276">
                  <c:v>14</c:v>
                </c:pt>
                <c:pt idx="277">
                  <c:v>6</c:v>
                </c:pt>
                <c:pt idx="278">
                  <c:v>7</c:v>
                </c:pt>
                <c:pt idx="279">
                  <c:v>14</c:v>
                </c:pt>
                <c:pt idx="280">
                  <c:v>13</c:v>
                </c:pt>
                <c:pt idx="281">
                  <c:v>15</c:v>
                </c:pt>
                <c:pt idx="282">
                  <c:v>15</c:v>
                </c:pt>
                <c:pt idx="283">
                  <c:v>18</c:v>
                </c:pt>
                <c:pt idx="284">
                  <c:v>16</c:v>
                </c:pt>
                <c:pt idx="285">
                  <c:v>16</c:v>
                </c:pt>
                <c:pt idx="286">
                  <c:v>16</c:v>
                </c:pt>
                <c:pt idx="287">
                  <c:v>15</c:v>
                </c:pt>
                <c:pt idx="288">
                  <c:v>16</c:v>
                </c:pt>
                <c:pt idx="289">
                  <c:v>15</c:v>
                </c:pt>
                <c:pt idx="290">
                  <c:v>25</c:v>
                </c:pt>
                <c:pt idx="291">
                  <c:v>32</c:v>
                </c:pt>
                <c:pt idx="292">
                  <c:v>29</c:v>
                </c:pt>
                <c:pt idx="293">
                  <c:v>17</c:v>
                </c:pt>
                <c:pt idx="294">
                  <c:v>65</c:v>
                </c:pt>
                <c:pt idx="295">
                  <c:v>67</c:v>
                </c:pt>
                <c:pt idx="296">
                  <c:v>67</c:v>
                </c:pt>
                <c:pt idx="297">
                  <c:v>66</c:v>
                </c:pt>
                <c:pt idx="298">
                  <c:v>66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66</c:v>
                </c:pt>
                <c:pt idx="303">
                  <c:v>67</c:v>
                </c:pt>
                <c:pt idx="304">
                  <c:v>66</c:v>
                </c:pt>
                <c:pt idx="305">
                  <c:v>66</c:v>
                </c:pt>
                <c:pt idx="306">
                  <c:v>66</c:v>
                </c:pt>
                <c:pt idx="307">
                  <c:v>66</c:v>
                </c:pt>
                <c:pt idx="308">
                  <c:v>66</c:v>
                </c:pt>
                <c:pt idx="309">
                  <c:v>66</c:v>
                </c:pt>
                <c:pt idx="310">
                  <c:v>67</c:v>
                </c:pt>
                <c:pt idx="311">
                  <c:v>66</c:v>
                </c:pt>
                <c:pt idx="312">
                  <c:v>66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66</c:v>
                </c:pt>
                <c:pt idx="319">
                  <c:v>67</c:v>
                </c:pt>
                <c:pt idx="320">
                  <c:v>67</c:v>
                </c:pt>
                <c:pt idx="321">
                  <c:v>66</c:v>
                </c:pt>
                <c:pt idx="322">
                  <c:v>66</c:v>
                </c:pt>
                <c:pt idx="323">
                  <c:v>67</c:v>
                </c:pt>
                <c:pt idx="324">
                  <c:v>66</c:v>
                </c:pt>
                <c:pt idx="325">
                  <c:v>66</c:v>
                </c:pt>
                <c:pt idx="326">
                  <c:v>66</c:v>
                </c:pt>
                <c:pt idx="327">
                  <c:v>65</c:v>
                </c:pt>
                <c:pt idx="328">
                  <c:v>66</c:v>
                </c:pt>
                <c:pt idx="329">
                  <c:v>68</c:v>
                </c:pt>
                <c:pt idx="330">
                  <c:v>66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66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66</c:v>
                </c:pt>
                <c:pt idx="340">
                  <c:v>67</c:v>
                </c:pt>
                <c:pt idx="341">
                  <c:v>67</c:v>
                </c:pt>
                <c:pt idx="342">
                  <c:v>63</c:v>
                </c:pt>
                <c:pt idx="343">
                  <c:v>41</c:v>
                </c:pt>
                <c:pt idx="344">
                  <c:v>40</c:v>
                </c:pt>
                <c:pt idx="345">
                  <c:v>39</c:v>
                </c:pt>
                <c:pt idx="346">
                  <c:v>40</c:v>
                </c:pt>
                <c:pt idx="347">
                  <c:v>40</c:v>
                </c:pt>
                <c:pt idx="348">
                  <c:v>41</c:v>
                </c:pt>
                <c:pt idx="349">
                  <c:v>40</c:v>
                </c:pt>
                <c:pt idx="350">
                  <c:v>41</c:v>
                </c:pt>
                <c:pt idx="351">
                  <c:v>41</c:v>
                </c:pt>
                <c:pt idx="352">
                  <c:v>41</c:v>
                </c:pt>
                <c:pt idx="353">
                  <c:v>41</c:v>
                </c:pt>
                <c:pt idx="354">
                  <c:v>40</c:v>
                </c:pt>
                <c:pt idx="355">
                  <c:v>40</c:v>
                </c:pt>
                <c:pt idx="356">
                  <c:v>41</c:v>
                </c:pt>
                <c:pt idx="357">
                  <c:v>40</c:v>
                </c:pt>
                <c:pt idx="358">
                  <c:v>41</c:v>
                </c:pt>
                <c:pt idx="359">
                  <c:v>39</c:v>
                </c:pt>
                <c:pt idx="360">
                  <c:v>40</c:v>
                </c:pt>
                <c:pt idx="361">
                  <c:v>41</c:v>
                </c:pt>
                <c:pt idx="362">
                  <c:v>40</c:v>
                </c:pt>
                <c:pt idx="363">
                  <c:v>41</c:v>
                </c:pt>
                <c:pt idx="364">
                  <c:v>40</c:v>
                </c:pt>
                <c:pt idx="365">
                  <c:v>41</c:v>
                </c:pt>
                <c:pt idx="366">
                  <c:v>40</c:v>
                </c:pt>
                <c:pt idx="367">
                  <c:v>41</c:v>
                </c:pt>
                <c:pt idx="368">
                  <c:v>41</c:v>
                </c:pt>
                <c:pt idx="369">
                  <c:v>40</c:v>
                </c:pt>
                <c:pt idx="370">
                  <c:v>40</c:v>
                </c:pt>
                <c:pt idx="371">
                  <c:v>40</c:v>
                </c:pt>
                <c:pt idx="372">
                  <c:v>40</c:v>
                </c:pt>
                <c:pt idx="373">
                  <c:v>40</c:v>
                </c:pt>
                <c:pt idx="374">
                  <c:v>41</c:v>
                </c:pt>
                <c:pt idx="375">
                  <c:v>40</c:v>
                </c:pt>
                <c:pt idx="376">
                  <c:v>40</c:v>
                </c:pt>
                <c:pt idx="377">
                  <c:v>40</c:v>
                </c:pt>
                <c:pt idx="378">
                  <c:v>40</c:v>
                </c:pt>
                <c:pt idx="379">
                  <c:v>40</c:v>
                </c:pt>
                <c:pt idx="380">
                  <c:v>41</c:v>
                </c:pt>
                <c:pt idx="381">
                  <c:v>40</c:v>
                </c:pt>
                <c:pt idx="382">
                  <c:v>41</c:v>
                </c:pt>
                <c:pt idx="383">
                  <c:v>40</c:v>
                </c:pt>
                <c:pt idx="384">
                  <c:v>40</c:v>
                </c:pt>
                <c:pt idx="385">
                  <c:v>41</c:v>
                </c:pt>
                <c:pt idx="386">
                  <c:v>40</c:v>
                </c:pt>
                <c:pt idx="387">
                  <c:v>40</c:v>
                </c:pt>
                <c:pt idx="388">
                  <c:v>41</c:v>
                </c:pt>
                <c:pt idx="389">
                  <c:v>41</c:v>
                </c:pt>
                <c:pt idx="390">
                  <c:v>41</c:v>
                </c:pt>
                <c:pt idx="391">
                  <c:v>40</c:v>
                </c:pt>
                <c:pt idx="392">
                  <c:v>41</c:v>
                </c:pt>
                <c:pt idx="393">
                  <c:v>41</c:v>
                </c:pt>
                <c:pt idx="394">
                  <c:v>41</c:v>
                </c:pt>
                <c:pt idx="395">
                  <c:v>41</c:v>
                </c:pt>
                <c:pt idx="396">
                  <c:v>41</c:v>
                </c:pt>
                <c:pt idx="397">
                  <c:v>41</c:v>
                </c:pt>
                <c:pt idx="398">
                  <c:v>41</c:v>
                </c:pt>
                <c:pt idx="399">
                  <c:v>40</c:v>
                </c:pt>
                <c:pt idx="400">
                  <c:v>40</c:v>
                </c:pt>
                <c:pt idx="401">
                  <c:v>40</c:v>
                </c:pt>
                <c:pt idx="402">
                  <c:v>40</c:v>
                </c:pt>
                <c:pt idx="403">
                  <c:v>41</c:v>
                </c:pt>
                <c:pt idx="404">
                  <c:v>40</c:v>
                </c:pt>
                <c:pt idx="405">
                  <c:v>40</c:v>
                </c:pt>
                <c:pt idx="406">
                  <c:v>40</c:v>
                </c:pt>
                <c:pt idx="407">
                  <c:v>40</c:v>
                </c:pt>
                <c:pt idx="408">
                  <c:v>40</c:v>
                </c:pt>
                <c:pt idx="409">
                  <c:v>41</c:v>
                </c:pt>
                <c:pt idx="410">
                  <c:v>40</c:v>
                </c:pt>
                <c:pt idx="411">
                  <c:v>41</c:v>
                </c:pt>
                <c:pt idx="412">
                  <c:v>40</c:v>
                </c:pt>
                <c:pt idx="413">
                  <c:v>40</c:v>
                </c:pt>
                <c:pt idx="414">
                  <c:v>36</c:v>
                </c:pt>
                <c:pt idx="415">
                  <c:v>34</c:v>
                </c:pt>
                <c:pt idx="416">
                  <c:v>34</c:v>
                </c:pt>
                <c:pt idx="417">
                  <c:v>34</c:v>
                </c:pt>
                <c:pt idx="418">
                  <c:v>34</c:v>
                </c:pt>
                <c:pt idx="419">
                  <c:v>33</c:v>
                </c:pt>
                <c:pt idx="420">
                  <c:v>35</c:v>
                </c:pt>
                <c:pt idx="421">
                  <c:v>34</c:v>
                </c:pt>
                <c:pt idx="422">
                  <c:v>34</c:v>
                </c:pt>
                <c:pt idx="423">
                  <c:v>36</c:v>
                </c:pt>
                <c:pt idx="424">
                  <c:v>35</c:v>
                </c:pt>
                <c:pt idx="425">
                  <c:v>34</c:v>
                </c:pt>
                <c:pt idx="426">
                  <c:v>34</c:v>
                </c:pt>
                <c:pt idx="427">
                  <c:v>34</c:v>
                </c:pt>
                <c:pt idx="428">
                  <c:v>34</c:v>
                </c:pt>
                <c:pt idx="429">
                  <c:v>33</c:v>
                </c:pt>
                <c:pt idx="430">
                  <c:v>34</c:v>
                </c:pt>
                <c:pt idx="431">
                  <c:v>34</c:v>
                </c:pt>
                <c:pt idx="432">
                  <c:v>34</c:v>
                </c:pt>
                <c:pt idx="433">
                  <c:v>34</c:v>
                </c:pt>
                <c:pt idx="434">
                  <c:v>34</c:v>
                </c:pt>
                <c:pt idx="435">
                  <c:v>35</c:v>
                </c:pt>
                <c:pt idx="436">
                  <c:v>35</c:v>
                </c:pt>
                <c:pt idx="437">
                  <c:v>35</c:v>
                </c:pt>
                <c:pt idx="438">
                  <c:v>34</c:v>
                </c:pt>
                <c:pt idx="439">
                  <c:v>34</c:v>
                </c:pt>
                <c:pt idx="440">
                  <c:v>35</c:v>
                </c:pt>
                <c:pt idx="441">
                  <c:v>34</c:v>
                </c:pt>
                <c:pt idx="442">
                  <c:v>35</c:v>
                </c:pt>
                <c:pt idx="443">
                  <c:v>34</c:v>
                </c:pt>
                <c:pt idx="444">
                  <c:v>34</c:v>
                </c:pt>
                <c:pt idx="445">
                  <c:v>35</c:v>
                </c:pt>
                <c:pt idx="446">
                  <c:v>35</c:v>
                </c:pt>
                <c:pt idx="447">
                  <c:v>33</c:v>
                </c:pt>
                <c:pt idx="448">
                  <c:v>33</c:v>
                </c:pt>
                <c:pt idx="449">
                  <c:v>34</c:v>
                </c:pt>
                <c:pt idx="450">
                  <c:v>34</c:v>
                </c:pt>
                <c:pt idx="451">
                  <c:v>33</c:v>
                </c:pt>
                <c:pt idx="452">
                  <c:v>34</c:v>
                </c:pt>
                <c:pt idx="453">
                  <c:v>35</c:v>
                </c:pt>
                <c:pt idx="454">
                  <c:v>34</c:v>
                </c:pt>
                <c:pt idx="455">
                  <c:v>34</c:v>
                </c:pt>
                <c:pt idx="456">
                  <c:v>35</c:v>
                </c:pt>
                <c:pt idx="457">
                  <c:v>35</c:v>
                </c:pt>
                <c:pt idx="458">
                  <c:v>34</c:v>
                </c:pt>
                <c:pt idx="459">
                  <c:v>35</c:v>
                </c:pt>
                <c:pt idx="460">
                  <c:v>34</c:v>
                </c:pt>
                <c:pt idx="461">
                  <c:v>34</c:v>
                </c:pt>
                <c:pt idx="462">
                  <c:v>35</c:v>
                </c:pt>
                <c:pt idx="463">
                  <c:v>34</c:v>
                </c:pt>
                <c:pt idx="464">
                  <c:v>33</c:v>
                </c:pt>
                <c:pt idx="465">
                  <c:v>35</c:v>
                </c:pt>
                <c:pt idx="466">
                  <c:v>35</c:v>
                </c:pt>
                <c:pt idx="467">
                  <c:v>34</c:v>
                </c:pt>
                <c:pt idx="468">
                  <c:v>34</c:v>
                </c:pt>
                <c:pt idx="469">
                  <c:v>34</c:v>
                </c:pt>
                <c:pt idx="470">
                  <c:v>35</c:v>
                </c:pt>
                <c:pt idx="471">
                  <c:v>34</c:v>
                </c:pt>
                <c:pt idx="472">
                  <c:v>34</c:v>
                </c:pt>
                <c:pt idx="473">
                  <c:v>33</c:v>
                </c:pt>
                <c:pt idx="474">
                  <c:v>35</c:v>
                </c:pt>
                <c:pt idx="475">
                  <c:v>35</c:v>
                </c:pt>
                <c:pt idx="476">
                  <c:v>35</c:v>
                </c:pt>
                <c:pt idx="477">
                  <c:v>35</c:v>
                </c:pt>
                <c:pt idx="478">
                  <c:v>35</c:v>
                </c:pt>
                <c:pt idx="479">
                  <c:v>33</c:v>
                </c:pt>
                <c:pt idx="480">
                  <c:v>34</c:v>
                </c:pt>
                <c:pt idx="481">
                  <c:v>34</c:v>
                </c:pt>
                <c:pt idx="482">
                  <c:v>33</c:v>
                </c:pt>
                <c:pt idx="483">
                  <c:v>34</c:v>
                </c:pt>
                <c:pt idx="484">
                  <c:v>34</c:v>
                </c:pt>
                <c:pt idx="485">
                  <c:v>34</c:v>
                </c:pt>
                <c:pt idx="486">
                  <c:v>34</c:v>
                </c:pt>
                <c:pt idx="487">
                  <c:v>34</c:v>
                </c:pt>
                <c:pt idx="488">
                  <c:v>34</c:v>
                </c:pt>
                <c:pt idx="489">
                  <c:v>34</c:v>
                </c:pt>
                <c:pt idx="490">
                  <c:v>33</c:v>
                </c:pt>
                <c:pt idx="491">
                  <c:v>33</c:v>
                </c:pt>
                <c:pt idx="492">
                  <c:v>34</c:v>
                </c:pt>
                <c:pt idx="493">
                  <c:v>34</c:v>
                </c:pt>
                <c:pt idx="494">
                  <c:v>34</c:v>
                </c:pt>
                <c:pt idx="495">
                  <c:v>34</c:v>
                </c:pt>
                <c:pt idx="496">
                  <c:v>35</c:v>
                </c:pt>
                <c:pt idx="497">
                  <c:v>34</c:v>
                </c:pt>
                <c:pt idx="498">
                  <c:v>34</c:v>
                </c:pt>
                <c:pt idx="499">
                  <c:v>34</c:v>
                </c:pt>
                <c:pt idx="500">
                  <c:v>35</c:v>
                </c:pt>
                <c:pt idx="501">
                  <c:v>36</c:v>
                </c:pt>
                <c:pt idx="502">
                  <c:v>34</c:v>
                </c:pt>
                <c:pt idx="503">
                  <c:v>34</c:v>
                </c:pt>
                <c:pt idx="504">
                  <c:v>34</c:v>
                </c:pt>
                <c:pt idx="505">
                  <c:v>34</c:v>
                </c:pt>
                <c:pt idx="506">
                  <c:v>34</c:v>
                </c:pt>
                <c:pt idx="507">
                  <c:v>35</c:v>
                </c:pt>
                <c:pt idx="508">
                  <c:v>34</c:v>
                </c:pt>
                <c:pt idx="509">
                  <c:v>34</c:v>
                </c:pt>
                <c:pt idx="510">
                  <c:v>35</c:v>
                </c:pt>
                <c:pt idx="511">
                  <c:v>34</c:v>
                </c:pt>
                <c:pt idx="512">
                  <c:v>33</c:v>
                </c:pt>
                <c:pt idx="513">
                  <c:v>35</c:v>
                </c:pt>
                <c:pt idx="514">
                  <c:v>34</c:v>
                </c:pt>
                <c:pt idx="515">
                  <c:v>35</c:v>
                </c:pt>
                <c:pt idx="516">
                  <c:v>35</c:v>
                </c:pt>
                <c:pt idx="517">
                  <c:v>33</c:v>
                </c:pt>
                <c:pt idx="518">
                  <c:v>34</c:v>
                </c:pt>
                <c:pt idx="519">
                  <c:v>34</c:v>
                </c:pt>
                <c:pt idx="520">
                  <c:v>34</c:v>
                </c:pt>
                <c:pt idx="521">
                  <c:v>35</c:v>
                </c:pt>
                <c:pt idx="522">
                  <c:v>34</c:v>
                </c:pt>
                <c:pt idx="523">
                  <c:v>34</c:v>
                </c:pt>
                <c:pt idx="524">
                  <c:v>34</c:v>
                </c:pt>
                <c:pt idx="525">
                  <c:v>35</c:v>
                </c:pt>
                <c:pt idx="526">
                  <c:v>35</c:v>
                </c:pt>
                <c:pt idx="527">
                  <c:v>34</c:v>
                </c:pt>
                <c:pt idx="528">
                  <c:v>33</c:v>
                </c:pt>
                <c:pt idx="529">
                  <c:v>33</c:v>
                </c:pt>
                <c:pt idx="530">
                  <c:v>33</c:v>
                </c:pt>
                <c:pt idx="531">
                  <c:v>34</c:v>
                </c:pt>
                <c:pt idx="532">
                  <c:v>33</c:v>
                </c:pt>
                <c:pt idx="533">
                  <c:v>35</c:v>
                </c:pt>
                <c:pt idx="534">
                  <c:v>33</c:v>
                </c:pt>
                <c:pt idx="535">
                  <c:v>33</c:v>
                </c:pt>
                <c:pt idx="536">
                  <c:v>34</c:v>
                </c:pt>
                <c:pt idx="537">
                  <c:v>35</c:v>
                </c:pt>
                <c:pt idx="538">
                  <c:v>34</c:v>
                </c:pt>
                <c:pt idx="539">
                  <c:v>34</c:v>
                </c:pt>
                <c:pt idx="540">
                  <c:v>33</c:v>
                </c:pt>
                <c:pt idx="541">
                  <c:v>34</c:v>
                </c:pt>
                <c:pt idx="542">
                  <c:v>32</c:v>
                </c:pt>
                <c:pt idx="543">
                  <c:v>34</c:v>
                </c:pt>
                <c:pt idx="544">
                  <c:v>36</c:v>
                </c:pt>
                <c:pt idx="545">
                  <c:v>34</c:v>
                </c:pt>
                <c:pt idx="546">
                  <c:v>33</c:v>
                </c:pt>
                <c:pt idx="547">
                  <c:v>34</c:v>
                </c:pt>
                <c:pt idx="548">
                  <c:v>34</c:v>
                </c:pt>
                <c:pt idx="549">
                  <c:v>34</c:v>
                </c:pt>
                <c:pt idx="550">
                  <c:v>35</c:v>
                </c:pt>
                <c:pt idx="551">
                  <c:v>34</c:v>
                </c:pt>
                <c:pt idx="552">
                  <c:v>35</c:v>
                </c:pt>
                <c:pt idx="553">
                  <c:v>34</c:v>
                </c:pt>
                <c:pt idx="554">
                  <c:v>34</c:v>
                </c:pt>
                <c:pt idx="555">
                  <c:v>33</c:v>
                </c:pt>
                <c:pt idx="556">
                  <c:v>35</c:v>
                </c:pt>
                <c:pt idx="557">
                  <c:v>35</c:v>
                </c:pt>
                <c:pt idx="558">
                  <c:v>34</c:v>
                </c:pt>
                <c:pt idx="559">
                  <c:v>34</c:v>
                </c:pt>
                <c:pt idx="560">
                  <c:v>35</c:v>
                </c:pt>
                <c:pt idx="561">
                  <c:v>35</c:v>
                </c:pt>
                <c:pt idx="562">
                  <c:v>34</c:v>
                </c:pt>
                <c:pt idx="563">
                  <c:v>35</c:v>
                </c:pt>
                <c:pt idx="564">
                  <c:v>34</c:v>
                </c:pt>
                <c:pt idx="565">
                  <c:v>34</c:v>
                </c:pt>
                <c:pt idx="566">
                  <c:v>35</c:v>
                </c:pt>
                <c:pt idx="567">
                  <c:v>36</c:v>
                </c:pt>
                <c:pt idx="568">
                  <c:v>36</c:v>
                </c:pt>
                <c:pt idx="569">
                  <c:v>34</c:v>
                </c:pt>
                <c:pt idx="570">
                  <c:v>34</c:v>
                </c:pt>
                <c:pt idx="571">
                  <c:v>34</c:v>
                </c:pt>
                <c:pt idx="572">
                  <c:v>34</c:v>
                </c:pt>
                <c:pt idx="573">
                  <c:v>34</c:v>
                </c:pt>
                <c:pt idx="574">
                  <c:v>35</c:v>
                </c:pt>
                <c:pt idx="575">
                  <c:v>35</c:v>
                </c:pt>
                <c:pt idx="576">
                  <c:v>35</c:v>
                </c:pt>
                <c:pt idx="577">
                  <c:v>35</c:v>
                </c:pt>
                <c:pt idx="578">
                  <c:v>34</c:v>
                </c:pt>
                <c:pt idx="579">
                  <c:v>34</c:v>
                </c:pt>
                <c:pt idx="580">
                  <c:v>35</c:v>
                </c:pt>
                <c:pt idx="581">
                  <c:v>35</c:v>
                </c:pt>
                <c:pt idx="582">
                  <c:v>34</c:v>
                </c:pt>
                <c:pt idx="583">
                  <c:v>34</c:v>
                </c:pt>
                <c:pt idx="584">
                  <c:v>34</c:v>
                </c:pt>
                <c:pt idx="585">
                  <c:v>34</c:v>
                </c:pt>
                <c:pt idx="586">
                  <c:v>34</c:v>
                </c:pt>
                <c:pt idx="587">
                  <c:v>35</c:v>
                </c:pt>
                <c:pt idx="588">
                  <c:v>34</c:v>
                </c:pt>
                <c:pt idx="589">
                  <c:v>34</c:v>
                </c:pt>
                <c:pt idx="590">
                  <c:v>35</c:v>
                </c:pt>
                <c:pt idx="591">
                  <c:v>33</c:v>
                </c:pt>
                <c:pt idx="592">
                  <c:v>34</c:v>
                </c:pt>
                <c:pt idx="593">
                  <c:v>34</c:v>
                </c:pt>
                <c:pt idx="594">
                  <c:v>34</c:v>
                </c:pt>
                <c:pt idx="595">
                  <c:v>35</c:v>
                </c:pt>
                <c:pt idx="596">
                  <c:v>35</c:v>
                </c:pt>
                <c:pt idx="597">
                  <c:v>34</c:v>
                </c:pt>
                <c:pt idx="598">
                  <c:v>34</c:v>
                </c:pt>
                <c:pt idx="599">
                  <c:v>35</c:v>
                </c:pt>
                <c:pt idx="600">
                  <c:v>34</c:v>
                </c:pt>
                <c:pt idx="601">
                  <c:v>33</c:v>
                </c:pt>
                <c:pt idx="602">
                  <c:v>34</c:v>
                </c:pt>
                <c:pt idx="603">
                  <c:v>34</c:v>
                </c:pt>
                <c:pt idx="604">
                  <c:v>35</c:v>
                </c:pt>
                <c:pt idx="605">
                  <c:v>18</c:v>
                </c:pt>
                <c:pt idx="606">
                  <c:v>3</c:v>
                </c:pt>
                <c:pt idx="607">
                  <c:v>4</c:v>
                </c:pt>
                <c:pt idx="608">
                  <c:v>4</c:v>
                </c:pt>
                <c:pt idx="609">
                  <c:v>4</c:v>
                </c:pt>
                <c:pt idx="610">
                  <c:v>5</c:v>
                </c:pt>
                <c:pt idx="611">
                  <c:v>3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FC-5B43-9331-74DC2EAA2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783343"/>
        <c:axId val="1134871455"/>
      </c:scatterChart>
      <c:valAx>
        <c:axId val="1162783343"/>
        <c:scaling>
          <c:orientation val="minMax"/>
          <c:max val="68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elapsed</a:t>
                </a:r>
                <a:r>
                  <a:rPr lang="en-US" baseline="0" dirty="0"/>
                  <a:t> time (sec)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34871455"/>
        <c:crosses val="autoZero"/>
        <c:crossBetween val="midCat"/>
      </c:valAx>
      <c:valAx>
        <c:axId val="113487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CPU utilization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627833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4464191976003"/>
          <c:y val="0.24431607706594147"/>
          <c:w val="0.26410723659542557"/>
          <c:h val="0.1902386849381573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</c:v>
                </c:pt>
                <c:pt idx="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D-384D-8FE2-AF180D3046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MigSGX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140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D-384D-8FE2-AF180D304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947055"/>
        <c:axId val="1197948703"/>
      </c:barChart>
      <c:catAx>
        <c:axId val="119794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7948703"/>
        <c:crosses val="autoZero"/>
        <c:auto val="1"/>
        <c:lblAlgn val="ctr"/>
        <c:lblOffset val="100"/>
        <c:noMultiLvlLbl val="0"/>
      </c:catAx>
      <c:valAx>
        <c:axId val="119794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794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286</c:v>
                </c:pt>
                <c:pt idx="1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F-B24C-802D-FF48FEBAC4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MigSGX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285</c:v>
                </c:pt>
                <c:pt idx="1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6F-B24C-802D-FF48FEBAC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996495"/>
        <c:axId val="1196998143"/>
      </c:barChart>
      <c:catAx>
        <c:axId val="119699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6998143"/>
        <c:crosses val="autoZero"/>
        <c:auto val="1"/>
        <c:lblAlgn val="ctr"/>
        <c:lblOffset val="100"/>
        <c:noMultiLvlLbl val="0"/>
      </c:catAx>
      <c:valAx>
        <c:axId val="119699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699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143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5-B748-9E35-7384DABC5F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MigSGX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14 GB</c:v>
                </c:pt>
                <c:pt idx="1">
                  <c:v>16 GB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154</c:v>
                </c:pt>
                <c:pt idx="1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5-B748-9E35-7384DABC5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396767"/>
        <c:axId val="1127549807"/>
      </c:barChart>
      <c:catAx>
        <c:axId val="112739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27549807"/>
        <c:crosses val="autoZero"/>
        <c:auto val="1"/>
        <c:lblAlgn val="ctr"/>
        <c:lblOffset val="100"/>
        <c:noMultiLvlLbl val="0"/>
      </c:catAx>
      <c:valAx>
        <c:axId val="112754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2739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Sheet1!$A$2:$A$615</c:f>
              <c:numCache>
                <c:formatCode>General</c:formatCode>
                <c:ptCount val="614"/>
                <c:pt idx="0">
                  <c:v>0</c:v>
                </c:pt>
                <c:pt idx="1">
                  <c:v>1.0500000000000114</c:v>
                </c:pt>
                <c:pt idx="2">
                  <c:v>2.1000000000000085</c:v>
                </c:pt>
                <c:pt idx="3">
                  <c:v>3.1500000000000057</c:v>
                </c:pt>
                <c:pt idx="4">
                  <c:v>4.2000000000000028</c:v>
                </c:pt>
                <c:pt idx="5">
                  <c:v>5.25</c:v>
                </c:pt>
                <c:pt idx="6">
                  <c:v>6.3000000000000114</c:v>
                </c:pt>
                <c:pt idx="7">
                  <c:v>7.3500000000000085</c:v>
                </c:pt>
                <c:pt idx="8">
                  <c:v>8.4000000000000057</c:v>
                </c:pt>
                <c:pt idx="9">
                  <c:v>9.4500000000000028</c:v>
                </c:pt>
                <c:pt idx="10">
                  <c:v>10.490000000000009</c:v>
                </c:pt>
                <c:pt idx="11">
                  <c:v>11.530000000000001</c:v>
                </c:pt>
                <c:pt idx="12">
                  <c:v>12.570000000000007</c:v>
                </c:pt>
                <c:pt idx="13">
                  <c:v>13.600000000000009</c:v>
                </c:pt>
                <c:pt idx="14">
                  <c:v>14.64</c:v>
                </c:pt>
                <c:pt idx="15">
                  <c:v>15.680000000000007</c:v>
                </c:pt>
                <c:pt idx="16">
                  <c:v>16.720000000000013</c:v>
                </c:pt>
                <c:pt idx="17">
                  <c:v>17.760000000000005</c:v>
                </c:pt>
                <c:pt idx="18">
                  <c:v>18.800000000000011</c:v>
                </c:pt>
                <c:pt idx="19">
                  <c:v>19.840000000000003</c:v>
                </c:pt>
                <c:pt idx="20">
                  <c:v>20.89</c:v>
                </c:pt>
                <c:pt idx="21">
                  <c:v>21.930000000000007</c:v>
                </c:pt>
                <c:pt idx="22">
                  <c:v>22.970000000000013</c:v>
                </c:pt>
                <c:pt idx="23">
                  <c:v>24.010000000000005</c:v>
                </c:pt>
                <c:pt idx="24">
                  <c:v>25.060000000000002</c:v>
                </c:pt>
                <c:pt idx="25">
                  <c:v>26.100000000000009</c:v>
                </c:pt>
                <c:pt idx="26">
                  <c:v>27.150000000000006</c:v>
                </c:pt>
                <c:pt idx="27">
                  <c:v>28.190000000000012</c:v>
                </c:pt>
                <c:pt idx="28">
                  <c:v>29.240000000000009</c:v>
                </c:pt>
                <c:pt idx="29">
                  <c:v>30.28</c:v>
                </c:pt>
                <c:pt idx="30">
                  <c:v>31.330000000000013</c:v>
                </c:pt>
                <c:pt idx="31">
                  <c:v>32.38000000000001</c:v>
                </c:pt>
                <c:pt idx="32">
                  <c:v>33.430000000000007</c:v>
                </c:pt>
                <c:pt idx="33">
                  <c:v>34.480000000000004</c:v>
                </c:pt>
                <c:pt idx="34">
                  <c:v>35.53</c:v>
                </c:pt>
                <c:pt idx="35">
                  <c:v>36.570000000000007</c:v>
                </c:pt>
                <c:pt idx="36">
                  <c:v>37.63000000000001</c:v>
                </c:pt>
                <c:pt idx="37">
                  <c:v>38.679999999999993</c:v>
                </c:pt>
                <c:pt idx="38">
                  <c:v>39.730000000000004</c:v>
                </c:pt>
                <c:pt idx="39">
                  <c:v>40.780000000000015</c:v>
                </c:pt>
                <c:pt idx="40">
                  <c:v>41.83</c:v>
                </c:pt>
                <c:pt idx="41">
                  <c:v>42.89</c:v>
                </c:pt>
                <c:pt idx="42">
                  <c:v>43.940000000000012</c:v>
                </c:pt>
                <c:pt idx="43">
                  <c:v>45.000000000000014</c:v>
                </c:pt>
                <c:pt idx="44">
                  <c:v>46.05</c:v>
                </c:pt>
                <c:pt idx="45">
                  <c:v>47.11</c:v>
                </c:pt>
                <c:pt idx="46">
                  <c:v>48.160000000000011</c:v>
                </c:pt>
                <c:pt idx="47">
                  <c:v>49.220000000000013</c:v>
                </c:pt>
                <c:pt idx="48">
                  <c:v>50.269999999999996</c:v>
                </c:pt>
                <c:pt idx="49">
                  <c:v>51.33</c:v>
                </c:pt>
                <c:pt idx="50">
                  <c:v>52.39</c:v>
                </c:pt>
                <c:pt idx="51">
                  <c:v>53.45</c:v>
                </c:pt>
                <c:pt idx="52">
                  <c:v>54.510000000000005</c:v>
                </c:pt>
                <c:pt idx="53">
                  <c:v>55.570000000000007</c:v>
                </c:pt>
                <c:pt idx="54">
                  <c:v>56.63000000000001</c:v>
                </c:pt>
                <c:pt idx="55">
                  <c:v>57.679999999999993</c:v>
                </c:pt>
                <c:pt idx="56">
                  <c:v>58.750000000000014</c:v>
                </c:pt>
                <c:pt idx="57">
                  <c:v>59.810000000000016</c:v>
                </c:pt>
                <c:pt idx="58">
                  <c:v>60.870000000000019</c:v>
                </c:pt>
                <c:pt idx="59">
                  <c:v>61.929999999999993</c:v>
                </c:pt>
                <c:pt idx="60">
                  <c:v>62.989999999999995</c:v>
                </c:pt>
                <c:pt idx="61">
                  <c:v>64.060000000000016</c:v>
                </c:pt>
                <c:pt idx="62">
                  <c:v>65.120000000000019</c:v>
                </c:pt>
                <c:pt idx="63">
                  <c:v>66.190000000000012</c:v>
                </c:pt>
                <c:pt idx="64">
                  <c:v>67.260000000000005</c:v>
                </c:pt>
                <c:pt idx="65">
                  <c:v>68.33</c:v>
                </c:pt>
                <c:pt idx="66">
                  <c:v>69.39</c:v>
                </c:pt>
                <c:pt idx="67">
                  <c:v>70.459999999999994</c:v>
                </c:pt>
                <c:pt idx="68">
                  <c:v>71.530000000000015</c:v>
                </c:pt>
                <c:pt idx="69">
                  <c:v>72.590000000000018</c:v>
                </c:pt>
                <c:pt idx="70">
                  <c:v>73.660000000000011</c:v>
                </c:pt>
                <c:pt idx="71">
                  <c:v>74.73</c:v>
                </c:pt>
                <c:pt idx="72">
                  <c:v>75.8</c:v>
                </c:pt>
                <c:pt idx="73">
                  <c:v>76.88000000000001</c:v>
                </c:pt>
                <c:pt idx="74">
                  <c:v>77.95</c:v>
                </c:pt>
                <c:pt idx="75">
                  <c:v>79.02</c:v>
                </c:pt>
                <c:pt idx="76">
                  <c:v>80.090000000000018</c:v>
                </c:pt>
                <c:pt idx="77">
                  <c:v>81.17</c:v>
                </c:pt>
                <c:pt idx="78">
                  <c:v>82.24</c:v>
                </c:pt>
                <c:pt idx="79">
                  <c:v>83.310000000000016</c:v>
                </c:pt>
                <c:pt idx="80">
                  <c:v>84.39</c:v>
                </c:pt>
                <c:pt idx="81">
                  <c:v>85.46</c:v>
                </c:pt>
                <c:pt idx="82">
                  <c:v>86.54</c:v>
                </c:pt>
                <c:pt idx="83">
                  <c:v>87.61</c:v>
                </c:pt>
                <c:pt idx="84">
                  <c:v>88.690000000000012</c:v>
                </c:pt>
                <c:pt idx="85">
                  <c:v>89.77</c:v>
                </c:pt>
                <c:pt idx="86">
                  <c:v>90.850000000000009</c:v>
                </c:pt>
                <c:pt idx="87">
                  <c:v>91.929999999999993</c:v>
                </c:pt>
                <c:pt idx="88">
                  <c:v>93.01</c:v>
                </c:pt>
                <c:pt idx="89">
                  <c:v>94.090000000000018</c:v>
                </c:pt>
                <c:pt idx="90">
                  <c:v>95.17</c:v>
                </c:pt>
                <c:pt idx="91">
                  <c:v>96.250000000000014</c:v>
                </c:pt>
                <c:pt idx="92">
                  <c:v>97.33</c:v>
                </c:pt>
                <c:pt idx="93">
                  <c:v>98.410000000000011</c:v>
                </c:pt>
                <c:pt idx="94">
                  <c:v>99.49</c:v>
                </c:pt>
                <c:pt idx="95">
                  <c:v>100.58</c:v>
                </c:pt>
                <c:pt idx="96">
                  <c:v>101.66000000000001</c:v>
                </c:pt>
                <c:pt idx="97">
                  <c:v>102.74</c:v>
                </c:pt>
                <c:pt idx="98">
                  <c:v>103.83</c:v>
                </c:pt>
                <c:pt idx="99">
                  <c:v>104.91000000000001</c:v>
                </c:pt>
                <c:pt idx="100">
                  <c:v>106.00000000000001</c:v>
                </c:pt>
                <c:pt idx="101">
                  <c:v>107.08</c:v>
                </c:pt>
                <c:pt idx="102">
                  <c:v>108.17</c:v>
                </c:pt>
                <c:pt idx="103">
                  <c:v>109.26</c:v>
                </c:pt>
                <c:pt idx="104">
                  <c:v>110.35000000000001</c:v>
                </c:pt>
                <c:pt idx="105">
                  <c:v>111.44000000000001</c:v>
                </c:pt>
                <c:pt idx="106">
                  <c:v>112.53000000000002</c:v>
                </c:pt>
                <c:pt idx="107">
                  <c:v>113.61</c:v>
                </c:pt>
                <c:pt idx="108">
                  <c:v>114.71</c:v>
                </c:pt>
                <c:pt idx="109">
                  <c:v>115.8</c:v>
                </c:pt>
                <c:pt idx="110">
                  <c:v>116.89</c:v>
                </c:pt>
                <c:pt idx="111">
                  <c:v>117.98</c:v>
                </c:pt>
                <c:pt idx="112">
                  <c:v>119.07000000000001</c:v>
                </c:pt>
                <c:pt idx="113">
                  <c:v>120.17</c:v>
                </c:pt>
                <c:pt idx="114">
                  <c:v>121.26</c:v>
                </c:pt>
                <c:pt idx="115">
                  <c:v>122.36</c:v>
                </c:pt>
                <c:pt idx="116">
                  <c:v>123.45</c:v>
                </c:pt>
                <c:pt idx="117">
                  <c:v>124.55</c:v>
                </c:pt>
                <c:pt idx="118">
                  <c:v>125.64</c:v>
                </c:pt>
                <c:pt idx="119">
                  <c:v>126.74</c:v>
                </c:pt>
                <c:pt idx="120">
                  <c:v>127.84000000000002</c:v>
                </c:pt>
                <c:pt idx="121">
                  <c:v>144.68</c:v>
                </c:pt>
                <c:pt idx="122">
                  <c:v>145.78000000000003</c:v>
                </c:pt>
                <c:pt idx="123">
                  <c:v>146.88999999999999</c:v>
                </c:pt>
                <c:pt idx="124">
                  <c:v>148</c:v>
                </c:pt>
                <c:pt idx="125">
                  <c:v>149.12</c:v>
                </c:pt>
                <c:pt idx="126">
                  <c:v>150.26</c:v>
                </c:pt>
                <c:pt idx="127">
                  <c:v>151.37</c:v>
                </c:pt>
                <c:pt idx="128">
                  <c:v>152.47000000000003</c:v>
                </c:pt>
                <c:pt idx="129">
                  <c:v>153.57999999999998</c:v>
                </c:pt>
                <c:pt idx="130">
                  <c:v>154.72000000000003</c:v>
                </c:pt>
                <c:pt idx="131">
                  <c:v>155.82999999999998</c:v>
                </c:pt>
                <c:pt idx="132">
                  <c:v>156.94</c:v>
                </c:pt>
                <c:pt idx="133">
                  <c:v>158.04000000000002</c:v>
                </c:pt>
                <c:pt idx="134">
                  <c:v>159.15000000000003</c:v>
                </c:pt>
                <c:pt idx="135">
                  <c:v>160.26</c:v>
                </c:pt>
                <c:pt idx="136">
                  <c:v>161.38999999999999</c:v>
                </c:pt>
                <c:pt idx="137">
                  <c:v>162.51</c:v>
                </c:pt>
                <c:pt idx="138">
                  <c:v>163.61000000000001</c:v>
                </c:pt>
                <c:pt idx="139">
                  <c:v>164.72000000000003</c:v>
                </c:pt>
                <c:pt idx="140">
                  <c:v>165.82</c:v>
                </c:pt>
                <c:pt idx="141">
                  <c:v>166.92000000000002</c:v>
                </c:pt>
                <c:pt idx="142">
                  <c:v>168.02000000000004</c:v>
                </c:pt>
                <c:pt idx="143">
                  <c:v>169.15000000000003</c:v>
                </c:pt>
                <c:pt idx="144">
                  <c:v>170.26000000000005</c:v>
                </c:pt>
                <c:pt idx="145">
                  <c:v>171.41000000000003</c:v>
                </c:pt>
                <c:pt idx="146">
                  <c:v>172.52000000000004</c:v>
                </c:pt>
                <c:pt idx="147">
                  <c:v>173.62</c:v>
                </c:pt>
                <c:pt idx="148">
                  <c:v>174.73000000000002</c:v>
                </c:pt>
                <c:pt idx="149">
                  <c:v>175.83000000000004</c:v>
                </c:pt>
                <c:pt idx="150">
                  <c:v>176.98000000000002</c:v>
                </c:pt>
                <c:pt idx="151">
                  <c:v>178.11</c:v>
                </c:pt>
                <c:pt idx="152">
                  <c:v>179.27000000000004</c:v>
                </c:pt>
                <c:pt idx="153">
                  <c:v>180.38</c:v>
                </c:pt>
                <c:pt idx="154">
                  <c:v>181.48000000000002</c:v>
                </c:pt>
                <c:pt idx="155">
                  <c:v>182.63</c:v>
                </c:pt>
                <c:pt idx="156">
                  <c:v>183.73000000000002</c:v>
                </c:pt>
                <c:pt idx="157">
                  <c:v>185.29000000000002</c:v>
                </c:pt>
                <c:pt idx="158">
                  <c:v>186.39000000000004</c:v>
                </c:pt>
                <c:pt idx="159">
                  <c:v>187.5</c:v>
                </c:pt>
                <c:pt idx="160">
                  <c:v>188.61</c:v>
                </c:pt>
                <c:pt idx="161">
                  <c:v>189.72000000000003</c:v>
                </c:pt>
                <c:pt idx="162">
                  <c:v>190.83000000000004</c:v>
                </c:pt>
                <c:pt idx="163">
                  <c:v>191.93</c:v>
                </c:pt>
                <c:pt idx="164">
                  <c:v>193.08000000000004</c:v>
                </c:pt>
                <c:pt idx="165">
                  <c:v>194.18</c:v>
                </c:pt>
                <c:pt idx="166">
                  <c:v>195.29000000000002</c:v>
                </c:pt>
                <c:pt idx="167">
                  <c:v>196.39000000000004</c:v>
                </c:pt>
                <c:pt idx="168">
                  <c:v>197.49</c:v>
                </c:pt>
                <c:pt idx="169">
                  <c:v>198.60000000000002</c:v>
                </c:pt>
                <c:pt idx="170">
                  <c:v>199.70000000000005</c:v>
                </c:pt>
                <c:pt idx="171">
                  <c:v>200.8</c:v>
                </c:pt>
                <c:pt idx="172">
                  <c:v>201.95000000000005</c:v>
                </c:pt>
                <c:pt idx="173">
                  <c:v>203.05</c:v>
                </c:pt>
                <c:pt idx="174">
                  <c:v>204.15000000000003</c:v>
                </c:pt>
                <c:pt idx="175">
                  <c:v>205.25</c:v>
                </c:pt>
                <c:pt idx="176">
                  <c:v>206.35000000000002</c:v>
                </c:pt>
                <c:pt idx="177">
                  <c:v>207.36</c:v>
                </c:pt>
                <c:pt idx="178">
                  <c:v>208.39</c:v>
                </c:pt>
                <c:pt idx="179">
                  <c:v>209.40000000000003</c:v>
                </c:pt>
                <c:pt idx="180">
                  <c:v>210.42000000000002</c:v>
                </c:pt>
                <c:pt idx="181">
                  <c:v>211.43</c:v>
                </c:pt>
                <c:pt idx="182">
                  <c:v>212.44</c:v>
                </c:pt>
                <c:pt idx="183">
                  <c:v>213.46000000000004</c:v>
                </c:pt>
                <c:pt idx="184">
                  <c:v>214.47000000000003</c:v>
                </c:pt>
                <c:pt idx="185">
                  <c:v>215.49</c:v>
                </c:pt>
                <c:pt idx="186">
                  <c:v>216.5</c:v>
                </c:pt>
                <c:pt idx="187">
                  <c:v>217.51</c:v>
                </c:pt>
                <c:pt idx="188">
                  <c:v>218.53000000000003</c:v>
                </c:pt>
                <c:pt idx="189">
                  <c:v>219.54000000000002</c:v>
                </c:pt>
                <c:pt idx="190">
                  <c:v>220.55</c:v>
                </c:pt>
                <c:pt idx="191">
                  <c:v>221.57</c:v>
                </c:pt>
                <c:pt idx="192">
                  <c:v>222.57999999999998</c:v>
                </c:pt>
                <c:pt idx="193">
                  <c:v>223.59000000000003</c:v>
                </c:pt>
                <c:pt idx="194">
                  <c:v>224.61</c:v>
                </c:pt>
                <c:pt idx="195">
                  <c:v>225.62</c:v>
                </c:pt>
                <c:pt idx="196">
                  <c:v>226.64</c:v>
                </c:pt>
                <c:pt idx="197">
                  <c:v>227.65000000000003</c:v>
                </c:pt>
                <c:pt idx="198">
                  <c:v>228.66000000000003</c:v>
                </c:pt>
                <c:pt idx="199">
                  <c:v>229.68</c:v>
                </c:pt>
                <c:pt idx="200">
                  <c:v>230.69</c:v>
                </c:pt>
                <c:pt idx="201">
                  <c:v>231.7</c:v>
                </c:pt>
                <c:pt idx="202">
                  <c:v>232.71000000000004</c:v>
                </c:pt>
                <c:pt idx="203">
                  <c:v>233.73000000000002</c:v>
                </c:pt>
                <c:pt idx="204">
                  <c:v>234.74</c:v>
                </c:pt>
                <c:pt idx="205">
                  <c:v>235.76</c:v>
                </c:pt>
                <c:pt idx="206">
                  <c:v>236.76999999999998</c:v>
                </c:pt>
                <c:pt idx="207">
                  <c:v>237.78000000000003</c:v>
                </c:pt>
                <c:pt idx="208">
                  <c:v>238.8</c:v>
                </c:pt>
                <c:pt idx="209">
                  <c:v>239.82</c:v>
                </c:pt>
                <c:pt idx="210">
                  <c:v>240.84000000000003</c:v>
                </c:pt>
                <c:pt idx="211">
                  <c:v>241.86</c:v>
                </c:pt>
                <c:pt idx="212">
                  <c:v>242.88</c:v>
                </c:pt>
                <c:pt idx="213">
                  <c:v>243.90000000000003</c:v>
                </c:pt>
                <c:pt idx="214">
                  <c:v>244.91000000000003</c:v>
                </c:pt>
                <c:pt idx="215">
                  <c:v>245.93</c:v>
                </c:pt>
                <c:pt idx="216">
                  <c:v>246.94</c:v>
                </c:pt>
                <c:pt idx="217">
                  <c:v>247.98000000000002</c:v>
                </c:pt>
                <c:pt idx="218">
                  <c:v>249</c:v>
                </c:pt>
                <c:pt idx="219">
                  <c:v>250.01</c:v>
                </c:pt>
                <c:pt idx="220">
                  <c:v>251.03000000000003</c:v>
                </c:pt>
                <c:pt idx="221">
                  <c:v>252.04000000000002</c:v>
                </c:pt>
                <c:pt idx="222">
                  <c:v>253.05</c:v>
                </c:pt>
                <c:pt idx="223">
                  <c:v>254.07</c:v>
                </c:pt>
                <c:pt idx="224">
                  <c:v>255.09000000000003</c:v>
                </c:pt>
                <c:pt idx="225">
                  <c:v>256.11</c:v>
                </c:pt>
                <c:pt idx="226">
                  <c:v>257.12</c:v>
                </c:pt>
                <c:pt idx="227">
                  <c:v>258.13</c:v>
                </c:pt>
                <c:pt idx="228">
                  <c:v>259.15000000000003</c:v>
                </c:pt>
                <c:pt idx="229">
                  <c:v>260.16000000000003</c:v>
                </c:pt>
                <c:pt idx="230">
                  <c:v>261.18</c:v>
                </c:pt>
                <c:pt idx="231">
                  <c:v>262.19</c:v>
                </c:pt>
                <c:pt idx="232">
                  <c:v>263.21000000000004</c:v>
                </c:pt>
                <c:pt idx="233">
                  <c:v>264.23</c:v>
                </c:pt>
                <c:pt idx="234">
                  <c:v>265.24</c:v>
                </c:pt>
                <c:pt idx="235">
                  <c:v>266.26</c:v>
                </c:pt>
                <c:pt idx="236">
                  <c:v>267.28000000000003</c:v>
                </c:pt>
                <c:pt idx="237">
                  <c:v>268.29000000000002</c:v>
                </c:pt>
                <c:pt idx="238">
                  <c:v>269.31</c:v>
                </c:pt>
                <c:pt idx="239">
                  <c:v>270.33</c:v>
                </c:pt>
                <c:pt idx="240">
                  <c:v>271.69</c:v>
                </c:pt>
                <c:pt idx="241">
                  <c:v>272.71000000000004</c:v>
                </c:pt>
                <c:pt idx="242">
                  <c:v>273.72000000000003</c:v>
                </c:pt>
                <c:pt idx="243">
                  <c:v>274.74</c:v>
                </c:pt>
                <c:pt idx="244">
                  <c:v>275.75</c:v>
                </c:pt>
                <c:pt idx="245">
                  <c:v>276.87</c:v>
                </c:pt>
                <c:pt idx="246">
                  <c:v>277.89</c:v>
                </c:pt>
                <c:pt idx="247">
                  <c:v>278.90000000000003</c:v>
                </c:pt>
                <c:pt idx="248">
                  <c:v>279.92</c:v>
                </c:pt>
                <c:pt idx="249">
                  <c:v>280.94</c:v>
                </c:pt>
                <c:pt idx="250">
                  <c:v>281.96000000000004</c:v>
                </c:pt>
                <c:pt idx="251">
                  <c:v>282.97000000000003</c:v>
                </c:pt>
                <c:pt idx="252">
                  <c:v>283.99</c:v>
                </c:pt>
                <c:pt idx="253">
                  <c:v>285</c:v>
                </c:pt>
                <c:pt idx="254">
                  <c:v>286.02</c:v>
                </c:pt>
                <c:pt idx="255">
                  <c:v>287.03000000000003</c:v>
                </c:pt>
                <c:pt idx="256">
                  <c:v>288.04000000000002</c:v>
                </c:pt>
                <c:pt idx="257">
                  <c:v>289.06</c:v>
                </c:pt>
                <c:pt idx="258">
                  <c:v>290.10000000000002</c:v>
                </c:pt>
                <c:pt idx="259">
                  <c:v>291.12</c:v>
                </c:pt>
                <c:pt idx="260">
                  <c:v>292.14</c:v>
                </c:pt>
                <c:pt idx="261">
                  <c:v>293.16000000000003</c:v>
                </c:pt>
                <c:pt idx="262">
                  <c:v>294.18</c:v>
                </c:pt>
                <c:pt idx="263">
                  <c:v>295.2</c:v>
                </c:pt>
                <c:pt idx="264">
                  <c:v>296.21000000000004</c:v>
                </c:pt>
                <c:pt idx="265">
                  <c:v>297.23</c:v>
                </c:pt>
                <c:pt idx="266">
                  <c:v>298.24</c:v>
                </c:pt>
                <c:pt idx="267">
                  <c:v>299.25</c:v>
                </c:pt>
                <c:pt idx="268">
                  <c:v>300.27</c:v>
                </c:pt>
                <c:pt idx="269">
                  <c:v>301.28000000000003</c:v>
                </c:pt>
                <c:pt idx="270">
                  <c:v>302.3</c:v>
                </c:pt>
                <c:pt idx="271">
                  <c:v>303.32</c:v>
                </c:pt>
                <c:pt idx="272">
                  <c:v>304.33</c:v>
                </c:pt>
                <c:pt idx="273">
                  <c:v>305.35000000000002</c:v>
                </c:pt>
                <c:pt idx="274">
                  <c:v>306.36</c:v>
                </c:pt>
                <c:pt idx="275">
                  <c:v>307.38</c:v>
                </c:pt>
                <c:pt idx="276">
                  <c:v>308.39</c:v>
                </c:pt>
                <c:pt idx="277">
                  <c:v>309.40000000000003</c:v>
                </c:pt>
                <c:pt idx="278">
                  <c:v>310.42</c:v>
                </c:pt>
                <c:pt idx="279">
                  <c:v>311.46000000000004</c:v>
                </c:pt>
                <c:pt idx="280">
                  <c:v>312.48</c:v>
                </c:pt>
                <c:pt idx="281">
                  <c:v>313.49</c:v>
                </c:pt>
                <c:pt idx="282">
                  <c:v>314.51</c:v>
                </c:pt>
                <c:pt idx="283">
                  <c:v>315.52</c:v>
                </c:pt>
                <c:pt idx="284">
                  <c:v>316.53000000000003</c:v>
                </c:pt>
                <c:pt idx="285">
                  <c:v>317.55</c:v>
                </c:pt>
                <c:pt idx="286">
                  <c:v>318.56</c:v>
                </c:pt>
                <c:pt idx="287">
                  <c:v>319.58</c:v>
                </c:pt>
                <c:pt idx="288">
                  <c:v>320.60000000000002</c:v>
                </c:pt>
                <c:pt idx="289">
                  <c:v>321.61</c:v>
                </c:pt>
                <c:pt idx="290">
                  <c:v>322.63</c:v>
                </c:pt>
                <c:pt idx="291">
                  <c:v>323.65000000000003</c:v>
                </c:pt>
                <c:pt idx="292">
                  <c:v>324.66000000000003</c:v>
                </c:pt>
                <c:pt idx="293">
                  <c:v>325.68</c:v>
                </c:pt>
                <c:pt idx="294">
                  <c:v>326.7</c:v>
                </c:pt>
                <c:pt idx="295">
                  <c:v>327.71000000000004</c:v>
                </c:pt>
                <c:pt idx="296">
                  <c:v>328.73</c:v>
                </c:pt>
                <c:pt idx="297">
                  <c:v>329.75</c:v>
                </c:pt>
                <c:pt idx="298">
                  <c:v>330.77</c:v>
                </c:pt>
                <c:pt idx="299">
                  <c:v>331.79</c:v>
                </c:pt>
                <c:pt idx="300">
                  <c:v>332.81</c:v>
                </c:pt>
                <c:pt idx="301">
                  <c:v>333.84000000000003</c:v>
                </c:pt>
                <c:pt idx="302">
                  <c:v>334.85</c:v>
                </c:pt>
                <c:pt idx="303">
                  <c:v>335.87</c:v>
                </c:pt>
                <c:pt idx="304">
                  <c:v>336.88</c:v>
                </c:pt>
                <c:pt idx="305">
                  <c:v>337.90000000000003</c:v>
                </c:pt>
                <c:pt idx="306">
                  <c:v>338.91</c:v>
                </c:pt>
                <c:pt idx="307">
                  <c:v>339.92</c:v>
                </c:pt>
                <c:pt idx="308">
                  <c:v>340.94</c:v>
                </c:pt>
                <c:pt idx="309">
                  <c:v>341.95</c:v>
                </c:pt>
                <c:pt idx="310">
                  <c:v>343.18</c:v>
                </c:pt>
                <c:pt idx="311">
                  <c:v>344.2</c:v>
                </c:pt>
                <c:pt idx="312">
                  <c:v>345.21000000000004</c:v>
                </c:pt>
                <c:pt idx="313">
                  <c:v>346.23</c:v>
                </c:pt>
                <c:pt idx="314">
                  <c:v>347.24</c:v>
                </c:pt>
                <c:pt idx="315">
                  <c:v>348.26</c:v>
                </c:pt>
                <c:pt idx="316">
                  <c:v>349.3</c:v>
                </c:pt>
                <c:pt idx="317">
                  <c:v>350.32</c:v>
                </c:pt>
                <c:pt idx="318">
                  <c:v>351.34000000000003</c:v>
                </c:pt>
                <c:pt idx="319">
                  <c:v>352.36</c:v>
                </c:pt>
                <c:pt idx="320">
                  <c:v>353.38</c:v>
                </c:pt>
                <c:pt idx="321">
                  <c:v>354.39</c:v>
                </c:pt>
                <c:pt idx="322">
                  <c:v>355.41</c:v>
                </c:pt>
                <c:pt idx="323">
                  <c:v>356.42</c:v>
                </c:pt>
                <c:pt idx="324">
                  <c:v>357.44</c:v>
                </c:pt>
                <c:pt idx="325">
                  <c:v>358.45</c:v>
                </c:pt>
                <c:pt idx="326">
                  <c:v>359.47</c:v>
                </c:pt>
                <c:pt idx="327">
                  <c:v>360.49</c:v>
                </c:pt>
                <c:pt idx="328">
                  <c:v>361.51</c:v>
                </c:pt>
                <c:pt idx="329">
                  <c:v>362.52</c:v>
                </c:pt>
                <c:pt idx="330">
                  <c:v>363.54</c:v>
                </c:pt>
                <c:pt idx="331">
                  <c:v>364.55</c:v>
                </c:pt>
                <c:pt idx="332">
                  <c:v>365.57</c:v>
                </c:pt>
                <c:pt idx="333">
                  <c:v>366.58</c:v>
                </c:pt>
                <c:pt idx="334">
                  <c:v>367.6</c:v>
                </c:pt>
                <c:pt idx="335">
                  <c:v>368.61</c:v>
                </c:pt>
                <c:pt idx="336">
                  <c:v>369.63</c:v>
                </c:pt>
                <c:pt idx="337">
                  <c:v>370.66</c:v>
                </c:pt>
                <c:pt idx="338">
                  <c:v>371.72</c:v>
                </c:pt>
                <c:pt idx="339">
                  <c:v>372.77</c:v>
                </c:pt>
                <c:pt idx="340">
                  <c:v>373.82</c:v>
                </c:pt>
                <c:pt idx="341">
                  <c:v>374.87</c:v>
                </c:pt>
                <c:pt idx="342">
                  <c:v>376.21000000000004</c:v>
                </c:pt>
                <c:pt idx="343">
                  <c:v>377.51</c:v>
                </c:pt>
                <c:pt idx="344">
                  <c:v>378.56</c:v>
                </c:pt>
                <c:pt idx="345">
                  <c:v>379.61</c:v>
                </c:pt>
                <c:pt idx="346">
                  <c:v>380.66</c:v>
                </c:pt>
                <c:pt idx="347">
                  <c:v>381.72</c:v>
                </c:pt>
                <c:pt idx="348">
                  <c:v>382.76</c:v>
                </c:pt>
                <c:pt idx="349">
                  <c:v>383.81</c:v>
                </c:pt>
                <c:pt idx="350">
                  <c:v>384.86</c:v>
                </c:pt>
                <c:pt idx="351">
                  <c:v>385.91</c:v>
                </c:pt>
                <c:pt idx="352">
                  <c:v>386.96000000000004</c:v>
                </c:pt>
                <c:pt idx="353">
                  <c:v>388.04</c:v>
                </c:pt>
                <c:pt idx="354">
                  <c:v>389.1</c:v>
                </c:pt>
                <c:pt idx="355">
                  <c:v>390.15000000000003</c:v>
                </c:pt>
                <c:pt idx="356">
                  <c:v>391.2</c:v>
                </c:pt>
                <c:pt idx="357">
                  <c:v>392.25</c:v>
                </c:pt>
                <c:pt idx="358">
                  <c:v>393.3</c:v>
                </c:pt>
                <c:pt idx="359">
                  <c:v>394.35</c:v>
                </c:pt>
                <c:pt idx="360">
                  <c:v>395.40000000000003</c:v>
                </c:pt>
                <c:pt idx="361">
                  <c:v>396.45</c:v>
                </c:pt>
                <c:pt idx="362">
                  <c:v>397.5</c:v>
                </c:pt>
                <c:pt idx="363">
                  <c:v>398.55</c:v>
                </c:pt>
                <c:pt idx="364">
                  <c:v>399.61</c:v>
                </c:pt>
                <c:pt idx="365">
                  <c:v>400.66</c:v>
                </c:pt>
                <c:pt idx="366">
                  <c:v>401.71000000000004</c:v>
                </c:pt>
                <c:pt idx="367">
                  <c:v>402.76</c:v>
                </c:pt>
                <c:pt idx="368">
                  <c:v>403.81</c:v>
                </c:pt>
                <c:pt idx="369">
                  <c:v>404.86</c:v>
                </c:pt>
                <c:pt idx="370">
                  <c:v>405.91</c:v>
                </c:pt>
                <c:pt idx="371">
                  <c:v>406.96000000000004</c:v>
                </c:pt>
                <c:pt idx="372">
                  <c:v>408.02</c:v>
                </c:pt>
                <c:pt idx="373">
                  <c:v>409.08</c:v>
                </c:pt>
                <c:pt idx="374">
                  <c:v>410.13</c:v>
                </c:pt>
                <c:pt idx="375">
                  <c:v>411.18</c:v>
                </c:pt>
                <c:pt idx="376">
                  <c:v>412.23</c:v>
                </c:pt>
                <c:pt idx="377">
                  <c:v>413.28000000000003</c:v>
                </c:pt>
                <c:pt idx="378">
                  <c:v>414.34000000000003</c:v>
                </c:pt>
                <c:pt idx="379">
                  <c:v>415.40000000000003</c:v>
                </c:pt>
                <c:pt idx="380">
                  <c:v>416.46000000000004</c:v>
                </c:pt>
                <c:pt idx="381">
                  <c:v>417.51</c:v>
                </c:pt>
                <c:pt idx="382">
                  <c:v>418.56</c:v>
                </c:pt>
                <c:pt idx="383">
                  <c:v>419.6</c:v>
                </c:pt>
                <c:pt idx="384">
                  <c:v>420.65000000000003</c:v>
                </c:pt>
                <c:pt idx="385">
                  <c:v>421.7</c:v>
                </c:pt>
                <c:pt idx="386">
                  <c:v>422.75000000000006</c:v>
                </c:pt>
                <c:pt idx="387">
                  <c:v>423.79</c:v>
                </c:pt>
                <c:pt idx="388">
                  <c:v>424.84000000000009</c:v>
                </c:pt>
                <c:pt idx="389">
                  <c:v>425.89000000000004</c:v>
                </c:pt>
                <c:pt idx="390">
                  <c:v>426.93000000000012</c:v>
                </c:pt>
                <c:pt idx="391">
                  <c:v>427.98000000000008</c:v>
                </c:pt>
                <c:pt idx="392">
                  <c:v>429.03000000000003</c:v>
                </c:pt>
                <c:pt idx="393">
                  <c:v>430.0800000000001</c:v>
                </c:pt>
                <c:pt idx="394">
                  <c:v>431.12000000000006</c:v>
                </c:pt>
                <c:pt idx="395">
                  <c:v>432.17</c:v>
                </c:pt>
                <c:pt idx="396">
                  <c:v>433.22000000000008</c:v>
                </c:pt>
                <c:pt idx="397">
                  <c:v>434.26000000000005</c:v>
                </c:pt>
                <c:pt idx="398">
                  <c:v>435.31000000000012</c:v>
                </c:pt>
                <c:pt idx="399">
                  <c:v>436.36000000000007</c:v>
                </c:pt>
                <c:pt idx="400">
                  <c:v>437.41</c:v>
                </c:pt>
                <c:pt idx="401">
                  <c:v>438.4500000000001</c:v>
                </c:pt>
                <c:pt idx="402">
                  <c:v>439.50000000000006</c:v>
                </c:pt>
                <c:pt idx="403">
                  <c:v>440.55</c:v>
                </c:pt>
                <c:pt idx="404">
                  <c:v>441.60000000000008</c:v>
                </c:pt>
                <c:pt idx="405">
                  <c:v>442.65000000000003</c:v>
                </c:pt>
                <c:pt idx="406">
                  <c:v>443.69000000000011</c:v>
                </c:pt>
                <c:pt idx="407">
                  <c:v>444.74000000000007</c:v>
                </c:pt>
                <c:pt idx="408">
                  <c:v>445.79</c:v>
                </c:pt>
                <c:pt idx="409">
                  <c:v>446.84000000000009</c:v>
                </c:pt>
                <c:pt idx="410">
                  <c:v>447.88000000000005</c:v>
                </c:pt>
                <c:pt idx="411">
                  <c:v>448.93000000000012</c:v>
                </c:pt>
                <c:pt idx="412">
                  <c:v>449.98000000000008</c:v>
                </c:pt>
                <c:pt idx="413">
                  <c:v>451.02000000000004</c:v>
                </c:pt>
                <c:pt idx="414">
                  <c:v>452.07000000000011</c:v>
                </c:pt>
                <c:pt idx="415">
                  <c:v>453.12000000000006</c:v>
                </c:pt>
                <c:pt idx="416">
                  <c:v>454.16</c:v>
                </c:pt>
                <c:pt idx="417">
                  <c:v>455.21000000000009</c:v>
                </c:pt>
                <c:pt idx="418">
                  <c:v>456.26000000000005</c:v>
                </c:pt>
                <c:pt idx="419">
                  <c:v>457.3</c:v>
                </c:pt>
                <c:pt idx="420">
                  <c:v>458.35000000000008</c:v>
                </c:pt>
                <c:pt idx="421">
                  <c:v>459.40000000000003</c:v>
                </c:pt>
                <c:pt idx="422">
                  <c:v>460.4500000000001</c:v>
                </c:pt>
                <c:pt idx="423">
                  <c:v>461.49000000000007</c:v>
                </c:pt>
                <c:pt idx="424">
                  <c:v>462.54</c:v>
                </c:pt>
                <c:pt idx="425">
                  <c:v>463.59000000000009</c:v>
                </c:pt>
                <c:pt idx="426">
                  <c:v>464.64000000000004</c:v>
                </c:pt>
                <c:pt idx="427">
                  <c:v>465.68000000000012</c:v>
                </c:pt>
                <c:pt idx="428">
                  <c:v>466.73000000000008</c:v>
                </c:pt>
                <c:pt idx="429">
                  <c:v>467.78000000000003</c:v>
                </c:pt>
                <c:pt idx="430">
                  <c:v>468.8300000000001</c:v>
                </c:pt>
                <c:pt idx="431">
                  <c:v>469.87000000000006</c:v>
                </c:pt>
                <c:pt idx="432">
                  <c:v>470.92</c:v>
                </c:pt>
                <c:pt idx="433">
                  <c:v>471.97000000000008</c:v>
                </c:pt>
                <c:pt idx="434">
                  <c:v>473.02000000000004</c:v>
                </c:pt>
                <c:pt idx="435">
                  <c:v>474.07000000000011</c:v>
                </c:pt>
                <c:pt idx="436">
                  <c:v>475.11000000000007</c:v>
                </c:pt>
                <c:pt idx="437">
                  <c:v>476.16</c:v>
                </c:pt>
                <c:pt idx="438">
                  <c:v>477.21000000000009</c:v>
                </c:pt>
                <c:pt idx="439">
                  <c:v>478.26000000000005</c:v>
                </c:pt>
                <c:pt idx="440">
                  <c:v>479.3</c:v>
                </c:pt>
                <c:pt idx="441">
                  <c:v>480.35000000000008</c:v>
                </c:pt>
                <c:pt idx="442">
                  <c:v>481.40000000000003</c:v>
                </c:pt>
                <c:pt idx="443">
                  <c:v>482.44000000000011</c:v>
                </c:pt>
                <c:pt idx="444">
                  <c:v>483.49000000000007</c:v>
                </c:pt>
                <c:pt idx="445">
                  <c:v>484.53000000000003</c:v>
                </c:pt>
                <c:pt idx="446">
                  <c:v>485.5800000000001</c:v>
                </c:pt>
                <c:pt idx="447">
                  <c:v>486.62000000000006</c:v>
                </c:pt>
                <c:pt idx="448">
                  <c:v>487.67</c:v>
                </c:pt>
                <c:pt idx="449">
                  <c:v>488.71000000000009</c:v>
                </c:pt>
                <c:pt idx="450">
                  <c:v>489.76000000000005</c:v>
                </c:pt>
                <c:pt idx="451">
                  <c:v>490.8</c:v>
                </c:pt>
                <c:pt idx="452">
                  <c:v>491.85000000000008</c:v>
                </c:pt>
                <c:pt idx="453">
                  <c:v>492.90000000000003</c:v>
                </c:pt>
                <c:pt idx="454">
                  <c:v>493.94000000000011</c:v>
                </c:pt>
                <c:pt idx="455">
                  <c:v>494.99000000000007</c:v>
                </c:pt>
                <c:pt idx="456">
                  <c:v>496.04</c:v>
                </c:pt>
                <c:pt idx="457">
                  <c:v>497.0800000000001</c:v>
                </c:pt>
                <c:pt idx="458">
                  <c:v>498.12000000000006</c:v>
                </c:pt>
                <c:pt idx="459">
                  <c:v>499.17</c:v>
                </c:pt>
                <c:pt idx="460">
                  <c:v>500.21000000000009</c:v>
                </c:pt>
                <c:pt idx="461">
                  <c:v>501.25000000000006</c:v>
                </c:pt>
                <c:pt idx="462">
                  <c:v>502.3</c:v>
                </c:pt>
                <c:pt idx="463">
                  <c:v>503.34000000000009</c:v>
                </c:pt>
                <c:pt idx="464">
                  <c:v>504.39000000000004</c:v>
                </c:pt>
                <c:pt idx="465">
                  <c:v>505.44000000000011</c:v>
                </c:pt>
                <c:pt idx="466">
                  <c:v>506.48000000000008</c:v>
                </c:pt>
                <c:pt idx="467">
                  <c:v>507.53000000000003</c:v>
                </c:pt>
                <c:pt idx="468">
                  <c:v>508.57000000000011</c:v>
                </c:pt>
                <c:pt idx="469">
                  <c:v>509.61000000000007</c:v>
                </c:pt>
                <c:pt idx="470">
                  <c:v>510.66</c:v>
                </c:pt>
                <c:pt idx="471">
                  <c:v>511.7000000000001</c:v>
                </c:pt>
                <c:pt idx="472">
                  <c:v>512.75</c:v>
                </c:pt>
                <c:pt idx="473">
                  <c:v>513.79999999999995</c:v>
                </c:pt>
                <c:pt idx="474">
                  <c:v>514.84</c:v>
                </c:pt>
                <c:pt idx="475">
                  <c:v>515.89</c:v>
                </c:pt>
                <c:pt idx="476">
                  <c:v>516.93000000000006</c:v>
                </c:pt>
                <c:pt idx="477">
                  <c:v>517.97</c:v>
                </c:pt>
                <c:pt idx="478">
                  <c:v>519.02</c:v>
                </c:pt>
                <c:pt idx="479">
                  <c:v>520.06000000000006</c:v>
                </c:pt>
                <c:pt idx="480">
                  <c:v>521.11</c:v>
                </c:pt>
                <c:pt idx="481">
                  <c:v>522.15</c:v>
                </c:pt>
                <c:pt idx="482">
                  <c:v>523.20000000000005</c:v>
                </c:pt>
                <c:pt idx="483">
                  <c:v>524.24</c:v>
                </c:pt>
                <c:pt idx="484">
                  <c:v>525.29</c:v>
                </c:pt>
                <c:pt idx="485">
                  <c:v>526.33000000000004</c:v>
                </c:pt>
                <c:pt idx="486">
                  <c:v>527.38</c:v>
                </c:pt>
                <c:pt idx="487">
                  <c:v>528.41999999999996</c:v>
                </c:pt>
                <c:pt idx="488">
                  <c:v>529.47</c:v>
                </c:pt>
                <c:pt idx="489">
                  <c:v>530.51</c:v>
                </c:pt>
                <c:pt idx="490">
                  <c:v>531.56000000000006</c:v>
                </c:pt>
                <c:pt idx="491">
                  <c:v>532.61</c:v>
                </c:pt>
                <c:pt idx="492">
                  <c:v>533.65</c:v>
                </c:pt>
                <c:pt idx="493">
                  <c:v>534.70000000000005</c:v>
                </c:pt>
                <c:pt idx="494">
                  <c:v>535.74</c:v>
                </c:pt>
                <c:pt idx="495">
                  <c:v>536.79</c:v>
                </c:pt>
                <c:pt idx="496">
                  <c:v>537.83000000000004</c:v>
                </c:pt>
                <c:pt idx="497">
                  <c:v>538.88</c:v>
                </c:pt>
                <c:pt idx="498">
                  <c:v>539.91999999999996</c:v>
                </c:pt>
                <c:pt idx="499">
                  <c:v>540.97</c:v>
                </c:pt>
                <c:pt idx="500">
                  <c:v>542.02</c:v>
                </c:pt>
                <c:pt idx="501">
                  <c:v>543.06000000000006</c:v>
                </c:pt>
                <c:pt idx="502">
                  <c:v>544.1</c:v>
                </c:pt>
                <c:pt idx="503">
                  <c:v>545.15</c:v>
                </c:pt>
                <c:pt idx="504">
                  <c:v>546.19000000000005</c:v>
                </c:pt>
                <c:pt idx="505">
                  <c:v>547.24</c:v>
                </c:pt>
                <c:pt idx="506">
                  <c:v>548.29</c:v>
                </c:pt>
                <c:pt idx="507">
                  <c:v>549.33000000000004</c:v>
                </c:pt>
                <c:pt idx="508">
                  <c:v>550.37</c:v>
                </c:pt>
                <c:pt idx="509">
                  <c:v>551.41999999999996</c:v>
                </c:pt>
                <c:pt idx="510">
                  <c:v>552.47</c:v>
                </c:pt>
                <c:pt idx="511">
                  <c:v>553.51</c:v>
                </c:pt>
                <c:pt idx="512">
                  <c:v>554.54999999999995</c:v>
                </c:pt>
                <c:pt idx="513">
                  <c:v>555.6</c:v>
                </c:pt>
                <c:pt idx="514">
                  <c:v>556.64</c:v>
                </c:pt>
                <c:pt idx="515">
                  <c:v>557.69000000000005</c:v>
                </c:pt>
                <c:pt idx="516">
                  <c:v>558.74</c:v>
                </c:pt>
                <c:pt idx="517">
                  <c:v>559.78</c:v>
                </c:pt>
                <c:pt idx="518">
                  <c:v>560.83000000000004</c:v>
                </c:pt>
                <c:pt idx="519">
                  <c:v>561.87</c:v>
                </c:pt>
                <c:pt idx="520">
                  <c:v>562.91999999999996</c:v>
                </c:pt>
                <c:pt idx="521">
                  <c:v>563.96</c:v>
                </c:pt>
                <c:pt idx="522">
                  <c:v>565.01</c:v>
                </c:pt>
                <c:pt idx="523">
                  <c:v>566.04999999999995</c:v>
                </c:pt>
                <c:pt idx="524">
                  <c:v>567.1</c:v>
                </c:pt>
                <c:pt idx="525">
                  <c:v>568.14</c:v>
                </c:pt>
                <c:pt idx="526">
                  <c:v>569.19000000000005</c:v>
                </c:pt>
                <c:pt idx="527">
                  <c:v>570.23</c:v>
                </c:pt>
                <c:pt idx="528">
                  <c:v>571.28</c:v>
                </c:pt>
                <c:pt idx="529">
                  <c:v>572.32000000000005</c:v>
                </c:pt>
                <c:pt idx="530">
                  <c:v>573.37</c:v>
                </c:pt>
                <c:pt idx="531">
                  <c:v>574.41</c:v>
                </c:pt>
                <c:pt idx="532">
                  <c:v>575.46</c:v>
                </c:pt>
                <c:pt idx="533">
                  <c:v>576.5</c:v>
                </c:pt>
                <c:pt idx="534">
                  <c:v>577.54999999999995</c:v>
                </c:pt>
                <c:pt idx="535">
                  <c:v>578.59</c:v>
                </c:pt>
                <c:pt idx="536">
                  <c:v>579.63</c:v>
                </c:pt>
                <c:pt idx="537">
                  <c:v>580.68000000000006</c:v>
                </c:pt>
                <c:pt idx="538">
                  <c:v>581.73</c:v>
                </c:pt>
                <c:pt idx="539">
                  <c:v>582.77</c:v>
                </c:pt>
                <c:pt idx="540">
                  <c:v>583.82000000000005</c:v>
                </c:pt>
                <c:pt idx="541">
                  <c:v>584.87</c:v>
                </c:pt>
                <c:pt idx="542">
                  <c:v>585.91</c:v>
                </c:pt>
                <c:pt idx="543">
                  <c:v>586.96</c:v>
                </c:pt>
                <c:pt idx="544">
                  <c:v>588</c:v>
                </c:pt>
                <c:pt idx="545">
                  <c:v>589.04999999999995</c:v>
                </c:pt>
                <c:pt idx="546">
                  <c:v>590.1</c:v>
                </c:pt>
                <c:pt idx="547">
                  <c:v>591.14</c:v>
                </c:pt>
                <c:pt idx="548">
                  <c:v>592.19000000000005</c:v>
                </c:pt>
                <c:pt idx="549">
                  <c:v>593.23</c:v>
                </c:pt>
                <c:pt idx="550">
                  <c:v>594.28</c:v>
                </c:pt>
                <c:pt idx="551">
                  <c:v>595.32000000000005</c:v>
                </c:pt>
                <c:pt idx="552">
                  <c:v>596.37</c:v>
                </c:pt>
                <c:pt idx="553">
                  <c:v>597.41</c:v>
                </c:pt>
                <c:pt idx="554">
                  <c:v>598.46</c:v>
                </c:pt>
                <c:pt idx="555">
                  <c:v>599.5</c:v>
                </c:pt>
                <c:pt idx="556">
                  <c:v>600.54999999999995</c:v>
                </c:pt>
                <c:pt idx="557">
                  <c:v>601.6</c:v>
                </c:pt>
                <c:pt idx="558">
                  <c:v>602.64</c:v>
                </c:pt>
                <c:pt idx="559">
                  <c:v>603.69000000000005</c:v>
                </c:pt>
                <c:pt idx="560">
                  <c:v>604.73</c:v>
                </c:pt>
                <c:pt idx="561">
                  <c:v>605.78</c:v>
                </c:pt>
                <c:pt idx="562">
                  <c:v>606.82000000000005</c:v>
                </c:pt>
                <c:pt idx="563">
                  <c:v>607.87</c:v>
                </c:pt>
                <c:pt idx="564">
                  <c:v>608.91999999999996</c:v>
                </c:pt>
                <c:pt idx="565">
                  <c:v>609.96</c:v>
                </c:pt>
                <c:pt idx="566">
                  <c:v>611</c:v>
                </c:pt>
                <c:pt idx="567">
                  <c:v>612.04999999999995</c:v>
                </c:pt>
                <c:pt idx="568">
                  <c:v>613.09</c:v>
                </c:pt>
                <c:pt idx="569">
                  <c:v>614.14</c:v>
                </c:pt>
                <c:pt idx="570">
                  <c:v>615.19000000000005</c:v>
                </c:pt>
                <c:pt idx="571">
                  <c:v>616.23</c:v>
                </c:pt>
                <c:pt idx="572">
                  <c:v>617.28</c:v>
                </c:pt>
                <c:pt idx="573">
                  <c:v>618.32000000000005</c:v>
                </c:pt>
                <c:pt idx="574">
                  <c:v>619.37</c:v>
                </c:pt>
                <c:pt idx="575">
                  <c:v>620.41</c:v>
                </c:pt>
                <c:pt idx="576">
                  <c:v>621.46</c:v>
                </c:pt>
                <c:pt idx="577">
                  <c:v>622.5</c:v>
                </c:pt>
                <c:pt idx="578">
                  <c:v>623.54999999999995</c:v>
                </c:pt>
                <c:pt idx="579">
                  <c:v>624.59</c:v>
                </c:pt>
                <c:pt idx="580">
                  <c:v>625.64</c:v>
                </c:pt>
                <c:pt idx="581">
                  <c:v>626.68000000000006</c:v>
                </c:pt>
                <c:pt idx="582">
                  <c:v>627.73</c:v>
                </c:pt>
                <c:pt idx="583">
                  <c:v>628.77</c:v>
                </c:pt>
                <c:pt idx="584">
                  <c:v>629.82000000000005</c:v>
                </c:pt>
                <c:pt idx="585">
                  <c:v>630.86</c:v>
                </c:pt>
                <c:pt idx="586">
                  <c:v>631.91</c:v>
                </c:pt>
                <c:pt idx="587">
                  <c:v>632.95000000000005</c:v>
                </c:pt>
                <c:pt idx="588">
                  <c:v>634</c:v>
                </c:pt>
                <c:pt idx="589">
                  <c:v>635.04</c:v>
                </c:pt>
                <c:pt idx="590">
                  <c:v>636.09</c:v>
                </c:pt>
                <c:pt idx="591">
                  <c:v>637.13</c:v>
                </c:pt>
                <c:pt idx="592">
                  <c:v>638.18000000000006</c:v>
                </c:pt>
                <c:pt idx="593">
                  <c:v>639.23</c:v>
                </c:pt>
                <c:pt idx="594">
                  <c:v>640.27</c:v>
                </c:pt>
                <c:pt idx="595">
                  <c:v>641.31000000000006</c:v>
                </c:pt>
                <c:pt idx="596">
                  <c:v>642.36</c:v>
                </c:pt>
                <c:pt idx="597">
                  <c:v>643.4</c:v>
                </c:pt>
                <c:pt idx="598">
                  <c:v>644.45000000000005</c:v>
                </c:pt>
                <c:pt idx="599">
                  <c:v>645.49</c:v>
                </c:pt>
                <c:pt idx="600">
                  <c:v>646.54</c:v>
                </c:pt>
                <c:pt idx="601">
                  <c:v>647.58000000000004</c:v>
                </c:pt>
                <c:pt idx="602">
                  <c:v>648.63</c:v>
                </c:pt>
                <c:pt idx="603">
                  <c:v>649.69000000000005</c:v>
                </c:pt>
                <c:pt idx="604">
                  <c:v>650.75</c:v>
                </c:pt>
                <c:pt idx="605">
                  <c:v>651.81000000000006</c:v>
                </c:pt>
                <c:pt idx="606">
                  <c:v>652.86</c:v>
                </c:pt>
                <c:pt idx="607">
                  <c:v>653.91999999999996</c:v>
                </c:pt>
                <c:pt idx="608">
                  <c:v>654.98</c:v>
                </c:pt>
                <c:pt idx="609">
                  <c:v>656.04</c:v>
                </c:pt>
                <c:pt idx="610">
                  <c:v>657.1</c:v>
                </c:pt>
                <c:pt idx="611">
                  <c:v>658.16</c:v>
                </c:pt>
                <c:pt idx="612">
                  <c:v>659.21</c:v>
                </c:pt>
                <c:pt idx="613">
                  <c:v>660.27</c:v>
                </c:pt>
              </c:numCache>
            </c:numRef>
          </c:xVal>
          <c:yVal>
            <c:numRef>
              <c:f>Sheet1!$B$2:$B$615</c:f>
              <c:numCache>
                <c:formatCode>General</c:formatCode>
                <c:ptCount val="614"/>
                <c:pt idx="0">
                  <c:v>4.40216064453125E-3</c:v>
                </c:pt>
                <c:pt idx="1">
                  <c:v>4.40216064453125E-3</c:v>
                </c:pt>
                <c:pt idx="2">
                  <c:v>4.40216064453125E-3</c:v>
                </c:pt>
                <c:pt idx="3">
                  <c:v>4.40216064453125E-3</c:v>
                </c:pt>
                <c:pt idx="4">
                  <c:v>4.40216064453125E-3</c:v>
                </c:pt>
                <c:pt idx="5">
                  <c:v>4.40216064453125E-3</c:v>
                </c:pt>
                <c:pt idx="6">
                  <c:v>4.40216064453125E-3</c:v>
                </c:pt>
                <c:pt idx="7">
                  <c:v>4.40216064453125E-3</c:v>
                </c:pt>
                <c:pt idx="8">
                  <c:v>4.40216064453125E-3</c:v>
                </c:pt>
                <c:pt idx="9">
                  <c:v>4.40216064453125E-3</c:v>
                </c:pt>
                <c:pt idx="10">
                  <c:v>4.40216064453125E-3</c:v>
                </c:pt>
                <c:pt idx="11">
                  <c:v>8.8962554931640625E-2</c:v>
                </c:pt>
                <c:pt idx="12">
                  <c:v>0.21323013305664062</c:v>
                </c:pt>
                <c:pt idx="13">
                  <c:v>0.33786773681640625</c:v>
                </c:pt>
                <c:pt idx="14">
                  <c:v>0.46265029907226562</c:v>
                </c:pt>
                <c:pt idx="15">
                  <c:v>0.58767318725585938</c:v>
                </c:pt>
                <c:pt idx="16">
                  <c:v>0.71240997314453125</c:v>
                </c:pt>
                <c:pt idx="17">
                  <c:v>0.83761215209960938</c:v>
                </c:pt>
                <c:pt idx="18">
                  <c:v>0.96277999877929688</c:v>
                </c:pt>
                <c:pt idx="19">
                  <c:v>1.0881500244140625</c:v>
                </c:pt>
                <c:pt idx="20">
                  <c:v>1.2135276794433594</c:v>
                </c:pt>
                <c:pt idx="21">
                  <c:v>1.3391380310058594</c:v>
                </c:pt>
                <c:pt idx="22">
                  <c:v>1.4646873474121094</c:v>
                </c:pt>
                <c:pt idx="23">
                  <c:v>1.5900840759277344</c:v>
                </c:pt>
                <c:pt idx="24">
                  <c:v>1.7156105041503906</c:v>
                </c:pt>
                <c:pt idx="25">
                  <c:v>1.8411979675292969</c:v>
                </c:pt>
                <c:pt idx="26">
                  <c:v>1.9665641784667969</c:v>
                </c:pt>
                <c:pt idx="27">
                  <c:v>2.0923042297363281</c:v>
                </c:pt>
                <c:pt idx="28">
                  <c:v>2.2183189392089844</c:v>
                </c:pt>
                <c:pt idx="29">
                  <c:v>2.3429946899414062</c:v>
                </c:pt>
                <c:pt idx="30">
                  <c:v>2.4686546325683594</c:v>
                </c:pt>
                <c:pt idx="31">
                  <c:v>2.5951385498046875</c:v>
                </c:pt>
                <c:pt idx="32">
                  <c:v>2.7204704284667969</c:v>
                </c:pt>
                <c:pt idx="33">
                  <c:v>2.8466567993164062</c:v>
                </c:pt>
                <c:pt idx="34">
                  <c:v>2.9726982116699219</c:v>
                </c:pt>
                <c:pt idx="35">
                  <c:v>3.0962448120117188</c:v>
                </c:pt>
                <c:pt idx="36">
                  <c:v>3.2206573486328125</c:v>
                </c:pt>
                <c:pt idx="37">
                  <c:v>3.3469314575195312</c:v>
                </c:pt>
                <c:pt idx="38">
                  <c:v>3.4734840393066406</c:v>
                </c:pt>
                <c:pt idx="39">
                  <c:v>3.5999717712402344</c:v>
                </c:pt>
                <c:pt idx="40">
                  <c:v>3.7264518737792969</c:v>
                </c:pt>
                <c:pt idx="41">
                  <c:v>3.8503074645996094</c:v>
                </c:pt>
                <c:pt idx="42">
                  <c:v>3.9771766662597656</c:v>
                </c:pt>
                <c:pt idx="43">
                  <c:v>4.1038017272949219</c:v>
                </c:pt>
                <c:pt idx="44">
                  <c:v>4.2305450439453125</c:v>
                </c:pt>
                <c:pt idx="45">
                  <c:v>4.3572044372558594</c:v>
                </c:pt>
                <c:pt idx="46">
                  <c:v>4.4842910766601562</c:v>
                </c:pt>
                <c:pt idx="47">
                  <c:v>4.6055755615234375</c:v>
                </c:pt>
                <c:pt idx="48">
                  <c:v>4.7314262390136719</c:v>
                </c:pt>
                <c:pt idx="49">
                  <c:v>4.8581466674804688</c:v>
                </c:pt>
                <c:pt idx="50">
                  <c:v>4.9850120544433594</c:v>
                </c:pt>
                <c:pt idx="51">
                  <c:v>5.1120414733886719</c:v>
                </c:pt>
                <c:pt idx="52">
                  <c:v>5.2390594482421875</c:v>
                </c:pt>
                <c:pt idx="53">
                  <c:v>5.3660392761230469</c:v>
                </c:pt>
                <c:pt idx="54">
                  <c:v>5.4931907653808594</c:v>
                </c:pt>
                <c:pt idx="55">
                  <c:v>5.6200790405273438</c:v>
                </c:pt>
                <c:pt idx="56">
                  <c:v>5.7470054626464844</c:v>
                </c:pt>
                <c:pt idx="57">
                  <c:v>5.8746871948242188</c:v>
                </c:pt>
                <c:pt idx="58">
                  <c:v>5.9977836608886719</c:v>
                </c:pt>
                <c:pt idx="59">
                  <c:v>6.1147422790527344</c:v>
                </c:pt>
                <c:pt idx="60">
                  <c:v>6.2378158569335938</c:v>
                </c:pt>
                <c:pt idx="61">
                  <c:v>6.3652992248535156</c:v>
                </c:pt>
                <c:pt idx="62">
                  <c:v>6.4928512573242188</c:v>
                </c:pt>
                <c:pt idx="63">
                  <c:v>6.6201820373535156</c:v>
                </c:pt>
                <c:pt idx="64">
                  <c:v>6.7488327026367188</c:v>
                </c:pt>
                <c:pt idx="65">
                  <c:v>6.8771324157714844</c:v>
                </c:pt>
                <c:pt idx="66">
                  <c:v>7.0051803588867188</c:v>
                </c:pt>
                <c:pt idx="67">
                  <c:v>7.1332893371582031</c:v>
                </c:pt>
                <c:pt idx="68">
                  <c:v>7.2612648010253906</c:v>
                </c:pt>
                <c:pt idx="69">
                  <c:v>7.3871803283691406</c:v>
                </c:pt>
                <c:pt idx="70">
                  <c:v>7.5089988708496094</c:v>
                </c:pt>
                <c:pt idx="71">
                  <c:v>7.6374778747558594</c:v>
                </c:pt>
                <c:pt idx="72">
                  <c:v>7.7657089233398438</c:v>
                </c:pt>
                <c:pt idx="73">
                  <c:v>7.8941307067871094</c:v>
                </c:pt>
                <c:pt idx="74">
                  <c:v>8.0224533081054688</c:v>
                </c:pt>
                <c:pt idx="75">
                  <c:v>8.1505813598632812</c:v>
                </c:pt>
                <c:pt idx="76">
                  <c:v>8.279571533203125</c:v>
                </c:pt>
                <c:pt idx="77">
                  <c:v>8.4087409973144531</c:v>
                </c:pt>
                <c:pt idx="78">
                  <c:v>8.5380325317382812</c:v>
                </c:pt>
                <c:pt idx="79">
                  <c:v>8.6664505004882812</c:v>
                </c:pt>
                <c:pt idx="80">
                  <c:v>8.7956466674804688</c:v>
                </c:pt>
                <c:pt idx="81">
                  <c:v>8.9246368408203125</c:v>
                </c:pt>
                <c:pt idx="82">
                  <c:v>9.053131103515625</c:v>
                </c:pt>
                <c:pt idx="83">
                  <c:v>9.1823692321777344</c:v>
                </c:pt>
                <c:pt idx="84">
                  <c:v>9.3117408752441406</c:v>
                </c:pt>
                <c:pt idx="85">
                  <c:v>9.44097900390625</c:v>
                </c:pt>
                <c:pt idx="86">
                  <c:v>9.5706214904785156</c:v>
                </c:pt>
                <c:pt idx="87">
                  <c:v>9.699951171875</c:v>
                </c:pt>
                <c:pt idx="88">
                  <c:v>9.8299713134765625</c:v>
                </c:pt>
                <c:pt idx="89">
                  <c:v>9.9593124389648438</c:v>
                </c:pt>
                <c:pt idx="90">
                  <c:v>10.089385986328125</c:v>
                </c:pt>
                <c:pt idx="91">
                  <c:v>10.218955993652344</c:v>
                </c:pt>
                <c:pt idx="92">
                  <c:v>10.340286254882812</c:v>
                </c:pt>
                <c:pt idx="93">
                  <c:v>10.459651947021484</c:v>
                </c:pt>
                <c:pt idx="94">
                  <c:v>10.588329315185547</c:v>
                </c:pt>
                <c:pt idx="95">
                  <c:v>10.718433380126953</c:v>
                </c:pt>
                <c:pt idx="96">
                  <c:v>10.848522186279297</c:v>
                </c:pt>
                <c:pt idx="97">
                  <c:v>10.978179931640625</c:v>
                </c:pt>
                <c:pt idx="98">
                  <c:v>11.107994079589844</c:v>
                </c:pt>
                <c:pt idx="99">
                  <c:v>11.237545013427734</c:v>
                </c:pt>
                <c:pt idx="100">
                  <c:v>11.367813110351562</c:v>
                </c:pt>
                <c:pt idx="101">
                  <c:v>11.498092651367188</c:v>
                </c:pt>
                <c:pt idx="102">
                  <c:v>11.628608703613281</c:v>
                </c:pt>
                <c:pt idx="103">
                  <c:v>11.759632110595703</c:v>
                </c:pt>
                <c:pt idx="104">
                  <c:v>11.890121459960938</c:v>
                </c:pt>
                <c:pt idx="105">
                  <c:v>12.020301818847656</c:v>
                </c:pt>
                <c:pt idx="106">
                  <c:v>12.150997161865234</c:v>
                </c:pt>
                <c:pt idx="107">
                  <c:v>12.281784057617188</c:v>
                </c:pt>
                <c:pt idx="108">
                  <c:v>12.412673950195312</c:v>
                </c:pt>
                <c:pt idx="109">
                  <c:v>12.542148590087891</c:v>
                </c:pt>
                <c:pt idx="110">
                  <c:v>12.673118591308594</c:v>
                </c:pt>
                <c:pt idx="111">
                  <c:v>12.803955078125</c:v>
                </c:pt>
                <c:pt idx="112">
                  <c:v>12.935016632080078</c:v>
                </c:pt>
                <c:pt idx="113">
                  <c:v>13.067001342773438</c:v>
                </c:pt>
                <c:pt idx="114">
                  <c:v>13.197898864746094</c:v>
                </c:pt>
                <c:pt idx="115">
                  <c:v>13.329441070556641</c:v>
                </c:pt>
                <c:pt idx="116">
                  <c:v>13.461036682128906</c:v>
                </c:pt>
                <c:pt idx="117">
                  <c:v>13.592685699462891</c:v>
                </c:pt>
                <c:pt idx="118">
                  <c:v>13.724201202392578</c:v>
                </c:pt>
                <c:pt idx="119">
                  <c:v>13.852802276611328</c:v>
                </c:pt>
                <c:pt idx="120">
                  <c:v>13.984588623046875</c:v>
                </c:pt>
                <c:pt idx="121">
                  <c:v>14.00445556640625</c:v>
                </c:pt>
                <c:pt idx="122">
                  <c:v>14.004486083984375</c:v>
                </c:pt>
                <c:pt idx="123">
                  <c:v>14.004493713378906</c:v>
                </c:pt>
                <c:pt idx="124">
                  <c:v>14.004497528076172</c:v>
                </c:pt>
                <c:pt idx="125">
                  <c:v>14.004497528076172</c:v>
                </c:pt>
                <c:pt idx="126">
                  <c:v>14.004501342773438</c:v>
                </c:pt>
                <c:pt idx="127">
                  <c:v>14.004501342773438</c:v>
                </c:pt>
                <c:pt idx="128">
                  <c:v>14.004505157470703</c:v>
                </c:pt>
                <c:pt idx="129">
                  <c:v>14.004505157470703</c:v>
                </c:pt>
                <c:pt idx="130">
                  <c:v>14.004508972167969</c:v>
                </c:pt>
                <c:pt idx="131">
                  <c:v>14.004508972167969</c:v>
                </c:pt>
                <c:pt idx="132">
                  <c:v>14.004508972167969</c:v>
                </c:pt>
                <c:pt idx="133">
                  <c:v>14.004512786865234</c:v>
                </c:pt>
                <c:pt idx="134">
                  <c:v>14.004512786865234</c:v>
                </c:pt>
                <c:pt idx="135">
                  <c:v>14.0045166015625</c:v>
                </c:pt>
                <c:pt idx="136">
                  <c:v>14.0045166015625</c:v>
                </c:pt>
                <c:pt idx="137">
                  <c:v>14.0045166015625</c:v>
                </c:pt>
                <c:pt idx="138">
                  <c:v>14.004520416259766</c:v>
                </c:pt>
                <c:pt idx="139">
                  <c:v>14.004520416259766</c:v>
                </c:pt>
                <c:pt idx="140">
                  <c:v>14.004524230957031</c:v>
                </c:pt>
                <c:pt idx="141">
                  <c:v>14.004524230957031</c:v>
                </c:pt>
                <c:pt idx="142">
                  <c:v>14.004524230957031</c:v>
                </c:pt>
                <c:pt idx="143">
                  <c:v>14.004528045654297</c:v>
                </c:pt>
                <c:pt idx="144">
                  <c:v>14.004528045654297</c:v>
                </c:pt>
                <c:pt idx="145">
                  <c:v>14.004531860351562</c:v>
                </c:pt>
                <c:pt idx="146">
                  <c:v>14.004531860351562</c:v>
                </c:pt>
                <c:pt idx="147">
                  <c:v>14.004535675048828</c:v>
                </c:pt>
                <c:pt idx="148">
                  <c:v>14.004535675048828</c:v>
                </c:pt>
                <c:pt idx="149">
                  <c:v>14.004535675048828</c:v>
                </c:pt>
                <c:pt idx="150">
                  <c:v>14.004539489746094</c:v>
                </c:pt>
                <c:pt idx="151">
                  <c:v>14.004539489746094</c:v>
                </c:pt>
                <c:pt idx="152">
                  <c:v>14.004543304443359</c:v>
                </c:pt>
                <c:pt idx="153">
                  <c:v>14.004543304443359</c:v>
                </c:pt>
                <c:pt idx="154">
                  <c:v>14.004543304443359</c:v>
                </c:pt>
                <c:pt idx="155">
                  <c:v>14.004547119140625</c:v>
                </c:pt>
                <c:pt idx="156">
                  <c:v>14.004547119140625</c:v>
                </c:pt>
                <c:pt idx="157">
                  <c:v>14.004550933837891</c:v>
                </c:pt>
                <c:pt idx="158">
                  <c:v>14.004550933837891</c:v>
                </c:pt>
                <c:pt idx="159">
                  <c:v>14.004550933837891</c:v>
                </c:pt>
                <c:pt idx="160">
                  <c:v>14.004554748535156</c:v>
                </c:pt>
                <c:pt idx="161">
                  <c:v>14.004554748535156</c:v>
                </c:pt>
                <c:pt idx="162">
                  <c:v>14.004558563232422</c:v>
                </c:pt>
                <c:pt idx="163">
                  <c:v>14.004558563232422</c:v>
                </c:pt>
                <c:pt idx="164">
                  <c:v>14.004558563232422</c:v>
                </c:pt>
                <c:pt idx="165">
                  <c:v>14.004562377929688</c:v>
                </c:pt>
                <c:pt idx="166">
                  <c:v>14.004562377929688</c:v>
                </c:pt>
                <c:pt idx="167">
                  <c:v>14.004566192626953</c:v>
                </c:pt>
                <c:pt idx="168">
                  <c:v>14.004566192626953</c:v>
                </c:pt>
                <c:pt idx="169">
                  <c:v>14.004566192626953</c:v>
                </c:pt>
                <c:pt idx="170">
                  <c:v>14.004570007324219</c:v>
                </c:pt>
                <c:pt idx="171">
                  <c:v>14.004570007324219</c:v>
                </c:pt>
                <c:pt idx="172">
                  <c:v>14.004573822021484</c:v>
                </c:pt>
                <c:pt idx="173">
                  <c:v>14.004573822021484</c:v>
                </c:pt>
                <c:pt idx="174">
                  <c:v>14.004573822021484</c:v>
                </c:pt>
                <c:pt idx="175">
                  <c:v>14.00457763671875</c:v>
                </c:pt>
                <c:pt idx="176">
                  <c:v>14.00457763671875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09-984A-9D21-A78C65DF604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Sheet1!$A$2:$A$615</c:f>
              <c:numCache>
                <c:formatCode>General</c:formatCode>
                <c:ptCount val="614"/>
                <c:pt idx="0">
                  <c:v>0</c:v>
                </c:pt>
                <c:pt idx="1">
                  <c:v>1.0500000000000114</c:v>
                </c:pt>
                <c:pt idx="2">
                  <c:v>2.1000000000000085</c:v>
                </c:pt>
                <c:pt idx="3">
                  <c:v>3.1500000000000057</c:v>
                </c:pt>
                <c:pt idx="4">
                  <c:v>4.2000000000000028</c:v>
                </c:pt>
                <c:pt idx="5">
                  <c:v>5.25</c:v>
                </c:pt>
                <c:pt idx="6">
                  <c:v>6.3000000000000114</c:v>
                </c:pt>
                <c:pt idx="7">
                  <c:v>7.3500000000000085</c:v>
                </c:pt>
                <c:pt idx="8">
                  <c:v>8.4000000000000057</c:v>
                </c:pt>
                <c:pt idx="9">
                  <c:v>9.4500000000000028</c:v>
                </c:pt>
                <c:pt idx="10">
                  <c:v>10.490000000000009</c:v>
                </c:pt>
                <c:pt idx="11">
                  <c:v>11.530000000000001</c:v>
                </c:pt>
                <c:pt idx="12">
                  <c:v>12.570000000000007</c:v>
                </c:pt>
                <c:pt idx="13">
                  <c:v>13.600000000000009</c:v>
                </c:pt>
                <c:pt idx="14">
                  <c:v>14.64</c:v>
                </c:pt>
                <c:pt idx="15">
                  <c:v>15.680000000000007</c:v>
                </c:pt>
                <c:pt idx="16">
                  <c:v>16.720000000000013</c:v>
                </c:pt>
                <c:pt idx="17">
                  <c:v>17.760000000000005</c:v>
                </c:pt>
                <c:pt idx="18">
                  <c:v>18.800000000000011</c:v>
                </c:pt>
                <c:pt idx="19">
                  <c:v>19.840000000000003</c:v>
                </c:pt>
                <c:pt idx="20">
                  <c:v>20.89</c:v>
                </c:pt>
                <c:pt idx="21">
                  <c:v>21.930000000000007</c:v>
                </c:pt>
                <c:pt idx="22">
                  <c:v>22.970000000000013</c:v>
                </c:pt>
                <c:pt idx="23">
                  <c:v>24.010000000000005</c:v>
                </c:pt>
                <c:pt idx="24">
                  <c:v>25.060000000000002</c:v>
                </c:pt>
                <c:pt idx="25">
                  <c:v>26.100000000000009</c:v>
                </c:pt>
                <c:pt idx="26">
                  <c:v>27.150000000000006</c:v>
                </c:pt>
                <c:pt idx="27">
                  <c:v>28.190000000000012</c:v>
                </c:pt>
                <c:pt idx="28">
                  <c:v>29.240000000000009</c:v>
                </c:pt>
                <c:pt idx="29">
                  <c:v>30.28</c:v>
                </c:pt>
                <c:pt idx="30">
                  <c:v>31.330000000000013</c:v>
                </c:pt>
                <c:pt idx="31">
                  <c:v>32.38000000000001</c:v>
                </c:pt>
                <c:pt idx="32">
                  <c:v>33.430000000000007</c:v>
                </c:pt>
                <c:pt idx="33">
                  <c:v>34.480000000000004</c:v>
                </c:pt>
                <c:pt idx="34">
                  <c:v>35.53</c:v>
                </c:pt>
                <c:pt idx="35">
                  <c:v>36.570000000000007</c:v>
                </c:pt>
                <c:pt idx="36">
                  <c:v>37.63000000000001</c:v>
                </c:pt>
                <c:pt idx="37">
                  <c:v>38.679999999999993</c:v>
                </c:pt>
                <c:pt idx="38">
                  <c:v>39.730000000000004</c:v>
                </c:pt>
                <c:pt idx="39">
                  <c:v>40.780000000000015</c:v>
                </c:pt>
                <c:pt idx="40">
                  <c:v>41.83</c:v>
                </c:pt>
                <c:pt idx="41">
                  <c:v>42.89</c:v>
                </c:pt>
                <c:pt idx="42">
                  <c:v>43.940000000000012</c:v>
                </c:pt>
                <c:pt idx="43">
                  <c:v>45.000000000000014</c:v>
                </c:pt>
                <c:pt idx="44">
                  <c:v>46.05</c:v>
                </c:pt>
                <c:pt idx="45">
                  <c:v>47.11</c:v>
                </c:pt>
                <c:pt idx="46">
                  <c:v>48.160000000000011</c:v>
                </c:pt>
                <c:pt idx="47">
                  <c:v>49.220000000000013</c:v>
                </c:pt>
                <c:pt idx="48">
                  <c:v>50.269999999999996</c:v>
                </c:pt>
                <c:pt idx="49">
                  <c:v>51.33</c:v>
                </c:pt>
                <c:pt idx="50">
                  <c:v>52.39</c:v>
                </c:pt>
                <c:pt idx="51">
                  <c:v>53.45</c:v>
                </c:pt>
                <c:pt idx="52">
                  <c:v>54.510000000000005</c:v>
                </c:pt>
                <c:pt idx="53">
                  <c:v>55.570000000000007</c:v>
                </c:pt>
                <c:pt idx="54">
                  <c:v>56.63000000000001</c:v>
                </c:pt>
                <c:pt idx="55">
                  <c:v>57.679999999999993</c:v>
                </c:pt>
                <c:pt idx="56">
                  <c:v>58.750000000000014</c:v>
                </c:pt>
                <c:pt idx="57">
                  <c:v>59.810000000000016</c:v>
                </c:pt>
                <c:pt idx="58">
                  <c:v>60.870000000000019</c:v>
                </c:pt>
                <c:pt idx="59">
                  <c:v>61.929999999999993</c:v>
                </c:pt>
                <c:pt idx="60">
                  <c:v>62.989999999999995</c:v>
                </c:pt>
                <c:pt idx="61">
                  <c:v>64.060000000000016</c:v>
                </c:pt>
                <c:pt idx="62">
                  <c:v>65.120000000000019</c:v>
                </c:pt>
                <c:pt idx="63">
                  <c:v>66.190000000000012</c:v>
                </c:pt>
                <c:pt idx="64">
                  <c:v>67.260000000000005</c:v>
                </c:pt>
                <c:pt idx="65">
                  <c:v>68.33</c:v>
                </c:pt>
                <c:pt idx="66">
                  <c:v>69.39</c:v>
                </c:pt>
                <c:pt idx="67">
                  <c:v>70.459999999999994</c:v>
                </c:pt>
                <c:pt idx="68">
                  <c:v>71.530000000000015</c:v>
                </c:pt>
                <c:pt idx="69">
                  <c:v>72.590000000000018</c:v>
                </c:pt>
                <c:pt idx="70">
                  <c:v>73.660000000000011</c:v>
                </c:pt>
                <c:pt idx="71">
                  <c:v>74.73</c:v>
                </c:pt>
                <c:pt idx="72">
                  <c:v>75.8</c:v>
                </c:pt>
                <c:pt idx="73">
                  <c:v>76.88000000000001</c:v>
                </c:pt>
                <c:pt idx="74">
                  <c:v>77.95</c:v>
                </c:pt>
                <c:pt idx="75">
                  <c:v>79.02</c:v>
                </c:pt>
                <c:pt idx="76">
                  <c:v>80.090000000000018</c:v>
                </c:pt>
                <c:pt idx="77">
                  <c:v>81.17</c:v>
                </c:pt>
                <c:pt idx="78">
                  <c:v>82.24</c:v>
                </c:pt>
                <c:pt idx="79">
                  <c:v>83.310000000000016</c:v>
                </c:pt>
                <c:pt idx="80">
                  <c:v>84.39</c:v>
                </c:pt>
                <c:pt idx="81">
                  <c:v>85.46</c:v>
                </c:pt>
                <c:pt idx="82">
                  <c:v>86.54</c:v>
                </c:pt>
                <c:pt idx="83">
                  <c:v>87.61</c:v>
                </c:pt>
                <c:pt idx="84">
                  <c:v>88.690000000000012</c:v>
                </c:pt>
                <c:pt idx="85">
                  <c:v>89.77</c:v>
                </c:pt>
                <c:pt idx="86">
                  <c:v>90.850000000000009</c:v>
                </c:pt>
                <c:pt idx="87">
                  <c:v>91.929999999999993</c:v>
                </c:pt>
                <c:pt idx="88">
                  <c:v>93.01</c:v>
                </c:pt>
                <c:pt idx="89">
                  <c:v>94.090000000000018</c:v>
                </c:pt>
                <c:pt idx="90">
                  <c:v>95.17</c:v>
                </c:pt>
                <c:pt idx="91">
                  <c:v>96.250000000000014</c:v>
                </c:pt>
                <c:pt idx="92">
                  <c:v>97.33</c:v>
                </c:pt>
                <c:pt idx="93">
                  <c:v>98.410000000000011</c:v>
                </c:pt>
                <c:pt idx="94">
                  <c:v>99.49</c:v>
                </c:pt>
                <c:pt idx="95">
                  <c:v>100.58</c:v>
                </c:pt>
                <c:pt idx="96">
                  <c:v>101.66000000000001</c:v>
                </c:pt>
                <c:pt idx="97">
                  <c:v>102.74</c:v>
                </c:pt>
                <c:pt idx="98">
                  <c:v>103.83</c:v>
                </c:pt>
                <c:pt idx="99">
                  <c:v>104.91000000000001</c:v>
                </c:pt>
                <c:pt idx="100">
                  <c:v>106.00000000000001</c:v>
                </c:pt>
                <c:pt idx="101">
                  <c:v>107.08</c:v>
                </c:pt>
                <c:pt idx="102">
                  <c:v>108.17</c:v>
                </c:pt>
                <c:pt idx="103">
                  <c:v>109.26</c:v>
                </c:pt>
                <c:pt idx="104">
                  <c:v>110.35000000000001</c:v>
                </c:pt>
                <c:pt idx="105">
                  <c:v>111.44000000000001</c:v>
                </c:pt>
                <c:pt idx="106">
                  <c:v>112.53000000000002</c:v>
                </c:pt>
                <c:pt idx="107">
                  <c:v>113.61</c:v>
                </c:pt>
                <c:pt idx="108">
                  <c:v>114.71</c:v>
                </c:pt>
                <c:pt idx="109">
                  <c:v>115.8</c:v>
                </c:pt>
                <c:pt idx="110">
                  <c:v>116.89</c:v>
                </c:pt>
                <c:pt idx="111">
                  <c:v>117.98</c:v>
                </c:pt>
                <c:pt idx="112">
                  <c:v>119.07000000000001</c:v>
                </c:pt>
                <c:pt idx="113">
                  <c:v>120.17</c:v>
                </c:pt>
                <c:pt idx="114">
                  <c:v>121.26</c:v>
                </c:pt>
                <c:pt idx="115">
                  <c:v>122.36</c:v>
                </c:pt>
                <c:pt idx="116">
                  <c:v>123.45</c:v>
                </c:pt>
                <c:pt idx="117">
                  <c:v>124.55</c:v>
                </c:pt>
                <c:pt idx="118">
                  <c:v>125.64</c:v>
                </c:pt>
                <c:pt idx="119">
                  <c:v>126.74</c:v>
                </c:pt>
                <c:pt idx="120">
                  <c:v>127.84000000000002</c:v>
                </c:pt>
                <c:pt idx="121">
                  <c:v>144.68</c:v>
                </c:pt>
                <c:pt idx="122">
                  <c:v>145.78000000000003</c:v>
                </c:pt>
                <c:pt idx="123">
                  <c:v>146.88999999999999</c:v>
                </c:pt>
                <c:pt idx="124">
                  <c:v>148</c:v>
                </c:pt>
                <c:pt idx="125">
                  <c:v>149.12</c:v>
                </c:pt>
                <c:pt idx="126">
                  <c:v>150.26</c:v>
                </c:pt>
                <c:pt idx="127">
                  <c:v>151.37</c:v>
                </c:pt>
                <c:pt idx="128">
                  <c:v>152.47000000000003</c:v>
                </c:pt>
                <c:pt idx="129">
                  <c:v>153.57999999999998</c:v>
                </c:pt>
                <c:pt idx="130">
                  <c:v>154.72000000000003</c:v>
                </c:pt>
                <c:pt idx="131">
                  <c:v>155.82999999999998</c:v>
                </c:pt>
                <c:pt idx="132">
                  <c:v>156.94</c:v>
                </c:pt>
                <c:pt idx="133">
                  <c:v>158.04000000000002</c:v>
                </c:pt>
                <c:pt idx="134">
                  <c:v>159.15000000000003</c:v>
                </c:pt>
                <c:pt idx="135">
                  <c:v>160.26</c:v>
                </c:pt>
                <c:pt idx="136">
                  <c:v>161.38999999999999</c:v>
                </c:pt>
                <c:pt idx="137">
                  <c:v>162.51</c:v>
                </c:pt>
                <c:pt idx="138">
                  <c:v>163.61000000000001</c:v>
                </c:pt>
                <c:pt idx="139">
                  <c:v>164.72000000000003</c:v>
                </c:pt>
                <c:pt idx="140">
                  <c:v>165.82</c:v>
                </c:pt>
                <c:pt idx="141">
                  <c:v>166.92000000000002</c:v>
                </c:pt>
                <c:pt idx="142">
                  <c:v>168.02000000000004</c:v>
                </c:pt>
                <c:pt idx="143">
                  <c:v>169.15000000000003</c:v>
                </c:pt>
                <c:pt idx="144">
                  <c:v>170.26000000000005</c:v>
                </c:pt>
                <c:pt idx="145">
                  <c:v>171.41000000000003</c:v>
                </c:pt>
                <c:pt idx="146">
                  <c:v>172.52000000000004</c:v>
                </c:pt>
                <c:pt idx="147">
                  <c:v>173.62</c:v>
                </c:pt>
                <c:pt idx="148">
                  <c:v>174.73000000000002</c:v>
                </c:pt>
                <c:pt idx="149">
                  <c:v>175.83000000000004</c:v>
                </c:pt>
                <c:pt idx="150">
                  <c:v>176.98000000000002</c:v>
                </c:pt>
                <c:pt idx="151">
                  <c:v>178.11</c:v>
                </c:pt>
                <c:pt idx="152">
                  <c:v>179.27000000000004</c:v>
                </c:pt>
                <c:pt idx="153">
                  <c:v>180.38</c:v>
                </c:pt>
                <c:pt idx="154">
                  <c:v>181.48000000000002</c:v>
                </c:pt>
                <c:pt idx="155">
                  <c:v>182.63</c:v>
                </c:pt>
                <c:pt idx="156">
                  <c:v>183.73000000000002</c:v>
                </c:pt>
                <c:pt idx="157">
                  <c:v>185.29000000000002</c:v>
                </c:pt>
                <c:pt idx="158">
                  <c:v>186.39000000000004</c:v>
                </c:pt>
                <c:pt idx="159">
                  <c:v>187.5</c:v>
                </c:pt>
                <c:pt idx="160">
                  <c:v>188.61</c:v>
                </c:pt>
                <c:pt idx="161">
                  <c:v>189.72000000000003</c:v>
                </c:pt>
                <c:pt idx="162">
                  <c:v>190.83000000000004</c:v>
                </c:pt>
                <c:pt idx="163">
                  <c:v>191.93</c:v>
                </c:pt>
                <c:pt idx="164">
                  <c:v>193.08000000000004</c:v>
                </c:pt>
                <c:pt idx="165">
                  <c:v>194.18</c:v>
                </c:pt>
                <c:pt idx="166">
                  <c:v>195.29000000000002</c:v>
                </c:pt>
                <c:pt idx="167">
                  <c:v>196.39000000000004</c:v>
                </c:pt>
                <c:pt idx="168">
                  <c:v>197.49</c:v>
                </c:pt>
                <c:pt idx="169">
                  <c:v>198.60000000000002</c:v>
                </c:pt>
                <c:pt idx="170">
                  <c:v>199.70000000000005</c:v>
                </c:pt>
                <c:pt idx="171">
                  <c:v>200.8</c:v>
                </c:pt>
                <c:pt idx="172">
                  <c:v>201.95000000000005</c:v>
                </c:pt>
                <c:pt idx="173">
                  <c:v>203.05</c:v>
                </c:pt>
                <c:pt idx="174">
                  <c:v>204.15000000000003</c:v>
                </c:pt>
                <c:pt idx="175">
                  <c:v>205.25</c:v>
                </c:pt>
                <c:pt idx="176">
                  <c:v>206.35000000000002</c:v>
                </c:pt>
                <c:pt idx="177">
                  <c:v>207.36</c:v>
                </c:pt>
                <c:pt idx="178">
                  <c:v>208.39</c:v>
                </c:pt>
                <c:pt idx="179">
                  <c:v>209.40000000000003</c:v>
                </c:pt>
                <c:pt idx="180">
                  <c:v>210.42000000000002</c:v>
                </c:pt>
                <c:pt idx="181">
                  <c:v>211.43</c:v>
                </c:pt>
                <c:pt idx="182">
                  <c:v>212.44</c:v>
                </c:pt>
                <c:pt idx="183">
                  <c:v>213.46000000000004</c:v>
                </c:pt>
                <c:pt idx="184">
                  <c:v>214.47000000000003</c:v>
                </c:pt>
                <c:pt idx="185">
                  <c:v>215.49</c:v>
                </c:pt>
                <c:pt idx="186">
                  <c:v>216.5</c:v>
                </c:pt>
                <c:pt idx="187">
                  <c:v>217.51</c:v>
                </c:pt>
                <c:pt idx="188">
                  <c:v>218.53000000000003</c:v>
                </c:pt>
                <c:pt idx="189">
                  <c:v>219.54000000000002</c:v>
                </c:pt>
                <c:pt idx="190">
                  <c:v>220.55</c:v>
                </c:pt>
                <c:pt idx="191">
                  <c:v>221.57</c:v>
                </c:pt>
                <c:pt idx="192">
                  <c:v>222.57999999999998</c:v>
                </c:pt>
                <c:pt idx="193">
                  <c:v>223.59000000000003</c:v>
                </c:pt>
                <c:pt idx="194">
                  <c:v>224.61</c:v>
                </c:pt>
                <c:pt idx="195">
                  <c:v>225.62</c:v>
                </c:pt>
                <c:pt idx="196">
                  <c:v>226.64</c:v>
                </c:pt>
                <c:pt idx="197">
                  <c:v>227.65000000000003</c:v>
                </c:pt>
                <c:pt idx="198">
                  <c:v>228.66000000000003</c:v>
                </c:pt>
                <c:pt idx="199">
                  <c:v>229.68</c:v>
                </c:pt>
                <c:pt idx="200">
                  <c:v>230.69</c:v>
                </c:pt>
                <c:pt idx="201">
                  <c:v>231.7</c:v>
                </c:pt>
                <c:pt idx="202">
                  <c:v>232.71000000000004</c:v>
                </c:pt>
                <c:pt idx="203">
                  <c:v>233.73000000000002</c:v>
                </c:pt>
                <c:pt idx="204">
                  <c:v>234.74</c:v>
                </c:pt>
                <c:pt idx="205">
                  <c:v>235.76</c:v>
                </c:pt>
                <c:pt idx="206">
                  <c:v>236.76999999999998</c:v>
                </c:pt>
                <c:pt idx="207">
                  <c:v>237.78000000000003</c:v>
                </c:pt>
                <c:pt idx="208">
                  <c:v>238.8</c:v>
                </c:pt>
                <c:pt idx="209">
                  <c:v>239.82</c:v>
                </c:pt>
                <c:pt idx="210">
                  <c:v>240.84000000000003</c:v>
                </c:pt>
                <c:pt idx="211">
                  <c:v>241.86</c:v>
                </c:pt>
                <c:pt idx="212">
                  <c:v>242.88</c:v>
                </c:pt>
                <c:pt idx="213">
                  <c:v>243.90000000000003</c:v>
                </c:pt>
                <c:pt idx="214">
                  <c:v>244.91000000000003</c:v>
                </c:pt>
                <c:pt idx="215">
                  <c:v>245.93</c:v>
                </c:pt>
                <c:pt idx="216">
                  <c:v>246.94</c:v>
                </c:pt>
                <c:pt idx="217">
                  <c:v>247.98000000000002</c:v>
                </c:pt>
                <c:pt idx="218">
                  <c:v>249</c:v>
                </c:pt>
                <c:pt idx="219">
                  <c:v>250.01</c:v>
                </c:pt>
                <c:pt idx="220">
                  <c:v>251.03000000000003</c:v>
                </c:pt>
                <c:pt idx="221">
                  <c:v>252.04000000000002</c:v>
                </c:pt>
                <c:pt idx="222">
                  <c:v>253.05</c:v>
                </c:pt>
                <c:pt idx="223">
                  <c:v>254.07</c:v>
                </c:pt>
                <c:pt idx="224">
                  <c:v>255.09000000000003</c:v>
                </c:pt>
                <c:pt idx="225">
                  <c:v>256.11</c:v>
                </c:pt>
                <c:pt idx="226">
                  <c:v>257.12</c:v>
                </c:pt>
                <c:pt idx="227">
                  <c:v>258.13</c:v>
                </c:pt>
                <c:pt idx="228">
                  <c:v>259.15000000000003</c:v>
                </c:pt>
                <c:pt idx="229">
                  <c:v>260.16000000000003</c:v>
                </c:pt>
                <c:pt idx="230">
                  <c:v>261.18</c:v>
                </c:pt>
                <c:pt idx="231">
                  <c:v>262.19</c:v>
                </c:pt>
                <c:pt idx="232">
                  <c:v>263.21000000000004</c:v>
                </c:pt>
                <c:pt idx="233">
                  <c:v>264.23</c:v>
                </c:pt>
                <c:pt idx="234">
                  <c:v>265.24</c:v>
                </c:pt>
                <c:pt idx="235">
                  <c:v>266.26</c:v>
                </c:pt>
                <c:pt idx="236">
                  <c:v>267.28000000000003</c:v>
                </c:pt>
                <c:pt idx="237">
                  <c:v>268.29000000000002</c:v>
                </c:pt>
                <c:pt idx="238">
                  <c:v>269.31</c:v>
                </c:pt>
                <c:pt idx="239">
                  <c:v>270.33</c:v>
                </c:pt>
                <c:pt idx="240">
                  <c:v>271.69</c:v>
                </c:pt>
                <c:pt idx="241">
                  <c:v>272.71000000000004</c:v>
                </c:pt>
                <c:pt idx="242">
                  <c:v>273.72000000000003</c:v>
                </c:pt>
                <c:pt idx="243">
                  <c:v>274.74</c:v>
                </c:pt>
                <c:pt idx="244">
                  <c:v>275.75</c:v>
                </c:pt>
                <c:pt idx="245">
                  <c:v>276.87</c:v>
                </c:pt>
                <c:pt idx="246">
                  <c:v>277.89</c:v>
                </c:pt>
                <c:pt idx="247">
                  <c:v>278.90000000000003</c:v>
                </c:pt>
                <c:pt idx="248">
                  <c:v>279.92</c:v>
                </c:pt>
                <c:pt idx="249">
                  <c:v>280.94</c:v>
                </c:pt>
                <c:pt idx="250">
                  <c:v>281.96000000000004</c:v>
                </c:pt>
                <c:pt idx="251">
                  <c:v>282.97000000000003</c:v>
                </c:pt>
                <c:pt idx="252">
                  <c:v>283.99</c:v>
                </c:pt>
                <c:pt idx="253">
                  <c:v>285</c:v>
                </c:pt>
                <c:pt idx="254">
                  <c:v>286.02</c:v>
                </c:pt>
                <c:pt idx="255">
                  <c:v>287.03000000000003</c:v>
                </c:pt>
                <c:pt idx="256">
                  <c:v>288.04000000000002</c:v>
                </c:pt>
                <c:pt idx="257">
                  <c:v>289.06</c:v>
                </c:pt>
                <c:pt idx="258">
                  <c:v>290.10000000000002</c:v>
                </c:pt>
                <c:pt idx="259">
                  <c:v>291.12</c:v>
                </c:pt>
                <c:pt idx="260">
                  <c:v>292.14</c:v>
                </c:pt>
                <c:pt idx="261">
                  <c:v>293.16000000000003</c:v>
                </c:pt>
                <c:pt idx="262">
                  <c:v>294.18</c:v>
                </c:pt>
                <c:pt idx="263">
                  <c:v>295.2</c:v>
                </c:pt>
                <c:pt idx="264">
                  <c:v>296.21000000000004</c:v>
                </c:pt>
                <c:pt idx="265">
                  <c:v>297.23</c:v>
                </c:pt>
                <c:pt idx="266">
                  <c:v>298.24</c:v>
                </c:pt>
                <c:pt idx="267">
                  <c:v>299.25</c:v>
                </c:pt>
                <c:pt idx="268">
                  <c:v>300.27</c:v>
                </c:pt>
                <c:pt idx="269">
                  <c:v>301.28000000000003</c:v>
                </c:pt>
                <c:pt idx="270">
                  <c:v>302.3</c:v>
                </c:pt>
                <c:pt idx="271">
                  <c:v>303.32</c:v>
                </c:pt>
                <c:pt idx="272">
                  <c:v>304.33</c:v>
                </c:pt>
                <c:pt idx="273">
                  <c:v>305.35000000000002</c:v>
                </c:pt>
                <c:pt idx="274">
                  <c:v>306.36</c:v>
                </c:pt>
                <c:pt idx="275">
                  <c:v>307.38</c:v>
                </c:pt>
                <c:pt idx="276">
                  <c:v>308.39</c:v>
                </c:pt>
                <c:pt idx="277">
                  <c:v>309.40000000000003</c:v>
                </c:pt>
                <c:pt idx="278">
                  <c:v>310.42</c:v>
                </c:pt>
                <c:pt idx="279">
                  <c:v>311.46000000000004</c:v>
                </c:pt>
                <c:pt idx="280">
                  <c:v>312.48</c:v>
                </c:pt>
                <c:pt idx="281">
                  <c:v>313.49</c:v>
                </c:pt>
                <c:pt idx="282">
                  <c:v>314.51</c:v>
                </c:pt>
                <c:pt idx="283">
                  <c:v>315.52</c:v>
                </c:pt>
                <c:pt idx="284">
                  <c:v>316.53000000000003</c:v>
                </c:pt>
                <c:pt idx="285">
                  <c:v>317.55</c:v>
                </c:pt>
                <c:pt idx="286">
                  <c:v>318.56</c:v>
                </c:pt>
                <c:pt idx="287">
                  <c:v>319.58</c:v>
                </c:pt>
                <c:pt idx="288">
                  <c:v>320.60000000000002</c:v>
                </c:pt>
                <c:pt idx="289">
                  <c:v>321.61</c:v>
                </c:pt>
                <c:pt idx="290">
                  <c:v>322.63</c:v>
                </c:pt>
                <c:pt idx="291">
                  <c:v>323.65000000000003</c:v>
                </c:pt>
                <c:pt idx="292">
                  <c:v>324.66000000000003</c:v>
                </c:pt>
                <c:pt idx="293">
                  <c:v>325.68</c:v>
                </c:pt>
                <c:pt idx="294">
                  <c:v>326.7</c:v>
                </c:pt>
                <c:pt idx="295">
                  <c:v>327.71000000000004</c:v>
                </c:pt>
                <c:pt idx="296">
                  <c:v>328.73</c:v>
                </c:pt>
                <c:pt idx="297">
                  <c:v>329.75</c:v>
                </c:pt>
                <c:pt idx="298">
                  <c:v>330.77</c:v>
                </c:pt>
                <c:pt idx="299">
                  <c:v>331.79</c:v>
                </c:pt>
                <c:pt idx="300">
                  <c:v>332.81</c:v>
                </c:pt>
                <c:pt idx="301">
                  <c:v>333.84000000000003</c:v>
                </c:pt>
                <c:pt idx="302">
                  <c:v>334.85</c:v>
                </c:pt>
                <c:pt idx="303">
                  <c:v>335.87</c:v>
                </c:pt>
                <c:pt idx="304">
                  <c:v>336.88</c:v>
                </c:pt>
                <c:pt idx="305">
                  <c:v>337.90000000000003</c:v>
                </c:pt>
                <c:pt idx="306">
                  <c:v>338.91</c:v>
                </c:pt>
                <c:pt idx="307">
                  <c:v>339.92</c:v>
                </c:pt>
                <c:pt idx="308">
                  <c:v>340.94</c:v>
                </c:pt>
                <c:pt idx="309">
                  <c:v>341.95</c:v>
                </c:pt>
                <c:pt idx="310">
                  <c:v>343.18</c:v>
                </c:pt>
                <c:pt idx="311">
                  <c:v>344.2</c:v>
                </c:pt>
                <c:pt idx="312">
                  <c:v>345.21000000000004</c:v>
                </c:pt>
                <c:pt idx="313">
                  <c:v>346.23</c:v>
                </c:pt>
                <c:pt idx="314">
                  <c:v>347.24</c:v>
                </c:pt>
                <c:pt idx="315">
                  <c:v>348.26</c:v>
                </c:pt>
                <c:pt idx="316">
                  <c:v>349.3</c:v>
                </c:pt>
                <c:pt idx="317">
                  <c:v>350.32</c:v>
                </c:pt>
                <c:pt idx="318">
                  <c:v>351.34000000000003</c:v>
                </c:pt>
                <c:pt idx="319">
                  <c:v>352.36</c:v>
                </c:pt>
                <c:pt idx="320">
                  <c:v>353.38</c:v>
                </c:pt>
                <c:pt idx="321">
                  <c:v>354.39</c:v>
                </c:pt>
                <c:pt idx="322">
                  <c:v>355.41</c:v>
                </c:pt>
                <c:pt idx="323">
                  <c:v>356.42</c:v>
                </c:pt>
                <c:pt idx="324">
                  <c:v>357.44</c:v>
                </c:pt>
                <c:pt idx="325">
                  <c:v>358.45</c:v>
                </c:pt>
                <c:pt idx="326">
                  <c:v>359.47</c:v>
                </c:pt>
                <c:pt idx="327">
                  <c:v>360.49</c:v>
                </c:pt>
                <c:pt idx="328">
                  <c:v>361.51</c:v>
                </c:pt>
                <c:pt idx="329">
                  <c:v>362.52</c:v>
                </c:pt>
                <c:pt idx="330">
                  <c:v>363.54</c:v>
                </c:pt>
                <c:pt idx="331">
                  <c:v>364.55</c:v>
                </c:pt>
                <c:pt idx="332">
                  <c:v>365.57</c:v>
                </c:pt>
                <c:pt idx="333">
                  <c:v>366.58</c:v>
                </c:pt>
                <c:pt idx="334">
                  <c:v>367.6</c:v>
                </c:pt>
                <c:pt idx="335">
                  <c:v>368.61</c:v>
                </c:pt>
                <c:pt idx="336">
                  <c:v>369.63</c:v>
                </c:pt>
                <c:pt idx="337">
                  <c:v>370.66</c:v>
                </c:pt>
                <c:pt idx="338">
                  <c:v>371.72</c:v>
                </c:pt>
                <c:pt idx="339">
                  <c:v>372.77</c:v>
                </c:pt>
                <c:pt idx="340">
                  <c:v>373.82</c:v>
                </c:pt>
                <c:pt idx="341">
                  <c:v>374.87</c:v>
                </c:pt>
                <c:pt idx="342">
                  <c:v>376.21000000000004</c:v>
                </c:pt>
                <c:pt idx="343">
                  <c:v>377.51</c:v>
                </c:pt>
                <c:pt idx="344">
                  <c:v>378.56</c:v>
                </c:pt>
                <c:pt idx="345">
                  <c:v>379.61</c:v>
                </c:pt>
                <c:pt idx="346">
                  <c:v>380.66</c:v>
                </c:pt>
                <c:pt idx="347">
                  <c:v>381.72</c:v>
                </c:pt>
                <c:pt idx="348">
                  <c:v>382.76</c:v>
                </c:pt>
                <c:pt idx="349">
                  <c:v>383.81</c:v>
                </c:pt>
                <c:pt idx="350">
                  <c:v>384.86</c:v>
                </c:pt>
                <c:pt idx="351">
                  <c:v>385.91</c:v>
                </c:pt>
                <c:pt idx="352">
                  <c:v>386.96000000000004</c:v>
                </c:pt>
                <c:pt idx="353">
                  <c:v>388.04</c:v>
                </c:pt>
                <c:pt idx="354">
                  <c:v>389.1</c:v>
                </c:pt>
                <c:pt idx="355">
                  <c:v>390.15000000000003</c:v>
                </c:pt>
                <c:pt idx="356">
                  <c:v>391.2</c:v>
                </c:pt>
                <c:pt idx="357">
                  <c:v>392.25</c:v>
                </c:pt>
                <c:pt idx="358">
                  <c:v>393.3</c:v>
                </c:pt>
                <c:pt idx="359">
                  <c:v>394.35</c:v>
                </c:pt>
                <c:pt idx="360">
                  <c:v>395.40000000000003</c:v>
                </c:pt>
                <c:pt idx="361">
                  <c:v>396.45</c:v>
                </c:pt>
                <c:pt idx="362">
                  <c:v>397.5</c:v>
                </c:pt>
                <c:pt idx="363">
                  <c:v>398.55</c:v>
                </c:pt>
                <c:pt idx="364">
                  <c:v>399.61</c:v>
                </c:pt>
                <c:pt idx="365">
                  <c:v>400.66</c:v>
                </c:pt>
                <c:pt idx="366">
                  <c:v>401.71000000000004</c:v>
                </c:pt>
                <c:pt idx="367">
                  <c:v>402.76</c:v>
                </c:pt>
                <c:pt idx="368">
                  <c:v>403.81</c:v>
                </c:pt>
                <c:pt idx="369">
                  <c:v>404.86</c:v>
                </c:pt>
                <c:pt idx="370">
                  <c:v>405.91</c:v>
                </c:pt>
                <c:pt idx="371">
                  <c:v>406.96000000000004</c:v>
                </c:pt>
                <c:pt idx="372">
                  <c:v>408.02</c:v>
                </c:pt>
                <c:pt idx="373">
                  <c:v>409.08</c:v>
                </c:pt>
                <c:pt idx="374">
                  <c:v>410.13</c:v>
                </c:pt>
                <c:pt idx="375">
                  <c:v>411.18</c:v>
                </c:pt>
                <c:pt idx="376">
                  <c:v>412.23</c:v>
                </c:pt>
                <c:pt idx="377">
                  <c:v>413.28000000000003</c:v>
                </c:pt>
                <c:pt idx="378">
                  <c:v>414.34000000000003</c:v>
                </c:pt>
                <c:pt idx="379">
                  <c:v>415.40000000000003</c:v>
                </c:pt>
                <c:pt idx="380">
                  <c:v>416.46000000000004</c:v>
                </c:pt>
                <c:pt idx="381">
                  <c:v>417.51</c:v>
                </c:pt>
                <c:pt idx="382">
                  <c:v>418.56</c:v>
                </c:pt>
                <c:pt idx="383">
                  <c:v>419.6</c:v>
                </c:pt>
                <c:pt idx="384">
                  <c:v>420.65000000000003</c:v>
                </c:pt>
                <c:pt idx="385">
                  <c:v>421.7</c:v>
                </c:pt>
                <c:pt idx="386">
                  <c:v>422.75000000000006</c:v>
                </c:pt>
                <c:pt idx="387">
                  <c:v>423.79</c:v>
                </c:pt>
                <c:pt idx="388">
                  <c:v>424.84000000000009</c:v>
                </c:pt>
                <c:pt idx="389">
                  <c:v>425.89000000000004</c:v>
                </c:pt>
                <c:pt idx="390">
                  <c:v>426.93000000000012</c:v>
                </c:pt>
                <c:pt idx="391">
                  <c:v>427.98000000000008</c:v>
                </c:pt>
                <c:pt idx="392">
                  <c:v>429.03000000000003</c:v>
                </c:pt>
                <c:pt idx="393">
                  <c:v>430.0800000000001</c:v>
                </c:pt>
                <c:pt idx="394">
                  <c:v>431.12000000000006</c:v>
                </c:pt>
                <c:pt idx="395">
                  <c:v>432.17</c:v>
                </c:pt>
                <c:pt idx="396">
                  <c:v>433.22000000000008</c:v>
                </c:pt>
                <c:pt idx="397">
                  <c:v>434.26000000000005</c:v>
                </c:pt>
                <c:pt idx="398">
                  <c:v>435.31000000000012</c:v>
                </c:pt>
                <c:pt idx="399">
                  <c:v>436.36000000000007</c:v>
                </c:pt>
                <c:pt idx="400">
                  <c:v>437.41</c:v>
                </c:pt>
                <c:pt idx="401">
                  <c:v>438.4500000000001</c:v>
                </c:pt>
                <c:pt idx="402">
                  <c:v>439.50000000000006</c:v>
                </c:pt>
                <c:pt idx="403">
                  <c:v>440.55</c:v>
                </c:pt>
                <c:pt idx="404">
                  <c:v>441.60000000000008</c:v>
                </c:pt>
                <c:pt idx="405">
                  <c:v>442.65000000000003</c:v>
                </c:pt>
                <c:pt idx="406">
                  <c:v>443.69000000000011</c:v>
                </c:pt>
                <c:pt idx="407">
                  <c:v>444.74000000000007</c:v>
                </c:pt>
                <c:pt idx="408">
                  <c:v>445.79</c:v>
                </c:pt>
                <c:pt idx="409">
                  <c:v>446.84000000000009</c:v>
                </c:pt>
                <c:pt idx="410">
                  <c:v>447.88000000000005</c:v>
                </c:pt>
                <c:pt idx="411">
                  <c:v>448.93000000000012</c:v>
                </c:pt>
                <c:pt idx="412">
                  <c:v>449.98000000000008</c:v>
                </c:pt>
                <c:pt idx="413">
                  <c:v>451.02000000000004</c:v>
                </c:pt>
                <c:pt idx="414">
                  <c:v>452.07000000000011</c:v>
                </c:pt>
                <c:pt idx="415">
                  <c:v>453.12000000000006</c:v>
                </c:pt>
                <c:pt idx="416">
                  <c:v>454.16</c:v>
                </c:pt>
                <c:pt idx="417">
                  <c:v>455.21000000000009</c:v>
                </c:pt>
                <c:pt idx="418">
                  <c:v>456.26000000000005</c:v>
                </c:pt>
                <c:pt idx="419">
                  <c:v>457.3</c:v>
                </c:pt>
                <c:pt idx="420">
                  <c:v>458.35000000000008</c:v>
                </c:pt>
                <c:pt idx="421">
                  <c:v>459.40000000000003</c:v>
                </c:pt>
                <c:pt idx="422">
                  <c:v>460.4500000000001</c:v>
                </c:pt>
                <c:pt idx="423">
                  <c:v>461.49000000000007</c:v>
                </c:pt>
                <c:pt idx="424">
                  <c:v>462.54</c:v>
                </c:pt>
                <c:pt idx="425">
                  <c:v>463.59000000000009</c:v>
                </c:pt>
                <c:pt idx="426">
                  <c:v>464.64000000000004</c:v>
                </c:pt>
                <c:pt idx="427">
                  <c:v>465.68000000000012</c:v>
                </c:pt>
                <c:pt idx="428">
                  <c:v>466.73000000000008</c:v>
                </c:pt>
                <c:pt idx="429">
                  <c:v>467.78000000000003</c:v>
                </c:pt>
                <c:pt idx="430">
                  <c:v>468.8300000000001</c:v>
                </c:pt>
                <c:pt idx="431">
                  <c:v>469.87000000000006</c:v>
                </c:pt>
                <c:pt idx="432">
                  <c:v>470.92</c:v>
                </c:pt>
                <c:pt idx="433">
                  <c:v>471.97000000000008</c:v>
                </c:pt>
                <c:pt idx="434">
                  <c:v>473.02000000000004</c:v>
                </c:pt>
                <c:pt idx="435">
                  <c:v>474.07000000000011</c:v>
                </c:pt>
                <c:pt idx="436">
                  <c:v>475.11000000000007</c:v>
                </c:pt>
                <c:pt idx="437">
                  <c:v>476.16</c:v>
                </c:pt>
                <c:pt idx="438">
                  <c:v>477.21000000000009</c:v>
                </c:pt>
                <c:pt idx="439">
                  <c:v>478.26000000000005</c:v>
                </c:pt>
                <c:pt idx="440">
                  <c:v>479.3</c:v>
                </c:pt>
                <c:pt idx="441">
                  <c:v>480.35000000000008</c:v>
                </c:pt>
                <c:pt idx="442">
                  <c:v>481.40000000000003</c:v>
                </c:pt>
                <c:pt idx="443">
                  <c:v>482.44000000000011</c:v>
                </c:pt>
                <c:pt idx="444">
                  <c:v>483.49000000000007</c:v>
                </c:pt>
                <c:pt idx="445">
                  <c:v>484.53000000000003</c:v>
                </c:pt>
                <c:pt idx="446">
                  <c:v>485.5800000000001</c:v>
                </c:pt>
                <c:pt idx="447">
                  <c:v>486.62000000000006</c:v>
                </c:pt>
                <c:pt idx="448">
                  <c:v>487.67</c:v>
                </c:pt>
                <c:pt idx="449">
                  <c:v>488.71000000000009</c:v>
                </c:pt>
                <c:pt idx="450">
                  <c:v>489.76000000000005</c:v>
                </c:pt>
                <c:pt idx="451">
                  <c:v>490.8</c:v>
                </c:pt>
                <c:pt idx="452">
                  <c:v>491.85000000000008</c:v>
                </c:pt>
                <c:pt idx="453">
                  <c:v>492.90000000000003</c:v>
                </c:pt>
                <c:pt idx="454">
                  <c:v>493.94000000000011</c:v>
                </c:pt>
                <c:pt idx="455">
                  <c:v>494.99000000000007</c:v>
                </c:pt>
                <c:pt idx="456">
                  <c:v>496.04</c:v>
                </c:pt>
                <c:pt idx="457">
                  <c:v>497.0800000000001</c:v>
                </c:pt>
                <c:pt idx="458">
                  <c:v>498.12000000000006</c:v>
                </c:pt>
                <c:pt idx="459">
                  <c:v>499.17</c:v>
                </c:pt>
                <c:pt idx="460">
                  <c:v>500.21000000000009</c:v>
                </c:pt>
                <c:pt idx="461">
                  <c:v>501.25000000000006</c:v>
                </c:pt>
                <c:pt idx="462">
                  <c:v>502.3</c:v>
                </c:pt>
                <c:pt idx="463">
                  <c:v>503.34000000000009</c:v>
                </c:pt>
                <c:pt idx="464">
                  <c:v>504.39000000000004</c:v>
                </c:pt>
                <c:pt idx="465">
                  <c:v>505.44000000000011</c:v>
                </c:pt>
                <c:pt idx="466">
                  <c:v>506.48000000000008</c:v>
                </c:pt>
                <c:pt idx="467">
                  <c:v>507.53000000000003</c:v>
                </c:pt>
                <c:pt idx="468">
                  <c:v>508.57000000000011</c:v>
                </c:pt>
                <c:pt idx="469">
                  <c:v>509.61000000000007</c:v>
                </c:pt>
                <c:pt idx="470">
                  <c:v>510.66</c:v>
                </c:pt>
                <c:pt idx="471">
                  <c:v>511.7000000000001</c:v>
                </c:pt>
                <c:pt idx="472">
                  <c:v>512.75</c:v>
                </c:pt>
                <c:pt idx="473">
                  <c:v>513.79999999999995</c:v>
                </c:pt>
                <c:pt idx="474">
                  <c:v>514.84</c:v>
                </c:pt>
                <c:pt idx="475">
                  <c:v>515.89</c:v>
                </c:pt>
                <c:pt idx="476">
                  <c:v>516.93000000000006</c:v>
                </c:pt>
                <c:pt idx="477">
                  <c:v>517.97</c:v>
                </c:pt>
                <c:pt idx="478">
                  <c:v>519.02</c:v>
                </c:pt>
                <c:pt idx="479">
                  <c:v>520.06000000000006</c:v>
                </c:pt>
                <c:pt idx="480">
                  <c:v>521.11</c:v>
                </c:pt>
                <c:pt idx="481">
                  <c:v>522.15</c:v>
                </c:pt>
                <c:pt idx="482">
                  <c:v>523.20000000000005</c:v>
                </c:pt>
                <c:pt idx="483">
                  <c:v>524.24</c:v>
                </c:pt>
                <c:pt idx="484">
                  <c:v>525.29</c:v>
                </c:pt>
                <c:pt idx="485">
                  <c:v>526.33000000000004</c:v>
                </c:pt>
                <c:pt idx="486">
                  <c:v>527.38</c:v>
                </c:pt>
                <c:pt idx="487">
                  <c:v>528.41999999999996</c:v>
                </c:pt>
                <c:pt idx="488">
                  <c:v>529.47</c:v>
                </c:pt>
                <c:pt idx="489">
                  <c:v>530.51</c:v>
                </c:pt>
                <c:pt idx="490">
                  <c:v>531.56000000000006</c:v>
                </c:pt>
                <c:pt idx="491">
                  <c:v>532.61</c:v>
                </c:pt>
                <c:pt idx="492">
                  <c:v>533.65</c:v>
                </c:pt>
                <c:pt idx="493">
                  <c:v>534.70000000000005</c:v>
                </c:pt>
                <c:pt idx="494">
                  <c:v>535.74</c:v>
                </c:pt>
                <c:pt idx="495">
                  <c:v>536.79</c:v>
                </c:pt>
                <c:pt idx="496">
                  <c:v>537.83000000000004</c:v>
                </c:pt>
                <c:pt idx="497">
                  <c:v>538.88</c:v>
                </c:pt>
                <c:pt idx="498">
                  <c:v>539.91999999999996</c:v>
                </c:pt>
                <c:pt idx="499">
                  <c:v>540.97</c:v>
                </c:pt>
                <c:pt idx="500">
                  <c:v>542.02</c:v>
                </c:pt>
                <c:pt idx="501">
                  <c:v>543.06000000000006</c:v>
                </c:pt>
                <c:pt idx="502">
                  <c:v>544.1</c:v>
                </c:pt>
                <c:pt idx="503">
                  <c:v>545.15</c:v>
                </c:pt>
                <c:pt idx="504">
                  <c:v>546.19000000000005</c:v>
                </c:pt>
                <c:pt idx="505">
                  <c:v>547.24</c:v>
                </c:pt>
                <c:pt idx="506">
                  <c:v>548.29</c:v>
                </c:pt>
                <c:pt idx="507">
                  <c:v>549.33000000000004</c:v>
                </c:pt>
                <c:pt idx="508">
                  <c:v>550.37</c:v>
                </c:pt>
                <c:pt idx="509">
                  <c:v>551.41999999999996</c:v>
                </c:pt>
                <c:pt idx="510">
                  <c:v>552.47</c:v>
                </c:pt>
                <c:pt idx="511">
                  <c:v>553.51</c:v>
                </c:pt>
                <c:pt idx="512">
                  <c:v>554.54999999999995</c:v>
                </c:pt>
                <c:pt idx="513">
                  <c:v>555.6</c:v>
                </c:pt>
                <c:pt idx="514">
                  <c:v>556.64</c:v>
                </c:pt>
                <c:pt idx="515">
                  <c:v>557.69000000000005</c:v>
                </c:pt>
                <c:pt idx="516">
                  <c:v>558.74</c:v>
                </c:pt>
                <c:pt idx="517">
                  <c:v>559.78</c:v>
                </c:pt>
                <c:pt idx="518">
                  <c:v>560.83000000000004</c:v>
                </c:pt>
                <c:pt idx="519">
                  <c:v>561.87</c:v>
                </c:pt>
                <c:pt idx="520">
                  <c:v>562.91999999999996</c:v>
                </c:pt>
                <c:pt idx="521">
                  <c:v>563.96</c:v>
                </c:pt>
                <c:pt idx="522">
                  <c:v>565.01</c:v>
                </c:pt>
                <c:pt idx="523">
                  <c:v>566.04999999999995</c:v>
                </c:pt>
                <c:pt idx="524">
                  <c:v>567.1</c:v>
                </c:pt>
                <c:pt idx="525">
                  <c:v>568.14</c:v>
                </c:pt>
                <c:pt idx="526">
                  <c:v>569.19000000000005</c:v>
                </c:pt>
                <c:pt idx="527">
                  <c:v>570.23</c:v>
                </c:pt>
                <c:pt idx="528">
                  <c:v>571.28</c:v>
                </c:pt>
                <c:pt idx="529">
                  <c:v>572.32000000000005</c:v>
                </c:pt>
                <c:pt idx="530">
                  <c:v>573.37</c:v>
                </c:pt>
                <c:pt idx="531">
                  <c:v>574.41</c:v>
                </c:pt>
                <c:pt idx="532">
                  <c:v>575.46</c:v>
                </c:pt>
                <c:pt idx="533">
                  <c:v>576.5</c:v>
                </c:pt>
                <c:pt idx="534">
                  <c:v>577.54999999999995</c:v>
                </c:pt>
                <c:pt idx="535">
                  <c:v>578.59</c:v>
                </c:pt>
                <c:pt idx="536">
                  <c:v>579.63</c:v>
                </c:pt>
                <c:pt idx="537">
                  <c:v>580.68000000000006</c:v>
                </c:pt>
                <c:pt idx="538">
                  <c:v>581.73</c:v>
                </c:pt>
                <c:pt idx="539">
                  <c:v>582.77</c:v>
                </c:pt>
                <c:pt idx="540">
                  <c:v>583.82000000000005</c:v>
                </c:pt>
                <c:pt idx="541">
                  <c:v>584.87</c:v>
                </c:pt>
                <c:pt idx="542">
                  <c:v>585.91</c:v>
                </c:pt>
                <c:pt idx="543">
                  <c:v>586.96</c:v>
                </c:pt>
                <c:pt idx="544">
                  <c:v>588</c:v>
                </c:pt>
                <c:pt idx="545">
                  <c:v>589.04999999999995</c:v>
                </c:pt>
                <c:pt idx="546">
                  <c:v>590.1</c:v>
                </c:pt>
                <c:pt idx="547">
                  <c:v>591.14</c:v>
                </c:pt>
                <c:pt idx="548">
                  <c:v>592.19000000000005</c:v>
                </c:pt>
                <c:pt idx="549">
                  <c:v>593.23</c:v>
                </c:pt>
                <c:pt idx="550">
                  <c:v>594.28</c:v>
                </c:pt>
                <c:pt idx="551">
                  <c:v>595.32000000000005</c:v>
                </c:pt>
                <c:pt idx="552">
                  <c:v>596.37</c:v>
                </c:pt>
                <c:pt idx="553">
                  <c:v>597.41</c:v>
                </c:pt>
                <c:pt idx="554">
                  <c:v>598.46</c:v>
                </c:pt>
                <c:pt idx="555">
                  <c:v>599.5</c:v>
                </c:pt>
                <c:pt idx="556">
                  <c:v>600.54999999999995</c:v>
                </c:pt>
                <c:pt idx="557">
                  <c:v>601.6</c:v>
                </c:pt>
                <c:pt idx="558">
                  <c:v>602.64</c:v>
                </c:pt>
                <c:pt idx="559">
                  <c:v>603.69000000000005</c:v>
                </c:pt>
                <c:pt idx="560">
                  <c:v>604.73</c:v>
                </c:pt>
                <c:pt idx="561">
                  <c:v>605.78</c:v>
                </c:pt>
                <c:pt idx="562">
                  <c:v>606.82000000000005</c:v>
                </c:pt>
                <c:pt idx="563">
                  <c:v>607.87</c:v>
                </c:pt>
                <c:pt idx="564">
                  <c:v>608.91999999999996</c:v>
                </c:pt>
                <c:pt idx="565">
                  <c:v>609.96</c:v>
                </c:pt>
                <c:pt idx="566">
                  <c:v>611</c:v>
                </c:pt>
                <c:pt idx="567">
                  <c:v>612.04999999999995</c:v>
                </c:pt>
                <c:pt idx="568">
                  <c:v>613.09</c:v>
                </c:pt>
                <c:pt idx="569">
                  <c:v>614.14</c:v>
                </c:pt>
                <c:pt idx="570">
                  <c:v>615.19000000000005</c:v>
                </c:pt>
                <c:pt idx="571">
                  <c:v>616.23</c:v>
                </c:pt>
                <c:pt idx="572">
                  <c:v>617.28</c:v>
                </c:pt>
                <c:pt idx="573">
                  <c:v>618.32000000000005</c:v>
                </c:pt>
                <c:pt idx="574">
                  <c:v>619.37</c:v>
                </c:pt>
                <c:pt idx="575">
                  <c:v>620.41</c:v>
                </c:pt>
                <c:pt idx="576">
                  <c:v>621.46</c:v>
                </c:pt>
                <c:pt idx="577">
                  <c:v>622.5</c:v>
                </c:pt>
                <c:pt idx="578">
                  <c:v>623.54999999999995</c:v>
                </c:pt>
                <c:pt idx="579">
                  <c:v>624.59</c:v>
                </c:pt>
                <c:pt idx="580">
                  <c:v>625.64</c:v>
                </c:pt>
                <c:pt idx="581">
                  <c:v>626.68000000000006</c:v>
                </c:pt>
                <c:pt idx="582">
                  <c:v>627.73</c:v>
                </c:pt>
                <c:pt idx="583">
                  <c:v>628.77</c:v>
                </c:pt>
                <c:pt idx="584">
                  <c:v>629.82000000000005</c:v>
                </c:pt>
                <c:pt idx="585">
                  <c:v>630.86</c:v>
                </c:pt>
                <c:pt idx="586">
                  <c:v>631.91</c:v>
                </c:pt>
                <c:pt idx="587">
                  <c:v>632.95000000000005</c:v>
                </c:pt>
                <c:pt idx="588">
                  <c:v>634</c:v>
                </c:pt>
                <c:pt idx="589">
                  <c:v>635.04</c:v>
                </c:pt>
                <c:pt idx="590">
                  <c:v>636.09</c:v>
                </c:pt>
                <c:pt idx="591">
                  <c:v>637.13</c:v>
                </c:pt>
                <c:pt idx="592">
                  <c:v>638.18000000000006</c:v>
                </c:pt>
                <c:pt idx="593">
                  <c:v>639.23</c:v>
                </c:pt>
                <c:pt idx="594">
                  <c:v>640.27</c:v>
                </c:pt>
                <c:pt idx="595">
                  <c:v>641.31000000000006</c:v>
                </c:pt>
                <c:pt idx="596">
                  <c:v>642.36</c:v>
                </c:pt>
                <c:pt idx="597">
                  <c:v>643.4</c:v>
                </c:pt>
                <c:pt idx="598">
                  <c:v>644.45000000000005</c:v>
                </c:pt>
                <c:pt idx="599">
                  <c:v>645.49</c:v>
                </c:pt>
                <c:pt idx="600">
                  <c:v>646.54</c:v>
                </c:pt>
                <c:pt idx="601">
                  <c:v>647.58000000000004</c:v>
                </c:pt>
                <c:pt idx="602">
                  <c:v>648.63</c:v>
                </c:pt>
                <c:pt idx="603">
                  <c:v>649.69000000000005</c:v>
                </c:pt>
                <c:pt idx="604">
                  <c:v>650.75</c:v>
                </c:pt>
                <c:pt idx="605">
                  <c:v>651.81000000000006</c:v>
                </c:pt>
                <c:pt idx="606">
                  <c:v>652.86</c:v>
                </c:pt>
                <c:pt idx="607">
                  <c:v>653.91999999999996</c:v>
                </c:pt>
                <c:pt idx="608">
                  <c:v>654.98</c:v>
                </c:pt>
                <c:pt idx="609">
                  <c:v>656.04</c:v>
                </c:pt>
                <c:pt idx="610">
                  <c:v>657.1</c:v>
                </c:pt>
                <c:pt idx="611">
                  <c:v>658.16</c:v>
                </c:pt>
                <c:pt idx="612">
                  <c:v>659.21</c:v>
                </c:pt>
                <c:pt idx="613">
                  <c:v>660.27</c:v>
                </c:pt>
              </c:numCache>
            </c:numRef>
          </c:xVal>
          <c:yVal>
            <c:numRef>
              <c:f>Sheet1!$D$2:$D$615</c:f>
              <c:numCache>
                <c:formatCode>General</c:formatCode>
                <c:ptCount val="6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14.000381469726562</c:v>
                </c:pt>
                <c:pt idx="339">
                  <c:v>14.000381469726562</c:v>
                </c:pt>
                <c:pt idx="340">
                  <c:v>14.000381469726562</c:v>
                </c:pt>
                <c:pt idx="341">
                  <c:v>14.000381469726562</c:v>
                </c:pt>
                <c:pt idx="342">
                  <c:v>14.000381469726562</c:v>
                </c:pt>
                <c:pt idx="343">
                  <c:v>14.000377655029297</c:v>
                </c:pt>
                <c:pt idx="344">
                  <c:v>14.002105712890625</c:v>
                </c:pt>
                <c:pt idx="345">
                  <c:v>14.002105712890625</c:v>
                </c:pt>
                <c:pt idx="346">
                  <c:v>14.002105712890625</c:v>
                </c:pt>
                <c:pt idx="347">
                  <c:v>14.002105712890625</c:v>
                </c:pt>
                <c:pt idx="348">
                  <c:v>14.002105712890625</c:v>
                </c:pt>
                <c:pt idx="349">
                  <c:v>14.002105712890625</c:v>
                </c:pt>
                <c:pt idx="350">
                  <c:v>14.002105712890625</c:v>
                </c:pt>
                <c:pt idx="351">
                  <c:v>14.002105712890625</c:v>
                </c:pt>
                <c:pt idx="352">
                  <c:v>14.002105712890625</c:v>
                </c:pt>
                <c:pt idx="353">
                  <c:v>14.002105712890625</c:v>
                </c:pt>
                <c:pt idx="354">
                  <c:v>14.002105712890625</c:v>
                </c:pt>
                <c:pt idx="355">
                  <c:v>14.002105712890625</c:v>
                </c:pt>
                <c:pt idx="356">
                  <c:v>14.002105712890625</c:v>
                </c:pt>
                <c:pt idx="357">
                  <c:v>14.002105712890625</c:v>
                </c:pt>
                <c:pt idx="358">
                  <c:v>14.002105712890625</c:v>
                </c:pt>
                <c:pt idx="359">
                  <c:v>14.002105712890625</c:v>
                </c:pt>
                <c:pt idx="360">
                  <c:v>14.002105712890625</c:v>
                </c:pt>
                <c:pt idx="361">
                  <c:v>14.002105712890625</c:v>
                </c:pt>
                <c:pt idx="362">
                  <c:v>14.002105712890625</c:v>
                </c:pt>
                <c:pt idx="363">
                  <c:v>14.002105712890625</c:v>
                </c:pt>
                <c:pt idx="364">
                  <c:v>14.002105712890625</c:v>
                </c:pt>
                <c:pt idx="365">
                  <c:v>14.002105712890625</c:v>
                </c:pt>
                <c:pt idx="366">
                  <c:v>14.002105712890625</c:v>
                </c:pt>
                <c:pt idx="367">
                  <c:v>14.002105712890625</c:v>
                </c:pt>
                <c:pt idx="368">
                  <c:v>14.002105712890625</c:v>
                </c:pt>
                <c:pt idx="369">
                  <c:v>14.002105712890625</c:v>
                </c:pt>
                <c:pt idx="370">
                  <c:v>14.002105712890625</c:v>
                </c:pt>
                <c:pt idx="371">
                  <c:v>14.002105712890625</c:v>
                </c:pt>
                <c:pt idx="372">
                  <c:v>14.002105712890625</c:v>
                </c:pt>
                <c:pt idx="373">
                  <c:v>14.002105712890625</c:v>
                </c:pt>
                <c:pt idx="374">
                  <c:v>14.002105712890625</c:v>
                </c:pt>
                <c:pt idx="375">
                  <c:v>14.002105712890625</c:v>
                </c:pt>
                <c:pt idx="376">
                  <c:v>14.002105712890625</c:v>
                </c:pt>
                <c:pt idx="377">
                  <c:v>14.002105712890625</c:v>
                </c:pt>
                <c:pt idx="378">
                  <c:v>14.002105712890625</c:v>
                </c:pt>
                <c:pt idx="379">
                  <c:v>14.002105712890625</c:v>
                </c:pt>
                <c:pt idx="380">
                  <c:v>14.002105712890625</c:v>
                </c:pt>
                <c:pt idx="381">
                  <c:v>14.002185821533203</c:v>
                </c:pt>
                <c:pt idx="382">
                  <c:v>14.002185821533203</c:v>
                </c:pt>
                <c:pt idx="383">
                  <c:v>14.002185821533203</c:v>
                </c:pt>
                <c:pt idx="384">
                  <c:v>14.002185821533203</c:v>
                </c:pt>
                <c:pt idx="385">
                  <c:v>14.002185821533203</c:v>
                </c:pt>
                <c:pt idx="386">
                  <c:v>14.002185821533203</c:v>
                </c:pt>
                <c:pt idx="387">
                  <c:v>14.002185821533203</c:v>
                </c:pt>
                <c:pt idx="388">
                  <c:v>14.002185821533203</c:v>
                </c:pt>
                <c:pt idx="389">
                  <c:v>14.002185821533203</c:v>
                </c:pt>
                <c:pt idx="390">
                  <c:v>14.002185821533203</c:v>
                </c:pt>
                <c:pt idx="391">
                  <c:v>14.002185821533203</c:v>
                </c:pt>
                <c:pt idx="392">
                  <c:v>14.002185821533203</c:v>
                </c:pt>
                <c:pt idx="393">
                  <c:v>14.002185821533203</c:v>
                </c:pt>
                <c:pt idx="394">
                  <c:v>14.002185821533203</c:v>
                </c:pt>
                <c:pt idx="395">
                  <c:v>14.002185821533203</c:v>
                </c:pt>
                <c:pt idx="396">
                  <c:v>14.002185821533203</c:v>
                </c:pt>
                <c:pt idx="397">
                  <c:v>14.002185821533203</c:v>
                </c:pt>
                <c:pt idx="398">
                  <c:v>14.002185821533203</c:v>
                </c:pt>
                <c:pt idx="399">
                  <c:v>14.002185821533203</c:v>
                </c:pt>
                <c:pt idx="400">
                  <c:v>14.002185821533203</c:v>
                </c:pt>
                <c:pt idx="401">
                  <c:v>14.002185821533203</c:v>
                </c:pt>
                <c:pt idx="402">
                  <c:v>14.002185821533203</c:v>
                </c:pt>
                <c:pt idx="403">
                  <c:v>14.002185821533203</c:v>
                </c:pt>
                <c:pt idx="404">
                  <c:v>14.002185821533203</c:v>
                </c:pt>
                <c:pt idx="405">
                  <c:v>14.002185821533203</c:v>
                </c:pt>
                <c:pt idx="406">
                  <c:v>14.002185821533203</c:v>
                </c:pt>
                <c:pt idx="407">
                  <c:v>14.002185821533203</c:v>
                </c:pt>
                <c:pt idx="408">
                  <c:v>14.002185821533203</c:v>
                </c:pt>
                <c:pt idx="409">
                  <c:v>14.002185821533203</c:v>
                </c:pt>
                <c:pt idx="410">
                  <c:v>14.002185821533203</c:v>
                </c:pt>
                <c:pt idx="411">
                  <c:v>14.002185821533203</c:v>
                </c:pt>
                <c:pt idx="412">
                  <c:v>14.002185821533203</c:v>
                </c:pt>
                <c:pt idx="413">
                  <c:v>14.002185821533203</c:v>
                </c:pt>
                <c:pt idx="414">
                  <c:v>14.002185821533203</c:v>
                </c:pt>
                <c:pt idx="415">
                  <c:v>14.002185821533203</c:v>
                </c:pt>
                <c:pt idx="416">
                  <c:v>14.002185821533203</c:v>
                </c:pt>
                <c:pt idx="417">
                  <c:v>14.002185821533203</c:v>
                </c:pt>
                <c:pt idx="418">
                  <c:v>14.002185821533203</c:v>
                </c:pt>
                <c:pt idx="419">
                  <c:v>14.002185821533203</c:v>
                </c:pt>
                <c:pt idx="420">
                  <c:v>14.002185821533203</c:v>
                </c:pt>
                <c:pt idx="421">
                  <c:v>14.002185821533203</c:v>
                </c:pt>
                <c:pt idx="422">
                  <c:v>14.002185821533203</c:v>
                </c:pt>
                <c:pt idx="423">
                  <c:v>14.002185821533203</c:v>
                </c:pt>
                <c:pt idx="424">
                  <c:v>14.002185821533203</c:v>
                </c:pt>
                <c:pt idx="425">
                  <c:v>14.002185821533203</c:v>
                </c:pt>
                <c:pt idx="426">
                  <c:v>14.002185821533203</c:v>
                </c:pt>
                <c:pt idx="427">
                  <c:v>14.002185821533203</c:v>
                </c:pt>
                <c:pt idx="428">
                  <c:v>14.002185821533203</c:v>
                </c:pt>
                <c:pt idx="429">
                  <c:v>14.002185821533203</c:v>
                </c:pt>
                <c:pt idx="430">
                  <c:v>14.002185821533203</c:v>
                </c:pt>
                <c:pt idx="431">
                  <c:v>14.002185821533203</c:v>
                </c:pt>
                <c:pt idx="432">
                  <c:v>14.002185821533203</c:v>
                </c:pt>
                <c:pt idx="433">
                  <c:v>14.002185821533203</c:v>
                </c:pt>
                <c:pt idx="434">
                  <c:v>14.002185821533203</c:v>
                </c:pt>
                <c:pt idx="435">
                  <c:v>14.002185821533203</c:v>
                </c:pt>
                <c:pt idx="436">
                  <c:v>14.002185821533203</c:v>
                </c:pt>
                <c:pt idx="437">
                  <c:v>14.002185821533203</c:v>
                </c:pt>
                <c:pt idx="438">
                  <c:v>14.002185821533203</c:v>
                </c:pt>
                <c:pt idx="439">
                  <c:v>14.002185821533203</c:v>
                </c:pt>
                <c:pt idx="440">
                  <c:v>14.002185821533203</c:v>
                </c:pt>
                <c:pt idx="441">
                  <c:v>14.002185821533203</c:v>
                </c:pt>
                <c:pt idx="442">
                  <c:v>14.002082824707031</c:v>
                </c:pt>
                <c:pt idx="443">
                  <c:v>14.002082824707031</c:v>
                </c:pt>
                <c:pt idx="444">
                  <c:v>14.002082824707031</c:v>
                </c:pt>
                <c:pt idx="445">
                  <c:v>14.002082824707031</c:v>
                </c:pt>
                <c:pt idx="446">
                  <c:v>14.002082824707031</c:v>
                </c:pt>
                <c:pt idx="447">
                  <c:v>14.002082824707031</c:v>
                </c:pt>
                <c:pt idx="448">
                  <c:v>14.002082824707031</c:v>
                </c:pt>
                <c:pt idx="449">
                  <c:v>14.002082824707031</c:v>
                </c:pt>
                <c:pt idx="450">
                  <c:v>14.002082824707031</c:v>
                </c:pt>
                <c:pt idx="451">
                  <c:v>14.002082824707031</c:v>
                </c:pt>
                <c:pt idx="452">
                  <c:v>14.002082824707031</c:v>
                </c:pt>
                <c:pt idx="453">
                  <c:v>14.002082824707031</c:v>
                </c:pt>
                <c:pt idx="454">
                  <c:v>14.002082824707031</c:v>
                </c:pt>
                <c:pt idx="455">
                  <c:v>14.002082824707031</c:v>
                </c:pt>
                <c:pt idx="456">
                  <c:v>14.002082824707031</c:v>
                </c:pt>
                <c:pt idx="457">
                  <c:v>14.002082824707031</c:v>
                </c:pt>
                <c:pt idx="458">
                  <c:v>14.002082824707031</c:v>
                </c:pt>
                <c:pt idx="459">
                  <c:v>14.002082824707031</c:v>
                </c:pt>
                <c:pt idx="460">
                  <c:v>14.002082824707031</c:v>
                </c:pt>
                <c:pt idx="461">
                  <c:v>14.002082824707031</c:v>
                </c:pt>
                <c:pt idx="462">
                  <c:v>14.002082824707031</c:v>
                </c:pt>
                <c:pt idx="463">
                  <c:v>14.002082824707031</c:v>
                </c:pt>
                <c:pt idx="464">
                  <c:v>14.002082824707031</c:v>
                </c:pt>
                <c:pt idx="465">
                  <c:v>14.002082824707031</c:v>
                </c:pt>
                <c:pt idx="466">
                  <c:v>14.002082824707031</c:v>
                </c:pt>
                <c:pt idx="467">
                  <c:v>14.002082824707031</c:v>
                </c:pt>
                <c:pt idx="468">
                  <c:v>14.002082824707031</c:v>
                </c:pt>
                <c:pt idx="469">
                  <c:v>14.002082824707031</c:v>
                </c:pt>
                <c:pt idx="470">
                  <c:v>14.002082824707031</c:v>
                </c:pt>
                <c:pt idx="471">
                  <c:v>14.002082824707031</c:v>
                </c:pt>
                <c:pt idx="472">
                  <c:v>14.002082824707031</c:v>
                </c:pt>
                <c:pt idx="473">
                  <c:v>14.002082824707031</c:v>
                </c:pt>
                <c:pt idx="474">
                  <c:v>14.002082824707031</c:v>
                </c:pt>
                <c:pt idx="475">
                  <c:v>14.002082824707031</c:v>
                </c:pt>
                <c:pt idx="476">
                  <c:v>14.002082824707031</c:v>
                </c:pt>
                <c:pt idx="477">
                  <c:v>14.002082824707031</c:v>
                </c:pt>
                <c:pt idx="478">
                  <c:v>14.002082824707031</c:v>
                </c:pt>
                <c:pt idx="479">
                  <c:v>14.002082824707031</c:v>
                </c:pt>
                <c:pt idx="480">
                  <c:v>14.002082824707031</c:v>
                </c:pt>
                <c:pt idx="481">
                  <c:v>14.002082824707031</c:v>
                </c:pt>
                <c:pt idx="482">
                  <c:v>14.002082824707031</c:v>
                </c:pt>
                <c:pt idx="483">
                  <c:v>14.002082824707031</c:v>
                </c:pt>
                <c:pt idx="484">
                  <c:v>14.002082824707031</c:v>
                </c:pt>
                <c:pt idx="485">
                  <c:v>14.002082824707031</c:v>
                </c:pt>
                <c:pt idx="486">
                  <c:v>14.002082824707031</c:v>
                </c:pt>
                <c:pt idx="487">
                  <c:v>14.002082824707031</c:v>
                </c:pt>
                <c:pt idx="488">
                  <c:v>14.002082824707031</c:v>
                </c:pt>
                <c:pt idx="489">
                  <c:v>14.002082824707031</c:v>
                </c:pt>
                <c:pt idx="490">
                  <c:v>14.002082824707031</c:v>
                </c:pt>
                <c:pt idx="491">
                  <c:v>14.002082824707031</c:v>
                </c:pt>
                <c:pt idx="492">
                  <c:v>14.002082824707031</c:v>
                </c:pt>
                <c:pt idx="493">
                  <c:v>14.002082824707031</c:v>
                </c:pt>
                <c:pt idx="494">
                  <c:v>14.002082824707031</c:v>
                </c:pt>
                <c:pt idx="495">
                  <c:v>14.002082824707031</c:v>
                </c:pt>
                <c:pt idx="496">
                  <c:v>14.002082824707031</c:v>
                </c:pt>
                <c:pt idx="497">
                  <c:v>14.002082824707031</c:v>
                </c:pt>
                <c:pt idx="498">
                  <c:v>14.002082824707031</c:v>
                </c:pt>
                <c:pt idx="499">
                  <c:v>14.002082824707031</c:v>
                </c:pt>
                <c:pt idx="500">
                  <c:v>14.002082824707031</c:v>
                </c:pt>
                <c:pt idx="501">
                  <c:v>14.002082824707031</c:v>
                </c:pt>
                <c:pt idx="502">
                  <c:v>14.002082824707031</c:v>
                </c:pt>
                <c:pt idx="503">
                  <c:v>14.002082824707031</c:v>
                </c:pt>
                <c:pt idx="504">
                  <c:v>14.002082824707031</c:v>
                </c:pt>
                <c:pt idx="505">
                  <c:v>14.002082824707031</c:v>
                </c:pt>
                <c:pt idx="506">
                  <c:v>14.002082824707031</c:v>
                </c:pt>
                <c:pt idx="507">
                  <c:v>14.002082824707031</c:v>
                </c:pt>
                <c:pt idx="508">
                  <c:v>14.002082824707031</c:v>
                </c:pt>
                <c:pt idx="509">
                  <c:v>14.002082824707031</c:v>
                </c:pt>
                <c:pt idx="510">
                  <c:v>14.002082824707031</c:v>
                </c:pt>
                <c:pt idx="511">
                  <c:v>14.002082824707031</c:v>
                </c:pt>
                <c:pt idx="512">
                  <c:v>14.002082824707031</c:v>
                </c:pt>
                <c:pt idx="513">
                  <c:v>14.002082824707031</c:v>
                </c:pt>
                <c:pt idx="514">
                  <c:v>14.002082824707031</c:v>
                </c:pt>
                <c:pt idx="515">
                  <c:v>14.002082824707031</c:v>
                </c:pt>
                <c:pt idx="516">
                  <c:v>14.002082824707031</c:v>
                </c:pt>
                <c:pt idx="517">
                  <c:v>14.002082824707031</c:v>
                </c:pt>
                <c:pt idx="518">
                  <c:v>14.002082824707031</c:v>
                </c:pt>
                <c:pt idx="519">
                  <c:v>14.002082824707031</c:v>
                </c:pt>
                <c:pt idx="520">
                  <c:v>14.002082824707031</c:v>
                </c:pt>
                <c:pt idx="521">
                  <c:v>14.002082824707031</c:v>
                </c:pt>
                <c:pt idx="522">
                  <c:v>14.002082824707031</c:v>
                </c:pt>
                <c:pt idx="523">
                  <c:v>14.002082824707031</c:v>
                </c:pt>
                <c:pt idx="524">
                  <c:v>14.002082824707031</c:v>
                </c:pt>
                <c:pt idx="525">
                  <c:v>14.002082824707031</c:v>
                </c:pt>
                <c:pt idx="526">
                  <c:v>14.002082824707031</c:v>
                </c:pt>
                <c:pt idx="527">
                  <c:v>14.002082824707031</c:v>
                </c:pt>
                <c:pt idx="528">
                  <c:v>14.002082824707031</c:v>
                </c:pt>
                <c:pt idx="529">
                  <c:v>14.002082824707031</c:v>
                </c:pt>
                <c:pt idx="530">
                  <c:v>14.002082824707031</c:v>
                </c:pt>
                <c:pt idx="531">
                  <c:v>14.002082824707031</c:v>
                </c:pt>
                <c:pt idx="532">
                  <c:v>14.002082824707031</c:v>
                </c:pt>
                <c:pt idx="533">
                  <c:v>14.002082824707031</c:v>
                </c:pt>
                <c:pt idx="534">
                  <c:v>14.002082824707031</c:v>
                </c:pt>
                <c:pt idx="535">
                  <c:v>14.002082824707031</c:v>
                </c:pt>
                <c:pt idx="536">
                  <c:v>14.002082824707031</c:v>
                </c:pt>
                <c:pt idx="537">
                  <c:v>14.002082824707031</c:v>
                </c:pt>
                <c:pt idx="538">
                  <c:v>14.002082824707031</c:v>
                </c:pt>
                <c:pt idx="539">
                  <c:v>14.002082824707031</c:v>
                </c:pt>
                <c:pt idx="540">
                  <c:v>14.002082824707031</c:v>
                </c:pt>
                <c:pt idx="541">
                  <c:v>14.002082824707031</c:v>
                </c:pt>
                <c:pt idx="542">
                  <c:v>14.002082824707031</c:v>
                </c:pt>
                <c:pt idx="543">
                  <c:v>14.002082824707031</c:v>
                </c:pt>
                <c:pt idx="544">
                  <c:v>14.002082824707031</c:v>
                </c:pt>
                <c:pt idx="545">
                  <c:v>14.002082824707031</c:v>
                </c:pt>
                <c:pt idx="546">
                  <c:v>14.002082824707031</c:v>
                </c:pt>
                <c:pt idx="547">
                  <c:v>14.002082824707031</c:v>
                </c:pt>
                <c:pt idx="548">
                  <c:v>14.002082824707031</c:v>
                </c:pt>
                <c:pt idx="549">
                  <c:v>14.002082824707031</c:v>
                </c:pt>
                <c:pt idx="550">
                  <c:v>14.002082824707031</c:v>
                </c:pt>
                <c:pt idx="551">
                  <c:v>14.002082824707031</c:v>
                </c:pt>
                <c:pt idx="552">
                  <c:v>14.002082824707031</c:v>
                </c:pt>
                <c:pt idx="553">
                  <c:v>14.002082824707031</c:v>
                </c:pt>
                <c:pt idx="554">
                  <c:v>14.002082824707031</c:v>
                </c:pt>
                <c:pt idx="555">
                  <c:v>14.002082824707031</c:v>
                </c:pt>
                <c:pt idx="556">
                  <c:v>14.002082824707031</c:v>
                </c:pt>
                <c:pt idx="557">
                  <c:v>14.002082824707031</c:v>
                </c:pt>
                <c:pt idx="558">
                  <c:v>14.002082824707031</c:v>
                </c:pt>
                <c:pt idx="559">
                  <c:v>14.002082824707031</c:v>
                </c:pt>
                <c:pt idx="560">
                  <c:v>14.002082824707031</c:v>
                </c:pt>
                <c:pt idx="561">
                  <c:v>14.002082824707031</c:v>
                </c:pt>
                <c:pt idx="562">
                  <c:v>14.002082824707031</c:v>
                </c:pt>
                <c:pt idx="563">
                  <c:v>14.002082824707031</c:v>
                </c:pt>
                <c:pt idx="564">
                  <c:v>14.002082824707031</c:v>
                </c:pt>
                <c:pt idx="565">
                  <c:v>14.002082824707031</c:v>
                </c:pt>
                <c:pt idx="566">
                  <c:v>14.002082824707031</c:v>
                </c:pt>
                <c:pt idx="567">
                  <c:v>14.002082824707031</c:v>
                </c:pt>
                <c:pt idx="568">
                  <c:v>14.002082824707031</c:v>
                </c:pt>
                <c:pt idx="569">
                  <c:v>14.002082824707031</c:v>
                </c:pt>
                <c:pt idx="570">
                  <c:v>14.002082824707031</c:v>
                </c:pt>
                <c:pt idx="571">
                  <c:v>14.002082824707031</c:v>
                </c:pt>
                <c:pt idx="572">
                  <c:v>14.002082824707031</c:v>
                </c:pt>
                <c:pt idx="573">
                  <c:v>14.002082824707031</c:v>
                </c:pt>
                <c:pt idx="574">
                  <c:v>14.002082824707031</c:v>
                </c:pt>
                <c:pt idx="575">
                  <c:v>14.002082824707031</c:v>
                </c:pt>
                <c:pt idx="576">
                  <c:v>14.002082824707031</c:v>
                </c:pt>
                <c:pt idx="577">
                  <c:v>14.002082824707031</c:v>
                </c:pt>
                <c:pt idx="578">
                  <c:v>14.002082824707031</c:v>
                </c:pt>
                <c:pt idx="579">
                  <c:v>14.002082824707031</c:v>
                </c:pt>
                <c:pt idx="580">
                  <c:v>14.002082824707031</c:v>
                </c:pt>
                <c:pt idx="581">
                  <c:v>14.002082824707031</c:v>
                </c:pt>
                <c:pt idx="582">
                  <c:v>14.002082824707031</c:v>
                </c:pt>
                <c:pt idx="583">
                  <c:v>14.002082824707031</c:v>
                </c:pt>
                <c:pt idx="584">
                  <c:v>14.002082824707031</c:v>
                </c:pt>
                <c:pt idx="585">
                  <c:v>14.002082824707031</c:v>
                </c:pt>
                <c:pt idx="586">
                  <c:v>14.002082824707031</c:v>
                </c:pt>
                <c:pt idx="587">
                  <c:v>14.002082824707031</c:v>
                </c:pt>
                <c:pt idx="588">
                  <c:v>14.002082824707031</c:v>
                </c:pt>
                <c:pt idx="589">
                  <c:v>14.002082824707031</c:v>
                </c:pt>
                <c:pt idx="590">
                  <c:v>14.002082824707031</c:v>
                </c:pt>
                <c:pt idx="591">
                  <c:v>14.002082824707031</c:v>
                </c:pt>
                <c:pt idx="592">
                  <c:v>14.002082824707031</c:v>
                </c:pt>
                <c:pt idx="593">
                  <c:v>14.002082824707031</c:v>
                </c:pt>
                <c:pt idx="594">
                  <c:v>14.002082824707031</c:v>
                </c:pt>
                <c:pt idx="595">
                  <c:v>14.002082824707031</c:v>
                </c:pt>
                <c:pt idx="596">
                  <c:v>14.002082824707031</c:v>
                </c:pt>
                <c:pt idx="597">
                  <c:v>14.002082824707031</c:v>
                </c:pt>
                <c:pt idx="598">
                  <c:v>14.002082824707031</c:v>
                </c:pt>
                <c:pt idx="599">
                  <c:v>14.002082824707031</c:v>
                </c:pt>
                <c:pt idx="600">
                  <c:v>14.002082824707031</c:v>
                </c:pt>
                <c:pt idx="601">
                  <c:v>14.002082824707031</c:v>
                </c:pt>
                <c:pt idx="602">
                  <c:v>14.002082824707031</c:v>
                </c:pt>
                <c:pt idx="603">
                  <c:v>14.002201080322266</c:v>
                </c:pt>
                <c:pt idx="604">
                  <c:v>14.002201080322266</c:v>
                </c:pt>
                <c:pt idx="605">
                  <c:v>14.002201080322266</c:v>
                </c:pt>
                <c:pt idx="606">
                  <c:v>14.002201080322266</c:v>
                </c:pt>
                <c:pt idx="607">
                  <c:v>14.002201080322266</c:v>
                </c:pt>
                <c:pt idx="608">
                  <c:v>14.002201080322266</c:v>
                </c:pt>
                <c:pt idx="609">
                  <c:v>14.002201080322266</c:v>
                </c:pt>
                <c:pt idx="610">
                  <c:v>14.002201080322266</c:v>
                </c:pt>
                <c:pt idx="611">
                  <c:v>14.002201080322266</c:v>
                </c:pt>
                <c:pt idx="612">
                  <c:v>14.002201080322266</c:v>
                </c:pt>
                <c:pt idx="613">
                  <c:v>14.002201080322266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209-984A-9D21-A78C65DF6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0092223"/>
        <c:axId val="1164064751"/>
      </c:scatterChart>
      <c:valAx>
        <c:axId val="1090092223"/>
        <c:scaling>
          <c:orientation val="minMax"/>
          <c:max val="66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elapsed</a:t>
                </a:r>
                <a:r>
                  <a:rPr lang="en-US" baseline="0" dirty="0"/>
                  <a:t> time (sec)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64064751"/>
        <c:crosses val="autoZero"/>
        <c:crossBetween val="midCat"/>
      </c:valAx>
      <c:valAx>
        <c:axId val="116406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size (GB)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900922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Sheet1!$A$2:$A$541</c:f>
              <c:numCache>
                <c:formatCode>General</c:formatCode>
                <c:ptCount val="540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3.1500000000000057</c:v>
                </c:pt>
                <c:pt idx="4">
                  <c:v>4.2000000000000028</c:v>
                </c:pt>
                <c:pt idx="5">
                  <c:v>5.25</c:v>
                </c:pt>
                <c:pt idx="6">
                  <c:v>6.2900000000000063</c:v>
                </c:pt>
                <c:pt idx="7">
                  <c:v>7.3400000000000034</c:v>
                </c:pt>
                <c:pt idx="8">
                  <c:v>8.39</c:v>
                </c:pt>
                <c:pt idx="9">
                  <c:v>9.4399999999999977</c:v>
                </c:pt>
                <c:pt idx="10">
                  <c:v>10.480000000000004</c:v>
                </c:pt>
                <c:pt idx="11">
                  <c:v>11.519999999999996</c:v>
                </c:pt>
                <c:pt idx="12">
                  <c:v>12.549999999999997</c:v>
                </c:pt>
                <c:pt idx="13">
                  <c:v>13.590000000000003</c:v>
                </c:pt>
                <c:pt idx="14">
                  <c:v>14.620000000000005</c:v>
                </c:pt>
                <c:pt idx="15">
                  <c:v>15.659999999999997</c:v>
                </c:pt>
                <c:pt idx="16">
                  <c:v>16.689999999999998</c:v>
                </c:pt>
                <c:pt idx="17">
                  <c:v>17.730000000000004</c:v>
                </c:pt>
                <c:pt idx="18">
                  <c:v>18.760000000000005</c:v>
                </c:pt>
                <c:pt idx="19">
                  <c:v>19.799999999999997</c:v>
                </c:pt>
                <c:pt idx="20">
                  <c:v>20.83</c:v>
                </c:pt>
                <c:pt idx="21">
                  <c:v>21.870000000000005</c:v>
                </c:pt>
                <c:pt idx="22">
                  <c:v>22.900000000000006</c:v>
                </c:pt>
                <c:pt idx="23">
                  <c:v>23.939999999999998</c:v>
                </c:pt>
                <c:pt idx="24">
                  <c:v>24.97</c:v>
                </c:pt>
                <c:pt idx="25">
                  <c:v>26</c:v>
                </c:pt>
                <c:pt idx="26">
                  <c:v>28.14</c:v>
                </c:pt>
                <c:pt idx="27">
                  <c:v>29.179999999999993</c:v>
                </c:pt>
                <c:pt idx="28">
                  <c:v>30.209999999999994</c:v>
                </c:pt>
                <c:pt idx="29">
                  <c:v>31.25</c:v>
                </c:pt>
                <c:pt idx="30">
                  <c:v>32.28</c:v>
                </c:pt>
                <c:pt idx="31">
                  <c:v>33.319999999999993</c:v>
                </c:pt>
                <c:pt idx="32">
                  <c:v>34.349999999999994</c:v>
                </c:pt>
                <c:pt idx="33">
                  <c:v>35.39</c:v>
                </c:pt>
                <c:pt idx="34">
                  <c:v>36.42</c:v>
                </c:pt>
                <c:pt idx="35">
                  <c:v>37.459999999999994</c:v>
                </c:pt>
                <c:pt idx="36">
                  <c:v>38.489999999999995</c:v>
                </c:pt>
                <c:pt idx="37">
                  <c:v>39.529999999999987</c:v>
                </c:pt>
                <c:pt idx="38">
                  <c:v>40.559999999999988</c:v>
                </c:pt>
                <c:pt idx="39">
                  <c:v>41.600000000000009</c:v>
                </c:pt>
                <c:pt idx="40">
                  <c:v>42.709999999999994</c:v>
                </c:pt>
                <c:pt idx="41">
                  <c:v>43.749999999999986</c:v>
                </c:pt>
                <c:pt idx="42">
                  <c:v>44.779999999999987</c:v>
                </c:pt>
                <c:pt idx="43">
                  <c:v>45.820000000000007</c:v>
                </c:pt>
                <c:pt idx="44">
                  <c:v>46.89</c:v>
                </c:pt>
                <c:pt idx="45">
                  <c:v>47.92</c:v>
                </c:pt>
                <c:pt idx="46">
                  <c:v>48.959999999999994</c:v>
                </c:pt>
                <c:pt idx="47">
                  <c:v>49.989999999999995</c:v>
                </c:pt>
                <c:pt idx="48">
                  <c:v>51.029999999999987</c:v>
                </c:pt>
                <c:pt idx="49">
                  <c:v>52.36999999999999</c:v>
                </c:pt>
                <c:pt idx="50">
                  <c:v>53.399999999999991</c:v>
                </c:pt>
                <c:pt idx="51">
                  <c:v>54.440000000000012</c:v>
                </c:pt>
                <c:pt idx="52">
                  <c:v>55.470000000000013</c:v>
                </c:pt>
                <c:pt idx="53">
                  <c:v>56.510000000000005</c:v>
                </c:pt>
                <c:pt idx="54">
                  <c:v>57.540000000000006</c:v>
                </c:pt>
                <c:pt idx="55">
                  <c:v>58.58</c:v>
                </c:pt>
                <c:pt idx="56">
                  <c:v>59.61</c:v>
                </c:pt>
                <c:pt idx="57">
                  <c:v>60.649999999999991</c:v>
                </c:pt>
                <c:pt idx="58">
                  <c:v>61.679999999999993</c:v>
                </c:pt>
                <c:pt idx="59">
                  <c:v>62.820000000000007</c:v>
                </c:pt>
                <c:pt idx="60">
                  <c:v>63.86</c:v>
                </c:pt>
                <c:pt idx="61">
                  <c:v>64.89</c:v>
                </c:pt>
                <c:pt idx="62">
                  <c:v>65.929999999999993</c:v>
                </c:pt>
                <c:pt idx="63">
                  <c:v>66.959999999999994</c:v>
                </c:pt>
                <c:pt idx="64">
                  <c:v>67.999999999999986</c:v>
                </c:pt>
                <c:pt idx="65">
                  <c:v>69.029999999999987</c:v>
                </c:pt>
                <c:pt idx="66">
                  <c:v>70.070000000000007</c:v>
                </c:pt>
                <c:pt idx="67">
                  <c:v>71.100000000000009</c:v>
                </c:pt>
                <c:pt idx="68">
                  <c:v>72.14</c:v>
                </c:pt>
                <c:pt idx="69">
                  <c:v>73.17</c:v>
                </c:pt>
                <c:pt idx="70">
                  <c:v>74.209999999999994</c:v>
                </c:pt>
                <c:pt idx="71">
                  <c:v>75.239999999999995</c:v>
                </c:pt>
                <c:pt idx="72">
                  <c:v>76.279999999999987</c:v>
                </c:pt>
                <c:pt idx="73">
                  <c:v>77.309999999999988</c:v>
                </c:pt>
                <c:pt idx="74">
                  <c:v>78.649999999999991</c:v>
                </c:pt>
                <c:pt idx="75">
                  <c:v>79.679999999999993</c:v>
                </c:pt>
                <c:pt idx="76">
                  <c:v>80.720000000000013</c:v>
                </c:pt>
                <c:pt idx="77">
                  <c:v>81.749999999999986</c:v>
                </c:pt>
                <c:pt idx="78">
                  <c:v>82.79</c:v>
                </c:pt>
                <c:pt idx="79">
                  <c:v>83.820000000000007</c:v>
                </c:pt>
                <c:pt idx="80">
                  <c:v>84.850000000000009</c:v>
                </c:pt>
                <c:pt idx="81">
                  <c:v>85.89</c:v>
                </c:pt>
                <c:pt idx="82">
                  <c:v>86.92</c:v>
                </c:pt>
                <c:pt idx="83">
                  <c:v>87.96</c:v>
                </c:pt>
                <c:pt idx="84">
                  <c:v>88.99</c:v>
                </c:pt>
                <c:pt idx="85">
                  <c:v>90.029999999999987</c:v>
                </c:pt>
                <c:pt idx="86">
                  <c:v>91.059999999999988</c:v>
                </c:pt>
                <c:pt idx="87">
                  <c:v>92.100000000000009</c:v>
                </c:pt>
                <c:pt idx="88">
                  <c:v>93.13000000000001</c:v>
                </c:pt>
                <c:pt idx="89">
                  <c:v>94.17</c:v>
                </c:pt>
                <c:pt idx="90">
                  <c:v>95.21</c:v>
                </c:pt>
                <c:pt idx="91">
                  <c:v>96.24</c:v>
                </c:pt>
                <c:pt idx="92">
                  <c:v>97.279999999999987</c:v>
                </c:pt>
                <c:pt idx="93">
                  <c:v>98.33</c:v>
                </c:pt>
                <c:pt idx="94">
                  <c:v>99.36999999999999</c:v>
                </c:pt>
                <c:pt idx="95">
                  <c:v>100.41000000000001</c:v>
                </c:pt>
                <c:pt idx="96">
                  <c:v>101.44000000000001</c:v>
                </c:pt>
                <c:pt idx="97">
                  <c:v>102.48</c:v>
                </c:pt>
                <c:pt idx="98">
                  <c:v>103.58999999999999</c:v>
                </c:pt>
                <c:pt idx="99">
                  <c:v>104.63000000000001</c:v>
                </c:pt>
                <c:pt idx="100">
                  <c:v>105.67</c:v>
                </c:pt>
                <c:pt idx="101">
                  <c:v>106.7</c:v>
                </c:pt>
                <c:pt idx="102">
                  <c:v>107.74</c:v>
                </c:pt>
                <c:pt idx="103">
                  <c:v>108.82000000000001</c:v>
                </c:pt>
                <c:pt idx="104">
                  <c:v>109.85000000000001</c:v>
                </c:pt>
                <c:pt idx="105">
                  <c:v>110.89</c:v>
                </c:pt>
                <c:pt idx="106">
                  <c:v>111.92</c:v>
                </c:pt>
                <c:pt idx="107">
                  <c:v>112.96</c:v>
                </c:pt>
                <c:pt idx="108">
                  <c:v>113.99</c:v>
                </c:pt>
                <c:pt idx="109">
                  <c:v>115.02999999999999</c:v>
                </c:pt>
                <c:pt idx="110">
                  <c:v>116.05999999999999</c:v>
                </c:pt>
                <c:pt idx="111">
                  <c:v>117.10000000000001</c:v>
                </c:pt>
                <c:pt idx="112">
                  <c:v>118.13000000000001</c:v>
                </c:pt>
                <c:pt idx="113">
                  <c:v>120.38000000000001</c:v>
                </c:pt>
                <c:pt idx="114">
                  <c:v>121.41000000000001</c:v>
                </c:pt>
                <c:pt idx="115">
                  <c:v>122.45</c:v>
                </c:pt>
                <c:pt idx="116">
                  <c:v>140.26</c:v>
                </c:pt>
                <c:pt idx="117">
                  <c:v>141.28000000000003</c:v>
                </c:pt>
                <c:pt idx="118">
                  <c:v>142.29000000000002</c:v>
                </c:pt>
                <c:pt idx="119">
                  <c:v>143.31</c:v>
                </c:pt>
                <c:pt idx="120">
                  <c:v>144.32</c:v>
                </c:pt>
                <c:pt idx="121">
                  <c:v>145.34000000000003</c:v>
                </c:pt>
                <c:pt idx="122">
                  <c:v>146.35000000000002</c:v>
                </c:pt>
                <c:pt idx="123">
                  <c:v>147.37</c:v>
                </c:pt>
                <c:pt idx="124">
                  <c:v>148.38</c:v>
                </c:pt>
                <c:pt idx="125">
                  <c:v>149.39999999999998</c:v>
                </c:pt>
                <c:pt idx="126">
                  <c:v>150.41000000000003</c:v>
                </c:pt>
                <c:pt idx="127">
                  <c:v>151.43</c:v>
                </c:pt>
                <c:pt idx="128">
                  <c:v>152.44999999999999</c:v>
                </c:pt>
                <c:pt idx="129">
                  <c:v>153.47000000000003</c:v>
                </c:pt>
                <c:pt idx="130">
                  <c:v>154.5</c:v>
                </c:pt>
                <c:pt idx="131">
                  <c:v>155.51</c:v>
                </c:pt>
                <c:pt idx="132">
                  <c:v>156.53000000000003</c:v>
                </c:pt>
                <c:pt idx="133">
                  <c:v>157.54000000000002</c:v>
                </c:pt>
                <c:pt idx="134">
                  <c:v>158.56</c:v>
                </c:pt>
                <c:pt idx="135">
                  <c:v>159.57</c:v>
                </c:pt>
                <c:pt idx="136">
                  <c:v>160.57999999999998</c:v>
                </c:pt>
                <c:pt idx="137">
                  <c:v>161.60000000000002</c:v>
                </c:pt>
                <c:pt idx="138">
                  <c:v>162.61000000000001</c:v>
                </c:pt>
                <c:pt idx="139">
                  <c:v>163.62</c:v>
                </c:pt>
                <c:pt idx="140">
                  <c:v>164.64</c:v>
                </c:pt>
                <c:pt idx="141">
                  <c:v>165.64999999999998</c:v>
                </c:pt>
                <c:pt idx="142">
                  <c:v>166.67000000000002</c:v>
                </c:pt>
                <c:pt idx="143">
                  <c:v>167.69</c:v>
                </c:pt>
                <c:pt idx="144">
                  <c:v>168.7</c:v>
                </c:pt>
                <c:pt idx="145">
                  <c:v>169.94</c:v>
                </c:pt>
                <c:pt idx="146">
                  <c:v>170.95999999999998</c:v>
                </c:pt>
                <c:pt idx="147">
                  <c:v>171.98000000000002</c:v>
                </c:pt>
                <c:pt idx="148">
                  <c:v>172.99</c:v>
                </c:pt>
                <c:pt idx="149">
                  <c:v>174.01</c:v>
                </c:pt>
                <c:pt idx="150">
                  <c:v>175.01999999999998</c:v>
                </c:pt>
                <c:pt idx="151">
                  <c:v>176.02999999999997</c:v>
                </c:pt>
                <c:pt idx="152">
                  <c:v>177.05</c:v>
                </c:pt>
                <c:pt idx="153">
                  <c:v>178.06</c:v>
                </c:pt>
                <c:pt idx="154">
                  <c:v>179.07</c:v>
                </c:pt>
                <c:pt idx="155">
                  <c:v>180.13</c:v>
                </c:pt>
                <c:pt idx="156">
                  <c:v>181.14999999999998</c:v>
                </c:pt>
                <c:pt idx="157">
                  <c:v>182.15999999999997</c:v>
                </c:pt>
                <c:pt idx="158">
                  <c:v>183.18</c:v>
                </c:pt>
                <c:pt idx="159">
                  <c:v>184.19</c:v>
                </c:pt>
                <c:pt idx="160">
                  <c:v>185.20999999999998</c:v>
                </c:pt>
                <c:pt idx="161">
                  <c:v>186.21999999999997</c:v>
                </c:pt>
                <c:pt idx="162">
                  <c:v>187.24</c:v>
                </c:pt>
                <c:pt idx="163">
                  <c:v>188.25</c:v>
                </c:pt>
                <c:pt idx="164">
                  <c:v>189.26999999999998</c:v>
                </c:pt>
                <c:pt idx="165">
                  <c:v>190.27999999999997</c:v>
                </c:pt>
                <c:pt idx="166">
                  <c:v>191.3</c:v>
                </c:pt>
                <c:pt idx="167">
                  <c:v>192.31</c:v>
                </c:pt>
                <c:pt idx="168">
                  <c:v>193.32999999999998</c:v>
                </c:pt>
                <c:pt idx="169">
                  <c:v>194.33999999999997</c:v>
                </c:pt>
                <c:pt idx="170">
                  <c:v>195.36</c:v>
                </c:pt>
                <c:pt idx="171">
                  <c:v>196.37</c:v>
                </c:pt>
                <c:pt idx="172">
                  <c:v>197.39</c:v>
                </c:pt>
                <c:pt idx="173">
                  <c:v>198.39999999999998</c:v>
                </c:pt>
                <c:pt idx="174">
                  <c:v>199.42000000000002</c:v>
                </c:pt>
                <c:pt idx="175">
                  <c:v>200.57</c:v>
                </c:pt>
                <c:pt idx="176">
                  <c:v>201.58999999999997</c:v>
                </c:pt>
                <c:pt idx="177">
                  <c:v>202.59999999999997</c:v>
                </c:pt>
                <c:pt idx="178">
                  <c:v>203.62</c:v>
                </c:pt>
                <c:pt idx="179">
                  <c:v>204.63</c:v>
                </c:pt>
                <c:pt idx="180">
                  <c:v>205.70999999999998</c:v>
                </c:pt>
                <c:pt idx="181">
                  <c:v>206.73000000000002</c:v>
                </c:pt>
                <c:pt idx="182">
                  <c:v>207.75</c:v>
                </c:pt>
                <c:pt idx="183">
                  <c:v>208.76</c:v>
                </c:pt>
                <c:pt idx="184">
                  <c:v>209.77999999999997</c:v>
                </c:pt>
                <c:pt idx="185">
                  <c:v>210.78999999999996</c:v>
                </c:pt>
                <c:pt idx="186">
                  <c:v>211.81</c:v>
                </c:pt>
                <c:pt idx="187">
                  <c:v>212.82999999999998</c:v>
                </c:pt>
                <c:pt idx="188">
                  <c:v>213.84999999999997</c:v>
                </c:pt>
                <c:pt idx="189">
                  <c:v>214.86</c:v>
                </c:pt>
                <c:pt idx="190">
                  <c:v>215.89999999999998</c:v>
                </c:pt>
                <c:pt idx="191">
                  <c:v>216.92000000000002</c:v>
                </c:pt>
                <c:pt idx="192">
                  <c:v>217.95</c:v>
                </c:pt>
                <c:pt idx="193">
                  <c:v>218.95999999999998</c:v>
                </c:pt>
                <c:pt idx="194">
                  <c:v>219.98000000000002</c:v>
                </c:pt>
                <c:pt idx="195">
                  <c:v>220.99</c:v>
                </c:pt>
                <c:pt idx="196">
                  <c:v>222.01</c:v>
                </c:pt>
                <c:pt idx="197">
                  <c:v>223.01999999999998</c:v>
                </c:pt>
                <c:pt idx="198">
                  <c:v>224.03999999999996</c:v>
                </c:pt>
                <c:pt idx="199">
                  <c:v>225.05</c:v>
                </c:pt>
                <c:pt idx="200">
                  <c:v>226.07</c:v>
                </c:pt>
                <c:pt idx="201">
                  <c:v>227.07999999999998</c:v>
                </c:pt>
                <c:pt idx="202">
                  <c:v>228.09999999999997</c:v>
                </c:pt>
                <c:pt idx="203">
                  <c:v>229.11</c:v>
                </c:pt>
                <c:pt idx="204">
                  <c:v>230.13</c:v>
                </c:pt>
                <c:pt idx="205">
                  <c:v>231.75</c:v>
                </c:pt>
                <c:pt idx="206">
                  <c:v>232.76999999999998</c:v>
                </c:pt>
                <c:pt idx="207">
                  <c:v>233.78999999999996</c:v>
                </c:pt>
                <c:pt idx="208">
                  <c:v>234.8</c:v>
                </c:pt>
                <c:pt idx="209">
                  <c:v>235.81</c:v>
                </c:pt>
                <c:pt idx="210">
                  <c:v>236.82999999999998</c:v>
                </c:pt>
                <c:pt idx="211">
                  <c:v>237.83999999999997</c:v>
                </c:pt>
                <c:pt idx="212">
                  <c:v>238.86</c:v>
                </c:pt>
                <c:pt idx="213">
                  <c:v>239.87</c:v>
                </c:pt>
                <c:pt idx="214">
                  <c:v>240.89</c:v>
                </c:pt>
                <c:pt idx="215">
                  <c:v>242.46999999999997</c:v>
                </c:pt>
                <c:pt idx="216">
                  <c:v>243.48000000000002</c:v>
                </c:pt>
                <c:pt idx="217">
                  <c:v>244.5</c:v>
                </c:pt>
                <c:pt idx="218">
                  <c:v>245.51</c:v>
                </c:pt>
                <c:pt idx="219">
                  <c:v>247.01999999999998</c:v>
                </c:pt>
                <c:pt idx="220">
                  <c:v>248.02999999999997</c:v>
                </c:pt>
                <c:pt idx="221">
                  <c:v>249.05</c:v>
                </c:pt>
                <c:pt idx="222">
                  <c:v>250.06</c:v>
                </c:pt>
                <c:pt idx="223">
                  <c:v>251.07999999999998</c:v>
                </c:pt>
                <c:pt idx="224">
                  <c:v>252.08999999999997</c:v>
                </c:pt>
                <c:pt idx="225">
                  <c:v>253.11</c:v>
                </c:pt>
                <c:pt idx="226">
                  <c:v>254.12</c:v>
                </c:pt>
                <c:pt idx="227">
                  <c:v>255.14</c:v>
                </c:pt>
                <c:pt idx="228">
                  <c:v>256.14999999999998</c:v>
                </c:pt>
                <c:pt idx="229">
                  <c:v>257.17</c:v>
                </c:pt>
                <c:pt idx="230">
                  <c:v>258.18</c:v>
                </c:pt>
                <c:pt idx="231">
                  <c:v>259.2</c:v>
                </c:pt>
                <c:pt idx="232">
                  <c:v>260.21999999999997</c:v>
                </c:pt>
                <c:pt idx="233">
                  <c:v>261.23</c:v>
                </c:pt>
                <c:pt idx="234">
                  <c:v>262.25</c:v>
                </c:pt>
                <c:pt idx="235">
                  <c:v>263.26</c:v>
                </c:pt>
                <c:pt idx="236">
                  <c:v>264.27999999999997</c:v>
                </c:pt>
                <c:pt idx="237">
                  <c:v>265.28999999999996</c:v>
                </c:pt>
                <c:pt idx="238">
                  <c:v>268.01</c:v>
                </c:pt>
                <c:pt idx="239">
                  <c:v>269.02</c:v>
                </c:pt>
                <c:pt idx="240">
                  <c:v>270.03999999999996</c:v>
                </c:pt>
                <c:pt idx="241">
                  <c:v>271.05</c:v>
                </c:pt>
                <c:pt idx="242">
                  <c:v>272.67</c:v>
                </c:pt>
                <c:pt idx="243">
                  <c:v>273.69</c:v>
                </c:pt>
                <c:pt idx="244">
                  <c:v>274.70999999999998</c:v>
                </c:pt>
                <c:pt idx="245">
                  <c:v>275.71999999999997</c:v>
                </c:pt>
                <c:pt idx="246">
                  <c:v>276.74</c:v>
                </c:pt>
                <c:pt idx="247">
                  <c:v>278.12</c:v>
                </c:pt>
                <c:pt idx="248">
                  <c:v>279.13</c:v>
                </c:pt>
                <c:pt idx="249">
                  <c:v>280.14999999999998</c:v>
                </c:pt>
                <c:pt idx="250">
                  <c:v>281.15999999999997</c:v>
                </c:pt>
                <c:pt idx="251">
                  <c:v>282.17</c:v>
                </c:pt>
                <c:pt idx="252">
                  <c:v>283.19</c:v>
                </c:pt>
                <c:pt idx="253">
                  <c:v>284.2</c:v>
                </c:pt>
                <c:pt idx="254">
                  <c:v>285.21999999999997</c:v>
                </c:pt>
                <c:pt idx="255">
                  <c:v>286.23</c:v>
                </c:pt>
                <c:pt idx="256">
                  <c:v>287.25</c:v>
                </c:pt>
                <c:pt idx="257">
                  <c:v>288.26</c:v>
                </c:pt>
                <c:pt idx="258">
                  <c:v>289.27</c:v>
                </c:pt>
                <c:pt idx="259">
                  <c:v>290.33</c:v>
                </c:pt>
                <c:pt idx="260">
                  <c:v>291.38</c:v>
                </c:pt>
                <c:pt idx="261">
                  <c:v>292.43</c:v>
                </c:pt>
                <c:pt idx="262">
                  <c:v>293.51</c:v>
                </c:pt>
                <c:pt idx="263">
                  <c:v>294.55</c:v>
                </c:pt>
                <c:pt idx="264">
                  <c:v>295.61</c:v>
                </c:pt>
                <c:pt idx="265">
                  <c:v>296.65999999999997</c:v>
                </c:pt>
                <c:pt idx="266">
                  <c:v>297.70999999999998</c:v>
                </c:pt>
                <c:pt idx="267">
                  <c:v>298.77</c:v>
                </c:pt>
                <c:pt idx="268">
                  <c:v>299.83999999999997</c:v>
                </c:pt>
                <c:pt idx="269">
                  <c:v>300.89999999999998</c:v>
                </c:pt>
                <c:pt idx="270">
                  <c:v>301.95</c:v>
                </c:pt>
                <c:pt idx="271">
                  <c:v>303</c:v>
                </c:pt>
                <c:pt idx="272">
                  <c:v>304.08</c:v>
                </c:pt>
                <c:pt idx="273">
                  <c:v>305.48</c:v>
                </c:pt>
                <c:pt idx="274">
                  <c:v>306.55</c:v>
                </c:pt>
                <c:pt idx="275">
                  <c:v>307.59999999999997</c:v>
                </c:pt>
                <c:pt idx="276">
                  <c:v>308.64999999999998</c:v>
                </c:pt>
                <c:pt idx="277">
                  <c:v>309.7</c:v>
                </c:pt>
                <c:pt idx="278">
                  <c:v>310.75</c:v>
                </c:pt>
                <c:pt idx="279">
                  <c:v>311.8</c:v>
                </c:pt>
                <c:pt idx="280">
                  <c:v>312.84999999999997</c:v>
                </c:pt>
                <c:pt idx="281">
                  <c:v>313.89999999999998</c:v>
                </c:pt>
                <c:pt idx="282">
                  <c:v>314.95</c:v>
                </c:pt>
                <c:pt idx="283">
                  <c:v>316.58999999999997</c:v>
                </c:pt>
                <c:pt idx="284">
                  <c:v>317.64999999999998</c:v>
                </c:pt>
                <c:pt idx="285">
                  <c:v>318.7</c:v>
                </c:pt>
                <c:pt idx="286">
                  <c:v>319.76</c:v>
                </c:pt>
                <c:pt idx="287">
                  <c:v>320.81</c:v>
                </c:pt>
                <c:pt idx="288">
                  <c:v>321.86</c:v>
                </c:pt>
                <c:pt idx="289">
                  <c:v>322.90999999999997</c:v>
                </c:pt>
                <c:pt idx="290">
                  <c:v>323.95999999999998</c:v>
                </c:pt>
                <c:pt idx="291">
                  <c:v>325</c:v>
                </c:pt>
                <c:pt idx="292">
                  <c:v>326.06</c:v>
                </c:pt>
                <c:pt idx="293">
                  <c:v>327.11</c:v>
                </c:pt>
                <c:pt idx="294">
                  <c:v>328.15999999999997</c:v>
                </c:pt>
                <c:pt idx="295">
                  <c:v>329.21</c:v>
                </c:pt>
                <c:pt idx="296">
                  <c:v>330.26</c:v>
                </c:pt>
                <c:pt idx="297">
                  <c:v>331.31</c:v>
                </c:pt>
                <c:pt idx="298">
                  <c:v>332.36</c:v>
                </c:pt>
                <c:pt idx="299">
                  <c:v>333.40999999999997</c:v>
                </c:pt>
                <c:pt idx="300">
                  <c:v>334.48</c:v>
                </c:pt>
                <c:pt idx="301">
                  <c:v>335.53</c:v>
                </c:pt>
                <c:pt idx="302">
                  <c:v>336.57</c:v>
                </c:pt>
                <c:pt idx="303">
                  <c:v>337.62</c:v>
                </c:pt>
                <c:pt idx="304">
                  <c:v>338.67</c:v>
                </c:pt>
                <c:pt idx="305">
                  <c:v>339.71999999999997</c:v>
                </c:pt>
                <c:pt idx="306">
                  <c:v>340.77</c:v>
                </c:pt>
                <c:pt idx="307">
                  <c:v>341.82</c:v>
                </c:pt>
                <c:pt idx="308">
                  <c:v>342.86</c:v>
                </c:pt>
                <c:pt idx="309">
                  <c:v>343.90999999999997</c:v>
                </c:pt>
                <c:pt idx="310">
                  <c:v>344.96</c:v>
                </c:pt>
                <c:pt idx="311">
                  <c:v>346.01</c:v>
                </c:pt>
                <c:pt idx="312">
                  <c:v>347.06</c:v>
                </c:pt>
                <c:pt idx="313">
                  <c:v>348.09999999999997</c:v>
                </c:pt>
                <c:pt idx="314">
                  <c:v>349.15</c:v>
                </c:pt>
                <c:pt idx="315">
                  <c:v>350.2</c:v>
                </c:pt>
                <c:pt idx="316">
                  <c:v>351.25</c:v>
                </c:pt>
                <c:pt idx="317">
                  <c:v>352.3</c:v>
                </c:pt>
                <c:pt idx="318">
                  <c:v>353.34999999999997</c:v>
                </c:pt>
                <c:pt idx="319">
                  <c:v>354.4</c:v>
                </c:pt>
                <c:pt idx="320">
                  <c:v>355.44</c:v>
                </c:pt>
                <c:pt idx="321">
                  <c:v>356.49</c:v>
                </c:pt>
                <c:pt idx="322">
                  <c:v>357.53999999999996</c:v>
                </c:pt>
                <c:pt idx="323">
                  <c:v>358.59</c:v>
                </c:pt>
                <c:pt idx="324">
                  <c:v>359.64</c:v>
                </c:pt>
                <c:pt idx="325">
                  <c:v>360.69</c:v>
                </c:pt>
                <c:pt idx="326">
                  <c:v>361.73</c:v>
                </c:pt>
                <c:pt idx="327">
                  <c:v>362.78</c:v>
                </c:pt>
                <c:pt idx="328">
                  <c:v>363.83</c:v>
                </c:pt>
                <c:pt idx="329">
                  <c:v>364.88</c:v>
                </c:pt>
                <c:pt idx="330">
                  <c:v>365.93</c:v>
                </c:pt>
                <c:pt idx="331">
                  <c:v>366.98</c:v>
                </c:pt>
                <c:pt idx="332">
                  <c:v>368.03</c:v>
                </c:pt>
                <c:pt idx="333">
                  <c:v>369.07</c:v>
                </c:pt>
                <c:pt idx="334">
                  <c:v>370.12</c:v>
                </c:pt>
                <c:pt idx="335">
                  <c:v>371.17</c:v>
                </c:pt>
                <c:pt idx="336">
                  <c:v>372.21999999999997</c:v>
                </c:pt>
                <c:pt idx="337">
                  <c:v>373.26</c:v>
                </c:pt>
                <c:pt idx="338">
                  <c:v>374.31</c:v>
                </c:pt>
                <c:pt idx="339">
                  <c:v>375.36</c:v>
                </c:pt>
                <c:pt idx="340">
                  <c:v>376.40999999999997</c:v>
                </c:pt>
                <c:pt idx="341">
                  <c:v>377.46</c:v>
                </c:pt>
                <c:pt idx="342">
                  <c:v>378.51</c:v>
                </c:pt>
                <c:pt idx="343">
                  <c:v>379.56</c:v>
                </c:pt>
                <c:pt idx="344">
                  <c:v>380.59999999999997</c:v>
                </c:pt>
                <c:pt idx="345">
                  <c:v>381.65</c:v>
                </c:pt>
                <c:pt idx="346">
                  <c:v>382.7</c:v>
                </c:pt>
                <c:pt idx="347">
                  <c:v>383.75</c:v>
                </c:pt>
                <c:pt idx="348">
                  <c:v>384.78999999999996</c:v>
                </c:pt>
                <c:pt idx="349">
                  <c:v>385.84</c:v>
                </c:pt>
                <c:pt idx="350">
                  <c:v>386.89</c:v>
                </c:pt>
                <c:pt idx="351">
                  <c:v>387.94</c:v>
                </c:pt>
                <c:pt idx="352">
                  <c:v>388.99</c:v>
                </c:pt>
                <c:pt idx="353">
                  <c:v>390.03999999999996</c:v>
                </c:pt>
                <c:pt idx="354">
                  <c:v>391.08</c:v>
                </c:pt>
                <c:pt idx="355">
                  <c:v>392.13</c:v>
                </c:pt>
                <c:pt idx="356">
                  <c:v>393.18</c:v>
                </c:pt>
                <c:pt idx="357">
                  <c:v>394.23</c:v>
                </c:pt>
                <c:pt idx="358">
                  <c:v>395.28</c:v>
                </c:pt>
                <c:pt idx="359">
                  <c:v>396.33</c:v>
                </c:pt>
                <c:pt idx="360">
                  <c:v>397.37</c:v>
                </c:pt>
                <c:pt idx="361">
                  <c:v>398.42</c:v>
                </c:pt>
                <c:pt idx="362">
                  <c:v>399.46999999999997</c:v>
                </c:pt>
                <c:pt idx="363">
                  <c:v>400.52</c:v>
                </c:pt>
                <c:pt idx="364">
                  <c:v>401.56</c:v>
                </c:pt>
                <c:pt idx="365">
                  <c:v>402.61</c:v>
                </c:pt>
                <c:pt idx="366">
                  <c:v>403.65</c:v>
                </c:pt>
                <c:pt idx="367">
                  <c:v>404.7</c:v>
                </c:pt>
                <c:pt idx="368">
                  <c:v>405.75</c:v>
                </c:pt>
                <c:pt idx="369">
                  <c:v>406.8</c:v>
                </c:pt>
                <c:pt idx="370">
                  <c:v>407.84</c:v>
                </c:pt>
                <c:pt idx="371">
                  <c:v>408.89</c:v>
                </c:pt>
                <c:pt idx="372">
                  <c:v>409.93</c:v>
                </c:pt>
                <c:pt idx="373">
                  <c:v>410.98</c:v>
                </c:pt>
                <c:pt idx="374">
                  <c:v>412.02</c:v>
                </c:pt>
                <c:pt idx="375">
                  <c:v>413.07</c:v>
                </c:pt>
                <c:pt idx="376">
                  <c:v>414.11</c:v>
                </c:pt>
                <c:pt idx="377">
                  <c:v>415.15999999999997</c:v>
                </c:pt>
                <c:pt idx="378">
                  <c:v>416.2</c:v>
                </c:pt>
                <c:pt idx="379">
                  <c:v>417.25</c:v>
                </c:pt>
                <c:pt idx="380">
                  <c:v>418.28999999999996</c:v>
                </c:pt>
                <c:pt idx="381">
                  <c:v>419.34000000000003</c:v>
                </c:pt>
                <c:pt idx="382">
                  <c:v>420.39</c:v>
                </c:pt>
                <c:pt idx="383">
                  <c:v>421.43000000000006</c:v>
                </c:pt>
                <c:pt idx="384">
                  <c:v>422.48</c:v>
                </c:pt>
                <c:pt idx="385">
                  <c:v>423.53</c:v>
                </c:pt>
                <c:pt idx="386">
                  <c:v>424.57000000000005</c:v>
                </c:pt>
                <c:pt idx="387">
                  <c:v>425.62</c:v>
                </c:pt>
                <c:pt idx="388">
                  <c:v>426.65999999999997</c:v>
                </c:pt>
                <c:pt idx="389">
                  <c:v>427.70000000000005</c:v>
                </c:pt>
                <c:pt idx="390">
                  <c:v>428.75</c:v>
                </c:pt>
                <c:pt idx="391">
                  <c:v>429.78999999999996</c:v>
                </c:pt>
                <c:pt idx="392">
                  <c:v>430.84000000000003</c:v>
                </c:pt>
                <c:pt idx="393">
                  <c:v>431.88</c:v>
                </c:pt>
                <c:pt idx="394">
                  <c:v>432.92999999999995</c:v>
                </c:pt>
                <c:pt idx="395">
                  <c:v>433.98</c:v>
                </c:pt>
                <c:pt idx="396">
                  <c:v>435.02</c:v>
                </c:pt>
                <c:pt idx="397">
                  <c:v>436.06999999999994</c:v>
                </c:pt>
                <c:pt idx="398">
                  <c:v>437.11</c:v>
                </c:pt>
                <c:pt idx="399">
                  <c:v>438.15999999999997</c:v>
                </c:pt>
                <c:pt idx="400">
                  <c:v>439.21000000000004</c:v>
                </c:pt>
                <c:pt idx="401">
                  <c:v>440.25</c:v>
                </c:pt>
                <c:pt idx="402">
                  <c:v>441.29999999999995</c:v>
                </c:pt>
                <c:pt idx="403">
                  <c:v>442.34000000000003</c:v>
                </c:pt>
                <c:pt idx="404">
                  <c:v>443.39</c:v>
                </c:pt>
                <c:pt idx="405">
                  <c:v>444.42999999999995</c:v>
                </c:pt>
                <c:pt idx="406">
                  <c:v>445.48</c:v>
                </c:pt>
                <c:pt idx="407">
                  <c:v>446.52</c:v>
                </c:pt>
                <c:pt idx="408">
                  <c:v>447.56999999999994</c:v>
                </c:pt>
                <c:pt idx="409">
                  <c:v>448.61</c:v>
                </c:pt>
                <c:pt idx="410">
                  <c:v>449.65999999999997</c:v>
                </c:pt>
                <c:pt idx="411">
                  <c:v>450.71000000000004</c:v>
                </c:pt>
                <c:pt idx="412">
                  <c:v>451.75</c:v>
                </c:pt>
                <c:pt idx="413">
                  <c:v>452.79999999999995</c:v>
                </c:pt>
                <c:pt idx="414">
                  <c:v>453.84000000000003</c:v>
                </c:pt>
                <c:pt idx="415">
                  <c:v>454.89</c:v>
                </c:pt>
                <c:pt idx="416">
                  <c:v>455.93999999999994</c:v>
                </c:pt>
                <c:pt idx="417">
                  <c:v>456.98</c:v>
                </c:pt>
                <c:pt idx="418">
                  <c:v>458.03</c:v>
                </c:pt>
                <c:pt idx="419">
                  <c:v>459.06999999999994</c:v>
                </c:pt>
                <c:pt idx="420">
                  <c:v>460.12</c:v>
                </c:pt>
                <c:pt idx="421">
                  <c:v>461.16999999999996</c:v>
                </c:pt>
                <c:pt idx="422">
                  <c:v>462.21000000000004</c:v>
                </c:pt>
                <c:pt idx="423">
                  <c:v>463.26</c:v>
                </c:pt>
                <c:pt idx="424">
                  <c:v>464.29999999999995</c:v>
                </c:pt>
                <c:pt idx="425">
                  <c:v>465.35</c:v>
                </c:pt>
                <c:pt idx="426">
                  <c:v>466.39</c:v>
                </c:pt>
                <c:pt idx="427">
                  <c:v>467.43999999999994</c:v>
                </c:pt>
                <c:pt idx="428">
                  <c:v>468.48</c:v>
                </c:pt>
                <c:pt idx="429">
                  <c:v>469.53</c:v>
                </c:pt>
                <c:pt idx="430">
                  <c:v>470.58000000000004</c:v>
                </c:pt>
                <c:pt idx="431">
                  <c:v>471.62</c:v>
                </c:pt>
                <c:pt idx="432">
                  <c:v>472.65999999999997</c:v>
                </c:pt>
                <c:pt idx="433">
                  <c:v>473.71000000000004</c:v>
                </c:pt>
                <c:pt idx="434">
                  <c:v>474.76</c:v>
                </c:pt>
                <c:pt idx="435">
                  <c:v>475.79999999999995</c:v>
                </c:pt>
                <c:pt idx="436">
                  <c:v>476.85</c:v>
                </c:pt>
                <c:pt idx="437">
                  <c:v>477.9</c:v>
                </c:pt>
                <c:pt idx="438">
                  <c:v>478.93999999999994</c:v>
                </c:pt>
                <c:pt idx="439">
                  <c:v>479.99</c:v>
                </c:pt>
                <c:pt idx="440">
                  <c:v>481.03</c:v>
                </c:pt>
                <c:pt idx="441">
                  <c:v>482.08000000000004</c:v>
                </c:pt>
                <c:pt idx="442">
                  <c:v>483.12</c:v>
                </c:pt>
                <c:pt idx="443">
                  <c:v>484.16999999999996</c:v>
                </c:pt>
                <c:pt idx="444">
                  <c:v>485.21000000000004</c:v>
                </c:pt>
                <c:pt idx="445">
                  <c:v>486.26</c:v>
                </c:pt>
                <c:pt idx="446">
                  <c:v>487.29999999999995</c:v>
                </c:pt>
                <c:pt idx="447">
                  <c:v>488.35</c:v>
                </c:pt>
                <c:pt idx="448">
                  <c:v>489.39</c:v>
                </c:pt>
                <c:pt idx="449">
                  <c:v>490.43999999999994</c:v>
                </c:pt>
                <c:pt idx="450">
                  <c:v>491.49</c:v>
                </c:pt>
                <c:pt idx="451">
                  <c:v>492.53</c:v>
                </c:pt>
                <c:pt idx="452">
                  <c:v>493.56999999999994</c:v>
                </c:pt>
                <c:pt idx="453">
                  <c:v>494.62</c:v>
                </c:pt>
                <c:pt idx="454">
                  <c:v>495.65999999999997</c:v>
                </c:pt>
                <c:pt idx="455">
                  <c:v>496.71000000000004</c:v>
                </c:pt>
                <c:pt idx="456">
                  <c:v>497.75</c:v>
                </c:pt>
                <c:pt idx="457">
                  <c:v>498.79999999999995</c:v>
                </c:pt>
                <c:pt idx="458">
                  <c:v>499.84000000000003</c:v>
                </c:pt>
                <c:pt idx="459">
                  <c:v>500.89</c:v>
                </c:pt>
                <c:pt idx="460">
                  <c:v>501.92999999999995</c:v>
                </c:pt>
                <c:pt idx="461">
                  <c:v>502.98</c:v>
                </c:pt>
                <c:pt idx="462">
                  <c:v>504.03</c:v>
                </c:pt>
                <c:pt idx="463">
                  <c:v>505.06999999999994</c:v>
                </c:pt>
                <c:pt idx="464">
                  <c:v>506.12</c:v>
                </c:pt>
                <c:pt idx="465">
                  <c:v>507.15999999999997</c:v>
                </c:pt>
                <c:pt idx="466">
                  <c:v>508.21000000000004</c:v>
                </c:pt>
                <c:pt idx="467">
                  <c:v>509.25</c:v>
                </c:pt>
                <c:pt idx="468">
                  <c:v>510.29999999999995</c:v>
                </c:pt>
                <c:pt idx="469">
                  <c:v>511.35</c:v>
                </c:pt>
                <c:pt idx="470">
                  <c:v>512.39</c:v>
                </c:pt>
                <c:pt idx="471">
                  <c:v>513.43999999999994</c:v>
                </c:pt>
                <c:pt idx="472">
                  <c:v>514.49</c:v>
                </c:pt>
                <c:pt idx="473">
                  <c:v>515.53</c:v>
                </c:pt>
                <c:pt idx="474">
                  <c:v>516.58000000000004</c:v>
                </c:pt>
                <c:pt idx="475">
                  <c:v>517.62</c:v>
                </c:pt>
                <c:pt idx="476">
                  <c:v>518.66999999999996</c:v>
                </c:pt>
                <c:pt idx="477">
                  <c:v>519.72</c:v>
                </c:pt>
                <c:pt idx="478">
                  <c:v>520.76</c:v>
                </c:pt>
                <c:pt idx="479">
                  <c:v>521.80999999999995</c:v>
                </c:pt>
                <c:pt idx="480">
                  <c:v>522.85</c:v>
                </c:pt>
                <c:pt idx="481">
                  <c:v>523.9</c:v>
                </c:pt>
                <c:pt idx="482">
                  <c:v>524.93999999999994</c:v>
                </c:pt>
                <c:pt idx="483">
                  <c:v>525.99</c:v>
                </c:pt>
                <c:pt idx="484">
                  <c:v>527.04</c:v>
                </c:pt>
                <c:pt idx="485">
                  <c:v>528.08000000000004</c:v>
                </c:pt>
                <c:pt idx="486">
                  <c:v>529.13</c:v>
                </c:pt>
                <c:pt idx="487">
                  <c:v>530.17999999999995</c:v>
                </c:pt>
                <c:pt idx="488">
                  <c:v>531.22</c:v>
                </c:pt>
                <c:pt idx="489">
                  <c:v>532.27</c:v>
                </c:pt>
                <c:pt idx="490">
                  <c:v>533.31999999999994</c:v>
                </c:pt>
                <c:pt idx="491">
                  <c:v>534.36</c:v>
                </c:pt>
                <c:pt idx="492">
                  <c:v>535.41</c:v>
                </c:pt>
                <c:pt idx="493">
                  <c:v>536.45000000000005</c:v>
                </c:pt>
                <c:pt idx="494">
                  <c:v>537.49</c:v>
                </c:pt>
                <c:pt idx="495">
                  <c:v>538.54</c:v>
                </c:pt>
                <c:pt idx="496">
                  <c:v>539.58000000000004</c:v>
                </c:pt>
                <c:pt idx="497">
                  <c:v>540.63</c:v>
                </c:pt>
                <c:pt idx="498">
                  <c:v>541.67999999999995</c:v>
                </c:pt>
                <c:pt idx="499">
                  <c:v>542.72</c:v>
                </c:pt>
                <c:pt idx="500">
                  <c:v>543.77</c:v>
                </c:pt>
                <c:pt idx="501">
                  <c:v>544.80999999999995</c:v>
                </c:pt>
                <c:pt idx="502">
                  <c:v>545.86</c:v>
                </c:pt>
                <c:pt idx="503">
                  <c:v>546.9</c:v>
                </c:pt>
                <c:pt idx="504">
                  <c:v>547.95000000000005</c:v>
                </c:pt>
                <c:pt idx="505">
                  <c:v>549</c:v>
                </c:pt>
                <c:pt idx="506">
                  <c:v>550.04</c:v>
                </c:pt>
                <c:pt idx="507">
                  <c:v>551.09</c:v>
                </c:pt>
                <c:pt idx="508">
                  <c:v>552.13</c:v>
                </c:pt>
                <c:pt idx="509">
                  <c:v>553.17999999999995</c:v>
                </c:pt>
                <c:pt idx="510">
                  <c:v>554.22</c:v>
                </c:pt>
                <c:pt idx="511">
                  <c:v>555.27</c:v>
                </c:pt>
                <c:pt idx="512">
                  <c:v>556.31999999999994</c:v>
                </c:pt>
                <c:pt idx="513">
                  <c:v>557.36</c:v>
                </c:pt>
                <c:pt idx="514">
                  <c:v>558.41</c:v>
                </c:pt>
                <c:pt idx="515">
                  <c:v>559.45000000000005</c:v>
                </c:pt>
                <c:pt idx="516">
                  <c:v>560.5</c:v>
                </c:pt>
                <c:pt idx="517">
                  <c:v>561.54</c:v>
                </c:pt>
                <c:pt idx="518">
                  <c:v>562.59</c:v>
                </c:pt>
                <c:pt idx="519">
                  <c:v>563.64</c:v>
                </c:pt>
                <c:pt idx="520">
                  <c:v>564.67999999999995</c:v>
                </c:pt>
                <c:pt idx="521">
                  <c:v>565.73</c:v>
                </c:pt>
                <c:pt idx="522">
                  <c:v>566.77</c:v>
                </c:pt>
                <c:pt idx="523">
                  <c:v>567.81999999999994</c:v>
                </c:pt>
                <c:pt idx="524">
                  <c:v>568.87</c:v>
                </c:pt>
                <c:pt idx="525">
                  <c:v>569.91</c:v>
                </c:pt>
                <c:pt idx="526">
                  <c:v>570.96</c:v>
                </c:pt>
                <c:pt idx="527">
                  <c:v>572</c:v>
                </c:pt>
                <c:pt idx="528">
                  <c:v>573.04999999999995</c:v>
                </c:pt>
                <c:pt idx="529">
                  <c:v>574.1</c:v>
                </c:pt>
                <c:pt idx="530">
                  <c:v>575.15</c:v>
                </c:pt>
                <c:pt idx="531">
                  <c:v>576.21</c:v>
                </c:pt>
                <c:pt idx="532">
                  <c:v>577.27</c:v>
                </c:pt>
                <c:pt idx="533">
                  <c:v>578.33000000000004</c:v>
                </c:pt>
                <c:pt idx="534">
                  <c:v>579.39</c:v>
                </c:pt>
                <c:pt idx="535">
                  <c:v>580.45000000000005</c:v>
                </c:pt>
                <c:pt idx="536">
                  <c:v>581.51</c:v>
                </c:pt>
                <c:pt idx="537">
                  <c:v>582.56999999999994</c:v>
                </c:pt>
                <c:pt idx="538">
                  <c:v>583.62</c:v>
                </c:pt>
                <c:pt idx="539">
                  <c:v>584.67999999999995</c:v>
                </c:pt>
              </c:numCache>
            </c:numRef>
          </c:xVal>
          <c:yVal>
            <c:numRef>
              <c:f>Sheet1!$B$2:$B$541</c:f>
              <c:numCache>
                <c:formatCode>General</c:formatCode>
                <c:ptCount val="540"/>
                <c:pt idx="0">
                  <c:v>4.49371337890625E-3</c:v>
                </c:pt>
                <c:pt idx="1">
                  <c:v>4.49371337890625E-3</c:v>
                </c:pt>
                <c:pt idx="2">
                  <c:v>4.49371337890625E-3</c:v>
                </c:pt>
                <c:pt idx="3">
                  <c:v>4.49371337890625E-3</c:v>
                </c:pt>
                <c:pt idx="4">
                  <c:v>4.49371337890625E-3</c:v>
                </c:pt>
                <c:pt idx="5">
                  <c:v>4.49371337890625E-3</c:v>
                </c:pt>
                <c:pt idx="6">
                  <c:v>4.49371337890625E-3</c:v>
                </c:pt>
                <c:pt idx="7">
                  <c:v>4.49371337890625E-3</c:v>
                </c:pt>
                <c:pt idx="8">
                  <c:v>4.49371337890625E-3</c:v>
                </c:pt>
                <c:pt idx="9">
                  <c:v>4.49371337890625E-3</c:v>
                </c:pt>
                <c:pt idx="10">
                  <c:v>4.49371337890625E-3</c:v>
                </c:pt>
                <c:pt idx="11">
                  <c:v>2.404022216796875E-2</c:v>
                </c:pt>
                <c:pt idx="12">
                  <c:v>2.404022216796875E-2</c:v>
                </c:pt>
                <c:pt idx="13">
                  <c:v>2.404022216796875E-2</c:v>
                </c:pt>
                <c:pt idx="14">
                  <c:v>2.404022216796875E-2</c:v>
                </c:pt>
                <c:pt idx="15">
                  <c:v>2.404022216796875E-2</c:v>
                </c:pt>
                <c:pt idx="16">
                  <c:v>2.404022216796875E-2</c:v>
                </c:pt>
                <c:pt idx="17">
                  <c:v>2.404022216796875E-2</c:v>
                </c:pt>
                <c:pt idx="18">
                  <c:v>2.404022216796875E-2</c:v>
                </c:pt>
                <c:pt idx="19">
                  <c:v>2.404022216796875E-2</c:v>
                </c:pt>
                <c:pt idx="20">
                  <c:v>2.404022216796875E-2</c:v>
                </c:pt>
                <c:pt idx="21">
                  <c:v>2.404022216796875E-2</c:v>
                </c:pt>
                <c:pt idx="22">
                  <c:v>2.404022216796875E-2</c:v>
                </c:pt>
                <c:pt idx="23">
                  <c:v>2.404022216796875E-2</c:v>
                </c:pt>
                <c:pt idx="24">
                  <c:v>2.404022216796875E-2</c:v>
                </c:pt>
                <c:pt idx="25">
                  <c:v>2.404022216796875E-2</c:v>
                </c:pt>
                <c:pt idx="26">
                  <c:v>2.404022216796875E-2</c:v>
                </c:pt>
                <c:pt idx="27">
                  <c:v>2.404022216796875E-2</c:v>
                </c:pt>
                <c:pt idx="28">
                  <c:v>2.404022216796875E-2</c:v>
                </c:pt>
                <c:pt idx="29">
                  <c:v>2.404022216796875E-2</c:v>
                </c:pt>
                <c:pt idx="30">
                  <c:v>2.404022216796875E-2</c:v>
                </c:pt>
                <c:pt idx="31">
                  <c:v>2.404022216796875E-2</c:v>
                </c:pt>
                <c:pt idx="32">
                  <c:v>2.404022216796875E-2</c:v>
                </c:pt>
                <c:pt idx="33">
                  <c:v>2.404022216796875E-2</c:v>
                </c:pt>
                <c:pt idx="34">
                  <c:v>2.404022216796875E-2</c:v>
                </c:pt>
                <c:pt idx="35">
                  <c:v>2.404022216796875E-2</c:v>
                </c:pt>
                <c:pt idx="36">
                  <c:v>2.404022216796875E-2</c:v>
                </c:pt>
                <c:pt idx="37">
                  <c:v>2.404022216796875E-2</c:v>
                </c:pt>
                <c:pt idx="38">
                  <c:v>2.404022216796875E-2</c:v>
                </c:pt>
                <c:pt idx="39">
                  <c:v>2.404022216796875E-2</c:v>
                </c:pt>
                <c:pt idx="40">
                  <c:v>2.404022216796875E-2</c:v>
                </c:pt>
                <c:pt idx="41">
                  <c:v>2.404022216796875E-2</c:v>
                </c:pt>
                <c:pt idx="42">
                  <c:v>2.404022216796875E-2</c:v>
                </c:pt>
                <c:pt idx="43">
                  <c:v>2.404022216796875E-2</c:v>
                </c:pt>
                <c:pt idx="44">
                  <c:v>2.404022216796875E-2</c:v>
                </c:pt>
                <c:pt idx="45">
                  <c:v>2.404022216796875E-2</c:v>
                </c:pt>
                <c:pt idx="46">
                  <c:v>2.404022216796875E-2</c:v>
                </c:pt>
                <c:pt idx="47">
                  <c:v>2.404022216796875E-2</c:v>
                </c:pt>
                <c:pt idx="48">
                  <c:v>2.404022216796875E-2</c:v>
                </c:pt>
                <c:pt idx="49">
                  <c:v>2.404022216796875E-2</c:v>
                </c:pt>
                <c:pt idx="50">
                  <c:v>2.404022216796875E-2</c:v>
                </c:pt>
                <c:pt idx="51">
                  <c:v>2.404022216796875E-2</c:v>
                </c:pt>
                <c:pt idx="52">
                  <c:v>2.404022216796875E-2</c:v>
                </c:pt>
                <c:pt idx="53">
                  <c:v>2.404022216796875E-2</c:v>
                </c:pt>
                <c:pt idx="54">
                  <c:v>2.404022216796875E-2</c:v>
                </c:pt>
                <c:pt idx="55">
                  <c:v>2.404022216796875E-2</c:v>
                </c:pt>
                <c:pt idx="56">
                  <c:v>2.404022216796875E-2</c:v>
                </c:pt>
                <c:pt idx="57">
                  <c:v>2.404022216796875E-2</c:v>
                </c:pt>
                <c:pt idx="58">
                  <c:v>2.404022216796875E-2</c:v>
                </c:pt>
                <c:pt idx="59">
                  <c:v>2.404022216796875E-2</c:v>
                </c:pt>
                <c:pt idx="60">
                  <c:v>2.404022216796875E-2</c:v>
                </c:pt>
                <c:pt idx="61">
                  <c:v>2.404022216796875E-2</c:v>
                </c:pt>
                <c:pt idx="62">
                  <c:v>2.404022216796875E-2</c:v>
                </c:pt>
                <c:pt idx="63">
                  <c:v>2.404022216796875E-2</c:v>
                </c:pt>
                <c:pt idx="64">
                  <c:v>2.404022216796875E-2</c:v>
                </c:pt>
                <c:pt idx="65">
                  <c:v>2.404022216796875E-2</c:v>
                </c:pt>
                <c:pt idx="66">
                  <c:v>2.404022216796875E-2</c:v>
                </c:pt>
                <c:pt idx="67">
                  <c:v>2.404022216796875E-2</c:v>
                </c:pt>
                <c:pt idx="68">
                  <c:v>2.404022216796875E-2</c:v>
                </c:pt>
                <c:pt idx="69">
                  <c:v>2.404022216796875E-2</c:v>
                </c:pt>
                <c:pt idx="70">
                  <c:v>2.404022216796875E-2</c:v>
                </c:pt>
                <c:pt idx="71">
                  <c:v>2.404022216796875E-2</c:v>
                </c:pt>
                <c:pt idx="72">
                  <c:v>2.404022216796875E-2</c:v>
                </c:pt>
                <c:pt idx="73">
                  <c:v>2.404022216796875E-2</c:v>
                </c:pt>
                <c:pt idx="74">
                  <c:v>2.404022216796875E-2</c:v>
                </c:pt>
                <c:pt idx="75">
                  <c:v>2.404022216796875E-2</c:v>
                </c:pt>
                <c:pt idx="76">
                  <c:v>2.404022216796875E-2</c:v>
                </c:pt>
                <c:pt idx="77">
                  <c:v>2.404022216796875E-2</c:v>
                </c:pt>
                <c:pt idx="78">
                  <c:v>2.404022216796875E-2</c:v>
                </c:pt>
                <c:pt idx="79">
                  <c:v>2.404022216796875E-2</c:v>
                </c:pt>
                <c:pt idx="80">
                  <c:v>2.404022216796875E-2</c:v>
                </c:pt>
                <c:pt idx="81">
                  <c:v>2.404022216796875E-2</c:v>
                </c:pt>
                <c:pt idx="82">
                  <c:v>2.404022216796875E-2</c:v>
                </c:pt>
                <c:pt idx="83">
                  <c:v>2.404022216796875E-2</c:v>
                </c:pt>
                <c:pt idx="84">
                  <c:v>2.404022216796875E-2</c:v>
                </c:pt>
                <c:pt idx="85">
                  <c:v>2.404022216796875E-2</c:v>
                </c:pt>
                <c:pt idx="86">
                  <c:v>2.404022216796875E-2</c:v>
                </c:pt>
                <c:pt idx="87">
                  <c:v>2.404022216796875E-2</c:v>
                </c:pt>
                <c:pt idx="88">
                  <c:v>2.404022216796875E-2</c:v>
                </c:pt>
                <c:pt idx="89">
                  <c:v>2.404022216796875E-2</c:v>
                </c:pt>
                <c:pt idx="90">
                  <c:v>2.404022216796875E-2</c:v>
                </c:pt>
                <c:pt idx="91">
                  <c:v>2.404022216796875E-2</c:v>
                </c:pt>
                <c:pt idx="92">
                  <c:v>2.404022216796875E-2</c:v>
                </c:pt>
                <c:pt idx="93">
                  <c:v>2.404022216796875E-2</c:v>
                </c:pt>
                <c:pt idx="94">
                  <c:v>2.404022216796875E-2</c:v>
                </c:pt>
                <c:pt idx="95">
                  <c:v>2.404022216796875E-2</c:v>
                </c:pt>
                <c:pt idx="96">
                  <c:v>2.404022216796875E-2</c:v>
                </c:pt>
                <c:pt idx="97">
                  <c:v>2.404022216796875E-2</c:v>
                </c:pt>
                <c:pt idx="98">
                  <c:v>2.404022216796875E-2</c:v>
                </c:pt>
                <c:pt idx="99">
                  <c:v>2.404022216796875E-2</c:v>
                </c:pt>
                <c:pt idx="100">
                  <c:v>2.404022216796875E-2</c:v>
                </c:pt>
                <c:pt idx="101">
                  <c:v>2.404022216796875E-2</c:v>
                </c:pt>
                <c:pt idx="102">
                  <c:v>2.404022216796875E-2</c:v>
                </c:pt>
                <c:pt idx="103">
                  <c:v>2.404022216796875E-2</c:v>
                </c:pt>
                <c:pt idx="104">
                  <c:v>2.404022216796875E-2</c:v>
                </c:pt>
                <c:pt idx="105">
                  <c:v>2.404022216796875E-2</c:v>
                </c:pt>
                <c:pt idx="106">
                  <c:v>2.404022216796875E-2</c:v>
                </c:pt>
                <c:pt idx="107">
                  <c:v>2.404022216796875E-2</c:v>
                </c:pt>
                <c:pt idx="108">
                  <c:v>2.404022216796875E-2</c:v>
                </c:pt>
                <c:pt idx="109">
                  <c:v>2.404022216796875E-2</c:v>
                </c:pt>
                <c:pt idx="110">
                  <c:v>2.404022216796875E-2</c:v>
                </c:pt>
                <c:pt idx="111">
                  <c:v>2.404022216796875E-2</c:v>
                </c:pt>
                <c:pt idx="112">
                  <c:v>2.404022216796875E-2</c:v>
                </c:pt>
                <c:pt idx="113">
                  <c:v>2.404022216796875E-2</c:v>
                </c:pt>
                <c:pt idx="114">
                  <c:v>2.404022216796875E-2</c:v>
                </c:pt>
                <c:pt idx="115">
                  <c:v>2.404022216796875E-2</c:v>
                </c:pt>
                <c:pt idx="116">
                  <c:v>2.404022216796875E-2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48-554C-8286-0D805150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swap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Sheet1!$A$2:$A$541</c:f>
              <c:numCache>
                <c:formatCode>General</c:formatCode>
                <c:ptCount val="540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3.1500000000000057</c:v>
                </c:pt>
                <c:pt idx="4">
                  <c:v>4.2000000000000028</c:v>
                </c:pt>
                <c:pt idx="5">
                  <c:v>5.25</c:v>
                </c:pt>
                <c:pt idx="6">
                  <c:v>6.2900000000000063</c:v>
                </c:pt>
                <c:pt idx="7">
                  <c:v>7.3400000000000034</c:v>
                </c:pt>
                <c:pt idx="8">
                  <c:v>8.39</c:v>
                </c:pt>
                <c:pt idx="9">
                  <c:v>9.4399999999999977</c:v>
                </c:pt>
                <c:pt idx="10">
                  <c:v>10.480000000000004</c:v>
                </c:pt>
                <c:pt idx="11">
                  <c:v>11.519999999999996</c:v>
                </c:pt>
                <c:pt idx="12">
                  <c:v>12.549999999999997</c:v>
                </c:pt>
                <c:pt idx="13">
                  <c:v>13.590000000000003</c:v>
                </c:pt>
                <c:pt idx="14">
                  <c:v>14.620000000000005</c:v>
                </c:pt>
                <c:pt idx="15">
                  <c:v>15.659999999999997</c:v>
                </c:pt>
                <c:pt idx="16">
                  <c:v>16.689999999999998</c:v>
                </c:pt>
                <c:pt idx="17">
                  <c:v>17.730000000000004</c:v>
                </c:pt>
                <c:pt idx="18">
                  <c:v>18.760000000000005</c:v>
                </c:pt>
                <c:pt idx="19">
                  <c:v>19.799999999999997</c:v>
                </c:pt>
                <c:pt idx="20">
                  <c:v>20.83</c:v>
                </c:pt>
                <c:pt idx="21">
                  <c:v>21.870000000000005</c:v>
                </c:pt>
                <c:pt idx="22">
                  <c:v>22.900000000000006</c:v>
                </c:pt>
                <c:pt idx="23">
                  <c:v>23.939999999999998</c:v>
                </c:pt>
                <c:pt idx="24">
                  <c:v>24.97</c:v>
                </c:pt>
                <c:pt idx="25">
                  <c:v>26</c:v>
                </c:pt>
                <c:pt idx="26">
                  <c:v>28.14</c:v>
                </c:pt>
                <c:pt idx="27">
                  <c:v>29.179999999999993</c:v>
                </c:pt>
                <c:pt idx="28">
                  <c:v>30.209999999999994</c:v>
                </c:pt>
                <c:pt idx="29">
                  <c:v>31.25</c:v>
                </c:pt>
                <c:pt idx="30">
                  <c:v>32.28</c:v>
                </c:pt>
                <c:pt idx="31">
                  <c:v>33.319999999999993</c:v>
                </c:pt>
                <c:pt idx="32">
                  <c:v>34.349999999999994</c:v>
                </c:pt>
                <c:pt idx="33">
                  <c:v>35.39</c:v>
                </c:pt>
                <c:pt idx="34">
                  <c:v>36.42</c:v>
                </c:pt>
                <c:pt idx="35">
                  <c:v>37.459999999999994</c:v>
                </c:pt>
                <c:pt idx="36">
                  <c:v>38.489999999999995</c:v>
                </c:pt>
                <c:pt idx="37">
                  <c:v>39.529999999999987</c:v>
                </c:pt>
                <c:pt idx="38">
                  <c:v>40.559999999999988</c:v>
                </c:pt>
                <c:pt idx="39">
                  <c:v>41.600000000000009</c:v>
                </c:pt>
                <c:pt idx="40">
                  <c:v>42.709999999999994</c:v>
                </c:pt>
                <c:pt idx="41">
                  <c:v>43.749999999999986</c:v>
                </c:pt>
                <c:pt idx="42">
                  <c:v>44.779999999999987</c:v>
                </c:pt>
                <c:pt idx="43">
                  <c:v>45.820000000000007</c:v>
                </c:pt>
                <c:pt idx="44">
                  <c:v>46.89</c:v>
                </c:pt>
                <c:pt idx="45">
                  <c:v>47.92</c:v>
                </c:pt>
                <c:pt idx="46">
                  <c:v>48.959999999999994</c:v>
                </c:pt>
                <c:pt idx="47">
                  <c:v>49.989999999999995</c:v>
                </c:pt>
                <c:pt idx="48">
                  <c:v>51.029999999999987</c:v>
                </c:pt>
                <c:pt idx="49">
                  <c:v>52.36999999999999</c:v>
                </c:pt>
                <c:pt idx="50">
                  <c:v>53.399999999999991</c:v>
                </c:pt>
                <c:pt idx="51">
                  <c:v>54.440000000000012</c:v>
                </c:pt>
                <c:pt idx="52">
                  <c:v>55.470000000000013</c:v>
                </c:pt>
                <c:pt idx="53">
                  <c:v>56.510000000000005</c:v>
                </c:pt>
                <c:pt idx="54">
                  <c:v>57.540000000000006</c:v>
                </c:pt>
                <c:pt idx="55">
                  <c:v>58.58</c:v>
                </c:pt>
                <c:pt idx="56">
                  <c:v>59.61</c:v>
                </c:pt>
                <c:pt idx="57">
                  <c:v>60.649999999999991</c:v>
                </c:pt>
                <c:pt idx="58">
                  <c:v>61.679999999999993</c:v>
                </c:pt>
                <c:pt idx="59">
                  <c:v>62.820000000000007</c:v>
                </c:pt>
                <c:pt idx="60">
                  <c:v>63.86</c:v>
                </c:pt>
                <c:pt idx="61">
                  <c:v>64.89</c:v>
                </c:pt>
                <c:pt idx="62">
                  <c:v>65.929999999999993</c:v>
                </c:pt>
                <c:pt idx="63">
                  <c:v>66.959999999999994</c:v>
                </c:pt>
                <c:pt idx="64">
                  <c:v>67.999999999999986</c:v>
                </c:pt>
                <c:pt idx="65">
                  <c:v>69.029999999999987</c:v>
                </c:pt>
                <c:pt idx="66">
                  <c:v>70.070000000000007</c:v>
                </c:pt>
                <c:pt idx="67">
                  <c:v>71.100000000000009</c:v>
                </c:pt>
                <c:pt idx="68">
                  <c:v>72.14</c:v>
                </c:pt>
                <c:pt idx="69">
                  <c:v>73.17</c:v>
                </c:pt>
                <c:pt idx="70">
                  <c:v>74.209999999999994</c:v>
                </c:pt>
                <c:pt idx="71">
                  <c:v>75.239999999999995</c:v>
                </c:pt>
                <c:pt idx="72">
                  <c:v>76.279999999999987</c:v>
                </c:pt>
                <c:pt idx="73">
                  <c:v>77.309999999999988</c:v>
                </c:pt>
                <c:pt idx="74">
                  <c:v>78.649999999999991</c:v>
                </c:pt>
                <c:pt idx="75">
                  <c:v>79.679999999999993</c:v>
                </c:pt>
                <c:pt idx="76">
                  <c:v>80.720000000000013</c:v>
                </c:pt>
                <c:pt idx="77">
                  <c:v>81.749999999999986</c:v>
                </c:pt>
                <c:pt idx="78">
                  <c:v>82.79</c:v>
                </c:pt>
                <c:pt idx="79">
                  <c:v>83.820000000000007</c:v>
                </c:pt>
                <c:pt idx="80">
                  <c:v>84.850000000000009</c:v>
                </c:pt>
                <c:pt idx="81">
                  <c:v>85.89</c:v>
                </c:pt>
                <c:pt idx="82">
                  <c:v>86.92</c:v>
                </c:pt>
                <c:pt idx="83">
                  <c:v>87.96</c:v>
                </c:pt>
                <c:pt idx="84">
                  <c:v>88.99</c:v>
                </c:pt>
                <c:pt idx="85">
                  <c:v>90.029999999999987</c:v>
                </c:pt>
                <c:pt idx="86">
                  <c:v>91.059999999999988</c:v>
                </c:pt>
                <c:pt idx="87">
                  <c:v>92.100000000000009</c:v>
                </c:pt>
                <c:pt idx="88">
                  <c:v>93.13000000000001</c:v>
                </c:pt>
                <c:pt idx="89">
                  <c:v>94.17</c:v>
                </c:pt>
                <c:pt idx="90">
                  <c:v>95.21</c:v>
                </c:pt>
                <c:pt idx="91">
                  <c:v>96.24</c:v>
                </c:pt>
                <c:pt idx="92">
                  <c:v>97.279999999999987</c:v>
                </c:pt>
                <c:pt idx="93">
                  <c:v>98.33</c:v>
                </c:pt>
                <c:pt idx="94">
                  <c:v>99.36999999999999</c:v>
                </c:pt>
                <c:pt idx="95">
                  <c:v>100.41000000000001</c:v>
                </c:pt>
                <c:pt idx="96">
                  <c:v>101.44000000000001</c:v>
                </c:pt>
                <c:pt idx="97">
                  <c:v>102.48</c:v>
                </c:pt>
                <c:pt idx="98">
                  <c:v>103.58999999999999</c:v>
                </c:pt>
                <c:pt idx="99">
                  <c:v>104.63000000000001</c:v>
                </c:pt>
                <c:pt idx="100">
                  <c:v>105.67</c:v>
                </c:pt>
                <c:pt idx="101">
                  <c:v>106.7</c:v>
                </c:pt>
                <c:pt idx="102">
                  <c:v>107.74</c:v>
                </c:pt>
                <c:pt idx="103">
                  <c:v>108.82000000000001</c:v>
                </c:pt>
                <c:pt idx="104">
                  <c:v>109.85000000000001</c:v>
                </c:pt>
                <c:pt idx="105">
                  <c:v>110.89</c:v>
                </c:pt>
                <c:pt idx="106">
                  <c:v>111.92</c:v>
                </c:pt>
                <c:pt idx="107">
                  <c:v>112.96</c:v>
                </c:pt>
                <c:pt idx="108">
                  <c:v>113.99</c:v>
                </c:pt>
                <c:pt idx="109">
                  <c:v>115.02999999999999</c:v>
                </c:pt>
                <c:pt idx="110">
                  <c:v>116.05999999999999</c:v>
                </c:pt>
                <c:pt idx="111">
                  <c:v>117.10000000000001</c:v>
                </c:pt>
                <c:pt idx="112">
                  <c:v>118.13000000000001</c:v>
                </c:pt>
                <c:pt idx="113">
                  <c:v>120.38000000000001</c:v>
                </c:pt>
                <c:pt idx="114">
                  <c:v>121.41000000000001</c:v>
                </c:pt>
                <c:pt idx="115">
                  <c:v>122.45</c:v>
                </c:pt>
                <c:pt idx="116">
                  <c:v>140.26</c:v>
                </c:pt>
                <c:pt idx="117">
                  <c:v>141.28000000000003</c:v>
                </c:pt>
                <c:pt idx="118">
                  <c:v>142.29000000000002</c:v>
                </c:pt>
                <c:pt idx="119">
                  <c:v>143.31</c:v>
                </c:pt>
                <c:pt idx="120">
                  <c:v>144.32</c:v>
                </c:pt>
                <c:pt idx="121">
                  <c:v>145.34000000000003</c:v>
                </c:pt>
                <c:pt idx="122">
                  <c:v>146.35000000000002</c:v>
                </c:pt>
                <c:pt idx="123">
                  <c:v>147.37</c:v>
                </c:pt>
                <c:pt idx="124">
                  <c:v>148.38</c:v>
                </c:pt>
                <c:pt idx="125">
                  <c:v>149.39999999999998</c:v>
                </c:pt>
                <c:pt idx="126">
                  <c:v>150.41000000000003</c:v>
                </c:pt>
                <c:pt idx="127">
                  <c:v>151.43</c:v>
                </c:pt>
                <c:pt idx="128">
                  <c:v>152.44999999999999</c:v>
                </c:pt>
                <c:pt idx="129">
                  <c:v>153.47000000000003</c:v>
                </c:pt>
                <c:pt idx="130">
                  <c:v>154.5</c:v>
                </c:pt>
                <c:pt idx="131">
                  <c:v>155.51</c:v>
                </c:pt>
                <c:pt idx="132">
                  <c:v>156.53000000000003</c:v>
                </c:pt>
                <c:pt idx="133">
                  <c:v>157.54000000000002</c:v>
                </c:pt>
                <c:pt idx="134">
                  <c:v>158.56</c:v>
                </c:pt>
                <c:pt idx="135">
                  <c:v>159.57</c:v>
                </c:pt>
                <c:pt idx="136">
                  <c:v>160.57999999999998</c:v>
                </c:pt>
                <c:pt idx="137">
                  <c:v>161.60000000000002</c:v>
                </c:pt>
                <c:pt idx="138">
                  <c:v>162.61000000000001</c:v>
                </c:pt>
                <c:pt idx="139">
                  <c:v>163.62</c:v>
                </c:pt>
                <c:pt idx="140">
                  <c:v>164.64</c:v>
                </c:pt>
                <c:pt idx="141">
                  <c:v>165.64999999999998</c:v>
                </c:pt>
                <c:pt idx="142">
                  <c:v>166.67000000000002</c:v>
                </c:pt>
                <c:pt idx="143">
                  <c:v>167.69</c:v>
                </c:pt>
                <c:pt idx="144">
                  <c:v>168.7</c:v>
                </c:pt>
                <c:pt idx="145">
                  <c:v>169.94</c:v>
                </c:pt>
                <c:pt idx="146">
                  <c:v>170.95999999999998</c:v>
                </c:pt>
                <c:pt idx="147">
                  <c:v>171.98000000000002</c:v>
                </c:pt>
                <c:pt idx="148">
                  <c:v>172.99</c:v>
                </c:pt>
                <c:pt idx="149">
                  <c:v>174.01</c:v>
                </c:pt>
                <c:pt idx="150">
                  <c:v>175.01999999999998</c:v>
                </c:pt>
                <c:pt idx="151">
                  <c:v>176.02999999999997</c:v>
                </c:pt>
                <c:pt idx="152">
                  <c:v>177.05</c:v>
                </c:pt>
                <c:pt idx="153">
                  <c:v>178.06</c:v>
                </c:pt>
                <c:pt idx="154">
                  <c:v>179.07</c:v>
                </c:pt>
                <c:pt idx="155">
                  <c:v>180.13</c:v>
                </c:pt>
                <c:pt idx="156">
                  <c:v>181.14999999999998</c:v>
                </c:pt>
                <c:pt idx="157">
                  <c:v>182.15999999999997</c:v>
                </c:pt>
                <c:pt idx="158">
                  <c:v>183.18</c:v>
                </c:pt>
                <c:pt idx="159">
                  <c:v>184.19</c:v>
                </c:pt>
                <c:pt idx="160">
                  <c:v>185.20999999999998</c:v>
                </c:pt>
                <c:pt idx="161">
                  <c:v>186.21999999999997</c:v>
                </c:pt>
                <c:pt idx="162">
                  <c:v>187.24</c:v>
                </c:pt>
                <c:pt idx="163">
                  <c:v>188.25</c:v>
                </c:pt>
                <c:pt idx="164">
                  <c:v>189.26999999999998</c:v>
                </c:pt>
                <c:pt idx="165">
                  <c:v>190.27999999999997</c:v>
                </c:pt>
                <c:pt idx="166">
                  <c:v>191.3</c:v>
                </c:pt>
                <c:pt idx="167">
                  <c:v>192.31</c:v>
                </c:pt>
                <c:pt idx="168">
                  <c:v>193.32999999999998</c:v>
                </c:pt>
                <c:pt idx="169">
                  <c:v>194.33999999999997</c:v>
                </c:pt>
                <c:pt idx="170">
                  <c:v>195.36</c:v>
                </c:pt>
                <c:pt idx="171">
                  <c:v>196.37</c:v>
                </c:pt>
                <c:pt idx="172">
                  <c:v>197.39</c:v>
                </c:pt>
                <c:pt idx="173">
                  <c:v>198.39999999999998</c:v>
                </c:pt>
                <c:pt idx="174">
                  <c:v>199.42000000000002</c:v>
                </c:pt>
                <c:pt idx="175">
                  <c:v>200.57</c:v>
                </c:pt>
                <c:pt idx="176">
                  <c:v>201.58999999999997</c:v>
                </c:pt>
                <c:pt idx="177">
                  <c:v>202.59999999999997</c:v>
                </c:pt>
                <c:pt idx="178">
                  <c:v>203.62</c:v>
                </c:pt>
                <c:pt idx="179">
                  <c:v>204.63</c:v>
                </c:pt>
                <c:pt idx="180">
                  <c:v>205.70999999999998</c:v>
                </c:pt>
                <c:pt idx="181">
                  <c:v>206.73000000000002</c:v>
                </c:pt>
                <c:pt idx="182">
                  <c:v>207.75</c:v>
                </c:pt>
                <c:pt idx="183">
                  <c:v>208.76</c:v>
                </c:pt>
                <c:pt idx="184">
                  <c:v>209.77999999999997</c:v>
                </c:pt>
                <c:pt idx="185">
                  <c:v>210.78999999999996</c:v>
                </c:pt>
                <c:pt idx="186">
                  <c:v>211.81</c:v>
                </c:pt>
                <c:pt idx="187">
                  <c:v>212.82999999999998</c:v>
                </c:pt>
                <c:pt idx="188">
                  <c:v>213.84999999999997</c:v>
                </c:pt>
                <c:pt idx="189">
                  <c:v>214.86</c:v>
                </c:pt>
                <c:pt idx="190">
                  <c:v>215.89999999999998</c:v>
                </c:pt>
                <c:pt idx="191">
                  <c:v>216.92000000000002</c:v>
                </c:pt>
                <c:pt idx="192">
                  <c:v>217.95</c:v>
                </c:pt>
                <c:pt idx="193">
                  <c:v>218.95999999999998</c:v>
                </c:pt>
                <c:pt idx="194">
                  <c:v>219.98000000000002</c:v>
                </c:pt>
                <c:pt idx="195">
                  <c:v>220.99</c:v>
                </c:pt>
                <c:pt idx="196">
                  <c:v>222.01</c:v>
                </c:pt>
                <c:pt idx="197">
                  <c:v>223.01999999999998</c:v>
                </c:pt>
                <c:pt idx="198">
                  <c:v>224.03999999999996</c:v>
                </c:pt>
                <c:pt idx="199">
                  <c:v>225.05</c:v>
                </c:pt>
                <c:pt idx="200">
                  <c:v>226.07</c:v>
                </c:pt>
                <c:pt idx="201">
                  <c:v>227.07999999999998</c:v>
                </c:pt>
                <c:pt idx="202">
                  <c:v>228.09999999999997</c:v>
                </c:pt>
                <c:pt idx="203">
                  <c:v>229.11</c:v>
                </c:pt>
                <c:pt idx="204">
                  <c:v>230.13</c:v>
                </c:pt>
                <c:pt idx="205">
                  <c:v>231.75</c:v>
                </c:pt>
                <c:pt idx="206">
                  <c:v>232.76999999999998</c:v>
                </c:pt>
                <c:pt idx="207">
                  <c:v>233.78999999999996</c:v>
                </c:pt>
                <c:pt idx="208">
                  <c:v>234.8</c:v>
                </c:pt>
                <c:pt idx="209">
                  <c:v>235.81</c:v>
                </c:pt>
                <c:pt idx="210">
                  <c:v>236.82999999999998</c:v>
                </c:pt>
                <c:pt idx="211">
                  <c:v>237.83999999999997</c:v>
                </c:pt>
                <c:pt idx="212">
                  <c:v>238.86</c:v>
                </c:pt>
                <c:pt idx="213">
                  <c:v>239.87</c:v>
                </c:pt>
                <c:pt idx="214">
                  <c:v>240.89</c:v>
                </c:pt>
                <c:pt idx="215">
                  <c:v>242.46999999999997</c:v>
                </c:pt>
                <c:pt idx="216">
                  <c:v>243.48000000000002</c:v>
                </c:pt>
                <c:pt idx="217">
                  <c:v>244.5</c:v>
                </c:pt>
                <c:pt idx="218">
                  <c:v>245.51</c:v>
                </c:pt>
                <c:pt idx="219">
                  <c:v>247.01999999999998</c:v>
                </c:pt>
                <c:pt idx="220">
                  <c:v>248.02999999999997</c:v>
                </c:pt>
                <c:pt idx="221">
                  <c:v>249.05</c:v>
                </c:pt>
                <c:pt idx="222">
                  <c:v>250.06</c:v>
                </c:pt>
                <c:pt idx="223">
                  <c:v>251.07999999999998</c:v>
                </c:pt>
                <c:pt idx="224">
                  <c:v>252.08999999999997</c:v>
                </c:pt>
                <c:pt idx="225">
                  <c:v>253.11</c:v>
                </c:pt>
                <c:pt idx="226">
                  <c:v>254.12</c:v>
                </c:pt>
                <c:pt idx="227">
                  <c:v>255.14</c:v>
                </c:pt>
                <c:pt idx="228">
                  <c:v>256.14999999999998</c:v>
                </c:pt>
                <c:pt idx="229">
                  <c:v>257.17</c:v>
                </c:pt>
                <c:pt idx="230">
                  <c:v>258.18</c:v>
                </c:pt>
                <c:pt idx="231">
                  <c:v>259.2</c:v>
                </c:pt>
                <c:pt idx="232">
                  <c:v>260.21999999999997</c:v>
                </c:pt>
                <c:pt idx="233">
                  <c:v>261.23</c:v>
                </c:pt>
                <c:pt idx="234">
                  <c:v>262.25</c:v>
                </c:pt>
                <c:pt idx="235">
                  <c:v>263.26</c:v>
                </c:pt>
                <c:pt idx="236">
                  <c:v>264.27999999999997</c:v>
                </c:pt>
                <c:pt idx="237">
                  <c:v>265.28999999999996</c:v>
                </c:pt>
                <c:pt idx="238">
                  <c:v>268.01</c:v>
                </c:pt>
                <c:pt idx="239">
                  <c:v>269.02</c:v>
                </c:pt>
                <c:pt idx="240">
                  <c:v>270.03999999999996</c:v>
                </c:pt>
                <c:pt idx="241">
                  <c:v>271.05</c:v>
                </c:pt>
                <c:pt idx="242">
                  <c:v>272.67</c:v>
                </c:pt>
                <c:pt idx="243">
                  <c:v>273.69</c:v>
                </c:pt>
                <c:pt idx="244">
                  <c:v>274.70999999999998</c:v>
                </c:pt>
                <c:pt idx="245">
                  <c:v>275.71999999999997</c:v>
                </c:pt>
                <c:pt idx="246">
                  <c:v>276.74</c:v>
                </c:pt>
                <c:pt idx="247">
                  <c:v>278.12</c:v>
                </c:pt>
                <c:pt idx="248">
                  <c:v>279.13</c:v>
                </c:pt>
                <c:pt idx="249">
                  <c:v>280.14999999999998</c:v>
                </c:pt>
                <c:pt idx="250">
                  <c:v>281.15999999999997</c:v>
                </c:pt>
                <c:pt idx="251">
                  <c:v>282.17</c:v>
                </c:pt>
                <c:pt idx="252">
                  <c:v>283.19</c:v>
                </c:pt>
                <c:pt idx="253">
                  <c:v>284.2</c:v>
                </c:pt>
                <c:pt idx="254">
                  <c:v>285.21999999999997</c:v>
                </c:pt>
                <c:pt idx="255">
                  <c:v>286.23</c:v>
                </c:pt>
                <c:pt idx="256">
                  <c:v>287.25</c:v>
                </c:pt>
                <c:pt idx="257">
                  <c:v>288.26</c:v>
                </c:pt>
                <c:pt idx="258">
                  <c:v>289.27</c:v>
                </c:pt>
                <c:pt idx="259">
                  <c:v>290.33</c:v>
                </c:pt>
                <c:pt idx="260">
                  <c:v>291.38</c:v>
                </c:pt>
                <c:pt idx="261">
                  <c:v>292.43</c:v>
                </c:pt>
                <c:pt idx="262">
                  <c:v>293.51</c:v>
                </c:pt>
                <c:pt idx="263">
                  <c:v>294.55</c:v>
                </c:pt>
                <c:pt idx="264">
                  <c:v>295.61</c:v>
                </c:pt>
                <c:pt idx="265">
                  <c:v>296.65999999999997</c:v>
                </c:pt>
                <c:pt idx="266">
                  <c:v>297.70999999999998</c:v>
                </c:pt>
                <c:pt idx="267">
                  <c:v>298.77</c:v>
                </c:pt>
                <c:pt idx="268">
                  <c:v>299.83999999999997</c:v>
                </c:pt>
                <c:pt idx="269">
                  <c:v>300.89999999999998</c:v>
                </c:pt>
                <c:pt idx="270">
                  <c:v>301.95</c:v>
                </c:pt>
                <c:pt idx="271">
                  <c:v>303</c:v>
                </c:pt>
                <c:pt idx="272">
                  <c:v>304.08</c:v>
                </c:pt>
                <c:pt idx="273">
                  <c:v>305.48</c:v>
                </c:pt>
                <c:pt idx="274">
                  <c:v>306.55</c:v>
                </c:pt>
                <c:pt idx="275">
                  <c:v>307.59999999999997</c:v>
                </c:pt>
                <c:pt idx="276">
                  <c:v>308.64999999999998</c:v>
                </c:pt>
                <c:pt idx="277">
                  <c:v>309.7</c:v>
                </c:pt>
                <c:pt idx="278">
                  <c:v>310.75</c:v>
                </c:pt>
                <c:pt idx="279">
                  <c:v>311.8</c:v>
                </c:pt>
                <c:pt idx="280">
                  <c:v>312.84999999999997</c:v>
                </c:pt>
                <c:pt idx="281">
                  <c:v>313.89999999999998</c:v>
                </c:pt>
                <c:pt idx="282">
                  <c:v>314.95</c:v>
                </c:pt>
                <c:pt idx="283">
                  <c:v>316.58999999999997</c:v>
                </c:pt>
                <c:pt idx="284">
                  <c:v>317.64999999999998</c:v>
                </c:pt>
                <c:pt idx="285">
                  <c:v>318.7</c:v>
                </c:pt>
                <c:pt idx="286">
                  <c:v>319.76</c:v>
                </c:pt>
                <c:pt idx="287">
                  <c:v>320.81</c:v>
                </c:pt>
                <c:pt idx="288">
                  <c:v>321.86</c:v>
                </c:pt>
                <c:pt idx="289">
                  <c:v>322.90999999999997</c:v>
                </c:pt>
                <c:pt idx="290">
                  <c:v>323.95999999999998</c:v>
                </c:pt>
                <c:pt idx="291">
                  <c:v>325</c:v>
                </c:pt>
                <c:pt idx="292">
                  <c:v>326.06</c:v>
                </c:pt>
                <c:pt idx="293">
                  <c:v>327.11</c:v>
                </c:pt>
                <c:pt idx="294">
                  <c:v>328.15999999999997</c:v>
                </c:pt>
                <c:pt idx="295">
                  <c:v>329.21</c:v>
                </c:pt>
                <c:pt idx="296">
                  <c:v>330.26</c:v>
                </c:pt>
                <c:pt idx="297">
                  <c:v>331.31</c:v>
                </c:pt>
                <c:pt idx="298">
                  <c:v>332.36</c:v>
                </c:pt>
                <c:pt idx="299">
                  <c:v>333.40999999999997</c:v>
                </c:pt>
                <c:pt idx="300">
                  <c:v>334.48</c:v>
                </c:pt>
                <c:pt idx="301">
                  <c:v>335.53</c:v>
                </c:pt>
                <c:pt idx="302">
                  <c:v>336.57</c:v>
                </c:pt>
                <c:pt idx="303">
                  <c:v>337.62</c:v>
                </c:pt>
                <c:pt idx="304">
                  <c:v>338.67</c:v>
                </c:pt>
                <c:pt idx="305">
                  <c:v>339.71999999999997</c:v>
                </c:pt>
                <c:pt idx="306">
                  <c:v>340.77</c:v>
                </c:pt>
                <c:pt idx="307">
                  <c:v>341.82</c:v>
                </c:pt>
                <c:pt idx="308">
                  <c:v>342.86</c:v>
                </c:pt>
                <c:pt idx="309">
                  <c:v>343.90999999999997</c:v>
                </c:pt>
                <c:pt idx="310">
                  <c:v>344.96</c:v>
                </c:pt>
                <c:pt idx="311">
                  <c:v>346.01</c:v>
                </c:pt>
                <c:pt idx="312">
                  <c:v>347.06</c:v>
                </c:pt>
                <c:pt idx="313">
                  <c:v>348.09999999999997</c:v>
                </c:pt>
                <c:pt idx="314">
                  <c:v>349.15</c:v>
                </c:pt>
                <c:pt idx="315">
                  <c:v>350.2</c:v>
                </c:pt>
                <c:pt idx="316">
                  <c:v>351.25</c:v>
                </c:pt>
                <c:pt idx="317">
                  <c:v>352.3</c:v>
                </c:pt>
                <c:pt idx="318">
                  <c:v>353.34999999999997</c:v>
                </c:pt>
                <c:pt idx="319">
                  <c:v>354.4</c:v>
                </c:pt>
                <c:pt idx="320">
                  <c:v>355.44</c:v>
                </c:pt>
                <c:pt idx="321">
                  <c:v>356.49</c:v>
                </c:pt>
                <c:pt idx="322">
                  <c:v>357.53999999999996</c:v>
                </c:pt>
                <c:pt idx="323">
                  <c:v>358.59</c:v>
                </c:pt>
                <c:pt idx="324">
                  <c:v>359.64</c:v>
                </c:pt>
                <c:pt idx="325">
                  <c:v>360.69</c:v>
                </c:pt>
                <c:pt idx="326">
                  <c:v>361.73</c:v>
                </c:pt>
                <c:pt idx="327">
                  <c:v>362.78</c:v>
                </c:pt>
                <c:pt idx="328">
                  <c:v>363.83</c:v>
                </c:pt>
                <c:pt idx="329">
                  <c:v>364.88</c:v>
                </c:pt>
                <c:pt idx="330">
                  <c:v>365.93</c:v>
                </c:pt>
                <c:pt idx="331">
                  <c:v>366.98</c:v>
                </c:pt>
                <c:pt idx="332">
                  <c:v>368.03</c:v>
                </c:pt>
                <c:pt idx="333">
                  <c:v>369.07</c:v>
                </c:pt>
                <c:pt idx="334">
                  <c:v>370.12</c:v>
                </c:pt>
                <c:pt idx="335">
                  <c:v>371.17</c:v>
                </c:pt>
                <c:pt idx="336">
                  <c:v>372.21999999999997</c:v>
                </c:pt>
                <c:pt idx="337">
                  <c:v>373.26</c:v>
                </c:pt>
                <c:pt idx="338">
                  <c:v>374.31</c:v>
                </c:pt>
                <c:pt idx="339">
                  <c:v>375.36</c:v>
                </c:pt>
                <c:pt idx="340">
                  <c:v>376.40999999999997</c:v>
                </c:pt>
                <c:pt idx="341">
                  <c:v>377.46</c:v>
                </c:pt>
                <c:pt idx="342">
                  <c:v>378.51</c:v>
                </c:pt>
                <c:pt idx="343">
                  <c:v>379.56</c:v>
                </c:pt>
                <c:pt idx="344">
                  <c:v>380.59999999999997</c:v>
                </c:pt>
                <c:pt idx="345">
                  <c:v>381.65</c:v>
                </c:pt>
                <c:pt idx="346">
                  <c:v>382.7</c:v>
                </c:pt>
                <c:pt idx="347">
                  <c:v>383.75</c:v>
                </c:pt>
                <c:pt idx="348">
                  <c:v>384.78999999999996</c:v>
                </c:pt>
                <c:pt idx="349">
                  <c:v>385.84</c:v>
                </c:pt>
                <c:pt idx="350">
                  <c:v>386.89</c:v>
                </c:pt>
                <c:pt idx="351">
                  <c:v>387.94</c:v>
                </c:pt>
                <c:pt idx="352">
                  <c:v>388.99</c:v>
                </c:pt>
                <c:pt idx="353">
                  <c:v>390.03999999999996</c:v>
                </c:pt>
                <c:pt idx="354">
                  <c:v>391.08</c:v>
                </c:pt>
                <c:pt idx="355">
                  <c:v>392.13</c:v>
                </c:pt>
                <c:pt idx="356">
                  <c:v>393.18</c:v>
                </c:pt>
                <c:pt idx="357">
                  <c:v>394.23</c:v>
                </c:pt>
                <c:pt idx="358">
                  <c:v>395.28</c:v>
                </c:pt>
                <c:pt idx="359">
                  <c:v>396.33</c:v>
                </c:pt>
                <c:pt idx="360">
                  <c:v>397.37</c:v>
                </c:pt>
                <c:pt idx="361">
                  <c:v>398.42</c:v>
                </c:pt>
                <c:pt idx="362">
                  <c:v>399.46999999999997</c:v>
                </c:pt>
                <c:pt idx="363">
                  <c:v>400.52</c:v>
                </c:pt>
                <c:pt idx="364">
                  <c:v>401.56</c:v>
                </c:pt>
                <c:pt idx="365">
                  <c:v>402.61</c:v>
                </c:pt>
                <c:pt idx="366">
                  <c:v>403.65</c:v>
                </c:pt>
                <c:pt idx="367">
                  <c:v>404.7</c:v>
                </c:pt>
                <c:pt idx="368">
                  <c:v>405.75</c:v>
                </c:pt>
                <c:pt idx="369">
                  <c:v>406.8</c:v>
                </c:pt>
                <c:pt idx="370">
                  <c:v>407.84</c:v>
                </c:pt>
                <c:pt idx="371">
                  <c:v>408.89</c:v>
                </c:pt>
                <c:pt idx="372">
                  <c:v>409.93</c:v>
                </c:pt>
                <c:pt idx="373">
                  <c:v>410.98</c:v>
                </c:pt>
                <c:pt idx="374">
                  <c:v>412.02</c:v>
                </c:pt>
                <c:pt idx="375">
                  <c:v>413.07</c:v>
                </c:pt>
                <c:pt idx="376">
                  <c:v>414.11</c:v>
                </c:pt>
                <c:pt idx="377">
                  <c:v>415.15999999999997</c:v>
                </c:pt>
                <c:pt idx="378">
                  <c:v>416.2</c:v>
                </c:pt>
                <c:pt idx="379">
                  <c:v>417.25</c:v>
                </c:pt>
                <c:pt idx="380">
                  <c:v>418.28999999999996</c:v>
                </c:pt>
                <c:pt idx="381">
                  <c:v>419.34000000000003</c:v>
                </c:pt>
                <c:pt idx="382">
                  <c:v>420.39</c:v>
                </c:pt>
                <c:pt idx="383">
                  <c:v>421.43000000000006</c:v>
                </c:pt>
                <c:pt idx="384">
                  <c:v>422.48</c:v>
                </c:pt>
                <c:pt idx="385">
                  <c:v>423.53</c:v>
                </c:pt>
                <c:pt idx="386">
                  <c:v>424.57000000000005</c:v>
                </c:pt>
                <c:pt idx="387">
                  <c:v>425.62</c:v>
                </c:pt>
                <c:pt idx="388">
                  <c:v>426.65999999999997</c:v>
                </c:pt>
                <c:pt idx="389">
                  <c:v>427.70000000000005</c:v>
                </c:pt>
                <c:pt idx="390">
                  <c:v>428.75</c:v>
                </c:pt>
                <c:pt idx="391">
                  <c:v>429.78999999999996</c:v>
                </c:pt>
                <c:pt idx="392">
                  <c:v>430.84000000000003</c:v>
                </c:pt>
                <c:pt idx="393">
                  <c:v>431.88</c:v>
                </c:pt>
                <c:pt idx="394">
                  <c:v>432.92999999999995</c:v>
                </c:pt>
                <c:pt idx="395">
                  <c:v>433.98</c:v>
                </c:pt>
                <c:pt idx="396">
                  <c:v>435.02</c:v>
                </c:pt>
                <c:pt idx="397">
                  <c:v>436.06999999999994</c:v>
                </c:pt>
                <c:pt idx="398">
                  <c:v>437.11</c:v>
                </c:pt>
                <c:pt idx="399">
                  <c:v>438.15999999999997</c:v>
                </c:pt>
                <c:pt idx="400">
                  <c:v>439.21000000000004</c:v>
                </c:pt>
                <c:pt idx="401">
                  <c:v>440.25</c:v>
                </c:pt>
                <c:pt idx="402">
                  <c:v>441.29999999999995</c:v>
                </c:pt>
                <c:pt idx="403">
                  <c:v>442.34000000000003</c:v>
                </c:pt>
                <c:pt idx="404">
                  <c:v>443.39</c:v>
                </c:pt>
                <c:pt idx="405">
                  <c:v>444.42999999999995</c:v>
                </c:pt>
                <c:pt idx="406">
                  <c:v>445.48</c:v>
                </c:pt>
                <c:pt idx="407">
                  <c:v>446.52</c:v>
                </c:pt>
                <c:pt idx="408">
                  <c:v>447.56999999999994</c:v>
                </c:pt>
                <c:pt idx="409">
                  <c:v>448.61</c:v>
                </c:pt>
                <c:pt idx="410">
                  <c:v>449.65999999999997</c:v>
                </c:pt>
                <c:pt idx="411">
                  <c:v>450.71000000000004</c:v>
                </c:pt>
                <c:pt idx="412">
                  <c:v>451.75</c:v>
                </c:pt>
                <c:pt idx="413">
                  <c:v>452.79999999999995</c:v>
                </c:pt>
                <c:pt idx="414">
                  <c:v>453.84000000000003</c:v>
                </c:pt>
                <c:pt idx="415">
                  <c:v>454.89</c:v>
                </c:pt>
                <c:pt idx="416">
                  <c:v>455.93999999999994</c:v>
                </c:pt>
                <c:pt idx="417">
                  <c:v>456.98</c:v>
                </c:pt>
                <c:pt idx="418">
                  <c:v>458.03</c:v>
                </c:pt>
                <c:pt idx="419">
                  <c:v>459.06999999999994</c:v>
                </c:pt>
                <c:pt idx="420">
                  <c:v>460.12</c:v>
                </c:pt>
                <c:pt idx="421">
                  <c:v>461.16999999999996</c:v>
                </c:pt>
                <c:pt idx="422">
                  <c:v>462.21000000000004</c:v>
                </c:pt>
                <c:pt idx="423">
                  <c:v>463.26</c:v>
                </c:pt>
                <c:pt idx="424">
                  <c:v>464.29999999999995</c:v>
                </c:pt>
                <c:pt idx="425">
                  <c:v>465.35</c:v>
                </c:pt>
                <c:pt idx="426">
                  <c:v>466.39</c:v>
                </c:pt>
                <c:pt idx="427">
                  <c:v>467.43999999999994</c:v>
                </c:pt>
                <c:pt idx="428">
                  <c:v>468.48</c:v>
                </c:pt>
                <c:pt idx="429">
                  <c:v>469.53</c:v>
                </c:pt>
                <c:pt idx="430">
                  <c:v>470.58000000000004</c:v>
                </c:pt>
                <c:pt idx="431">
                  <c:v>471.62</c:v>
                </c:pt>
                <c:pt idx="432">
                  <c:v>472.65999999999997</c:v>
                </c:pt>
                <c:pt idx="433">
                  <c:v>473.71000000000004</c:v>
                </c:pt>
                <c:pt idx="434">
                  <c:v>474.76</c:v>
                </c:pt>
                <c:pt idx="435">
                  <c:v>475.79999999999995</c:v>
                </c:pt>
                <c:pt idx="436">
                  <c:v>476.85</c:v>
                </c:pt>
                <c:pt idx="437">
                  <c:v>477.9</c:v>
                </c:pt>
                <c:pt idx="438">
                  <c:v>478.93999999999994</c:v>
                </c:pt>
                <c:pt idx="439">
                  <c:v>479.99</c:v>
                </c:pt>
                <c:pt idx="440">
                  <c:v>481.03</c:v>
                </c:pt>
                <c:pt idx="441">
                  <c:v>482.08000000000004</c:v>
                </c:pt>
                <c:pt idx="442">
                  <c:v>483.12</c:v>
                </c:pt>
                <c:pt idx="443">
                  <c:v>484.16999999999996</c:v>
                </c:pt>
                <c:pt idx="444">
                  <c:v>485.21000000000004</c:v>
                </c:pt>
                <c:pt idx="445">
                  <c:v>486.26</c:v>
                </c:pt>
                <c:pt idx="446">
                  <c:v>487.29999999999995</c:v>
                </c:pt>
                <c:pt idx="447">
                  <c:v>488.35</c:v>
                </c:pt>
                <c:pt idx="448">
                  <c:v>489.39</c:v>
                </c:pt>
                <c:pt idx="449">
                  <c:v>490.43999999999994</c:v>
                </c:pt>
                <c:pt idx="450">
                  <c:v>491.49</c:v>
                </c:pt>
                <c:pt idx="451">
                  <c:v>492.53</c:v>
                </c:pt>
                <c:pt idx="452">
                  <c:v>493.56999999999994</c:v>
                </c:pt>
                <c:pt idx="453">
                  <c:v>494.62</c:v>
                </c:pt>
                <c:pt idx="454">
                  <c:v>495.65999999999997</c:v>
                </c:pt>
                <c:pt idx="455">
                  <c:v>496.71000000000004</c:v>
                </c:pt>
                <c:pt idx="456">
                  <c:v>497.75</c:v>
                </c:pt>
                <c:pt idx="457">
                  <c:v>498.79999999999995</c:v>
                </c:pt>
                <c:pt idx="458">
                  <c:v>499.84000000000003</c:v>
                </c:pt>
                <c:pt idx="459">
                  <c:v>500.89</c:v>
                </c:pt>
                <c:pt idx="460">
                  <c:v>501.92999999999995</c:v>
                </c:pt>
                <c:pt idx="461">
                  <c:v>502.98</c:v>
                </c:pt>
                <c:pt idx="462">
                  <c:v>504.03</c:v>
                </c:pt>
                <c:pt idx="463">
                  <c:v>505.06999999999994</c:v>
                </c:pt>
                <c:pt idx="464">
                  <c:v>506.12</c:v>
                </c:pt>
                <c:pt idx="465">
                  <c:v>507.15999999999997</c:v>
                </c:pt>
                <c:pt idx="466">
                  <c:v>508.21000000000004</c:v>
                </c:pt>
                <c:pt idx="467">
                  <c:v>509.25</c:v>
                </c:pt>
                <c:pt idx="468">
                  <c:v>510.29999999999995</c:v>
                </c:pt>
                <c:pt idx="469">
                  <c:v>511.35</c:v>
                </c:pt>
                <c:pt idx="470">
                  <c:v>512.39</c:v>
                </c:pt>
                <c:pt idx="471">
                  <c:v>513.43999999999994</c:v>
                </c:pt>
                <c:pt idx="472">
                  <c:v>514.49</c:v>
                </c:pt>
                <c:pt idx="473">
                  <c:v>515.53</c:v>
                </c:pt>
                <c:pt idx="474">
                  <c:v>516.58000000000004</c:v>
                </c:pt>
                <c:pt idx="475">
                  <c:v>517.62</c:v>
                </c:pt>
                <c:pt idx="476">
                  <c:v>518.66999999999996</c:v>
                </c:pt>
                <c:pt idx="477">
                  <c:v>519.72</c:v>
                </c:pt>
                <c:pt idx="478">
                  <c:v>520.76</c:v>
                </c:pt>
                <c:pt idx="479">
                  <c:v>521.80999999999995</c:v>
                </c:pt>
                <c:pt idx="480">
                  <c:v>522.85</c:v>
                </c:pt>
                <c:pt idx="481">
                  <c:v>523.9</c:v>
                </c:pt>
                <c:pt idx="482">
                  <c:v>524.93999999999994</c:v>
                </c:pt>
                <c:pt idx="483">
                  <c:v>525.99</c:v>
                </c:pt>
                <c:pt idx="484">
                  <c:v>527.04</c:v>
                </c:pt>
                <c:pt idx="485">
                  <c:v>528.08000000000004</c:v>
                </c:pt>
                <c:pt idx="486">
                  <c:v>529.13</c:v>
                </c:pt>
                <c:pt idx="487">
                  <c:v>530.17999999999995</c:v>
                </c:pt>
                <c:pt idx="488">
                  <c:v>531.22</c:v>
                </c:pt>
                <c:pt idx="489">
                  <c:v>532.27</c:v>
                </c:pt>
                <c:pt idx="490">
                  <c:v>533.31999999999994</c:v>
                </c:pt>
                <c:pt idx="491">
                  <c:v>534.36</c:v>
                </c:pt>
                <c:pt idx="492">
                  <c:v>535.41</c:v>
                </c:pt>
                <c:pt idx="493">
                  <c:v>536.45000000000005</c:v>
                </c:pt>
                <c:pt idx="494">
                  <c:v>537.49</c:v>
                </c:pt>
                <c:pt idx="495">
                  <c:v>538.54</c:v>
                </c:pt>
                <c:pt idx="496">
                  <c:v>539.58000000000004</c:v>
                </c:pt>
                <c:pt idx="497">
                  <c:v>540.63</c:v>
                </c:pt>
                <c:pt idx="498">
                  <c:v>541.67999999999995</c:v>
                </c:pt>
                <c:pt idx="499">
                  <c:v>542.72</c:v>
                </c:pt>
                <c:pt idx="500">
                  <c:v>543.77</c:v>
                </c:pt>
                <c:pt idx="501">
                  <c:v>544.80999999999995</c:v>
                </c:pt>
                <c:pt idx="502">
                  <c:v>545.86</c:v>
                </c:pt>
                <c:pt idx="503">
                  <c:v>546.9</c:v>
                </c:pt>
                <c:pt idx="504">
                  <c:v>547.95000000000005</c:v>
                </c:pt>
                <c:pt idx="505">
                  <c:v>549</c:v>
                </c:pt>
                <c:pt idx="506">
                  <c:v>550.04</c:v>
                </c:pt>
                <c:pt idx="507">
                  <c:v>551.09</c:v>
                </c:pt>
                <c:pt idx="508">
                  <c:v>552.13</c:v>
                </c:pt>
                <c:pt idx="509">
                  <c:v>553.17999999999995</c:v>
                </c:pt>
                <c:pt idx="510">
                  <c:v>554.22</c:v>
                </c:pt>
                <c:pt idx="511">
                  <c:v>555.27</c:v>
                </c:pt>
                <c:pt idx="512">
                  <c:v>556.31999999999994</c:v>
                </c:pt>
                <c:pt idx="513">
                  <c:v>557.36</c:v>
                </c:pt>
                <c:pt idx="514">
                  <c:v>558.41</c:v>
                </c:pt>
                <c:pt idx="515">
                  <c:v>559.45000000000005</c:v>
                </c:pt>
                <c:pt idx="516">
                  <c:v>560.5</c:v>
                </c:pt>
                <c:pt idx="517">
                  <c:v>561.54</c:v>
                </c:pt>
                <c:pt idx="518">
                  <c:v>562.59</c:v>
                </c:pt>
                <c:pt idx="519">
                  <c:v>563.64</c:v>
                </c:pt>
                <c:pt idx="520">
                  <c:v>564.67999999999995</c:v>
                </c:pt>
                <c:pt idx="521">
                  <c:v>565.73</c:v>
                </c:pt>
                <c:pt idx="522">
                  <c:v>566.77</c:v>
                </c:pt>
                <c:pt idx="523">
                  <c:v>567.81999999999994</c:v>
                </c:pt>
                <c:pt idx="524">
                  <c:v>568.87</c:v>
                </c:pt>
                <c:pt idx="525">
                  <c:v>569.91</c:v>
                </c:pt>
                <c:pt idx="526">
                  <c:v>570.96</c:v>
                </c:pt>
                <c:pt idx="527">
                  <c:v>572</c:v>
                </c:pt>
                <c:pt idx="528">
                  <c:v>573.04999999999995</c:v>
                </c:pt>
                <c:pt idx="529">
                  <c:v>574.1</c:v>
                </c:pt>
                <c:pt idx="530">
                  <c:v>575.15</c:v>
                </c:pt>
                <c:pt idx="531">
                  <c:v>576.21</c:v>
                </c:pt>
                <c:pt idx="532">
                  <c:v>577.27</c:v>
                </c:pt>
                <c:pt idx="533">
                  <c:v>578.33000000000004</c:v>
                </c:pt>
                <c:pt idx="534">
                  <c:v>579.39</c:v>
                </c:pt>
                <c:pt idx="535">
                  <c:v>580.45000000000005</c:v>
                </c:pt>
                <c:pt idx="536">
                  <c:v>581.51</c:v>
                </c:pt>
                <c:pt idx="537">
                  <c:v>582.56999999999994</c:v>
                </c:pt>
                <c:pt idx="538">
                  <c:v>583.62</c:v>
                </c:pt>
                <c:pt idx="539">
                  <c:v>584.67999999999995</c:v>
                </c:pt>
              </c:numCache>
            </c:numRef>
          </c:xVal>
          <c:yVal>
            <c:numRef>
              <c:f>Sheet1!$C$2:$C$541</c:f>
              <c:numCache>
                <c:formatCode>General</c:formatCode>
                <c:ptCount val="5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48-554C-8286-0D80515057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Sheet1!$A$2:$A$541</c:f>
              <c:numCache>
                <c:formatCode>General</c:formatCode>
                <c:ptCount val="540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3.1500000000000057</c:v>
                </c:pt>
                <c:pt idx="4">
                  <c:v>4.2000000000000028</c:v>
                </c:pt>
                <c:pt idx="5">
                  <c:v>5.25</c:v>
                </c:pt>
                <c:pt idx="6">
                  <c:v>6.2900000000000063</c:v>
                </c:pt>
                <c:pt idx="7">
                  <c:v>7.3400000000000034</c:v>
                </c:pt>
                <c:pt idx="8">
                  <c:v>8.39</c:v>
                </c:pt>
                <c:pt idx="9">
                  <c:v>9.4399999999999977</c:v>
                </c:pt>
                <c:pt idx="10">
                  <c:v>10.480000000000004</c:v>
                </c:pt>
                <c:pt idx="11">
                  <c:v>11.519999999999996</c:v>
                </c:pt>
                <c:pt idx="12">
                  <c:v>12.549999999999997</c:v>
                </c:pt>
                <c:pt idx="13">
                  <c:v>13.590000000000003</c:v>
                </c:pt>
                <c:pt idx="14">
                  <c:v>14.620000000000005</c:v>
                </c:pt>
                <c:pt idx="15">
                  <c:v>15.659999999999997</c:v>
                </c:pt>
                <c:pt idx="16">
                  <c:v>16.689999999999998</c:v>
                </c:pt>
                <c:pt idx="17">
                  <c:v>17.730000000000004</c:v>
                </c:pt>
                <c:pt idx="18">
                  <c:v>18.760000000000005</c:v>
                </c:pt>
                <c:pt idx="19">
                  <c:v>19.799999999999997</c:v>
                </c:pt>
                <c:pt idx="20">
                  <c:v>20.83</c:v>
                </c:pt>
                <c:pt idx="21">
                  <c:v>21.870000000000005</c:v>
                </c:pt>
                <c:pt idx="22">
                  <c:v>22.900000000000006</c:v>
                </c:pt>
                <c:pt idx="23">
                  <c:v>23.939999999999998</c:v>
                </c:pt>
                <c:pt idx="24">
                  <c:v>24.97</c:v>
                </c:pt>
                <c:pt idx="25">
                  <c:v>26</c:v>
                </c:pt>
                <c:pt idx="26">
                  <c:v>28.14</c:v>
                </c:pt>
                <c:pt idx="27">
                  <c:v>29.179999999999993</c:v>
                </c:pt>
                <c:pt idx="28">
                  <c:v>30.209999999999994</c:v>
                </c:pt>
                <c:pt idx="29">
                  <c:v>31.25</c:v>
                </c:pt>
                <c:pt idx="30">
                  <c:v>32.28</c:v>
                </c:pt>
                <c:pt idx="31">
                  <c:v>33.319999999999993</c:v>
                </c:pt>
                <c:pt idx="32">
                  <c:v>34.349999999999994</c:v>
                </c:pt>
                <c:pt idx="33">
                  <c:v>35.39</c:v>
                </c:pt>
                <c:pt idx="34">
                  <c:v>36.42</c:v>
                </c:pt>
                <c:pt idx="35">
                  <c:v>37.459999999999994</c:v>
                </c:pt>
                <c:pt idx="36">
                  <c:v>38.489999999999995</c:v>
                </c:pt>
                <c:pt idx="37">
                  <c:v>39.529999999999987</c:v>
                </c:pt>
                <c:pt idx="38">
                  <c:v>40.559999999999988</c:v>
                </c:pt>
                <c:pt idx="39">
                  <c:v>41.600000000000009</c:v>
                </c:pt>
                <c:pt idx="40">
                  <c:v>42.709999999999994</c:v>
                </c:pt>
                <c:pt idx="41">
                  <c:v>43.749999999999986</c:v>
                </c:pt>
                <c:pt idx="42">
                  <c:v>44.779999999999987</c:v>
                </c:pt>
                <c:pt idx="43">
                  <c:v>45.820000000000007</c:v>
                </c:pt>
                <c:pt idx="44">
                  <c:v>46.89</c:v>
                </c:pt>
                <c:pt idx="45">
                  <c:v>47.92</c:v>
                </c:pt>
                <c:pt idx="46">
                  <c:v>48.959999999999994</c:v>
                </c:pt>
                <c:pt idx="47">
                  <c:v>49.989999999999995</c:v>
                </c:pt>
                <c:pt idx="48">
                  <c:v>51.029999999999987</c:v>
                </c:pt>
                <c:pt idx="49">
                  <c:v>52.36999999999999</c:v>
                </c:pt>
                <c:pt idx="50">
                  <c:v>53.399999999999991</c:v>
                </c:pt>
                <c:pt idx="51">
                  <c:v>54.440000000000012</c:v>
                </c:pt>
                <c:pt idx="52">
                  <c:v>55.470000000000013</c:v>
                </c:pt>
                <c:pt idx="53">
                  <c:v>56.510000000000005</c:v>
                </c:pt>
                <c:pt idx="54">
                  <c:v>57.540000000000006</c:v>
                </c:pt>
                <c:pt idx="55">
                  <c:v>58.58</c:v>
                </c:pt>
                <c:pt idx="56">
                  <c:v>59.61</c:v>
                </c:pt>
                <c:pt idx="57">
                  <c:v>60.649999999999991</c:v>
                </c:pt>
                <c:pt idx="58">
                  <c:v>61.679999999999993</c:v>
                </c:pt>
                <c:pt idx="59">
                  <c:v>62.820000000000007</c:v>
                </c:pt>
                <c:pt idx="60">
                  <c:v>63.86</c:v>
                </c:pt>
                <c:pt idx="61">
                  <c:v>64.89</c:v>
                </c:pt>
                <c:pt idx="62">
                  <c:v>65.929999999999993</c:v>
                </c:pt>
                <c:pt idx="63">
                  <c:v>66.959999999999994</c:v>
                </c:pt>
                <c:pt idx="64">
                  <c:v>67.999999999999986</c:v>
                </c:pt>
                <c:pt idx="65">
                  <c:v>69.029999999999987</c:v>
                </c:pt>
                <c:pt idx="66">
                  <c:v>70.070000000000007</c:v>
                </c:pt>
                <c:pt idx="67">
                  <c:v>71.100000000000009</c:v>
                </c:pt>
                <c:pt idx="68">
                  <c:v>72.14</c:v>
                </c:pt>
                <c:pt idx="69">
                  <c:v>73.17</c:v>
                </c:pt>
                <c:pt idx="70">
                  <c:v>74.209999999999994</c:v>
                </c:pt>
                <c:pt idx="71">
                  <c:v>75.239999999999995</c:v>
                </c:pt>
                <c:pt idx="72">
                  <c:v>76.279999999999987</c:v>
                </c:pt>
                <c:pt idx="73">
                  <c:v>77.309999999999988</c:v>
                </c:pt>
                <c:pt idx="74">
                  <c:v>78.649999999999991</c:v>
                </c:pt>
                <c:pt idx="75">
                  <c:v>79.679999999999993</c:v>
                </c:pt>
                <c:pt idx="76">
                  <c:v>80.720000000000013</c:v>
                </c:pt>
                <c:pt idx="77">
                  <c:v>81.749999999999986</c:v>
                </c:pt>
                <c:pt idx="78">
                  <c:v>82.79</c:v>
                </c:pt>
                <c:pt idx="79">
                  <c:v>83.820000000000007</c:v>
                </c:pt>
                <c:pt idx="80">
                  <c:v>84.850000000000009</c:v>
                </c:pt>
                <c:pt idx="81">
                  <c:v>85.89</c:v>
                </c:pt>
                <c:pt idx="82">
                  <c:v>86.92</c:v>
                </c:pt>
                <c:pt idx="83">
                  <c:v>87.96</c:v>
                </c:pt>
                <c:pt idx="84">
                  <c:v>88.99</c:v>
                </c:pt>
                <c:pt idx="85">
                  <c:v>90.029999999999987</c:v>
                </c:pt>
                <c:pt idx="86">
                  <c:v>91.059999999999988</c:v>
                </c:pt>
                <c:pt idx="87">
                  <c:v>92.100000000000009</c:v>
                </c:pt>
                <c:pt idx="88">
                  <c:v>93.13000000000001</c:v>
                </c:pt>
                <c:pt idx="89">
                  <c:v>94.17</c:v>
                </c:pt>
                <c:pt idx="90">
                  <c:v>95.21</c:v>
                </c:pt>
                <c:pt idx="91">
                  <c:v>96.24</c:v>
                </c:pt>
                <c:pt idx="92">
                  <c:v>97.279999999999987</c:v>
                </c:pt>
                <c:pt idx="93">
                  <c:v>98.33</c:v>
                </c:pt>
                <c:pt idx="94">
                  <c:v>99.36999999999999</c:v>
                </c:pt>
                <c:pt idx="95">
                  <c:v>100.41000000000001</c:v>
                </c:pt>
                <c:pt idx="96">
                  <c:v>101.44000000000001</c:v>
                </c:pt>
                <c:pt idx="97">
                  <c:v>102.48</c:v>
                </c:pt>
                <c:pt idx="98">
                  <c:v>103.58999999999999</c:v>
                </c:pt>
                <c:pt idx="99">
                  <c:v>104.63000000000001</c:v>
                </c:pt>
                <c:pt idx="100">
                  <c:v>105.67</c:v>
                </c:pt>
                <c:pt idx="101">
                  <c:v>106.7</c:v>
                </c:pt>
                <c:pt idx="102">
                  <c:v>107.74</c:v>
                </c:pt>
                <c:pt idx="103">
                  <c:v>108.82000000000001</c:v>
                </c:pt>
                <c:pt idx="104">
                  <c:v>109.85000000000001</c:v>
                </c:pt>
                <c:pt idx="105">
                  <c:v>110.89</c:v>
                </c:pt>
                <c:pt idx="106">
                  <c:v>111.92</c:v>
                </c:pt>
                <c:pt idx="107">
                  <c:v>112.96</c:v>
                </c:pt>
                <c:pt idx="108">
                  <c:v>113.99</c:v>
                </c:pt>
                <c:pt idx="109">
                  <c:v>115.02999999999999</c:v>
                </c:pt>
                <c:pt idx="110">
                  <c:v>116.05999999999999</c:v>
                </c:pt>
                <c:pt idx="111">
                  <c:v>117.10000000000001</c:v>
                </c:pt>
                <c:pt idx="112">
                  <c:v>118.13000000000001</c:v>
                </c:pt>
                <c:pt idx="113">
                  <c:v>120.38000000000001</c:v>
                </c:pt>
                <c:pt idx="114">
                  <c:v>121.41000000000001</c:v>
                </c:pt>
                <c:pt idx="115">
                  <c:v>122.45</c:v>
                </c:pt>
                <c:pt idx="116">
                  <c:v>140.26</c:v>
                </c:pt>
                <c:pt idx="117">
                  <c:v>141.28000000000003</c:v>
                </c:pt>
                <c:pt idx="118">
                  <c:v>142.29000000000002</c:v>
                </c:pt>
                <c:pt idx="119">
                  <c:v>143.31</c:v>
                </c:pt>
                <c:pt idx="120">
                  <c:v>144.32</c:v>
                </c:pt>
                <c:pt idx="121">
                  <c:v>145.34000000000003</c:v>
                </c:pt>
                <c:pt idx="122">
                  <c:v>146.35000000000002</c:v>
                </c:pt>
                <c:pt idx="123">
                  <c:v>147.37</c:v>
                </c:pt>
                <c:pt idx="124">
                  <c:v>148.38</c:v>
                </c:pt>
                <c:pt idx="125">
                  <c:v>149.39999999999998</c:v>
                </c:pt>
                <c:pt idx="126">
                  <c:v>150.41000000000003</c:v>
                </c:pt>
                <c:pt idx="127">
                  <c:v>151.43</c:v>
                </c:pt>
                <c:pt idx="128">
                  <c:v>152.44999999999999</c:v>
                </c:pt>
                <c:pt idx="129">
                  <c:v>153.47000000000003</c:v>
                </c:pt>
                <c:pt idx="130">
                  <c:v>154.5</c:v>
                </c:pt>
                <c:pt idx="131">
                  <c:v>155.51</c:v>
                </c:pt>
                <c:pt idx="132">
                  <c:v>156.53000000000003</c:v>
                </c:pt>
                <c:pt idx="133">
                  <c:v>157.54000000000002</c:v>
                </c:pt>
                <c:pt idx="134">
                  <c:v>158.56</c:v>
                </c:pt>
                <c:pt idx="135">
                  <c:v>159.57</c:v>
                </c:pt>
                <c:pt idx="136">
                  <c:v>160.57999999999998</c:v>
                </c:pt>
                <c:pt idx="137">
                  <c:v>161.60000000000002</c:v>
                </c:pt>
                <c:pt idx="138">
                  <c:v>162.61000000000001</c:v>
                </c:pt>
                <c:pt idx="139">
                  <c:v>163.62</c:v>
                </c:pt>
                <c:pt idx="140">
                  <c:v>164.64</c:v>
                </c:pt>
                <c:pt idx="141">
                  <c:v>165.64999999999998</c:v>
                </c:pt>
                <c:pt idx="142">
                  <c:v>166.67000000000002</c:v>
                </c:pt>
                <c:pt idx="143">
                  <c:v>167.69</c:v>
                </c:pt>
                <c:pt idx="144">
                  <c:v>168.7</c:v>
                </c:pt>
                <c:pt idx="145">
                  <c:v>169.94</c:v>
                </c:pt>
                <c:pt idx="146">
                  <c:v>170.95999999999998</c:v>
                </c:pt>
                <c:pt idx="147">
                  <c:v>171.98000000000002</c:v>
                </c:pt>
                <c:pt idx="148">
                  <c:v>172.99</c:v>
                </c:pt>
                <c:pt idx="149">
                  <c:v>174.01</c:v>
                </c:pt>
                <c:pt idx="150">
                  <c:v>175.01999999999998</c:v>
                </c:pt>
                <c:pt idx="151">
                  <c:v>176.02999999999997</c:v>
                </c:pt>
                <c:pt idx="152">
                  <c:v>177.05</c:v>
                </c:pt>
                <c:pt idx="153">
                  <c:v>178.06</c:v>
                </c:pt>
                <c:pt idx="154">
                  <c:v>179.07</c:v>
                </c:pt>
                <c:pt idx="155">
                  <c:v>180.13</c:v>
                </c:pt>
                <c:pt idx="156">
                  <c:v>181.14999999999998</c:v>
                </c:pt>
                <c:pt idx="157">
                  <c:v>182.15999999999997</c:v>
                </c:pt>
                <c:pt idx="158">
                  <c:v>183.18</c:v>
                </c:pt>
                <c:pt idx="159">
                  <c:v>184.19</c:v>
                </c:pt>
                <c:pt idx="160">
                  <c:v>185.20999999999998</c:v>
                </c:pt>
                <c:pt idx="161">
                  <c:v>186.21999999999997</c:v>
                </c:pt>
                <c:pt idx="162">
                  <c:v>187.24</c:v>
                </c:pt>
                <c:pt idx="163">
                  <c:v>188.25</c:v>
                </c:pt>
                <c:pt idx="164">
                  <c:v>189.26999999999998</c:v>
                </c:pt>
                <c:pt idx="165">
                  <c:v>190.27999999999997</c:v>
                </c:pt>
                <c:pt idx="166">
                  <c:v>191.3</c:v>
                </c:pt>
                <c:pt idx="167">
                  <c:v>192.31</c:v>
                </c:pt>
                <c:pt idx="168">
                  <c:v>193.32999999999998</c:v>
                </c:pt>
                <c:pt idx="169">
                  <c:v>194.33999999999997</c:v>
                </c:pt>
                <c:pt idx="170">
                  <c:v>195.36</c:v>
                </c:pt>
                <c:pt idx="171">
                  <c:v>196.37</c:v>
                </c:pt>
                <c:pt idx="172">
                  <c:v>197.39</c:v>
                </c:pt>
                <c:pt idx="173">
                  <c:v>198.39999999999998</c:v>
                </c:pt>
                <c:pt idx="174">
                  <c:v>199.42000000000002</c:v>
                </c:pt>
                <c:pt idx="175">
                  <c:v>200.57</c:v>
                </c:pt>
                <c:pt idx="176">
                  <c:v>201.58999999999997</c:v>
                </c:pt>
                <c:pt idx="177">
                  <c:v>202.59999999999997</c:v>
                </c:pt>
                <c:pt idx="178">
                  <c:v>203.62</c:v>
                </c:pt>
                <c:pt idx="179">
                  <c:v>204.63</c:v>
                </c:pt>
                <c:pt idx="180">
                  <c:v>205.70999999999998</c:v>
                </c:pt>
                <c:pt idx="181">
                  <c:v>206.73000000000002</c:v>
                </c:pt>
                <c:pt idx="182">
                  <c:v>207.75</c:v>
                </c:pt>
                <c:pt idx="183">
                  <c:v>208.76</c:v>
                </c:pt>
                <c:pt idx="184">
                  <c:v>209.77999999999997</c:v>
                </c:pt>
                <c:pt idx="185">
                  <c:v>210.78999999999996</c:v>
                </c:pt>
                <c:pt idx="186">
                  <c:v>211.81</c:v>
                </c:pt>
                <c:pt idx="187">
                  <c:v>212.82999999999998</c:v>
                </c:pt>
                <c:pt idx="188">
                  <c:v>213.84999999999997</c:v>
                </c:pt>
                <c:pt idx="189">
                  <c:v>214.86</c:v>
                </c:pt>
                <c:pt idx="190">
                  <c:v>215.89999999999998</c:v>
                </c:pt>
                <c:pt idx="191">
                  <c:v>216.92000000000002</c:v>
                </c:pt>
                <c:pt idx="192">
                  <c:v>217.95</c:v>
                </c:pt>
                <c:pt idx="193">
                  <c:v>218.95999999999998</c:v>
                </c:pt>
                <c:pt idx="194">
                  <c:v>219.98000000000002</c:v>
                </c:pt>
                <c:pt idx="195">
                  <c:v>220.99</c:v>
                </c:pt>
                <c:pt idx="196">
                  <c:v>222.01</c:v>
                </c:pt>
                <c:pt idx="197">
                  <c:v>223.01999999999998</c:v>
                </c:pt>
                <c:pt idx="198">
                  <c:v>224.03999999999996</c:v>
                </c:pt>
                <c:pt idx="199">
                  <c:v>225.05</c:v>
                </c:pt>
                <c:pt idx="200">
                  <c:v>226.07</c:v>
                </c:pt>
                <c:pt idx="201">
                  <c:v>227.07999999999998</c:v>
                </c:pt>
                <c:pt idx="202">
                  <c:v>228.09999999999997</c:v>
                </c:pt>
                <c:pt idx="203">
                  <c:v>229.11</c:v>
                </c:pt>
                <c:pt idx="204">
                  <c:v>230.13</c:v>
                </c:pt>
                <c:pt idx="205">
                  <c:v>231.75</c:v>
                </c:pt>
                <c:pt idx="206">
                  <c:v>232.76999999999998</c:v>
                </c:pt>
                <c:pt idx="207">
                  <c:v>233.78999999999996</c:v>
                </c:pt>
                <c:pt idx="208">
                  <c:v>234.8</c:v>
                </c:pt>
                <c:pt idx="209">
                  <c:v>235.81</c:v>
                </c:pt>
                <c:pt idx="210">
                  <c:v>236.82999999999998</c:v>
                </c:pt>
                <c:pt idx="211">
                  <c:v>237.83999999999997</c:v>
                </c:pt>
                <c:pt idx="212">
                  <c:v>238.86</c:v>
                </c:pt>
                <c:pt idx="213">
                  <c:v>239.87</c:v>
                </c:pt>
                <c:pt idx="214">
                  <c:v>240.89</c:v>
                </c:pt>
                <c:pt idx="215">
                  <c:v>242.46999999999997</c:v>
                </c:pt>
                <c:pt idx="216">
                  <c:v>243.48000000000002</c:v>
                </c:pt>
                <c:pt idx="217">
                  <c:v>244.5</c:v>
                </c:pt>
                <c:pt idx="218">
                  <c:v>245.51</c:v>
                </c:pt>
                <c:pt idx="219">
                  <c:v>247.01999999999998</c:v>
                </c:pt>
                <c:pt idx="220">
                  <c:v>248.02999999999997</c:v>
                </c:pt>
                <c:pt idx="221">
                  <c:v>249.05</c:v>
                </c:pt>
                <c:pt idx="222">
                  <c:v>250.06</c:v>
                </c:pt>
                <c:pt idx="223">
                  <c:v>251.07999999999998</c:v>
                </c:pt>
                <c:pt idx="224">
                  <c:v>252.08999999999997</c:v>
                </c:pt>
                <c:pt idx="225">
                  <c:v>253.11</c:v>
                </c:pt>
                <c:pt idx="226">
                  <c:v>254.12</c:v>
                </c:pt>
                <c:pt idx="227">
                  <c:v>255.14</c:v>
                </c:pt>
                <c:pt idx="228">
                  <c:v>256.14999999999998</c:v>
                </c:pt>
                <c:pt idx="229">
                  <c:v>257.17</c:v>
                </c:pt>
                <c:pt idx="230">
                  <c:v>258.18</c:v>
                </c:pt>
                <c:pt idx="231">
                  <c:v>259.2</c:v>
                </c:pt>
                <c:pt idx="232">
                  <c:v>260.21999999999997</c:v>
                </c:pt>
                <c:pt idx="233">
                  <c:v>261.23</c:v>
                </c:pt>
                <c:pt idx="234">
                  <c:v>262.25</c:v>
                </c:pt>
                <c:pt idx="235">
                  <c:v>263.26</c:v>
                </c:pt>
                <c:pt idx="236">
                  <c:v>264.27999999999997</c:v>
                </c:pt>
                <c:pt idx="237">
                  <c:v>265.28999999999996</c:v>
                </c:pt>
                <c:pt idx="238">
                  <c:v>268.01</c:v>
                </c:pt>
                <c:pt idx="239">
                  <c:v>269.02</c:v>
                </c:pt>
                <c:pt idx="240">
                  <c:v>270.03999999999996</c:v>
                </c:pt>
                <c:pt idx="241">
                  <c:v>271.05</c:v>
                </c:pt>
                <c:pt idx="242">
                  <c:v>272.67</c:v>
                </c:pt>
                <c:pt idx="243">
                  <c:v>273.69</c:v>
                </c:pt>
                <c:pt idx="244">
                  <c:v>274.70999999999998</c:v>
                </c:pt>
                <c:pt idx="245">
                  <c:v>275.71999999999997</c:v>
                </c:pt>
                <c:pt idx="246">
                  <c:v>276.74</c:v>
                </c:pt>
                <c:pt idx="247">
                  <c:v>278.12</c:v>
                </c:pt>
                <c:pt idx="248">
                  <c:v>279.13</c:v>
                </c:pt>
                <c:pt idx="249">
                  <c:v>280.14999999999998</c:v>
                </c:pt>
                <c:pt idx="250">
                  <c:v>281.15999999999997</c:v>
                </c:pt>
                <c:pt idx="251">
                  <c:v>282.17</c:v>
                </c:pt>
                <c:pt idx="252">
                  <c:v>283.19</c:v>
                </c:pt>
                <c:pt idx="253">
                  <c:v>284.2</c:v>
                </c:pt>
                <c:pt idx="254">
                  <c:v>285.21999999999997</c:v>
                </c:pt>
                <c:pt idx="255">
                  <c:v>286.23</c:v>
                </c:pt>
                <c:pt idx="256">
                  <c:v>287.25</c:v>
                </c:pt>
                <c:pt idx="257">
                  <c:v>288.26</c:v>
                </c:pt>
                <c:pt idx="258">
                  <c:v>289.27</c:v>
                </c:pt>
                <c:pt idx="259">
                  <c:v>290.33</c:v>
                </c:pt>
                <c:pt idx="260">
                  <c:v>291.38</c:v>
                </c:pt>
                <c:pt idx="261">
                  <c:v>292.43</c:v>
                </c:pt>
                <c:pt idx="262">
                  <c:v>293.51</c:v>
                </c:pt>
                <c:pt idx="263">
                  <c:v>294.55</c:v>
                </c:pt>
                <c:pt idx="264">
                  <c:v>295.61</c:v>
                </c:pt>
                <c:pt idx="265">
                  <c:v>296.65999999999997</c:v>
                </c:pt>
                <c:pt idx="266">
                  <c:v>297.70999999999998</c:v>
                </c:pt>
                <c:pt idx="267">
                  <c:v>298.77</c:v>
                </c:pt>
                <c:pt idx="268">
                  <c:v>299.83999999999997</c:v>
                </c:pt>
                <c:pt idx="269">
                  <c:v>300.89999999999998</c:v>
                </c:pt>
                <c:pt idx="270">
                  <c:v>301.95</c:v>
                </c:pt>
                <c:pt idx="271">
                  <c:v>303</c:v>
                </c:pt>
                <c:pt idx="272">
                  <c:v>304.08</c:v>
                </c:pt>
                <c:pt idx="273">
                  <c:v>305.48</c:v>
                </c:pt>
                <c:pt idx="274">
                  <c:v>306.55</c:v>
                </c:pt>
                <c:pt idx="275">
                  <c:v>307.59999999999997</c:v>
                </c:pt>
                <c:pt idx="276">
                  <c:v>308.64999999999998</c:v>
                </c:pt>
                <c:pt idx="277">
                  <c:v>309.7</c:v>
                </c:pt>
                <c:pt idx="278">
                  <c:v>310.75</c:v>
                </c:pt>
                <c:pt idx="279">
                  <c:v>311.8</c:v>
                </c:pt>
                <c:pt idx="280">
                  <c:v>312.84999999999997</c:v>
                </c:pt>
                <c:pt idx="281">
                  <c:v>313.89999999999998</c:v>
                </c:pt>
                <c:pt idx="282">
                  <c:v>314.95</c:v>
                </c:pt>
                <c:pt idx="283">
                  <c:v>316.58999999999997</c:v>
                </c:pt>
                <c:pt idx="284">
                  <c:v>317.64999999999998</c:v>
                </c:pt>
                <c:pt idx="285">
                  <c:v>318.7</c:v>
                </c:pt>
                <c:pt idx="286">
                  <c:v>319.76</c:v>
                </c:pt>
                <c:pt idx="287">
                  <c:v>320.81</c:v>
                </c:pt>
                <c:pt idx="288">
                  <c:v>321.86</c:v>
                </c:pt>
                <c:pt idx="289">
                  <c:v>322.90999999999997</c:v>
                </c:pt>
                <c:pt idx="290">
                  <c:v>323.95999999999998</c:v>
                </c:pt>
                <c:pt idx="291">
                  <c:v>325</c:v>
                </c:pt>
                <c:pt idx="292">
                  <c:v>326.06</c:v>
                </c:pt>
                <c:pt idx="293">
                  <c:v>327.11</c:v>
                </c:pt>
                <c:pt idx="294">
                  <c:v>328.15999999999997</c:v>
                </c:pt>
                <c:pt idx="295">
                  <c:v>329.21</c:v>
                </c:pt>
                <c:pt idx="296">
                  <c:v>330.26</c:v>
                </c:pt>
                <c:pt idx="297">
                  <c:v>331.31</c:v>
                </c:pt>
                <c:pt idx="298">
                  <c:v>332.36</c:v>
                </c:pt>
                <c:pt idx="299">
                  <c:v>333.40999999999997</c:v>
                </c:pt>
                <c:pt idx="300">
                  <c:v>334.48</c:v>
                </c:pt>
                <c:pt idx="301">
                  <c:v>335.53</c:v>
                </c:pt>
                <c:pt idx="302">
                  <c:v>336.57</c:v>
                </c:pt>
                <c:pt idx="303">
                  <c:v>337.62</c:v>
                </c:pt>
                <c:pt idx="304">
                  <c:v>338.67</c:v>
                </c:pt>
                <c:pt idx="305">
                  <c:v>339.71999999999997</c:v>
                </c:pt>
                <c:pt idx="306">
                  <c:v>340.77</c:v>
                </c:pt>
                <c:pt idx="307">
                  <c:v>341.82</c:v>
                </c:pt>
                <c:pt idx="308">
                  <c:v>342.86</c:v>
                </c:pt>
                <c:pt idx="309">
                  <c:v>343.90999999999997</c:v>
                </c:pt>
                <c:pt idx="310">
                  <c:v>344.96</c:v>
                </c:pt>
                <c:pt idx="311">
                  <c:v>346.01</c:v>
                </c:pt>
                <c:pt idx="312">
                  <c:v>347.06</c:v>
                </c:pt>
                <c:pt idx="313">
                  <c:v>348.09999999999997</c:v>
                </c:pt>
                <c:pt idx="314">
                  <c:v>349.15</c:v>
                </c:pt>
                <c:pt idx="315">
                  <c:v>350.2</c:v>
                </c:pt>
                <c:pt idx="316">
                  <c:v>351.25</c:v>
                </c:pt>
                <c:pt idx="317">
                  <c:v>352.3</c:v>
                </c:pt>
                <c:pt idx="318">
                  <c:v>353.34999999999997</c:v>
                </c:pt>
                <c:pt idx="319">
                  <c:v>354.4</c:v>
                </c:pt>
                <c:pt idx="320">
                  <c:v>355.44</c:v>
                </c:pt>
                <c:pt idx="321">
                  <c:v>356.49</c:v>
                </c:pt>
                <c:pt idx="322">
                  <c:v>357.53999999999996</c:v>
                </c:pt>
                <c:pt idx="323">
                  <c:v>358.59</c:v>
                </c:pt>
                <c:pt idx="324">
                  <c:v>359.64</c:v>
                </c:pt>
                <c:pt idx="325">
                  <c:v>360.69</c:v>
                </c:pt>
                <c:pt idx="326">
                  <c:v>361.73</c:v>
                </c:pt>
                <c:pt idx="327">
                  <c:v>362.78</c:v>
                </c:pt>
                <c:pt idx="328">
                  <c:v>363.83</c:v>
                </c:pt>
                <c:pt idx="329">
                  <c:v>364.88</c:v>
                </c:pt>
                <c:pt idx="330">
                  <c:v>365.93</c:v>
                </c:pt>
                <c:pt idx="331">
                  <c:v>366.98</c:v>
                </c:pt>
                <c:pt idx="332">
                  <c:v>368.03</c:v>
                </c:pt>
                <c:pt idx="333">
                  <c:v>369.07</c:v>
                </c:pt>
                <c:pt idx="334">
                  <c:v>370.12</c:v>
                </c:pt>
                <c:pt idx="335">
                  <c:v>371.17</c:v>
                </c:pt>
                <c:pt idx="336">
                  <c:v>372.21999999999997</c:v>
                </c:pt>
                <c:pt idx="337">
                  <c:v>373.26</c:v>
                </c:pt>
                <c:pt idx="338">
                  <c:v>374.31</c:v>
                </c:pt>
                <c:pt idx="339">
                  <c:v>375.36</c:v>
                </c:pt>
                <c:pt idx="340">
                  <c:v>376.40999999999997</c:v>
                </c:pt>
                <c:pt idx="341">
                  <c:v>377.46</c:v>
                </c:pt>
                <c:pt idx="342">
                  <c:v>378.51</c:v>
                </c:pt>
                <c:pt idx="343">
                  <c:v>379.56</c:v>
                </c:pt>
                <c:pt idx="344">
                  <c:v>380.59999999999997</c:v>
                </c:pt>
                <c:pt idx="345">
                  <c:v>381.65</c:v>
                </c:pt>
                <c:pt idx="346">
                  <c:v>382.7</c:v>
                </c:pt>
                <c:pt idx="347">
                  <c:v>383.75</c:v>
                </c:pt>
                <c:pt idx="348">
                  <c:v>384.78999999999996</c:v>
                </c:pt>
                <c:pt idx="349">
                  <c:v>385.84</c:v>
                </c:pt>
                <c:pt idx="350">
                  <c:v>386.89</c:v>
                </c:pt>
                <c:pt idx="351">
                  <c:v>387.94</c:v>
                </c:pt>
                <c:pt idx="352">
                  <c:v>388.99</c:v>
                </c:pt>
                <c:pt idx="353">
                  <c:v>390.03999999999996</c:v>
                </c:pt>
                <c:pt idx="354">
                  <c:v>391.08</c:v>
                </c:pt>
                <c:pt idx="355">
                  <c:v>392.13</c:v>
                </c:pt>
                <c:pt idx="356">
                  <c:v>393.18</c:v>
                </c:pt>
                <c:pt idx="357">
                  <c:v>394.23</c:v>
                </c:pt>
                <c:pt idx="358">
                  <c:v>395.28</c:v>
                </c:pt>
                <c:pt idx="359">
                  <c:v>396.33</c:v>
                </c:pt>
                <c:pt idx="360">
                  <c:v>397.37</c:v>
                </c:pt>
                <c:pt idx="361">
                  <c:v>398.42</c:v>
                </c:pt>
                <c:pt idx="362">
                  <c:v>399.46999999999997</c:v>
                </c:pt>
                <c:pt idx="363">
                  <c:v>400.52</c:v>
                </c:pt>
                <c:pt idx="364">
                  <c:v>401.56</c:v>
                </c:pt>
                <c:pt idx="365">
                  <c:v>402.61</c:v>
                </c:pt>
                <c:pt idx="366">
                  <c:v>403.65</c:v>
                </c:pt>
                <c:pt idx="367">
                  <c:v>404.7</c:v>
                </c:pt>
                <c:pt idx="368">
                  <c:v>405.75</c:v>
                </c:pt>
                <c:pt idx="369">
                  <c:v>406.8</c:v>
                </c:pt>
                <c:pt idx="370">
                  <c:v>407.84</c:v>
                </c:pt>
                <c:pt idx="371">
                  <c:v>408.89</c:v>
                </c:pt>
                <c:pt idx="372">
                  <c:v>409.93</c:v>
                </c:pt>
                <c:pt idx="373">
                  <c:v>410.98</c:v>
                </c:pt>
                <c:pt idx="374">
                  <c:v>412.02</c:v>
                </c:pt>
                <c:pt idx="375">
                  <c:v>413.07</c:v>
                </c:pt>
                <c:pt idx="376">
                  <c:v>414.11</c:v>
                </c:pt>
                <c:pt idx="377">
                  <c:v>415.15999999999997</c:v>
                </c:pt>
                <c:pt idx="378">
                  <c:v>416.2</c:v>
                </c:pt>
                <c:pt idx="379">
                  <c:v>417.25</c:v>
                </c:pt>
                <c:pt idx="380">
                  <c:v>418.28999999999996</c:v>
                </c:pt>
                <c:pt idx="381">
                  <c:v>419.34000000000003</c:v>
                </c:pt>
                <c:pt idx="382">
                  <c:v>420.39</c:v>
                </c:pt>
                <c:pt idx="383">
                  <c:v>421.43000000000006</c:v>
                </c:pt>
                <c:pt idx="384">
                  <c:v>422.48</c:v>
                </c:pt>
                <c:pt idx="385">
                  <c:v>423.53</c:v>
                </c:pt>
                <c:pt idx="386">
                  <c:v>424.57000000000005</c:v>
                </c:pt>
                <c:pt idx="387">
                  <c:v>425.62</c:v>
                </c:pt>
                <c:pt idx="388">
                  <c:v>426.65999999999997</c:v>
                </c:pt>
                <c:pt idx="389">
                  <c:v>427.70000000000005</c:v>
                </c:pt>
                <c:pt idx="390">
                  <c:v>428.75</c:v>
                </c:pt>
                <c:pt idx="391">
                  <c:v>429.78999999999996</c:v>
                </c:pt>
                <c:pt idx="392">
                  <c:v>430.84000000000003</c:v>
                </c:pt>
                <c:pt idx="393">
                  <c:v>431.88</c:v>
                </c:pt>
                <c:pt idx="394">
                  <c:v>432.92999999999995</c:v>
                </c:pt>
                <c:pt idx="395">
                  <c:v>433.98</c:v>
                </c:pt>
                <c:pt idx="396">
                  <c:v>435.02</c:v>
                </c:pt>
                <c:pt idx="397">
                  <c:v>436.06999999999994</c:v>
                </c:pt>
                <c:pt idx="398">
                  <c:v>437.11</c:v>
                </c:pt>
                <c:pt idx="399">
                  <c:v>438.15999999999997</c:v>
                </c:pt>
                <c:pt idx="400">
                  <c:v>439.21000000000004</c:v>
                </c:pt>
                <c:pt idx="401">
                  <c:v>440.25</c:v>
                </c:pt>
                <c:pt idx="402">
                  <c:v>441.29999999999995</c:v>
                </c:pt>
                <c:pt idx="403">
                  <c:v>442.34000000000003</c:v>
                </c:pt>
                <c:pt idx="404">
                  <c:v>443.39</c:v>
                </c:pt>
                <c:pt idx="405">
                  <c:v>444.42999999999995</c:v>
                </c:pt>
                <c:pt idx="406">
                  <c:v>445.48</c:v>
                </c:pt>
                <c:pt idx="407">
                  <c:v>446.52</c:v>
                </c:pt>
                <c:pt idx="408">
                  <c:v>447.56999999999994</c:v>
                </c:pt>
                <c:pt idx="409">
                  <c:v>448.61</c:v>
                </c:pt>
                <c:pt idx="410">
                  <c:v>449.65999999999997</c:v>
                </c:pt>
                <c:pt idx="411">
                  <c:v>450.71000000000004</c:v>
                </c:pt>
                <c:pt idx="412">
                  <c:v>451.75</c:v>
                </c:pt>
                <c:pt idx="413">
                  <c:v>452.79999999999995</c:v>
                </c:pt>
                <c:pt idx="414">
                  <c:v>453.84000000000003</c:v>
                </c:pt>
                <c:pt idx="415">
                  <c:v>454.89</c:v>
                </c:pt>
                <c:pt idx="416">
                  <c:v>455.93999999999994</c:v>
                </c:pt>
                <c:pt idx="417">
                  <c:v>456.98</c:v>
                </c:pt>
                <c:pt idx="418">
                  <c:v>458.03</c:v>
                </c:pt>
                <c:pt idx="419">
                  <c:v>459.06999999999994</c:v>
                </c:pt>
                <c:pt idx="420">
                  <c:v>460.12</c:v>
                </c:pt>
                <c:pt idx="421">
                  <c:v>461.16999999999996</c:v>
                </c:pt>
                <c:pt idx="422">
                  <c:v>462.21000000000004</c:v>
                </c:pt>
                <c:pt idx="423">
                  <c:v>463.26</c:v>
                </c:pt>
                <c:pt idx="424">
                  <c:v>464.29999999999995</c:v>
                </c:pt>
                <c:pt idx="425">
                  <c:v>465.35</c:v>
                </c:pt>
                <c:pt idx="426">
                  <c:v>466.39</c:v>
                </c:pt>
                <c:pt idx="427">
                  <c:v>467.43999999999994</c:v>
                </c:pt>
                <c:pt idx="428">
                  <c:v>468.48</c:v>
                </c:pt>
                <c:pt idx="429">
                  <c:v>469.53</c:v>
                </c:pt>
                <c:pt idx="430">
                  <c:v>470.58000000000004</c:v>
                </c:pt>
                <c:pt idx="431">
                  <c:v>471.62</c:v>
                </c:pt>
                <c:pt idx="432">
                  <c:v>472.65999999999997</c:v>
                </c:pt>
                <c:pt idx="433">
                  <c:v>473.71000000000004</c:v>
                </c:pt>
                <c:pt idx="434">
                  <c:v>474.76</c:v>
                </c:pt>
                <c:pt idx="435">
                  <c:v>475.79999999999995</c:v>
                </c:pt>
                <c:pt idx="436">
                  <c:v>476.85</c:v>
                </c:pt>
                <c:pt idx="437">
                  <c:v>477.9</c:v>
                </c:pt>
                <c:pt idx="438">
                  <c:v>478.93999999999994</c:v>
                </c:pt>
                <c:pt idx="439">
                  <c:v>479.99</c:v>
                </c:pt>
                <c:pt idx="440">
                  <c:v>481.03</c:v>
                </c:pt>
                <c:pt idx="441">
                  <c:v>482.08000000000004</c:v>
                </c:pt>
                <c:pt idx="442">
                  <c:v>483.12</c:v>
                </c:pt>
                <c:pt idx="443">
                  <c:v>484.16999999999996</c:v>
                </c:pt>
                <c:pt idx="444">
                  <c:v>485.21000000000004</c:v>
                </c:pt>
                <c:pt idx="445">
                  <c:v>486.26</c:v>
                </c:pt>
                <c:pt idx="446">
                  <c:v>487.29999999999995</c:v>
                </c:pt>
                <c:pt idx="447">
                  <c:v>488.35</c:v>
                </c:pt>
                <c:pt idx="448">
                  <c:v>489.39</c:v>
                </c:pt>
                <c:pt idx="449">
                  <c:v>490.43999999999994</c:v>
                </c:pt>
                <c:pt idx="450">
                  <c:v>491.49</c:v>
                </c:pt>
                <c:pt idx="451">
                  <c:v>492.53</c:v>
                </c:pt>
                <c:pt idx="452">
                  <c:v>493.56999999999994</c:v>
                </c:pt>
                <c:pt idx="453">
                  <c:v>494.62</c:v>
                </c:pt>
                <c:pt idx="454">
                  <c:v>495.65999999999997</c:v>
                </c:pt>
                <c:pt idx="455">
                  <c:v>496.71000000000004</c:v>
                </c:pt>
                <c:pt idx="456">
                  <c:v>497.75</c:v>
                </c:pt>
                <c:pt idx="457">
                  <c:v>498.79999999999995</c:v>
                </c:pt>
                <c:pt idx="458">
                  <c:v>499.84000000000003</c:v>
                </c:pt>
                <c:pt idx="459">
                  <c:v>500.89</c:v>
                </c:pt>
                <c:pt idx="460">
                  <c:v>501.92999999999995</c:v>
                </c:pt>
                <c:pt idx="461">
                  <c:v>502.98</c:v>
                </c:pt>
                <c:pt idx="462">
                  <c:v>504.03</c:v>
                </c:pt>
                <c:pt idx="463">
                  <c:v>505.06999999999994</c:v>
                </c:pt>
                <c:pt idx="464">
                  <c:v>506.12</c:v>
                </c:pt>
                <c:pt idx="465">
                  <c:v>507.15999999999997</c:v>
                </c:pt>
                <c:pt idx="466">
                  <c:v>508.21000000000004</c:v>
                </c:pt>
                <c:pt idx="467">
                  <c:v>509.25</c:v>
                </c:pt>
                <c:pt idx="468">
                  <c:v>510.29999999999995</c:v>
                </c:pt>
                <c:pt idx="469">
                  <c:v>511.35</c:v>
                </c:pt>
                <c:pt idx="470">
                  <c:v>512.39</c:v>
                </c:pt>
                <c:pt idx="471">
                  <c:v>513.43999999999994</c:v>
                </c:pt>
                <c:pt idx="472">
                  <c:v>514.49</c:v>
                </c:pt>
                <c:pt idx="473">
                  <c:v>515.53</c:v>
                </c:pt>
                <c:pt idx="474">
                  <c:v>516.58000000000004</c:v>
                </c:pt>
                <c:pt idx="475">
                  <c:v>517.62</c:v>
                </c:pt>
                <c:pt idx="476">
                  <c:v>518.66999999999996</c:v>
                </c:pt>
                <c:pt idx="477">
                  <c:v>519.72</c:v>
                </c:pt>
                <c:pt idx="478">
                  <c:v>520.76</c:v>
                </c:pt>
                <c:pt idx="479">
                  <c:v>521.80999999999995</c:v>
                </c:pt>
                <c:pt idx="480">
                  <c:v>522.85</c:v>
                </c:pt>
                <c:pt idx="481">
                  <c:v>523.9</c:v>
                </c:pt>
                <c:pt idx="482">
                  <c:v>524.93999999999994</c:v>
                </c:pt>
                <c:pt idx="483">
                  <c:v>525.99</c:v>
                </c:pt>
                <c:pt idx="484">
                  <c:v>527.04</c:v>
                </c:pt>
                <c:pt idx="485">
                  <c:v>528.08000000000004</c:v>
                </c:pt>
                <c:pt idx="486">
                  <c:v>529.13</c:v>
                </c:pt>
                <c:pt idx="487">
                  <c:v>530.17999999999995</c:v>
                </c:pt>
                <c:pt idx="488">
                  <c:v>531.22</c:v>
                </c:pt>
                <c:pt idx="489">
                  <c:v>532.27</c:v>
                </c:pt>
                <c:pt idx="490">
                  <c:v>533.31999999999994</c:v>
                </c:pt>
                <c:pt idx="491">
                  <c:v>534.36</c:v>
                </c:pt>
                <c:pt idx="492">
                  <c:v>535.41</c:v>
                </c:pt>
                <c:pt idx="493">
                  <c:v>536.45000000000005</c:v>
                </c:pt>
                <c:pt idx="494">
                  <c:v>537.49</c:v>
                </c:pt>
                <c:pt idx="495">
                  <c:v>538.54</c:v>
                </c:pt>
                <c:pt idx="496">
                  <c:v>539.58000000000004</c:v>
                </c:pt>
                <c:pt idx="497">
                  <c:v>540.63</c:v>
                </c:pt>
                <c:pt idx="498">
                  <c:v>541.67999999999995</c:v>
                </c:pt>
                <c:pt idx="499">
                  <c:v>542.72</c:v>
                </c:pt>
                <c:pt idx="500">
                  <c:v>543.77</c:v>
                </c:pt>
                <c:pt idx="501">
                  <c:v>544.80999999999995</c:v>
                </c:pt>
                <c:pt idx="502">
                  <c:v>545.86</c:v>
                </c:pt>
                <c:pt idx="503">
                  <c:v>546.9</c:v>
                </c:pt>
                <c:pt idx="504">
                  <c:v>547.95000000000005</c:v>
                </c:pt>
                <c:pt idx="505">
                  <c:v>549</c:v>
                </c:pt>
                <c:pt idx="506">
                  <c:v>550.04</c:v>
                </c:pt>
                <c:pt idx="507">
                  <c:v>551.09</c:v>
                </c:pt>
                <c:pt idx="508">
                  <c:v>552.13</c:v>
                </c:pt>
                <c:pt idx="509">
                  <c:v>553.17999999999995</c:v>
                </c:pt>
                <c:pt idx="510">
                  <c:v>554.22</c:v>
                </c:pt>
                <c:pt idx="511">
                  <c:v>555.27</c:v>
                </c:pt>
                <c:pt idx="512">
                  <c:v>556.31999999999994</c:v>
                </c:pt>
                <c:pt idx="513">
                  <c:v>557.36</c:v>
                </c:pt>
                <c:pt idx="514">
                  <c:v>558.41</c:v>
                </c:pt>
                <c:pt idx="515">
                  <c:v>559.45000000000005</c:v>
                </c:pt>
                <c:pt idx="516">
                  <c:v>560.5</c:v>
                </c:pt>
                <c:pt idx="517">
                  <c:v>561.54</c:v>
                </c:pt>
                <c:pt idx="518">
                  <c:v>562.59</c:v>
                </c:pt>
                <c:pt idx="519">
                  <c:v>563.64</c:v>
                </c:pt>
                <c:pt idx="520">
                  <c:v>564.67999999999995</c:v>
                </c:pt>
                <c:pt idx="521">
                  <c:v>565.73</c:v>
                </c:pt>
                <c:pt idx="522">
                  <c:v>566.77</c:v>
                </c:pt>
                <c:pt idx="523">
                  <c:v>567.81999999999994</c:v>
                </c:pt>
                <c:pt idx="524">
                  <c:v>568.87</c:v>
                </c:pt>
                <c:pt idx="525">
                  <c:v>569.91</c:v>
                </c:pt>
                <c:pt idx="526">
                  <c:v>570.96</c:v>
                </c:pt>
                <c:pt idx="527">
                  <c:v>572</c:v>
                </c:pt>
                <c:pt idx="528">
                  <c:v>573.04999999999995</c:v>
                </c:pt>
                <c:pt idx="529">
                  <c:v>574.1</c:v>
                </c:pt>
                <c:pt idx="530">
                  <c:v>575.15</c:v>
                </c:pt>
                <c:pt idx="531">
                  <c:v>576.21</c:v>
                </c:pt>
                <c:pt idx="532">
                  <c:v>577.27</c:v>
                </c:pt>
                <c:pt idx="533">
                  <c:v>578.33000000000004</c:v>
                </c:pt>
                <c:pt idx="534">
                  <c:v>579.39</c:v>
                </c:pt>
                <c:pt idx="535">
                  <c:v>580.45000000000005</c:v>
                </c:pt>
                <c:pt idx="536">
                  <c:v>581.51</c:v>
                </c:pt>
                <c:pt idx="537">
                  <c:v>582.56999999999994</c:v>
                </c:pt>
                <c:pt idx="538">
                  <c:v>583.62</c:v>
                </c:pt>
                <c:pt idx="539">
                  <c:v>584.67999999999995</c:v>
                </c:pt>
              </c:numCache>
            </c:numRef>
          </c:xVal>
          <c:yVal>
            <c:numRef>
              <c:f>Sheet1!$D$2:$D$541</c:f>
              <c:numCache>
                <c:formatCode>General</c:formatCode>
                <c:ptCount val="5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2.197265625E-3</c:v>
                </c:pt>
                <c:pt idx="260">
                  <c:v>2.197265625E-3</c:v>
                </c:pt>
                <c:pt idx="261">
                  <c:v>2.197265625E-3</c:v>
                </c:pt>
                <c:pt idx="262">
                  <c:v>2.197265625E-3</c:v>
                </c:pt>
                <c:pt idx="263">
                  <c:v>2.197265625E-3</c:v>
                </c:pt>
                <c:pt idx="264">
                  <c:v>2.197265625E-3</c:v>
                </c:pt>
                <c:pt idx="265">
                  <c:v>2.197265625E-3</c:v>
                </c:pt>
                <c:pt idx="266">
                  <c:v>2.197265625E-3</c:v>
                </c:pt>
                <c:pt idx="267">
                  <c:v>2.197265625E-3</c:v>
                </c:pt>
                <c:pt idx="268">
                  <c:v>2.197265625E-3</c:v>
                </c:pt>
                <c:pt idx="269">
                  <c:v>2.197265625E-3</c:v>
                </c:pt>
                <c:pt idx="270">
                  <c:v>2.197265625E-3</c:v>
                </c:pt>
                <c:pt idx="271">
                  <c:v>2.197265625E-3</c:v>
                </c:pt>
                <c:pt idx="272">
                  <c:v>2.197265625E-3</c:v>
                </c:pt>
                <c:pt idx="273">
                  <c:v>2.197265625E-3</c:v>
                </c:pt>
                <c:pt idx="274">
                  <c:v>2.197265625E-3</c:v>
                </c:pt>
                <c:pt idx="275">
                  <c:v>2.197265625E-3</c:v>
                </c:pt>
                <c:pt idx="276">
                  <c:v>2.197265625E-3</c:v>
                </c:pt>
                <c:pt idx="277">
                  <c:v>2.197265625E-3</c:v>
                </c:pt>
                <c:pt idx="278">
                  <c:v>2.197265625E-3</c:v>
                </c:pt>
                <c:pt idx="279">
                  <c:v>2.197265625E-3</c:v>
                </c:pt>
                <c:pt idx="280">
                  <c:v>2.197265625E-3</c:v>
                </c:pt>
                <c:pt idx="281">
                  <c:v>2.197265625E-3</c:v>
                </c:pt>
                <c:pt idx="282">
                  <c:v>2.197265625E-3</c:v>
                </c:pt>
                <c:pt idx="283">
                  <c:v>2.197265625E-3</c:v>
                </c:pt>
                <c:pt idx="284">
                  <c:v>2.197265625E-3</c:v>
                </c:pt>
                <c:pt idx="285">
                  <c:v>2.197265625E-3</c:v>
                </c:pt>
                <c:pt idx="286">
                  <c:v>2.197265625E-3</c:v>
                </c:pt>
                <c:pt idx="287">
                  <c:v>2.197265625E-3</c:v>
                </c:pt>
                <c:pt idx="288">
                  <c:v>2.197265625E-3</c:v>
                </c:pt>
                <c:pt idx="289">
                  <c:v>2.197265625E-3</c:v>
                </c:pt>
                <c:pt idx="290">
                  <c:v>2.197265625E-3</c:v>
                </c:pt>
                <c:pt idx="291">
                  <c:v>2.197265625E-3</c:v>
                </c:pt>
                <c:pt idx="292">
                  <c:v>2.197265625E-3</c:v>
                </c:pt>
                <c:pt idx="293">
                  <c:v>2.197265625E-3</c:v>
                </c:pt>
                <c:pt idx="294">
                  <c:v>2.197265625E-3</c:v>
                </c:pt>
                <c:pt idx="295">
                  <c:v>2.197265625E-3</c:v>
                </c:pt>
                <c:pt idx="296">
                  <c:v>2.197265625E-3</c:v>
                </c:pt>
                <c:pt idx="297">
                  <c:v>2.197265625E-3</c:v>
                </c:pt>
                <c:pt idx="298">
                  <c:v>2.197265625E-3</c:v>
                </c:pt>
                <c:pt idx="299">
                  <c:v>2.197265625E-3</c:v>
                </c:pt>
                <c:pt idx="300">
                  <c:v>2.197265625E-3</c:v>
                </c:pt>
                <c:pt idx="301">
                  <c:v>2.197265625E-3</c:v>
                </c:pt>
                <c:pt idx="302">
                  <c:v>2.197265625E-3</c:v>
                </c:pt>
                <c:pt idx="303">
                  <c:v>2.197265625E-3</c:v>
                </c:pt>
                <c:pt idx="304">
                  <c:v>2.197265625E-3</c:v>
                </c:pt>
                <c:pt idx="305">
                  <c:v>2.197265625E-3</c:v>
                </c:pt>
                <c:pt idx="306">
                  <c:v>2.197265625E-3</c:v>
                </c:pt>
                <c:pt idx="307">
                  <c:v>2.197265625E-3</c:v>
                </c:pt>
                <c:pt idx="308">
                  <c:v>2.197265625E-3</c:v>
                </c:pt>
                <c:pt idx="309">
                  <c:v>2.197265625E-3</c:v>
                </c:pt>
                <c:pt idx="310">
                  <c:v>2.197265625E-3</c:v>
                </c:pt>
                <c:pt idx="311">
                  <c:v>2.197265625E-3</c:v>
                </c:pt>
                <c:pt idx="312">
                  <c:v>2.197265625E-3</c:v>
                </c:pt>
                <c:pt idx="313">
                  <c:v>2.197265625E-3</c:v>
                </c:pt>
                <c:pt idx="314">
                  <c:v>2.197265625E-3</c:v>
                </c:pt>
                <c:pt idx="315">
                  <c:v>2.197265625E-3</c:v>
                </c:pt>
                <c:pt idx="316">
                  <c:v>2.197265625E-3</c:v>
                </c:pt>
                <c:pt idx="317">
                  <c:v>2.197265625E-3</c:v>
                </c:pt>
                <c:pt idx="318">
                  <c:v>2.197265625E-3</c:v>
                </c:pt>
                <c:pt idx="319">
                  <c:v>2.197265625E-3</c:v>
                </c:pt>
                <c:pt idx="320">
                  <c:v>2.197265625E-3</c:v>
                </c:pt>
                <c:pt idx="321">
                  <c:v>2.197265625E-3</c:v>
                </c:pt>
                <c:pt idx="322">
                  <c:v>2.197265625E-3</c:v>
                </c:pt>
                <c:pt idx="323">
                  <c:v>2.197265625E-3</c:v>
                </c:pt>
                <c:pt idx="324">
                  <c:v>2.197265625E-3</c:v>
                </c:pt>
                <c:pt idx="325">
                  <c:v>2.197265625E-3</c:v>
                </c:pt>
                <c:pt idx="326">
                  <c:v>2.197265625E-3</c:v>
                </c:pt>
                <c:pt idx="327">
                  <c:v>2.197265625E-3</c:v>
                </c:pt>
                <c:pt idx="328">
                  <c:v>2.197265625E-3</c:v>
                </c:pt>
                <c:pt idx="329">
                  <c:v>2.197265625E-3</c:v>
                </c:pt>
                <c:pt idx="330">
                  <c:v>2.197265625E-3</c:v>
                </c:pt>
                <c:pt idx="331">
                  <c:v>2.197265625E-3</c:v>
                </c:pt>
                <c:pt idx="332">
                  <c:v>2.197265625E-3</c:v>
                </c:pt>
                <c:pt idx="333">
                  <c:v>2.197265625E-3</c:v>
                </c:pt>
                <c:pt idx="334">
                  <c:v>2.197265625E-3</c:v>
                </c:pt>
                <c:pt idx="335">
                  <c:v>2.197265625E-3</c:v>
                </c:pt>
                <c:pt idx="336">
                  <c:v>2.197265625E-3</c:v>
                </c:pt>
                <c:pt idx="337">
                  <c:v>2.197265625E-3</c:v>
                </c:pt>
                <c:pt idx="338">
                  <c:v>2.197265625E-3</c:v>
                </c:pt>
                <c:pt idx="339">
                  <c:v>2.197265625E-3</c:v>
                </c:pt>
                <c:pt idx="340">
                  <c:v>2.197265625E-3</c:v>
                </c:pt>
                <c:pt idx="341">
                  <c:v>2.197265625E-3</c:v>
                </c:pt>
                <c:pt idx="342">
                  <c:v>2.197265625E-3</c:v>
                </c:pt>
                <c:pt idx="343">
                  <c:v>2.197265625E-3</c:v>
                </c:pt>
                <c:pt idx="344">
                  <c:v>2.197265625E-3</c:v>
                </c:pt>
                <c:pt idx="345">
                  <c:v>2.197265625E-3</c:v>
                </c:pt>
                <c:pt idx="346">
                  <c:v>2.197265625E-3</c:v>
                </c:pt>
                <c:pt idx="347">
                  <c:v>2.197265625E-3</c:v>
                </c:pt>
                <c:pt idx="348">
                  <c:v>2.197265625E-3</c:v>
                </c:pt>
                <c:pt idx="349">
                  <c:v>2.197265625E-3</c:v>
                </c:pt>
                <c:pt idx="350">
                  <c:v>2.197265625E-3</c:v>
                </c:pt>
                <c:pt idx="351">
                  <c:v>2.197265625E-3</c:v>
                </c:pt>
                <c:pt idx="352">
                  <c:v>2.197265625E-3</c:v>
                </c:pt>
                <c:pt idx="353">
                  <c:v>2.197265625E-3</c:v>
                </c:pt>
                <c:pt idx="354">
                  <c:v>2.197265625E-3</c:v>
                </c:pt>
                <c:pt idx="355">
                  <c:v>2.197265625E-3</c:v>
                </c:pt>
                <c:pt idx="356">
                  <c:v>2.197265625E-3</c:v>
                </c:pt>
                <c:pt idx="357">
                  <c:v>2.197265625E-3</c:v>
                </c:pt>
                <c:pt idx="358">
                  <c:v>2.197265625E-3</c:v>
                </c:pt>
                <c:pt idx="359">
                  <c:v>2.197265625E-3</c:v>
                </c:pt>
                <c:pt idx="360">
                  <c:v>2.197265625E-3</c:v>
                </c:pt>
                <c:pt idx="361">
                  <c:v>2.197265625E-3</c:v>
                </c:pt>
                <c:pt idx="362">
                  <c:v>2.197265625E-3</c:v>
                </c:pt>
                <c:pt idx="363">
                  <c:v>2.197265625E-3</c:v>
                </c:pt>
                <c:pt idx="364">
                  <c:v>2.1640777587890625E-2</c:v>
                </c:pt>
                <c:pt idx="365">
                  <c:v>2.1640777587890625E-2</c:v>
                </c:pt>
                <c:pt idx="366">
                  <c:v>2.1640777587890625E-2</c:v>
                </c:pt>
                <c:pt idx="367">
                  <c:v>2.1640777587890625E-2</c:v>
                </c:pt>
                <c:pt idx="368">
                  <c:v>2.1640777587890625E-2</c:v>
                </c:pt>
                <c:pt idx="369">
                  <c:v>2.1640777587890625E-2</c:v>
                </c:pt>
                <c:pt idx="370">
                  <c:v>2.1640777587890625E-2</c:v>
                </c:pt>
                <c:pt idx="371">
                  <c:v>2.1640777587890625E-2</c:v>
                </c:pt>
                <c:pt idx="372">
                  <c:v>2.1640777587890625E-2</c:v>
                </c:pt>
                <c:pt idx="373">
                  <c:v>2.1640777587890625E-2</c:v>
                </c:pt>
                <c:pt idx="374">
                  <c:v>2.1640777587890625E-2</c:v>
                </c:pt>
                <c:pt idx="375">
                  <c:v>2.1640777587890625E-2</c:v>
                </c:pt>
                <c:pt idx="376">
                  <c:v>2.1640777587890625E-2</c:v>
                </c:pt>
                <c:pt idx="377">
                  <c:v>2.1640777587890625E-2</c:v>
                </c:pt>
                <c:pt idx="378">
                  <c:v>2.1640777587890625E-2</c:v>
                </c:pt>
                <c:pt idx="379">
                  <c:v>2.1640777587890625E-2</c:v>
                </c:pt>
                <c:pt idx="380">
                  <c:v>2.1640777587890625E-2</c:v>
                </c:pt>
                <c:pt idx="381">
                  <c:v>2.1640777587890625E-2</c:v>
                </c:pt>
                <c:pt idx="382">
                  <c:v>2.1640777587890625E-2</c:v>
                </c:pt>
                <c:pt idx="383">
                  <c:v>2.1640777587890625E-2</c:v>
                </c:pt>
                <c:pt idx="384">
                  <c:v>2.1640777587890625E-2</c:v>
                </c:pt>
                <c:pt idx="385">
                  <c:v>2.1640777587890625E-2</c:v>
                </c:pt>
                <c:pt idx="386">
                  <c:v>2.1640777587890625E-2</c:v>
                </c:pt>
                <c:pt idx="387">
                  <c:v>2.1640777587890625E-2</c:v>
                </c:pt>
                <c:pt idx="388">
                  <c:v>2.1640777587890625E-2</c:v>
                </c:pt>
                <c:pt idx="389">
                  <c:v>2.1640777587890625E-2</c:v>
                </c:pt>
                <c:pt idx="390">
                  <c:v>2.1640777587890625E-2</c:v>
                </c:pt>
                <c:pt idx="391">
                  <c:v>2.1640777587890625E-2</c:v>
                </c:pt>
                <c:pt idx="392">
                  <c:v>2.1640777587890625E-2</c:v>
                </c:pt>
                <c:pt idx="393">
                  <c:v>2.1640777587890625E-2</c:v>
                </c:pt>
                <c:pt idx="394">
                  <c:v>2.1640777587890625E-2</c:v>
                </c:pt>
                <c:pt idx="395">
                  <c:v>2.1640777587890625E-2</c:v>
                </c:pt>
                <c:pt idx="396">
                  <c:v>2.1640777587890625E-2</c:v>
                </c:pt>
                <c:pt idx="397">
                  <c:v>2.1640777587890625E-2</c:v>
                </c:pt>
                <c:pt idx="398">
                  <c:v>2.1640777587890625E-2</c:v>
                </c:pt>
                <c:pt idx="399">
                  <c:v>2.1640777587890625E-2</c:v>
                </c:pt>
                <c:pt idx="400">
                  <c:v>2.1640777587890625E-2</c:v>
                </c:pt>
                <c:pt idx="401">
                  <c:v>2.1640777587890625E-2</c:v>
                </c:pt>
                <c:pt idx="402">
                  <c:v>2.1640777587890625E-2</c:v>
                </c:pt>
                <c:pt idx="403">
                  <c:v>2.1640777587890625E-2</c:v>
                </c:pt>
                <c:pt idx="404">
                  <c:v>2.1640777587890625E-2</c:v>
                </c:pt>
                <c:pt idx="405">
                  <c:v>2.1640777587890625E-2</c:v>
                </c:pt>
                <c:pt idx="406">
                  <c:v>2.1640777587890625E-2</c:v>
                </c:pt>
                <c:pt idx="407">
                  <c:v>2.1640777587890625E-2</c:v>
                </c:pt>
                <c:pt idx="408">
                  <c:v>2.1640777587890625E-2</c:v>
                </c:pt>
                <c:pt idx="409">
                  <c:v>2.1640777587890625E-2</c:v>
                </c:pt>
                <c:pt idx="410">
                  <c:v>2.1640777587890625E-2</c:v>
                </c:pt>
                <c:pt idx="411">
                  <c:v>2.1640777587890625E-2</c:v>
                </c:pt>
                <c:pt idx="412">
                  <c:v>2.1640777587890625E-2</c:v>
                </c:pt>
                <c:pt idx="413">
                  <c:v>2.1640777587890625E-2</c:v>
                </c:pt>
                <c:pt idx="414">
                  <c:v>2.1640777587890625E-2</c:v>
                </c:pt>
                <c:pt idx="415">
                  <c:v>2.1640777587890625E-2</c:v>
                </c:pt>
                <c:pt idx="416">
                  <c:v>2.1640777587890625E-2</c:v>
                </c:pt>
                <c:pt idx="417">
                  <c:v>2.1640777587890625E-2</c:v>
                </c:pt>
                <c:pt idx="418">
                  <c:v>2.1640777587890625E-2</c:v>
                </c:pt>
                <c:pt idx="419">
                  <c:v>2.1640777587890625E-2</c:v>
                </c:pt>
                <c:pt idx="420">
                  <c:v>2.1640777587890625E-2</c:v>
                </c:pt>
                <c:pt idx="421">
                  <c:v>2.1640777587890625E-2</c:v>
                </c:pt>
                <c:pt idx="422">
                  <c:v>2.1640777587890625E-2</c:v>
                </c:pt>
                <c:pt idx="423">
                  <c:v>2.1640777587890625E-2</c:v>
                </c:pt>
                <c:pt idx="424">
                  <c:v>2.1640777587890625E-2</c:v>
                </c:pt>
                <c:pt idx="425">
                  <c:v>2.1640777587890625E-2</c:v>
                </c:pt>
                <c:pt idx="426">
                  <c:v>2.1640777587890625E-2</c:v>
                </c:pt>
                <c:pt idx="427">
                  <c:v>2.1640777587890625E-2</c:v>
                </c:pt>
                <c:pt idx="428">
                  <c:v>2.1640777587890625E-2</c:v>
                </c:pt>
                <c:pt idx="429">
                  <c:v>2.1640777587890625E-2</c:v>
                </c:pt>
                <c:pt idx="430">
                  <c:v>2.1640777587890625E-2</c:v>
                </c:pt>
                <c:pt idx="431">
                  <c:v>2.1640777587890625E-2</c:v>
                </c:pt>
                <c:pt idx="432">
                  <c:v>2.1640777587890625E-2</c:v>
                </c:pt>
                <c:pt idx="433">
                  <c:v>2.1640777587890625E-2</c:v>
                </c:pt>
                <c:pt idx="434">
                  <c:v>2.1640777587890625E-2</c:v>
                </c:pt>
                <c:pt idx="435">
                  <c:v>2.1640777587890625E-2</c:v>
                </c:pt>
                <c:pt idx="436">
                  <c:v>2.1640777587890625E-2</c:v>
                </c:pt>
                <c:pt idx="437">
                  <c:v>2.1640777587890625E-2</c:v>
                </c:pt>
                <c:pt idx="438">
                  <c:v>2.1640777587890625E-2</c:v>
                </c:pt>
                <c:pt idx="439">
                  <c:v>2.1640777587890625E-2</c:v>
                </c:pt>
                <c:pt idx="440">
                  <c:v>2.1640777587890625E-2</c:v>
                </c:pt>
                <c:pt idx="441">
                  <c:v>2.1640777587890625E-2</c:v>
                </c:pt>
                <c:pt idx="442">
                  <c:v>2.1640777587890625E-2</c:v>
                </c:pt>
                <c:pt idx="443">
                  <c:v>2.1640777587890625E-2</c:v>
                </c:pt>
                <c:pt idx="444">
                  <c:v>2.1640777587890625E-2</c:v>
                </c:pt>
                <c:pt idx="445">
                  <c:v>2.1640777587890625E-2</c:v>
                </c:pt>
                <c:pt idx="446">
                  <c:v>2.1640777587890625E-2</c:v>
                </c:pt>
                <c:pt idx="447">
                  <c:v>2.1640777587890625E-2</c:v>
                </c:pt>
                <c:pt idx="448">
                  <c:v>2.1640777587890625E-2</c:v>
                </c:pt>
                <c:pt idx="449">
                  <c:v>2.1640777587890625E-2</c:v>
                </c:pt>
                <c:pt idx="450">
                  <c:v>2.1640777587890625E-2</c:v>
                </c:pt>
                <c:pt idx="451">
                  <c:v>2.1640777587890625E-2</c:v>
                </c:pt>
                <c:pt idx="452">
                  <c:v>2.1640777587890625E-2</c:v>
                </c:pt>
                <c:pt idx="453">
                  <c:v>2.1640777587890625E-2</c:v>
                </c:pt>
                <c:pt idx="454">
                  <c:v>2.1640777587890625E-2</c:v>
                </c:pt>
                <c:pt idx="455">
                  <c:v>2.1640777587890625E-2</c:v>
                </c:pt>
                <c:pt idx="456">
                  <c:v>2.1640777587890625E-2</c:v>
                </c:pt>
                <c:pt idx="457">
                  <c:v>2.1640777587890625E-2</c:v>
                </c:pt>
                <c:pt idx="458">
                  <c:v>2.1640777587890625E-2</c:v>
                </c:pt>
                <c:pt idx="459">
                  <c:v>2.1640777587890625E-2</c:v>
                </c:pt>
                <c:pt idx="460">
                  <c:v>2.1640777587890625E-2</c:v>
                </c:pt>
                <c:pt idx="461">
                  <c:v>2.1640777587890625E-2</c:v>
                </c:pt>
                <c:pt idx="462">
                  <c:v>2.1640777587890625E-2</c:v>
                </c:pt>
                <c:pt idx="463">
                  <c:v>2.1640777587890625E-2</c:v>
                </c:pt>
                <c:pt idx="464">
                  <c:v>2.1640777587890625E-2</c:v>
                </c:pt>
                <c:pt idx="465">
                  <c:v>2.1640777587890625E-2</c:v>
                </c:pt>
                <c:pt idx="466">
                  <c:v>2.1640777587890625E-2</c:v>
                </c:pt>
                <c:pt idx="467">
                  <c:v>2.1640777587890625E-2</c:v>
                </c:pt>
                <c:pt idx="468">
                  <c:v>2.1640777587890625E-2</c:v>
                </c:pt>
                <c:pt idx="469">
                  <c:v>2.1640777587890625E-2</c:v>
                </c:pt>
                <c:pt idx="470">
                  <c:v>2.1640777587890625E-2</c:v>
                </c:pt>
                <c:pt idx="471">
                  <c:v>2.1640777587890625E-2</c:v>
                </c:pt>
                <c:pt idx="472">
                  <c:v>2.1640777587890625E-2</c:v>
                </c:pt>
                <c:pt idx="473">
                  <c:v>2.1640777587890625E-2</c:v>
                </c:pt>
                <c:pt idx="474">
                  <c:v>2.1640777587890625E-2</c:v>
                </c:pt>
                <c:pt idx="475">
                  <c:v>2.1640777587890625E-2</c:v>
                </c:pt>
                <c:pt idx="476">
                  <c:v>2.1640777587890625E-2</c:v>
                </c:pt>
                <c:pt idx="477">
                  <c:v>2.1640777587890625E-2</c:v>
                </c:pt>
                <c:pt idx="478">
                  <c:v>2.1640777587890625E-2</c:v>
                </c:pt>
                <c:pt idx="479">
                  <c:v>2.1640777587890625E-2</c:v>
                </c:pt>
                <c:pt idx="480">
                  <c:v>2.1640777587890625E-2</c:v>
                </c:pt>
                <c:pt idx="481">
                  <c:v>2.1640777587890625E-2</c:v>
                </c:pt>
                <c:pt idx="482">
                  <c:v>2.1640777587890625E-2</c:v>
                </c:pt>
                <c:pt idx="483">
                  <c:v>2.1640777587890625E-2</c:v>
                </c:pt>
                <c:pt idx="484">
                  <c:v>2.1640777587890625E-2</c:v>
                </c:pt>
                <c:pt idx="485">
                  <c:v>2.1640777587890625E-2</c:v>
                </c:pt>
                <c:pt idx="486">
                  <c:v>2.1640777587890625E-2</c:v>
                </c:pt>
                <c:pt idx="487">
                  <c:v>2.1640777587890625E-2</c:v>
                </c:pt>
                <c:pt idx="488">
                  <c:v>2.1640777587890625E-2</c:v>
                </c:pt>
                <c:pt idx="489">
                  <c:v>2.1640777587890625E-2</c:v>
                </c:pt>
                <c:pt idx="490">
                  <c:v>2.1640777587890625E-2</c:v>
                </c:pt>
                <c:pt idx="491">
                  <c:v>2.1640777587890625E-2</c:v>
                </c:pt>
                <c:pt idx="492">
                  <c:v>2.1640777587890625E-2</c:v>
                </c:pt>
                <c:pt idx="493">
                  <c:v>2.1640777587890625E-2</c:v>
                </c:pt>
                <c:pt idx="494">
                  <c:v>2.1640777587890625E-2</c:v>
                </c:pt>
                <c:pt idx="495">
                  <c:v>2.1640777587890625E-2</c:v>
                </c:pt>
                <c:pt idx="496">
                  <c:v>2.1640777587890625E-2</c:v>
                </c:pt>
                <c:pt idx="497">
                  <c:v>2.1640777587890625E-2</c:v>
                </c:pt>
                <c:pt idx="498">
                  <c:v>2.1640777587890625E-2</c:v>
                </c:pt>
                <c:pt idx="499">
                  <c:v>2.1640777587890625E-2</c:v>
                </c:pt>
                <c:pt idx="500">
                  <c:v>2.1640777587890625E-2</c:v>
                </c:pt>
                <c:pt idx="501">
                  <c:v>2.1640777587890625E-2</c:v>
                </c:pt>
                <c:pt idx="502">
                  <c:v>2.1640777587890625E-2</c:v>
                </c:pt>
                <c:pt idx="503">
                  <c:v>2.1640777587890625E-2</c:v>
                </c:pt>
                <c:pt idx="504">
                  <c:v>2.1640777587890625E-2</c:v>
                </c:pt>
                <c:pt idx="505">
                  <c:v>2.1640777587890625E-2</c:v>
                </c:pt>
                <c:pt idx="506">
                  <c:v>2.1640777587890625E-2</c:v>
                </c:pt>
                <c:pt idx="507">
                  <c:v>2.1640777587890625E-2</c:v>
                </c:pt>
                <c:pt idx="508">
                  <c:v>2.1640777587890625E-2</c:v>
                </c:pt>
                <c:pt idx="509">
                  <c:v>2.1640777587890625E-2</c:v>
                </c:pt>
                <c:pt idx="510">
                  <c:v>2.1640777587890625E-2</c:v>
                </c:pt>
                <c:pt idx="511">
                  <c:v>2.1640777587890625E-2</c:v>
                </c:pt>
                <c:pt idx="512">
                  <c:v>2.1640777587890625E-2</c:v>
                </c:pt>
                <c:pt idx="513">
                  <c:v>2.1640777587890625E-2</c:v>
                </c:pt>
                <c:pt idx="514">
                  <c:v>2.1640777587890625E-2</c:v>
                </c:pt>
                <c:pt idx="515">
                  <c:v>2.1640777587890625E-2</c:v>
                </c:pt>
                <c:pt idx="516">
                  <c:v>2.1640777587890625E-2</c:v>
                </c:pt>
                <c:pt idx="517">
                  <c:v>2.1640777587890625E-2</c:v>
                </c:pt>
                <c:pt idx="518">
                  <c:v>2.1640777587890625E-2</c:v>
                </c:pt>
                <c:pt idx="519">
                  <c:v>2.1640777587890625E-2</c:v>
                </c:pt>
                <c:pt idx="520">
                  <c:v>2.1640777587890625E-2</c:v>
                </c:pt>
                <c:pt idx="521">
                  <c:v>2.1640777587890625E-2</c:v>
                </c:pt>
                <c:pt idx="522">
                  <c:v>2.1640777587890625E-2</c:v>
                </c:pt>
                <c:pt idx="523">
                  <c:v>2.1640777587890625E-2</c:v>
                </c:pt>
                <c:pt idx="524">
                  <c:v>2.1640777587890625E-2</c:v>
                </c:pt>
                <c:pt idx="525">
                  <c:v>2.1640777587890625E-2</c:v>
                </c:pt>
                <c:pt idx="526">
                  <c:v>2.1640777587890625E-2</c:v>
                </c:pt>
                <c:pt idx="527">
                  <c:v>2.1640777587890625E-2</c:v>
                </c:pt>
                <c:pt idx="528">
                  <c:v>2.1640777587890625E-2</c:v>
                </c:pt>
                <c:pt idx="529">
                  <c:v>2.1640777587890625E-2</c:v>
                </c:pt>
                <c:pt idx="530">
                  <c:v>2.227783203125E-3</c:v>
                </c:pt>
                <c:pt idx="531">
                  <c:v>2.227783203125E-3</c:v>
                </c:pt>
                <c:pt idx="532">
                  <c:v>2.227783203125E-3</c:v>
                </c:pt>
                <c:pt idx="533">
                  <c:v>2.227783203125E-3</c:v>
                </c:pt>
                <c:pt idx="534">
                  <c:v>2.227783203125E-3</c:v>
                </c:pt>
                <c:pt idx="535">
                  <c:v>2.227783203125E-3</c:v>
                </c:pt>
                <c:pt idx="536">
                  <c:v>2.227783203125E-3</c:v>
                </c:pt>
                <c:pt idx="537">
                  <c:v>2.227783203125E-3</c:v>
                </c:pt>
                <c:pt idx="538">
                  <c:v>2.227783203125E-3</c:v>
                </c:pt>
                <c:pt idx="539">
                  <c:v>2.227783203125E-3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48-554C-8286-0D80515057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Sheet1!$A$2:$A$541</c:f>
              <c:numCache>
                <c:formatCode>General</c:formatCode>
                <c:ptCount val="540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3.1500000000000057</c:v>
                </c:pt>
                <c:pt idx="4">
                  <c:v>4.2000000000000028</c:v>
                </c:pt>
                <c:pt idx="5">
                  <c:v>5.25</c:v>
                </c:pt>
                <c:pt idx="6">
                  <c:v>6.2900000000000063</c:v>
                </c:pt>
                <c:pt idx="7">
                  <c:v>7.3400000000000034</c:v>
                </c:pt>
                <c:pt idx="8">
                  <c:v>8.39</c:v>
                </c:pt>
                <c:pt idx="9">
                  <c:v>9.4399999999999977</c:v>
                </c:pt>
                <c:pt idx="10">
                  <c:v>10.480000000000004</c:v>
                </c:pt>
                <c:pt idx="11">
                  <c:v>11.519999999999996</c:v>
                </c:pt>
                <c:pt idx="12">
                  <c:v>12.549999999999997</c:v>
                </c:pt>
                <c:pt idx="13">
                  <c:v>13.590000000000003</c:v>
                </c:pt>
                <c:pt idx="14">
                  <c:v>14.620000000000005</c:v>
                </c:pt>
                <c:pt idx="15">
                  <c:v>15.659999999999997</c:v>
                </c:pt>
                <c:pt idx="16">
                  <c:v>16.689999999999998</c:v>
                </c:pt>
                <c:pt idx="17">
                  <c:v>17.730000000000004</c:v>
                </c:pt>
                <c:pt idx="18">
                  <c:v>18.760000000000005</c:v>
                </c:pt>
                <c:pt idx="19">
                  <c:v>19.799999999999997</c:v>
                </c:pt>
                <c:pt idx="20">
                  <c:v>20.83</c:v>
                </c:pt>
                <c:pt idx="21">
                  <c:v>21.870000000000005</c:v>
                </c:pt>
                <c:pt idx="22">
                  <c:v>22.900000000000006</c:v>
                </c:pt>
                <c:pt idx="23">
                  <c:v>23.939999999999998</c:v>
                </c:pt>
                <c:pt idx="24">
                  <c:v>24.97</c:v>
                </c:pt>
                <c:pt idx="25">
                  <c:v>26</c:v>
                </c:pt>
                <c:pt idx="26">
                  <c:v>28.14</c:v>
                </c:pt>
                <c:pt idx="27">
                  <c:v>29.179999999999993</c:v>
                </c:pt>
                <c:pt idx="28">
                  <c:v>30.209999999999994</c:v>
                </c:pt>
                <c:pt idx="29">
                  <c:v>31.25</c:v>
                </c:pt>
                <c:pt idx="30">
                  <c:v>32.28</c:v>
                </c:pt>
                <c:pt idx="31">
                  <c:v>33.319999999999993</c:v>
                </c:pt>
                <c:pt idx="32">
                  <c:v>34.349999999999994</c:v>
                </c:pt>
                <c:pt idx="33">
                  <c:v>35.39</c:v>
                </c:pt>
                <c:pt idx="34">
                  <c:v>36.42</c:v>
                </c:pt>
                <c:pt idx="35">
                  <c:v>37.459999999999994</c:v>
                </c:pt>
                <c:pt idx="36">
                  <c:v>38.489999999999995</c:v>
                </c:pt>
                <c:pt idx="37">
                  <c:v>39.529999999999987</c:v>
                </c:pt>
                <c:pt idx="38">
                  <c:v>40.559999999999988</c:v>
                </c:pt>
                <c:pt idx="39">
                  <c:v>41.600000000000009</c:v>
                </c:pt>
                <c:pt idx="40">
                  <c:v>42.709999999999994</c:v>
                </c:pt>
                <c:pt idx="41">
                  <c:v>43.749999999999986</c:v>
                </c:pt>
                <c:pt idx="42">
                  <c:v>44.779999999999987</c:v>
                </c:pt>
                <c:pt idx="43">
                  <c:v>45.820000000000007</c:v>
                </c:pt>
                <c:pt idx="44">
                  <c:v>46.89</c:v>
                </c:pt>
                <c:pt idx="45">
                  <c:v>47.92</c:v>
                </c:pt>
                <c:pt idx="46">
                  <c:v>48.959999999999994</c:v>
                </c:pt>
                <c:pt idx="47">
                  <c:v>49.989999999999995</c:v>
                </c:pt>
                <c:pt idx="48">
                  <c:v>51.029999999999987</c:v>
                </c:pt>
                <c:pt idx="49">
                  <c:v>52.36999999999999</c:v>
                </c:pt>
                <c:pt idx="50">
                  <c:v>53.399999999999991</c:v>
                </c:pt>
                <c:pt idx="51">
                  <c:v>54.440000000000012</c:v>
                </c:pt>
                <c:pt idx="52">
                  <c:v>55.470000000000013</c:v>
                </c:pt>
                <c:pt idx="53">
                  <c:v>56.510000000000005</c:v>
                </c:pt>
                <c:pt idx="54">
                  <c:v>57.540000000000006</c:v>
                </c:pt>
                <c:pt idx="55">
                  <c:v>58.58</c:v>
                </c:pt>
                <c:pt idx="56">
                  <c:v>59.61</c:v>
                </c:pt>
                <c:pt idx="57">
                  <c:v>60.649999999999991</c:v>
                </c:pt>
                <c:pt idx="58">
                  <c:v>61.679999999999993</c:v>
                </c:pt>
                <c:pt idx="59">
                  <c:v>62.820000000000007</c:v>
                </c:pt>
                <c:pt idx="60">
                  <c:v>63.86</c:v>
                </c:pt>
                <c:pt idx="61">
                  <c:v>64.89</c:v>
                </c:pt>
                <c:pt idx="62">
                  <c:v>65.929999999999993</c:v>
                </c:pt>
                <c:pt idx="63">
                  <c:v>66.959999999999994</c:v>
                </c:pt>
                <c:pt idx="64">
                  <c:v>67.999999999999986</c:v>
                </c:pt>
                <c:pt idx="65">
                  <c:v>69.029999999999987</c:v>
                </c:pt>
                <c:pt idx="66">
                  <c:v>70.070000000000007</c:v>
                </c:pt>
                <c:pt idx="67">
                  <c:v>71.100000000000009</c:v>
                </c:pt>
                <c:pt idx="68">
                  <c:v>72.14</c:v>
                </c:pt>
                <c:pt idx="69">
                  <c:v>73.17</c:v>
                </c:pt>
                <c:pt idx="70">
                  <c:v>74.209999999999994</c:v>
                </c:pt>
                <c:pt idx="71">
                  <c:v>75.239999999999995</c:v>
                </c:pt>
                <c:pt idx="72">
                  <c:v>76.279999999999987</c:v>
                </c:pt>
                <c:pt idx="73">
                  <c:v>77.309999999999988</c:v>
                </c:pt>
                <c:pt idx="74">
                  <c:v>78.649999999999991</c:v>
                </c:pt>
                <c:pt idx="75">
                  <c:v>79.679999999999993</c:v>
                </c:pt>
                <c:pt idx="76">
                  <c:v>80.720000000000013</c:v>
                </c:pt>
                <c:pt idx="77">
                  <c:v>81.749999999999986</c:v>
                </c:pt>
                <c:pt idx="78">
                  <c:v>82.79</c:v>
                </c:pt>
                <c:pt idx="79">
                  <c:v>83.820000000000007</c:v>
                </c:pt>
                <c:pt idx="80">
                  <c:v>84.850000000000009</c:v>
                </c:pt>
                <c:pt idx="81">
                  <c:v>85.89</c:v>
                </c:pt>
                <c:pt idx="82">
                  <c:v>86.92</c:v>
                </c:pt>
                <c:pt idx="83">
                  <c:v>87.96</c:v>
                </c:pt>
                <c:pt idx="84">
                  <c:v>88.99</c:v>
                </c:pt>
                <c:pt idx="85">
                  <c:v>90.029999999999987</c:v>
                </c:pt>
                <c:pt idx="86">
                  <c:v>91.059999999999988</c:v>
                </c:pt>
                <c:pt idx="87">
                  <c:v>92.100000000000009</c:v>
                </c:pt>
                <c:pt idx="88">
                  <c:v>93.13000000000001</c:v>
                </c:pt>
                <c:pt idx="89">
                  <c:v>94.17</c:v>
                </c:pt>
                <c:pt idx="90">
                  <c:v>95.21</c:v>
                </c:pt>
                <c:pt idx="91">
                  <c:v>96.24</c:v>
                </c:pt>
                <c:pt idx="92">
                  <c:v>97.279999999999987</c:v>
                </c:pt>
                <c:pt idx="93">
                  <c:v>98.33</c:v>
                </c:pt>
                <c:pt idx="94">
                  <c:v>99.36999999999999</c:v>
                </c:pt>
                <c:pt idx="95">
                  <c:v>100.41000000000001</c:v>
                </c:pt>
                <c:pt idx="96">
                  <c:v>101.44000000000001</c:v>
                </c:pt>
                <c:pt idx="97">
                  <c:v>102.48</c:v>
                </c:pt>
                <c:pt idx="98">
                  <c:v>103.58999999999999</c:v>
                </c:pt>
                <c:pt idx="99">
                  <c:v>104.63000000000001</c:v>
                </c:pt>
                <c:pt idx="100">
                  <c:v>105.67</c:v>
                </c:pt>
                <c:pt idx="101">
                  <c:v>106.7</c:v>
                </c:pt>
                <c:pt idx="102">
                  <c:v>107.74</c:v>
                </c:pt>
                <c:pt idx="103">
                  <c:v>108.82000000000001</c:v>
                </c:pt>
                <c:pt idx="104">
                  <c:v>109.85000000000001</c:v>
                </c:pt>
                <c:pt idx="105">
                  <c:v>110.89</c:v>
                </c:pt>
                <c:pt idx="106">
                  <c:v>111.92</c:v>
                </c:pt>
                <c:pt idx="107">
                  <c:v>112.96</c:v>
                </c:pt>
                <c:pt idx="108">
                  <c:v>113.99</c:v>
                </c:pt>
                <c:pt idx="109">
                  <c:v>115.02999999999999</c:v>
                </c:pt>
                <c:pt idx="110">
                  <c:v>116.05999999999999</c:v>
                </c:pt>
                <c:pt idx="111">
                  <c:v>117.10000000000001</c:v>
                </c:pt>
                <c:pt idx="112">
                  <c:v>118.13000000000001</c:v>
                </c:pt>
                <c:pt idx="113">
                  <c:v>120.38000000000001</c:v>
                </c:pt>
                <c:pt idx="114">
                  <c:v>121.41000000000001</c:v>
                </c:pt>
                <c:pt idx="115">
                  <c:v>122.45</c:v>
                </c:pt>
                <c:pt idx="116">
                  <c:v>140.26</c:v>
                </c:pt>
                <c:pt idx="117">
                  <c:v>141.28000000000003</c:v>
                </c:pt>
                <c:pt idx="118">
                  <c:v>142.29000000000002</c:v>
                </c:pt>
                <c:pt idx="119">
                  <c:v>143.31</c:v>
                </c:pt>
                <c:pt idx="120">
                  <c:v>144.32</c:v>
                </c:pt>
                <c:pt idx="121">
                  <c:v>145.34000000000003</c:v>
                </c:pt>
                <c:pt idx="122">
                  <c:v>146.35000000000002</c:v>
                </c:pt>
                <c:pt idx="123">
                  <c:v>147.37</c:v>
                </c:pt>
                <c:pt idx="124">
                  <c:v>148.38</c:v>
                </c:pt>
                <c:pt idx="125">
                  <c:v>149.39999999999998</c:v>
                </c:pt>
                <c:pt idx="126">
                  <c:v>150.41000000000003</c:v>
                </c:pt>
                <c:pt idx="127">
                  <c:v>151.43</c:v>
                </c:pt>
                <c:pt idx="128">
                  <c:v>152.44999999999999</c:v>
                </c:pt>
                <c:pt idx="129">
                  <c:v>153.47000000000003</c:v>
                </c:pt>
                <c:pt idx="130">
                  <c:v>154.5</c:v>
                </c:pt>
                <c:pt idx="131">
                  <c:v>155.51</c:v>
                </c:pt>
                <c:pt idx="132">
                  <c:v>156.53000000000003</c:v>
                </c:pt>
                <c:pt idx="133">
                  <c:v>157.54000000000002</c:v>
                </c:pt>
                <c:pt idx="134">
                  <c:v>158.56</c:v>
                </c:pt>
                <c:pt idx="135">
                  <c:v>159.57</c:v>
                </c:pt>
                <c:pt idx="136">
                  <c:v>160.57999999999998</c:v>
                </c:pt>
                <c:pt idx="137">
                  <c:v>161.60000000000002</c:v>
                </c:pt>
                <c:pt idx="138">
                  <c:v>162.61000000000001</c:v>
                </c:pt>
                <c:pt idx="139">
                  <c:v>163.62</c:v>
                </c:pt>
                <c:pt idx="140">
                  <c:v>164.64</c:v>
                </c:pt>
                <c:pt idx="141">
                  <c:v>165.64999999999998</c:v>
                </c:pt>
                <c:pt idx="142">
                  <c:v>166.67000000000002</c:v>
                </c:pt>
                <c:pt idx="143">
                  <c:v>167.69</c:v>
                </c:pt>
                <c:pt idx="144">
                  <c:v>168.7</c:v>
                </c:pt>
                <c:pt idx="145">
                  <c:v>169.94</c:v>
                </c:pt>
                <c:pt idx="146">
                  <c:v>170.95999999999998</c:v>
                </c:pt>
                <c:pt idx="147">
                  <c:v>171.98000000000002</c:v>
                </c:pt>
                <c:pt idx="148">
                  <c:v>172.99</c:v>
                </c:pt>
                <c:pt idx="149">
                  <c:v>174.01</c:v>
                </c:pt>
                <c:pt idx="150">
                  <c:v>175.01999999999998</c:v>
                </c:pt>
                <c:pt idx="151">
                  <c:v>176.02999999999997</c:v>
                </c:pt>
                <c:pt idx="152">
                  <c:v>177.05</c:v>
                </c:pt>
                <c:pt idx="153">
                  <c:v>178.06</c:v>
                </c:pt>
                <c:pt idx="154">
                  <c:v>179.07</c:v>
                </c:pt>
                <c:pt idx="155">
                  <c:v>180.13</c:v>
                </c:pt>
                <c:pt idx="156">
                  <c:v>181.14999999999998</c:v>
                </c:pt>
                <c:pt idx="157">
                  <c:v>182.15999999999997</c:v>
                </c:pt>
                <c:pt idx="158">
                  <c:v>183.18</c:v>
                </c:pt>
                <c:pt idx="159">
                  <c:v>184.19</c:v>
                </c:pt>
                <c:pt idx="160">
                  <c:v>185.20999999999998</c:v>
                </c:pt>
                <c:pt idx="161">
                  <c:v>186.21999999999997</c:v>
                </c:pt>
                <c:pt idx="162">
                  <c:v>187.24</c:v>
                </c:pt>
                <c:pt idx="163">
                  <c:v>188.25</c:v>
                </c:pt>
                <c:pt idx="164">
                  <c:v>189.26999999999998</c:v>
                </c:pt>
                <c:pt idx="165">
                  <c:v>190.27999999999997</c:v>
                </c:pt>
                <c:pt idx="166">
                  <c:v>191.3</c:v>
                </c:pt>
                <c:pt idx="167">
                  <c:v>192.31</c:v>
                </c:pt>
                <c:pt idx="168">
                  <c:v>193.32999999999998</c:v>
                </c:pt>
                <c:pt idx="169">
                  <c:v>194.33999999999997</c:v>
                </c:pt>
                <c:pt idx="170">
                  <c:v>195.36</c:v>
                </c:pt>
                <c:pt idx="171">
                  <c:v>196.37</c:v>
                </c:pt>
                <c:pt idx="172">
                  <c:v>197.39</c:v>
                </c:pt>
                <c:pt idx="173">
                  <c:v>198.39999999999998</c:v>
                </c:pt>
                <c:pt idx="174">
                  <c:v>199.42000000000002</c:v>
                </c:pt>
                <c:pt idx="175">
                  <c:v>200.57</c:v>
                </c:pt>
                <c:pt idx="176">
                  <c:v>201.58999999999997</c:v>
                </c:pt>
                <c:pt idx="177">
                  <c:v>202.59999999999997</c:v>
                </c:pt>
                <c:pt idx="178">
                  <c:v>203.62</c:v>
                </c:pt>
                <c:pt idx="179">
                  <c:v>204.63</c:v>
                </c:pt>
                <c:pt idx="180">
                  <c:v>205.70999999999998</c:v>
                </c:pt>
                <c:pt idx="181">
                  <c:v>206.73000000000002</c:v>
                </c:pt>
                <c:pt idx="182">
                  <c:v>207.75</c:v>
                </c:pt>
                <c:pt idx="183">
                  <c:v>208.76</c:v>
                </c:pt>
                <c:pt idx="184">
                  <c:v>209.77999999999997</c:v>
                </c:pt>
                <c:pt idx="185">
                  <c:v>210.78999999999996</c:v>
                </c:pt>
                <c:pt idx="186">
                  <c:v>211.81</c:v>
                </c:pt>
                <c:pt idx="187">
                  <c:v>212.82999999999998</c:v>
                </c:pt>
                <c:pt idx="188">
                  <c:v>213.84999999999997</c:v>
                </c:pt>
                <c:pt idx="189">
                  <c:v>214.86</c:v>
                </c:pt>
                <c:pt idx="190">
                  <c:v>215.89999999999998</c:v>
                </c:pt>
                <c:pt idx="191">
                  <c:v>216.92000000000002</c:v>
                </c:pt>
                <c:pt idx="192">
                  <c:v>217.95</c:v>
                </c:pt>
                <c:pt idx="193">
                  <c:v>218.95999999999998</c:v>
                </c:pt>
                <c:pt idx="194">
                  <c:v>219.98000000000002</c:v>
                </c:pt>
                <c:pt idx="195">
                  <c:v>220.99</c:v>
                </c:pt>
                <c:pt idx="196">
                  <c:v>222.01</c:v>
                </c:pt>
                <c:pt idx="197">
                  <c:v>223.01999999999998</c:v>
                </c:pt>
                <c:pt idx="198">
                  <c:v>224.03999999999996</c:v>
                </c:pt>
                <c:pt idx="199">
                  <c:v>225.05</c:v>
                </c:pt>
                <c:pt idx="200">
                  <c:v>226.07</c:v>
                </c:pt>
                <c:pt idx="201">
                  <c:v>227.07999999999998</c:v>
                </c:pt>
                <c:pt idx="202">
                  <c:v>228.09999999999997</c:v>
                </c:pt>
                <c:pt idx="203">
                  <c:v>229.11</c:v>
                </c:pt>
                <c:pt idx="204">
                  <c:v>230.13</c:v>
                </c:pt>
                <c:pt idx="205">
                  <c:v>231.75</c:v>
                </c:pt>
                <c:pt idx="206">
                  <c:v>232.76999999999998</c:v>
                </c:pt>
                <c:pt idx="207">
                  <c:v>233.78999999999996</c:v>
                </c:pt>
                <c:pt idx="208">
                  <c:v>234.8</c:v>
                </c:pt>
                <c:pt idx="209">
                  <c:v>235.81</c:v>
                </c:pt>
                <c:pt idx="210">
                  <c:v>236.82999999999998</c:v>
                </c:pt>
                <c:pt idx="211">
                  <c:v>237.83999999999997</c:v>
                </c:pt>
                <c:pt idx="212">
                  <c:v>238.86</c:v>
                </c:pt>
                <c:pt idx="213">
                  <c:v>239.87</c:v>
                </c:pt>
                <c:pt idx="214">
                  <c:v>240.89</c:v>
                </c:pt>
                <c:pt idx="215">
                  <c:v>242.46999999999997</c:v>
                </c:pt>
                <c:pt idx="216">
                  <c:v>243.48000000000002</c:v>
                </c:pt>
                <c:pt idx="217">
                  <c:v>244.5</c:v>
                </c:pt>
                <c:pt idx="218">
                  <c:v>245.51</c:v>
                </c:pt>
                <c:pt idx="219">
                  <c:v>247.01999999999998</c:v>
                </c:pt>
                <c:pt idx="220">
                  <c:v>248.02999999999997</c:v>
                </c:pt>
                <c:pt idx="221">
                  <c:v>249.05</c:v>
                </c:pt>
                <c:pt idx="222">
                  <c:v>250.06</c:v>
                </c:pt>
                <c:pt idx="223">
                  <c:v>251.07999999999998</c:v>
                </c:pt>
                <c:pt idx="224">
                  <c:v>252.08999999999997</c:v>
                </c:pt>
                <c:pt idx="225">
                  <c:v>253.11</c:v>
                </c:pt>
                <c:pt idx="226">
                  <c:v>254.12</c:v>
                </c:pt>
                <c:pt idx="227">
                  <c:v>255.14</c:v>
                </c:pt>
                <c:pt idx="228">
                  <c:v>256.14999999999998</c:v>
                </c:pt>
                <c:pt idx="229">
                  <c:v>257.17</c:v>
                </c:pt>
                <c:pt idx="230">
                  <c:v>258.18</c:v>
                </c:pt>
                <c:pt idx="231">
                  <c:v>259.2</c:v>
                </c:pt>
                <c:pt idx="232">
                  <c:v>260.21999999999997</c:v>
                </c:pt>
                <c:pt idx="233">
                  <c:v>261.23</c:v>
                </c:pt>
                <c:pt idx="234">
                  <c:v>262.25</c:v>
                </c:pt>
                <c:pt idx="235">
                  <c:v>263.26</c:v>
                </c:pt>
                <c:pt idx="236">
                  <c:v>264.27999999999997</c:v>
                </c:pt>
                <c:pt idx="237">
                  <c:v>265.28999999999996</c:v>
                </c:pt>
                <c:pt idx="238">
                  <c:v>268.01</c:v>
                </c:pt>
                <c:pt idx="239">
                  <c:v>269.02</c:v>
                </c:pt>
                <c:pt idx="240">
                  <c:v>270.03999999999996</c:v>
                </c:pt>
                <c:pt idx="241">
                  <c:v>271.05</c:v>
                </c:pt>
                <c:pt idx="242">
                  <c:v>272.67</c:v>
                </c:pt>
                <c:pt idx="243">
                  <c:v>273.69</c:v>
                </c:pt>
                <c:pt idx="244">
                  <c:v>274.70999999999998</c:v>
                </c:pt>
                <c:pt idx="245">
                  <c:v>275.71999999999997</c:v>
                </c:pt>
                <c:pt idx="246">
                  <c:v>276.74</c:v>
                </c:pt>
                <c:pt idx="247">
                  <c:v>278.12</c:v>
                </c:pt>
                <c:pt idx="248">
                  <c:v>279.13</c:v>
                </c:pt>
                <c:pt idx="249">
                  <c:v>280.14999999999998</c:v>
                </c:pt>
                <c:pt idx="250">
                  <c:v>281.15999999999997</c:v>
                </c:pt>
                <c:pt idx="251">
                  <c:v>282.17</c:v>
                </c:pt>
                <c:pt idx="252">
                  <c:v>283.19</c:v>
                </c:pt>
                <c:pt idx="253">
                  <c:v>284.2</c:v>
                </c:pt>
                <c:pt idx="254">
                  <c:v>285.21999999999997</c:v>
                </c:pt>
                <c:pt idx="255">
                  <c:v>286.23</c:v>
                </c:pt>
                <c:pt idx="256">
                  <c:v>287.25</c:v>
                </c:pt>
                <c:pt idx="257">
                  <c:v>288.26</c:v>
                </c:pt>
                <c:pt idx="258">
                  <c:v>289.27</c:v>
                </c:pt>
                <c:pt idx="259">
                  <c:v>290.33</c:v>
                </c:pt>
                <c:pt idx="260">
                  <c:v>291.38</c:v>
                </c:pt>
                <c:pt idx="261">
                  <c:v>292.43</c:v>
                </c:pt>
                <c:pt idx="262">
                  <c:v>293.51</c:v>
                </c:pt>
                <c:pt idx="263">
                  <c:v>294.55</c:v>
                </c:pt>
                <c:pt idx="264">
                  <c:v>295.61</c:v>
                </c:pt>
                <c:pt idx="265">
                  <c:v>296.65999999999997</c:v>
                </c:pt>
                <c:pt idx="266">
                  <c:v>297.70999999999998</c:v>
                </c:pt>
                <c:pt idx="267">
                  <c:v>298.77</c:v>
                </c:pt>
                <c:pt idx="268">
                  <c:v>299.83999999999997</c:v>
                </c:pt>
                <c:pt idx="269">
                  <c:v>300.89999999999998</c:v>
                </c:pt>
                <c:pt idx="270">
                  <c:v>301.95</c:v>
                </c:pt>
                <c:pt idx="271">
                  <c:v>303</c:v>
                </c:pt>
                <c:pt idx="272">
                  <c:v>304.08</c:v>
                </c:pt>
                <c:pt idx="273">
                  <c:v>305.48</c:v>
                </c:pt>
                <c:pt idx="274">
                  <c:v>306.55</c:v>
                </c:pt>
                <c:pt idx="275">
                  <c:v>307.59999999999997</c:v>
                </c:pt>
                <c:pt idx="276">
                  <c:v>308.64999999999998</c:v>
                </c:pt>
                <c:pt idx="277">
                  <c:v>309.7</c:v>
                </c:pt>
                <c:pt idx="278">
                  <c:v>310.75</c:v>
                </c:pt>
                <c:pt idx="279">
                  <c:v>311.8</c:v>
                </c:pt>
                <c:pt idx="280">
                  <c:v>312.84999999999997</c:v>
                </c:pt>
                <c:pt idx="281">
                  <c:v>313.89999999999998</c:v>
                </c:pt>
                <c:pt idx="282">
                  <c:v>314.95</c:v>
                </c:pt>
                <c:pt idx="283">
                  <c:v>316.58999999999997</c:v>
                </c:pt>
                <c:pt idx="284">
                  <c:v>317.64999999999998</c:v>
                </c:pt>
                <c:pt idx="285">
                  <c:v>318.7</c:v>
                </c:pt>
                <c:pt idx="286">
                  <c:v>319.76</c:v>
                </c:pt>
                <c:pt idx="287">
                  <c:v>320.81</c:v>
                </c:pt>
                <c:pt idx="288">
                  <c:v>321.86</c:v>
                </c:pt>
                <c:pt idx="289">
                  <c:v>322.90999999999997</c:v>
                </c:pt>
                <c:pt idx="290">
                  <c:v>323.95999999999998</c:v>
                </c:pt>
                <c:pt idx="291">
                  <c:v>325</c:v>
                </c:pt>
                <c:pt idx="292">
                  <c:v>326.06</c:v>
                </c:pt>
                <c:pt idx="293">
                  <c:v>327.11</c:v>
                </c:pt>
                <c:pt idx="294">
                  <c:v>328.15999999999997</c:v>
                </c:pt>
                <c:pt idx="295">
                  <c:v>329.21</c:v>
                </c:pt>
                <c:pt idx="296">
                  <c:v>330.26</c:v>
                </c:pt>
                <c:pt idx="297">
                  <c:v>331.31</c:v>
                </c:pt>
                <c:pt idx="298">
                  <c:v>332.36</c:v>
                </c:pt>
                <c:pt idx="299">
                  <c:v>333.40999999999997</c:v>
                </c:pt>
                <c:pt idx="300">
                  <c:v>334.48</c:v>
                </c:pt>
                <c:pt idx="301">
                  <c:v>335.53</c:v>
                </c:pt>
                <c:pt idx="302">
                  <c:v>336.57</c:v>
                </c:pt>
                <c:pt idx="303">
                  <c:v>337.62</c:v>
                </c:pt>
                <c:pt idx="304">
                  <c:v>338.67</c:v>
                </c:pt>
                <c:pt idx="305">
                  <c:v>339.71999999999997</c:v>
                </c:pt>
                <c:pt idx="306">
                  <c:v>340.77</c:v>
                </c:pt>
                <c:pt idx="307">
                  <c:v>341.82</c:v>
                </c:pt>
                <c:pt idx="308">
                  <c:v>342.86</c:v>
                </c:pt>
                <c:pt idx="309">
                  <c:v>343.90999999999997</c:v>
                </c:pt>
                <c:pt idx="310">
                  <c:v>344.96</c:v>
                </c:pt>
                <c:pt idx="311">
                  <c:v>346.01</c:v>
                </c:pt>
                <c:pt idx="312">
                  <c:v>347.06</c:v>
                </c:pt>
                <c:pt idx="313">
                  <c:v>348.09999999999997</c:v>
                </c:pt>
                <c:pt idx="314">
                  <c:v>349.15</c:v>
                </c:pt>
                <c:pt idx="315">
                  <c:v>350.2</c:v>
                </c:pt>
                <c:pt idx="316">
                  <c:v>351.25</c:v>
                </c:pt>
                <c:pt idx="317">
                  <c:v>352.3</c:v>
                </c:pt>
                <c:pt idx="318">
                  <c:v>353.34999999999997</c:v>
                </c:pt>
                <c:pt idx="319">
                  <c:v>354.4</c:v>
                </c:pt>
                <c:pt idx="320">
                  <c:v>355.44</c:v>
                </c:pt>
                <c:pt idx="321">
                  <c:v>356.49</c:v>
                </c:pt>
                <c:pt idx="322">
                  <c:v>357.53999999999996</c:v>
                </c:pt>
                <c:pt idx="323">
                  <c:v>358.59</c:v>
                </c:pt>
                <c:pt idx="324">
                  <c:v>359.64</c:v>
                </c:pt>
                <c:pt idx="325">
                  <c:v>360.69</c:v>
                </c:pt>
                <c:pt idx="326">
                  <c:v>361.73</c:v>
                </c:pt>
                <c:pt idx="327">
                  <c:v>362.78</c:v>
                </c:pt>
                <c:pt idx="328">
                  <c:v>363.83</c:v>
                </c:pt>
                <c:pt idx="329">
                  <c:v>364.88</c:v>
                </c:pt>
                <c:pt idx="330">
                  <c:v>365.93</c:v>
                </c:pt>
                <c:pt idx="331">
                  <c:v>366.98</c:v>
                </c:pt>
                <c:pt idx="332">
                  <c:v>368.03</c:v>
                </c:pt>
                <c:pt idx="333">
                  <c:v>369.07</c:v>
                </c:pt>
                <c:pt idx="334">
                  <c:v>370.12</c:v>
                </c:pt>
                <c:pt idx="335">
                  <c:v>371.17</c:v>
                </c:pt>
                <c:pt idx="336">
                  <c:v>372.21999999999997</c:v>
                </c:pt>
                <c:pt idx="337">
                  <c:v>373.26</c:v>
                </c:pt>
                <c:pt idx="338">
                  <c:v>374.31</c:v>
                </c:pt>
                <c:pt idx="339">
                  <c:v>375.36</c:v>
                </c:pt>
                <c:pt idx="340">
                  <c:v>376.40999999999997</c:v>
                </c:pt>
                <c:pt idx="341">
                  <c:v>377.46</c:v>
                </c:pt>
                <c:pt idx="342">
                  <c:v>378.51</c:v>
                </c:pt>
                <c:pt idx="343">
                  <c:v>379.56</c:v>
                </c:pt>
                <c:pt idx="344">
                  <c:v>380.59999999999997</c:v>
                </c:pt>
                <c:pt idx="345">
                  <c:v>381.65</c:v>
                </c:pt>
                <c:pt idx="346">
                  <c:v>382.7</c:v>
                </c:pt>
                <c:pt idx="347">
                  <c:v>383.75</c:v>
                </c:pt>
                <c:pt idx="348">
                  <c:v>384.78999999999996</c:v>
                </c:pt>
                <c:pt idx="349">
                  <c:v>385.84</c:v>
                </c:pt>
                <c:pt idx="350">
                  <c:v>386.89</c:v>
                </c:pt>
                <c:pt idx="351">
                  <c:v>387.94</c:v>
                </c:pt>
                <c:pt idx="352">
                  <c:v>388.99</c:v>
                </c:pt>
                <c:pt idx="353">
                  <c:v>390.03999999999996</c:v>
                </c:pt>
                <c:pt idx="354">
                  <c:v>391.08</c:v>
                </c:pt>
                <c:pt idx="355">
                  <c:v>392.13</c:v>
                </c:pt>
                <c:pt idx="356">
                  <c:v>393.18</c:v>
                </c:pt>
                <c:pt idx="357">
                  <c:v>394.23</c:v>
                </c:pt>
                <c:pt idx="358">
                  <c:v>395.28</c:v>
                </c:pt>
                <c:pt idx="359">
                  <c:v>396.33</c:v>
                </c:pt>
                <c:pt idx="360">
                  <c:v>397.37</c:v>
                </c:pt>
                <c:pt idx="361">
                  <c:v>398.42</c:v>
                </c:pt>
                <c:pt idx="362">
                  <c:v>399.46999999999997</c:v>
                </c:pt>
                <c:pt idx="363">
                  <c:v>400.52</c:v>
                </c:pt>
                <c:pt idx="364">
                  <c:v>401.56</c:v>
                </c:pt>
                <c:pt idx="365">
                  <c:v>402.61</c:v>
                </c:pt>
                <c:pt idx="366">
                  <c:v>403.65</c:v>
                </c:pt>
                <c:pt idx="367">
                  <c:v>404.7</c:v>
                </c:pt>
                <c:pt idx="368">
                  <c:v>405.75</c:v>
                </c:pt>
                <c:pt idx="369">
                  <c:v>406.8</c:v>
                </c:pt>
                <c:pt idx="370">
                  <c:v>407.84</c:v>
                </c:pt>
                <c:pt idx="371">
                  <c:v>408.89</c:v>
                </c:pt>
                <c:pt idx="372">
                  <c:v>409.93</c:v>
                </c:pt>
                <c:pt idx="373">
                  <c:v>410.98</c:v>
                </c:pt>
                <c:pt idx="374">
                  <c:v>412.02</c:v>
                </c:pt>
                <c:pt idx="375">
                  <c:v>413.07</c:v>
                </c:pt>
                <c:pt idx="376">
                  <c:v>414.11</c:v>
                </c:pt>
                <c:pt idx="377">
                  <c:v>415.15999999999997</c:v>
                </c:pt>
                <c:pt idx="378">
                  <c:v>416.2</c:v>
                </c:pt>
                <c:pt idx="379">
                  <c:v>417.25</c:v>
                </c:pt>
                <c:pt idx="380">
                  <c:v>418.28999999999996</c:v>
                </c:pt>
                <c:pt idx="381">
                  <c:v>419.34000000000003</c:v>
                </c:pt>
                <c:pt idx="382">
                  <c:v>420.39</c:v>
                </c:pt>
                <c:pt idx="383">
                  <c:v>421.43000000000006</c:v>
                </c:pt>
                <c:pt idx="384">
                  <c:v>422.48</c:v>
                </c:pt>
                <c:pt idx="385">
                  <c:v>423.53</c:v>
                </c:pt>
                <c:pt idx="386">
                  <c:v>424.57000000000005</c:v>
                </c:pt>
                <c:pt idx="387">
                  <c:v>425.62</c:v>
                </c:pt>
                <c:pt idx="388">
                  <c:v>426.65999999999997</c:v>
                </c:pt>
                <c:pt idx="389">
                  <c:v>427.70000000000005</c:v>
                </c:pt>
                <c:pt idx="390">
                  <c:v>428.75</c:v>
                </c:pt>
                <c:pt idx="391">
                  <c:v>429.78999999999996</c:v>
                </c:pt>
                <c:pt idx="392">
                  <c:v>430.84000000000003</c:v>
                </c:pt>
                <c:pt idx="393">
                  <c:v>431.88</c:v>
                </c:pt>
                <c:pt idx="394">
                  <c:v>432.92999999999995</c:v>
                </c:pt>
                <c:pt idx="395">
                  <c:v>433.98</c:v>
                </c:pt>
                <c:pt idx="396">
                  <c:v>435.02</c:v>
                </c:pt>
                <c:pt idx="397">
                  <c:v>436.06999999999994</c:v>
                </c:pt>
                <c:pt idx="398">
                  <c:v>437.11</c:v>
                </c:pt>
                <c:pt idx="399">
                  <c:v>438.15999999999997</c:v>
                </c:pt>
                <c:pt idx="400">
                  <c:v>439.21000000000004</c:v>
                </c:pt>
                <c:pt idx="401">
                  <c:v>440.25</c:v>
                </c:pt>
                <c:pt idx="402">
                  <c:v>441.29999999999995</c:v>
                </c:pt>
                <c:pt idx="403">
                  <c:v>442.34000000000003</c:v>
                </c:pt>
                <c:pt idx="404">
                  <c:v>443.39</c:v>
                </c:pt>
                <c:pt idx="405">
                  <c:v>444.42999999999995</c:v>
                </c:pt>
                <c:pt idx="406">
                  <c:v>445.48</c:v>
                </c:pt>
                <c:pt idx="407">
                  <c:v>446.52</c:v>
                </c:pt>
                <c:pt idx="408">
                  <c:v>447.56999999999994</c:v>
                </c:pt>
                <c:pt idx="409">
                  <c:v>448.61</c:v>
                </c:pt>
                <c:pt idx="410">
                  <c:v>449.65999999999997</c:v>
                </c:pt>
                <c:pt idx="411">
                  <c:v>450.71000000000004</c:v>
                </c:pt>
                <c:pt idx="412">
                  <c:v>451.75</c:v>
                </c:pt>
                <c:pt idx="413">
                  <c:v>452.79999999999995</c:v>
                </c:pt>
                <c:pt idx="414">
                  <c:v>453.84000000000003</c:v>
                </c:pt>
                <c:pt idx="415">
                  <c:v>454.89</c:v>
                </c:pt>
                <c:pt idx="416">
                  <c:v>455.93999999999994</c:v>
                </c:pt>
                <c:pt idx="417">
                  <c:v>456.98</c:v>
                </c:pt>
                <c:pt idx="418">
                  <c:v>458.03</c:v>
                </c:pt>
                <c:pt idx="419">
                  <c:v>459.06999999999994</c:v>
                </c:pt>
                <c:pt idx="420">
                  <c:v>460.12</c:v>
                </c:pt>
                <c:pt idx="421">
                  <c:v>461.16999999999996</c:v>
                </c:pt>
                <c:pt idx="422">
                  <c:v>462.21000000000004</c:v>
                </c:pt>
                <c:pt idx="423">
                  <c:v>463.26</c:v>
                </c:pt>
                <c:pt idx="424">
                  <c:v>464.29999999999995</c:v>
                </c:pt>
                <c:pt idx="425">
                  <c:v>465.35</c:v>
                </c:pt>
                <c:pt idx="426">
                  <c:v>466.39</c:v>
                </c:pt>
                <c:pt idx="427">
                  <c:v>467.43999999999994</c:v>
                </c:pt>
                <c:pt idx="428">
                  <c:v>468.48</c:v>
                </c:pt>
                <c:pt idx="429">
                  <c:v>469.53</c:v>
                </c:pt>
                <c:pt idx="430">
                  <c:v>470.58000000000004</c:v>
                </c:pt>
                <c:pt idx="431">
                  <c:v>471.62</c:v>
                </c:pt>
                <c:pt idx="432">
                  <c:v>472.65999999999997</c:v>
                </c:pt>
                <c:pt idx="433">
                  <c:v>473.71000000000004</c:v>
                </c:pt>
                <c:pt idx="434">
                  <c:v>474.76</c:v>
                </c:pt>
                <c:pt idx="435">
                  <c:v>475.79999999999995</c:v>
                </c:pt>
                <c:pt idx="436">
                  <c:v>476.85</c:v>
                </c:pt>
                <c:pt idx="437">
                  <c:v>477.9</c:v>
                </c:pt>
                <c:pt idx="438">
                  <c:v>478.93999999999994</c:v>
                </c:pt>
                <c:pt idx="439">
                  <c:v>479.99</c:v>
                </c:pt>
                <c:pt idx="440">
                  <c:v>481.03</c:v>
                </c:pt>
                <c:pt idx="441">
                  <c:v>482.08000000000004</c:v>
                </c:pt>
                <c:pt idx="442">
                  <c:v>483.12</c:v>
                </c:pt>
                <c:pt idx="443">
                  <c:v>484.16999999999996</c:v>
                </c:pt>
                <c:pt idx="444">
                  <c:v>485.21000000000004</c:v>
                </c:pt>
                <c:pt idx="445">
                  <c:v>486.26</c:v>
                </c:pt>
                <c:pt idx="446">
                  <c:v>487.29999999999995</c:v>
                </c:pt>
                <c:pt idx="447">
                  <c:v>488.35</c:v>
                </c:pt>
                <c:pt idx="448">
                  <c:v>489.39</c:v>
                </c:pt>
                <c:pt idx="449">
                  <c:v>490.43999999999994</c:v>
                </c:pt>
                <c:pt idx="450">
                  <c:v>491.49</c:v>
                </c:pt>
                <c:pt idx="451">
                  <c:v>492.53</c:v>
                </c:pt>
                <c:pt idx="452">
                  <c:v>493.56999999999994</c:v>
                </c:pt>
                <c:pt idx="453">
                  <c:v>494.62</c:v>
                </c:pt>
                <c:pt idx="454">
                  <c:v>495.65999999999997</c:v>
                </c:pt>
                <c:pt idx="455">
                  <c:v>496.71000000000004</c:v>
                </c:pt>
                <c:pt idx="456">
                  <c:v>497.75</c:v>
                </c:pt>
                <c:pt idx="457">
                  <c:v>498.79999999999995</c:v>
                </c:pt>
                <c:pt idx="458">
                  <c:v>499.84000000000003</c:v>
                </c:pt>
                <c:pt idx="459">
                  <c:v>500.89</c:v>
                </c:pt>
                <c:pt idx="460">
                  <c:v>501.92999999999995</c:v>
                </c:pt>
                <c:pt idx="461">
                  <c:v>502.98</c:v>
                </c:pt>
                <c:pt idx="462">
                  <c:v>504.03</c:v>
                </c:pt>
                <c:pt idx="463">
                  <c:v>505.06999999999994</c:v>
                </c:pt>
                <c:pt idx="464">
                  <c:v>506.12</c:v>
                </c:pt>
                <c:pt idx="465">
                  <c:v>507.15999999999997</c:v>
                </c:pt>
                <c:pt idx="466">
                  <c:v>508.21000000000004</c:v>
                </c:pt>
                <c:pt idx="467">
                  <c:v>509.25</c:v>
                </c:pt>
                <c:pt idx="468">
                  <c:v>510.29999999999995</c:v>
                </c:pt>
                <c:pt idx="469">
                  <c:v>511.35</c:v>
                </c:pt>
                <c:pt idx="470">
                  <c:v>512.39</c:v>
                </c:pt>
                <c:pt idx="471">
                  <c:v>513.43999999999994</c:v>
                </c:pt>
                <c:pt idx="472">
                  <c:v>514.49</c:v>
                </c:pt>
                <c:pt idx="473">
                  <c:v>515.53</c:v>
                </c:pt>
                <c:pt idx="474">
                  <c:v>516.58000000000004</c:v>
                </c:pt>
                <c:pt idx="475">
                  <c:v>517.62</c:v>
                </c:pt>
                <c:pt idx="476">
                  <c:v>518.66999999999996</c:v>
                </c:pt>
                <c:pt idx="477">
                  <c:v>519.72</c:v>
                </c:pt>
                <c:pt idx="478">
                  <c:v>520.76</c:v>
                </c:pt>
                <c:pt idx="479">
                  <c:v>521.80999999999995</c:v>
                </c:pt>
                <c:pt idx="480">
                  <c:v>522.85</c:v>
                </c:pt>
                <c:pt idx="481">
                  <c:v>523.9</c:v>
                </c:pt>
                <c:pt idx="482">
                  <c:v>524.93999999999994</c:v>
                </c:pt>
                <c:pt idx="483">
                  <c:v>525.99</c:v>
                </c:pt>
                <c:pt idx="484">
                  <c:v>527.04</c:v>
                </c:pt>
                <c:pt idx="485">
                  <c:v>528.08000000000004</c:v>
                </c:pt>
                <c:pt idx="486">
                  <c:v>529.13</c:v>
                </c:pt>
                <c:pt idx="487">
                  <c:v>530.17999999999995</c:v>
                </c:pt>
                <c:pt idx="488">
                  <c:v>531.22</c:v>
                </c:pt>
                <c:pt idx="489">
                  <c:v>532.27</c:v>
                </c:pt>
                <c:pt idx="490">
                  <c:v>533.31999999999994</c:v>
                </c:pt>
                <c:pt idx="491">
                  <c:v>534.36</c:v>
                </c:pt>
                <c:pt idx="492">
                  <c:v>535.41</c:v>
                </c:pt>
                <c:pt idx="493">
                  <c:v>536.45000000000005</c:v>
                </c:pt>
                <c:pt idx="494">
                  <c:v>537.49</c:v>
                </c:pt>
                <c:pt idx="495">
                  <c:v>538.54</c:v>
                </c:pt>
                <c:pt idx="496">
                  <c:v>539.58000000000004</c:v>
                </c:pt>
                <c:pt idx="497">
                  <c:v>540.63</c:v>
                </c:pt>
                <c:pt idx="498">
                  <c:v>541.67999999999995</c:v>
                </c:pt>
                <c:pt idx="499">
                  <c:v>542.72</c:v>
                </c:pt>
                <c:pt idx="500">
                  <c:v>543.77</c:v>
                </c:pt>
                <c:pt idx="501">
                  <c:v>544.80999999999995</c:v>
                </c:pt>
                <c:pt idx="502">
                  <c:v>545.86</c:v>
                </c:pt>
                <c:pt idx="503">
                  <c:v>546.9</c:v>
                </c:pt>
                <c:pt idx="504">
                  <c:v>547.95000000000005</c:v>
                </c:pt>
                <c:pt idx="505">
                  <c:v>549</c:v>
                </c:pt>
                <c:pt idx="506">
                  <c:v>550.04</c:v>
                </c:pt>
                <c:pt idx="507">
                  <c:v>551.09</c:v>
                </c:pt>
                <c:pt idx="508">
                  <c:v>552.13</c:v>
                </c:pt>
                <c:pt idx="509">
                  <c:v>553.17999999999995</c:v>
                </c:pt>
                <c:pt idx="510">
                  <c:v>554.22</c:v>
                </c:pt>
                <c:pt idx="511">
                  <c:v>555.27</c:v>
                </c:pt>
                <c:pt idx="512">
                  <c:v>556.31999999999994</c:v>
                </c:pt>
                <c:pt idx="513">
                  <c:v>557.36</c:v>
                </c:pt>
                <c:pt idx="514">
                  <c:v>558.41</c:v>
                </c:pt>
                <c:pt idx="515">
                  <c:v>559.45000000000005</c:v>
                </c:pt>
                <c:pt idx="516">
                  <c:v>560.5</c:v>
                </c:pt>
                <c:pt idx="517">
                  <c:v>561.54</c:v>
                </c:pt>
                <c:pt idx="518">
                  <c:v>562.59</c:v>
                </c:pt>
                <c:pt idx="519">
                  <c:v>563.64</c:v>
                </c:pt>
                <c:pt idx="520">
                  <c:v>564.67999999999995</c:v>
                </c:pt>
                <c:pt idx="521">
                  <c:v>565.73</c:v>
                </c:pt>
                <c:pt idx="522">
                  <c:v>566.77</c:v>
                </c:pt>
                <c:pt idx="523">
                  <c:v>567.81999999999994</c:v>
                </c:pt>
                <c:pt idx="524">
                  <c:v>568.87</c:v>
                </c:pt>
                <c:pt idx="525">
                  <c:v>569.91</c:v>
                </c:pt>
                <c:pt idx="526">
                  <c:v>570.96</c:v>
                </c:pt>
                <c:pt idx="527">
                  <c:v>572</c:v>
                </c:pt>
                <c:pt idx="528">
                  <c:v>573.04999999999995</c:v>
                </c:pt>
                <c:pt idx="529">
                  <c:v>574.1</c:v>
                </c:pt>
                <c:pt idx="530">
                  <c:v>575.15</c:v>
                </c:pt>
                <c:pt idx="531">
                  <c:v>576.21</c:v>
                </c:pt>
                <c:pt idx="532">
                  <c:v>577.27</c:v>
                </c:pt>
                <c:pt idx="533">
                  <c:v>578.33000000000004</c:v>
                </c:pt>
                <c:pt idx="534">
                  <c:v>579.39</c:v>
                </c:pt>
                <c:pt idx="535">
                  <c:v>580.45000000000005</c:v>
                </c:pt>
                <c:pt idx="536">
                  <c:v>581.51</c:v>
                </c:pt>
                <c:pt idx="537">
                  <c:v>582.56999999999994</c:v>
                </c:pt>
                <c:pt idx="538">
                  <c:v>583.62</c:v>
                </c:pt>
                <c:pt idx="539">
                  <c:v>584.67999999999995</c:v>
                </c:pt>
              </c:numCache>
            </c:numRef>
          </c:xVal>
          <c:yVal>
            <c:numRef>
              <c:f>Sheet1!$E$2:$E$541</c:f>
              <c:numCache>
                <c:formatCode>General</c:formatCode>
                <c:ptCount val="5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48-554C-8286-0D805150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152911"/>
        <c:axId val="1154154559"/>
      </c:scatterChart>
      <c:valAx>
        <c:axId val="1154152911"/>
        <c:scaling>
          <c:orientation val="minMax"/>
          <c:max val="58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elapsed 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54154559"/>
        <c:crosses val="autoZero"/>
        <c:crossBetween val="midCat"/>
      </c:valAx>
      <c:valAx>
        <c:axId val="1154154559"/>
        <c:scaling>
          <c:orientation val="minMax"/>
          <c:max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size (GB)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541529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Sheet1!$A$2:$A$1247</c:f>
              <c:numCache>
                <c:formatCode>General</c:formatCode>
                <c:ptCount val="1246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3.1499999999999915</c:v>
                </c:pt>
                <c:pt idx="4">
                  <c:v>4.2000000000000028</c:v>
                </c:pt>
                <c:pt idx="5">
                  <c:v>5.25</c:v>
                </c:pt>
                <c:pt idx="6">
                  <c:v>6.3100000000000023</c:v>
                </c:pt>
                <c:pt idx="7">
                  <c:v>7.3599999999999994</c:v>
                </c:pt>
                <c:pt idx="8">
                  <c:v>8.4099999999999966</c:v>
                </c:pt>
                <c:pt idx="9">
                  <c:v>9.4599999999999937</c:v>
                </c:pt>
                <c:pt idx="10">
                  <c:v>10.489999999999995</c:v>
                </c:pt>
                <c:pt idx="11">
                  <c:v>11.530000000000001</c:v>
                </c:pt>
                <c:pt idx="12">
                  <c:v>12.569999999999993</c:v>
                </c:pt>
                <c:pt idx="13">
                  <c:v>13.61</c:v>
                </c:pt>
                <c:pt idx="14">
                  <c:v>14.649999999999991</c:v>
                </c:pt>
                <c:pt idx="15">
                  <c:v>15.690000000000012</c:v>
                </c:pt>
                <c:pt idx="16">
                  <c:v>16.730000000000004</c:v>
                </c:pt>
                <c:pt idx="17">
                  <c:v>17.769999999999996</c:v>
                </c:pt>
                <c:pt idx="18">
                  <c:v>18.809999999999988</c:v>
                </c:pt>
                <c:pt idx="19">
                  <c:v>19.850000000000009</c:v>
                </c:pt>
                <c:pt idx="20">
                  <c:v>20.89</c:v>
                </c:pt>
                <c:pt idx="21">
                  <c:v>21.940000000000012</c:v>
                </c:pt>
                <c:pt idx="22">
                  <c:v>22.980000000000004</c:v>
                </c:pt>
                <c:pt idx="23">
                  <c:v>24.019999999999996</c:v>
                </c:pt>
                <c:pt idx="24">
                  <c:v>25.070000000000007</c:v>
                </c:pt>
                <c:pt idx="25">
                  <c:v>26.11</c:v>
                </c:pt>
                <c:pt idx="26">
                  <c:v>27.160000000000011</c:v>
                </c:pt>
                <c:pt idx="27">
                  <c:v>28.200000000000003</c:v>
                </c:pt>
                <c:pt idx="28">
                  <c:v>29.249999999999986</c:v>
                </c:pt>
                <c:pt idx="29">
                  <c:v>30.290000000000006</c:v>
                </c:pt>
                <c:pt idx="30">
                  <c:v>31.339999999999989</c:v>
                </c:pt>
                <c:pt idx="31">
                  <c:v>32.39</c:v>
                </c:pt>
                <c:pt idx="32">
                  <c:v>33.440000000000012</c:v>
                </c:pt>
                <c:pt idx="33">
                  <c:v>34.489999999999995</c:v>
                </c:pt>
                <c:pt idx="34">
                  <c:v>35.540000000000006</c:v>
                </c:pt>
                <c:pt idx="35">
                  <c:v>36.589999999999989</c:v>
                </c:pt>
                <c:pt idx="36">
                  <c:v>37.64</c:v>
                </c:pt>
                <c:pt idx="37">
                  <c:v>38.690000000000012</c:v>
                </c:pt>
                <c:pt idx="38">
                  <c:v>39.739999999999995</c:v>
                </c:pt>
                <c:pt idx="39">
                  <c:v>40.799999999999997</c:v>
                </c:pt>
                <c:pt idx="40">
                  <c:v>41.850000000000009</c:v>
                </c:pt>
                <c:pt idx="41">
                  <c:v>42.910000000000011</c:v>
                </c:pt>
                <c:pt idx="42">
                  <c:v>43.959999999999994</c:v>
                </c:pt>
                <c:pt idx="43">
                  <c:v>45.019999999999996</c:v>
                </c:pt>
                <c:pt idx="44">
                  <c:v>46.070000000000007</c:v>
                </c:pt>
                <c:pt idx="45">
                  <c:v>47.13000000000001</c:v>
                </c:pt>
                <c:pt idx="46">
                  <c:v>48.190000000000012</c:v>
                </c:pt>
                <c:pt idx="47">
                  <c:v>49.239999999999995</c:v>
                </c:pt>
                <c:pt idx="48">
                  <c:v>50.3</c:v>
                </c:pt>
                <c:pt idx="49">
                  <c:v>51.36</c:v>
                </c:pt>
                <c:pt idx="50">
                  <c:v>52.42</c:v>
                </c:pt>
                <c:pt idx="51">
                  <c:v>53.480000000000004</c:v>
                </c:pt>
                <c:pt idx="52">
                  <c:v>54.540000000000006</c:v>
                </c:pt>
                <c:pt idx="53">
                  <c:v>55.600000000000009</c:v>
                </c:pt>
                <c:pt idx="54">
                  <c:v>56.660000000000011</c:v>
                </c:pt>
                <c:pt idx="55">
                  <c:v>57.719999999999985</c:v>
                </c:pt>
                <c:pt idx="56">
                  <c:v>58.790000000000006</c:v>
                </c:pt>
                <c:pt idx="57">
                  <c:v>59.850000000000009</c:v>
                </c:pt>
                <c:pt idx="58">
                  <c:v>60.910000000000011</c:v>
                </c:pt>
                <c:pt idx="59">
                  <c:v>61.980000000000004</c:v>
                </c:pt>
                <c:pt idx="60">
                  <c:v>63.040000000000006</c:v>
                </c:pt>
                <c:pt idx="61">
                  <c:v>64.11</c:v>
                </c:pt>
                <c:pt idx="62">
                  <c:v>65.179999999999993</c:v>
                </c:pt>
                <c:pt idx="63">
                  <c:v>66.239999999999995</c:v>
                </c:pt>
                <c:pt idx="64">
                  <c:v>67.309999999999988</c:v>
                </c:pt>
                <c:pt idx="65">
                  <c:v>68.38000000000001</c:v>
                </c:pt>
                <c:pt idx="66">
                  <c:v>69.45</c:v>
                </c:pt>
                <c:pt idx="67">
                  <c:v>70.52</c:v>
                </c:pt>
                <c:pt idx="68">
                  <c:v>71.589999999999989</c:v>
                </c:pt>
                <c:pt idx="69">
                  <c:v>72.660000000000011</c:v>
                </c:pt>
                <c:pt idx="70">
                  <c:v>73.73</c:v>
                </c:pt>
                <c:pt idx="71">
                  <c:v>74.8</c:v>
                </c:pt>
                <c:pt idx="72">
                  <c:v>75.86999999999999</c:v>
                </c:pt>
                <c:pt idx="73">
                  <c:v>76.95</c:v>
                </c:pt>
                <c:pt idx="74">
                  <c:v>78.02</c:v>
                </c:pt>
                <c:pt idx="75">
                  <c:v>79.089999999999989</c:v>
                </c:pt>
                <c:pt idx="76">
                  <c:v>80.160000000000011</c:v>
                </c:pt>
                <c:pt idx="77">
                  <c:v>81.239999999999995</c:v>
                </c:pt>
                <c:pt idx="78">
                  <c:v>82.309999999999988</c:v>
                </c:pt>
                <c:pt idx="79">
                  <c:v>83.39</c:v>
                </c:pt>
                <c:pt idx="80">
                  <c:v>84.46</c:v>
                </c:pt>
                <c:pt idx="81">
                  <c:v>85.54</c:v>
                </c:pt>
                <c:pt idx="82">
                  <c:v>86.61999999999999</c:v>
                </c:pt>
                <c:pt idx="83">
                  <c:v>87.690000000000012</c:v>
                </c:pt>
                <c:pt idx="84">
                  <c:v>88.77</c:v>
                </c:pt>
                <c:pt idx="85">
                  <c:v>89.850000000000009</c:v>
                </c:pt>
                <c:pt idx="86">
                  <c:v>90.929999999999993</c:v>
                </c:pt>
                <c:pt idx="87">
                  <c:v>92.01</c:v>
                </c:pt>
                <c:pt idx="88">
                  <c:v>93.089999999999989</c:v>
                </c:pt>
                <c:pt idx="89">
                  <c:v>94.17</c:v>
                </c:pt>
                <c:pt idx="90">
                  <c:v>95.249999999999986</c:v>
                </c:pt>
                <c:pt idx="91">
                  <c:v>96.33</c:v>
                </c:pt>
                <c:pt idx="92">
                  <c:v>97.42</c:v>
                </c:pt>
                <c:pt idx="93">
                  <c:v>98.499999999999986</c:v>
                </c:pt>
                <c:pt idx="94">
                  <c:v>99.58</c:v>
                </c:pt>
                <c:pt idx="95">
                  <c:v>100.67</c:v>
                </c:pt>
                <c:pt idx="96">
                  <c:v>101.74999999999999</c:v>
                </c:pt>
                <c:pt idx="97">
                  <c:v>102.83999999999999</c:v>
                </c:pt>
                <c:pt idx="98">
                  <c:v>103.92</c:v>
                </c:pt>
                <c:pt idx="99">
                  <c:v>105.01</c:v>
                </c:pt>
                <c:pt idx="100">
                  <c:v>106.08999999999999</c:v>
                </c:pt>
                <c:pt idx="101">
                  <c:v>107.17999999999999</c:v>
                </c:pt>
                <c:pt idx="102">
                  <c:v>108.27</c:v>
                </c:pt>
                <c:pt idx="103">
                  <c:v>109.36</c:v>
                </c:pt>
                <c:pt idx="104">
                  <c:v>110.45</c:v>
                </c:pt>
                <c:pt idx="105">
                  <c:v>111.54</c:v>
                </c:pt>
                <c:pt idx="106">
                  <c:v>112.63000000000001</c:v>
                </c:pt>
                <c:pt idx="107">
                  <c:v>113.71999999999998</c:v>
                </c:pt>
                <c:pt idx="108">
                  <c:v>114.80999999999999</c:v>
                </c:pt>
                <c:pt idx="109">
                  <c:v>115.91000000000001</c:v>
                </c:pt>
                <c:pt idx="110">
                  <c:v>116.99999999999999</c:v>
                </c:pt>
                <c:pt idx="111">
                  <c:v>118.33</c:v>
                </c:pt>
                <c:pt idx="112">
                  <c:v>119.49</c:v>
                </c:pt>
                <c:pt idx="113">
                  <c:v>120.61999999999999</c:v>
                </c:pt>
                <c:pt idx="114">
                  <c:v>121.71999999999998</c:v>
                </c:pt>
                <c:pt idx="115">
                  <c:v>122.82000000000001</c:v>
                </c:pt>
                <c:pt idx="116">
                  <c:v>123.92999999999999</c:v>
                </c:pt>
                <c:pt idx="117">
                  <c:v>125.02999999999999</c:v>
                </c:pt>
                <c:pt idx="118">
                  <c:v>126.13000000000001</c:v>
                </c:pt>
                <c:pt idx="119">
                  <c:v>127.24</c:v>
                </c:pt>
                <c:pt idx="120">
                  <c:v>128.33999999999997</c:v>
                </c:pt>
                <c:pt idx="121">
                  <c:v>129.89999999999998</c:v>
                </c:pt>
                <c:pt idx="122">
                  <c:v>131.01</c:v>
                </c:pt>
                <c:pt idx="123">
                  <c:v>132.11000000000001</c:v>
                </c:pt>
                <c:pt idx="124">
                  <c:v>133.23000000000002</c:v>
                </c:pt>
                <c:pt idx="125">
                  <c:v>134.33999999999997</c:v>
                </c:pt>
                <c:pt idx="126">
                  <c:v>135.44999999999999</c:v>
                </c:pt>
                <c:pt idx="127">
                  <c:v>136.57</c:v>
                </c:pt>
                <c:pt idx="128">
                  <c:v>137.68</c:v>
                </c:pt>
                <c:pt idx="129">
                  <c:v>138.79000000000002</c:v>
                </c:pt>
                <c:pt idx="130">
                  <c:v>140.51</c:v>
                </c:pt>
                <c:pt idx="131">
                  <c:v>141.64999999999998</c:v>
                </c:pt>
                <c:pt idx="132">
                  <c:v>142.76</c:v>
                </c:pt>
                <c:pt idx="133">
                  <c:v>161.90999999999997</c:v>
                </c:pt>
                <c:pt idx="134">
                  <c:v>163.05000000000001</c:v>
                </c:pt>
                <c:pt idx="135">
                  <c:v>164.19</c:v>
                </c:pt>
                <c:pt idx="136">
                  <c:v>165.34999999999997</c:v>
                </c:pt>
                <c:pt idx="137">
                  <c:v>166.46999999999997</c:v>
                </c:pt>
                <c:pt idx="138">
                  <c:v>167.59999999999997</c:v>
                </c:pt>
                <c:pt idx="139">
                  <c:v>168.72999999999996</c:v>
                </c:pt>
                <c:pt idx="140">
                  <c:v>169.88</c:v>
                </c:pt>
                <c:pt idx="141">
                  <c:v>171</c:v>
                </c:pt>
                <c:pt idx="142">
                  <c:v>172.15999999999997</c:v>
                </c:pt>
                <c:pt idx="143">
                  <c:v>173.28999999999996</c:v>
                </c:pt>
                <c:pt idx="144">
                  <c:v>174.41999999999996</c:v>
                </c:pt>
                <c:pt idx="145">
                  <c:v>175.56</c:v>
                </c:pt>
                <c:pt idx="146">
                  <c:v>176.69</c:v>
                </c:pt>
                <c:pt idx="147">
                  <c:v>177.81</c:v>
                </c:pt>
                <c:pt idx="148">
                  <c:v>178.94</c:v>
                </c:pt>
                <c:pt idx="149">
                  <c:v>180.06</c:v>
                </c:pt>
                <c:pt idx="150">
                  <c:v>181.19</c:v>
                </c:pt>
                <c:pt idx="151">
                  <c:v>182.31</c:v>
                </c:pt>
                <c:pt idx="152">
                  <c:v>183.45999999999998</c:v>
                </c:pt>
                <c:pt idx="153">
                  <c:v>184.58999999999997</c:v>
                </c:pt>
                <c:pt idx="154">
                  <c:v>185.70999999999998</c:v>
                </c:pt>
                <c:pt idx="155">
                  <c:v>186.83999999999997</c:v>
                </c:pt>
                <c:pt idx="156">
                  <c:v>187.95999999999998</c:v>
                </c:pt>
                <c:pt idx="157">
                  <c:v>189.13</c:v>
                </c:pt>
                <c:pt idx="158">
                  <c:v>190.25</c:v>
                </c:pt>
                <c:pt idx="159">
                  <c:v>191.38</c:v>
                </c:pt>
                <c:pt idx="160">
                  <c:v>192.5</c:v>
                </c:pt>
                <c:pt idx="161">
                  <c:v>193.62</c:v>
                </c:pt>
                <c:pt idx="162">
                  <c:v>194.77999999999997</c:v>
                </c:pt>
                <c:pt idx="163">
                  <c:v>195.91999999999996</c:v>
                </c:pt>
                <c:pt idx="164">
                  <c:v>197.05</c:v>
                </c:pt>
                <c:pt idx="165">
                  <c:v>198.18</c:v>
                </c:pt>
                <c:pt idx="166">
                  <c:v>199.3</c:v>
                </c:pt>
                <c:pt idx="167">
                  <c:v>200.43</c:v>
                </c:pt>
                <c:pt idx="168">
                  <c:v>201.56</c:v>
                </c:pt>
                <c:pt idx="169">
                  <c:v>202.68</c:v>
                </c:pt>
                <c:pt idx="170">
                  <c:v>203.82</c:v>
                </c:pt>
                <c:pt idx="171">
                  <c:v>204.96999999999997</c:v>
                </c:pt>
                <c:pt idx="172">
                  <c:v>206.13</c:v>
                </c:pt>
                <c:pt idx="173">
                  <c:v>207.32</c:v>
                </c:pt>
                <c:pt idx="174">
                  <c:v>208.45</c:v>
                </c:pt>
                <c:pt idx="175">
                  <c:v>209.59999999999997</c:v>
                </c:pt>
                <c:pt idx="176">
                  <c:v>210.71999999999997</c:v>
                </c:pt>
                <c:pt idx="177">
                  <c:v>211.84999999999997</c:v>
                </c:pt>
                <c:pt idx="178">
                  <c:v>213</c:v>
                </c:pt>
                <c:pt idx="179">
                  <c:v>214.12</c:v>
                </c:pt>
                <c:pt idx="180">
                  <c:v>215.25</c:v>
                </c:pt>
                <c:pt idx="181">
                  <c:v>216.37</c:v>
                </c:pt>
                <c:pt idx="182">
                  <c:v>217.5</c:v>
                </c:pt>
                <c:pt idx="183">
                  <c:v>218.62</c:v>
                </c:pt>
                <c:pt idx="184">
                  <c:v>219.75</c:v>
                </c:pt>
                <c:pt idx="185">
                  <c:v>220.87</c:v>
                </c:pt>
                <c:pt idx="186">
                  <c:v>222.02999999999997</c:v>
                </c:pt>
                <c:pt idx="187">
                  <c:v>223.14999999999998</c:v>
                </c:pt>
                <c:pt idx="188">
                  <c:v>224.27999999999997</c:v>
                </c:pt>
                <c:pt idx="189">
                  <c:v>225.39999999999998</c:v>
                </c:pt>
                <c:pt idx="190">
                  <c:v>227.35999999999996</c:v>
                </c:pt>
                <c:pt idx="191">
                  <c:v>228.47999999999996</c:v>
                </c:pt>
                <c:pt idx="192">
                  <c:v>229.59999999999997</c:v>
                </c:pt>
                <c:pt idx="193">
                  <c:v>230.72999999999996</c:v>
                </c:pt>
                <c:pt idx="194">
                  <c:v>231.84999999999997</c:v>
                </c:pt>
                <c:pt idx="195">
                  <c:v>233.01</c:v>
                </c:pt>
                <c:pt idx="196">
                  <c:v>234.14</c:v>
                </c:pt>
                <c:pt idx="197">
                  <c:v>235.26</c:v>
                </c:pt>
                <c:pt idx="198">
                  <c:v>236.37</c:v>
                </c:pt>
                <c:pt idx="199">
                  <c:v>237.5</c:v>
                </c:pt>
                <c:pt idx="200">
                  <c:v>238.63</c:v>
                </c:pt>
                <c:pt idx="201">
                  <c:v>239.64</c:v>
                </c:pt>
                <c:pt idx="202">
                  <c:v>240.66000000000003</c:v>
                </c:pt>
                <c:pt idx="203">
                  <c:v>241.67000000000002</c:v>
                </c:pt>
                <c:pt idx="204">
                  <c:v>242.68</c:v>
                </c:pt>
                <c:pt idx="205">
                  <c:v>243.7</c:v>
                </c:pt>
                <c:pt idx="206">
                  <c:v>244.71000000000004</c:v>
                </c:pt>
                <c:pt idx="207">
                  <c:v>245.73000000000002</c:v>
                </c:pt>
                <c:pt idx="208">
                  <c:v>246.74</c:v>
                </c:pt>
                <c:pt idx="209">
                  <c:v>247.75</c:v>
                </c:pt>
                <c:pt idx="210">
                  <c:v>248.76999999999998</c:v>
                </c:pt>
                <c:pt idx="211">
                  <c:v>249.78000000000003</c:v>
                </c:pt>
                <c:pt idx="212">
                  <c:v>250.79000000000002</c:v>
                </c:pt>
                <c:pt idx="213">
                  <c:v>251.81</c:v>
                </c:pt>
                <c:pt idx="214">
                  <c:v>252.82</c:v>
                </c:pt>
                <c:pt idx="215">
                  <c:v>253.82999999999998</c:v>
                </c:pt>
                <c:pt idx="216">
                  <c:v>254.85000000000002</c:v>
                </c:pt>
                <c:pt idx="217">
                  <c:v>260.99</c:v>
                </c:pt>
                <c:pt idx="218">
                  <c:v>262</c:v>
                </c:pt>
                <c:pt idx="219">
                  <c:v>263.01</c:v>
                </c:pt>
                <c:pt idx="220">
                  <c:v>264.03000000000003</c:v>
                </c:pt>
                <c:pt idx="221">
                  <c:v>265.04000000000002</c:v>
                </c:pt>
                <c:pt idx="222">
                  <c:v>266.06</c:v>
                </c:pt>
                <c:pt idx="223">
                  <c:v>267.07</c:v>
                </c:pt>
                <c:pt idx="224">
                  <c:v>268.09000000000003</c:v>
                </c:pt>
                <c:pt idx="225">
                  <c:v>269.11</c:v>
                </c:pt>
                <c:pt idx="226">
                  <c:v>270.13</c:v>
                </c:pt>
                <c:pt idx="227">
                  <c:v>271.14</c:v>
                </c:pt>
                <c:pt idx="228">
                  <c:v>272.16000000000003</c:v>
                </c:pt>
                <c:pt idx="229">
                  <c:v>273.17</c:v>
                </c:pt>
                <c:pt idx="230">
                  <c:v>274.19</c:v>
                </c:pt>
                <c:pt idx="231">
                  <c:v>275.2</c:v>
                </c:pt>
                <c:pt idx="232">
                  <c:v>276.22000000000003</c:v>
                </c:pt>
                <c:pt idx="233">
                  <c:v>277.23</c:v>
                </c:pt>
                <c:pt idx="234">
                  <c:v>278.25</c:v>
                </c:pt>
                <c:pt idx="235">
                  <c:v>279.26</c:v>
                </c:pt>
                <c:pt idx="236">
                  <c:v>280.28000000000003</c:v>
                </c:pt>
                <c:pt idx="237">
                  <c:v>281.29000000000002</c:v>
                </c:pt>
                <c:pt idx="238">
                  <c:v>282.31</c:v>
                </c:pt>
                <c:pt idx="239">
                  <c:v>283.32</c:v>
                </c:pt>
                <c:pt idx="240">
                  <c:v>284.34000000000003</c:v>
                </c:pt>
                <c:pt idx="241">
                  <c:v>285.36</c:v>
                </c:pt>
                <c:pt idx="242">
                  <c:v>286.38</c:v>
                </c:pt>
                <c:pt idx="243">
                  <c:v>287.39</c:v>
                </c:pt>
                <c:pt idx="244">
                  <c:v>288.41000000000003</c:v>
                </c:pt>
                <c:pt idx="245">
                  <c:v>289.42</c:v>
                </c:pt>
                <c:pt idx="246">
                  <c:v>290.44</c:v>
                </c:pt>
                <c:pt idx="247">
                  <c:v>291.45</c:v>
                </c:pt>
                <c:pt idx="248">
                  <c:v>292.47000000000003</c:v>
                </c:pt>
                <c:pt idx="249">
                  <c:v>293.48</c:v>
                </c:pt>
                <c:pt idx="250">
                  <c:v>294.49</c:v>
                </c:pt>
                <c:pt idx="251">
                  <c:v>295.51</c:v>
                </c:pt>
                <c:pt idx="252">
                  <c:v>296.52</c:v>
                </c:pt>
                <c:pt idx="253">
                  <c:v>297.54000000000002</c:v>
                </c:pt>
                <c:pt idx="254">
                  <c:v>298.55</c:v>
                </c:pt>
                <c:pt idx="255">
                  <c:v>299.56</c:v>
                </c:pt>
                <c:pt idx="256">
                  <c:v>300.58</c:v>
                </c:pt>
                <c:pt idx="257">
                  <c:v>301.59000000000003</c:v>
                </c:pt>
                <c:pt idx="258">
                  <c:v>302.61</c:v>
                </c:pt>
                <c:pt idx="259">
                  <c:v>303.62</c:v>
                </c:pt>
                <c:pt idx="260">
                  <c:v>304.64</c:v>
                </c:pt>
                <c:pt idx="261">
                  <c:v>305.65000000000003</c:v>
                </c:pt>
                <c:pt idx="262">
                  <c:v>306.67</c:v>
                </c:pt>
                <c:pt idx="263">
                  <c:v>307.68</c:v>
                </c:pt>
                <c:pt idx="264">
                  <c:v>308.7</c:v>
                </c:pt>
                <c:pt idx="265">
                  <c:v>309.71000000000004</c:v>
                </c:pt>
                <c:pt idx="266">
                  <c:v>310.73</c:v>
                </c:pt>
                <c:pt idx="267">
                  <c:v>311.74</c:v>
                </c:pt>
                <c:pt idx="268">
                  <c:v>312.76</c:v>
                </c:pt>
                <c:pt idx="269">
                  <c:v>313.77</c:v>
                </c:pt>
                <c:pt idx="270">
                  <c:v>314.79000000000002</c:v>
                </c:pt>
                <c:pt idx="271">
                  <c:v>315.8</c:v>
                </c:pt>
                <c:pt idx="272">
                  <c:v>316.82</c:v>
                </c:pt>
                <c:pt idx="273">
                  <c:v>320.15000000000003</c:v>
                </c:pt>
                <c:pt idx="274">
                  <c:v>321.16000000000003</c:v>
                </c:pt>
                <c:pt idx="275">
                  <c:v>322.17</c:v>
                </c:pt>
                <c:pt idx="276">
                  <c:v>323.19</c:v>
                </c:pt>
                <c:pt idx="277">
                  <c:v>324.2</c:v>
                </c:pt>
                <c:pt idx="278">
                  <c:v>325.22000000000003</c:v>
                </c:pt>
                <c:pt idx="279">
                  <c:v>326.24</c:v>
                </c:pt>
                <c:pt idx="280">
                  <c:v>327.25</c:v>
                </c:pt>
                <c:pt idx="281">
                  <c:v>328.27</c:v>
                </c:pt>
                <c:pt idx="282">
                  <c:v>329.28000000000003</c:v>
                </c:pt>
                <c:pt idx="283">
                  <c:v>330.3</c:v>
                </c:pt>
                <c:pt idx="284">
                  <c:v>331.31</c:v>
                </c:pt>
                <c:pt idx="285">
                  <c:v>332.32</c:v>
                </c:pt>
                <c:pt idx="286">
                  <c:v>333.34000000000003</c:v>
                </c:pt>
                <c:pt idx="287">
                  <c:v>334.35</c:v>
                </c:pt>
                <c:pt idx="288">
                  <c:v>335.37</c:v>
                </c:pt>
                <c:pt idx="289">
                  <c:v>336.38</c:v>
                </c:pt>
                <c:pt idx="290">
                  <c:v>337.40000000000003</c:v>
                </c:pt>
                <c:pt idx="291">
                  <c:v>338.42</c:v>
                </c:pt>
                <c:pt idx="292">
                  <c:v>339.44</c:v>
                </c:pt>
                <c:pt idx="293">
                  <c:v>340.46000000000004</c:v>
                </c:pt>
                <c:pt idx="294">
                  <c:v>341.47</c:v>
                </c:pt>
                <c:pt idx="295">
                  <c:v>342.49</c:v>
                </c:pt>
                <c:pt idx="296">
                  <c:v>343.51</c:v>
                </c:pt>
                <c:pt idx="297">
                  <c:v>344.52</c:v>
                </c:pt>
                <c:pt idx="298">
                  <c:v>345.54</c:v>
                </c:pt>
                <c:pt idx="299">
                  <c:v>346.55</c:v>
                </c:pt>
                <c:pt idx="300">
                  <c:v>351.40000000000003</c:v>
                </c:pt>
                <c:pt idx="301">
                  <c:v>352.42</c:v>
                </c:pt>
                <c:pt idx="302">
                  <c:v>353.43</c:v>
                </c:pt>
                <c:pt idx="303">
                  <c:v>354.45</c:v>
                </c:pt>
                <c:pt idx="304">
                  <c:v>355.46000000000004</c:v>
                </c:pt>
                <c:pt idx="305">
                  <c:v>356.48</c:v>
                </c:pt>
                <c:pt idx="306">
                  <c:v>357.49</c:v>
                </c:pt>
                <c:pt idx="307">
                  <c:v>358.53000000000003</c:v>
                </c:pt>
                <c:pt idx="308">
                  <c:v>359.55</c:v>
                </c:pt>
                <c:pt idx="309">
                  <c:v>360.56</c:v>
                </c:pt>
                <c:pt idx="310">
                  <c:v>361.57</c:v>
                </c:pt>
                <c:pt idx="311">
                  <c:v>362.59000000000003</c:v>
                </c:pt>
                <c:pt idx="312">
                  <c:v>363.6</c:v>
                </c:pt>
                <c:pt idx="313">
                  <c:v>364.62</c:v>
                </c:pt>
                <c:pt idx="314">
                  <c:v>365.63</c:v>
                </c:pt>
                <c:pt idx="315">
                  <c:v>366.65000000000003</c:v>
                </c:pt>
                <c:pt idx="316">
                  <c:v>367.66</c:v>
                </c:pt>
                <c:pt idx="317">
                  <c:v>368.68</c:v>
                </c:pt>
                <c:pt idx="318">
                  <c:v>369.69</c:v>
                </c:pt>
                <c:pt idx="319">
                  <c:v>370.7</c:v>
                </c:pt>
                <c:pt idx="320">
                  <c:v>371.72</c:v>
                </c:pt>
                <c:pt idx="321">
                  <c:v>372.74</c:v>
                </c:pt>
                <c:pt idx="322">
                  <c:v>373.76</c:v>
                </c:pt>
                <c:pt idx="323">
                  <c:v>374.77</c:v>
                </c:pt>
                <c:pt idx="324">
                  <c:v>375.79</c:v>
                </c:pt>
                <c:pt idx="325">
                  <c:v>376.8</c:v>
                </c:pt>
                <c:pt idx="326">
                  <c:v>377.82</c:v>
                </c:pt>
                <c:pt idx="327">
                  <c:v>378.83</c:v>
                </c:pt>
                <c:pt idx="328">
                  <c:v>379.85</c:v>
                </c:pt>
                <c:pt idx="329">
                  <c:v>380.86</c:v>
                </c:pt>
                <c:pt idx="330">
                  <c:v>381.88</c:v>
                </c:pt>
                <c:pt idx="331">
                  <c:v>382.89</c:v>
                </c:pt>
                <c:pt idx="332">
                  <c:v>383.91</c:v>
                </c:pt>
                <c:pt idx="333">
                  <c:v>384.92</c:v>
                </c:pt>
                <c:pt idx="334">
                  <c:v>385.93</c:v>
                </c:pt>
                <c:pt idx="335">
                  <c:v>386.95000000000005</c:v>
                </c:pt>
                <c:pt idx="336">
                  <c:v>387.96000000000004</c:v>
                </c:pt>
                <c:pt idx="337">
                  <c:v>388.98</c:v>
                </c:pt>
                <c:pt idx="338">
                  <c:v>390.03</c:v>
                </c:pt>
                <c:pt idx="339">
                  <c:v>391.04999999999995</c:v>
                </c:pt>
                <c:pt idx="340">
                  <c:v>392.07000000000005</c:v>
                </c:pt>
                <c:pt idx="341">
                  <c:v>393.09000000000003</c:v>
                </c:pt>
                <c:pt idx="342">
                  <c:v>394.11</c:v>
                </c:pt>
                <c:pt idx="343">
                  <c:v>395.15</c:v>
                </c:pt>
                <c:pt idx="344">
                  <c:v>396.16999999999996</c:v>
                </c:pt>
                <c:pt idx="345">
                  <c:v>397.21000000000004</c:v>
                </c:pt>
                <c:pt idx="346">
                  <c:v>398.22</c:v>
                </c:pt>
                <c:pt idx="347">
                  <c:v>399.23999999999995</c:v>
                </c:pt>
                <c:pt idx="348">
                  <c:v>400.24999999999994</c:v>
                </c:pt>
                <c:pt idx="349">
                  <c:v>401.32</c:v>
                </c:pt>
                <c:pt idx="350">
                  <c:v>402.61999999999995</c:v>
                </c:pt>
                <c:pt idx="351">
                  <c:v>403.64999999999992</c:v>
                </c:pt>
                <c:pt idx="352">
                  <c:v>404.6699999999999</c:v>
                </c:pt>
                <c:pt idx="353">
                  <c:v>405.71999999999997</c:v>
                </c:pt>
                <c:pt idx="354">
                  <c:v>406.73999999999995</c:v>
                </c:pt>
                <c:pt idx="355">
                  <c:v>407.81</c:v>
                </c:pt>
                <c:pt idx="356">
                  <c:v>408.90999999999991</c:v>
                </c:pt>
                <c:pt idx="357">
                  <c:v>409.93</c:v>
                </c:pt>
                <c:pt idx="358">
                  <c:v>410.96999999999997</c:v>
                </c:pt>
                <c:pt idx="359">
                  <c:v>412.00999999999993</c:v>
                </c:pt>
                <c:pt idx="360">
                  <c:v>413.03999999999991</c:v>
                </c:pt>
                <c:pt idx="361">
                  <c:v>414.08</c:v>
                </c:pt>
                <c:pt idx="362">
                  <c:v>415.09999999999997</c:v>
                </c:pt>
                <c:pt idx="363">
                  <c:v>416.19</c:v>
                </c:pt>
                <c:pt idx="364">
                  <c:v>417.23999999999995</c:v>
                </c:pt>
                <c:pt idx="365">
                  <c:v>418.28999999999991</c:v>
                </c:pt>
                <c:pt idx="366">
                  <c:v>419.34</c:v>
                </c:pt>
                <c:pt idx="367">
                  <c:v>420.39999999999992</c:v>
                </c:pt>
                <c:pt idx="368">
                  <c:v>421.45</c:v>
                </c:pt>
                <c:pt idx="369">
                  <c:v>422.49999999999994</c:v>
                </c:pt>
                <c:pt idx="370">
                  <c:v>423.5499999999999</c:v>
                </c:pt>
                <c:pt idx="371">
                  <c:v>424.59999999999997</c:v>
                </c:pt>
                <c:pt idx="372">
                  <c:v>425.64999999999992</c:v>
                </c:pt>
                <c:pt idx="373">
                  <c:v>426.71</c:v>
                </c:pt>
                <c:pt idx="374">
                  <c:v>427.75999999999993</c:v>
                </c:pt>
                <c:pt idx="375">
                  <c:v>428.81</c:v>
                </c:pt>
                <c:pt idx="376">
                  <c:v>429.86999999999995</c:v>
                </c:pt>
                <c:pt idx="377">
                  <c:v>430.9199999999999</c:v>
                </c:pt>
                <c:pt idx="378">
                  <c:v>431.96999999999997</c:v>
                </c:pt>
                <c:pt idx="379">
                  <c:v>433.01999999999992</c:v>
                </c:pt>
                <c:pt idx="380">
                  <c:v>434.08</c:v>
                </c:pt>
                <c:pt idx="381">
                  <c:v>435.12999999999994</c:v>
                </c:pt>
                <c:pt idx="382">
                  <c:v>436.18</c:v>
                </c:pt>
                <c:pt idx="383">
                  <c:v>437.22999999999996</c:v>
                </c:pt>
                <c:pt idx="384">
                  <c:v>438.27999999999992</c:v>
                </c:pt>
                <c:pt idx="385">
                  <c:v>439.34</c:v>
                </c:pt>
                <c:pt idx="386">
                  <c:v>440.37999999999994</c:v>
                </c:pt>
                <c:pt idx="387">
                  <c:v>441.43</c:v>
                </c:pt>
                <c:pt idx="388">
                  <c:v>442.48999999999995</c:v>
                </c:pt>
                <c:pt idx="389">
                  <c:v>443.53999999999991</c:v>
                </c:pt>
                <c:pt idx="390">
                  <c:v>444.59</c:v>
                </c:pt>
                <c:pt idx="391">
                  <c:v>445.63999999999993</c:v>
                </c:pt>
                <c:pt idx="392">
                  <c:v>446.69</c:v>
                </c:pt>
                <c:pt idx="393">
                  <c:v>447.74999999999994</c:v>
                </c:pt>
                <c:pt idx="394">
                  <c:v>448.7999999999999</c:v>
                </c:pt>
                <c:pt idx="395">
                  <c:v>449.84999999999997</c:v>
                </c:pt>
                <c:pt idx="396">
                  <c:v>450.95</c:v>
                </c:pt>
                <c:pt idx="397">
                  <c:v>452.18</c:v>
                </c:pt>
                <c:pt idx="398">
                  <c:v>453.22999999999996</c:v>
                </c:pt>
                <c:pt idx="399">
                  <c:v>454.28999999999991</c:v>
                </c:pt>
                <c:pt idx="400">
                  <c:v>455.38999999999993</c:v>
                </c:pt>
                <c:pt idx="401">
                  <c:v>479.87999999999994</c:v>
                </c:pt>
                <c:pt idx="402">
                  <c:v>481.63999999999993</c:v>
                </c:pt>
                <c:pt idx="403">
                  <c:v>482.73999999999995</c:v>
                </c:pt>
                <c:pt idx="404">
                  <c:v>483.77999999999992</c:v>
                </c:pt>
                <c:pt idx="405">
                  <c:v>484.83</c:v>
                </c:pt>
                <c:pt idx="406">
                  <c:v>485.93</c:v>
                </c:pt>
                <c:pt idx="407">
                  <c:v>486.97999999999996</c:v>
                </c:pt>
                <c:pt idx="408">
                  <c:v>488.02999999999992</c:v>
                </c:pt>
                <c:pt idx="409">
                  <c:v>489.07</c:v>
                </c:pt>
                <c:pt idx="410">
                  <c:v>490.4199999999999</c:v>
                </c:pt>
                <c:pt idx="411">
                  <c:v>491.47999999999996</c:v>
                </c:pt>
                <c:pt idx="412">
                  <c:v>492.51999999999992</c:v>
                </c:pt>
                <c:pt idx="413">
                  <c:v>493.57</c:v>
                </c:pt>
                <c:pt idx="414">
                  <c:v>494.60999999999996</c:v>
                </c:pt>
                <c:pt idx="415">
                  <c:v>495.7</c:v>
                </c:pt>
                <c:pt idx="416">
                  <c:v>496.73999999999995</c:v>
                </c:pt>
                <c:pt idx="417">
                  <c:v>497.78999999999991</c:v>
                </c:pt>
                <c:pt idx="418">
                  <c:v>498.84</c:v>
                </c:pt>
                <c:pt idx="419">
                  <c:v>499.88999999999993</c:v>
                </c:pt>
                <c:pt idx="420">
                  <c:v>500.95</c:v>
                </c:pt>
                <c:pt idx="421">
                  <c:v>501.98999999999995</c:v>
                </c:pt>
                <c:pt idx="422">
                  <c:v>503.03999999999991</c:v>
                </c:pt>
                <c:pt idx="423">
                  <c:v>504.14999999999992</c:v>
                </c:pt>
                <c:pt idx="424">
                  <c:v>505.19</c:v>
                </c:pt>
                <c:pt idx="425">
                  <c:v>506.24999999999994</c:v>
                </c:pt>
                <c:pt idx="426">
                  <c:v>507.2999999999999</c:v>
                </c:pt>
                <c:pt idx="427">
                  <c:v>508.34999999999997</c:v>
                </c:pt>
                <c:pt idx="428">
                  <c:v>509.43</c:v>
                </c:pt>
                <c:pt idx="429">
                  <c:v>510.47999999999996</c:v>
                </c:pt>
                <c:pt idx="430">
                  <c:v>511.51999999999992</c:v>
                </c:pt>
                <c:pt idx="431">
                  <c:v>512.56000000000006</c:v>
                </c:pt>
                <c:pt idx="432">
                  <c:v>513.61</c:v>
                </c:pt>
                <c:pt idx="433">
                  <c:v>514.66999999999996</c:v>
                </c:pt>
                <c:pt idx="434">
                  <c:v>515.71</c:v>
                </c:pt>
                <c:pt idx="435">
                  <c:v>516.76</c:v>
                </c:pt>
                <c:pt idx="436">
                  <c:v>517.79999999999995</c:v>
                </c:pt>
                <c:pt idx="437">
                  <c:v>518.91999999999996</c:v>
                </c:pt>
                <c:pt idx="438">
                  <c:v>519.97</c:v>
                </c:pt>
                <c:pt idx="439">
                  <c:v>521.04999999999995</c:v>
                </c:pt>
                <c:pt idx="440">
                  <c:v>522.14</c:v>
                </c:pt>
                <c:pt idx="441">
                  <c:v>523.22</c:v>
                </c:pt>
                <c:pt idx="442">
                  <c:v>524.28</c:v>
                </c:pt>
                <c:pt idx="443">
                  <c:v>525.33000000000004</c:v>
                </c:pt>
                <c:pt idx="444">
                  <c:v>526.37</c:v>
                </c:pt>
                <c:pt idx="445">
                  <c:v>527.43000000000006</c:v>
                </c:pt>
                <c:pt idx="446">
                  <c:v>528.48</c:v>
                </c:pt>
                <c:pt idx="447">
                  <c:v>529.52</c:v>
                </c:pt>
                <c:pt idx="448">
                  <c:v>530.57000000000005</c:v>
                </c:pt>
                <c:pt idx="449">
                  <c:v>531.62</c:v>
                </c:pt>
                <c:pt idx="450">
                  <c:v>532.71</c:v>
                </c:pt>
                <c:pt idx="451">
                  <c:v>533.84</c:v>
                </c:pt>
                <c:pt idx="452">
                  <c:v>534.9</c:v>
                </c:pt>
                <c:pt idx="453">
                  <c:v>535.95000000000005</c:v>
                </c:pt>
                <c:pt idx="454">
                  <c:v>537</c:v>
                </c:pt>
                <c:pt idx="455">
                  <c:v>538.04999999999995</c:v>
                </c:pt>
                <c:pt idx="456">
                  <c:v>539.1</c:v>
                </c:pt>
                <c:pt idx="457">
                  <c:v>540.15</c:v>
                </c:pt>
                <c:pt idx="458">
                  <c:v>541.19000000000005</c:v>
                </c:pt>
                <c:pt idx="459">
                  <c:v>542.24</c:v>
                </c:pt>
                <c:pt idx="460">
                  <c:v>543.29</c:v>
                </c:pt>
                <c:pt idx="461">
                  <c:v>544.34</c:v>
                </c:pt>
                <c:pt idx="462">
                  <c:v>545.4</c:v>
                </c:pt>
                <c:pt idx="463">
                  <c:v>546.47</c:v>
                </c:pt>
                <c:pt idx="464">
                  <c:v>547.54999999999995</c:v>
                </c:pt>
                <c:pt idx="465">
                  <c:v>548.61</c:v>
                </c:pt>
                <c:pt idx="466">
                  <c:v>549.70000000000005</c:v>
                </c:pt>
                <c:pt idx="467">
                  <c:v>550.74</c:v>
                </c:pt>
                <c:pt idx="468">
                  <c:v>551.79</c:v>
                </c:pt>
                <c:pt idx="469">
                  <c:v>552.84</c:v>
                </c:pt>
                <c:pt idx="470">
                  <c:v>554.51</c:v>
                </c:pt>
                <c:pt idx="471">
                  <c:v>555.57000000000005</c:v>
                </c:pt>
                <c:pt idx="472">
                  <c:v>556.62</c:v>
                </c:pt>
                <c:pt idx="473">
                  <c:v>557.73</c:v>
                </c:pt>
                <c:pt idx="474">
                  <c:v>558.79</c:v>
                </c:pt>
                <c:pt idx="475">
                  <c:v>559.85</c:v>
                </c:pt>
                <c:pt idx="476">
                  <c:v>560.9</c:v>
                </c:pt>
                <c:pt idx="477">
                  <c:v>561.94000000000005</c:v>
                </c:pt>
                <c:pt idx="478">
                  <c:v>562.98</c:v>
                </c:pt>
                <c:pt idx="479">
                  <c:v>564.04</c:v>
                </c:pt>
                <c:pt idx="480">
                  <c:v>565.1</c:v>
                </c:pt>
                <c:pt idx="481">
                  <c:v>566.15</c:v>
                </c:pt>
                <c:pt idx="482">
                  <c:v>567.21</c:v>
                </c:pt>
                <c:pt idx="483">
                  <c:v>568.29999999999995</c:v>
                </c:pt>
                <c:pt idx="484">
                  <c:v>569.37</c:v>
                </c:pt>
                <c:pt idx="485">
                  <c:v>570.41999999999996</c:v>
                </c:pt>
                <c:pt idx="486">
                  <c:v>571.46</c:v>
                </c:pt>
                <c:pt idx="487">
                  <c:v>572.51</c:v>
                </c:pt>
                <c:pt idx="488">
                  <c:v>573.58000000000004</c:v>
                </c:pt>
                <c:pt idx="489">
                  <c:v>574.62</c:v>
                </c:pt>
                <c:pt idx="490">
                  <c:v>575.72</c:v>
                </c:pt>
                <c:pt idx="491">
                  <c:v>576.79</c:v>
                </c:pt>
                <c:pt idx="492">
                  <c:v>577.84</c:v>
                </c:pt>
                <c:pt idx="493">
                  <c:v>578.89</c:v>
                </c:pt>
                <c:pt idx="494">
                  <c:v>579.94000000000005</c:v>
                </c:pt>
                <c:pt idx="495">
                  <c:v>581.01</c:v>
                </c:pt>
                <c:pt idx="496">
                  <c:v>582.13</c:v>
                </c:pt>
                <c:pt idx="497">
                  <c:v>583.19000000000005</c:v>
                </c:pt>
                <c:pt idx="498">
                  <c:v>584.29999999999995</c:v>
                </c:pt>
                <c:pt idx="499">
                  <c:v>585.35</c:v>
                </c:pt>
                <c:pt idx="500">
                  <c:v>586.41</c:v>
                </c:pt>
                <c:pt idx="501">
                  <c:v>587.46</c:v>
                </c:pt>
                <c:pt idx="502">
                  <c:v>588.52</c:v>
                </c:pt>
                <c:pt idx="503">
                  <c:v>589.56000000000006</c:v>
                </c:pt>
                <c:pt idx="504">
                  <c:v>590.61</c:v>
                </c:pt>
                <c:pt idx="505">
                  <c:v>591.72</c:v>
                </c:pt>
                <c:pt idx="506">
                  <c:v>592.78</c:v>
                </c:pt>
                <c:pt idx="507">
                  <c:v>593.83000000000004</c:v>
                </c:pt>
                <c:pt idx="508">
                  <c:v>594.87</c:v>
                </c:pt>
                <c:pt idx="509">
                  <c:v>595.91999999999996</c:v>
                </c:pt>
                <c:pt idx="510">
                  <c:v>596.96</c:v>
                </c:pt>
                <c:pt idx="511">
                  <c:v>598</c:v>
                </c:pt>
                <c:pt idx="512">
                  <c:v>599.04999999999995</c:v>
                </c:pt>
                <c:pt idx="513">
                  <c:v>600.15</c:v>
                </c:pt>
                <c:pt idx="514">
                  <c:v>601.28</c:v>
                </c:pt>
                <c:pt idx="515">
                  <c:v>602.32000000000005</c:v>
                </c:pt>
                <c:pt idx="516">
                  <c:v>603.39</c:v>
                </c:pt>
                <c:pt idx="517">
                  <c:v>604.44000000000005</c:v>
                </c:pt>
                <c:pt idx="518">
                  <c:v>605.48</c:v>
                </c:pt>
                <c:pt idx="519">
                  <c:v>606.53</c:v>
                </c:pt>
                <c:pt idx="520">
                  <c:v>607.89</c:v>
                </c:pt>
                <c:pt idx="521">
                  <c:v>608.97</c:v>
                </c:pt>
                <c:pt idx="522">
                  <c:v>610.02</c:v>
                </c:pt>
                <c:pt idx="523">
                  <c:v>611.09</c:v>
                </c:pt>
                <c:pt idx="524">
                  <c:v>612.21</c:v>
                </c:pt>
                <c:pt idx="525">
                  <c:v>613.26</c:v>
                </c:pt>
                <c:pt idx="526">
                  <c:v>614.34</c:v>
                </c:pt>
                <c:pt idx="527">
                  <c:v>615.4</c:v>
                </c:pt>
                <c:pt idx="528">
                  <c:v>616.48</c:v>
                </c:pt>
                <c:pt idx="529">
                  <c:v>617.53</c:v>
                </c:pt>
                <c:pt idx="530">
                  <c:v>618.6</c:v>
                </c:pt>
                <c:pt idx="531">
                  <c:v>619.66</c:v>
                </c:pt>
                <c:pt idx="532">
                  <c:v>620.71</c:v>
                </c:pt>
                <c:pt idx="533">
                  <c:v>621.75</c:v>
                </c:pt>
                <c:pt idx="534">
                  <c:v>622.79999999999995</c:v>
                </c:pt>
                <c:pt idx="535">
                  <c:v>623.86</c:v>
                </c:pt>
                <c:pt idx="536">
                  <c:v>624.91</c:v>
                </c:pt>
                <c:pt idx="537">
                  <c:v>625.96</c:v>
                </c:pt>
                <c:pt idx="538">
                  <c:v>627.02</c:v>
                </c:pt>
                <c:pt idx="539">
                  <c:v>628.07000000000005</c:v>
                </c:pt>
                <c:pt idx="540">
                  <c:v>629.36</c:v>
                </c:pt>
                <c:pt idx="541">
                  <c:v>630.41999999999996</c:v>
                </c:pt>
                <c:pt idx="542">
                  <c:v>631.46</c:v>
                </c:pt>
                <c:pt idx="543">
                  <c:v>632.54999999999995</c:v>
                </c:pt>
                <c:pt idx="544">
                  <c:v>633.61</c:v>
                </c:pt>
                <c:pt idx="545">
                  <c:v>634.74</c:v>
                </c:pt>
                <c:pt idx="546">
                  <c:v>635.78</c:v>
                </c:pt>
                <c:pt idx="547">
                  <c:v>636.83000000000004</c:v>
                </c:pt>
                <c:pt idx="548">
                  <c:v>637.89</c:v>
                </c:pt>
                <c:pt idx="549">
                  <c:v>638.97</c:v>
                </c:pt>
                <c:pt idx="550">
                  <c:v>640.01</c:v>
                </c:pt>
                <c:pt idx="551">
                  <c:v>641.09</c:v>
                </c:pt>
                <c:pt idx="552">
                  <c:v>642.18000000000006</c:v>
                </c:pt>
                <c:pt idx="553">
                  <c:v>643.22</c:v>
                </c:pt>
                <c:pt idx="554">
                  <c:v>644.27</c:v>
                </c:pt>
                <c:pt idx="555">
                  <c:v>645.35</c:v>
                </c:pt>
                <c:pt idx="556">
                  <c:v>646.45000000000005</c:v>
                </c:pt>
                <c:pt idx="557">
                  <c:v>647.5</c:v>
                </c:pt>
                <c:pt idx="558">
                  <c:v>648.56000000000006</c:v>
                </c:pt>
                <c:pt idx="559">
                  <c:v>649.62</c:v>
                </c:pt>
                <c:pt idx="560">
                  <c:v>650.68000000000006</c:v>
                </c:pt>
                <c:pt idx="561">
                  <c:v>651.74</c:v>
                </c:pt>
                <c:pt idx="562">
                  <c:v>652.78</c:v>
                </c:pt>
                <c:pt idx="563">
                  <c:v>653.87</c:v>
                </c:pt>
                <c:pt idx="564">
                  <c:v>654.91</c:v>
                </c:pt>
                <c:pt idx="565">
                  <c:v>655.96</c:v>
                </c:pt>
                <c:pt idx="566">
                  <c:v>657.03</c:v>
                </c:pt>
                <c:pt idx="567">
                  <c:v>658.08</c:v>
                </c:pt>
                <c:pt idx="568">
                  <c:v>659.17</c:v>
                </c:pt>
                <c:pt idx="569">
                  <c:v>660.22</c:v>
                </c:pt>
                <c:pt idx="570">
                  <c:v>661.27</c:v>
                </c:pt>
                <c:pt idx="571">
                  <c:v>662.32</c:v>
                </c:pt>
                <c:pt idx="572">
                  <c:v>663.36</c:v>
                </c:pt>
                <c:pt idx="573">
                  <c:v>664.46</c:v>
                </c:pt>
                <c:pt idx="574">
                  <c:v>665.51</c:v>
                </c:pt>
                <c:pt idx="575">
                  <c:v>666.86</c:v>
                </c:pt>
                <c:pt idx="576">
                  <c:v>667.99</c:v>
                </c:pt>
                <c:pt idx="577">
                  <c:v>669.12</c:v>
                </c:pt>
                <c:pt idx="578">
                  <c:v>670.23</c:v>
                </c:pt>
                <c:pt idx="579">
                  <c:v>671.3</c:v>
                </c:pt>
                <c:pt idx="580">
                  <c:v>672.35</c:v>
                </c:pt>
                <c:pt idx="581">
                  <c:v>673.51</c:v>
                </c:pt>
                <c:pt idx="582">
                  <c:v>674.62</c:v>
                </c:pt>
                <c:pt idx="583">
                  <c:v>675.7</c:v>
                </c:pt>
                <c:pt idx="584">
                  <c:v>676.74</c:v>
                </c:pt>
                <c:pt idx="585">
                  <c:v>677.79</c:v>
                </c:pt>
                <c:pt idx="586">
                  <c:v>678.84</c:v>
                </c:pt>
                <c:pt idx="587">
                  <c:v>679.89</c:v>
                </c:pt>
                <c:pt idx="588">
                  <c:v>680.94</c:v>
                </c:pt>
                <c:pt idx="589">
                  <c:v>681.98</c:v>
                </c:pt>
                <c:pt idx="590">
                  <c:v>683.03</c:v>
                </c:pt>
                <c:pt idx="591">
                  <c:v>684.07</c:v>
                </c:pt>
                <c:pt idx="592">
                  <c:v>685.13</c:v>
                </c:pt>
                <c:pt idx="593">
                  <c:v>686.18000000000006</c:v>
                </c:pt>
                <c:pt idx="594">
                  <c:v>687.3</c:v>
                </c:pt>
                <c:pt idx="595">
                  <c:v>688.35</c:v>
                </c:pt>
                <c:pt idx="596">
                  <c:v>689.41</c:v>
                </c:pt>
                <c:pt idx="597">
                  <c:v>690.46</c:v>
                </c:pt>
                <c:pt idx="598">
                  <c:v>691.52</c:v>
                </c:pt>
                <c:pt idx="599">
                  <c:v>692.57</c:v>
                </c:pt>
                <c:pt idx="600">
                  <c:v>693.66</c:v>
                </c:pt>
                <c:pt idx="601">
                  <c:v>694.71</c:v>
                </c:pt>
                <c:pt idx="602">
                  <c:v>695.81000000000006</c:v>
                </c:pt>
                <c:pt idx="603">
                  <c:v>696.85</c:v>
                </c:pt>
                <c:pt idx="604">
                  <c:v>697.9</c:v>
                </c:pt>
                <c:pt idx="605">
                  <c:v>698.96</c:v>
                </c:pt>
                <c:pt idx="606">
                  <c:v>700.01</c:v>
                </c:pt>
                <c:pt idx="607">
                  <c:v>701.06000000000006</c:v>
                </c:pt>
                <c:pt idx="608">
                  <c:v>702.15</c:v>
                </c:pt>
                <c:pt idx="609">
                  <c:v>703.2</c:v>
                </c:pt>
                <c:pt idx="610">
                  <c:v>704.31000000000006</c:v>
                </c:pt>
                <c:pt idx="611">
                  <c:v>705.39</c:v>
                </c:pt>
                <c:pt idx="612">
                  <c:v>706.49</c:v>
                </c:pt>
                <c:pt idx="613">
                  <c:v>707.55</c:v>
                </c:pt>
                <c:pt idx="614">
                  <c:v>708.61</c:v>
                </c:pt>
                <c:pt idx="615">
                  <c:v>709.67</c:v>
                </c:pt>
                <c:pt idx="616">
                  <c:v>710.71</c:v>
                </c:pt>
                <c:pt idx="617">
                  <c:v>711.76</c:v>
                </c:pt>
                <c:pt idx="618">
                  <c:v>712.85</c:v>
                </c:pt>
                <c:pt idx="619">
                  <c:v>713.92</c:v>
                </c:pt>
                <c:pt idx="620">
                  <c:v>714.98</c:v>
                </c:pt>
                <c:pt idx="621">
                  <c:v>716.03</c:v>
                </c:pt>
                <c:pt idx="622">
                  <c:v>717.12</c:v>
                </c:pt>
                <c:pt idx="623">
                  <c:v>718.17</c:v>
                </c:pt>
                <c:pt idx="624">
                  <c:v>719.22</c:v>
                </c:pt>
                <c:pt idx="625">
                  <c:v>720.67</c:v>
                </c:pt>
                <c:pt idx="626">
                  <c:v>721.72</c:v>
                </c:pt>
                <c:pt idx="627">
                  <c:v>722.77</c:v>
                </c:pt>
                <c:pt idx="628">
                  <c:v>723.82</c:v>
                </c:pt>
                <c:pt idx="629">
                  <c:v>724.87</c:v>
                </c:pt>
                <c:pt idx="630">
                  <c:v>725.97</c:v>
                </c:pt>
                <c:pt idx="631">
                  <c:v>727.02</c:v>
                </c:pt>
                <c:pt idx="632">
                  <c:v>728.06000000000006</c:v>
                </c:pt>
                <c:pt idx="633">
                  <c:v>729.11</c:v>
                </c:pt>
                <c:pt idx="634">
                  <c:v>730.19</c:v>
                </c:pt>
                <c:pt idx="635">
                  <c:v>731.39</c:v>
                </c:pt>
                <c:pt idx="636">
                  <c:v>732.48</c:v>
                </c:pt>
                <c:pt idx="637">
                  <c:v>733.53</c:v>
                </c:pt>
                <c:pt idx="638">
                  <c:v>734.6</c:v>
                </c:pt>
                <c:pt idx="639">
                  <c:v>736.24</c:v>
                </c:pt>
                <c:pt idx="640">
                  <c:v>737.29</c:v>
                </c:pt>
                <c:pt idx="641">
                  <c:v>738.34</c:v>
                </c:pt>
                <c:pt idx="642">
                  <c:v>739.42</c:v>
                </c:pt>
                <c:pt idx="643">
                  <c:v>740.49</c:v>
                </c:pt>
                <c:pt idx="644">
                  <c:v>741.61</c:v>
                </c:pt>
                <c:pt idx="645">
                  <c:v>742.65</c:v>
                </c:pt>
                <c:pt idx="646">
                  <c:v>743.7</c:v>
                </c:pt>
                <c:pt idx="647">
                  <c:v>744.75</c:v>
                </c:pt>
                <c:pt idx="648">
                  <c:v>745.8</c:v>
                </c:pt>
                <c:pt idx="649">
                  <c:v>746.84</c:v>
                </c:pt>
                <c:pt idx="650">
                  <c:v>747.89</c:v>
                </c:pt>
                <c:pt idx="651">
                  <c:v>748.95</c:v>
                </c:pt>
                <c:pt idx="652">
                  <c:v>749.99</c:v>
                </c:pt>
                <c:pt idx="653">
                  <c:v>751.06000000000006</c:v>
                </c:pt>
                <c:pt idx="654">
                  <c:v>752.11</c:v>
                </c:pt>
                <c:pt idx="655">
                  <c:v>753.16</c:v>
                </c:pt>
                <c:pt idx="656">
                  <c:v>754.21</c:v>
                </c:pt>
                <c:pt idx="657">
                  <c:v>755.27</c:v>
                </c:pt>
                <c:pt idx="658">
                  <c:v>756.32</c:v>
                </c:pt>
                <c:pt idx="659">
                  <c:v>757.36</c:v>
                </c:pt>
                <c:pt idx="660">
                  <c:v>758.4</c:v>
                </c:pt>
                <c:pt idx="661">
                  <c:v>759.45</c:v>
                </c:pt>
                <c:pt idx="662">
                  <c:v>760.53</c:v>
                </c:pt>
                <c:pt idx="663">
                  <c:v>761.58</c:v>
                </c:pt>
                <c:pt idx="664">
                  <c:v>762.63</c:v>
                </c:pt>
                <c:pt idx="665">
                  <c:v>763.69</c:v>
                </c:pt>
                <c:pt idx="666">
                  <c:v>764.76</c:v>
                </c:pt>
                <c:pt idx="667">
                  <c:v>765.82</c:v>
                </c:pt>
                <c:pt idx="668">
                  <c:v>766.87</c:v>
                </c:pt>
                <c:pt idx="669">
                  <c:v>767.92</c:v>
                </c:pt>
                <c:pt idx="670">
                  <c:v>768.97</c:v>
                </c:pt>
                <c:pt idx="671">
                  <c:v>770.04</c:v>
                </c:pt>
                <c:pt idx="672">
                  <c:v>771.11</c:v>
                </c:pt>
                <c:pt idx="673">
                  <c:v>772.2</c:v>
                </c:pt>
                <c:pt idx="674">
                  <c:v>773.25</c:v>
                </c:pt>
                <c:pt idx="675">
                  <c:v>774.32</c:v>
                </c:pt>
                <c:pt idx="676">
                  <c:v>775.36</c:v>
                </c:pt>
                <c:pt idx="677">
                  <c:v>776.41</c:v>
                </c:pt>
                <c:pt idx="678">
                  <c:v>777.47</c:v>
                </c:pt>
                <c:pt idx="679">
                  <c:v>778.55</c:v>
                </c:pt>
                <c:pt idx="680">
                  <c:v>779.63</c:v>
                </c:pt>
                <c:pt idx="681">
                  <c:v>780.68000000000006</c:v>
                </c:pt>
                <c:pt idx="682">
                  <c:v>781.73</c:v>
                </c:pt>
                <c:pt idx="683">
                  <c:v>782.79</c:v>
                </c:pt>
                <c:pt idx="684">
                  <c:v>783.86</c:v>
                </c:pt>
                <c:pt idx="685">
                  <c:v>784.91</c:v>
                </c:pt>
                <c:pt idx="686">
                  <c:v>785.98</c:v>
                </c:pt>
                <c:pt idx="687">
                  <c:v>787.03</c:v>
                </c:pt>
                <c:pt idx="688">
                  <c:v>788.1</c:v>
                </c:pt>
                <c:pt idx="689">
                  <c:v>789.15</c:v>
                </c:pt>
                <c:pt idx="690">
                  <c:v>790.24</c:v>
                </c:pt>
                <c:pt idx="691">
                  <c:v>791.29</c:v>
                </c:pt>
                <c:pt idx="692">
                  <c:v>792.35</c:v>
                </c:pt>
                <c:pt idx="693">
                  <c:v>793.41</c:v>
                </c:pt>
                <c:pt idx="694">
                  <c:v>794.46</c:v>
                </c:pt>
                <c:pt idx="695">
                  <c:v>795.52</c:v>
                </c:pt>
                <c:pt idx="696">
                  <c:v>796.58</c:v>
                </c:pt>
                <c:pt idx="697">
                  <c:v>797.64</c:v>
                </c:pt>
                <c:pt idx="698">
                  <c:v>798.69</c:v>
                </c:pt>
                <c:pt idx="699">
                  <c:v>799.73</c:v>
                </c:pt>
                <c:pt idx="700">
                  <c:v>800.77</c:v>
                </c:pt>
                <c:pt idx="701">
                  <c:v>801.82</c:v>
                </c:pt>
                <c:pt idx="702">
                  <c:v>802.86</c:v>
                </c:pt>
                <c:pt idx="703">
                  <c:v>803.93000000000006</c:v>
                </c:pt>
                <c:pt idx="704">
                  <c:v>804.98</c:v>
                </c:pt>
                <c:pt idx="705">
                  <c:v>806.04</c:v>
                </c:pt>
                <c:pt idx="706">
                  <c:v>807.08</c:v>
                </c:pt>
                <c:pt idx="707">
                  <c:v>808.12</c:v>
                </c:pt>
                <c:pt idx="708">
                  <c:v>809.17</c:v>
                </c:pt>
                <c:pt idx="709">
                  <c:v>810.22</c:v>
                </c:pt>
                <c:pt idx="710">
                  <c:v>811.28</c:v>
                </c:pt>
                <c:pt idx="711">
                  <c:v>812.33</c:v>
                </c:pt>
                <c:pt idx="712">
                  <c:v>813.38</c:v>
                </c:pt>
                <c:pt idx="713">
                  <c:v>814.44</c:v>
                </c:pt>
                <c:pt idx="714">
                  <c:v>815.49</c:v>
                </c:pt>
                <c:pt idx="715">
                  <c:v>816.54</c:v>
                </c:pt>
                <c:pt idx="716">
                  <c:v>817.6</c:v>
                </c:pt>
                <c:pt idx="717">
                  <c:v>818.65</c:v>
                </c:pt>
                <c:pt idx="718">
                  <c:v>819.7</c:v>
                </c:pt>
                <c:pt idx="719">
                  <c:v>820.75</c:v>
                </c:pt>
                <c:pt idx="720">
                  <c:v>821.89</c:v>
                </c:pt>
                <c:pt idx="721">
                  <c:v>822.94</c:v>
                </c:pt>
                <c:pt idx="722">
                  <c:v>824.01</c:v>
                </c:pt>
                <c:pt idx="723">
                  <c:v>825.06000000000006</c:v>
                </c:pt>
                <c:pt idx="724">
                  <c:v>826.12</c:v>
                </c:pt>
                <c:pt idx="725">
                  <c:v>827.17</c:v>
                </c:pt>
                <c:pt idx="726">
                  <c:v>828.23</c:v>
                </c:pt>
                <c:pt idx="727">
                  <c:v>829.3</c:v>
                </c:pt>
                <c:pt idx="728">
                  <c:v>830.36</c:v>
                </c:pt>
                <c:pt idx="729">
                  <c:v>831.41</c:v>
                </c:pt>
                <c:pt idx="730">
                  <c:v>832.47</c:v>
                </c:pt>
                <c:pt idx="731">
                  <c:v>833.54</c:v>
                </c:pt>
                <c:pt idx="732">
                  <c:v>834.59</c:v>
                </c:pt>
                <c:pt idx="733">
                  <c:v>835.66</c:v>
                </c:pt>
                <c:pt idx="734">
                  <c:v>836.7</c:v>
                </c:pt>
                <c:pt idx="735">
                  <c:v>837.77</c:v>
                </c:pt>
                <c:pt idx="736">
                  <c:v>838.84</c:v>
                </c:pt>
                <c:pt idx="737">
                  <c:v>839.89</c:v>
                </c:pt>
                <c:pt idx="738">
                  <c:v>840.95</c:v>
                </c:pt>
                <c:pt idx="739">
                  <c:v>842.01</c:v>
                </c:pt>
                <c:pt idx="740">
                  <c:v>843.09</c:v>
                </c:pt>
                <c:pt idx="741">
                  <c:v>844.14</c:v>
                </c:pt>
                <c:pt idx="742">
                  <c:v>845.19</c:v>
                </c:pt>
                <c:pt idx="743">
                  <c:v>846.24</c:v>
                </c:pt>
                <c:pt idx="744">
                  <c:v>847.29</c:v>
                </c:pt>
                <c:pt idx="745">
                  <c:v>848.36</c:v>
                </c:pt>
                <c:pt idx="746">
                  <c:v>849.42</c:v>
                </c:pt>
                <c:pt idx="747">
                  <c:v>850.49</c:v>
                </c:pt>
                <c:pt idx="748">
                  <c:v>851.53</c:v>
                </c:pt>
                <c:pt idx="749">
                  <c:v>852.59</c:v>
                </c:pt>
                <c:pt idx="750">
                  <c:v>853.64</c:v>
                </c:pt>
                <c:pt idx="751">
                  <c:v>854.73</c:v>
                </c:pt>
                <c:pt idx="752">
                  <c:v>855.78</c:v>
                </c:pt>
                <c:pt idx="753">
                  <c:v>856.85</c:v>
                </c:pt>
                <c:pt idx="754">
                  <c:v>857.9</c:v>
                </c:pt>
                <c:pt idx="755">
                  <c:v>858.95</c:v>
                </c:pt>
                <c:pt idx="756">
                  <c:v>860.02</c:v>
                </c:pt>
                <c:pt idx="757">
                  <c:v>861.07</c:v>
                </c:pt>
                <c:pt idx="758">
                  <c:v>862.13</c:v>
                </c:pt>
                <c:pt idx="759">
                  <c:v>863.18000000000006</c:v>
                </c:pt>
                <c:pt idx="760">
                  <c:v>864.23</c:v>
                </c:pt>
                <c:pt idx="761">
                  <c:v>865.31000000000006</c:v>
                </c:pt>
                <c:pt idx="762">
                  <c:v>866.37</c:v>
                </c:pt>
                <c:pt idx="763">
                  <c:v>867.42</c:v>
                </c:pt>
                <c:pt idx="764">
                  <c:v>868.48</c:v>
                </c:pt>
                <c:pt idx="765">
                  <c:v>869.53</c:v>
                </c:pt>
                <c:pt idx="766">
                  <c:v>870.6</c:v>
                </c:pt>
                <c:pt idx="767">
                  <c:v>871.67</c:v>
                </c:pt>
                <c:pt idx="768">
                  <c:v>872.76</c:v>
                </c:pt>
                <c:pt idx="769">
                  <c:v>873.81000000000006</c:v>
                </c:pt>
                <c:pt idx="770">
                  <c:v>874.86</c:v>
                </c:pt>
                <c:pt idx="771">
                  <c:v>875.9</c:v>
                </c:pt>
                <c:pt idx="772">
                  <c:v>876.95</c:v>
                </c:pt>
                <c:pt idx="773">
                  <c:v>878</c:v>
                </c:pt>
                <c:pt idx="774">
                  <c:v>879.05</c:v>
                </c:pt>
                <c:pt idx="775">
                  <c:v>880.17</c:v>
                </c:pt>
                <c:pt idx="776">
                  <c:v>881.22</c:v>
                </c:pt>
                <c:pt idx="777">
                  <c:v>882.27</c:v>
                </c:pt>
                <c:pt idx="778">
                  <c:v>883.32</c:v>
                </c:pt>
                <c:pt idx="779">
                  <c:v>884.37</c:v>
                </c:pt>
                <c:pt idx="780">
                  <c:v>885.48</c:v>
                </c:pt>
                <c:pt idx="781">
                  <c:v>886.53</c:v>
                </c:pt>
                <c:pt idx="782">
                  <c:v>887.58</c:v>
                </c:pt>
                <c:pt idx="783">
                  <c:v>888.63</c:v>
                </c:pt>
                <c:pt idx="784">
                  <c:v>889.7</c:v>
                </c:pt>
                <c:pt idx="785">
                  <c:v>890.78</c:v>
                </c:pt>
                <c:pt idx="786">
                  <c:v>891.83</c:v>
                </c:pt>
                <c:pt idx="787">
                  <c:v>892.89</c:v>
                </c:pt>
                <c:pt idx="788">
                  <c:v>893.94</c:v>
                </c:pt>
                <c:pt idx="789">
                  <c:v>894.99</c:v>
                </c:pt>
                <c:pt idx="790">
                  <c:v>896.03</c:v>
                </c:pt>
                <c:pt idx="791">
                  <c:v>897.08</c:v>
                </c:pt>
                <c:pt idx="792">
                  <c:v>898.15</c:v>
                </c:pt>
                <c:pt idx="793">
                  <c:v>899.2</c:v>
                </c:pt>
                <c:pt idx="794">
                  <c:v>900.25</c:v>
                </c:pt>
                <c:pt idx="795">
                  <c:v>901.31999999999994</c:v>
                </c:pt>
                <c:pt idx="796">
                  <c:v>902.37000000000012</c:v>
                </c:pt>
                <c:pt idx="797">
                  <c:v>903.42000000000007</c:v>
                </c:pt>
                <c:pt idx="798">
                  <c:v>904.51</c:v>
                </c:pt>
                <c:pt idx="799">
                  <c:v>905.56</c:v>
                </c:pt>
                <c:pt idx="800">
                  <c:v>906.66000000000008</c:v>
                </c:pt>
                <c:pt idx="801">
                  <c:v>907.71</c:v>
                </c:pt>
                <c:pt idx="802">
                  <c:v>908.77</c:v>
                </c:pt>
                <c:pt idx="803">
                  <c:v>909.87000000000012</c:v>
                </c:pt>
                <c:pt idx="804">
                  <c:v>910.91000000000008</c:v>
                </c:pt>
                <c:pt idx="805">
                  <c:v>911.96000000000015</c:v>
                </c:pt>
                <c:pt idx="806">
                  <c:v>913.00000000000011</c:v>
                </c:pt>
                <c:pt idx="807">
                  <c:v>914.05000000000007</c:v>
                </c:pt>
                <c:pt idx="808">
                  <c:v>915.1</c:v>
                </c:pt>
                <c:pt idx="809">
                  <c:v>916.14000000000021</c:v>
                </c:pt>
                <c:pt idx="810">
                  <c:v>917.21000000000015</c:v>
                </c:pt>
                <c:pt idx="811">
                  <c:v>918.25000000000011</c:v>
                </c:pt>
                <c:pt idx="812">
                  <c:v>919.29000000000008</c:v>
                </c:pt>
                <c:pt idx="813">
                  <c:v>920.34</c:v>
                </c:pt>
                <c:pt idx="814">
                  <c:v>921.4000000000002</c:v>
                </c:pt>
                <c:pt idx="815">
                  <c:v>922.46000000000015</c:v>
                </c:pt>
                <c:pt idx="816">
                  <c:v>923.55000000000007</c:v>
                </c:pt>
                <c:pt idx="817">
                  <c:v>924.62000000000023</c:v>
                </c:pt>
                <c:pt idx="818">
                  <c:v>925.68000000000018</c:v>
                </c:pt>
                <c:pt idx="819">
                  <c:v>926.74000000000012</c:v>
                </c:pt>
                <c:pt idx="820">
                  <c:v>927.80000000000007</c:v>
                </c:pt>
                <c:pt idx="821">
                  <c:v>928.86</c:v>
                </c:pt>
                <c:pt idx="822">
                  <c:v>929.92000000000019</c:v>
                </c:pt>
                <c:pt idx="823">
                  <c:v>930.99000000000012</c:v>
                </c:pt>
                <c:pt idx="824">
                  <c:v>932.03000000000009</c:v>
                </c:pt>
                <c:pt idx="825">
                  <c:v>933.08</c:v>
                </c:pt>
                <c:pt idx="826">
                  <c:v>934.1500000000002</c:v>
                </c:pt>
                <c:pt idx="827">
                  <c:v>935.20000000000016</c:v>
                </c:pt>
                <c:pt idx="828">
                  <c:v>936.24000000000012</c:v>
                </c:pt>
                <c:pt idx="829">
                  <c:v>937.29000000000008</c:v>
                </c:pt>
                <c:pt idx="830">
                  <c:v>938.38000000000022</c:v>
                </c:pt>
                <c:pt idx="831">
                  <c:v>939.49000000000012</c:v>
                </c:pt>
                <c:pt idx="832">
                  <c:v>940.55000000000007</c:v>
                </c:pt>
                <c:pt idx="833">
                  <c:v>941.6600000000002</c:v>
                </c:pt>
                <c:pt idx="834">
                  <c:v>942.74000000000012</c:v>
                </c:pt>
                <c:pt idx="835">
                  <c:v>943.79000000000008</c:v>
                </c:pt>
                <c:pt idx="836">
                  <c:v>944.83</c:v>
                </c:pt>
                <c:pt idx="837">
                  <c:v>945.87000000000023</c:v>
                </c:pt>
                <c:pt idx="838">
                  <c:v>946.9100000000002</c:v>
                </c:pt>
                <c:pt idx="839">
                  <c:v>947.96000000000015</c:v>
                </c:pt>
                <c:pt idx="840">
                  <c:v>949.0100000000001</c:v>
                </c:pt>
                <c:pt idx="841">
                  <c:v>950.05000000000007</c:v>
                </c:pt>
                <c:pt idx="842">
                  <c:v>951.13000000000022</c:v>
                </c:pt>
                <c:pt idx="843">
                  <c:v>952.18000000000018</c:v>
                </c:pt>
                <c:pt idx="844">
                  <c:v>953.23000000000013</c:v>
                </c:pt>
                <c:pt idx="845">
                  <c:v>954.29000000000008</c:v>
                </c:pt>
                <c:pt idx="846">
                  <c:v>955.36</c:v>
                </c:pt>
                <c:pt idx="847">
                  <c:v>956.4000000000002</c:v>
                </c:pt>
                <c:pt idx="848">
                  <c:v>957.46000000000015</c:v>
                </c:pt>
                <c:pt idx="849">
                  <c:v>958.5200000000001</c:v>
                </c:pt>
                <c:pt idx="850">
                  <c:v>959.57</c:v>
                </c:pt>
                <c:pt idx="851">
                  <c:v>960.62000000000023</c:v>
                </c:pt>
                <c:pt idx="852">
                  <c:v>961.67000000000019</c:v>
                </c:pt>
                <c:pt idx="853">
                  <c:v>962.71000000000015</c:v>
                </c:pt>
                <c:pt idx="854">
                  <c:v>963.7600000000001</c:v>
                </c:pt>
                <c:pt idx="855">
                  <c:v>964.81000000000006</c:v>
                </c:pt>
                <c:pt idx="856">
                  <c:v>965.92000000000019</c:v>
                </c:pt>
                <c:pt idx="857">
                  <c:v>966.97000000000014</c:v>
                </c:pt>
                <c:pt idx="858">
                  <c:v>968.03000000000009</c:v>
                </c:pt>
                <c:pt idx="859">
                  <c:v>969.08</c:v>
                </c:pt>
                <c:pt idx="860">
                  <c:v>970.21000000000015</c:v>
                </c:pt>
                <c:pt idx="861">
                  <c:v>971.2600000000001</c:v>
                </c:pt>
                <c:pt idx="862">
                  <c:v>972.30000000000007</c:v>
                </c:pt>
                <c:pt idx="863">
                  <c:v>973.35</c:v>
                </c:pt>
                <c:pt idx="864">
                  <c:v>974.39000000000021</c:v>
                </c:pt>
                <c:pt idx="865">
                  <c:v>975.46000000000015</c:v>
                </c:pt>
                <c:pt idx="866">
                  <c:v>976.50000000000011</c:v>
                </c:pt>
                <c:pt idx="867">
                  <c:v>977.55000000000007</c:v>
                </c:pt>
                <c:pt idx="868">
                  <c:v>978.62000000000023</c:v>
                </c:pt>
                <c:pt idx="869">
                  <c:v>979.6600000000002</c:v>
                </c:pt>
                <c:pt idx="870">
                  <c:v>980.73000000000013</c:v>
                </c:pt>
                <c:pt idx="871">
                  <c:v>981.79000000000008</c:v>
                </c:pt>
                <c:pt idx="872">
                  <c:v>982.84</c:v>
                </c:pt>
                <c:pt idx="873">
                  <c:v>983.89000000000021</c:v>
                </c:pt>
                <c:pt idx="874">
                  <c:v>984.94000000000017</c:v>
                </c:pt>
                <c:pt idx="875">
                  <c:v>986.03000000000009</c:v>
                </c:pt>
                <c:pt idx="876">
                  <c:v>987.07</c:v>
                </c:pt>
                <c:pt idx="877">
                  <c:v>988.17000000000019</c:v>
                </c:pt>
                <c:pt idx="878">
                  <c:v>989.21000000000015</c:v>
                </c:pt>
                <c:pt idx="879">
                  <c:v>990.2700000000001</c:v>
                </c:pt>
                <c:pt idx="880">
                  <c:v>991.33</c:v>
                </c:pt>
                <c:pt idx="881">
                  <c:v>992.38000000000022</c:v>
                </c:pt>
                <c:pt idx="882">
                  <c:v>993.43000000000018</c:v>
                </c:pt>
                <c:pt idx="883">
                  <c:v>994.48000000000013</c:v>
                </c:pt>
                <c:pt idx="884">
                  <c:v>995.53000000000009</c:v>
                </c:pt>
                <c:pt idx="885">
                  <c:v>996.57</c:v>
                </c:pt>
                <c:pt idx="886">
                  <c:v>997.61</c:v>
                </c:pt>
                <c:pt idx="887">
                  <c:v>998.6600000000002</c:v>
                </c:pt>
                <c:pt idx="888">
                  <c:v>999.71000000000015</c:v>
                </c:pt>
                <c:pt idx="889">
                  <c:v>1000.7600000000001</c:v>
                </c:pt>
                <c:pt idx="890">
                  <c:v>1001.8000000000001</c:v>
                </c:pt>
                <c:pt idx="891">
                  <c:v>1002.85</c:v>
                </c:pt>
                <c:pt idx="892">
                  <c:v>1003.8900000000002</c:v>
                </c:pt>
                <c:pt idx="893">
                  <c:v>1004.9400000000002</c:v>
                </c:pt>
                <c:pt idx="894">
                  <c:v>1005.9900000000001</c:v>
                </c:pt>
                <c:pt idx="895">
                  <c:v>1007.0500000000001</c:v>
                </c:pt>
                <c:pt idx="896">
                  <c:v>1008.09</c:v>
                </c:pt>
                <c:pt idx="897">
                  <c:v>1009.1400000000002</c:v>
                </c:pt>
                <c:pt idx="898">
                  <c:v>1010.1800000000002</c:v>
                </c:pt>
                <c:pt idx="899">
                  <c:v>1011.2300000000001</c:v>
                </c:pt>
                <c:pt idx="900">
                  <c:v>1012.2800000000001</c:v>
                </c:pt>
                <c:pt idx="901">
                  <c:v>1013.33</c:v>
                </c:pt>
                <c:pt idx="902">
                  <c:v>1014.3700000000002</c:v>
                </c:pt>
                <c:pt idx="903">
                  <c:v>1015.4200000000002</c:v>
                </c:pt>
                <c:pt idx="904">
                  <c:v>1016.4700000000001</c:v>
                </c:pt>
                <c:pt idx="905">
                  <c:v>1017.5200000000001</c:v>
                </c:pt>
                <c:pt idx="906">
                  <c:v>1018.57</c:v>
                </c:pt>
                <c:pt idx="907">
                  <c:v>1019.6400000000002</c:v>
                </c:pt>
                <c:pt idx="908">
                  <c:v>1020.6900000000002</c:v>
                </c:pt>
                <c:pt idx="909">
                  <c:v>1021.7600000000001</c:v>
                </c:pt>
                <c:pt idx="910">
                  <c:v>1022.8100000000001</c:v>
                </c:pt>
                <c:pt idx="911">
                  <c:v>1023.8800000000002</c:v>
                </c:pt>
                <c:pt idx="912">
                  <c:v>1024.93</c:v>
                </c:pt>
                <c:pt idx="913">
                  <c:v>1025.99</c:v>
                </c:pt>
                <c:pt idx="914">
                  <c:v>1027.07</c:v>
                </c:pt>
                <c:pt idx="915">
                  <c:v>1028.18</c:v>
                </c:pt>
                <c:pt idx="916">
                  <c:v>1029.23</c:v>
                </c:pt>
                <c:pt idx="917">
                  <c:v>1030.28</c:v>
                </c:pt>
                <c:pt idx="918">
                  <c:v>1031.32</c:v>
                </c:pt>
                <c:pt idx="919">
                  <c:v>1032.3700000000001</c:v>
                </c:pt>
                <c:pt idx="920">
                  <c:v>1033.42</c:v>
                </c:pt>
                <c:pt idx="921">
                  <c:v>1034.48</c:v>
                </c:pt>
                <c:pt idx="922">
                  <c:v>1035.54</c:v>
                </c:pt>
                <c:pt idx="923">
                  <c:v>1036.5999999999999</c:v>
                </c:pt>
                <c:pt idx="924">
                  <c:v>1037.6400000000001</c:v>
                </c:pt>
                <c:pt idx="925">
                  <c:v>1038.68</c:v>
                </c:pt>
                <c:pt idx="926">
                  <c:v>1039.72</c:v>
                </c:pt>
                <c:pt idx="927">
                  <c:v>1040.77</c:v>
                </c:pt>
                <c:pt idx="928">
                  <c:v>1041.82</c:v>
                </c:pt>
                <c:pt idx="929">
                  <c:v>1042.9100000000001</c:v>
                </c:pt>
                <c:pt idx="930">
                  <c:v>1043.96</c:v>
                </c:pt>
                <c:pt idx="931">
                  <c:v>1045.02</c:v>
                </c:pt>
                <c:pt idx="932">
                  <c:v>1046.07</c:v>
                </c:pt>
                <c:pt idx="933">
                  <c:v>1047.1200000000001</c:v>
                </c:pt>
                <c:pt idx="934">
                  <c:v>1048.17</c:v>
                </c:pt>
                <c:pt idx="935">
                  <c:v>1049.24</c:v>
                </c:pt>
                <c:pt idx="936">
                  <c:v>1050.28</c:v>
                </c:pt>
                <c:pt idx="937">
                  <c:v>1051.33</c:v>
                </c:pt>
                <c:pt idx="938">
                  <c:v>1052.3800000000001</c:v>
                </c:pt>
                <c:pt idx="939">
                  <c:v>1053.43</c:v>
                </c:pt>
                <c:pt idx="940">
                  <c:v>1054.48</c:v>
                </c:pt>
                <c:pt idx="941">
                  <c:v>1055.52</c:v>
                </c:pt>
                <c:pt idx="942">
                  <c:v>1056.56</c:v>
                </c:pt>
                <c:pt idx="943">
                  <c:v>1057.6099999999999</c:v>
                </c:pt>
                <c:pt idx="944">
                  <c:v>1058.68</c:v>
                </c:pt>
                <c:pt idx="945">
                  <c:v>1059.76</c:v>
                </c:pt>
                <c:pt idx="946">
                  <c:v>1060.81</c:v>
                </c:pt>
                <c:pt idx="947">
                  <c:v>1061.8800000000001</c:v>
                </c:pt>
                <c:pt idx="948">
                  <c:v>1062.94</c:v>
                </c:pt>
                <c:pt idx="949">
                  <c:v>1063.99</c:v>
                </c:pt>
                <c:pt idx="950">
                  <c:v>1065.17</c:v>
                </c:pt>
                <c:pt idx="951">
                  <c:v>1066.25</c:v>
                </c:pt>
                <c:pt idx="952">
                  <c:v>1067.3</c:v>
                </c:pt>
                <c:pt idx="953">
                  <c:v>1068.3399999999999</c:v>
                </c:pt>
                <c:pt idx="954">
                  <c:v>1069.3900000000001</c:v>
                </c:pt>
                <c:pt idx="955">
                  <c:v>1070.51</c:v>
                </c:pt>
                <c:pt idx="956">
                  <c:v>1071.58</c:v>
                </c:pt>
                <c:pt idx="957">
                  <c:v>1072.6400000000001</c:v>
                </c:pt>
                <c:pt idx="958">
                  <c:v>1073.69</c:v>
                </c:pt>
                <c:pt idx="959">
                  <c:v>1074.74</c:v>
                </c:pt>
                <c:pt idx="960">
                  <c:v>1075.82</c:v>
                </c:pt>
                <c:pt idx="961">
                  <c:v>1076.8900000000001</c:v>
                </c:pt>
                <c:pt idx="962">
                  <c:v>1077.95</c:v>
                </c:pt>
                <c:pt idx="963">
                  <c:v>1078.99</c:v>
                </c:pt>
                <c:pt idx="964">
                  <c:v>1080.04</c:v>
                </c:pt>
                <c:pt idx="965">
                  <c:v>1081.1200000000001</c:v>
                </c:pt>
                <c:pt idx="966">
                  <c:v>1082.2</c:v>
                </c:pt>
                <c:pt idx="967">
                  <c:v>1083.24</c:v>
                </c:pt>
                <c:pt idx="968">
                  <c:v>1084.29</c:v>
                </c:pt>
                <c:pt idx="969">
                  <c:v>1085.3700000000001</c:v>
                </c:pt>
                <c:pt idx="970">
                  <c:v>1086.42</c:v>
                </c:pt>
                <c:pt idx="971">
                  <c:v>1087.47</c:v>
                </c:pt>
                <c:pt idx="972">
                  <c:v>1088.52</c:v>
                </c:pt>
                <c:pt idx="973">
                  <c:v>1089.57</c:v>
                </c:pt>
                <c:pt idx="974">
                  <c:v>1090.6300000000001</c:v>
                </c:pt>
                <c:pt idx="975">
                  <c:v>1091.7</c:v>
                </c:pt>
                <c:pt idx="976">
                  <c:v>1092.77</c:v>
                </c:pt>
                <c:pt idx="977">
                  <c:v>1093.81</c:v>
                </c:pt>
                <c:pt idx="978">
                  <c:v>1094.8599999999999</c:v>
                </c:pt>
                <c:pt idx="979">
                  <c:v>1095.9100000000001</c:v>
                </c:pt>
                <c:pt idx="980">
                  <c:v>1096.96</c:v>
                </c:pt>
                <c:pt idx="981">
                  <c:v>1098.05</c:v>
                </c:pt>
                <c:pt idx="982">
                  <c:v>1099.0899999999999</c:v>
                </c:pt>
                <c:pt idx="983">
                  <c:v>1100.1500000000001</c:v>
                </c:pt>
                <c:pt idx="984">
                  <c:v>1101.2</c:v>
                </c:pt>
                <c:pt idx="985">
                  <c:v>1102.33</c:v>
                </c:pt>
                <c:pt idx="986">
                  <c:v>1103.3900000000001</c:v>
                </c:pt>
                <c:pt idx="987">
                  <c:v>1104.44</c:v>
                </c:pt>
                <c:pt idx="988">
                  <c:v>1105.51</c:v>
                </c:pt>
                <c:pt idx="989">
                  <c:v>1106.57</c:v>
                </c:pt>
                <c:pt idx="990">
                  <c:v>1107.6099999999999</c:v>
                </c:pt>
                <c:pt idx="991">
                  <c:v>1108.6600000000001</c:v>
                </c:pt>
                <c:pt idx="992">
                  <c:v>1109.71</c:v>
                </c:pt>
                <c:pt idx="993">
                  <c:v>1110.76</c:v>
                </c:pt>
                <c:pt idx="994">
                  <c:v>1111.81</c:v>
                </c:pt>
                <c:pt idx="995">
                  <c:v>1112.8599999999999</c:v>
                </c:pt>
                <c:pt idx="996">
                  <c:v>1113.9100000000001</c:v>
                </c:pt>
                <c:pt idx="997">
                  <c:v>1114.96</c:v>
                </c:pt>
                <c:pt idx="998">
                  <c:v>1116.01</c:v>
                </c:pt>
                <c:pt idx="999">
                  <c:v>1117.06</c:v>
                </c:pt>
                <c:pt idx="1000">
                  <c:v>1118.1300000000001</c:v>
                </c:pt>
                <c:pt idx="1001">
                  <c:v>1119.17</c:v>
                </c:pt>
                <c:pt idx="1002">
                  <c:v>1120.24</c:v>
                </c:pt>
                <c:pt idx="1003">
                  <c:v>1121.3</c:v>
                </c:pt>
                <c:pt idx="1004">
                  <c:v>1122.3399999999999</c:v>
                </c:pt>
                <c:pt idx="1005">
                  <c:v>1123.3900000000001</c:v>
                </c:pt>
                <c:pt idx="1006">
                  <c:v>1124.45</c:v>
                </c:pt>
                <c:pt idx="1007">
                  <c:v>1125.5</c:v>
                </c:pt>
                <c:pt idx="1008">
                  <c:v>1126.54</c:v>
                </c:pt>
                <c:pt idx="1009">
                  <c:v>1127.5999999999999</c:v>
                </c:pt>
                <c:pt idx="1010">
                  <c:v>1128.6500000000001</c:v>
                </c:pt>
                <c:pt idx="1011">
                  <c:v>1129.72</c:v>
                </c:pt>
                <c:pt idx="1012">
                  <c:v>1130.83</c:v>
                </c:pt>
                <c:pt idx="1013">
                  <c:v>1131.8700000000001</c:v>
                </c:pt>
                <c:pt idx="1014">
                  <c:v>1132.92</c:v>
                </c:pt>
                <c:pt idx="1015">
                  <c:v>1134</c:v>
                </c:pt>
                <c:pt idx="1016">
                  <c:v>1135.04</c:v>
                </c:pt>
                <c:pt idx="1017">
                  <c:v>1136.08</c:v>
                </c:pt>
                <c:pt idx="1018">
                  <c:v>1137.1300000000001</c:v>
                </c:pt>
                <c:pt idx="1019">
                  <c:v>1138.23</c:v>
                </c:pt>
                <c:pt idx="1020">
                  <c:v>1139.27</c:v>
                </c:pt>
                <c:pt idx="1021">
                  <c:v>1140.32</c:v>
                </c:pt>
                <c:pt idx="1022">
                  <c:v>1141.3599999999999</c:v>
                </c:pt>
                <c:pt idx="1023">
                  <c:v>1142.4100000000001</c:v>
                </c:pt>
                <c:pt idx="1024">
                  <c:v>1143.46</c:v>
                </c:pt>
                <c:pt idx="1025">
                  <c:v>1144.5</c:v>
                </c:pt>
                <c:pt idx="1026">
                  <c:v>1145.55</c:v>
                </c:pt>
                <c:pt idx="1027">
                  <c:v>1146.5999999999999</c:v>
                </c:pt>
                <c:pt idx="1028">
                  <c:v>1147.67</c:v>
                </c:pt>
                <c:pt idx="1029">
                  <c:v>1148.72</c:v>
                </c:pt>
                <c:pt idx="1030">
                  <c:v>1149.8399999999999</c:v>
                </c:pt>
                <c:pt idx="1031">
                  <c:v>1150.9000000000001</c:v>
                </c:pt>
                <c:pt idx="1032">
                  <c:v>1151.95</c:v>
                </c:pt>
                <c:pt idx="1033">
                  <c:v>1153</c:v>
                </c:pt>
                <c:pt idx="1034">
                  <c:v>1154.06</c:v>
                </c:pt>
                <c:pt idx="1035">
                  <c:v>1155.1099999999999</c:v>
                </c:pt>
                <c:pt idx="1036">
                  <c:v>1156.1600000000001</c:v>
                </c:pt>
                <c:pt idx="1037">
                  <c:v>1157.21</c:v>
                </c:pt>
                <c:pt idx="1038">
                  <c:v>1158.26</c:v>
                </c:pt>
                <c:pt idx="1039">
                  <c:v>1159.3</c:v>
                </c:pt>
                <c:pt idx="1040">
                  <c:v>1160.4000000000001</c:v>
                </c:pt>
                <c:pt idx="1041">
                  <c:v>1161.44</c:v>
                </c:pt>
                <c:pt idx="1042">
                  <c:v>1162.49</c:v>
                </c:pt>
                <c:pt idx="1043">
                  <c:v>1163.56</c:v>
                </c:pt>
                <c:pt idx="1044">
                  <c:v>1164.6099999999999</c:v>
                </c:pt>
                <c:pt idx="1045">
                  <c:v>1165.7</c:v>
                </c:pt>
                <c:pt idx="1046">
                  <c:v>1166.74</c:v>
                </c:pt>
                <c:pt idx="1047">
                  <c:v>1167.8</c:v>
                </c:pt>
                <c:pt idx="1048">
                  <c:v>1168.8399999999999</c:v>
                </c:pt>
                <c:pt idx="1049">
                  <c:v>1169.8900000000001</c:v>
                </c:pt>
                <c:pt idx="1050">
                  <c:v>1170.93</c:v>
                </c:pt>
                <c:pt idx="1051">
                  <c:v>1171.98</c:v>
                </c:pt>
                <c:pt idx="1052">
                  <c:v>1173.04</c:v>
                </c:pt>
                <c:pt idx="1053">
                  <c:v>1174.0899999999999</c:v>
                </c:pt>
                <c:pt idx="1054">
                  <c:v>1175.1500000000001</c:v>
                </c:pt>
                <c:pt idx="1055">
                  <c:v>1176.21</c:v>
                </c:pt>
                <c:pt idx="1056">
                  <c:v>1177.25</c:v>
                </c:pt>
                <c:pt idx="1057">
                  <c:v>1178.29</c:v>
                </c:pt>
                <c:pt idx="1058">
                  <c:v>1179.3399999999999</c:v>
                </c:pt>
                <c:pt idx="1059">
                  <c:v>1180.3900000000001</c:v>
                </c:pt>
                <c:pt idx="1060">
                  <c:v>1181.51</c:v>
                </c:pt>
                <c:pt idx="1061">
                  <c:v>1182.55</c:v>
                </c:pt>
                <c:pt idx="1062">
                  <c:v>1183.5999999999999</c:v>
                </c:pt>
                <c:pt idx="1063">
                  <c:v>1184.6500000000001</c:v>
                </c:pt>
                <c:pt idx="1064">
                  <c:v>1185.69</c:v>
                </c:pt>
                <c:pt idx="1065">
                  <c:v>1186.74</c:v>
                </c:pt>
                <c:pt idx="1066">
                  <c:v>1187.79</c:v>
                </c:pt>
                <c:pt idx="1067">
                  <c:v>1188.8399999999999</c:v>
                </c:pt>
                <c:pt idx="1068">
                  <c:v>1189.8900000000001</c:v>
                </c:pt>
                <c:pt idx="1069">
                  <c:v>1190.94</c:v>
                </c:pt>
                <c:pt idx="1070">
                  <c:v>1192.01</c:v>
                </c:pt>
                <c:pt idx="1071">
                  <c:v>1193.05</c:v>
                </c:pt>
                <c:pt idx="1072">
                  <c:v>1194.1099999999999</c:v>
                </c:pt>
                <c:pt idx="1073">
                  <c:v>1195.17</c:v>
                </c:pt>
                <c:pt idx="1074">
                  <c:v>1196.21</c:v>
                </c:pt>
                <c:pt idx="1075">
                  <c:v>1197.26</c:v>
                </c:pt>
                <c:pt idx="1076">
                  <c:v>1198.32</c:v>
                </c:pt>
                <c:pt idx="1077">
                  <c:v>1199.3599999999999</c:v>
                </c:pt>
                <c:pt idx="1078">
                  <c:v>1200.4100000000001</c:v>
                </c:pt>
                <c:pt idx="1079">
                  <c:v>1201.49</c:v>
                </c:pt>
                <c:pt idx="1080">
                  <c:v>1202.5999999999999</c:v>
                </c:pt>
                <c:pt idx="1081">
                  <c:v>1203.6400000000001</c:v>
                </c:pt>
                <c:pt idx="1082">
                  <c:v>1204.68</c:v>
                </c:pt>
                <c:pt idx="1083">
                  <c:v>1205.73</c:v>
                </c:pt>
                <c:pt idx="1084">
                  <c:v>1206.8</c:v>
                </c:pt>
                <c:pt idx="1085">
                  <c:v>1207.8900000000001</c:v>
                </c:pt>
                <c:pt idx="1086">
                  <c:v>1208.94</c:v>
                </c:pt>
                <c:pt idx="1087">
                  <c:v>1210.05</c:v>
                </c:pt>
                <c:pt idx="1088">
                  <c:v>1211.1300000000001</c:v>
                </c:pt>
                <c:pt idx="1089">
                  <c:v>1212.19</c:v>
                </c:pt>
                <c:pt idx="1090">
                  <c:v>1213.32</c:v>
                </c:pt>
                <c:pt idx="1091">
                  <c:v>1214.3700000000001</c:v>
                </c:pt>
                <c:pt idx="1092">
                  <c:v>1215.4100000000001</c:v>
                </c:pt>
                <c:pt idx="1093">
                  <c:v>1216.49</c:v>
                </c:pt>
                <c:pt idx="1094">
                  <c:v>1217.54</c:v>
                </c:pt>
                <c:pt idx="1095">
                  <c:v>1218.5899999999999</c:v>
                </c:pt>
                <c:pt idx="1096">
                  <c:v>1219.6400000000001</c:v>
                </c:pt>
                <c:pt idx="1097">
                  <c:v>1220.68</c:v>
                </c:pt>
                <c:pt idx="1098">
                  <c:v>1221.73</c:v>
                </c:pt>
                <c:pt idx="1099">
                  <c:v>1222.8</c:v>
                </c:pt>
                <c:pt idx="1100">
                  <c:v>1223.8499999999999</c:v>
                </c:pt>
                <c:pt idx="1101">
                  <c:v>1224.9000000000001</c:v>
                </c:pt>
                <c:pt idx="1102">
                  <c:v>1225.94</c:v>
                </c:pt>
                <c:pt idx="1103">
                  <c:v>1226.98</c:v>
                </c:pt>
                <c:pt idx="1104">
                  <c:v>1228.07</c:v>
                </c:pt>
                <c:pt idx="1105">
                  <c:v>1229.1200000000001</c:v>
                </c:pt>
                <c:pt idx="1106">
                  <c:v>1230.17</c:v>
                </c:pt>
                <c:pt idx="1107">
                  <c:v>1231.22</c:v>
                </c:pt>
                <c:pt idx="1108">
                  <c:v>1232.26</c:v>
                </c:pt>
                <c:pt idx="1109">
                  <c:v>1233.31</c:v>
                </c:pt>
                <c:pt idx="1110">
                  <c:v>1234.3599999999999</c:v>
                </c:pt>
                <c:pt idx="1111">
                  <c:v>1235.4000000000001</c:v>
                </c:pt>
                <c:pt idx="1112">
                  <c:v>1236.49</c:v>
                </c:pt>
                <c:pt idx="1113">
                  <c:v>1237.54</c:v>
                </c:pt>
                <c:pt idx="1114">
                  <c:v>1238.6099999999999</c:v>
                </c:pt>
                <c:pt idx="1115">
                  <c:v>1239.6500000000001</c:v>
                </c:pt>
                <c:pt idx="1116">
                  <c:v>1240.69</c:v>
                </c:pt>
                <c:pt idx="1117">
                  <c:v>1241.73</c:v>
                </c:pt>
                <c:pt idx="1118">
                  <c:v>1242.79</c:v>
                </c:pt>
                <c:pt idx="1119">
                  <c:v>1243.8399999999999</c:v>
                </c:pt>
                <c:pt idx="1120">
                  <c:v>1244.9100000000001</c:v>
                </c:pt>
                <c:pt idx="1121">
                  <c:v>1245.98</c:v>
                </c:pt>
                <c:pt idx="1122">
                  <c:v>1247.03</c:v>
                </c:pt>
                <c:pt idx="1123">
                  <c:v>1248.07</c:v>
                </c:pt>
                <c:pt idx="1124">
                  <c:v>1249.1200000000001</c:v>
                </c:pt>
                <c:pt idx="1125">
                  <c:v>1250.1600000000001</c:v>
                </c:pt>
                <c:pt idx="1126">
                  <c:v>1251.21</c:v>
                </c:pt>
                <c:pt idx="1127">
                  <c:v>1252.27</c:v>
                </c:pt>
                <c:pt idx="1128">
                  <c:v>1253.33</c:v>
                </c:pt>
                <c:pt idx="1129">
                  <c:v>1254.3900000000001</c:v>
                </c:pt>
                <c:pt idx="1130">
                  <c:v>1255.45</c:v>
                </c:pt>
                <c:pt idx="1131">
                  <c:v>1256.5</c:v>
                </c:pt>
                <c:pt idx="1132">
                  <c:v>1257.55</c:v>
                </c:pt>
                <c:pt idx="1133">
                  <c:v>1258.5999999999999</c:v>
                </c:pt>
                <c:pt idx="1134">
                  <c:v>1259.6500000000001</c:v>
                </c:pt>
                <c:pt idx="1135">
                  <c:v>1260.69</c:v>
                </c:pt>
                <c:pt idx="1136">
                  <c:v>1261.73</c:v>
                </c:pt>
                <c:pt idx="1137">
                  <c:v>1262.81</c:v>
                </c:pt>
                <c:pt idx="1138">
                  <c:v>1263.9000000000001</c:v>
                </c:pt>
                <c:pt idx="1139">
                  <c:v>1264.97</c:v>
                </c:pt>
                <c:pt idx="1140">
                  <c:v>1266.01</c:v>
                </c:pt>
                <c:pt idx="1141">
                  <c:v>1267.06</c:v>
                </c:pt>
                <c:pt idx="1142">
                  <c:v>1268.1400000000001</c:v>
                </c:pt>
                <c:pt idx="1143">
                  <c:v>1269.19</c:v>
                </c:pt>
                <c:pt idx="1144">
                  <c:v>1270.24</c:v>
                </c:pt>
                <c:pt idx="1145">
                  <c:v>1271.29</c:v>
                </c:pt>
                <c:pt idx="1146">
                  <c:v>1272.97</c:v>
                </c:pt>
                <c:pt idx="1147">
                  <c:v>1274.02</c:v>
                </c:pt>
                <c:pt idx="1148">
                  <c:v>1275.1099999999999</c:v>
                </c:pt>
                <c:pt idx="1149">
                  <c:v>1276.17</c:v>
                </c:pt>
                <c:pt idx="1150">
                  <c:v>1277.22</c:v>
                </c:pt>
                <c:pt idx="1151">
                  <c:v>1278.31</c:v>
                </c:pt>
                <c:pt idx="1152">
                  <c:v>1279.3499999999999</c:v>
                </c:pt>
                <c:pt idx="1153">
                  <c:v>1280.72</c:v>
                </c:pt>
                <c:pt idx="1154">
                  <c:v>1281.78</c:v>
                </c:pt>
                <c:pt idx="1155">
                  <c:v>1282.82</c:v>
                </c:pt>
                <c:pt idx="1156">
                  <c:v>1283.8700000000001</c:v>
                </c:pt>
                <c:pt idx="1157">
                  <c:v>1284.9100000000001</c:v>
                </c:pt>
                <c:pt idx="1158">
                  <c:v>1285.95</c:v>
                </c:pt>
                <c:pt idx="1159">
                  <c:v>1287</c:v>
                </c:pt>
                <c:pt idx="1160">
                  <c:v>1288.04</c:v>
                </c:pt>
                <c:pt idx="1161">
                  <c:v>1289.0899999999999</c:v>
                </c:pt>
                <c:pt idx="1162">
                  <c:v>1290.21</c:v>
                </c:pt>
                <c:pt idx="1163">
                  <c:v>1291.26</c:v>
                </c:pt>
                <c:pt idx="1164">
                  <c:v>1292.31</c:v>
                </c:pt>
                <c:pt idx="1165">
                  <c:v>1293.3599999999999</c:v>
                </c:pt>
                <c:pt idx="1166">
                  <c:v>1294.4100000000001</c:v>
                </c:pt>
                <c:pt idx="1167">
                  <c:v>1295.46</c:v>
                </c:pt>
                <c:pt idx="1168">
                  <c:v>1296.52</c:v>
                </c:pt>
                <c:pt idx="1169">
                  <c:v>1297.5999999999999</c:v>
                </c:pt>
                <c:pt idx="1170">
                  <c:v>1298.6400000000001</c:v>
                </c:pt>
                <c:pt idx="1171">
                  <c:v>1299.69</c:v>
                </c:pt>
                <c:pt idx="1172">
                  <c:v>1300.74</c:v>
                </c:pt>
                <c:pt idx="1173">
                  <c:v>1301.82</c:v>
                </c:pt>
                <c:pt idx="1174">
                  <c:v>1302.8599999999999</c:v>
                </c:pt>
                <c:pt idx="1175">
                  <c:v>1303.92</c:v>
                </c:pt>
                <c:pt idx="1176">
                  <c:v>1304.96</c:v>
                </c:pt>
                <c:pt idx="1177">
                  <c:v>1306.01</c:v>
                </c:pt>
                <c:pt idx="1178">
                  <c:v>1307.0999999999999</c:v>
                </c:pt>
                <c:pt idx="1179">
                  <c:v>1308.25</c:v>
                </c:pt>
                <c:pt idx="1180">
                  <c:v>1309.3800000000001</c:v>
                </c:pt>
                <c:pt idx="1181">
                  <c:v>1310.43</c:v>
                </c:pt>
                <c:pt idx="1182">
                  <c:v>1311.49</c:v>
                </c:pt>
                <c:pt idx="1183">
                  <c:v>1312.55</c:v>
                </c:pt>
                <c:pt idx="1184">
                  <c:v>1313.6200000000001</c:v>
                </c:pt>
                <c:pt idx="1185">
                  <c:v>1314.7</c:v>
                </c:pt>
                <c:pt idx="1186">
                  <c:v>1315.75</c:v>
                </c:pt>
                <c:pt idx="1187">
                  <c:v>1316.8</c:v>
                </c:pt>
                <c:pt idx="1188">
                  <c:v>1317.84</c:v>
                </c:pt>
                <c:pt idx="1189">
                  <c:v>1318.89</c:v>
                </c:pt>
                <c:pt idx="1190">
                  <c:v>1319.94</c:v>
                </c:pt>
                <c:pt idx="1191">
                  <c:v>1320.99</c:v>
                </c:pt>
                <c:pt idx="1192">
                  <c:v>1322.03</c:v>
                </c:pt>
                <c:pt idx="1193">
                  <c:v>1323.08</c:v>
                </c:pt>
                <c:pt idx="1194">
                  <c:v>1324.13</c:v>
                </c:pt>
                <c:pt idx="1195">
                  <c:v>1325.19</c:v>
                </c:pt>
                <c:pt idx="1196">
                  <c:v>1326.24</c:v>
                </c:pt>
                <c:pt idx="1197">
                  <c:v>1327.29</c:v>
                </c:pt>
                <c:pt idx="1198">
                  <c:v>1328.35</c:v>
                </c:pt>
                <c:pt idx="1199">
                  <c:v>1329.49</c:v>
                </c:pt>
                <c:pt idx="1200">
                  <c:v>1330.6200000000001</c:v>
                </c:pt>
                <c:pt idx="1201">
                  <c:v>1331.67</c:v>
                </c:pt>
                <c:pt idx="1202">
                  <c:v>1332.72</c:v>
                </c:pt>
                <c:pt idx="1203">
                  <c:v>1333.76</c:v>
                </c:pt>
                <c:pt idx="1204">
                  <c:v>1334.81</c:v>
                </c:pt>
                <c:pt idx="1205">
                  <c:v>1335.88</c:v>
                </c:pt>
                <c:pt idx="1206">
                  <c:v>1336.92</c:v>
                </c:pt>
                <c:pt idx="1207">
                  <c:v>1337.97</c:v>
                </c:pt>
                <c:pt idx="1208">
                  <c:v>1339.04</c:v>
                </c:pt>
                <c:pt idx="1209">
                  <c:v>1340.09</c:v>
                </c:pt>
                <c:pt idx="1210">
                  <c:v>1341.13</c:v>
                </c:pt>
                <c:pt idx="1211">
                  <c:v>1342.18</c:v>
                </c:pt>
                <c:pt idx="1212">
                  <c:v>1343.23</c:v>
                </c:pt>
                <c:pt idx="1213">
                  <c:v>1344.27</c:v>
                </c:pt>
                <c:pt idx="1214">
                  <c:v>1345.33</c:v>
                </c:pt>
                <c:pt idx="1215">
                  <c:v>1346.38</c:v>
                </c:pt>
                <c:pt idx="1216">
                  <c:v>1347.42</c:v>
                </c:pt>
                <c:pt idx="1217">
                  <c:v>1348.48</c:v>
                </c:pt>
                <c:pt idx="1218">
                  <c:v>1349.61</c:v>
                </c:pt>
                <c:pt idx="1219">
                  <c:v>1350.66</c:v>
                </c:pt>
                <c:pt idx="1220">
                  <c:v>1351.71</c:v>
                </c:pt>
                <c:pt idx="1221">
                  <c:v>1352.77</c:v>
                </c:pt>
                <c:pt idx="1222">
                  <c:v>1353.8700000000001</c:v>
                </c:pt>
                <c:pt idx="1223">
                  <c:v>1354.97</c:v>
                </c:pt>
                <c:pt idx="1224">
                  <c:v>1356.01</c:v>
                </c:pt>
                <c:pt idx="1225">
                  <c:v>1357.06</c:v>
                </c:pt>
                <c:pt idx="1226">
                  <c:v>1358.11</c:v>
                </c:pt>
                <c:pt idx="1227">
                  <c:v>1359.16</c:v>
                </c:pt>
                <c:pt idx="1228">
                  <c:v>1360.2</c:v>
                </c:pt>
                <c:pt idx="1229">
                  <c:v>1361.42</c:v>
                </c:pt>
                <c:pt idx="1230">
                  <c:v>1362.48</c:v>
                </c:pt>
                <c:pt idx="1231">
                  <c:v>1363.52</c:v>
                </c:pt>
                <c:pt idx="1232">
                  <c:v>1364.57</c:v>
                </c:pt>
                <c:pt idx="1233">
                  <c:v>1365.63</c:v>
                </c:pt>
                <c:pt idx="1234">
                  <c:v>1366.68</c:v>
                </c:pt>
                <c:pt idx="1235">
                  <c:v>1367.76</c:v>
                </c:pt>
                <c:pt idx="1236">
                  <c:v>1368.82</c:v>
                </c:pt>
                <c:pt idx="1237">
                  <c:v>1369.88</c:v>
                </c:pt>
                <c:pt idx="1238">
                  <c:v>1370.96</c:v>
                </c:pt>
                <c:pt idx="1239">
                  <c:v>1372.02</c:v>
                </c:pt>
                <c:pt idx="1240">
                  <c:v>1373.08</c:v>
                </c:pt>
                <c:pt idx="1241">
                  <c:v>1374.13</c:v>
                </c:pt>
                <c:pt idx="1242">
                  <c:v>1375.19</c:v>
                </c:pt>
                <c:pt idx="1243">
                  <c:v>1376.26</c:v>
                </c:pt>
                <c:pt idx="1244">
                  <c:v>1377.32</c:v>
                </c:pt>
                <c:pt idx="1245">
                  <c:v>1378.38</c:v>
                </c:pt>
              </c:numCache>
            </c:numRef>
          </c:xVal>
          <c:yVal>
            <c:numRef>
              <c:f>Sheet1!$B$2:$B$1247</c:f>
              <c:numCache>
                <c:formatCode>General</c:formatCode>
                <c:ptCount val="1246"/>
                <c:pt idx="0">
                  <c:v>4.489898681640625E-3</c:v>
                </c:pt>
                <c:pt idx="1">
                  <c:v>4.489898681640625E-3</c:v>
                </c:pt>
                <c:pt idx="2">
                  <c:v>4.489898681640625E-3</c:v>
                </c:pt>
                <c:pt idx="3">
                  <c:v>4.489898681640625E-3</c:v>
                </c:pt>
                <c:pt idx="4">
                  <c:v>4.489898681640625E-3</c:v>
                </c:pt>
                <c:pt idx="5">
                  <c:v>4.489898681640625E-3</c:v>
                </c:pt>
                <c:pt idx="6">
                  <c:v>4.489898681640625E-3</c:v>
                </c:pt>
                <c:pt idx="7">
                  <c:v>4.489898681640625E-3</c:v>
                </c:pt>
                <c:pt idx="8">
                  <c:v>4.489898681640625E-3</c:v>
                </c:pt>
                <c:pt idx="9">
                  <c:v>4.489898681640625E-3</c:v>
                </c:pt>
                <c:pt idx="10">
                  <c:v>0.12606430053710938</c:v>
                </c:pt>
                <c:pt idx="11">
                  <c:v>0.25055313110351562</c:v>
                </c:pt>
                <c:pt idx="12">
                  <c:v>0.37538528442382812</c:v>
                </c:pt>
                <c:pt idx="13">
                  <c:v>0.49962997436523438</c:v>
                </c:pt>
                <c:pt idx="14">
                  <c:v>0.62425994873046875</c:v>
                </c:pt>
                <c:pt idx="15">
                  <c:v>0.74896621704101562</c:v>
                </c:pt>
                <c:pt idx="16">
                  <c:v>0.87373733520507812</c:v>
                </c:pt>
                <c:pt idx="17">
                  <c:v>0.998504638671875</c:v>
                </c:pt>
                <c:pt idx="18">
                  <c:v>1.1236763000488281</c:v>
                </c:pt>
                <c:pt idx="19">
                  <c:v>1.2486381530761719</c:v>
                </c:pt>
                <c:pt idx="20">
                  <c:v>1.3742637634277344</c:v>
                </c:pt>
                <c:pt idx="21">
                  <c:v>1.4998588562011719</c:v>
                </c:pt>
                <c:pt idx="22">
                  <c:v>1.6254005432128906</c:v>
                </c:pt>
                <c:pt idx="23">
                  <c:v>1.7509346008300781</c:v>
                </c:pt>
                <c:pt idx="24">
                  <c:v>1.8763961791992188</c:v>
                </c:pt>
                <c:pt idx="25">
                  <c:v>2.0021286010742188</c:v>
                </c:pt>
                <c:pt idx="26">
                  <c:v>2.1268119812011719</c:v>
                </c:pt>
                <c:pt idx="27">
                  <c:v>2.2497291564941406</c:v>
                </c:pt>
                <c:pt idx="28">
                  <c:v>2.3741912841796875</c:v>
                </c:pt>
                <c:pt idx="29">
                  <c:v>2.5004005432128906</c:v>
                </c:pt>
                <c:pt idx="30">
                  <c:v>2.6264266967773438</c:v>
                </c:pt>
                <c:pt idx="31">
                  <c:v>2.7524604797363281</c:v>
                </c:pt>
                <c:pt idx="32">
                  <c:v>2.8772048950195312</c:v>
                </c:pt>
                <c:pt idx="33">
                  <c:v>3.0027694702148438</c:v>
                </c:pt>
                <c:pt idx="34">
                  <c:v>3.1287879943847656</c:v>
                </c:pt>
                <c:pt idx="35">
                  <c:v>3.2547645568847656</c:v>
                </c:pt>
                <c:pt idx="36">
                  <c:v>3.380645751953125</c:v>
                </c:pt>
                <c:pt idx="37">
                  <c:v>3.5067977905273438</c:v>
                </c:pt>
                <c:pt idx="38">
                  <c:v>3.6332664489746094</c:v>
                </c:pt>
                <c:pt idx="39">
                  <c:v>3.7601394653320312</c:v>
                </c:pt>
                <c:pt idx="40">
                  <c:v>3.8857574462890625</c:v>
                </c:pt>
                <c:pt idx="41">
                  <c:v>4.0120010375976562</c:v>
                </c:pt>
                <c:pt idx="42">
                  <c:v>4.1389236450195312</c:v>
                </c:pt>
                <c:pt idx="43">
                  <c:v>4.2659530639648438</c:v>
                </c:pt>
                <c:pt idx="44">
                  <c:v>4.3928489685058594</c:v>
                </c:pt>
                <c:pt idx="45">
                  <c:v>4.5192947387695312</c:v>
                </c:pt>
                <c:pt idx="46">
                  <c:v>4.6458282470703125</c:v>
                </c:pt>
                <c:pt idx="47">
                  <c:v>4.7728309631347656</c:v>
                </c:pt>
                <c:pt idx="48">
                  <c:v>4.8999290466308594</c:v>
                </c:pt>
                <c:pt idx="49">
                  <c:v>5.0240592956542969</c:v>
                </c:pt>
                <c:pt idx="50">
                  <c:v>5.1502304077148438</c:v>
                </c:pt>
                <c:pt idx="51">
                  <c:v>5.2775039672851562</c:v>
                </c:pt>
                <c:pt idx="52">
                  <c:v>5.4050827026367188</c:v>
                </c:pt>
                <c:pt idx="53">
                  <c:v>5.532501220703125</c:v>
                </c:pt>
                <c:pt idx="54">
                  <c:v>5.6588172912597656</c:v>
                </c:pt>
                <c:pt idx="55">
                  <c:v>5.7858047485351562</c:v>
                </c:pt>
                <c:pt idx="56">
                  <c:v>5.9134788513183594</c:v>
                </c:pt>
                <c:pt idx="57">
                  <c:v>6.040374755859375</c:v>
                </c:pt>
                <c:pt idx="58">
                  <c:v>6.1681861877441406</c:v>
                </c:pt>
                <c:pt idx="59">
                  <c:v>6.2965354919433594</c:v>
                </c:pt>
                <c:pt idx="60">
                  <c:v>6.4243583679199219</c:v>
                </c:pt>
                <c:pt idx="61">
                  <c:v>6.5525054931640625</c:v>
                </c:pt>
                <c:pt idx="62">
                  <c:v>6.6807365417480469</c:v>
                </c:pt>
                <c:pt idx="63">
                  <c:v>6.8084983825683594</c:v>
                </c:pt>
                <c:pt idx="64">
                  <c:v>6.9364662170410156</c:v>
                </c:pt>
                <c:pt idx="65">
                  <c:v>7.0644721984863281</c:v>
                </c:pt>
                <c:pt idx="66">
                  <c:v>7.19268798828125</c:v>
                </c:pt>
                <c:pt idx="67">
                  <c:v>7.32080078125</c:v>
                </c:pt>
                <c:pt idx="68">
                  <c:v>7.4493942260742188</c:v>
                </c:pt>
                <c:pt idx="69">
                  <c:v>7.5781784057617188</c:v>
                </c:pt>
                <c:pt idx="70">
                  <c:v>7.7064628601074219</c:v>
                </c:pt>
                <c:pt idx="71">
                  <c:v>7.8349533081054688</c:v>
                </c:pt>
                <c:pt idx="72">
                  <c:v>7.9635238647460938</c:v>
                </c:pt>
                <c:pt idx="73">
                  <c:v>8.092742919921875</c:v>
                </c:pt>
                <c:pt idx="74">
                  <c:v>8.2211418151855469</c:v>
                </c:pt>
                <c:pt idx="75">
                  <c:v>8.3497886657714844</c:v>
                </c:pt>
                <c:pt idx="76">
                  <c:v>8.4790496826171875</c:v>
                </c:pt>
                <c:pt idx="77">
                  <c:v>8.6077079772949219</c:v>
                </c:pt>
                <c:pt idx="78">
                  <c:v>8.7368049621582031</c:v>
                </c:pt>
                <c:pt idx="79">
                  <c:v>8.8662338256835938</c:v>
                </c:pt>
                <c:pt idx="80">
                  <c:v>8.9945945739746094</c:v>
                </c:pt>
                <c:pt idx="81">
                  <c:v>9.1241455078125</c:v>
                </c:pt>
                <c:pt idx="82">
                  <c:v>9.2536849975585938</c:v>
                </c:pt>
                <c:pt idx="83">
                  <c:v>9.3798980712890625</c:v>
                </c:pt>
                <c:pt idx="84">
                  <c:v>9.5094985961914062</c:v>
                </c:pt>
                <c:pt idx="85">
                  <c:v>9.6391181945800781</c:v>
                </c:pt>
                <c:pt idx="86">
                  <c:v>9.7690582275390625</c:v>
                </c:pt>
                <c:pt idx="87">
                  <c:v>9.8990402221679688</c:v>
                </c:pt>
                <c:pt idx="88">
                  <c:v>10.029239654541016</c:v>
                </c:pt>
                <c:pt idx="89">
                  <c:v>10.159122467041016</c:v>
                </c:pt>
                <c:pt idx="90">
                  <c:v>10.288726806640625</c:v>
                </c:pt>
                <c:pt idx="91">
                  <c:v>10.418083190917969</c:v>
                </c:pt>
                <c:pt idx="92">
                  <c:v>10.546710968017578</c:v>
                </c:pt>
                <c:pt idx="93">
                  <c:v>10.676876068115234</c:v>
                </c:pt>
                <c:pt idx="94">
                  <c:v>10.807209014892578</c:v>
                </c:pt>
                <c:pt idx="95">
                  <c:v>10.937480926513672</c:v>
                </c:pt>
                <c:pt idx="96">
                  <c:v>11.068058013916016</c:v>
                </c:pt>
                <c:pt idx="97">
                  <c:v>11.198257446289062</c:v>
                </c:pt>
                <c:pt idx="98">
                  <c:v>11.328689575195312</c:v>
                </c:pt>
                <c:pt idx="99">
                  <c:v>11.459144592285156</c:v>
                </c:pt>
                <c:pt idx="100">
                  <c:v>11.589946746826172</c:v>
                </c:pt>
                <c:pt idx="101">
                  <c:v>11.720329284667969</c:v>
                </c:pt>
                <c:pt idx="102">
                  <c:v>11.851284027099609</c:v>
                </c:pt>
                <c:pt idx="103">
                  <c:v>11.982414245605469</c:v>
                </c:pt>
                <c:pt idx="104">
                  <c:v>12.113529205322266</c:v>
                </c:pt>
                <c:pt idx="105">
                  <c:v>12.239204406738281</c:v>
                </c:pt>
                <c:pt idx="106">
                  <c:v>12.369712829589844</c:v>
                </c:pt>
                <c:pt idx="107">
                  <c:v>12.494037628173828</c:v>
                </c:pt>
                <c:pt idx="108">
                  <c:v>12.591732025146484</c:v>
                </c:pt>
                <c:pt idx="109">
                  <c:v>12.722621917724609</c:v>
                </c:pt>
                <c:pt idx="110">
                  <c:v>12.853652954101562</c:v>
                </c:pt>
                <c:pt idx="111">
                  <c:v>13.013175964355469</c:v>
                </c:pt>
                <c:pt idx="112">
                  <c:v>13.153217315673828</c:v>
                </c:pt>
                <c:pt idx="113">
                  <c:v>13.287876129150391</c:v>
                </c:pt>
                <c:pt idx="114">
                  <c:v>13.419898986816406</c:v>
                </c:pt>
                <c:pt idx="115">
                  <c:v>13.552593231201172</c:v>
                </c:pt>
                <c:pt idx="116">
                  <c:v>13.680160522460938</c:v>
                </c:pt>
                <c:pt idx="117">
                  <c:v>13.807636260986328</c:v>
                </c:pt>
                <c:pt idx="118">
                  <c:v>13.939567565917969</c:v>
                </c:pt>
                <c:pt idx="119">
                  <c:v>14.072334289550781</c:v>
                </c:pt>
                <c:pt idx="120">
                  <c:v>14.205410003662109</c:v>
                </c:pt>
                <c:pt idx="121">
                  <c:v>14.392166137695312</c:v>
                </c:pt>
                <c:pt idx="122">
                  <c:v>14.525047302246094</c:v>
                </c:pt>
                <c:pt idx="123">
                  <c:v>14.658958435058594</c:v>
                </c:pt>
                <c:pt idx="124">
                  <c:v>14.792415618896484</c:v>
                </c:pt>
                <c:pt idx="125">
                  <c:v>14.925327301025391</c:v>
                </c:pt>
                <c:pt idx="126">
                  <c:v>15.052848815917969</c:v>
                </c:pt>
                <c:pt idx="127">
                  <c:v>15.185997009277344</c:v>
                </c:pt>
                <c:pt idx="128">
                  <c:v>15.319057464599609</c:v>
                </c:pt>
                <c:pt idx="129">
                  <c:v>15.450557708740234</c:v>
                </c:pt>
                <c:pt idx="130">
                  <c:v>15.657505035400391</c:v>
                </c:pt>
                <c:pt idx="131">
                  <c:v>15.793041229248047</c:v>
                </c:pt>
                <c:pt idx="132">
                  <c:v>15.925220489501953</c:v>
                </c:pt>
                <c:pt idx="133">
                  <c:v>16.004558563232422</c:v>
                </c:pt>
                <c:pt idx="134">
                  <c:v>16.00457763671875</c:v>
                </c:pt>
                <c:pt idx="135">
                  <c:v>16.004581451416016</c:v>
                </c:pt>
                <c:pt idx="136">
                  <c:v>16.004585266113281</c:v>
                </c:pt>
                <c:pt idx="137">
                  <c:v>16.004585266113281</c:v>
                </c:pt>
                <c:pt idx="138">
                  <c:v>16.004589080810547</c:v>
                </c:pt>
                <c:pt idx="139">
                  <c:v>16.004589080810547</c:v>
                </c:pt>
                <c:pt idx="140">
                  <c:v>16.004589080810547</c:v>
                </c:pt>
                <c:pt idx="141">
                  <c:v>16.004592895507812</c:v>
                </c:pt>
                <c:pt idx="142">
                  <c:v>16.004592895507812</c:v>
                </c:pt>
                <c:pt idx="143">
                  <c:v>16.004596710205078</c:v>
                </c:pt>
                <c:pt idx="144">
                  <c:v>16.004596710205078</c:v>
                </c:pt>
                <c:pt idx="145">
                  <c:v>16.004596710205078</c:v>
                </c:pt>
                <c:pt idx="146">
                  <c:v>16.004600524902344</c:v>
                </c:pt>
                <c:pt idx="147">
                  <c:v>16.004600524902344</c:v>
                </c:pt>
                <c:pt idx="148">
                  <c:v>16.004604339599609</c:v>
                </c:pt>
                <c:pt idx="149">
                  <c:v>16.004604339599609</c:v>
                </c:pt>
                <c:pt idx="150">
                  <c:v>16.004608154296875</c:v>
                </c:pt>
                <c:pt idx="151">
                  <c:v>16.004608154296875</c:v>
                </c:pt>
                <c:pt idx="152">
                  <c:v>16.004608154296875</c:v>
                </c:pt>
                <c:pt idx="153">
                  <c:v>16.004611968994141</c:v>
                </c:pt>
                <c:pt idx="154">
                  <c:v>16.004611968994141</c:v>
                </c:pt>
                <c:pt idx="155">
                  <c:v>16.004615783691406</c:v>
                </c:pt>
                <c:pt idx="156">
                  <c:v>16.004615783691406</c:v>
                </c:pt>
                <c:pt idx="157">
                  <c:v>16.004615783691406</c:v>
                </c:pt>
                <c:pt idx="158">
                  <c:v>16.004619598388672</c:v>
                </c:pt>
                <c:pt idx="159">
                  <c:v>16.004619598388672</c:v>
                </c:pt>
                <c:pt idx="160">
                  <c:v>16.004623413085938</c:v>
                </c:pt>
                <c:pt idx="161">
                  <c:v>16.004623413085938</c:v>
                </c:pt>
                <c:pt idx="162">
                  <c:v>16.004627227783203</c:v>
                </c:pt>
                <c:pt idx="163">
                  <c:v>16.004627227783203</c:v>
                </c:pt>
                <c:pt idx="164">
                  <c:v>16.004627227783203</c:v>
                </c:pt>
                <c:pt idx="165">
                  <c:v>16.004631042480469</c:v>
                </c:pt>
                <c:pt idx="166">
                  <c:v>16.004631042480469</c:v>
                </c:pt>
                <c:pt idx="167">
                  <c:v>16.004634857177734</c:v>
                </c:pt>
                <c:pt idx="168">
                  <c:v>16.004634857177734</c:v>
                </c:pt>
                <c:pt idx="169">
                  <c:v>16.004634857177734</c:v>
                </c:pt>
                <c:pt idx="170">
                  <c:v>16.004638671875</c:v>
                </c:pt>
                <c:pt idx="171">
                  <c:v>16.004638671875</c:v>
                </c:pt>
                <c:pt idx="172">
                  <c:v>16.004642486572266</c:v>
                </c:pt>
                <c:pt idx="173">
                  <c:v>16.004642486572266</c:v>
                </c:pt>
                <c:pt idx="174">
                  <c:v>16.004646301269531</c:v>
                </c:pt>
                <c:pt idx="175">
                  <c:v>16.004646301269531</c:v>
                </c:pt>
                <c:pt idx="176">
                  <c:v>16.004646301269531</c:v>
                </c:pt>
                <c:pt idx="177">
                  <c:v>16.004650115966797</c:v>
                </c:pt>
                <c:pt idx="178">
                  <c:v>16.004650115966797</c:v>
                </c:pt>
                <c:pt idx="179">
                  <c:v>16.004653930664062</c:v>
                </c:pt>
                <c:pt idx="180">
                  <c:v>16.004653930664062</c:v>
                </c:pt>
                <c:pt idx="181">
                  <c:v>16.004653930664062</c:v>
                </c:pt>
                <c:pt idx="182">
                  <c:v>16.004657745361328</c:v>
                </c:pt>
                <c:pt idx="183">
                  <c:v>16.004657745361328</c:v>
                </c:pt>
                <c:pt idx="184">
                  <c:v>16.004661560058594</c:v>
                </c:pt>
                <c:pt idx="185">
                  <c:v>16.004661560058594</c:v>
                </c:pt>
                <c:pt idx="186">
                  <c:v>16.004665374755859</c:v>
                </c:pt>
                <c:pt idx="187">
                  <c:v>16.004665374755859</c:v>
                </c:pt>
                <c:pt idx="188">
                  <c:v>16.004665374755859</c:v>
                </c:pt>
                <c:pt idx="189">
                  <c:v>16.004669189453125</c:v>
                </c:pt>
                <c:pt idx="190">
                  <c:v>16.004673004150391</c:v>
                </c:pt>
                <c:pt idx="191">
                  <c:v>16.004673004150391</c:v>
                </c:pt>
                <c:pt idx="192">
                  <c:v>16.004673004150391</c:v>
                </c:pt>
                <c:pt idx="193">
                  <c:v>16.004676818847656</c:v>
                </c:pt>
                <c:pt idx="194">
                  <c:v>16.004676818847656</c:v>
                </c:pt>
                <c:pt idx="195">
                  <c:v>16.004676818847656</c:v>
                </c:pt>
                <c:pt idx="196">
                  <c:v>16.004680633544922</c:v>
                </c:pt>
                <c:pt idx="197">
                  <c:v>16.004680633544922</c:v>
                </c:pt>
                <c:pt idx="198">
                  <c:v>16.004684448242188</c:v>
                </c:pt>
                <c:pt idx="199">
                  <c:v>16.004684448242188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57-BE48-9F7C-6D40102D62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swap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Sheet1!$A$2:$A$1247</c:f>
              <c:numCache>
                <c:formatCode>General</c:formatCode>
                <c:ptCount val="1246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3.1499999999999915</c:v>
                </c:pt>
                <c:pt idx="4">
                  <c:v>4.2000000000000028</c:v>
                </c:pt>
                <c:pt idx="5">
                  <c:v>5.25</c:v>
                </c:pt>
                <c:pt idx="6">
                  <c:v>6.3100000000000023</c:v>
                </c:pt>
                <c:pt idx="7">
                  <c:v>7.3599999999999994</c:v>
                </c:pt>
                <c:pt idx="8">
                  <c:v>8.4099999999999966</c:v>
                </c:pt>
                <c:pt idx="9">
                  <c:v>9.4599999999999937</c:v>
                </c:pt>
                <c:pt idx="10">
                  <c:v>10.489999999999995</c:v>
                </c:pt>
                <c:pt idx="11">
                  <c:v>11.530000000000001</c:v>
                </c:pt>
                <c:pt idx="12">
                  <c:v>12.569999999999993</c:v>
                </c:pt>
                <c:pt idx="13">
                  <c:v>13.61</c:v>
                </c:pt>
                <c:pt idx="14">
                  <c:v>14.649999999999991</c:v>
                </c:pt>
                <c:pt idx="15">
                  <c:v>15.690000000000012</c:v>
                </c:pt>
                <c:pt idx="16">
                  <c:v>16.730000000000004</c:v>
                </c:pt>
                <c:pt idx="17">
                  <c:v>17.769999999999996</c:v>
                </c:pt>
                <c:pt idx="18">
                  <c:v>18.809999999999988</c:v>
                </c:pt>
                <c:pt idx="19">
                  <c:v>19.850000000000009</c:v>
                </c:pt>
                <c:pt idx="20">
                  <c:v>20.89</c:v>
                </c:pt>
                <c:pt idx="21">
                  <c:v>21.940000000000012</c:v>
                </c:pt>
                <c:pt idx="22">
                  <c:v>22.980000000000004</c:v>
                </c:pt>
                <c:pt idx="23">
                  <c:v>24.019999999999996</c:v>
                </c:pt>
                <c:pt idx="24">
                  <c:v>25.070000000000007</c:v>
                </c:pt>
                <c:pt idx="25">
                  <c:v>26.11</c:v>
                </c:pt>
                <c:pt idx="26">
                  <c:v>27.160000000000011</c:v>
                </c:pt>
                <c:pt idx="27">
                  <c:v>28.200000000000003</c:v>
                </c:pt>
                <c:pt idx="28">
                  <c:v>29.249999999999986</c:v>
                </c:pt>
                <c:pt idx="29">
                  <c:v>30.290000000000006</c:v>
                </c:pt>
                <c:pt idx="30">
                  <c:v>31.339999999999989</c:v>
                </c:pt>
                <c:pt idx="31">
                  <c:v>32.39</c:v>
                </c:pt>
                <c:pt idx="32">
                  <c:v>33.440000000000012</c:v>
                </c:pt>
                <c:pt idx="33">
                  <c:v>34.489999999999995</c:v>
                </c:pt>
                <c:pt idx="34">
                  <c:v>35.540000000000006</c:v>
                </c:pt>
                <c:pt idx="35">
                  <c:v>36.589999999999989</c:v>
                </c:pt>
                <c:pt idx="36">
                  <c:v>37.64</c:v>
                </c:pt>
                <c:pt idx="37">
                  <c:v>38.690000000000012</c:v>
                </c:pt>
                <c:pt idx="38">
                  <c:v>39.739999999999995</c:v>
                </c:pt>
                <c:pt idx="39">
                  <c:v>40.799999999999997</c:v>
                </c:pt>
                <c:pt idx="40">
                  <c:v>41.850000000000009</c:v>
                </c:pt>
                <c:pt idx="41">
                  <c:v>42.910000000000011</c:v>
                </c:pt>
                <c:pt idx="42">
                  <c:v>43.959999999999994</c:v>
                </c:pt>
                <c:pt idx="43">
                  <c:v>45.019999999999996</c:v>
                </c:pt>
                <c:pt idx="44">
                  <c:v>46.070000000000007</c:v>
                </c:pt>
                <c:pt idx="45">
                  <c:v>47.13000000000001</c:v>
                </c:pt>
                <c:pt idx="46">
                  <c:v>48.190000000000012</c:v>
                </c:pt>
                <c:pt idx="47">
                  <c:v>49.239999999999995</c:v>
                </c:pt>
                <c:pt idx="48">
                  <c:v>50.3</c:v>
                </c:pt>
                <c:pt idx="49">
                  <c:v>51.36</c:v>
                </c:pt>
                <c:pt idx="50">
                  <c:v>52.42</c:v>
                </c:pt>
                <c:pt idx="51">
                  <c:v>53.480000000000004</c:v>
                </c:pt>
                <c:pt idx="52">
                  <c:v>54.540000000000006</c:v>
                </c:pt>
                <c:pt idx="53">
                  <c:v>55.600000000000009</c:v>
                </c:pt>
                <c:pt idx="54">
                  <c:v>56.660000000000011</c:v>
                </c:pt>
                <c:pt idx="55">
                  <c:v>57.719999999999985</c:v>
                </c:pt>
                <c:pt idx="56">
                  <c:v>58.790000000000006</c:v>
                </c:pt>
                <c:pt idx="57">
                  <c:v>59.850000000000009</c:v>
                </c:pt>
                <c:pt idx="58">
                  <c:v>60.910000000000011</c:v>
                </c:pt>
                <c:pt idx="59">
                  <c:v>61.980000000000004</c:v>
                </c:pt>
                <c:pt idx="60">
                  <c:v>63.040000000000006</c:v>
                </c:pt>
                <c:pt idx="61">
                  <c:v>64.11</c:v>
                </c:pt>
                <c:pt idx="62">
                  <c:v>65.179999999999993</c:v>
                </c:pt>
                <c:pt idx="63">
                  <c:v>66.239999999999995</c:v>
                </c:pt>
                <c:pt idx="64">
                  <c:v>67.309999999999988</c:v>
                </c:pt>
                <c:pt idx="65">
                  <c:v>68.38000000000001</c:v>
                </c:pt>
                <c:pt idx="66">
                  <c:v>69.45</c:v>
                </c:pt>
                <c:pt idx="67">
                  <c:v>70.52</c:v>
                </c:pt>
                <c:pt idx="68">
                  <c:v>71.589999999999989</c:v>
                </c:pt>
                <c:pt idx="69">
                  <c:v>72.660000000000011</c:v>
                </c:pt>
                <c:pt idx="70">
                  <c:v>73.73</c:v>
                </c:pt>
                <c:pt idx="71">
                  <c:v>74.8</c:v>
                </c:pt>
                <c:pt idx="72">
                  <c:v>75.86999999999999</c:v>
                </c:pt>
                <c:pt idx="73">
                  <c:v>76.95</c:v>
                </c:pt>
                <c:pt idx="74">
                  <c:v>78.02</c:v>
                </c:pt>
                <c:pt idx="75">
                  <c:v>79.089999999999989</c:v>
                </c:pt>
                <c:pt idx="76">
                  <c:v>80.160000000000011</c:v>
                </c:pt>
                <c:pt idx="77">
                  <c:v>81.239999999999995</c:v>
                </c:pt>
                <c:pt idx="78">
                  <c:v>82.309999999999988</c:v>
                </c:pt>
                <c:pt idx="79">
                  <c:v>83.39</c:v>
                </c:pt>
                <c:pt idx="80">
                  <c:v>84.46</c:v>
                </c:pt>
                <c:pt idx="81">
                  <c:v>85.54</c:v>
                </c:pt>
                <c:pt idx="82">
                  <c:v>86.61999999999999</c:v>
                </c:pt>
                <c:pt idx="83">
                  <c:v>87.690000000000012</c:v>
                </c:pt>
                <c:pt idx="84">
                  <c:v>88.77</c:v>
                </c:pt>
                <c:pt idx="85">
                  <c:v>89.850000000000009</c:v>
                </c:pt>
                <c:pt idx="86">
                  <c:v>90.929999999999993</c:v>
                </c:pt>
                <c:pt idx="87">
                  <c:v>92.01</c:v>
                </c:pt>
                <c:pt idx="88">
                  <c:v>93.089999999999989</c:v>
                </c:pt>
                <c:pt idx="89">
                  <c:v>94.17</c:v>
                </c:pt>
                <c:pt idx="90">
                  <c:v>95.249999999999986</c:v>
                </c:pt>
                <c:pt idx="91">
                  <c:v>96.33</c:v>
                </c:pt>
                <c:pt idx="92">
                  <c:v>97.42</c:v>
                </c:pt>
                <c:pt idx="93">
                  <c:v>98.499999999999986</c:v>
                </c:pt>
                <c:pt idx="94">
                  <c:v>99.58</c:v>
                </c:pt>
                <c:pt idx="95">
                  <c:v>100.67</c:v>
                </c:pt>
                <c:pt idx="96">
                  <c:v>101.74999999999999</c:v>
                </c:pt>
                <c:pt idx="97">
                  <c:v>102.83999999999999</c:v>
                </c:pt>
                <c:pt idx="98">
                  <c:v>103.92</c:v>
                </c:pt>
                <c:pt idx="99">
                  <c:v>105.01</c:v>
                </c:pt>
                <c:pt idx="100">
                  <c:v>106.08999999999999</c:v>
                </c:pt>
                <c:pt idx="101">
                  <c:v>107.17999999999999</c:v>
                </c:pt>
                <c:pt idx="102">
                  <c:v>108.27</c:v>
                </c:pt>
                <c:pt idx="103">
                  <c:v>109.36</c:v>
                </c:pt>
                <c:pt idx="104">
                  <c:v>110.45</c:v>
                </c:pt>
                <c:pt idx="105">
                  <c:v>111.54</c:v>
                </c:pt>
                <c:pt idx="106">
                  <c:v>112.63000000000001</c:v>
                </c:pt>
                <c:pt idx="107">
                  <c:v>113.71999999999998</c:v>
                </c:pt>
                <c:pt idx="108">
                  <c:v>114.80999999999999</c:v>
                </c:pt>
                <c:pt idx="109">
                  <c:v>115.91000000000001</c:v>
                </c:pt>
                <c:pt idx="110">
                  <c:v>116.99999999999999</c:v>
                </c:pt>
                <c:pt idx="111">
                  <c:v>118.33</c:v>
                </c:pt>
                <c:pt idx="112">
                  <c:v>119.49</c:v>
                </c:pt>
                <c:pt idx="113">
                  <c:v>120.61999999999999</c:v>
                </c:pt>
                <c:pt idx="114">
                  <c:v>121.71999999999998</c:v>
                </c:pt>
                <c:pt idx="115">
                  <c:v>122.82000000000001</c:v>
                </c:pt>
                <c:pt idx="116">
                  <c:v>123.92999999999999</c:v>
                </c:pt>
                <c:pt idx="117">
                  <c:v>125.02999999999999</c:v>
                </c:pt>
                <c:pt idx="118">
                  <c:v>126.13000000000001</c:v>
                </c:pt>
                <c:pt idx="119">
                  <c:v>127.24</c:v>
                </c:pt>
                <c:pt idx="120">
                  <c:v>128.33999999999997</c:v>
                </c:pt>
                <c:pt idx="121">
                  <c:v>129.89999999999998</c:v>
                </c:pt>
                <c:pt idx="122">
                  <c:v>131.01</c:v>
                </c:pt>
                <c:pt idx="123">
                  <c:v>132.11000000000001</c:v>
                </c:pt>
                <c:pt idx="124">
                  <c:v>133.23000000000002</c:v>
                </c:pt>
                <c:pt idx="125">
                  <c:v>134.33999999999997</c:v>
                </c:pt>
                <c:pt idx="126">
                  <c:v>135.44999999999999</c:v>
                </c:pt>
                <c:pt idx="127">
                  <c:v>136.57</c:v>
                </c:pt>
                <c:pt idx="128">
                  <c:v>137.68</c:v>
                </c:pt>
                <c:pt idx="129">
                  <c:v>138.79000000000002</c:v>
                </c:pt>
                <c:pt idx="130">
                  <c:v>140.51</c:v>
                </c:pt>
                <c:pt idx="131">
                  <c:v>141.64999999999998</c:v>
                </c:pt>
                <c:pt idx="132">
                  <c:v>142.76</c:v>
                </c:pt>
                <c:pt idx="133">
                  <c:v>161.90999999999997</c:v>
                </c:pt>
                <c:pt idx="134">
                  <c:v>163.05000000000001</c:v>
                </c:pt>
                <c:pt idx="135">
                  <c:v>164.19</c:v>
                </c:pt>
                <c:pt idx="136">
                  <c:v>165.34999999999997</c:v>
                </c:pt>
                <c:pt idx="137">
                  <c:v>166.46999999999997</c:v>
                </c:pt>
                <c:pt idx="138">
                  <c:v>167.59999999999997</c:v>
                </c:pt>
                <c:pt idx="139">
                  <c:v>168.72999999999996</c:v>
                </c:pt>
                <c:pt idx="140">
                  <c:v>169.88</c:v>
                </c:pt>
                <c:pt idx="141">
                  <c:v>171</c:v>
                </c:pt>
                <c:pt idx="142">
                  <c:v>172.15999999999997</c:v>
                </c:pt>
                <c:pt idx="143">
                  <c:v>173.28999999999996</c:v>
                </c:pt>
                <c:pt idx="144">
                  <c:v>174.41999999999996</c:v>
                </c:pt>
                <c:pt idx="145">
                  <c:v>175.56</c:v>
                </c:pt>
                <c:pt idx="146">
                  <c:v>176.69</c:v>
                </c:pt>
                <c:pt idx="147">
                  <c:v>177.81</c:v>
                </c:pt>
                <c:pt idx="148">
                  <c:v>178.94</c:v>
                </c:pt>
                <c:pt idx="149">
                  <c:v>180.06</c:v>
                </c:pt>
                <c:pt idx="150">
                  <c:v>181.19</c:v>
                </c:pt>
                <c:pt idx="151">
                  <c:v>182.31</c:v>
                </c:pt>
                <c:pt idx="152">
                  <c:v>183.45999999999998</c:v>
                </c:pt>
                <c:pt idx="153">
                  <c:v>184.58999999999997</c:v>
                </c:pt>
                <c:pt idx="154">
                  <c:v>185.70999999999998</c:v>
                </c:pt>
                <c:pt idx="155">
                  <c:v>186.83999999999997</c:v>
                </c:pt>
                <c:pt idx="156">
                  <c:v>187.95999999999998</c:v>
                </c:pt>
                <c:pt idx="157">
                  <c:v>189.13</c:v>
                </c:pt>
                <c:pt idx="158">
                  <c:v>190.25</c:v>
                </c:pt>
                <c:pt idx="159">
                  <c:v>191.38</c:v>
                </c:pt>
                <c:pt idx="160">
                  <c:v>192.5</c:v>
                </c:pt>
                <c:pt idx="161">
                  <c:v>193.62</c:v>
                </c:pt>
                <c:pt idx="162">
                  <c:v>194.77999999999997</c:v>
                </c:pt>
                <c:pt idx="163">
                  <c:v>195.91999999999996</c:v>
                </c:pt>
                <c:pt idx="164">
                  <c:v>197.05</c:v>
                </c:pt>
                <c:pt idx="165">
                  <c:v>198.18</c:v>
                </c:pt>
                <c:pt idx="166">
                  <c:v>199.3</c:v>
                </c:pt>
                <c:pt idx="167">
                  <c:v>200.43</c:v>
                </c:pt>
                <c:pt idx="168">
                  <c:v>201.56</c:v>
                </c:pt>
                <c:pt idx="169">
                  <c:v>202.68</c:v>
                </c:pt>
                <c:pt idx="170">
                  <c:v>203.82</c:v>
                </c:pt>
                <c:pt idx="171">
                  <c:v>204.96999999999997</c:v>
                </c:pt>
                <c:pt idx="172">
                  <c:v>206.13</c:v>
                </c:pt>
                <c:pt idx="173">
                  <c:v>207.32</c:v>
                </c:pt>
                <c:pt idx="174">
                  <c:v>208.45</c:v>
                </c:pt>
                <c:pt idx="175">
                  <c:v>209.59999999999997</c:v>
                </c:pt>
                <c:pt idx="176">
                  <c:v>210.71999999999997</c:v>
                </c:pt>
                <c:pt idx="177">
                  <c:v>211.84999999999997</c:v>
                </c:pt>
                <c:pt idx="178">
                  <c:v>213</c:v>
                </c:pt>
                <c:pt idx="179">
                  <c:v>214.12</c:v>
                </c:pt>
                <c:pt idx="180">
                  <c:v>215.25</c:v>
                </c:pt>
                <c:pt idx="181">
                  <c:v>216.37</c:v>
                </c:pt>
                <c:pt idx="182">
                  <c:v>217.5</c:v>
                </c:pt>
                <c:pt idx="183">
                  <c:v>218.62</c:v>
                </c:pt>
                <c:pt idx="184">
                  <c:v>219.75</c:v>
                </c:pt>
                <c:pt idx="185">
                  <c:v>220.87</c:v>
                </c:pt>
                <c:pt idx="186">
                  <c:v>222.02999999999997</c:v>
                </c:pt>
                <c:pt idx="187">
                  <c:v>223.14999999999998</c:v>
                </c:pt>
                <c:pt idx="188">
                  <c:v>224.27999999999997</c:v>
                </c:pt>
                <c:pt idx="189">
                  <c:v>225.39999999999998</c:v>
                </c:pt>
                <c:pt idx="190">
                  <c:v>227.35999999999996</c:v>
                </c:pt>
                <c:pt idx="191">
                  <c:v>228.47999999999996</c:v>
                </c:pt>
                <c:pt idx="192">
                  <c:v>229.59999999999997</c:v>
                </c:pt>
                <c:pt idx="193">
                  <c:v>230.72999999999996</c:v>
                </c:pt>
                <c:pt idx="194">
                  <c:v>231.84999999999997</c:v>
                </c:pt>
                <c:pt idx="195">
                  <c:v>233.01</c:v>
                </c:pt>
                <c:pt idx="196">
                  <c:v>234.14</c:v>
                </c:pt>
                <c:pt idx="197">
                  <c:v>235.26</c:v>
                </c:pt>
                <c:pt idx="198">
                  <c:v>236.37</c:v>
                </c:pt>
                <c:pt idx="199">
                  <c:v>237.5</c:v>
                </c:pt>
                <c:pt idx="200">
                  <c:v>238.63</c:v>
                </c:pt>
                <c:pt idx="201">
                  <c:v>239.64</c:v>
                </c:pt>
                <c:pt idx="202">
                  <c:v>240.66000000000003</c:v>
                </c:pt>
                <c:pt idx="203">
                  <c:v>241.67000000000002</c:v>
                </c:pt>
                <c:pt idx="204">
                  <c:v>242.68</c:v>
                </c:pt>
                <c:pt idx="205">
                  <c:v>243.7</c:v>
                </c:pt>
                <c:pt idx="206">
                  <c:v>244.71000000000004</c:v>
                </c:pt>
                <c:pt idx="207">
                  <c:v>245.73000000000002</c:v>
                </c:pt>
                <c:pt idx="208">
                  <c:v>246.74</c:v>
                </c:pt>
                <c:pt idx="209">
                  <c:v>247.75</c:v>
                </c:pt>
                <c:pt idx="210">
                  <c:v>248.76999999999998</c:v>
                </c:pt>
                <c:pt idx="211">
                  <c:v>249.78000000000003</c:v>
                </c:pt>
                <c:pt idx="212">
                  <c:v>250.79000000000002</c:v>
                </c:pt>
                <c:pt idx="213">
                  <c:v>251.81</c:v>
                </c:pt>
                <c:pt idx="214">
                  <c:v>252.82</c:v>
                </c:pt>
                <c:pt idx="215">
                  <c:v>253.82999999999998</c:v>
                </c:pt>
                <c:pt idx="216">
                  <c:v>254.85000000000002</c:v>
                </c:pt>
                <c:pt idx="217">
                  <c:v>260.99</c:v>
                </c:pt>
                <c:pt idx="218">
                  <c:v>262</c:v>
                </c:pt>
                <c:pt idx="219">
                  <c:v>263.01</c:v>
                </c:pt>
                <c:pt idx="220">
                  <c:v>264.03000000000003</c:v>
                </c:pt>
                <c:pt idx="221">
                  <c:v>265.04000000000002</c:v>
                </c:pt>
                <c:pt idx="222">
                  <c:v>266.06</c:v>
                </c:pt>
                <c:pt idx="223">
                  <c:v>267.07</c:v>
                </c:pt>
                <c:pt idx="224">
                  <c:v>268.09000000000003</c:v>
                </c:pt>
                <c:pt idx="225">
                  <c:v>269.11</c:v>
                </c:pt>
                <c:pt idx="226">
                  <c:v>270.13</c:v>
                </c:pt>
                <c:pt idx="227">
                  <c:v>271.14</c:v>
                </c:pt>
                <c:pt idx="228">
                  <c:v>272.16000000000003</c:v>
                </c:pt>
                <c:pt idx="229">
                  <c:v>273.17</c:v>
                </c:pt>
                <c:pt idx="230">
                  <c:v>274.19</c:v>
                </c:pt>
                <c:pt idx="231">
                  <c:v>275.2</c:v>
                </c:pt>
                <c:pt idx="232">
                  <c:v>276.22000000000003</c:v>
                </c:pt>
                <c:pt idx="233">
                  <c:v>277.23</c:v>
                </c:pt>
                <c:pt idx="234">
                  <c:v>278.25</c:v>
                </c:pt>
                <c:pt idx="235">
                  <c:v>279.26</c:v>
                </c:pt>
                <c:pt idx="236">
                  <c:v>280.28000000000003</c:v>
                </c:pt>
                <c:pt idx="237">
                  <c:v>281.29000000000002</c:v>
                </c:pt>
                <c:pt idx="238">
                  <c:v>282.31</c:v>
                </c:pt>
                <c:pt idx="239">
                  <c:v>283.32</c:v>
                </c:pt>
                <c:pt idx="240">
                  <c:v>284.34000000000003</c:v>
                </c:pt>
                <c:pt idx="241">
                  <c:v>285.36</c:v>
                </c:pt>
                <c:pt idx="242">
                  <c:v>286.38</c:v>
                </c:pt>
                <c:pt idx="243">
                  <c:v>287.39</c:v>
                </c:pt>
                <c:pt idx="244">
                  <c:v>288.41000000000003</c:v>
                </c:pt>
                <c:pt idx="245">
                  <c:v>289.42</c:v>
                </c:pt>
                <c:pt idx="246">
                  <c:v>290.44</c:v>
                </c:pt>
                <c:pt idx="247">
                  <c:v>291.45</c:v>
                </c:pt>
                <c:pt idx="248">
                  <c:v>292.47000000000003</c:v>
                </c:pt>
                <c:pt idx="249">
                  <c:v>293.48</c:v>
                </c:pt>
                <c:pt idx="250">
                  <c:v>294.49</c:v>
                </c:pt>
                <c:pt idx="251">
                  <c:v>295.51</c:v>
                </c:pt>
                <c:pt idx="252">
                  <c:v>296.52</c:v>
                </c:pt>
                <c:pt idx="253">
                  <c:v>297.54000000000002</c:v>
                </c:pt>
                <c:pt idx="254">
                  <c:v>298.55</c:v>
                </c:pt>
                <c:pt idx="255">
                  <c:v>299.56</c:v>
                </c:pt>
                <c:pt idx="256">
                  <c:v>300.58</c:v>
                </c:pt>
                <c:pt idx="257">
                  <c:v>301.59000000000003</c:v>
                </c:pt>
                <c:pt idx="258">
                  <c:v>302.61</c:v>
                </c:pt>
                <c:pt idx="259">
                  <c:v>303.62</c:v>
                </c:pt>
                <c:pt idx="260">
                  <c:v>304.64</c:v>
                </c:pt>
                <c:pt idx="261">
                  <c:v>305.65000000000003</c:v>
                </c:pt>
                <c:pt idx="262">
                  <c:v>306.67</c:v>
                </c:pt>
                <c:pt idx="263">
                  <c:v>307.68</c:v>
                </c:pt>
                <c:pt idx="264">
                  <c:v>308.7</c:v>
                </c:pt>
                <c:pt idx="265">
                  <c:v>309.71000000000004</c:v>
                </c:pt>
                <c:pt idx="266">
                  <c:v>310.73</c:v>
                </c:pt>
                <c:pt idx="267">
                  <c:v>311.74</c:v>
                </c:pt>
                <c:pt idx="268">
                  <c:v>312.76</c:v>
                </c:pt>
                <c:pt idx="269">
                  <c:v>313.77</c:v>
                </c:pt>
                <c:pt idx="270">
                  <c:v>314.79000000000002</c:v>
                </c:pt>
                <c:pt idx="271">
                  <c:v>315.8</c:v>
                </c:pt>
                <c:pt idx="272">
                  <c:v>316.82</c:v>
                </c:pt>
                <c:pt idx="273">
                  <c:v>320.15000000000003</c:v>
                </c:pt>
                <c:pt idx="274">
                  <c:v>321.16000000000003</c:v>
                </c:pt>
                <c:pt idx="275">
                  <c:v>322.17</c:v>
                </c:pt>
                <c:pt idx="276">
                  <c:v>323.19</c:v>
                </c:pt>
                <c:pt idx="277">
                  <c:v>324.2</c:v>
                </c:pt>
                <c:pt idx="278">
                  <c:v>325.22000000000003</c:v>
                </c:pt>
                <c:pt idx="279">
                  <c:v>326.24</c:v>
                </c:pt>
                <c:pt idx="280">
                  <c:v>327.25</c:v>
                </c:pt>
                <c:pt idx="281">
                  <c:v>328.27</c:v>
                </c:pt>
                <c:pt idx="282">
                  <c:v>329.28000000000003</c:v>
                </c:pt>
                <c:pt idx="283">
                  <c:v>330.3</c:v>
                </c:pt>
                <c:pt idx="284">
                  <c:v>331.31</c:v>
                </c:pt>
                <c:pt idx="285">
                  <c:v>332.32</c:v>
                </c:pt>
                <c:pt idx="286">
                  <c:v>333.34000000000003</c:v>
                </c:pt>
                <c:pt idx="287">
                  <c:v>334.35</c:v>
                </c:pt>
                <c:pt idx="288">
                  <c:v>335.37</c:v>
                </c:pt>
                <c:pt idx="289">
                  <c:v>336.38</c:v>
                </c:pt>
                <c:pt idx="290">
                  <c:v>337.40000000000003</c:v>
                </c:pt>
                <c:pt idx="291">
                  <c:v>338.42</c:v>
                </c:pt>
                <c:pt idx="292">
                  <c:v>339.44</c:v>
                </c:pt>
                <c:pt idx="293">
                  <c:v>340.46000000000004</c:v>
                </c:pt>
                <c:pt idx="294">
                  <c:v>341.47</c:v>
                </c:pt>
                <c:pt idx="295">
                  <c:v>342.49</c:v>
                </c:pt>
                <c:pt idx="296">
                  <c:v>343.51</c:v>
                </c:pt>
                <c:pt idx="297">
                  <c:v>344.52</c:v>
                </c:pt>
                <c:pt idx="298">
                  <c:v>345.54</c:v>
                </c:pt>
                <c:pt idx="299">
                  <c:v>346.55</c:v>
                </c:pt>
                <c:pt idx="300">
                  <c:v>351.40000000000003</c:v>
                </c:pt>
                <c:pt idx="301">
                  <c:v>352.42</c:v>
                </c:pt>
                <c:pt idx="302">
                  <c:v>353.43</c:v>
                </c:pt>
                <c:pt idx="303">
                  <c:v>354.45</c:v>
                </c:pt>
                <c:pt idx="304">
                  <c:v>355.46000000000004</c:v>
                </c:pt>
                <c:pt idx="305">
                  <c:v>356.48</c:v>
                </c:pt>
                <c:pt idx="306">
                  <c:v>357.49</c:v>
                </c:pt>
                <c:pt idx="307">
                  <c:v>358.53000000000003</c:v>
                </c:pt>
                <c:pt idx="308">
                  <c:v>359.55</c:v>
                </c:pt>
                <c:pt idx="309">
                  <c:v>360.56</c:v>
                </c:pt>
                <c:pt idx="310">
                  <c:v>361.57</c:v>
                </c:pt>
                <c:pt idx="311">
                  <c:v>362.59000000000003</c:v>
                </c:pt>
                <c:pt idx="312">
                  <c:v>363.6</c:v>
                </c:pt>
                <c:pt idx="313">
                  <c:v>364.62</c:v>
                </c:pt>
                <c:pt idx="314">
                  <c:v>365.63</c:v>
                </c:pt>
                <c:pt idx="315">
                  <c:v>366.65000000000003</c:v>
                </c:pt>
                <c:pt idx="316">
                  <c:v>367.66</c:v>
                </c:pt>
                <c:pt idx="317">
                  <c:v>368.68</c:v>
                </c:pt>
                <c:pt idx="318">
                  <c:v>369.69</c:v>
                </c:pt>
                <c:pt idx="319">
                  <c:v>370.7</c:v>
                </c:pt>
                <c:pt idx="320">
                  <c:v>371.72</c:v>
                </c:pt>
                <c:pt idx="321">
                  <c:v>372.74</c:v>
                </c:pt>
                <c:pt idx="322">
                  <c:v>373.76</c:v>
                </c:pt>
                <c:pt idx="323">
                  <c:v>374.77</c:v>
                </c:pt>
                <c:pt idx="324">
                  <c:v>375.79</c:v>
                </c:pt>
                <c:pt idx="325">
                  <c:v>376.8</c:v>
                </c:pt>
                <c:pt idx="326">
                  <c:v>377.82</c:v>
                </c:pt>
                <c:pt idx="327">
                  <c:v>378.83</c:v>
                </c:pt>
                <c:pt idx="328">
                  <c:v>379.85</c:v>
                </c:pt>
                <c:pt idx="329">
                  <c:v>380.86</c:v>
                </c:pt>
                <c:pt idx="330">
                  <c:v>381.88</c:v>
                </c:pt>
                <c:pt idx="331">
                  <c:v>382.89</c:v>
                </c:pt>
                <c:pt idx="332">
                  <c:v>383.91</c:v>
                </c:pt>
                <c:pt idx="333">
                  <c:v>384.92</c:v>
                </c:pt>
                <c:pt idx="334">
                  <c:v>385.93</c:v>
                </c:pt>
                <c:pt idx="335">
                  <c:v>386.95000000000005</c:v>
                </c:pt>
                <c:pt idx="336">
                  <c:v>387.96000000000004</c:v>
                </c:pt>
                <c:pt idx="337">
                  <c:v>388.98</c:v>
                </c:pt>
                <c:pt idx="338">
                  <c:v>390.03</c:v>
                </c:pt>
                <c:pt idx="339">
                  <c:v>391.04999999999995</c:v>
                </c:pt>
                <c:pt idx="340">
                  <c:v>392.07000000000005</c:v>
                </c:pt>
                <c:pt idx="341">
                  <c:v>393.09000000000003</c:v>
                </c:pt>
                <c:pt idx="342">
                  <c:v>394.11</c:v>
                </c:pt>
                <c:pt idx="343">
                  <c:v>395.15</c:v>
                </c:pt>
                <c:pt idx="344">
                  <c:v>396.16999999999996</c:v>
                </c:pt>
                <c:pt idx="345">
                  <c:v>397.21000000000004</c:v>
                </c:pt>
                <c:pt idx="346">
                  <c:v>398.22</c:v>
                </c:pt>
                <c:pt idx="347">
                  <c:v>399.23999999999995</c:v>
                </c:pt>
                <c:pt idx="348">
                  <c:v>400.24999999999994</c:v>
                </c:pt>
                <c:pt idx="349">
                  <c:v>401.32</c:v>
                </c:pt>
                <c:pt idx="350">
                  <c:v>402.61999999999995</c:v>
                </c:pt>
                <c:pt idx="351">
                  <c:v>403.64999999999992</c:v>
                </c:pt>
                <c:pt idx="352">
                  <c:v>404.6699999999999</c:v>
                </c:pt>
                <c:pt idx="353">
                  <c:v>405.71999999999997</c:v>
                </c:pt>
                <c:pt idx="354">
                  <c:v>406.73999999999995</c:v>
                </c:pt>
                <c:pt idx="355">
                  <c:v>407.81</c:v>
                </c:pt>
                <c:pt idx="356">
                  <c:v>408.90999999999991</c:v>
                </c:pt>
                <c:pt idx="357">
                  <c:v>409.93</c:v>
                </c:pt>
                <c:pt idx="358">
                  <c:v>410.96999999999997</c:v>
                </c:pt>
                <c:pt idx="359">
                  <c:v>412.00999999999993</c:v>
                </c:pt>
                <c:pt idx="360">
                  <c:v>413.03999999999991</c:v>
                </c:pt>
                <c:pt idx="361">
                  <c:v>414.08</c:v>
                </c:pt>
                <c:pt idx="362">
                  <c:v>415.09999999999997</c:v>
                </c:pt>
                <c:pt idx="363">
                  <c:v>416.19</c:v>
                </c:pt>
                <c:pt idx="364">
                  <c:v>417.23999999999995</c:v>
                </c:pt>
                <c:pt idx="365">
                  <c:v>418.28999999999991</c:v>
                </c:pt>
                <c:pt idx="366">
                  <c:v>419.34</c:v>
                </c:pt>
                <c:pt idx="367">
                  <c:v>420.39999999999992</c:v>
                </c:pt>
                <c:pt idx="368">
                  <c:v>421.45</c:v>
                </c:pt>
                <c:pt idx="369">
                  <c:v>422.49999999999994</c:v>
                </c:pt>
                <c:pt idx="370">
                  <c:v>423.5499999999999</c:v>
                </c:pt>
                <c:pt idx="371">
                  <c:v>424.59999999999997</c:v>
                </c:pt>
                <c:pt idx="372">
                  <c:v>425.64999999999992</c:v>
                </c:pt>
                <c:pt idx="373">
                  <c:v>426.71</c:v>
                </c:pt>
                <c:pt idx="374">
                  <c:v>427.75999999999993</c:v>
                </c:pt>
                <c:pt idx="375">
                  <c:v>428.81</c:v>
                </c:pt>
                <c:pt idx="376">
                  <c:v>429.86999999999995</c:v>
                </c:pt>
                <c:pt idx="377">
                  <c:v>430.9199999999999</c:v>
                </c:pt>
                <c:pt idx="378">
                  <c:v>431.96999999999997</c:v>
                </c:pt>
                <c:pt idx="379">
                  <c:v>433.01999999999992</c:v>
                </c:pt>
                <c:pt idx="380">
                  <c:v>434.08</c:v>
                </c:pt>
                <c:pt idx="381">
                  <c:v>435.12999999999994</c:v>
                </c:pt>
                <c:pt idx="382">
                  <c:v>436.18</c:v>
                </c:pt>
                <c:pt idx="383">
                  <c:v>437.22999999999996</c:v>
                </c:pt>
                <c:pt idx="384">
                  <c:v>438.27999999999992</c:v>
                </c:pt>
                <c:pt idx="385">
                  <c:v>439.34</c:v>
                </c:pt>
                <c:pt idx="386">
                  <c:v>440.37999999999994</c:v>
                </c:pt>
                <c:pt idx="387">
                  <c:v>441.43</c:v>
                </c:pt>
                <c:pt idx="388">
                  <c:v>442.48999999999995</c:v>
                </c:pt>
                <c:pt idx="389">
                  <c:v>443.53999999999991</c:v>
                </c:pt>
                <c:pt idx="390">
                  <c:v>444.59</c:v>
                </c:pt>
                <c:pt idx="391">
                  <c:v>445.63999999999993</c:v>
                </c:pt>
                <c:pt idx="392">
                  <c:v>446.69</c:v>
                </c:pt>
                <c:pt idx="393">
                  <c:v>447.74999999999994</c:v>
                </c:pt>
                <c:pt idx="394">
                  <c:v>448.7999999999999</c:v>
                </c:pt>
                <c:pt idx="395">
                  <c:v>449.84999999999997</c:v>
                </c:pt>
                <c:pt idx="396">
                  <c:v>450.95</c:v>
                </c:pt>
                <c:pt idx="397">
                  <c:v>452.18</c:v>
                </c:pt>
                <c:pt idx="398">
                  <c:v>453.22999999999996</c:v>
                </c:pt>
                <c:pt idx="399">
                  <c:v>454.28999999999991</c:v>
                </c:pt>
                <c:pt idx="400">
                  <c:v>455.38999999999993</c:v>
                </c:pt>
                <c:pt idx="401">
                  <c:v>479.87999999999994</c:v>
                </c:pt>
                <c:pt idx="402">
                  <c:v>481.63999999999993</c:v>
                </c:pt>
                <c:pt idx="403">
                  <c:v>482.73999999999995</c:v>
                </c:pt>
                <c:pt idx="404">
                  <c:v>483.77999999999992</c:v>
                </c:pt>
                <c:pt idx="405">
                  <c:v>484.83</c:v>
                </c:pt>
                <c:pt idx="406">
                  <c:v>485.93</c:v>
                </c:pt>
                <c:pt idx="407">
                  <c:v>486.97999999999996</c:v>
                </c:pt>
                <c:pt idx="408">
                  <c:v>488.02999999999992</c:v>
                </c:pt>
                <c:pt idx="409">
                  <c:v>489.07</c:v>
                </c:pt>
                <c:pt idx="410">
                  <c:v>490.4199999999999</c:v>
                </c:pt>
                <c:pt idx="411">
                  <c:v>491.47999999999996</c:v>
                </c:pt>
                <c:pt idx="412">
                  <c:v>492.51999999999992</c:v>
                </c:pt>
                <c:pt idx="413">
                  <c:v>493.57</c:v>
                </c:pt>
                <c:pt idx="414">
                  <c:v>494.60999999999996</c:v>
                </c:pt>
                <c:pt idx="415">
                  <c:v>495.7</c:v>
                </c:pt>
                <c:pt idx="416">
                  <c:v>496.73999999999995</c:v>
                </c:pt>
                <c:pt idx="417">
                  <c:v>497.78999999999991</c:v>
                </c:pt>
                <c:pt idx="418">
                  <c:v>498.84</c:v>
                </c:pt>
                <c:pt idx="419">
                  <c:v>499.88999999999993</c:v>
                </c:pt>
                <c:pt idx="420">
                  <c:v>500.95</c:v>
                </c:pt>
                <c:pt idx="421">
                  <c:v>501.98999999999995</c:v>
                </c:pt>
                <c:pt idx="422">
                  <c:v>503.03999999999991</c:v>
                </c:pt>
                <c:pt idx="423">
                  <c:v>504.14999999999992</c:v>
                </c:pt>
                <c:pt idx="424">
                  <c:v>505.19</c:v>
                </c:pt>
                <c:pt idx="425">
                  <c:v>506.24999999999994</c:v>
                </c:pt>
                <c:pt idx="426">
                  <c:v>507.2999999999999</c:v>
                </c:pt>
                <c:pt idx="427">
                  <c:v>508.34999999999997</c:v>
                </c:pt>
                <c:pt idx="428">
                  <c:v>509.43</c:v>
                </c:pt>
                <c:pt idx="429">
                  <c:v>510.47999999999996</c:v>
                </c:pt>
                <c:pt idx="430">
                  <c:v>511.51999999999992</c:v>
                </c:pt>
                <c:pt idx="431">
                  <c:v>512.56000000000006</c:v>
                </c:pt>
                <c:pt idx="432">
                  <c:v>513.61</c:v>
                </c:pt>
                <c:pt idx="433">
                  <c:v>514.66999999999996</c:v>
                </c:pt>
                <c:pt idx="434">
                  <c:v>515.71</c:v>
                </c:pt>
                <c:pt idx="435">
                  <c:v>516.76</c:v>
                </c:pt>
                <c:pt idx="436">
                  <c:v>517.79999999999995</c:v>
                </c:pt>
                <c:pt idx="437">
                  <c:v>518.91999999999996</c:v>
                </c:pt>
                <c:pt idx="438">
                  <c:v>519.97</c:v>
                </c:pt>
                <c:pt idx="439">
                  <c:v>521.04999999999995</c:v>
                </c:pt>
                <c:pt idx="440">
                  <c:v>522.14</c:v>
                </c:pt>
                <c:pt idx="441">
                  <c:v>523.22</c:v>
                </c:pt>
                <c:pt idx="442">
                  <c:v>524.28</c:v>
                </c:pt>
                <c:pt idx="443">
                  <c:v>525.33000000000004</c:v>
                </c:pt>
                <c:pt idx="444">
                  <c:v>526.37</c:v>
                </c:pt>
                <c:pt idx="445">
                  <c:v>527.43000000000006</c:v>
                </c:pt>
                <c:pt idx="446">
                  <c:v>528.48</c:v>
                </c:pt>
                <c:pt idx="447">
                  <c:v>529.52</c:v>
                </c:pt>
                <c:pt idx="448">
                  <c:v>530.57000000000005</c:v>
                </c:pt>
                <c:pt idx="449">
                  <c:v>531.62</c:v>
                </c:pt>
                <c:pt idx="450">
                  <c:v>532.71</c:v>
                </c:pt>
                <c:pt idx="451">
                  <c:v>533.84</c:v>
                </c:pt>
                <c:pt idx="452">
                  <c:v>534.9</c:v>
                </c:pt>
                <c:pt idx="453">
                  <c:v>535.95000000000005</c:v>
                </c:pt>
                <c:pt idx="454">
                  <c:v>537</c:v>
                </c:pt>
                <c:pt idx="455">
                  <c:v>538.04999999999995</c:v>
                </c:pt>
                <c:pt idx="456">
                  <c:v>539.1</c:v>
                </c:pt>
                <c:pt idx="457">
                  <c:v>540.15</c:v>
                </c:pt>
                <c:pt idx="458">
                  <c:v>541.19000000000005</c:v>
                </c:pt>
                <c:pt idx="459">
                  <c:v>542.24</c:v>
                </c:pt>
                <c:pt idx="460">
                  <c:v>543.29</c:v>
                </c:pt>
                <c:pt idx="461">
                  <c:v>544.34</c:v>
                </c:pt>
                <c:pt idx="462">
                  <c:v>545.4</c:v>
                </c:pt>
                <c:pt idx="463">
                  <c:v>546.47</c:v>
                </c:pt>
                <c:pt idx="464">
                  <c:v>547.54999999999995</c:v>
                </c:pt>
                <c:pt idx="465">
                  <c:v>548.61</c:v>
                </c:pt>
                <c:pt idx="466">
                  <c:v>549.70000000000005</c:v>
                </c:pt>
                <c:pt idx="467">
                  <c:v>550.74</c:v>
                </c:pt>
                <c:pt idx="468">
                  <c:v>551.79</c:v>
                </c:pt>
                <c:pt idx="469">
                  <c:v>552.84</c:v>
                </c:pt>
                <c:pt idx="470">
                  <c:v>554.51</c:v>
                </c:pt>
                <c:pt idx="471">
                  <c:v>555.57000000000005</c:v>
                </c:pt>
                <c:pt idx="472">
                  <c:v>556.62</c:v>
                </c:pt>
                <c:pt idx="473">
                  <c:v>557.73</c:v>
                </c:pt>
                <c:pt idx="474">
                  <c:v>558.79</c:v>
                </c:pt>
                <c:pt idx="475">
                  <c:v>559.85</c:v>
                </c:pt>
                <c:pt idx="476">
                  <c:v>560.9</c:v>
                </c:pt>
                <c:pt idx="477">
                  <c:v>561.94000000000005</c:v>
                </c:pt>
                <c:pt idx="478">
                  <c:v>562.98</c:v>
                </c:pt>
                <c:pt idx="479">
                  <c:v>564.04</c:v>
                </c:pt>
                <c:pt idx="480">
                  <c:v>565.1</c:v>
                </c:pt>
                <c:pt idx="481">
                  <c:v>566.15</c:v>
                </c:pt>
                <c:pt idx="482">
                  <c:v>567.21</c:v>
                </c:pt>
                <c:pt idx="483">
                  <c:v>568.29999999999995</c:v>
                </c:pt>
                <c:pt idx="484">
                  <c:v>569.37</c:v>
                </c:pt>
                <c:pt idx="485">
                  <c:v>570.41999999999996</c:v>
                </c:pt>
                <c:pt idx="486">
                  <c:v>571.46</c:v>
                </c:pt>
                <c:pt idx="487">
                  <c:v>572.51</c:v>
                </c:pt>
                <c:pt idx="488">
                  <c:v>573.58000000000004</c:v>
                </c:pt>
                <c:pt idx="489">
                  <c:v>574.62</c:v>
                </c:pt>
                <c:pt idx="490">
                  <c:v>575.72</c:v>
                </c:pt>
                <c:pt idx="491">
                  <c:v>576.79</c:v>
                </c:pt>
                <c:pt idx="492">
                  <c:v>577.84</c:v>
                </c:pt>
                <c:pt idx="493">
                  <c:v>578.89</c:v>
                </c:pt>
                <c:pt idx="494">
                  <c:v>579.94000000000005</c:v>
                </c:pt>
                <c:pt idx="495">
                  <c:v>581.01</c:v>
                </c:pt>
                <c:pt idx="496">
                  <c:v>582.13</c:v>
                </c:pt>
                <c:pt idx="497">
                  <c:v>583.19000000000005</c:v>
                </c:pt>
                <c:pt idx="498">
                  <c:v>584.29999999999995</c:v>
                </c:pt>
                <c:pt idx="499">
                  <c:v>585.35</c:v>
                </c:pt>
                <c:pt idx="500">
                  <c:v>586.41</c:v>
                </c:pt>
                <c:pt idx="501">
                  <c:v>587.46</c:v>
                </c:pt>
                <c:pt idx="502">
                  <c:v>588.52</c:v>
                </c:pt>
                <c:pt idx="503">
                  <c:v>589.56000000000006</c:v>
                </c:pt>
                <c:pt idx="504">
                  <c:v>590.61</c:v>
                </c:pt>
                <c:pt idx="505">
                  <c:v>591.72</c:v>
                </c:pt>
                <c:pt idx="506">
                  <c:v>592.78</c:v>
                </c:pt>
                <c:pt idx="507">
                  <c:v>593.83000000000004</c:v>
                </c:pt>
                <c:pt idx="508">
                  <c:v>594.87</c:v>
                </c:pt>
                <c:pt idx="509">
                  <c:v>595.91999999999996</c:v>
                </c:pt>
                <c:pt idx="510">
                  <c:v>596.96</c:v>
                </c:pt>
                <c:pt idx="511">
                  <c:v>598</c:v>
                </c:pt>
                <c:pt idx="512">
                  <c:v>599.04999999999995</c:v>
                </c:pt>
                <c:pt idx="513">
                  <c:v>600.15</c:v>
                </c:pt>
                <c:pt idx="514">
                  <c:v>601.28</c:v>
                </c:pt>
                <c:pt idx="515">
                  <c:v>602.32000000000005</c:v>
                </c:pt>
                <c:pt idx="516">
                  <c:v>603.39</c:v>
                </c:pt>
                <c:pt idx="517">
                  <c:v>604.44000000000005</c:v>
                </c:pt>
                <c:pt idx="518">
                  <c:v>605.48</c:v>
                </c:pt>
                <c:pt idx="519">
                  <c:v>606.53</c:v>
                </c:pt>
                <c:pt idx="520">
                  <c:v>607.89</c:v>
                </c:pt>
                <c:pt idx="521">
                  <c:v>608.97</c:v>
                </c:pt>
                <c:pt idx="522">
                  <c:v>610.02</c:v>
                </c:pt>
                <c:pt idx="523">
                  <c:v>611.09</c:v>
                </c:pt>
                <c:pt idx="524">
                  <c:v>612.21</c:v>
                </c:pt>
                <c:pt idx="525">
                  <c:v>613.26</c:v>
                </c:pt>
                <c:pt idx="526">
                  <c:v>614.34</c:v>
                </c:pt>
                <c:pt idx="527">
                  <c:v>615.4</c:v>
                </c:pt>
                <c:pt idx="528">
                  <c:v>616.48</c:v>
                </c:pt>
                <c:pt idx="529">
                  <c:v>617.53</c:v>
                </c:pt>
                <c:pt idx="530">
                  <c:v>618.6</c:v>
                </c:pt>
                <c:pt idx="531">
                  <c:v>619.66</c:v>
                </c:pt>
                <c:pt idx="532">
                  <c:v>620.71</c:v>
                </c:pt>
                <c:pt idx="533">
                  <c:v>621.75</c:v>
                </c:pt>
                <c:pt idx="534">
                  <c:v>622.79999999999995</c:v>
                </c:pt>
                <c:pt idx="535">
                  <c:v>623.86</c:v>
                </c:pt>
                <c:pt idx="536">
                  <c:v>624.91</c:v>
                </c:pt>
                <c:pt idx="537">
                  <c:v>625.96</c:v>
                </c:pt>
                <c:pt idx="538">
                  <c:v>627.02</c:v>
                </c:pt>
                <c:pt idx="539">
                  <c:v>628.07000000000005</c:v>
                </c:pt>
                <c:pt idx="540">
                  <c:v>629.36</c:v>
                </c:pt>
                <c:pt idx="541">
                  <c:v>630.41999999999996</c:v>
                </c:pt>
                <c:pt idx="542">
                  <c:v>631.46</c:v>
                </c:pt>
                <c:pt idx="543">
                  <c:v>632.54999999999995</c:v>
                </c:pt>
                <c:pt idx="544">
                  <c:v>633.61</c:v>
                </c:pt>
                <c:pt idx="545">
                  <c:v>634.74</c:v>
                </c:pt>
                <c:pt idx="546">
                  <c:v>635.78</c:v>
                </c:pt>
                <c:pt idx="547">
                  <c:v>636.83000000000004</c:v>
                </c:pt>
                <c:pt idx="548">
                  <c:v>637.89</c:v>
                </c:pt>
                <c:pt idx="549">
                  <c:v>638.97</c:v>
                </c:pt>
                <c:pt idx="550">
                  <c:v>640.01</c:v>
                </c:pt>
                <c:pt idx="551">
                  <c:v>641.09</c:v>
                </c:pt>
                <c:pt idx="552">
                  <c:v>642.18000000000006</c:v>
                </c:pt>
                <c:pt idx="553">
                  <c:v>643.22</c:v>
                </c:pt>
                <c:pt idx="554">
                  <c:v>644.27</c:v>
                </c:pt>
                <c:pt idx="555">
                  <c:v>645.35</c:v>
                </c:pt>
                <c:pt idx="556">
                  <c:v>646.45000000000005</c:v>
                </c:pt>
                <c:pt idx="557">
                  <c:v>647.5</c:v>
                </c:pt>
                <c:pt idx="558">
                  <c:v>648.56000000000006</c:v>
                </c:pt>
                <c:pt idx="559">
                  <c:v>649.62</c:v>
                </c:pt>
                <c:pt idx="560">
                  <c:v>650.68000000000006</c:v>
                </c:pt>
                <c:pt idx="561">
                  <c:v>651.74</c:v>
                </c:pt>
                <c:pt idx="562">
                  <c:v>652.78</c:v>
                </c:pt>
                <c:pt idx="563">
                  <c:v>653.87</c:v>
                </c:pt>
                <c:pt idx="564">
                  <c:v>654.91</c:v>
                </c:pt>
                <c:pt idx="565">
                  <c:v>655.96</c:v>
                </c:pt>
                <c:pt idx="566">
                  <c:v>657.03</c:v>
                </c:pt>
                <c:pt idx="567">
                  <c:v>658.08</c:v>
                </c:pt>
                <c:pt idx="568">
                  <c:v>659.17</c:v>
                </c:pt>
                <c:pt idx="569">
                  <c:v>660.22</c:v>
                </c:pt>
                <c:pt idx="570">
                  <c:v>661.27</c:v>
                </c:pt>
                <c:pt idx="571">
                  <c:v>662.32</c:v>
                </c:pt>
                <c:pt idx="572">
                  <c:v>663.36</c:v>
                </c:pt>
                <c:pt idx="573">
                  <c:v>664.46</c:v>
                </c:pt>
                <c:pt idx="574">
                  <c:v>665.51</c:v>
                </c:pt>
                <c:pt idx="575">
                  <c:v>666.86</c:v>
                </c:pt>
                <c:pt idx="576">
                  <c:v>667.99</c:v>
                </c:pt>
                <c:pt idx="577">
                  <c:v>669.12</c:v>
                </c:pt>
                <c:pt idx="578">
                  <c:v>670.23</c:v>
                </c:pt>
                <c:pt idx="579">
                  <c:v>671.3</c:v>
                </c:pt>
                <c:pt idx="580">
                  <c:v>672.35</c:v>
                </c:pt>
                <c:pt idx="581">
                  <c:v>673.51</c:v>
                </c:pt>
                <c:pt idx="582">
                  <c:v>674.62</c:v>
                </c:pt>
                <c:pt idx="583">
                  <c:v>675.7</c:v>
                </c:pt>
                <c:pt idx="584">
                  <c:v>676.74</c:v>
                </c:pt>
                <c:pt idx="585">
                  <c:v>677.79</c:v>
                </c:pt>
                <c:pt idx="586">
                  <c:v>678.84</c:v>
                </c:pt>
                <c:pt idx="587">
                  <c:v>679.89</c:v>
                </c:pt>
                <c:pt idx="588">
                  <c:v>680.94</c:v>
                </c:pt>
                <c:pt idx="589">
                  <c:v>681.98</c:v>
                </c:pt>
                <c:pt idx="590">
                  <c:v>683.03</c:v>
                </c:pt>
                <c:pt idx="591">
                  <c:v>684.07</c:v>
                </c:pt>
                <c:pt idx="592">
                  <c:v>685.13</c:v>
                </c:pt>
                <c:pt idx="593">
                  <c:v>686.18000000000006</c:v>
                </c:pt>
                <c:pt idx="594">
                  <c:v>687.3</c:v>
                </c:pt>
                <c:pt idx="595">
                  <c:v>688.35</c:v>
                </c:pt>
                <c:pt idx="596">
                  <c:v>689.41</c:v>
                </c:pt>
                <c:pt idx="597">
                  <c:v>690.46</c:v>
                </c:pt>
                <c:pt idx="598">
                  <c:v>691.52</c:v>
                </c:pt>
                <c:pt idx="599">
                  <c:v>692.57</c:v>
                </c:pt>
                <c:pt idx="600">
                  <c:v>693.66</c:v>
                </c:pt>
                <c:pt idx="601">
                  <c:v>694.71</c:v>
                </c:pt>
                <c:pt idx="602">
                  <c:v>695.81000000000006</c:v>
                </c:pt>
                <c:pt idx="603">
                  <c:v>696.85</c:v>
                </c:pt>
                <c:pt idx="604">
                  <c:v>697.9</c:v>
                </c:pt>
                <c:pt idx="605">
                  <c:v>698.96</c:v>
                </c:pt>
                <c:pt idx="606">
                  <c:v>700.01</c:v>
                </c:pt>
                <c:pt idx="607">
                  <c:v>701.06000000000006</c:v>
                </c:pt>
                <c:pt idx="608">
                  <c:v>702.15</c:v>
                </c:pt>
                <c:pt idx="609">
                  <c:v>703.2</c:v>
                </c:pt>
                <c:pt idx="610">
                  <c:v>704.31000000000006</c:v>
                </c:pt>
                <c:pt idx="611">
                  <c:v>705.39</c:v>
                </c:pt>
                <c:pt idx="612">
                  <c:v>706.49</c:v>
                </c:pt>
                <c:pt idx="613">
                  <c:v>707.55</c:v>
                </c:pt>
                <c:pt idx="614">
                  <c:v>708.61</c:v>
                </c:pt>
                <c:pt idx="615">
                  <c:v>709.67</c:v>
                </c:pt>
                <c:pt idx="616">
                  <c:v>710.71</c:v>
                </c:pt>
                <c:pt idx="617">
                  <c:v>711.76</c:v>
                </c:pt>
                <c:pt idx="618">
                  <c:v>712.85</c:v>
                </c:pt>
                <c:pt idx="619">
                  <c:v>713.92</c:v>
                </c:pt>
                <c:pt idx="620">
                  <c:v>714.98</c:v>
                </c:pt>
                <c:pt idx="621">
                  <c:v>716.03</c:v>
                </c:pt>
                <c:pt idx="622">
                  <c:v>717.12</c:v>
                </c:pt>
                <c:pt idx="623">
                  <c:v>718.17</c:v>
                </c:pt>
                <c:pt idx="624">
                  <c:v>719.22</c:v>
                </c:pt>
                <c:pt idx="625">
                  <c:v>720.67</c:v>
                </c:pt>
                <c:pt idx="626">
                  <c:v>721.72</c:v>
                </c:pt>
                <c:pt idx="627">
                  <c:v>722.77</c:v>
                </c:pt>
                <c:pt idx="628">
                  <c:v>723.82</c:v>
                </c:pt>
                <c:pt idx="629">
                  <c:v>724.87</c:v>
                </c:pt>
                <c:pt idx="630">
                  <c:v>725.97</c:v>
                </c:pt>
                <c:pt idx="631">
                  <c:v>727.02</c:v>
                </c:pt>
                <c:pt idx="632">
                  <c:v>728.06000000000006</c:v>
                </c:pt>
                <c:pt idx="633">
                  <c:v>729.11</c:v>
                </c:pt>
                <c:pt idx="634">
                  <c:v>730.19</c:v>
                </c:pt>
                <c:pt idx="635">
                  <c:v>731.39</c:v>
                </c:pt>
                <c:pt idx="636">
                  <c:v>732.48</c:v>
                </c:pt>
                <c:pt idx="637">
                  <c:v>733.53</c:v>
                </c:pt>
                <c:pt idx="638">
                  <c:v>734.6</c:v>
                </c:pt>
                <c:pt idx="639">
                  <c:v>736.24</c:v>
                </c:pt>
                <c:pt idx="640">
                  <c:v>737.29</c:v>
                </c:pt>
                <c:pt idx="641">
                  <c:v>738.34</c:v>
                </c:pt>
                <c:pt idx="642">
                  <c:v>739.42</c:v>
                </c:pt>
                <c:pt idx="643">
                  <c:v>740.49</c:v>
                </c:pt>
                <c:pt idx="644">
                  <c:v>741.61</c:v>
                </c:pt>
                <c:pt idx="645">
                  <c:v>742.65</c:v>
                </c:pt>
                <c:pt idx="646">
                  <c:v>743.7</c:v>
                </c:pt>
                <c:pt idx="647">
                  <c:v>744.75</c:v>
                </c:pt>
                <c:pt idx="648">
                  <c:v>745.8</c:v>
                </c:pt>
                <c:pt idx="649">
                  <c:v>746.84</c:v>
                </c:pt>
                <c:pt idx="650">
                  <c:v>747.89</c:v>
                </c:pt>
                <c:pt idx="651">
                  <c:v>748.95</c:v>
                </c:pt>
                <c:pt idx="652">
                  <c:v>749.99</c:v>
                </c:pt>
                <c:pt idx="653">
                  <c:v>751.06000000000006</c:v>
                </c:pt>
                <c:pt idx="654">
                  <c:v>752.11</c:v>
                </c:pt>
                <c:pt idx="655">
                  <c:v>753.16</c:v>
                </c:pt>
                <c:pt idx="656">
                  <c:v>754.21</c:v>
                </c:pt>
                <c:pt idx="657">
                  <c:v>755.27</c:v>
                </c:pt>
                <c:pt idx="658">
                  <c:v>756.32</c:v>
                </c:pt>
                <c:pt idx="659">
                  <c:v>757.36</c:v>
                </c:pt>
                <c:pt idx="660">
                  <c:v>758.4</c:v>
                </c:pt>
                <c:pt idx="661">
                  <c:v>759.45</c:v>
                </c:pt>
                <c:pt idx="662">
                  <c:v>760.53</c:v>
                </c:pt>
                <c:pt idx="663">
                  <c:v>761.58</c:v>
                </c:pt>
                <c:pt idx="664">
                  <c:v>762.63</c:v>
                </c:pt>
                <c:pt idx="665">
                  <c:v>763.69</c:v>
                </c:pt>
                <c:pt idx="666">
                  <c:v>764.76</c:v>
                </c:pt>
                <c:pt idx="667">
                  <c:v>765.82</c:v>
                </c:pt>
                <c:pt idx="668">
                  <c:v>766.87</c:v>
                </c:pt>
                <c:pt idx="669">
                  <c:v>767.92</c:v>
                </c:pt>
                <c:pt idx="670">
                  <c:v>768.97</c:v>
                </c:pt>
                <c:pt idx="671">
                  <c:v>770.04</c:v>
                </c:pt>
                <c:pt idx="672">
                  <c:v>771.11</c:v>
                </c:pt>
                <c:pt idx="673">
                  <c:v>772.2</c:v>
                </c:pt>
                <c:pt idx="674">
                  <c:v>773.25</c:v>
                </c:pt>
                <c:pt idx="675">
                  <c:v>774.32</c:v>
                </c:pt>
                <c:pt idx="676">
                  <c:v>775.36</c:v>
                </c:pt>
                <c:pt idx="677">
                  <c:v>776.41</c:v>
                </c:pt>
                <c:pt idx="678">
                  <c:v>777.47</c:v>
                </c:pt>
                <c:pt idx="679">
                  <c:v>778.55</c:v>
                </c:pt>
                <c:pt idx="680">
                  <c:v>779.63</c:v>
                </c:pt>
                <c:pt idx="681">
                  <c:v>780.68000000000006</c:v>
                </c:pt>
                <c:pt idx="682">
                  <c:v>781.73</c:v>
                </c:pt>
                <c:pt idx="683">
                  <c:v>782.79</c:v>
                </c:pt>
                <c:pt idx="684">
                  <c:v>783.86</c:v>
                </c:pt>
                <c:pt idx="685">
                  <c:v>784.91</c:v>
                </c:pt>
                <c:pt idx="686">
                  <c:v>785.98</c:v>
                </c:pt>
                <c:pt idx="687">
                  <c:v>787.03</c:v>
                </c:pt>
                <c:pt idx="688">
                  <c:v>788.1</c:v>
                </c:pt>
                <c:pt idx="689">
                  <c:v>789.15</c:v>
                </c:pt>
                <c:pt idx="690">
                  <c:v>790.24</c:v>
                </c:pt>
                <c:pt idx="691">
                  <c:v>791.29</c:v>
                </c:pt>
                <c:pt idx="692">
                  <c:v>792.35</c:v>
                </c:pt>
                <c:pt idx="693">
                  <c:v>793.41</c:v>
                </c:pt>
                <c:pt idx="694">
                  <c:v>794.46</c:v>
                </c:pt>
                <c:pt idx="695">
                  <c:v>795.52</c:v>
                </c:pt>
                <c:pt idx="696">
                  <c:v>796.58</c:v>
                </c:pt>
                <c:pt idx="697">
                  <c:v>797.64</c:v>
                </c:pt>
                <c:pt idx="698">
                  <c:v>798.69</c:v>
                </c:pt>
                <c:pt idx="699">
                  <c:v>799.73</c:v>
                </c:pt>
                <c:pt idx="700">
                  <c:v>800.77</c:v>
                </c:pt>
                <c:pt idx="701">
                  <c:v>801.82</c:v>
                </c:pt>
                <c:pt idx="702">
                  <c:v>802.86</c:v>
                </c:pt>
                <c:pt idx="703">
                  <c:v>803.93000000000006</c:v>
                </c:pt>
                <c:pt idx="704">
                  <c:v>804.98</c:v>
                </c:pt>
                <c:pt idx="705">
                  <c:v>806.04</c:v>
                </c:pt>
                <c:pt idx="706">
                  <c:v>807.08</c:v>
                </c:pt>
                <c:pt idx="707">
                  <c:v>808.12</c:v>
                </c:pt>
                <c:pt idx="708">
                  <c:v>809.17</c:v>
                </c:pt>
                <c:pt idx="709">
                  <c:v>810.22</c:v>
                </c:pt>
                <c:pt idx="710">
                  <c:v>811.28</c:v>
                </c:pt>
                <c:pt idx="711">
                  <c:v>812.33</c:v>
                </c:pt>
                <c:pt idx="712">
                  <c:v>813.38</c:v>
                </c:pt>
                <c:pt idx="713">
                  <c:v>814.44</c:v>
                </c:pt>
                <c:pt idx="714">
                  <c:v>815.49</c:v>
                </c:pt>
                <c:pt idx="715">
                  <c:v>816.54</c:v>
                </c:pt>
                <c:pt idx="716">
                  <c:v>817.6</c:v>
                </c:pt>
                <c:pt idx="717">
                  <c:v>818.65</c:v>
                </c:pt>
                <c:pt idx="718">
                  <c:v>819.7</c:v>
                </c:pt>
                <c:pt idx="719">
                  <c:v>820.75</c:v>
                </c:pt>
                <c:pt idx="720">
                  <c:v>821.89</c:v>
                </c:pt>
                <c:pt idx="721">
                  <c:v>822.94</c:v>
                </c:pt>
                <c:pt idx="722">
                  <c:v>824.01</c:v>
                </c:pt>
                <c:pt idx="723">
                  <c:v>825.06000000000006</c:v>
                </c:pt>
                <c:pt idx="724">
                  <c:v>826.12</c:v>
                </c:pt>
                <c:pt idx="725">
                  <c:v>827.17</c:v>
                </c:pt>
                <c:pt idx="726">
                  <c:v>828.23</c:v>
                </c:pt>
                <c:pt idx="727">
                  <c:v>829.3</c:v>
                </c:pt>
                <c:pt idx="728">
                  <c:v>830.36</c:v>
                </c:pt>
                <c:pt idx="729">
                  <c:v>831.41</c:v>
                </c:pt>
                <c:pt idx="730">
                  <c:v>832.47</c:v>
                </c:pt>
                <c:pt idx="731">
                  <c:v>833.54</c:v>
                </c:pt>
                <c:pt idx="732">
                  <c:v>834.59</c:v>
                </c:pt>
                <c:pt idx="733">
                  <c:v>835.66</c:v>
                </c:pt>
                <c:pt idx="734">
                  <c:v>836.7</c:v>
                </c:pt>
                <c:pt idx="735">
                  <c:v>837.77</c:v>
                </c:pt>
                <c:pt idx="736">
                  <c:v>838.84</c:v>
                </c:pt>
                <c:pt idx="737">
                  <c:v>839.89</c:v>
                </c:pt>
                <c:pt idx="738">
                  <c:v>840.95</c:v>
                </c:pt>
                <c:pt idx="739">
                  <c:v>842.01</c:v>
                </c:pt>
                <c:pt idx="740">
                  <c:v>843.09</c:v>
                </c:pt>
                <c:pt idx="741">
                  <c:v>844.14</c:v>
                </c:pt>
                <c:pt idx="742">
                  <c:v>845.19</c:v>
                </c:pt>
                <c:pt idx="743">
                  <c:v>846.24</c:v>
                </c:pt>
                <c:pt idx="744">
                  <c:v>847.29</c:v>
                </c:pt>
                <c:pt idx="745">
                  <c:v>848.36</c:v>
                </c:pt>
                <c:pt idx="746">
                  <c:v>849.42</c:v>
                </c:pt>
                <c:pt idx="747">
                  <c:v>850.49</c:v>
                </c:pt>
                <c:pt idx="748">
                  <c:v>851.53</c:v>
                </c:pt>
                <c:pt idx="749">
                  <c:v>852.59</c:v>
                </c:pt>
                <c:pt idx="750">
                  <c:v>853.64</c:v>
                </c:pt>
                <c:pt idx="751">
                  <c:v>854.73</c:v>
                </c:pt>
                <c:pt idx="752">
                  <c:v>855.78</c:v>
                </c:pt>
                <c:pt idx="753">
                  <c:v>856.85</c:v>
                </c:pt>
                <c:pt idx="754">
                  <c:v>857.9</c:v>
                </c:pt>
                <c:pt idx="755">
                  <c:v>858.95</c:v>
                </c:pt>
                <c:pt idx="756">
                  <c:v>860.02</c:v>
                </c:pt>
                <c:pt idx="757">
                  <c:v>861.07</c:v>
                </c:pt>
                <c:pt idx="758">
                  <c:v>862.13</c:v>
                </c:pt>
                <c:pt idx="759">
                  <c:v>863.18000000000006</c:v>
                </c:pt>
                <c:pt idx="760">
                  <c:v>864.23</c:v>
                </c:pt>
                <c:pt idx="761">
                  <c:v>865.31000000000006</c:v>
                </c:pt>
                <c:pt idx="762">
                  <c:v>866.37</c:v>
                </c:pt>
                <c:pt idx="763">
                  <c:v>867.42</c:v>
                </c:pt>
                <c:pt idx="764">
                  <c:v>868.48</c:v>
                </c:pt>
                <c:pt idx="765">
                  <c:v>869.53</c:v>
                </c:pt>
                <c:pt idx="766">
                  <c:v>870.6</c:v>
                </c:pt>
                <c:pt idx="767">
                  <c:v>871.67</c:v>
                </c:pt>
                <c:pt idx="768">
                  <c:v>872.76</c:v>
                </c:pt>
                <c:pt idx="769">
                  <c:v>873.81000000000006</c:v>
                </c:pt>
                <c:pt idx="770">
                  <c:v>874.86</c:v>
                </c:pt>
                <c:pt idx="771">
                  <c:v>875.9</c:v>
                </c:pt>
                <c:pt idx="772">
                  <c:v>876.95</c:v>
                </c:pt>
                <c:pt idx="773">
                  <c:v>878</c:v>
                </c:pt>
                <c:pt idx="774">
                  <c:v>879.05</c:v>
                </c:pt>
                <c:pt idx="775">
                  <c:v>880.17</c:v>
                </c:pt>
                <c:pt idx="776">
                  <c:v>881.22</c:v>
                </c:pt>
                <c:pt idx="777">
                  <c:v>882.27</c:v>
                </c:pt>
                <c:pt idx="778">
                  <c:v>883.32</c:v>
                </c:pt>
                <c:pt idx="779">
                  <c:v>884.37</c:v>
                </c:pt>
                <c:pt idx="780">
                  <c:v>885.48</c:v>
                </c:pt>
                <c:pt idx="781">
                  <c:v>886.53</c:v>
                </c:pt>
                <c:pt idx="782">
                  <c:v>887.58</c:v>
                </c:pt>
                <c:pt idx="783">
                  <c:v>888.63</c:v>
                </c:pt>
                <c:pt idx="784">
                  <c:v>889.7</c:v>
                </c:pt>
                <c:pt idx="785">
                  <c:v>890.78</c:v>
                </c:pt>
                <c:pt idx="786">
                  <c:v>891.83</c:v>
                </c:pt>
                <c:pt idx="787">
                  <c:v>892.89</c:v>
                </c:pt>
                <c:pt idx="788">
                  <c:v>893.94</c:v>
                </c:pt>
                <c:pt idx="789">
                  <c:v>894.99</c:v>
                </c:pt>
                <c:pt idx="790">
                  <c:v>896.03</c:v>
                </c:pt>
                <c:pt idx="791">
                  <c:v>897.08</c:v>
                </c:pt>
                <c:pt idx="792">
                  <c:v>898.15</c:v>
                </c:pt>
                <c:pt idx="793">
                  <c:v>899.2</c:v>
                </c:pt>
                <c:pt idx="794">
                  <c:v>900.25</c:v>
                </c:pt>
                <c:pt idx="795">
                  <c:v>901.31999999999994</c:v>
                </c:pt>
                <c:pt idx="796">
                  <c:v>902.37000000000012</c:v>
                </c:pt>
                <c:pt idx="797">
                  <c:v>903.42000000000007</c:v>
                </c:pt>
                <c:pt idx="798">
                  <c:v>904.51</c:v>
                </c:pt>
                <c:pt idx="799">
                  <c:v>905.56</c:v>
                </c:pt>
                <c:pt idx="800">
                  <c:v>906.66000000000008</c:v>
                </c:pt>
                <c:pt idx="801">
                  <c:v>907.71</c:v>
                </c:pt>
                <c:pt idx="802">
                  <c:v>908.77</c:v>
                </c:pt>
                <c:pt idx="803">
                  <c:v>909.87000000000012</c:v>
                </c:pt>
                <c:pt idx="804">
                  <c:v>910.91000000000008</c:v>
                </c:pt>
                <c:pt idx="805">
                  <c:v>911.96000000000015</c:v>
                </c:pt>
                <c:pt idx="806">
                  <c:v>913.00000000000011</c:v>
                </c:pt>
                <c:pt idx="807">
                  <c:v>914.05000000000007</c:v>
                </c:pt>
                <c:pt idx="808">
                  <c:v>915.1</c:v>
                </c:pt>
                <c:pt idx="809">
                  <c:v>916.14000000000021</c:v>
                </c:pt>
                <c:pt idx="810">
                  <c:v>917.21000000000015</c:v>
                </c:pt>
                <c:pt idx="811">
                  <c:v>918.25000000000011</c:v>
                </c:pt>
                <c:pt idx="812">
                  <c:v>919.29000000000008</c:v>
                </c:pt>
                <c:pt idx="813">
                  <c:v>920.34</c:v>
                </c:pt>
                <c:pt idx="814">
                  <c:v>921.4000000000002</c:v>
                </c:pt>
                <c:pt idx="815">
                  <c:v>922.46000000000015</c:v>
                </c:pt>
                <c:pt idx="816">
                  <c:v>923.55000000000007</c:v>
                </c:pt>
                <c:pt idx="817">
                  <c:v>924.62000000000023</c:v>
                </c:pt>
                <c:pt idx="818">
                  <c:v>925.68000000000018</c:v>
                </c:pt>
                <c:pt idx="819">
                  <c:v>926.74000000000012</c:v>
                </c:pt>
                <c:pt idx="820">
                  <c:v>927.80000000000007</c:v>
                </c:pt>
                <c:pt idx="821">
                  <c:v>928.86</c:v>
                </c:pt>
                <c:pt idx="822">
                  <c:v>929.92000000000019</c:v>
                </c:pt>
                <c:pt idx="823">
                  <c:v>930.99000000000012</c:v>
                </c:pt>
                <c:pt idx="824">
                  <c:v>932.03000000000009</c:v>
                </c:pt>
                <c:pt idx="825">
                  <c:v>933.08</c:v>
                </c:pt>
                <c:pt idx="826">
                  <c:v>934.1500000000002</c:v>
                </c:pt>
                <c:pt idx="827">
                  <c:v>935.20000000000016</c:v>
                </c:pt>
                <c:pt idx="828">
                  <c:v>936.24000000000012</c:v>
                </c:pt>
                <c:pt idx="829">
                  <c:v>937.29000000000008</c:v>
                </c:pt>
                <c:pt idx="830">
                  <c:v>938.38000000000022</c:v>
                </c:pt>
                <c:pt idx="831">
                  <c:v>939.49000000000012</c:v>
                </c:pt>
                <c:pt idx="832">
                  <c:v>940.55000000000007</c:v>
                </c:pt>
                <c:pt idx="833">
                  <c:v>941.6600000000002</c:v>
                </c:pt>
                <c:pt idx="834">
                  <c:v>942.74000000000012</c:v>
                </c:pt>
                <c:pt idx="835">
                  <c:v>943.79000000000008</c:v>
                </c:pt>
                <c:pt idx="836">
                  <c:v>944.83</c:v>
                </c:pt>
                <c:pt idx="837">
                  <c:v>945.87000000000023</c:v>
                </c:pt>
                <c:pt idx="838">
                  <c:v>946.9100000000002</c:v>
                </c:pt>
                <c:pt idx="839">
                  <c:v>947.96000000000015</c:v>
                </c:pt>
                <c:pt idx="840">
                  <c:v>949.0100000000001</c:v>
                </c:pt>
                <c:pt idx="841">
                  <c:v>950.05000000000007</c:v>
                </c:pt>
                <c:pt idx="842">
                  <c:v>951.13000000000022</c:v>
                </c:pt>
                <c:pt idx="843">
                  <c:v>952.18000000000018</c:v>
                </c:pt>
                <c:pt idx="844">
                  <c:v>953.23000000000013</c:v>
                </c:pt>
                <c:pt idx="845">
                  <c:v>954.29000000000008</c:v>
                </c:pt>
                <c:pt idx="846">
                  <c:v>955.36</c:v>
                </c:pt>
                <c:pt idx="847">
                  <c:v>956.4000000000002</c:v>
                </c:pt>
                <c:pt idx="848">
                  <c:v>957.46000000000015</c:v>
                </c:pt>
                <c:pt idx="849">
                  <c:v>958.5200000000001</c:v>
                </c:pt>
                <c:pt idx="850">
                  <c:v>959.57</c:v>
                </c:pt>
                <c:pt idx="851">
                  <c:v>960.62000000000023</c:v>
                </c:pt>
                <c:pt idx="852">
                  <c:v>961.67000000000019</c:v>
                </c:pt>
                <c:pt idx="853">
                  <c:v>962.71000000000015</c:v>
                </c:pt>
                <c:pt idx="854">
                  <c:v>963.7600000000001</c:v>
                </c:pt>
                <c:pt idx="855">
                  <c:v>964.81000000000006</c:v>
                </c:pt>
                <c:pt idx="856">
                  <c:v>965.92000000000019</c:v>
                </c:pt>
                <c:pt idx="857">
                  <c:v>966.97000000000014</c:v>
                </c:pt>
                <c:pt idx="858">
                  <c:v>968.03000000000009</c:v>
                </c:pt>
                <c:pt idx="859">
                  <c:v>969.08</c:v>
                </c:pt>
                <c:pt idx="860">
                  <c:v>970.21000000000015</c:v>
                </c:pt>
                <c:pt idx="861">
                  <c:v>971.2600000000001</c:v>
                </c:pt>
                <c:pt idx="862">
                  <c:v>972.30000000000007</c:v>
                </c:pt>
                <c:pt idx="863">
                  <c:v>973.35</c:v>
                </c:pt>
                <c:pt idx="864">
                  <c:v>974.39000000000021</c:v>
                </c:pt>
                <c:pt idx="865">
                  <c:v>975.46000000000015</c:v>
                </c:pt>
                <c:pt idx="866">
                  <c:v>976.50000000000011</c:v>
                </c:pt>
                <c:pt idx="867">
                  <c:v>977.55000000000007</c:v>
                </c:pt>
                <c:pt idx="868">
                  <c:v>978.62000000000023</c:v>
                </c:pt>
                <c:pt idx="869">
                  <c:v>979.6600000000002</c:v>
                </c:pt>
                <c:pt idx="870">
                  <c:v>980.73000000000013</c:v>
                </c:pt>
                <c:pt idx="871">
                  <c:v>981.79000000000008</c:v>
                </c:pt>
                <c:pt idx="872">
                  <c:v>982.84</c:v>
                </c:pt>
                <c:pt idx="873">
                  <c:v>983.89000000000021</c:v>
                </c:pt>
                <c:pt idx="874">
                  <c:v>984.94000000000017</c:v>
                </c:pt>
                <c:pt idx="875">
                  <c:v>986.03000000000009</c:v>
                </c:pt>
                <c:pt idx="876">
                  <c:v>987.07</c:v>
                </c:pt>
                <c:pt idx="877">
                  <c:v>988.17000000000019</c:v>
                </c:pt>
                <c:pt idx="878">
                  <c:v>989.21000000000015</c:v>
                </c:pt>
                <c:pt idx="879">
                  <c:v>990.2700000000001</c:v>
                </c:pt>
                <c:pt idx="880">
                  <c:v>991.33</c:v>
                </c:pt>
                <c:pt idx="881">
                  <c:v>992.38000000000022</c:v>
                </c:pt>
                <c:pt idx="882">
                  <c:v>993.43000000000018</c:v>
                </c:pt>
                <c:pt idx="883">
                  <c:v>994.48000000000013</c:v>
                </c:pt>
                <c:pt idx="884">
                  <c:v>995.53000000000009</c:v>
                </c:pt>
                <c:pt idx="885">
                  <c:v>996.57</c:v>
                </c:pt>
                <c:pt idx="886">
                  <c:v>997.61</c:v>
                </c:pt>
                <c:pt idx="887">
                  <c:v>998.6600000000002</c:v>
                </c:pt>
                <c:pt idx="888">
                  <c:v>999.71000000000015</c:v>
                </c:pt>
                <c:pt idx="889">
                  <c:v>1000.7600000000001</c:v>
                </c:pt>
                <c:pt idx="890">
                  <c:v>1001.8000000000001</c:v>
                </c:pt>
                <c:pt idx="891">
                  <c:v>1002.85</c:v>
                </c:pt>
                <c:pt idx="892">
                  <c:v>1003.8900000000002</c:v>
                </c:pt>
                <c:pt idx="893">
                  <c:v>1004.9400000000002</c:v>
                </c:pt>
                <c:pt idx="894">
                  <c:v>1005.9900000000001</c:v>
                </c:pt>
                <c:pt idx="895">
                  <c:v>1007.0500000000001</c:v>
                </c:pt>
                <c:pt idx="896">
                  <c:v>1008.09</c:v>
                </c:pt>
                <c:pt idx="897">
                  <c:v>1009.1400000000002</c:v>
                </c:pt>
                <c:pt idx="898">
                  <c:v>1010.1800000000002</c:v>
                </c:pt>
                <c:pt idx="899">
                  <c:v>1011.2300000000001</c:v>
                </c:pt>
                <c:pt idx="900">
                  <c:v>1012.2800000000001</c:v>
                </c:pt>
                <c:pt idx="901">
                  <c:v>1013.33</c:v>
                </c:pt>
                <c:pt idx="902">
                  <c:v>1014.3700000000002</c:v>
                </c:pt>
                <c:pt idx="903">
                  <c:v>1015.4200000000002</c:v>
                </c:pt>
                <c:pt idx="904">
                  <c:v>1016.4700000000001</c:v>
                </c:pt>
                <c:pt idx="905">
                  <c:v>1017.5200000000001</c:v>
                </c:pt>
                <c:pt idx="906">
                  <c:v>1018.57</c:v>
                </c:pt>
                <c:pt idx="907">
                  <c:v>1019.6400000000002</c:v>
                </c:pt>
                <c:pt idx="908">
                  <c:v>1020.6900000000002</c:v>
                </c:pt>
                <c:pt idx="909">
                  <c:v>1021.7600000000001</c:v>
                </c:pt>
                <c:pt idx="910">
                  <c:v>1022.8100000000001</c:v>
                </c:pt>
                <c:pt idx="911">
                  <c:v>1023.8800000000002</c:v>
                </c:pt>
                <c:pt idx="912">
                  <c:v>1024.93</c:v>
                </c:pt>
                <c:pt idx="913">
                  <c:v>1025.99</c:v>
                </c:pt>
                <c:pt idx="914">
                  <c:v>1027.07</c:v>
                </c:pt>
                <c:pt idx="915">
                  <c:v>1028.18</c:v>
                </c:pt>
                <c:pt idx="916">
                  <c:v>1029.23</c:v>
                </c:pt>
                <c:pt idx="917">
                  <c:v>1030.28</c:v>
                </c:pt>
                <c:pt idx="918">
                  <c:v>1031.32</c:v>
                </c:pt>
                <c:pt idx="919">
                  <c:v>1032.3700000000001</c:v>
                </c:pt>
                <c:pt idx="920">
                  <c:v>1033.42</c:v>
                </c:pt>
                <c:pt idx="921">
                  <c:v>1034.48</c:v>
                </c:pt>
                <c:pt idx="922">
                  <c:v>1035.54</c:v>
                </c:pt>
                <c:pt idx="923">
                  <c:v>1036.5999999999999</c:v>
                </c:pt>
                <c:pt idx="924">
                  <c:v>1037.6400000000001</c:v>
                </c:pt>
                <c:pt idx="925">
                  <c:v>1038.68</c:v>
                </c:pt>
                <c:pt idx="926">
                  <c:v>1039.72</c:v>
                </c:pt>
                <c:pt idx="927">
                  <c:v>1040.77</c:v>
                </c:pt>
                <c:pt idx="928">
                  <c:v>1041.82</c:v>
                </c:pt>
                <c:pt idx="929">
                  <c:v>1042.9100000000001</c:v>
                </c:pt>
                <c:pt idx="930">
                  <c:v>1043.96</c:v>
                </c:pt>
                <c:pt idx="931">
                  <c:v>1045.02</c:v>
                </c:pt>
                <c:pt idx="932">
                  <c:v>1046.07</c:v>
                </c:pt>
                <c:pt idx="933">
                  <c:v>1047.1200000000001</c:v>
                </c:pt>
                <c:pt idx="934">
                  <c:v>1048.17</c:v>
                </c:pt>
                <c:pt idx="935">
                  <c:v>1049.24</c:v>
                </c:pt>
                <c:pt idx="936">
                  <c:v>1050.28</c:v>
                </c:pt>
                <c:pt idx="937">
                  <c:v>1051.33</c:v>
                </c:pt>
                <c:pt idx="938">
                  <c:v>1052.3800000000001</c:v>
                </c:pt>
                <c:pt idx="939">
                  <c:v>1053.43</c:v>
                </c:pt>
                <c:pt idx="940">
                  <c:v>1054.48</c:v>
                </c:pt>
                <c:pt idx="941">
                  <c:v>1055.52</c:v>
                </c:pt>
                <c:pt idx="942">
                  <c:v>1056.56</c:v>
                </c:pt>
                <c:pt idx="943">
                  <c:v>1057.6099999999999</c:v>
                </c:pt>
                <c:pt idx="944">
                  <c:v>1058.68</c:v>
                </c:pt>
                <c:pt idx="945">
                  <c:v>1059.76</c:v>
                </c:pt>
                <c:pt idx="946">
                  <c:v>1060.81</c:v>
                </c:pt>
                <c:pt idx="947">
                  <c:v>1061.8800000000001</c:v>
                </c:pt>
                <c:pt idx="948">
                  <c:v>1062.94</c:v>
                </c:pt>
                <c:pt idx="949">
                  <c:v>1063.99</c:v>
                </c:pt>
                <c:pt idx="950">
                  <c:v>1065.17</c:v>
                </c:pt>
                <c:pt idx="951">
                  <c:v>1066.25</c:v>
                </c:pt>
                <c:pt idx="952">
                  <c:v>1067.3</c:v>
                </c:pt>
                <c:pt idx="953">
                  <c:v>1068.3399999999999</c:v>
                </c:pt>
                <c:pt idx="954">
                  <c:v>1069.3900000000001</c:v>
                </c:pt>
                <c:pt idx="955">
                  <c:v>1070.51</c:v>
                </c:pt>
                <c:pt idx="956">
                  <c:v>1071.58</c:v>
                </c:pt>
                <c:pt idx="957">
                  <c:v>1072.6400000000001</c:v>
                </c:pt>
                <c:pt idx="958">
                  <c:v>1073.69</c:v>
                </c:pt>
                <c:pt idx="959">
                  <c:v>1074.74</c:v>
                </c:pt>
                <c:pt idx="960">
                  <c:v>1075.82</c:v>
                </c:pt>
                <c:pt idx="961">
                  <c:v>1076.8900000000001</c:v>
                </c:pt>
                <c:pt idx="962">
                  <c:v>1077.95</c:v>
                </c:pt>
                <c:pt idx="963">
                  <c:v>1078.99</c:v>
                </c:pt>
                <c:pt idx="964">
                  <c:v>1080.04</c:v>
                </c:pt>
                <c:pt idx="965">
                  <c:v>1081.1200000000001</c:v>
                </c:pt>
                <c:pt idx="966">
                  <c:v>1082.2</c:v>
                </c:pt>
                <c:pt idx="967">
                  <c:v>1083.24</c:v>
                </c:pt>
                <c:pt idx="968">
                  <c:v>1084.29</c:v>
                </c:pt>
                <c:pt idx="969">
                  <c:v>1085.3700000000001</c:v>
                </c:pt>
                <c:pt idx="970">
                  <c:v>1086.42</c:v>
                </c:pt>
                <c:pt idx="971">
                  <c:v>1087.47</c:v>
                </c:pt>
                <c:pt idx="972">
                  <c:v>1088.52</c:v>
                </c:pt>
                <c:pt idx="973">
                  <c:v>1089.57</c:v>
                </c:pt>
                <c:pt idx="974">
                  <c:v>1090.6300000000001</c:v>
                </c:pt>
                <c:pt idx="975">
                  <c:v>1091.7</c:v>
                </c:pt>
                <c:pt idx="976">
                  <c:v>1092.77</c:v>
                </c:pt>
                <c:pt idx="977">
                  <c:v>1093.81</c:v>
                </c:pt>
                <c:pt idx="978">
                  <c:v>1094.8599999999999</c:v>
                </c:pt>
                <c:pt idx="979">
                  <c:v>1095.9100000000001</c:v>
                </c:pt>
                <c:pt idx="980">
                  <c:v>1096.96</c:v>
                </c:pt>
                <c:pt idx="981">
                  <c:v>1098.05</c:v>
                </c:pt>
                <c:pt idx="982">
                  <c:v>1099.0899999999999</c:v>
                </c:pt>
                <c:pt idx="983">
                  <c:v>1100.1500000000001</c:v>
                </c:pt>
                <c:pt idx="984">
                  <c:v>1101.2</c:v>
                </c:pt>
                <c:pt idx="985">
                  <c:v>1102.33</c:v>
                </c:pt>
                <c:pt idx="986">
                  <c:v>1103.3900000000001</c:v>
                </c:pt>
                <c:pt idx="987">
                  <c:v>1104.44</c:v>
                </c:pt>
                <c:pt idx="988">
                  <c:v>1105.51</c:v>
                </c:pt>
                <c:pt idx="989">
                  <c:v>1106.57</c:v>
                </c:pt>
                <c:pt idx="990">
                  <c:v>1107.6099999999999</c:v>
                </c:pt>
                <c:pt idx="991">
                  <c:v>1108.6600000000001</c:v>
                </c:pt>
                <c:pt idx="992">
                  <c:v>1109.71</c:v>
                </c:pt>
                <c:pt idx="993">
                  <c:v>1110.76</c:v>
                </c:pt>
                <c:pt idx="994">
                  <c:v>1111.81</c:v>
                </c:pt>
                <c:pt idx="995">
                  <c:v>1112.8599999999999</c:v>
                </c:pt>
                <c:pt idx="996">
                  <c:v>1113.9100000000001</c:v>
                </c:pt>
                <c:pt idx="997">
                  <c:v>1114.96</c:v>
                </c:pt>
                <c:pt idx="998">
                  <c:v>1116.01</c:v>
                </c:pt>
                <c:pt idx="999">
                  <c:v>1117.06</c:v>
                </c:pt>
                <c:pt idx="1000">
                  <c:v>1118.1300000000001</c:v>
                </c:pt>
                <c:pt idx="1001">
                  <c:v>1119.17</c:v>
                </c:pt>
                <c:pt idx="1002">
                  <c:v>1120.24</c:v>
                </c:pt>
                <c:pt idx="1003">
                  <c:v>1121.3</c:v>
                </c:pt>
                <c:pt idx="1004">
                  <c:v>1122.3399999999999</c:v>
                </c:pt>
                <c:pt idx="1005">
                  <c:v>1123.3900000000001</c:v>
                </c:pt>
                <c:pt idx="1006">
                  <c:v>1124.45</c:v>
                </c:pt>
                <c:pt idx="1007">
                  <c:v>1125.5</c:v>
                </c:pt>
                <c:pt idx="1008">
                  <c:v>1126.54</c:v>
                </c:pt>
                <c:pt idx="1009">
                  <c:v>1127.5999999999999</c:v>
                </c:pt>
                <c:pt idx="1010">
                  <c:v>1128.6500000000001</c:v>
                </c:pt>
                <c:pt idx="1011">
                  <c:v>1129.72</c:v>
                </c:pt>
                <c:pt idx="1012">
                  <c:v>1130.83</c:v>
                </c:pt>
                <c:pt idx="1013">
                  <c:v>1131.8700000000001</c:v>
                </c:pt>
                <c:pt idx="1014">
                  <c:v>1132.92</c:v>
                </c:pt>
                <c:pt idx="1015">
                  <c:v>1134</c:v>
                </c:pt>
                <c:pt idx="1016">
                  <c:v>1135.04</c:v>
                </c:pt>
                <c:pt idx="1017">
                  <c:v>1136.08</c:v>
                </c:pt>
                <c:pt idx="1018">
                  <c:v>1137.1300000000001</c:v>
                </c:pt>
                <c:pt idx="1019">
                  <c:v>1138.23</c:v>
                </c:pt>
                <c:pt idx="1020">
                  <c:v>1139.27</c:v>
                </c:pt>
                <c:pt idx="1021">
                  <c:v>1140.32</c:v>
                </c:pt>
                <c:pt idx="1022">
                  <c:v>1141.3599999999999</c:v>
                </c:pt>
                <c:pt idx="1023">
                  <c:v>1142.4100000000001</c:v>
                </c:pt>
                <c:pt idx="1024">
                  <c:v>1143.46</c:v>
                </c:pt>
                <c:pt idx="1025">
                  <c:v>1144.5</c:v>
                </c:pt>
                <c:pt idx="1026">
                  <c:v>1145.55</c:v>
                </c:pt>
                <c:pt idx="1027">
                  <c:v>1146.5999999999999</c:v>
                </c:pt>
                <c:pt idx="1028">
                  <c:v>1147.67</c:v>
                </c:pt>
                <c:pt idx="1029">
                  <c:v>1148.72</c:v>
                </c:pt>
                <c:pt idx="1030">
                  <c:v>1149.8399999999999</c:v>
                </c:pt>
                <c:pt idx="1031">
                  <c:v>1150.9000000000001</c:v>
                </c:pt>
                <c:pt idx="1032">
                  <c:v>1151.95</c:v>
                </c:pt>
                <c:pt idx="1033">
                  <c:v>1153</c:v>
                </c:pt>
                <c:pt idx="1034">
                  <c:v>1154.06</c:v>
                </c:pt>
                <c:pt idx="1035">
                  <c:v>1155.1099999999999</c:v>
                </c:pt>
                <c:pt idx="1036">
                  <c:v>1156.1600000000001</c:v>
                </c:pt>
                <c:pt idx="1037">
                  <c:v>1157.21</c:v>
                </c:pt>
                <c:pt idx="1038">
                  <c:v>1158.26</c:v>
                </c:pt>
                <c:pt idx="1039">
                  <c:v>1159.3</c:v>
                </c:pt>
                <c:pt idx="1040">
                  <c:v>1160.4000000000001</c:v>
                </c:pt>
                <c:pt idx="1041">
                  <c:v>1161.44</c:v>
                </c:pt>
                <c:pt idx="1042">
                  <c:v>1162.49</c:v>
                </c:pt>
                <c:pt idx="1043">
                  <c:v>1163.56</c:v>
                </c:pt>
                <c:pt idx="1044">
                  <c:v>1164.6099999999999</c:v>
                </c:pt>
                <c:pt idx="1045">
                  <c:v>1165.7</c:v>
                </c:pt>
                <c:pt idx="1046">
                  <c:v>1166.74</c:v>
                </c:pt>
                <c:pt idx="1047">
                  <c:v>1167.8</c:v>
                </c:pt>
                <c:pt idx="1048">
                  <c:v>1168.8399999999999</c:v>
                </c:pt>
                <c:pt idx="1049">
                  <c:v>1169.8900000000001</c:v>
                </c:pt>
                <c:pt idx="1050">
                  <c:v>1170.93</c:v>
                </c:pt>
                <c:pt idx="1051">
                  <c:v>1171.98</c:v>
                </c:pt>
                <c:pt idx="1052">
                  <c:v>1173.04</c:v>
                </c:pt>
                <c:pt idx="1053">
                  <c:v>1174.0899999999999</c:v>
                </c:pt>
                <c:pt idx="1054">
                  <c:v>1175.1500000000001</c:v>
                </c:pt>
                <c:pt idx="1055">
                  <c:v>1176.21</c:v>
                </c:pt>
                <c:pt idx="1056">
                  <c:v>1177.25</c:v>
                </c:pt>
                <c:pt idx="1057">
                  <c:v>1178.29</c:v>
                </c:pt>
                <c:pt idx="1058">
                  <c:v>1179.3399999999999</c:v>
                </c:pt>
                <c:pt idx="1059">
                  <c:v>1180.3900000000001</c:v>
                </c:pt>
                <c:pt idx="1060">
                  <c:v>1181.51</c:v>
                </c:pt>
                <c:pt idx="1061">
                  <c:v>1182.55</c:v>
                </c:pt>
                <c:pt idx="1062">
                  <c:v>1183.5999999999999</c:v>
                </c:pt>
                <c:pt idx="1063">
                  <c:v>1184.6500000000001</c:v>
                </c:pt>
                <c:pt idx="1064">
                  <c:v>1185.69</c:v>
                </c:pt>
                <c:pt idx="1065">
                  <c:v>1186.74</c:v>
                </c:pt>
                <c:pt idx="1066">
                  <c:v>1187.79</c:v>
                </c:pt>
                <c:pt idx="1067">
                  <c:v>1188.8399999999999</c:v>
                </c:pt>
                <c:pt idx="1068">
                  <c:v>1189.8900000000001</c:v>
                </c:pt>
                <c:pt idx="1069">
                  <c:v>1190.94</c:v>
                </c:pt>
                <c:pt idx="1070">
                  <c:v>1192.01</c:v>
                </c:pt>
                <c:pt idx="1071">
                  <c:v>1193.05</c:v>
                </c:pt>
                <c:pt idx="1072">
                  <c:v>1194.1099999999999</c:v>
                </c:pt>
                <c:pt idx="1073">
                  <c:v>1195.17</c:v>
                </c:pt>
                <c:pt idx="1074">
                  <c:v>1196.21</c:v>
                </c:pt>
                <c:pt idx="1075">
                  <c:v>1197.26</c:v>
                </c:pt>
                <c:pt idx="1076">
                  <c:v>1198.32</c:v>
                </c:pt>
                <c:pt idx="1077">
                  <c:v>1199.3599999999999</c:v>
                </c:pt>
                <c:pt idx="1078">
                  <c:v>1200.4100000000001</c:v>
                </c:pt>
                <c:pt idx="1079">
                  <c:v>1201.49</c:v>
                </c:pt>
                <c:pt idx="1080">
                  <c:v>1202.5999999999999</c:v>
                </c:pt>
                <c:pt idx="1081">
                  <c:v>1203.6400000000001</c:v>
                </c:pt>
                <c:pt idx="1082">
                  <c:v>1204.68</c:v>
                </c:pt>
                <c:pt idx="1083">
                  <c:v>1205.73</c:v>
                </c:pt>
                <c:pt idx="1084">
                  <c:v>1206.8</c:v>
                </c:pt>
                <c:pt idx="1085">
                  <c:v>1207.8900000000001</c:v>
                </c:pt>
                <c:pt idx="1086">
                  <c:v>1208.94</c:v>
                </c:pt>
                <c:pt idx="1087">
                  <c:v>1210.05</c:v>
                </c:pt>
                <c:pt idx="1088">
                  <c:v>1211.1300000000001</c:v>
                </c:pt>
                <c:pt idx="1089">
                  <c:v>1212.19</c:v>
                </c:pt>
                <c:pt idx="1090">
                  <c:v>1213.32</c:v>
                </c:pt>
                <c:pt idx="1091">
                  <c:v>1214.3700000000001</c:v>
                </c:pt>
                <c:pt idx="1092">
                  <c:v>1215.4100000000001</c:v>
                </c:pt>
                <c:pt idx="1093">
                  <c:v>1216.49</c:v>
                </c:pt>
                <c:pt idx="1094">
                  <c:v>1217.54</c:v>
                </c:pt>
                <c:pt idx="1095">
                  <c:v>1218.5899999999999</c:v>
                </c:pt>
                <c:pt idx="1096">
                  <c:v>1219.6400000000001</c:v>
                </c:pt>
                <c:pt idx="1097">
                  <c:v>1220.68</c:v>
                </c:pt>
                <c:pt idx="1098">
                  <c:v>1221.73</c:v>
                </c:pt>
                <c:pt idx="1099">
                  <c:v>1222.8</c:v>
                </c:pt>
                <c:pt idx="1100">
                  <c:v>1223.8499999999999</c:v>
                </c:pt>
                <c:pt idx="1101">
                  <c:v>1224.9000000000001</c:v>
                </c:pt>
                <c:pt idx="1102">
                  <c:v>1225.94</c:v>
                </c:pt>
                <c:pt idx="1103">
                  <c:v>1226.98</c:v>
                </c:pt>
                <c:pt idx="1104">
                  <c:v>1228.07</c:v>
                </c:pt>
                <c:pt idx="1105">
                  <c:v>1229.1200000000001</c:v>
                </c:pt>
                <c:pt idx="1106">
                  <c:v>1230.17</c:v>
                </c:pt>
                <c:pt idx="1107">
                  <c:v>1231.22</c:v>
                </c:pt>
                <c:pt idx="1108">
                  <c:v>1232.26</c:v>
                </c:pt>
                <c:pt idx="1109">
                  <c:v>1233.31</c:v>
                </c:pt>
                <c:pt idx="1110">
                  <c:v>1234.3599999999999</c:v>
                </c:pt>
                <c:pt idx="1111">
                  <c:v>1235.4000000000001</c:v>
                </c:pt>
                <c:pt idx="1112">
                  <c:v>1236.49</c:v>
                </c:pt>
                <c:pt idx="1113">
                  <c:v>1237.54</c:v>
                </c:pt>
                <c:pt idx="1114">
                  <c:v>1238.6099999999999</c:v>
                </c:pt>
                <c:pt idx="1115">
                  <c:v>1239.6500000000001</c:v>
                </c:pt>
                <c:pt idx="1116">
                  <c:v>1240.69</c:v>
                </c:pt>
                <c:pt idx="1117">
                  <c:v>1241.73</c:v>
                </c:pt>
                <c:pt idx="1118">
                  <c:v>1242.79</c:v>
                </c:pt>
                <c:pt idx="1119">
                  <c:v>1243.8399999999999</c:v>
                </c:pt>
                <c:pt idx="1120">
                  <c:v>1244.9100000000001</c:v>
                </c:pt>
                <c:pt idx="1121">
                  <c:v>1245.98</c:v>
                </c:pt>
                <c:pt idx="1122">
                  <c:v>1247.03</c:v>
                </c:pt>
                <c:pt idx="1123">
                  <c:v>1248.07</c:v>
                </c:pt>
                <c:pt idx="1124">
                  <c:v>1249.1200000000001</c:v>
                </c:pt>
                <c:pt idx="1125">
                  <c:v>1250.1600000000001</c:v>
                </c:pt>
                <c:pt idx="1126">
                  <c:v>1251.21</c:v>
                </c:pt>
                <c:pt idx="1127">
                  <c:v>1252.27</c:v>
                </c:pt>
                <c:pt idx="1128">
                  <c:v>1253.33</c:v>
                </c:pt>
                <c:pt idx="1129">
                  <c:v>1254.3900000000001</c:v>
                </c:pt>
                <c:pt idx="1130">
                  <c:v>1255.45</c:v>
                </c:pt>
                <c:pt idx="1131">
                  <c:v>1256.5</c:v>
                </c:pt>
                <c:pt idx="1132">
                  <c:v>1257.55</c:v>
                </c:pt>
                <c:pt idx="1133">
                  <c:v>1258.5999999999999</c:v>
                </c:pt>
                <c:pt idx="1134">
                  <c:v>1259.6500000000001</c:v>
                </c:pt>
                <c:pt idx="1135">
                  <c:v>1260.69</c:v>
                </c:pt>
                <c:pt idx="1136">
                  <c:v>1261.73</c:v>
                </c:pt>
                <c:pt idx="1137">
                  <c:v>1262.81</c:v>
                </c:pt>
                <c:pt idx="1138">
                  <c:v>1263.9000000000001</c:v>
                </c:pt>
                <c:pt idx="1139">
                  <c:v>1264.97</c:v>
                </c:pt>
                <c:pt idx="1140">
                  <c:v>1266.01</c:v>
                </c:pt>
                <c:pt idx="1141">
                  <c:v>1267.06</c:v>
                </c:pt>
                <c:pt idx="1142">
                  <c:v>1268.1400000000001</c:v>
                </c:pt>
                <c:pt idx="1143">
                  <c:v>1269.19</c:v>
                </c:pt>
                <c:pt idx="1144">
                  <c:v>1270.24</c:v>
                </c:pt>
                <c:pt idx="1145">
                  <c:v>1271.29</c:v>
                </c:pt>
                <c:pt idx="1146">
                  <c:v>1272.97</c:v>
                </c:pt>
                <c:pt idx="1147">
                  <c:v>1274.02</c:v>
                </c:pt>
                <c:pt idx="1148">
                  <c:v>1275.1099999999999</c:v>
                </c:pt>
                <c:pt idx="1149">
                  <c:v>1276.17</c:v>
                </c:pt>
                <c:pt idx="1150">
                  <c:v>1277.22</c:v>
                </c:pt>
                <c:pt idx="1151">
                  <c:v>1278.31</c:v>
                </c:pt>
                <c:pt idx="1152">
                  <c:v>1279.3499999999999</c:v>
                </c:pt>
                <c:pt idx="1153">
                  <c:v>1280.72</c:v>
                </c:pt>
                <c:pt idx="1154">
                  <c:v>1281.78</c:v>
                </c:pt>
                <c:pt idx="1155">
                  <c:v>1282.82</c:v>
                </c:pt>
                <c:pt idx="1156">
                  <c:v>1283.8700000000001</c:v>
                </c:pt>
                <c:pt idx="1157">
                  <c:v>1284.9100000000001</c:v>
                </c:pt>
                <c:pt idx="1158">
                  <c:v>1285.95</c:v>
                </c:pt>
                <c:pt idx="1159">
                  <c:v>1287</c:v>
                </c:pt>
                <c:pt idx="1160">
                  <c:v>1288.04</c:v>
                </c:pt>
                <c:pt idx="1161">
                  <c:v>1289.0899999999999</c:v>
                </c:pt>
                <c:pt idx="1162">
                  <c:v>1290.21</c:v>
                </c:pt>
                <c:pt idx="1163">
                  <c:v>1291.26</c:v>
                </c:pt>
                <c:pt idx="1164">
                  <c:v>1292.31</c:v>
                </c:pt>
                <c:pt idx="1165">
                  <c:v>1293.3599999999999</c:v>
                </c:pt>
                <c:pt idx="1166">
                  <c:v>1294.4100000000001</c:v>
                </c:pt>
                <c:pt idx="1167">
                  <c:v>1295.46</c:v>
                </c:pt>
                <c:pt idx="1168">
                  <c:v>1296.52</c:v>
                </c:pt>
                <c:pt idx="1169">
                  <c:v>1297.5999999999999</c:v>
                </c:pt>
                <c:pt idx="1170">
                  <c:v>1298.6400000000001</c:v>
                </c:pt>
                <c:pt idx="1171">
                  <c:v>1299.69</c:v>
                </c:pt>
                <c:pt idx="1172">
                  <c:v>1300.74</c:v>
                </c:pt>
                <c:pt idx="1173">
                  <c:v>1301.82</c:v>
                </c:pt>
                <c:pt idx="1174">
                  <c:v>1302.8599999999999</c:v>
                </c:pt>
                <c:pt idx="1175">
                  <c:v>1303.92</c:v>
                </c:pt>
                <c:pt idx="1176">
                  <c:v>1304.96</c:v>
                </c:pt>
                <c:pt idx="1177">
                  <c:v>1306.01</c:v>
                </c:pt>
                <c:pt idx="1178">
                  <c:v>1307.0999999999999</c:v>
                </c:pt>
                <c:pt idx="1179">
                  <c:v>1308.25</c:v>
                </c:pt>
                <c:pt idx="1180">
                  <c:v>1309.3800000000001</c:v>
                </c:pt>
                <c:pt idx="1181">
                  <c:v>1310.43</c:v>
                </c:pt>
                <c:pt idx="1182">
                  <c:v>1311.49</c:v>
                </c:pt>
                <c:pt idx="1183">
                  <c:v>1312.55</c:v>
                </c:pt>
                <c:pt idx="1184">
                  <c:v>1313.6200000000001</c:v>
                </c:pt>
                <c:pt idx="1185">
                  <c:v>1314.7</c:v>
                </c:pt>
                <c:pt idx="1186">
                  <c:v>1315.75</c:v>
                </c:pt>
                <c:pt idx="1187">
                  <c:v>1316.8</c:v>
                </c:pt>
                <c:pt idx="1188">
                  <c:v>1317.84</c:v>
                </c:pt>
                <c:pt idx="1189">
                  <c:v>1318.89</c:v>
                </c:pt>
                <c:pt idx="1190">
                  <c:v>1319.94</c:v>
                </c:pt>
                <c:pt idx="1191">
                  <c:v>1320.99</c:v>
                </c:pt>
                <c:pt idx="1192">
                  <c:v>1322.03</c:v>
                </c:pt>
                <c:pt idx="1193">
                  <c:v>1323.08</c:v>
                </c:pt>
                <c:pt idx="1194">
                  <c:v>1324.13</c:v>
                </c:pt>
                <c:pt idx="1195">
                  <c:v>1325.19</c:v>
                </c:pt>
                <c:pt idx="1196">
                  <c:v>1326.24</c:v>
                </c:pt>
                <c:pt idx="1197">
                  <c:v>1327.29</c:v>
                </c:pt>
                <c:pt idx="1198">
                  <c:v>1328.35</c:v>
                </c:pt>
                <c:pt idx="1199">
                  <c:v>1329.49</c:v>
                </c:pt>
                <c:pt idx="1200">
                  <c:v>1330.6200000000001</c:v>
                </c:pt>
                <c:pt idx="1201">
                  <c:v>1331.67</c:v>
                </c:pt>
                <c:pt idx="1202">
                  <c:v>1332.72</c:v>
                </c:pt>
                <c:pt idx="1203">
                  <c:v>1333.76</c:v>
                </c:pt>
                <c:pt idx="1204">
                  <c:v>1334.81</c:v>
                </c:pt>
                <c:pt idx="1205">
                  <c:v>1335.88</c:v>
                </c:pt>
                <c:pt idx="1206">
                  <c:v>1336.92</c:v>
                </c:pt>
                <c:pt idx="1207">
                  <c:v>1337.97</c:v>
                </c:pt>
                <c:pt idx="1208">
                  <c:v>1339.04</c:v>
                </c:pt>
                <c:pt idx="1209">
                  <c:v>1340.09</c:v>
                </c:pt>
                <c:pt idx="1210">
                  <c:v>1341.13</c:v>
                </c:pt>
                <c:pt idx="1211">
                  <c:v>1342.18</c:v>
                </c:pt>
                <c:pt idx="1212">
                  <c:v>1343.23</c:v>
                </c:pt>
                <c:pt idx="1213">
                  <c:v>1344.27</c:v>
                </c:pt>
                <c:pt idx="1214">
                  <c:v>1345.33</c:v>
                </c:pt>
                <c:pt idx="1215">
                  <c:v>1346.38</c:v>
                </c:pt>
                <c:pt idx="1216">
                  <c:v>1347.42</c:v>
                </c:pt>
                <c:pt idx="1217">
                  <c:v>1348.48</c:v>
                </c:pt>
                <c:pt idx="1218">
                  <c:v>1349.61</c:v>
                </c:pt>
                <c:pt idx="1219">
                  <c:v>1350.66</c:v>
                </c:pt>
                <c:pt idx="1220">
                  <c:v>1351.71</c:v>
                </c:pt>
                <c:pt idx="1221">
                  <c:v>1352.77</c:v>
                </c:pt>
                <c:pt idx="1222">
                  <c:v>1353.8700000000001</c:v>
                </c:pt>
                <c:pt idx="1223">
                  <c:v>1354.97</c:v>
                </c:pt>
                <c:pt idx="1224">
                  <c:v>1356.01</c:v>
                </c:pt>
                <c:pt idx="1225">
                  <c:v>1357.06</c:v>
                </c:pt>
                <c:pt idx="1226">
                  <c:v>1358.11</c:v>
                </c:pt>
                <c:pt idx="1227">
                  <c:v>1359.16</c:v>
                </c:pt>
                <c:pt idx="1228">
                  <c:v>1360.2</c:v>
                </c:pt>
                <c:pt idx="1229">
                  <c:v>1361.42</c:v>
                </c:pt>
                <c:pt idx="1230">
                  <c:v>1362.48</c:v>
                </c:pt>
                <c:pt idx="1231">
                  <c:v>1363.52</c:v>
                </c:pt>
                <c:pt idx="1232">
                  <c:v>1364.57</c:v>
                </c:pt>
                <c:pt idx="1233">
                  <c:v>1365.63</c:v>
                </c:pt>
                <c:pt idx="1234">
                  <c:v>1366.68</c:v>
                </c:pt>
                <c:pt idx="1235">
                  <c:v>1367.76</c:v>
                </c:pt>
                <c:pt idx="1236">
                  <c:v>1368.82</c:v>
                </c:pt>
                <c:pt idx="1237">
                  <c:v>1369.88</c:v>
                </c:pt>
                <c:pt idx="1238">
                  <c:v>1370.96</c:v>
                </c:pt>
                <c:pt idx="1239">
                  <c:v>1372.02</c:v>
                </c:pt>
                <c:pt idx="1240">
                  <c:v>1373.08</c:v>
                </c:pt>
                <c:pt idx="1241">
                  <c:v>1374.13</c:v>
                </c:pt>
                <c:pt idx="1242">
                  <c:v>1375.19</c:v>
                </c:pt>
                <c:pt idx="1243">
                  <c:v>1376.26</c:v>
                </c:pt>
                <c:pt idx="1244">
                  <c:v>1377.32</c:v>
                </c:pt>
                <c:pt idx="1245">
                  <c:v>1378.38</c:v>
                </c:pt>
              </c:numCache>
            </c:numRef>
          </c:xVal>
          <c:yVal>
            <c:numRef>
              <c:f>Sheet1!$C$2:$C$1247</c:f>
              <c:numCache>
                <c:formatCode>General</c:formatCode>
                <c:ptCount val="1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0.13876231079101561</c:v>
                </c:pt>
                <c:pt idx="107">
                  <c:v>0.25643809204101564</c:v>
                </c:pt>
                <c:pt idx="108">
                  <c:v>0.37327845458984377</c:v>
                </c:pt>
                <c:pt idx="109">
                  <c:v>0.54800303344726564</c:v>
                </c:pt>
                <c:pt idx="110">
                  <c:v>0.67780955200195314</c:v>
                </c:pt>
                <c:pt idx="111">
                  <c:v>0.80627711181640627</c:v>
                </c:pt>
                <c:pt idx="112">
                  <c:v>0.93724711303710939</c:v>
                </c:pt>
                <c:pt idx="113">
                  <c:v>1.0708225524902344</c:v>
                </c:pt>
                <c:pt idx="114">
                  <c:v>1.2047947204589844</c:v>
                </c:pt>
                <c:pt idx="115">
                  <c:v>1.3355091369628906</c:v>
                </c:pt>
                <c:pt idx="116">
                  <c:v>1.4614551818847656</c:v>
                </c:pt>
                <c:pt idx="117">
                  <c:v>1.6511600769042969</c:v>
                </c:pt>
                <c:pt idx="118">
                  <c:v>1.7671802795410156</c:v>
                </c:pt>
                <c:pt idx="119">
                  <c:v>1.8248813903808594</c:v>
                </c:pt>
                <c:pt idx="120">
                  <c:v>2.0731952941894529</c:v>
                </c:pt>
                <c:pt idx="121">
                  <c:v>2.2618053710937498</c:v>
                </c:pt>
                <c:pt idx="122">
                  <c:v>2.3130405700683592</c:v>
                </c:pt>
                <c:pt idx="123">
                  <c:v>2.3988407409667967</c:v>
                </c:pt>
                <c:pt idx="124">
                  <c:v>2.5568531311035154</c:v>
                </c:pt>
                <c:pt idx="125">
                  <c:v>2.7617672241210935</c:v>
                </c:pt>
                <c:pt idx="126">
                  <c:v>2.8257358825683592</c:v>
                </c:pt>
                <c:pt idx="127">
                  <c:v>2.9433697021484373</c:v>
                </c:pt>
                <c:pt idx="128">
                  <c:v>3.0903194702148435</c:v>
                </c:pt>
                <c:pt idx="129">
                  <c:v>3.2745464599609373</c:v>
                </c:pt>
                <c:pt idx="130">
                  <c:v>3.4230335510253904</c:v>
                </c:pt>
                <c:pt idx="131">
                  <c:v>3.5288608825683592</c:v>
                </c:pt>
                <c:pt idx="132">
                  <c:v>3.6616810119628904</c:v>
                </c:pt>
                <c:pt idx="133">
                  <c:v>9.2852429199218753E-2</c:v>
                </c:pt>
                <c:pt idx="134">
                  <c:v>9.2852429199218753E-2</c:v>
                </c:pt>
                <c:pt idx="135">
                  <c:v>9.2852429199218753E-2</c:v>
                </c:pt>
                <c:pt idx="136">
                  <c:v>9.2852429199218753E-2</c:v>
                </c:pt>
                <c:pt idx="137">
                  <c:v>9.2852429199218753E-2</c:v>
                </c:pt>
                <c:pt idx="138">
                  <c:v>9.2852429199218753E-2</c:v>
                </c:pt>
                <c:pt idx="139">
                  <c:v>9.2852429199218753E-2</c:v>
                </c:pt>
                <c:pt idx="140">
                  <c:v>9.2852429199218753E-2</c:v>
                </c:pt>
                <c:pt idx="141">
                  <c:v>9.2852429199218753E-2</c:v>
                </c:pt>
                <c:pt idx="142">
                  <c:v>9.2852429199218753E-2</c:v>
                </c:pt>
                <c:pt idx="143">
                  <c:v>9.2852429199218753E-2</c:v>
                </c:pt>
                <c:pt idx="144">
                  <c:v>9.2852429199218753E-2</c:v>
                </c:pt>
                <c:pt idx="145">
                  <c:v>9.2852429199218753E-2</c:v>
                </c:pt>
                <c:pt idx="146">
                  <c:v>9.2852429199218753E-2</c:v>
                </c:pt>
                <c:pt idx="147">
                  <c:v>9.2852429199218753E-2</c:v>
                </c:pt>
                <c:pt idx="148">
                  <c:v>9.2852429199218753E-2</c:v>
                </c:pt>
                <c:pt idx="149">
                  <c:v>9.2852429199218753E-2</c:v>
                </c:pt>
                <c:pt idx="150">
                  <c:v>9.2852429199218753E-2</c:v>
                </c:pt>
                <c:pt idx="151">
                  <c:v>9.2852429199218753E-2</c:v>
                </c:pt>
                <c:pt idx="152">
                  <c:v>9.2852429199218753E-2</c:v>
                </c:pt>
                <c:pt idx="153">
                  <c:v>9.2852429199218753E-2</c:v>
                </c:pt>
                <c:pt idx="154">
                  <c:v>9.2852429199218753E-2</c:v>
                </c:pt>
                <c:pt idx="155">
                  <c:v>9.2852429199218753E-2</c:v>
                </c:pt>
                <c:pt idx="156">
                  <c:v>9.2852429199218753E-2</c:v>
                </c:pt>
                <c:pt idx="157">
                  <c:v>9.2852429199218753E-2</c:v>
                </c:pt>
                <c:pt idx="158">
                  <c:v>9.2852429199218753E-2</c:v>
                </c:pt>
                <c:pt idx="159">
                  <c:v>9.2852429199218753E-2</c:v>
                </c:pt>
                <c:pt idx="160">
                  <c:v>9.2852429199218753E-2</c:v>
                </c:pt>
                <c:pt idx="161">
                  <c:v>9.2852429199218753E-2</c:v>
                </c:pt>
                <c:pt idx="162">
                  <c:v>9.2852429199218753E-2</c:v>
                </c:pt>
                <c:pt idx="163">
                  <c:v>9.2852429199218753E-2</c:v>
                </c:pt>
                <c:pt idx="164">
                  <c:v>9.2852429199218753E-2</c:v>
                </c:pt>
                <c:pt idx="165">
                  <c:v>9.2852429199218753E-2</c:v>
                </c:pt>
                <c:pt idx="166">
                  <c:v>9.2852429199218753E-2</c:v>
                </c:pt>
                <c:pt idx="167">
                  <c:v>9.2852429199218753E-2</c:v>
                </c:pt>
                <c:pt idx="168">
                  <c:v>9.2852429199218753E-2</c:v>
                </c:pt>
                <c:pt idx="169">
                  <c:v>9.2852429199218753E-2</c:v>
                </c:pt>
                <c:pt idx="170">
                  <c:v>9.2852429199218753E-2</c:v>
                </c:pt>
                <c:pt idx="171">
                  <c:v>9.2852429199218753E-2</c:v>
                </c:pt>
                <c:pt idx="172">
                  <c:v>9.2852429199218753E-2</c:v>
                </c:pt>
                <c:pt idx="173">
                  <c:v>9.2852429199218753E-2</c:v>
                </c:pt>
                <c:pt idx="174">
                  <c:v>9.2852429199218753E-2</c:v>
                </c:pt>
                <c:pt idx="175">
                  <c:v>9.2852429199218753E-2</c:v>
                </c:pt>
                <c:pt idx="176">
                  <c:v>9.2852429199218753E-2</c:v>
                </c:pt>
                <c:pt idx="177">
                  <c:v>9.2852429199218753E-2</c:v>
                </c:pt>
                <c:pt idx="178">
                  <c:v>9.2852429199218753E-2</c:v>
                </c:pt>
                <c:pt idx="179">
                  <c:v>9.2852429199218753E-2</c:v>
                </c:pt>
                <c:pt idx="180">
                  <c:v>9.2852429199218753E-2</c:v>
                </c:pt>
                <c:pt idx="181">
                  <c:v>9.2852429199218753E-2</c:v>
                </c:pt>
                <c:pt idx="182">
                  <c:v>9.2852429199218753E-2</c:v>
                </c:pt>
                <c:pt idx="183">
                  <c:v>9.2852429199218753E-2</c:v>
                </c:pt>
                <c:pt idx="184">
                  <c:v>9.2852429199218753E-2</c:v>
                </c:pt>
                <c:pt idx="185">
                  <c:v>9.2852429199218753E-2</c:v>
                </c:pt>
                <c:pt idx="186">
                  <c:v>9.2852429199218753E-2</c:v>
                </c:pt>
                <c:pt idx="187">
                  <c:v>9.2852429199218753E-2</c:v>
                </c:pt>
                <c:pt idx="188">
                  <c:v>9.2852429199218753E-2</c:v>
                </c:pt>
                <c:pt idx="189">
                  <c:v>9.2852429199218753E-2</c:v>
                </c:pt>
                <c:pt idx="190">
                  <c:v>9.2852429199218753E-2</c:v>
                </c:pt>
                <c:pt idx="191">
                  <c:v>9.2852429199218753E-2</c:v>
                </c:pt>
                <c:pt idx="192">
                  <c:v>9.2852429199218753E-2</c:v>
                </c:pt>
                <c:pt idx="193">
                  <c:v>9.2852429199218753E-2</c:v>
                </c:pt>
                <c:pt idx="194">
                  <c:v>9.2852429199218753E-2</c:v>
                </c:pt>
                <c:pt idx="195">
                  <c:v>9.2852429199218753E-2</c:v>
                </c:pt>
                <c:pt idx="196">
                  <c:v>9.2852429199218753E-2</c:v>
                </c:pt>
                <c:pt idx="197">
                  <c:v>9.2852429199218753E-2</c:v>
                </c:pt>
                <c:pt idx="198">
                  <c:v>9.2852429199218753E-2</c:v>
                </c:pt>
                <c:pt idx="199">
                  <c:v>9.2848614501953128E-2</c:v>
                </c:pt>
                <c:pt idx="200">
                  <c:v>9.2848614501953128E-2</c:v>
                </c:pt>
                <c:pt idx="201">
                  <c:v>9.2848614501953128E-2</c:v>
                </c:pt>
                <c:pt idx="202">
                  <c:v>9.2848614501953128E-2</c:v>
                </c:pt>
                <c:pt idx="203">
                  <c:v>9.2848614501953128E-2</c:v>
                </c:pt>
                <c:pt idx="204">
                  <c:v>9.2848614501953128E-2</c:v>
                </c:pt>
                <c:pt idx="205">
                  <c:v>9.2848614501953128E-2</c:v>
                </c:pt>
                <c:pt idx="206">
                  <c:v>9.2848614501953128E-2</c:v>
                </c:pt>
                <c:pt idx="207">
                  <c:v>9.2848614501953128E-2</c:v>
                </c:pt>
                <c:pt idx="208">
                  <c:v>9.2848614501953128E-2</c:v>
                </c:pt>
                <c:pt idx="209">
                  <c:v>9.2848614501953128E-2</c:v>
                </c:pt>
                <c:pt idx="210">
                  <c:v>9.2848614501953128E-2</c:v>
                </c:pt>
                <c:pt idx="211">
                  <c:v>9.2848614501953128E-2</c:v>
                </c:pt>
                <c:pt idx="212">
                  <c:v>9.2848614501953128E-2</c:v>
                </c:pt>
                <c:pt idx="213">
                  <c:v>9.2848614501953128E-2</c:v>
                </c:pt>
                <c:pt idx="214">
                  <c:v>9.2848614501953128E-2</c:v>
                </c:pt>
                <c:pt idx="215">
                  <c:v>9.2848614501953128E-2</c:v>
                </c:pt>
                <c:pt idx="216">
                  <c:v>9.2848614501953128E-2</c:v>
                </c:pt>
                <c:pt idx="217">
                  <c:v>9.2848614501953128E-2</c:v>
                </c:pt>
                <c:pt idx="218">
                  <c:v>9.2848614501953128E-2</c:v>
                </c:pt>
                <c:pt idx="219">
                  <c:v>9.2848614501953128E-2</c:v>
                </c:pt>
                <c:pt idx="220">
                  <c:v>9.2848614501953128E-2</c:v>
                </c:pt>
                <c:pt idx="221">
                  <c:v>9.2848614501953128E-2</c:v>
                </c:pt>
                <c:pt idx="222">
                  <c:v>9.2848614501953128E-2</c:v>
                </c:pt>
                <c:pt idx="223">
                  <c:v>9.2848614501953128E-2</c:v>
                </c:pt>
                <c:pt idx="224">
                  <c:v>9.2848614501953128E-2</c:v>
                </c:pt>
                <c:pt idx="225">
                  <c:v>9.2848614501953128E-2</c:v>
                </c:pt>
                <c:pt idx="226">
                  <c:v>9.2848614501953128E-2</c:v>
                </c:pt>
                <c:pt idx="227">
                  <c:v>9.2848614501953128E-2</c:v>
                </c:pt>
                <c:pt idx="228">
                  <c:v>9.2848614501953128E-2</c:v>
                </c:pt>
                <c:pt idx="229">
                  <c:v>9.2848614501953128E-2</c:v>
                </c:pt>
                <c:pt idx="230">
                  <c:v>9.2848614501953128E-2</c:v>
                </c:pt>
                <c:pt idx="231">
                  <c:v>9.2848614501953128E-2</c:v>
                </c:pt>
                <c:pt idx="232">
                  <c:v>9.2848614501953128E-2</c:v>
                </c:pt>
                <c:pt idx="233">
                  <c:v>9.2848614501953128E-2</c:v>
                </c:pt>
                <c:pt idx="234">
                  <c:v>9.2848614501953128E-2</c:v>
                </c:pt>
                <c:pt idx="235">
                  <c:v>9.2848614501953128E-2</c:v>
                </c:pt>
                <c:pt idx="236">
                  <c:v>9.2848614501953128E-2</c:v>
                </c:pt>
                <c:pt idx="237">
                  <c:v>9.2848614501953128E-2</c:v>
                </c:pt>
                <c:pt idx="238">
                  <c:v>9.2848614501953128E-2</c:v>
                </c:pt>
                <c:pt idx="239">
                  <c:v>9.2848614501953128E-2</c:v>
                </c:pt>
                <c:pt idx="240">
                  <c:v>9.2848614501953128E-2</c:v>
                </c:pt>
                <c:pt idx="241">
                  <c:v>9.2848614501953128E-2</c:v>
                </c:pt>
                <c:pt idx="242">
                  <c:v>9.2848614501953128E-2</c:v>
                </c:pt>
                <c:pt idx="243">
                  <c:v>9.2848614501953128E-2</c:v>
                </c:pt>
                <c:pt idx="244">
                  <c:v>9.2848614501953128E-2</c:v>
                </c:pt>
                <c:pt idx="245">
                  <c:v>9.2848614501953128E-2</c:v>
                </c:pt>
                <c:pt idx="246">
                  <c:v>9.2848614501953128E-2</c:v>
                </c:pt>
                <c:pt idx="247">
                  <c:v>9.2848614501953128E-2</c:v>
                </c:pt>
                <c:pt idx="248">
                  <c:v>9.2848614501953128E-2</c:v>
                </c:pt>
                <c:pt idx="249">
                  <c:v>9.2848614501953128E-2</c:v>
                </c:pt>
                <c:pt idx="250">
                  <c:v>9.2848614501953128E-2</c:v>
                </c:pt>
                <c:pt idx="251">
                  <c:v>9.2848614501953128E-2</c:v>
                </c:pt>
                <c:pt idx="252">
                  <c:v>9.2848614501953128E-2</c:v>
                </c:pt>
                <c:pt idx="253">
                  <c:v>9.2848614501953128E-2</c:v>
                </c:pt>
                <c:pt idx="254">
                  <c:v>9.2848614501953128E-2</c:v>
                </c:pt>
                <c:pt idx="255">
                  <c:v>9.2848614501953128E-2</c:v>
                </c:pt>
                <c:pt idx="256">
                  <c:v>9.2848614501953128E-2</c:v>
                </c:pt>
                <c:pt idx="257">
                  <c:v>9.2848614501953128E-2</c:v>
                </c:pt>
                <c:pt idx="258">
                  <c:v>9.2848614501953128E-2</c:v>
                </c:pt>
                <c:pt idx="259">
                  <c:v>9.2848614501953128E-2</c:v>
                </c:pt>
                <c:pt idx="260">
                  <c:v>9.2848614501953128E-2</c:v>
                </c:pt>
                <c:pt idx="261">
                  <c:v>9.2848614501953128E-2</c:v>
                </c:pt>
                <c:pt idx="262">
                  <c:v>9.2848614501953128E-2</c:v>
                </c:pt>
                <c:pt idx="263">
                  <c:v>9.2848614501953128E-2</c:v>
                </c:pt>
                <c:pt idx="264">
                  <c:v>9.2848614501953128E-2</c:v>
                </c:pt>
                <c:pt idx="265">
                  <c:v>9.2848614501953128E-2</c:v>
                </c:pt>
                <c:pt idx="266">
                  <c:v>9.2848614501953128E-2</c:v>
                </c:pt>
                <c:pt idx="267">
                  <c:v>9.2848614501953128E-2</c:v>
                </c:pt>
                <c:pt idx="268">
                  <c:v>9.2848614501953128E-2</c:v>
                </c:pt>
                <c:pt idx="269">
                  <c:v>9.2848614501953128E-2</c:v>
                </c:pt>
                <c:pt idx="270">
                  <c:v>9.2848614501953128E-2</c:v>
                </c:pt>
                <c:pt idx="271">
                  <c:v>9.2848614501953128E-2</c:v>
                </c:pt>
                <c:pt idx="272">
                  <c:v>9.2848614501953128E-2</c:v>
                </c:pt>
                <c:pt idx="273">
                  <c:v>9.2848614501953128E-2</c:v>
                </c:pt>
                <c:pt idx="274">
                  <c:v>9.2848614501953128E-2</c:v>
                </c:pt>
                <c:pt idx="275">
                  <c:v>9.2848614501953128E-2</c:v>
                </c:pt>
                <c:pt idx="276">
                  <c:v>9.2848614501953128E-2</c:v>
                </c:pt>
                <c:pt idx="277">
                  <c:v>9.2848614501953128E-2</c:v>
                </c:pt>
                <c:pt idx="278">
                  <c:v>9.2848614501953128E-2</c:v>
                </c:pt>
                <c:pt idx="279">
                  <c:v>9.2848614501953128E-2</c:v>
                </c:pt>
                <c:pt idx="280">
                  <c:v>9.2848614501953128E-2</c:v>
                </c:pt>
                <c:pt idx="281">
                  <c:v>9.2848614501953128E-2</c:v>
                </c:pt>
                <c:pt idx="282">
                  <c:v>9.2848614501953128E-2</c:v>
                </c:pt>
                <c:pt idx="283">
                  <c:v>9.2848614501953128E-2</c:v>
                </c:pt>
                <c:pt idx="284">
                  <c:v>9.2848614501953128E-2</c:v>
                </c:pt>
                <c:pt idx="285">
                  <c:v>9.2848614501953128E-2</c:v>
                </c:pt>
                <c:pt idx="286">
                  <c:v>9.2848614501953128E-2</c:v>
                </c:pt>
                <c:pt idx="287">
                  <c:v>9.2848614501953128E-2</c:v>
                </c:pt>
                <c:pt idx="288">
                  <c:v>9.2848614501953128E-2</c:v>
                </c:pt>
                <c:pt idx="289">
                  <c:v>9.2848614501953128E-2</c:v>
                </c:pt>
                <c:pt idx="290">
                  <c:v>9.2848614501953128E-2</c:v>
                </c:pt>
                <c:pt idx="291">
                  <c:v>9.2848614501953128E-2</c:v>
                </c:pt>
                <c:pt idx="292">
                  <c:v>9.2848614501953128E-2</c:v>
                </c:pt>
                <c:pt idx="293">
                  <c:v>9.2848614501953128E-2</c:v>
                </c:pt>
                <c:pt idx="294">
                  <c:v>9.2848614501953128E-2</c:v>
                </c:pt>
                <c:pt idx="295">
                  <c:v>9.2848614501953128E-2</c:v>
                </c:pt>
                <c:pt idx="296">
                  <c:v>9.2848614501953128E-2</c:v>
                </c:pt>
                <c:pt idx="297">
                  <c:v>9.2848614501953128E-2</c:v>
                </c:pt>
                <c:pt idx="298">
                  <c:v>9.2848614501953128E-2</c:v>
                </c:pt>
                <c:pt idx="299">
                  <c:v>9.2848614501953128E-2</c:v>
                </c:pt>
                <c:pt idx="300">
                  <c:v>9.2848614501953128E-2</c:v>
                </c:pt>
                <c:pt idx="301">
                  <c:v>9.2848614501953128E-2</c:v>
                </c:pt>
                <c:pt idx="302">
                  <c:v>9.2848614501953128E-2</c:v>
                </c:pt>
                <c:pt idx="303">
                  <c:v>9.2848614501953128E-2</c:v>
                </c:pt>
                <c:pt idx="304">
                  <c:v>9.2848614501953128E-2</c:v>
                </c:pt>
                <c:pt idx="305">
                  <c:v>9.2848614501953128E-2</c:v>
                </c:pt>
                <c:pt idx="306">
                  <c:v>9.2848614501953128E-2</c:v>
                </c:pt>
                <c:pt idx="307">
                  <c:v>9.2848614501953128E-2</c:v>
                </c:pt>
                <c:pt idx="308">
                  <c:v>9.2848614501953128E-2</c:v>
                </c:pt>
                <c:pt idx="309">
                  <c:v>9.2848614501953128E-2</c:v>
                </c:pt>
                <c:pt idx="310">
                  <c:v>9.2848614501953128E-2</c:v>
                </c:pt>
                <c:pt idx="311">
                  <c:v>9.2848614501953128E-2</c:v>
                </c:pt>
                <c:pt idx="312">
                  <c:v>9.2848614501953128E-2</c:v>
                </c:pt>
                <c:pt idx="313">
                  <c:v>9.2848614501953128E-2</c:v>
                </c:pt>
                <c:pt idx="314">
                  <c:v>9.2848614501953128E-2</c:v>
                </c:pt>
                <c:pt idx="315">
                  <c:v>9.2848614501953128E-2</c:v>
                </c:pt>
                <c:pt idx="316">
                  <c:v>9.2848614501953128E-2</c:v>
                </c:pt>
                <c:pt idx="317">
                  <c:v>9.2848614501953128E-2</c:v>
                </c:pt>
                <c:pt idx="318">
                  <c:v>9.2848614501953128E-2</c:v>
                </c:pt>
                <c:pt idx="319">
                  <c:v>9.2848614501953128E-2</c:v>
                </c:pt>
                <c:pt idx="320">
                  <c:v>9.2848614501953128E-2</c:v>
                </c:pt>
                <c:pt idx="321">
                  <c:v>9.2848614501953128E-2</c:v>
                </c:pt>
                <c:pt idx="322">
                  <c:v>9.2848614501953128E-2</c:v>
                </c:pt>
                <c:pt idx="323">
                  <c:v>9.2848614501953128E-2</c:v>
                </c:pt>
                <c:pt idx="324">
                  <c:v>9.2848614501953128E-2</c:v>
                </c:pt>
                <c:pt idx="325">
                  <c:v>9.2848614501953128E-2</c:v>
                </c:pt>
                <c:pt idx="326">
                  <c:v>9.2848614501953128E-2</c:v>
                </c:pt>
                <c:pt idx="327">
                  <c:v>9.2848614501953128E-2</c:v>
                </c:pt>
                <c:pt idx="328">
                  <c:v>9.2848614501953128E-2</c:v>
                </c:pt>
                <c:pt idx="329">
                  <c:v>9.2848614501953128E-2</c:v>
                </c:pt>
                <c:pt idx="330">
                  <c:v>9.2848614501953128E-2</c:v>
                </c:pt>
                <c:pt idx="331">
                  <c:v>9.2848614501953128E-2</c:v>
                </c:pt>
                <c:pt idx="332">
                  <c:v>9.2848614501953128E-2</c:v>
                </c:pt>
                <c:pt idx="333">
                  <c:v>9.2848614501953128E-2</c:v>
                </c:pt>
                <c:pt idx="334">
                  <c:v>9.2848614501953128E-2</c:v>
                </c:pt>
                <c:pt idx="335">
                  <c:v>9.2848614501953128E-2</c:v>
                </c:pt>
                <c:pt idx="336">
                  <c:v>9.2848614501953128E-2</c:v>
                </c:pt>
                <c:pt idx="337">
                  <c:v>9.2848614501953128E-2</c:v>
                </c:pt>
                <c:pt idx="338">
                  <c:v>9.2848614501953128E-2</c:v>
                </c:pt>
                <c:pt idx="339">
                  <c:v>9.2848614501953128E-2</c:v>
                </c:pt>
                <c:pt idx="340">
                  <c:v>9.2848614501953128E-2</c:v>
                </c:pt>
                <c:pt idx="341">
                  <c:v>9.2848614501953128E-2</c:v>
                </c:pt>
                <c:pt idx="342">
                  <c:v>9.2848614501953128E-2</c:v>
                </c:pt>
                <c:pt idx="343">
                  <c:v>9.2848614501953128E-2</c:v>
                </c:pt>
                <c:pt idx="344">
                  <c:v>9.2848614501953128E-2</c:v>
                </c:pt>
                <c:pt idx="345">
                  <c:v>9.2848614501953128E-2</c:v>
                </c:pt>
                <c:pt idx="346">
                  <c:v>9.2848614501953128E-2</c:v>
                </c:pt>
                <c:pt idx="347">
                  <c:v>9.2848614501953128E-2</c:v>
                </c:pt>
                <c:pt idx="348">
                  <c:v>9.2848614501953128E-2</c:v>
                </c:pt>
                <c:pt idx="349">
                  <c:v>9.2848614501953128E-2</c:v>
                </c:pt>
                <c:pt idx="350">
                  <c:v>9.2848614501953128E-2</c:v>
                </c:pt>
                <c:pt idx="351">
                  <c:v>9.2848614501953128E-2</c:v>
                </c:pt>
                <c:pt idx="352">
                  <c:v>9.2848614501953128E-2</c:v>
                </c:pt>
                <c:pt idx="353">
                  <c:v>9.2848614501953128E-2</c:v>
                </c:pt>
                <c:pt idx="354">
                  <c:v>9.2848614501953128E-2</c:v>
                </c:pt>
                <c:pt idx="355">
                  <c:v>9.2848614501953128E-2</c:v>
                </c:pt>
                <c:pt idx="356">
                  <c:v>9.2848614501953128E-2</c:v>
                </c:pt>
                <c:pt idx="357">
                  <c:v>9.2848614501953128E-2</c:v>
                </c:pt>
                <c:pt idx="358">
                  <c:v>9.2848614501953128E-2</c:v>
                </c:pt>
                <c:pt idx="359">
                  <c:v>9.2848614501953128E-2</c:v>
                </c:pt>
                <c:pt idx="360">
                  <c:v>9.2848614501953128E-2</c:v>
                </c:pt>
                <c:pt idx="361">
                  <c:v>9.2848614501953128E-2</c:v>
                </c:pt>
                <c:pt idx="362">
                  <c:v>9.2848614501953128E-2</c:v>
                </c:pt>
                <c:pt idx="363">
                  <c:v>9.2848614501953128E-2</c:v>
                </c:pt>
                <c:pt idx="364">
                  <c:v>9.2848614501953128E-2</c:v>
                </c:pt>
                <c:pt idx="365">
                  <c:v>9.2848614501953128E-2</c:v>
                </c:pt>
                <c:pt idx="366">
                  <c:v>9.2848614501953128E-2</c:v>
                </c:pt>
                <c:pt idx="367">
                  <c:v>9.2848614501953128E-2</c:v>
                </c:pt>
                <c:pt idx="368">
                  <c:v>9.2848614501953128E-2</c:v>
                </c:pt>
                <c:pt idx="369">
                  <c:v>9.2848614501953128E-2</c:v>
                </c:pt>
                <c:pt idx="370">
                  <c:v>9.2848614501953128E-2</c:v>
                </c:pt>
                <c:pt idx="371">
                  <c:v>9.2848614501953128E-2</c:v>
                </c:pt>
                <c:pt idx="372">
                  <c:v>9.2848614501953128E-2</c:v>
                </c:pt>
                <c:pt idx="373">
                  <c:v>9.2848614501953128E-2</c:v>
                </c:pt>
                <c:pt idx="374">
                  <c:v>9.2848614501953128E-2</c:v>
                </c:pt>
                <c:pt idx="375">
                  <c:v>9.2848614501953128E-2</c:v>
                </c:pt>
                <c:pt idx="376">
                  <c:v>9.2848614501953128E-2</c:v>
                </c:pt>
                <c:pt idx="377">
                  <c:v>9.2848614501953128E-2</c:v>
                </c:pt>
                <c:pt idx="378">
                  <c:v>9.2848614501953128E-2</c:v>
                </c:pt>
                <c:pt idx="379">
                  <c:v>9.2848614501953128E-2</c:v>
                </c:pt>
                <c:pt idx="380">
                  <c:v>9.2848614501953128E-2</c:v>
                </c:pt>
                <c:pt idx="381">
                  <c:v>9.2848614501953128E-2</c:v>
                </c:pt>
                <c:pt idx="382">
                  <c:v>9.2848614501953128E-2</c:v>
                </c:pt>
                <c:pt idx="383">
                  <c:v>9.2848614501953128E-2</c:v>
                </c:pt>
                <c:pt idx="384">
                  <c:v>9.2848614501953128E-2</c:v>
                </c:pt>
                <c:pt idx="385">
                  <c:v>9.2848614501953128E-2</c:v>
                </c:pt>
                <c:pt idx="386">
                  <c:v>9.2848614501953128E-2</c:v>
                </c:pt>
                <c:pt idx="387">
                  <c:v>9.2848614501953128E-2</c:v>
                </c:pt>
                <c:pt idx="388">
                  <c:v>9.2848614501953128E-2</c:v>
                </c:pt>
                <c:pt idx="389">
                  <c:v>9.2848614501953128E-2</c:v>
                </c:pt>
                <c:pt idx="390">
                  <c:v>9.2848614501953128E-2</c:v>
                </c:pt>
                <c:pt idx="391">
                  <c:v>9.2848614501953128E-2</c:v>
                </c:pt>
                <c:pt idx="392">
                  <c:v>9.2848614501953128E-2</c:v>
                </c:pt>
                <c:pt idx="393">
                  <c:v>9.2848614501953128E-2</c:v>
                </c:pt>
                <c:pt idx="394">
                  <c:v>9.2848614501953128E-2</c:v>
                </c:pt>
                <c:pt idx="395">
                  <c:v>9.2848614501953128E-2</c:v>
                </c:pt>
                <c:pt idx="396">
                  <c:v>9.2848614501953128E-2</c:v>
                </c:pt>
                <c:pt idx="397">
                  <c:v>9.2848614501953128E-2</c:v>
                </c:pt>
                <c:pt idx="398">
                  <c:v>9.2848614501953128E-2</c:v>
                </c:pt>
                <c:pt idx="399">
                  <c:v>9.2848614501953128E-2</c:v>
                </c:pt>
                <c:pt idx="400">
                  <c:v>9.2848614501953128E-2</c:v>
                </c:pt>
                <c:pt idx="401">
                  <c:v>9.2848614501953128E-2</c:v>
                </c:pt>
                <c:pt idx="402">
                  <c:v>9.2848614501953128E-2</c:v>
                </c:pt>
                <c:pt idx="403">
                  <c:v>9.2848614501953128E-2</c:v>
                </c:pt>
                <c:pt idx="404">
                  <c:v>9.2848614501953128E-2</c:v>
                </c:pt>
                <c:pt idx="405">
                  <c:v>9.2848614501953128E-2</c:v>
                </c:pt>
                <c:pt idx="406">
                  <c:v>9.2848614501953128E-2</c:v>
                </c:pt>
                <c:pt idx="407">
                  <c:v>9.2848614501953128E-2</c:v>
                </c:pt>
                <c:pt idx="408">
                  <c:v>9.2848614501953128E-2</c:v>
                </c:pt>
                <c:pt idx="409">
                  <c:v>9.2848614501953128E-2</c:v>
                </c:pt>
                <c:pt idx="410">
                  <c:v>9.2848614501953128E-2</c:v>
                </c:pt>
                <c:pt idx="411">
                  <c:v>9.2848614501953128E-2</c:v>
                </c:pt>
                <c:pt idx="412">
                  <c:v>9.2848614501953128E-2</c:v>
                </c:pt>
                <c:pt idx="413">
                  <c:v>9.2848614501953128E-2</c:v>
                </c:pt>
                <c:pt idx="414">
                  <c:v>9.2848614501953128E-2</c:v>
                </c:pt>
                <c:pt idx="415">
                  <c:v>9.2848614501953128E-2</c:v>
                </c:pt>
                <c:pt idx="416">
                  <c:v>9.2848614501953128E-2</c:v>
                </c:pt>
                <c:pt idx="417">
                  <c:v>9.2848614501953128E-2</c:v>
                </c:pt>
                <c:pt idx="418">
                  <c:v>9.2848614501953128E-2</c:v>
                </c:pt>
                <c:pt idx="419">
                  <c:v>9.2848614501953128E-2</c:v>
                </c:pt>
                <c:pt idx="420">
                  <c:v>9.2848614501953128E-2</c:v>
                </c:pt>
                <c:pt idx="421">
                  <c:v>9.2848614501953128E-2</c:v>
                </c:pt>
                <c:pt idx="422">
                  <c:v>9.2848614501953128E-2</c:v>
                </c:pt>
                <c:pt idx="423">
                  <c:v>9.2848614501953128E-2</c:v>
                </c:pt>
                <c:pt idx="424">
                  <c:v>9.2848614501953128E-2</c:v>
                </c:pt>
                <c:pt idx="425">
                  <c:v>9.2848614501953128E-2</c:v>
                </c:pt>
                <c:pt idx="426">
                  <c:v>9.2848614501953128E-2</c:v>
                </c:pt>
                <c:pt idx="427">
                  <c:v>9.2848614501953128E-2</c:v>
                </c:pt>
                <c:pt idx="428">
                  <c:v>9.2848614501953128E-2</c:v>
                </c:pt>
                <c:pt idx="429">
                  <c:v>9.2848614501953128E-2</c:v>
                </c:pt>
                <c:pt idx="430">
                  <c:v>9.2848614501953128E-2</c:v>
                </c:pt>
                <c:pt idx="431">
                  <c:v>9.2848614501953128E-2</c:v>
                </c:pt>
                <c:pt idx="432">
                  <c:v>9.2848614501953128E-2</c:v>
                </c:pt>
                <c:pt idx="433">
                  <c:v>9.2848614501953128E-2</c:v>
                </c:pt>
                <c:pt idx="434">
                  <c:v>9.2848614501953128E-2</c:v>
                </c:pt>
                <c:pt idx="435">
                  <c:v>9.2848614501953128E-2</c:v>
                </c:pt>
                <c:pt idx="436">
                  <c:v>9.2848614501953128E-2</c:v>
                </c:pt>
                <c:pt idx="437">
                  <c:v>9.2848614501953128E-2</c:v>
                </c:pt>
                <c:pt idx="438">
                  <c:v>9.2848614501953128E-2</c:v>
                </c:pt>
                <c:pt idx="439">
                  <c:v>9.2848614501953128E-2</c:v>
                </c:pt>
                <c:pt idx="440">
                  <c:v>9.2848614501953128E-2</c:v>
                </c:pt>
                <c:pt idx="441">
                  <c:v>9.2848614501953128E-2</c:v>
                </c:pt>
                <c:pt idx="442">
                  <c:v>9.2848614501953128E-2</c:v>
                </c:pt>
                <c:pt idx="443">
                  <c:v>9.2848614501953128E-2</c:v>
                </c:pt>
                <c:pt idx="444">
                  <c:v>9.2848614501953128E-2</c:v>
                </c:pt>
                <c:pt idx="445">
                  <c:v>9.2848614501953128E-2</c:v>
                </c:pt>
                <c:pt idx="446">
                  <c:v>9.2848614501953128E-2</c:v>
                </c:pt>
                <c:pt idx="447">
                  <c:v>9.2848614501953128E-2</c:v>
                </c:pt>
                <c:pt idx="448">
                  <c:v>9.2848614501953128E-2</c:v>
                </c:pt>
                <c:pt idx="449">
                  <c:v>9.2848614501953128E-2</c:v>
                </c:pt>
                <c:pt idx="450">
                  <c:v>9.2848614501953128E-2</c:v>
                </c:pt>
                <c:pt idx="451">
                  <c:v>9.2848614501953128E-2</c:v>
                </c:pt>
                <c:pt idx="452">
                  <c:v>9.2848614501953128E-2</c:v>
                </c:pt>
                <c:pt idx="453">
                  <c:v>9.2848614501953128E-2</c:v>
                </c:pt>
                <c:pt idx="454">
                  <c:v>9.2848614501953128E-2</c:v>
                </c:pt>
                <c:pt idx="455">
                  <c:v>9.2848614501953128E-2</c:v>
                </c:pt>
                <c:pt idx="456">
                  <c:v>9.2848614501953128E-2</c:v>
                </c:pt>
                <c:pt idx="457">
                  <c:v>9.2848614501953128E-2</c:v>
                </c:pt>
                <c:pt idx="458">
                  <c:v>9.2848614501953128E-2</c:v>
                </c:pt>
                <c:pt idx="459">
                  <c:v>9.2848614501953128E-2</c:v>
                </c:pt>
                <c:pt idx="460">
                  <c:v>9.2848614501953128E-2</c:v>
                </c:pt>
                <c:pt idx="461">
                  <c:v>9.2848614501953128E-2</c:v>
                </c:pt>
                <c:pt idx="462">
                  <c:v>9.2848614501953128E-2</c:v>
                </c:pt>
                <c:pt idx="463">
                  <c:v>9.2848614501953128E-2</c:v>
                </c:pt>
                <c:pt idx="464">
                  <c:v>9.2848614501953128E-2</c:v>
                </c:pt>
                <c:pt idx="465">
                  <c:v>9.2848614501953128E-2</c:v>
                </c:pt>
                <c:pt idx="466">
                  <c:v>9.2848614501953128E-2</c:v>
                </c:pt>
                <c:pt idx="467">
                  <c:v>9.2848614501953128E-2</c:v>
                </c:pt>
                <c:pt idx="468">
                  <c:v>9.2848614501953128E-2</c:v>
                </c:pt>
                <c:pt idx="469">
                  <c:v>9.2848614501953128E-2</c:v>
                </c:pt>
                <c:pt idx="470">
                  <c:v>9.2848614501953128E-2</c:v>
                </c:pt>
                <c:pt idx="471">
                  <c:v>9.2848614501953128E-2</c:v>
                </c:pt>
                <c:pt idx="472">
                  <c:v>9.2848614501953128E-2</c:v>
                </c:pt>
                <c:pt idx="473">
                  <c:v>9.2848614501953128E-2</c:v>
                </c:pt>
                <c:pt idx="474">
                  <c:v>9.2848614501953128E-2</c:v>
                </c:pt>
                <c:pt idx="475">
                  <c:v>9.2848614501953128E-2</c:v>
                </c:pt>
                <c:pt idx="476">
                  <c:v>9.2848614501953128E-2</c:v>
                </c:pt>
                <c:pt idx="477">
                  <c:v>9.2848614501953128E-2</c:v>
                </c:pt>
                <c:pt idx="478">
                  <c:v>9.2848614501953128E-2</c:v>
                </c:pt>
                <c:pt idx="479">
                  <c:v>9.2848614501953128E-2</c:v>
                </c:pt>
                <c:pt idx="480">
                  <c:v>9.2848614501953128E-2</c:v>
                </c:pt>
                <c:pt idx="481">
                  <c:v>9.2848614501953128E-2</c:v>
                </c:pt>
                <c:pt idx="482">
                  <c:v>9.2848614501953128E-2</c:v>
                </c:pt>
                <c:pt idx="483">
                  <c:v>9.2848614501953128E-2</c:v>
                </c:pt>
                <c:pt idx="484">
                  <c:v>9.2848614501953128E-2</c:v>
                </c:pt>
                <c:pt idx="485">
                  <c:v>9.2848614501953128E-2</c:v>
                </c:pt>
                <c:pt idx="486">
                  <c:v>9.2848614501953128E-2</c:v>
                </c:pt>
                <c:pt idx="487">
                  <c:v>9.2848614501953128E-2</c:v>
                </c:pt>
                <c:pt idx="488">
                  <c:v>9.2848614501953128E-2</c:v>
                </c:pt>
                <c:pt idx="489">
                  <c:v>9.2848614501953128E-2</c:v>
                </c:pt>
                <c:pt idx="490">
                  <c:v>9.2848614501953128E-2</c:v>
                </c:pt>
                <c:pt idx="491">
                  <c:v>9.2848614501953128E-2</c:v>
                </c:pt>
                <c:pt idx="492">
                  <c:v>9.2848614501953128E-2</c:v>
                </c:pt>
                <c:pt idx="493">
                  <c:v>9.2848614501953128E-2</c:v>
                </c:pt>
                <c:pt idx="494">
                  <c:v>9.2848614501953128E-2</c:v>
                </c:pt>
                <c:pt idx="495">
                  <c:v>9.2848614501953128E-2</c:v>
                </c:pt>
                <c:pt idx="496">
                  <c:v>9.2848614501953128E-2</c:v>
                </c:pt>
                <c:pt idx="497">
                  <c:v>9.2848614501953128E-2</c:v>
                </c:pt>
                <c:pt idx="498">
                  <c:v>9.2848614501953128E-2</c:v>
                </c:pt>
                <c:pt idx="499">
                  <c:v>9.2848614501953128E-2</c:v>
                </c:pt>
                <c:pt idx="500">
                  <c:v>9.2848614501953128E-2</c:v>
                </c:pt>
                <c:pt idx="501">
                  <c:v>9.2848614501953128E-2</c:v>
                </c:pt>
                <c:pt idx="502">
                  <c:v>9.2848614501953128E-2</c:v>
                </c:pt>
                <c:pt idx="503">
                  <c:v>9.2848614501953128E-2</c:v>
                </c:pt>
                <c:pt idx="504">
                  <c:v>9.2848614501953128E-2</c:v>
                </c:pt>
                <c:pt idx="505">
                  <c:v>9.2848614501953128E-2</c:v>
                </c:pt>
                <c:pt idx="506">
                  <c:v>9.2848614501953128E-2</c:v>
                </c:pt>
                <c:pt idx="507">
                  <c:v>9.2848614501953128E-2</c:v>
                </c:pt>
                <c:pt idx="508">
                  <c:v>9.2848614501953128E-2</c:v>
                </c:pt>
                <c:pt idx="509">
                  <c:v>9.2848614501953128E-2</c:v>
                </c:pt>
                <c:pt idx="510">
                  <c:v>9.2848614501953128E-2</c:v>
                </c:pt>
                <c:pt idx="511">
                  <c:v>9.2848614501953128E-2</c:v>
                </c:pt>
                <c:pt idx="512">
                  <c:v>9.2848614501953128E-2</c:v>
                </c:pt>
                <c:pt idx="513">
                  <c:v>9.2848614501953128E-2</c:v>
                </c:pt>
                <c:pt idx="514">
                  <c:v>9.2848614501953128E-2</c:v>
                </c:pt>
                <c:pt idx="515">
                  <c:v>9.2848614501953128E-2</c:v>
                </c:pt>
                <c:pt idx="516">
                  <c:v>9.2848614501953128E-2</c:v>
                </c:pt>
                <c:pt idx="517">
                  <c:v>9.2848614501953128E-2</c:v>
                </c:pt>
                <c:pt idx="518">
                  <c:v>9.2848614501953128E-2</c:v>
                </c:pt>
                <c:pt idx="519">
                  <c:v>9.2848614501953128E-2</c:v>
                </c:pt>
                <c:pt idx="520">
                  <c:v>9.2848614501953128E-2</c:v>
                </c:pt>
                <c:pt idx="521">
                  <c:v>9.2848614501953128E-2</c:v>
                </c:pt>
                <c:pt idx="522">
                  <c:v>9.2848614501953128E-2</c:v>
                </c:pt>
                <c:pt idx="523">
                  <c:v>9.2848614501953128E-2</c:v>
                </c:pt>
                <c:pt idx="524">
                  <c:v>9.2848614501953128E-2</c:v>
                </c:pt>
                <c:pt idx="525">
                  <c:v>9.2848614501953128E-2</c:v>
                </c:pt>
                <c:pt idx="526">
                  <c:v>9.2848614501953128E-2</c:v>
                </c:pt>
                <c:pt idx="527">
                  <c:v>9.2848614501953128E-2</c:v>
                </c:pt>
                <c:pt idx="528">
                  <c:v>9.2848614501953128E-2</c:v>
                </c:pt>
                <c:pt idx="529">
                  <c:v>9.2848614501953128E-2</c:v>
                </c:pt>
                <c:pt idx="530">
                  <c:v>9.2848614501953128E-2</c:v>
                </c:pt>
                <c:pt idx="531">
                  <c:v>9.2848614501953128E-2</c:v>
                </c:pt>
                <c:pt idx="532">
                  <c:v>9.2848614501953128E-2</c:v>
                </c:pt>
                <c:pt idx="533">
                  <c:v>9.2848614501953128E-2</c:v>
                </c:pt>
                <c:pt idx="534">
                  <c:v>9.2848614501953128E-2</c:v>
                </c:pt>
                <c:pt idx="535">
                  <c:v>9.2848614501953128E-2</c:v>
                </c:pt>
                <c:pt idx="536">
                  <c:v>9.2848614501953128E-2</c:v>
                </c:pt>
                <c:pt idx="537">
                  <c:v>9.2848614501953128E-2</c:v>
                </c:pt>
                <c:pt idx="538">
                  <c:v>9.2848614501953128E-2</c:v>
                </c:pt>
                <c:pt idx="539">
                  <c:v>9.2848614501953128E-2</c:v>
                </c:pt>
                <c:pt idx="540">
                  <c:v>9.2848614501953128E-2</c:v>
                </c:pt>
                <c:pt idx="541">
                  <c:v>9.2848614501953128E-2</c:v>
                </c:pt>
                <c:pt idx="542">
                  <c:v>9.2848614501953128E-2</c:v>
                </c:pt>
                <c:pt idx="543">
                  <c:v>9.2848614501953128E-2</c:v>
                </c:pt>
                <c:pt idx="544">
                  <c:v>9.2848614501953128E-2</c:v>
                </c:pt>
                <c:pt idx="545">
                  <c:v>9.2848614501953128E-2</c:v>
                </c:pt>
                <c:pt idx="546">
                  <c:v>9.2848614501953128E-2</c:v>
                </c:pt>
                <c:pt idx="547">
                  <c:v>9.2848614501953128E-2</c:v>
                </c:pt>
                <c:pt idx="548">
                  <c:v>9.2848614501953128E-2</c:v>
                </c:pt>
                <c:pt idx="549">
                  <c:v>9.2848614501953128E-2</c:v>
                </c:pt>
                <c:pt idx="550">
                  <c:v>9.2848614501953128E-2</c:v>
                </c:pt>
                <c:pt idx="551">
                  <c:v>9.2848614501953128E-2</c:v>
                </c:pt>
                <c:pt idx="552">
                  <c:v>9.2848614501953128E-2</c:v>
                </c:pt>
                <c:pt idx="553">
                  <c:v>9.2848614501953128E-2</c:v>
                </c:pt>
                <c:pt idx="554">
                  <c:v>9.2848614501953128E-2</c:v>
                </c:pt>
                <c:pt idx="555">
                  <c:v>9.2848614501953128E-2</c:v>
                </c:pt>
                <c:pt idx="556">
                  <c:v>9.2848614501953128E-2</c:v>
                </c:pt>
                <c:pt idx="557">
                  <c:v>9.2848614501953128E-2</c:v>
                </c:pt>
                <c:pt idx="558">
                  <c:v>9.2848614501953128E-2</c:v>
                </c:pt>
                <c:pt idx="559">
                  <c:v>9.2848614501953128E-2</c:v>
                </c:pt>
                <c:pt idx="560">
                  <c:v>9.2848614501953128E-2</c:v>
                </c:pt>
                <c:pt idx="561">
                  <c:v>9.2848614501953128E-2</c:v>
                </c:pt>
                <c:pt idx="562">
                  <c:v>9.2848614501953128E-2</c:v>
                </c:pt>
                <c:pt idx="563">
                  <c:v>9.2848614501953128E-2</c:v>
                </c:pt>
                <c:pt idx="564">
                  <c:v>9.2848614501953128E-2</c:v>
                </c:pt>
                <c:pt idx="565">
                  <c:v>9.2848614501953128E-2</c:v>
                </c:pt>
                <c:pt idx="566">
                  <c:v>9.2848614501953128E-2</c:v>
                </c:pt>
                <c:pt idx="567">
                  <c:v>9.2848614501953128E-2</c:v>
                </c:pt>
                <c:pt idx="568">
                  <c:v>9.2848614501953128E-2</c:v>
                </c:pt>
                <c:pt idx="569">
                  <c:v>9.2848614501953128E-2</c:v>
                </c:pt>
                <c:pt idx="570">
                  <c:v>9.2848614501953128E-2</c:v>
                </c:pt>
                <c:pt idx="571">
                  <c:v>9.2848614501953128E-2</c:v>
                </c:pt>
                <c:pt idx="572">
                  <c:v>9.2848614501953128E-2</c:v>
                </c:pt>
                <c:pt idx="573">
                  <c:v>9.2848614501953128E-2</c:v>
                </c:pt>
                <c:pt idx="574">
                  <c:v>9.2848614501953128E-2</c:v>
                </c:pt>
                <c:pt idx="575">
                  <c:v>9.2848614501953128E-2</c:v>
                </c:pt>
                <c:pt idx="576">
                  <c:v>9.2848614501953128E-2</c:v>
                </c:pt>
                <c:pt idx="577">
                  <c:v>9.2848614501953128E-2</c:v>
                </c:pt>
                <c:pt idx="578">
                  <c:v>9.2848614501953128E-2</c:v>
                </c:pt>
                <c:pt idx="579">
                  <c:v>9.2848614501953128E-2</c:v>
                </c:pt>
                <c:pt idx="580">
                  <c:v>9.2848614501953128E-2</c:v>
                </c:pt>
                <c:pt idx="581">
                  <c:v>9.2848614501953128E-2</c:v>
                </c:pt>
                <c:pt idx="582">
                  <c:v>9.2848614501953128E-2</c:v>
                </c:pt>
                <c:pt idx="583">
                  <c:v>9.2848614501953128E-2</c:v>
                </c:pt>
                <c:pt idx="584">
                  <c:v>9.2848614501953128E-2</c:v>
                </c:pt>
                <c:pt idx="585">
                  <c:v>9.2848614501953128E-2</c:v>
                </c:pt>
                <c:pt idx="586">
                  <c:v>9.2848614501953128E-2</c:v>
                </c:pt>
                <c:pt idx="587">
                  <c:v>9.2848614501953128E-2</c:v>
                </c:pt>
                <c:pt idx="588">
                  <c:v>9.2848614501953128E-2</c:v>
                </c:pt>
                <c:pt idx="589">
                  <c:v>9.2848614501953128E-2</c:v>
                </c:pt>
                <c:pt idx="590">
                  <c:v>9.2848614501953128E-2</c:v>
                </c:pt>
                <c:pt idx="591">
                  <c:v>9.2848614501953128E-2</c:v>
                </c:pt>
                <c:pt idx="592">
                  <c:v>9.2848614501953128E-2</c:v>
                </c:pt>
                <c:pt idx="593">
                  <c:v>9.2848614501953128E-2</c:v>
                </c:pt>
                <c:pt idx="594">
                  <c:v>9.2848614501953128E-2</c:v>
                </c:pt>
                <c:pt idx="595">
                  <c:v>9.2848614501953128E-2</c:v>
                </c:pt>
                <c:pt idx="596">
                  <c:v>9.2848614501953128E-2</c:v>
                </c:pt>
                <c:pt idx="597">
                  <c:v>9.2848614501953128E-2</c:v>
                </c:pt>
                <c:pt idx="598">
                  <c:v>9.2848614501953128E-2</c:v>
                </c:pt>
                <c:pt idx="599">
                  <c:v>9.2848614501953128E-2</c:v>
                </c:pt>
                <c:pt idx="600">
                  <c:v>9.2848614501953128E-2</c:v>
                </c:pt>
                <c:pt idx="601">
                  <c:v>9.2848614501953128E-2</c:v>
                </c:pt>
                <c:pt idx="602">
                  <c:v>9.2848614501953128E-2</c:v>
                </c:pt>
                <c:pt idx="603">
                  <c:v>9.2848614501953128E-2</c:v>
                </c:pt>
                <c:pt idx="604">
                  <c:v>9.2848614501953128E-2</c:v>
                </c:pt>
                <c:pt idx="605">
                  <c:v>9.2848614501953128E-2</c:v>
                </c:pt>
                <c:pt idx="606">
                  <c:v>9.2848614501953128E-2</c:v>
                </c:pt>
                <c:pt idx="607">
                  <c:v>9.2848614501953128E-2</c:v>
                </c:pt>
                <c:pt idx="608">
                  <c:v>9.2848614501953128E-2</c:v>
                </c:pt>
                <c:pt idx="609">
                  <c:v>9.2848614501953128E-2</c:v>
                </c:pt>
                <c:pt idx="610">
                  <c:v>9.2848614501953128E-2</c:v>
                </c:pt>
                <c:pt idx="611">
                  <c:v>9.2848614501953128E-2</c:v>
                </c:pt>
                <c:pt idx="612">
                  <c:v>9.2848614501953128E-2</c:v>
                </c:pt>
                <c:pt idx="613">
                  <c:v>9.2848614501953128E-2</c:v>
                </c:pt>
                <c:pt idx="614">
                  <c:v>9.2848614501953128E-2</c:v>
                </c:pt>
                <c:pt idx="615">
                  <c:v>9.2848614501953128E-2</c:v>
                </c:pt>
                <c:pt idx="616">
                  <c:v>9.2848614501953128E-2</c:v>
                </c:pt>
                <c:pt idx="617">
                  <c:v>9.2848614501953128E-2</c:v>
                </c:pt>
                <c:pt idx="618">
                  <c:v>9.2848614501953128E-2</c:v>
                </c:pt>
                <c:pt idx="619">
                  <c:v>9.2848614501953128E-2</c:v>
                </c:pt>
                <c:pt idx="620">
                  <c:v>9.2848614501953128E-2</c:v>
                </c:pt>
                <c:pt idx="621">
                  <c:v>9.2848614501953128E-2</c:v>
                </c:pt>
                <c:pt idx="622">
                  <c:v>9.2848614501953128E-2</c:v>
                </c:pt>
                <c:pt idx="623">
                  <c:v>9.2848614501953128E-2</c:v>
                </c:pt>
                <c:pt idx="624">
                  <c:v>9.2848614501953128E-2</c:v>
                </c:pt>
                <c:pt idx="625">
                  <c:v>9.2848614501953128E-2</c:v>
                </c:pt>
                <c:pt idx="626">
                  <c:v>9.2848614501953128E-2</c:v>
                </c:pt>
                <c:pt idx="627">
                  <c:v>9.2848614501953128E-2</c:v>
                </c:pt>
                <c:pt idx="628">
                  <c:v>9.2848614501953128E-2</c:v>
                </c:pt>
                <c:pt idx="629">
                  <c:v>9.2848614501953128E-2</c:v>
                </c:pt>
                <c:pt idx="630">
                  <c:v>9.2848614501953128E-2</c:v>
                </c:pt>
                <c:pt idx="631">
                  <c:v>9.2848614501953128E-2</c:v>
                </c:pt>
                <c:pt idx="632">
                  <c:v>9.2848614501953128E-2</c:v>
                </c:pt>
                <c:pt idx="633">
                  <c:v>9.2848614501953128E-2</c:v>
                </c:pt>
                <c:pt idx="634">
                  <c:v>9.2848614501953128E-2</c:v>
                </c:pt>
                <c:pt idx="635">
                  <c:v>9.2848614501953128E-2</c:v>
                </c:pt>
                <c:pt idx="636">
                  <c:v>9.2848614501953128E-2</c:v>
                </c:pt>
                <c:pt idx="637">
                  <c:v>9.2848614501953128E-2</c:v>
                </c:pt>
                <c:pt idx="638">
                  <c:v>9.2848614501953128E-2</c:v>
                </c:pt>
                <c:pt idx="639">
                  <c:v>9.2848614501953128E-2</c:v>
                </c:pt>
                <c:pt idx="640">
                  <c:v>9.2848614501953128E-2</c:v>
                </c:pt>
                <c:pt idx="641">
                  <c:v>9.2848614501953128E-2</c:v>
                </c:pt>
                <c:pt idx="642">
                  <c:v>9.2848614501953128E-2</c:v>
                </c:pt>
                <c:pt idx="643">
                  <c:v>9.2848614501953128E-2</c:v>
                </c:pt>
                <c:pt idx="644">
                  <c:v>9.2848614501953128E-2</c:v>
                </c:pt>
                <c:pt idx="645">
                  <c:v>9.2848614501953128E-2</c:v>
                </c:pt>
                <c:pt idx="646">
                  <c:v>9.2848614501953128E-2</c:v>
                </c:pt>
                <c:pt idx="647">
                  <c:v>9.2848614501953128E-2</c:v>
                </c:pt>
                <c:pt idx="648">
                  <c:v>9.2848614501953128E-2</c:v>
                </c:pt>
                <c:pt idx="649">
                  <c:v>9.2848614501953128E-2</c:v>
                </c:pt>
                <c:pt idx="650">
                  <c:v>9.2848614501953128E-2</c:v>
                </c:pt>
                <c:pt idx="651">
                  <c:v>9.2848614501953128E-2</c:v>
                </c:pt>
                <c:pt idx="652">
                  <c:v>9.2848614501953128E-2</c:v>
                </c:pt>
                <c:pt idx="653">
                  <c:v>9.2848614501953128E-2</c:v>
                </c:pt>
                <c:pt idx="654">
                  <c:v>9.2848614501953128E-2</c:v>
                </c:pt>
                <c:pt idx="655">
                  <c:v>9.2848614501953128E-2</c:v>
                </c:pt>
                <c:pt idx="656">
                  <c:v>9.2848614501953128E-2</c:v>
                </c:pt>
                <c:pt idx="657">
                  <c:v>9.2848614501953128E-2</c:v>
                </c:pt>
                <c:pt idx="658">
                  <c:v>9.2848614501953128E-2</c:v>
                </c:pt>
                <c:pt idx="659">
                  <c:v>9.2848614501953128E-2</c:v>
                </c:pt>
                <c:pt idx="660">
                  <c:v>9.2848614501953128E-2</c:v>
                </c:pt>
                <c:pt idx="661">
                  <c:v>9.2848614501953128E-2</c:v>
                </c:pt>
                <c:pt idx="662">
                  <c:v>9.2848614501953128E-2</c:v>
                </c:pt>
                <c:pt idx="663">
                  <c:v>9.2848614501953128E-2</c:v>
                </c:pt>
                <c:pt idx="664">
                  <c:v>9.2848614501953128E-2</c:v>
                </c:pt>
                <c:pt idx="665">
                  <c:v>9.2848614501953128E-2</c:v>
                </c:pt>
                <c:pt idx="666">
                  <c:v>9.2848614501953128E-2</c:v>
                </c:pt>
                <c:pt idx="667">
                  <c:v>9.2848614501953128E-2</c:v>
                </c:pt>
                <c:pt idx="668">
                  <c:v>9.2848614501953128E-2</c:v>
                </c:pt>
                <c:pt idx="669">
                  <c:v>9.2848614501953128E-2</c:v>
                </c:pt>
                <c:pt idx="670">
                  <c:v>9.2848614501953128E-2</c:v>
                </c:pt>
                <c:pt idx="671">
                  <c:v>9.2848614501953128E-2</c:v>
                </c:pt>
                <c:pt idx="672">
                  <c:v>9.2848614501953128E-2</c:v>
                </c:pt>
                <c:pt idx="673">
                  <c:v>9.2848614501953128E-2</c:v>
                </c:pt>
                <c:pt idx="674">
                  <c:v>9.2848614501953128E-2</c:v>
                </c:pt>
                <c:pt idx="675">
                  <c:v>9.2848614501953128E-2</c:v>
                </c:pt>
                <c:pt idx="676">
                  <c:v>9.2848614501953128E-2</c:v>
                </c:pt>
                <c:pt idx="677">
                  <c:v>9.2848614501953128E-2</c:v>
                </c:pt>
                <c:pt idx="678">
                  <c:v>9.2848614501953128E-2</c:v>
                </c:pt>
                <c:pt idx="679">
                  <c:v>9.2848614501953128E-2</c:v>
                </c:pt>
                <c:pt idx="680">
                  <c:v>9.2848614501953128E-2</c:v>
                </c:pt>
                <c:pt idx="681">
                  <c:v>9.2848614501953128E-2</c:v>
                </c:pt>
                <c:pt idx="682">
                  <c:v>9.2848614501953128E-2</c:v>
                </c:pt>
                <c:pt idx="683">
                  <c:v>9.2848614501953128E-2</c:v>
                </c:pt>
                <c:pt idx="684">
                  <c:v>9.2848614501953128E-2</c:v>
                </c:pt>
                <c:pt idx="685">
                  <c:v>9.2848614501953128E-2</c:v>
                </c:pt>
                <c:pt idx="686">
                  <c:v>9.2848614501953128E-2</c:v>
                </c:pt>
                <c:pt idx="687">
                  <c:v>9.2848614501953128E-2</c:v>
                </c:pt>
                <c:pt idx="688">
                  <c:v>9.2848614501953128E-2</c:v>
                </c:pt>
                <c:pt idx="689">
                  <c:v>9.2848614501953128E-2</c:v>
                </c:pt>
                <c:pt idx="690">
                  <c:v>9.2848614501953128E-2</c:v>
                </c:pt>
                <c:pt idx="691">
                  <c:v>9.2848614501953128E-2</c:v>
                </c:pt>
                <c:pt idx="692">
                  <c:v>9.2848614501953128E-2</c:v>
                </c:pt>
                <c:pt idx="693">
                  <c:v>9.2848614501953128E-2</c:v>
                </c:pt>
                <c:pt idx="694">
                  <c:v>9.2848614501953128E-2</c:v>
                </c:pt>
                <c:pt idx="695">
                  <c:v>9.2848614501953128E-2</c:v>
                </c:pt>
                <c:pt idx="696">
                  <c:v>9.2848614501953128E-2</c:v>
                </c:pt>
                <c:pt idx="697">
                  <c:v>9.2848614501953128E-2</c:v>
                </c:pt>
                <c:pt idx="698">
                  <c:v>9.2848614501953128E-2</c:v>
                </c:pt>
                <c:pt idx="699">
                  <c:v>9.2848614501953128E-2</c:v>
                </c:pt>
                <c:pt idx="700">
                  <c:v>9.2848614501953128E-2</c:v>
                </c:pt>
                <c:pt idx="701">
                  <c:v>9.2848614501953128E-2</c:v>
                </c:pt>
                <c:pt idx="702">
                  <c:v>9.2848614501953128E-2</c:v>
                </c:pt>
                <c:pt idx="703">
                  <c:v>9.2848614501953128E-2</c:v>
                </c:pt>
                <c:pt idx="704">
                  <c:v>9.2848614501953128E-2</c:v>
                </c:pt>
                <c:pt idx="705">
                  <c:v>9.2848614501953128E-2</c:v>
                </c:pt>
                <c:pt idx="706">
                  <c:v>9.2848614501953128E-2</c:v>
                </c:pt>
                <c:pt idx="707">
                  <c:v>9.2848614501953128E-2</c:v>
                </c:pt>
                <c:pt idx="708">
                  <c:v>9.2848614501953128E-2</c:v>
                </c:pt>
                <c:pt idx="709">
                  <c:v>9.2848614501953128E-2</c:v>
                </c:pt>
                <c:pt idx="710">
                  <c:v>9.2848614501953128E-2</c:v>
                </c:pt>
                <c:pt idx="711">
                  <c:v>9.2848614501953128E-2</c:v>
                </c:pt>
                <c:pt idx="712">
                  <c:v>9.2848614501953128E-2</c:v>
                </c:pt>
                <c:pt idx="713">
                  <c:v>9.2848614501953128E-2</c:v>
                </c:pt>
                <c:pt idx="714">
                  <c:v>9.2848614501953128E-2</c:v>
                </c:pt>
                <c:pt idx="715">
                  <c:v>9.2848614501953128E-2</c:v>
                </c:pt>
                <c:pt idx="716">
                  <c:v>9.2848614501953128E-2</c:v>
                </c:pt>
                <c:pt idx="717">
                  <c:v>9.2848614501953128E-2</c:v>
                </c:pt>
                <c:pt idx="718">
                  <c:v>9.2848614501953128E-2</c:v>
                </c:pt>
                <c:pt idx="719">
                  <c:v>9.2848614501953128E-2</c:v>
                </c:pt>
                <c:pt idx="720">
                  <c:v>9.2848614501953128E-2</c:v>
                </c:pt>
                <c:pt idx="721">
                  <c:v>9.2848614501953128E-2</c:v>
                </c:pt>
                <c:pt idx="722">
                  <c:v>9.2848614501953128E-2</c:v>
                </c:pt>
                <c:pt idx="723">
                  <c:v>9.2848614501953128E-2</c:v>
                </c:pt>
                <c:pt idx="724">
                  <c:v>9.2848614501953128E-2</c:v>
                </c:pt>
                <c:pt idx="725">
                  <c:v>9.2848614501953128E-2</c:v>
                </c:pt>
                <c:pt idx="726">
                  <c:v>9.2848614501953128E-2</c:v>
                </c:pt>
                <c:pt idx="727">
                  <c:v>9.2848614501953128E-2</c:v>
                </c:pt>
                <c:pt idx="728">
                  <c:v>9.2848614501953128E-2</c:v>
                </c:pt>
                <c:pt idx="729">
                  <c:v>9.2848614501953128E-2</c:v>
                </c:pt>
                <c:pt idx="730">
                  <c:v>9.2848614501953128E-2</c:v>
                </c:pt>
                <c:pt idx="731">
                  <c:v>9.2848614501953128E-2</c:v>
                </c:pt>
                <c:pt idx="732">
                  <c:v>9.2848614501953128E-2</c:v>
                </c:pt>
                <c:pt idx="733">
                  <c:v>9.2848614501953128E-2</c:v>
                </c:pt>
                <c:pt idx="734">
                  <c:v>9.2848614501953128E-2</c:v>
                </c:pt>
                <c:pt idx="735">
                  <c:v>9.2848614501953128E-2</c:v>
                </c:pt>
                <c:pt idx="736">
                  <c:v>9.2848614501953128E-2</c:v>
                </c:pt>
                <c:pt idx="737">
                  <c:v>9.2848614501953128E-2</c:v>
                </c:pt>
                <c:pt idx="738">
                  <c:v>9.2848614501953128E-2</c:v>
                </c:pt>
                <c:pt idx="739">
                  <c:v>9.2848614501953128E-2</c:v>
                </c:pt>
                <c:pt idx="740">
                  <c:v>9.2848614501953128E-2</c:v>
                </c:pt>
                <c:pt idx="741">
                  <c:v>9.2848614501953128E-2</c:v>
                </c:pt>
                <c:pt idx="742">
                  <c:v>9.2848614501953128E-2</c:v>
                </c:pt>
                <c:pt idx="743">
                  <c:v>9.2848614501953128E-2</c:v>
                </c:pt>
                <c:pt idx="744">
                  <c:v>9.2848614501953128E-2</c:v>
                </c:pt>
                <c:pt idx="745">
                  <c:v>9.2848614501953128E-2</c:v>
                </c:pt>
                <c:pt idx="746">
                  <c:v>9.2848614501953128E-2</c:v>
                </c:pt>
                <c:pt idx="747">
                  <c:v>9.2848614501953128E-2</c:v>
                </c:pt>
                <c:pt idx="748">
                  <c:v>9.2848614501953128E-2</c:v>
                </c:pt>
                <c:pt idx="749">
                  <c:v>9.2848614501953128E-2</c:v>
                </c:pt>
                <c:pt idx="750">
                  <c:v>9.2848614501953128E-2</c:v>
                </c:pt>
                <c:pt idx="751">
                  <c:v>9.2848614501953128E-2</c:v>
                </c:pt>
                <c:pt idx="752">
                  <c:v>9.2848614501953128E-2</c:v>
                </c:pt>
                <c:pt idx="753">
                  <c:v>9.2848614501953128E-2</c:v>
                </c:pt>
                <c:pt idx="754">
                  <c:v>9.2848614501953128E-2</c:v>
                </c:pt>
                <c:pt idx="755">
                  <c:v>9.2848614501953128E-2</c:v>
                </c:pt>
                <c:pt idx="756">
                  <c:v>9.2848614501953128E-2</c:v>
                </c:pt>
                <c:pt idx="757">
                  <c:v>9.2848614501953128E-2</c:v>
                </c:pt>
                <c:pt idx="758">
                  <c:v>9.2848614501953128E-2</c:v>
                </c:pt>
                <c:pt idx="759">
                  <c:v>9.2848614501953128E-2</c:v>
                </c:pt>
                <c:pt idx="760">
                  <c:v>9.2848614501953128E-2</c:v>
                </c:pt>
                <c:pt idx="761">
                  <c:v>9.2848614501953128E-2</c:v>
                </c:pt>
                <c:pt idx="762">
                  <c:v>9.2848614501953128E-2</c:v>
                </c:pt>
                <c:pt idx="763">
                  <c:v>9.2848614501953128E-2</c:v>
                </c:pt>
                <c:pt idx="764">
                  <c:v>9.2848614501953128E-2</c:v>
                </c:pt>
                <c:pt idx="765">
                  <c:v>9.2848614501953128E-2</c:v>
                </c:pt>
                <c:pt idx="766">
                  <c:v>9.2848614501953128E-2</c:v>
                </c:pt>
                <c:pt idx="767">
                  <c:v>9.2848614501953128E-2</c:v>
                </c:pt>
                <c:pt idx="768">
                  <c:v>9.2848614501953128E-2</c:v>
                </c:pt>
                <c:pt idx="769">
                  <c:v>9.2848614501953128E-2</c:v>
                </c:pt>
                <c:pt idx="770">
                  <c:v>9.2848614501953128E-2</c:v>
                </c:pt>
                <c:pt idx="771">
                  <c:v>9.2848614501953128E-2</c:v>
                </c:pt>
                <c:pt idx="772">
                  <c:v>9.2848614501953128E-2</c:v>
                </c:pt>
                <c:pt idx="773">
                  <c:v>9.2848614501953128E-2</c:v>
                </c:pt>
                <c:pt idx="774">
                  <c:v>9.2848614501953128E-2</c:v>
                </c:pt>
                <c:pt idx="775">
                  <c:v>9.2848614501953128E-2</c:v>
                </c:pt>
                <c:pt idx="776">
                  <c:v>9.2848614501953128E-2</c:v>
                </c:pt>
                <c:pt idx="777">
                  <c:v>9.2848614501953128E-2</c:v>
                </c:pt>
                <c:pt idx="778">
                  <c:v>9.2848614501953128E-2</c:v>
                </c:pt>
                <c:pt idx="779">
                  <c:v>9.2848614501953128E-2</c:v>
                </c:pt>
                <c:pt idx="780">
                  <c:v>9.2848614501953128E-2</c:v>
                </c:pt>
                <c:pt idx="781">
                  <c:v>9.2848614501953128E-2</c:v>
                </c:pt>
                <c:pt idx="782">
                  <c:v>9.2848614501953128E-2</c:v>
                </c:pt>
                <c:pt idx="783">
                  <c:v>9.2848614501953128E-2</c:v>
                </c:pt>
                <c:pt idx="784">
                  <c:v>9.2848614501953128E-2</c:v>
                </c:pt>
                <c:pt idx="785">
                  <c:v>9.2848614501953128E-2</c:v>
                </c:pt>
                <c:pt idx="786">
                  <c:v>9.2848614501953128E-2</c:v>
                </c:pt>
                <c:pt idx="787">
                  <c:v>9.2848614501953128E-2</c:v>
                </c:pt>
                <c:pt idx="788">
                  <c:v>9.2848614501953128E-2</c:v>
                </c:pt>
                <c:pt idx="789">
                  <c:v>9.2848614501953128E-2</c:v>
                </c:pt>
                <c:pt idx="790">
                  <c:v>9.2848614501953128E-2</c:v>
                </c:pt>
                <c:pt idx="791">
                  <c:v>9.2848614501953128E-2</c:v>
                </c:pt>
                <c:pt idx="792">
                  <c:v>9.2848614501953128E-2</c:v>
                </c:pt>
                <c:pt idx="793">
                  <c:v>9.2848614501953128E-2</c:v>
                </c:pt>
                <c:pt idx="794">
                  <c:v>9.2848614501953128E-2</c:v>
                </c:pt>
                <c:pt idx="795">
                  <c:v>9.2848614501953128E-2</c:v>
                </c:pt>
                <c:pt idx="796">
                  <c:v>9.2848614501953128E-2</c:v>
                </c:pt>
                <c:pt idx="797">
                  <c:v>9.2848614501953128E-2</c:v>
                </c:pt>
                <c:pt idx="798">
                  <c:v>9.2848614501953128E-2</c:v>
                </c:pt>
                <c:pt idx="799">
                  <c:v>9.2848614501953128E-2</c:v>
                </c:pt>
                <c:pt idx="800">
                  <c:v>9.2848614501953128E-2</c:v>
                </c:pt>
                <c:pt idx="801">
                  <c:v>9.2848614501953128E-2</c:v>
                </c:pt>
                <c:pt idx="802">
                  <c:v>9.2848614501953128E-2</c:v>
                </c:pt>
                <c:pt idx="803">
                  <c:v>9.2848614501953128E-2</c:v>
                </c:pt>
                <c:pt idx="804">
                  <c:v>9.2848614501953128E-2</c:v>
                </c:pt>
                <c:pt idx="805">
                  <c:v>9.2848614501953128E-2</c:v>
                </c:pt>
                <c:pt idx="806">
                  <c:v>9.2848614501953128E-2</c:v>
                </c:pt>
                <c:pt idx="807">
                  <c:v>9.2848614501953128E-2</c:v>
                </c:pt>
                <c:pt idx="808">
                  <c:v>9.2848614501953128E-2</c:v>
                </c:pt>
                <c:pt idx="809">
                  <c:v>9.2848614501953128E-2</c:v>
                </c:pt>
                <c:pt idx="810">
                  <c:v>9.2848614501953128E-2</c:v>
                </c:pt>
                <c:pt idx="811">
                  <c:v>9.2848614501953128E-2</c:v>
                </c:pt>
                <c:pt idx="812">
                  <c:v>9.2848614501953128E-2</c:v>
                </c:pt>
                <c:pt idx="813">
                  <c:v>9.2848614501953128E-2</c:v>
                </c:pt>
                <c:pt idx="814">
                  <c:v>9.2848614501953128E-2</c:v>
                </c:pt>
                <c:pt idx="815">
                  <c:v>9.2848614501953128E-2</c:v>
                </c:pt>
                <c:pt idx="816">
                  <c:v>9.2848614501953128E-2</c:v>
                </c:pt>
                <c:pt idx="817">
                  <c:v>9.2848614501953128E-2</c:v>
                </c:pt>
                <c:pt idx="818">
                  <c:v>9.2848614501953128E-2</c:v>
                </c:pt>
                <c:pt idx="819">
                  <c:v>9.2848614501953128E-2</c:v>
                </c:pt>
                <c:pt idx="820">
                  <c:v>9.2848614501953128E-2</c:v>
                </c:pt>
                <c:pt idx="821">
                  <c:v>9.2848614501953128E-2</c:v>
                </c:pt>
                <c:pt idx="822">
                  <c:v>9.2848614501953128E-2</c:v>
                </c:pt>
                <c:pt idx="823">
                  <c:v>9.2848614501953128E-2</c:v>
                </c:pt>
                <c:pt idx="824">
                  <c:v>9.2848614501953128E-2</c:v>
                </c:pt>
                <c:pt idx="825">
                  <c:v>9.2848614501953128E-2</c:v>
                </c:pt>
                <c:pt idx="826">
                  <c:v>9.2848614501953128E-2</c:v>
                </c:pt>
                <c:pt idx="827">
                  <c:v>9.2848614501953128E-2</c:v>
                </c:pt>
                <c:pt idx="828">
                  <c:v>9.2848614501953128E-2</c:v>
                </c:pt>
                <c:pt idx="829">
                  <c:v>9.2848614501953128E-2</c:v>
                </c:pt>
                <c:pt idx="830">
                  <c:v>9.2848614501953128E-2</c:v>
                </c:pt>
                <c:pt idx="831">
                  <c:v>9.2848614501953128E-2</c:v>
                </c:pt>
                <c:pt idx="832">
                  <c:v>9.2848614501953128E-2</c:v>
                </c:pt>
                <c:pt idx="833">
                  <c:v>9.2848614501953128E-2</c:v>
                </c:pt>
                <c:pt idx="834">
                  <c:v>9.2848614501953128E-2</c:v>
                </c:pt>
                <c:pt idx="835">
                  <c:v>9.2848614501953128E-2</c:v>
                </c:pt>
                <c:pt idx="836">
                  <c:v>9.2848614501953128E-2</c:v>
                </c:pt>
                <c:pt idx="837">
                  <c:v>9.2848614501953128E-2</c:v>
                </c:pt>
                <c:pt idx="838">
                  <c:v>9.2848614501953128E-2</c:v>
                </c:pt>
                <c:pt idx="839">
                  <c:v>9.2848614501953128E-2</c:v>
                </c:pt>
                <c:pt idx="840">
                  <c:v>9.2848614501953128E-2</c:v>
                </c:pt>
                <c:pt idx="841">
                  <c:v>9.2848614501953128E-2</c:v>
                </c:pt>
                <c:pt idx="842">
                  <c:v>9.2848614501953128E-2</c:v>
                </c:pt>
                <c:pt idx="843">
                  <c:v>9.2848614501953128E-2</c:v>
                </c:pt>
                <c:pt idx="844">
                  <c:v>9.2848614501953128E-2</c:v>
                </c:pt>
                <c:pt idx="845">
                  <c:v>9.2848614501953128E-2</c:v>
                </c:pt>
                <c:pt idx="846">
                  <c:v>9.2848614501953128E-2</c:v>
                </c:pt>
                <c:pt idx="847">
                  <c:v>9.2848614501953128E-2</c:v>
                </c:pt>
                <c:pt idx="848">
                  <c:v>9.2848614501953128E-2</c:v>
                </c:pt>
                <c:pt idx="849">
                  <c:v>9.2848614501953128E-2</c:v>
                </c:pt>
                <c:pt idx="850">
                  <c:v>9.2848614501953128E-2</c:v>
                </c:pt>
                <c:pt idx="851">
                  <c:v>9.2848614501953128E-2</c:v>
                </c:pt>
                <c:pt idx="852">
                  <c:v>9.2848614501953128E-2</c:v>
                </c:pt>
                <c:pt idx="853">
                  <c:v>9.2848614501953128E-2</c:v>
                </c:pt>
                <c:pt idx="854">
                  <c:v>9.2848614501953128E-2</c:v>
                </c:pt>
                <c:pt idx="855">
                  <c:v>9.2848614501953128E-2</c:v>
                </c:pt>
                <c:pt idx="856">
                  <c:v>9.2848614501953128E-2</c:v>
                </c:pt>
                <c:pt idx="857">
                  <c:v>9.2848614501953128E-2</c:v>
                </c:pt>
                <c:pt idx="858">
                  <c:v>9.2848614501953128E-2</c:v>
                </c:pt>
                <c:pt idx="859">
                  <c:v>9.2848614501953128E-2</c:v>
                </c:pt>
                <c:pt idx="860">
                  <c:v>9.2848614501953128E-2</c:v>
                </c:pt>
                <c:pt idx="861">
                  <c:v>9.2848614501953128E-2</c:v>
                </c:pt>
                <c:pt idx="862">
                  <c:v>9.2848614501953128E-2</c:v>
                </c:pt>
                <c:pt idx="863">
                  <c:v>9.2848614501953128E-2</c:v>
                </c:pt>
                <c:pt idx="864">
                  <c:v>9.2848614501953128E-2</c:v>
                </c:pt>
                <c:pt idx="865">
                  <c:v>9.2848614501953128E-2</c:v>
                </c:pt>
                <c:pt idx="866">
                  <c:v>9.2848614501953128E-2</c:v>
                </c:pt>
                <c:pt idx="867">
                  <c:v>9.2848614501953128E-2</c:v>
                </c:pt>
                <c:pt idx="868">
                  <c:v>9.2848614501953128E-2</c:v>
                </c:pt>
                <c:pt idx="869">
                  <c:v>9.2848614501953128E-2</c:v>
                </c:pt>
                <c:pt idx="870">
                  <c:v>9.2848614501953128E-2</c:v>
                </c:pt>
                <c:pt idx="871">
                  <c:v>9.2848614501953128E-2</c:v>
                </c:pt>
                <c:pt idx="872">
                  <c:v>9.2848614501953128E-2</c:v>
                </c:pt>
                <c:pt idx="873">
                  <c:v>9.2848614501953128E-2</c:v>
                </c:pt>
                <c:pt idx="874">
                  <c:v>9.2848614501953128E-2</c:v>
                </c:pt>
                <c:pt idx="875">
                  <c:v>9.2848614501953128E-2</c:v>
                </c:pt>
                <c:pt idx="876">
                  <c:v>9.2848614501953128E-2</c:v>
                </c:pt>
                <c:pt idx="877">
                  <c:v>9.2848614501953128E-2</c:v>
                </c:pt>
                <c:pt idx="878">
                  <c:v>9.2848614501953128E-2</c:v>
                </c:pt>
                <c:pt idx="879">
                  <c:v>9.2848614501953128E-2</c:v>
                </c:pt>
                <c:pt idx="880">
                  <c:v>9.2848614501953128E-2</c:v>
                </c:pt>
                <c:pt idx="881">
                  <c:v>9.2848614501953128E-2</c:v>
                </c:pt>
                <c:pt idx="882">
                  <c:v>9.2848614501953128E-2</c:v>
                </c:pt>
                <c:pt idx="883">
                  <c:v>9.2848614501953128E-2</c:v>
                </c:pt>
                <c:pt idx="884">
                  <c:v>9.2848614501953128E-2</c:v>
                </c:pt>
                <c:pt idx="885">
                  <c:v>9.2848614501953128E-2</c:v>
                </c:pt>
                <c:pt idx="886">
                  <c:v>9.2848614501953128E-2</c:v>
                </c:pt>
                <c:pt idx="887">
                  <c:v>9.2848614501953128E-2</c:v>
                </c:pt>
                <c:pt idx="888">
                  <c:v>9.2848614501953128E-2</c:v>
                </c:pt>
                <c:pt idx="889">
                  <c:v>9.2848614501953128E-2</c:v>
                </c:pt>
                <c:pt idx="890">
                  <c:v>9.2848614501953128E-2</c:v>
                </c:pt>
                <c:pt idx="891">
                  <c:v>9.2848614501953128E-2</c:v>
                </c:pt>
                <c:pt idx="892">
                  <c:v>9.2848614501953128E-2</c:v>
                </c:pt>
                <c:pt idx="893">
                  <c:v>9.2848614501953128E-2</c:v>
                </c:pt>
                <c:pt idx="894">
                  <c:v>9.2848614501953128E-2</c:v>
                </c:pt>
                <c:pt idx="895">
                  <c:v>9.2848614501953128E-2</c:v>
                </c:pt>
                <c:pt idx="896">
                  <c:v>9.2848614501953128E-2</c:v>
                </c:pt>
                <c:pt idx="897">
                  <c:v>9.2848614501953128E-2</c:v>
                </c:pt>
                <c:pt idx="898">
                  <c:v>9.2848614501953128E-2</c:v>
                </c:pt>
                <c:pt idx="899">
                  <c:v>9.2848614501953128E-2</c:v>
                </c:pt>
                <c:pt idx="900">
                  <c:v>9.2848614501953128E-2</c:v>
                </c:pt>
                <c:pt idx="901">
                  <c:v>9.2848614501953128E-2</c:v>
                </c:pt>
                <c:pt idx="902">
                  <c:v>9.2848614501953128E-2</c:v>
                </c:pt>
                <c:pt idx="903">
                  <c:v>9.2848614501953128E-2</c:v>
                </c:pt>
                <c:pt idx="904">
                  <c:v>9.2848614501953128E-2</c:v>
                </c:pt>
                <c:pt idx="905">
                  <c:v>9.2848614501953128E-2</c:v>
                </c:pt>
                <c:pt idx="906">
                  <c:v>9.2848614501953128E-2</c:v>
                </c:pt>
                <c:pt idx="907">
                  <c:v>9.2848614501953128E-2</c:v>
                </c:pt>
                <c:pt idx="908">
                  <c:v>9.2848614501953128E-2</c:v>
                </c:pt>
                <c:pt idx="909">
                  <c:v>9.2848614501953128E-2</c:v>
                </c:pt>
                <c:pt idx="910">
                  <c:v>9.2848614501953128E-2</c:v>
                </c:pt>
                <c:pt idx="911">
                  <c:v>9.2848614501953128E-2</c:v>
                </c:pt>
                <c:pt idx="912">
                  <c:v>9.2848614501953128E-2</c:v>
                </c:pt>
                <c:pt idx="913">
                  <c:v>9.2848614501953128E-2</c:v>
                </c:pt>
                <c:pt idx="914">
                  <c:v>9.2848614501953128E-2</c:v>
                </c:pt>
                <c:pt idx="915">
                  <c:v>9.2848614501953128E-2</c:v>
                </c:pt>
                <c:pt idx="916">
                  <c:v>9.2848614501953128E-2</c:v>
                </c:pt>
                <c:pt idx="917">
                  <c:v>9.2848614501953128E-2</c:v>
                </c:pt>
                <c:pt idx="918">
                  <c:v>9.2848614501953128E-2</c:v>
                </c:pt>
                <c:pt idx="919">
                  <c:v>9.2848614501953128E-2</c:v>
                </c:pt>
                <c:pt idx="920">
                  <c:v>9.2848614501953128E-2</c:v>
                </c:pt>
                <c:pt idx="921">
                  <c:v>9.2848614501953128E-2</c:v>
                </c:pt>
                <c:pt idx="922">
                  <c:v>9.2848614501953128E-2</c:v>
                </c:pt>
                <c:pt idx="923">
                  <c:v>9.2848614501953128E-2</c:v>
                </c:pt>
                <c:pt idx="924">
                  <c:v>9.2848614501953128E-2</c:v>
                </c:pt>
                <c:pt idx="925">
                  <c:v>9.2848614501953128E-2</c:v>
                </c:pt>
                <c:pt idx="926">
                  <c:v>9.2848614501953128E-2</c:v>
                </c:pt>
                <c:pt idx="927">
                  <c:v>9.2848614501953128E-2</c:v>
                </c:pt>
                <c:pt idx="928">
                  <c:v>9.2848614501953128E-2</c:v>
                </c:pt>
                <c:pt idx="929">
                  <c:v>9.2848614501953128E-2</c:v>
                </c:pt>
                <c:pt idx="930">
                  <c:v>9.2848614501953128E-2</c:v>
                </c:pt>
                <c:pt idx="931">
                  <c:v>9.2848614501953128E-2</c:v>
                </c:pt>
                <c:pt idx="932">
                  <c:v>9.2848614501953128E-2</c:v>
                </c:pt>
                <c:pt idx="933">
                  <c:v>9.2848614501953128E-2</c:v>
                </c:pt>
                <c:pt idx="934">
                  <c:v>9.2848614501953128E-2</c:v>
                </c:pt>
                <c:pt idx="935">
                  <c:v>9.2848614501953128E-2</c:v>
                </c:pt>
                <c:pt idx="936">
                  <c:v>9.2848614501953128E-2</c:v>
                </c:pt>
                <c:pt idx="937">
                  <c:v>9.2848614501953128E-2</c:v>
                </c:pt>
                <c:pt idx="938">
                  <c:v>9.2848614501953128E-2</c:v>
                </c:pt>
                <c:pt idx="939">
                  <c:v>9.2848614501953128E-2</c:v>
                </c:pt>
                <c:pt idx="940">
                  <c:v>9.2848614501953128E-2</c:v>
                </c:pt>
                <c:pt idx="941">
                  <c:v>9.2848614501953128E-2</c:v>
                </c:pt>
                <c:pt idx="942">
                  <c:v>9.2848614501953128E-2</c:v>
                </c:pt>
                <c:pt idx="943">
                  <c:v>9.2848614501953128E-2</c:v>
                </c:pt>
                <c:pt idx="944">
                  <c:v>9.2848614501953128E-2</c:v>
                </c:pt>
                <c:pt idx="945">
                  <c:v>9.2848614501953128E-2</c:v>
                </c:pt>
                <c:pt idx="946">
                  <c:v>9.2848614501953128E-2</c:v>
                </c:pt>
                <c:pt idx="947">
                  <c:v>9.2848614501953128E-2</c:v>
                </c:pt>
                <c:pt idx="948">
                  <c:v>9.2848614501953128E-2</c:v>
                </c:pt>
                <c:pt idx="949">
                  <c:v>9.2848614501953128E-2</c:v>
                </c:pt>
                <c:pt idx="950">
                  <c:v>9.2848614501953128E-2</c:v>
                </c:pt>
                <c:pt idx="951">
                  <c:v>9.2848614501953128E-2</c:v>
                </c:pt>
                <c:pt idx="952">
                  <c:v>9.2848614501953128E-2</c:v>
                </c:pt>
                <c:pt idx="953">
                  <c:v>9.2848614501953128E-2</c:v>
                </c:pt>
                <c:pt idx="954">
                  <c:v>9.2848614501953128E-2</c:v>
                </c:pt>
                <c:pt idx="955">
                  <c:v>9.2848614501953128E-2</c:v>
                </c:pt>
                <c:pt idx="956">
                  <c:v>9.2848614501953128E-2</c:v>
                </c:pt>
                <c:pt idx="957">
                  <c:v>9.2848614501953128E-2</c:v>
                </c:pt>
                <c:pt idx="958">
                  <c:v>9.2848614501953128E-2</c:v>
                </c:pt>
                <c:pt idx="959">
                  <c:v>9.2848614501953128E-2</c:v>
                </c:pt>
                <c:pt idx="960">
                  <c:v>9.2848614501953128E-2</c:v>
                </c:pt>
                <c:pt idx="961">
                  <c:v>9.2848614501953128E-2</c:v>
                </c:pt>
                <c:pt idx="962">
                  <c:v>9.2848614501953128E-2</c:v>
                </c:pt>
                <c:pt idx="963">
                  <c:v>9.2848614501953128E-2</c:v>
                </c:pt>
                <c:pt idx="964">
                  <c:v>9.2848614501953128E-2</c:v>
                </c:pt>
                <c:pt idx="965">
                  <c:v>9.2848614501953128E-2</c:v>
                </c:pt>
                <c:pt idx="966">
                  <c:v>9.2848614501953128E-2</c:v>
                </c:pt>
                <c:pt idx="967">
                  <c:v>9.2848614501953128E-2</c:v>
                </c:pt>
                <c:pt idx="968">
                  <c:v>9.2848614501953128E-2</c:v>
                </c:pt>
                <c:pt idx="969">
                  <c:v>9.2848614501953128E-2</c:v>
                </c:pt>
                <c:pt idx="970">
                  <c:v>9.2848614501953128E-2</c:v>
                </c:pt>
                <c:pt idx="971">
                  <c:v>9.2848614501953128E-2</c:v>
                </c:pt>
                <c:pt idx="972">
                  <c:v>9.2848614501953128E-2</c:v>
                </c:pt>
                <c:pt idx="973">
                  <c:v>9.2848614501953128E-2</c:v>
                </c:pt>
                <c:pt idx="974">
                  <c:v>9.2848614501953128E-2</c:v>
                </c:pt>
                <c:pt idx="975">
                  <c:v>9.2848614501953128E-2</c:v>
                </c:pt>
                <c:pt idx="976">
                  <c:v>9.2848614501953128E-2</c:v>
                </c:pt>
                <c:pt idx="977">
                  <c:v>9.2848614501953128E-2</c:v>
                </c:pt>
                <c:pt idx="978">
                  <c:v>9.2848614501953128E-2</c:v>
                </c:pt>
                <c:pt idx="979">
                  <c:v>9.2848614501953128E-2</c:v>
                </c:pt>
                <c:pt idx="980">
                  <c:v>9.2848614501953128E-2</c:v>
                </c:pt>
                <c:pt idx="981">
                  <c:v>9.2848614501953128E-2</c:v>
                </c:pt>
                <c:pt idx="982">
                  <c:v>9.2848614501953128E-2</c:v>
                </c:pt>
                <c:pt idx="983">
                  <c:v>9.2848614501953128E-2</c:v>
                </c:pt>
                <c:pt idx="984">
                  <c:v>9.2848614501953128E-2</c:v>
                </c:pt>
                <c:pt idx="985">
                  <c:v>9.2848614501953128E-2</c:v>
                </c:pt>
                <c:pt idx="986">
                  <c:v>9.2848614501953128E-2</c:v>
                </c:pt>
                <c:pt idx="987">
                  <c:v>9.2848614501953128E-2</c:v>
                </c:pt>
                <c:pt idx="988">
                  <c:v>9.2848614501953128E-2</c:v>
                </c:pt>
                <c:pt idx="989">
                  <c:v>9.2848614501953128E-2</c:v>
                </c:pt>
                <c:pt idx="990">
                  <c:v>9.2848614501953128E-2</c:v>
                </c:pt>
                <c:pt idx="991">
                  <c:v>9.2848614501953128E-2</c:v>
                </c:pt>
                <c:pt idx="992">
                  <c:v>9.2848614501953128E-2</c:v>
                </c:pt>
                <c:pt idx="993">
                  <c:v>9.2848614501953128E-2</c:v>
                </c:pt>
                <c:pt idx="994">
                  <c:v>9.2848614501953128E-2</c:v>
                </c:pt>
                <c:pt idx="995">
                  <c:v>9.2848614501953128E-2</c:v>
                </c:pt>
                <c:pt idx="996">
                  <c:v>9.2848614501953128E-2</c:v>
                </c:pt>
                <c:pt idx="997">
                  <c:v>9.2848614501953128E-2</c:v>
                </c:pt>
                <c:pt idx="998">
                  <c:v>9.2848614501953128E-2</c:v>
                </c:pt>
                <c:pt idx="999">
                  <c:v>9.2848614501953128E-2</c:v>
                </c:pt>
                <c:pt idx="1000">
                  <c:v>9.2848614501953128E-2</c:v>
                </c:pt>
                <c:pt idx="1001">
                  <c:v>9.2848614501953128E-2</c:v>
                </c:pt>
                <c:pt idx="1002">
                  <c:v>9.2848614501953128E-2</c:v>
                </c:pt>
                <c:pt idx="1003">
                  <c:v>9.2848614501953128E-2</c:v>
                </c:pt>
                <c:pt idx="1004">
                  <c:v>9.2848614501953128E-2</c:v>
                </c:pt>
                <c:pt idx="1005">
                  <c:v>9.2848614501953128E-2</c:v>
                </c:pt>
                <c:pt idx="1006">
                  <c:v>9.2848614501953128E-2</c:v>
                </c:pt>
                <c:pt idx="1007">
                  <c:v>9.2848614501953128E-2</c:v>
                </c:pt>
                <c:pt idx="1008">
                  <c:v>9.2848614501953128E-2</c:v>
                </c:pt>
                <c:pt idx="1009">
                  <c:v>9.2848614501953128E-2</c:v>
                </c:pt>
                <c:pt idx="1010">
                  <c:v>9.2848614501953128E-2</c:v>
                </c:pt>
                <c:pt idx="1011">
                  <c:v>9.2848614501953128E-2</c:v>
                </c:pt>
                <c:pt idx="1012">
                  <c:v>9.2848614501953128E-2</c:v>
                </c:pt>
                <c:pt idx="1013">
                  <c:v>9.2848614501953128E-2</c:v>
                </c:pt>
                <c:pt idx="1014">
                  <c:v>9.2848614501953128E-2</c:v>
                </c:pt>
                <c:pt idx="1015">
                  <c:v>9.2848614501953128E-2</c:v>
                </c:pt>
                <c:pt idx="1016">
                  <c:v>9.2848614501953128E-2</c:v>
                </c:pt>
                <c:pt idx="1017">
                  <c:v>9.2848614501953128E-2</c:v>
                </c:pt>
                <c:pt idx="1018">
                  <c:v>9.2848614501953128E-2</c:v>
                </c:pt>
                <c:pt idx="1019">
                  <c:v>9.2848614501953128E-2</c:v>
                </c:pt>
                <c:pt idx="1020">
                  <c:v>9.2848614501953128E-2</c:v>
                </c:pt>
                <c:pt idx="1021">
                  <c:v>9.2848614501953128E-2</c:v>
                </c:pt>
                <c:pt idx="1022">
                  <c:v>9.2848614501953128E-2</c:v>
                </c:pt>
                <c:pt idx="1023">
                  <c:v>9.2848614501953128E-2</c:v>
                </c:pt>
                <c:pt idx="1024">
                  <c:v>9.2848614501953128E-2</c:v>
                </c:pt>
                <c:pt idx="1025">
                  <c:v>9.2848614501953128E-2</c:v>
                </c:pt>
                <c:pt idx="1026">
                  <c:v>9.2848614501953128E-2</c:v>
                </c:pt>
                <c:pt idx="1027">
                  <c:v>9.2848614501953128E-2</c:v>
                </c:pt>
                <c:pt idx="1028">
                  <c:v>9.2848614501953128E-2</c:v>
                </c:pt>
                <c:pt idx="1029">
                  <c:v>9.2848614501953128E-2</c:v>
                </c:pt>
                <c:pt idx="1030">
                  <c:v>9.2848614501953128E-2</c:v>
                </c:pt>
                <c:pt idx="1031">
                  <c:v>9.2848614501953128E-2</c:v>
                </c:pt>
                <c:pt idx="1032">
                  <c:v>9.2848614501953128E-2</c:v>
                </c:pt>
                <c:pt idx="1033">
                  <c:v>9.2848614501953128E-2</c:v>
                </c:pt>
                <c:pt idx="1034">
                  <c:v>9.2848614501953128E-2</c:v>
                </c:pt>
                <c:pt idx="1035">
                  <c:v>9.2848614501953128E-2</c:v>
                </c:pt>
                <c:pt idx="1036">
                  <c:v>9.2848614501953128E-2</c:v>
                </c:pt>
                <c:pt idx="1037">
                  <c:v>9.2848614501953128E-2</c:v>
                </c:pt>
                <c:pt idx="1038">
                  <c:v>9.2848614501953128E-2</c:v>
                </c:pt>
                <c:pt idx="1039">
                  <c:v>9.2848614501953128E-2</c:v>
                </c:pt>
                <c:pt idx="1040">
                  <c:v>9.2848614501953128E-2</c:v>
                </c:pt>
                <c:pt idx="1041">
                  <c:v>9.2848614501953128E-2</c:v>
                </c:pt>
                <c:pt idx="1042">
                  <c:v>9.2848614501953128E-2</c:v>
                </c:pt>
                <c:pt idx="1043">
                  <c:v>9.2848614501953128E-2</c:v>
                </c:pt>
                <c:pt idx="1044">
                  <c:v>9.2848614501953128E-2</c:v>
                </c:pt>
                <c:pt idx="1045">
                  <c:v>9.2848614501953128E-2</c:v>
                </c:pt>
                <c:pt idx="1046">
                  <c:v>9.2848614501953128E-2</c:v>
                </c:pt>
                <c:pt idx="1047">
                  <c:v>9.2848614501953128E-2</c:v>
                </c:pt>
                <c:pt idx="1048">
                  <c:v>9.2848614501953128E-2</c:v>
                </c:pt>
                <c:pt idx="1049">
                  <c:v>9.2848614501953128E-2</c:v>
                </c:pt>
                <c:pt idx="1050">
                  <c:v>9.2848614501953128E-2</c:v>
                </c:pt>
                <c:pt idx="1051">
                  <c:v>9.2848614501953128E-2</c:v>
                </c:pt>
                <c:pt idx="1052">
                  <c:v>9.2848614501953128E-2</c:v>
                </c:pt>
                <c:pt idx="1053">
                  <c:v>9.2848614501953128E-2</c:v>
                </c:pt>
                <c:pt idx="1054">
                  <c:v>9.2848614501953128E-2</c:v>
                </c:pt>
                <c:pt idx="1055">
                  <c:v>9.2848614501953128E-2</c:v>
                </c:pt>
                <c:pt idx="1056">
                  <c:v>9.2848614501953128E-2</c:v>
                </c:pt>
                <c:pt idx="1057">
                  <c:v>9.2848614501953128E-2</c:v>
                </c:pt>
                <c:pt idx="1058">
                  <c:v>9.2848614501953128E-2</c:v>
                </c:pt>
                <c:pt idx="1059">
                  <c:v>9.2848614501953128E-2</c:v>
                </c:pt>
                <c:pt idx="1060">
                  <c:v>9.2848614501953128E-2</c:v>
                </c:pt>
                <c:pt idx="1061">
                  <c:v>9.2848614501953128E-2</c:v>
                </c:pt>
                <c:pt idx="1062">
                  <c:v>9.2848614501953128E-2</c:v>
                </c:pt>
                <c:pt idx="1063">
                  <c:v>9.2848614501953128E-2</c:v>
                </c:pt>
                <c:pt idx="1064">
                  <c:v>9.2848614501953128E-2</c:v>
                </c:pt>
                <c:pt idx="1065">
                  <c:v>9.2848614501953128E-2</c:v>
                </c:pt>
                <c:pt idx="1066">
                  <c:v>9.2848614501953128E-2</c:v>
                </c:pt>
                <c:pt idx="1067">
                  <c:v>9.2848614501953128E-2</c:v>
                </c:pt>
                <c:pt idx="1068">
                  <c:v>9.2848614501953128E-2</c:v>
                </c:pt>
                <c:pt idx="1069">
                  <c:v>9.2848614501953128E-2</c:v>
                </c:pt>
                <c:pt idx="1070">
                  <c:v>9.2848614501953128E-2</c:v>
                </c:pt>
                <c:pt idx="1071">
                  <c:v>9.2848614501953128E-2</c:v>
                </c:pt>
                <c:pt idx="1072">
                  <c:v>9.2848614501953128E-2</c:v>
                </c:pt>
                <c:pt idx="1073">
                  <c:v>9.2848614501953128E-2</c:v>
                </c:pt>
                <c:pt idx="1074">
                  <c:v>9.2848614501953128E-2</c:v>
                </c:pt>
                <c:pt idx="1075">
                  <c:v>9.2848614501953128E-2</c:v>
                </c:pt>
                <c:pt idx="1076">
                  <c:v>9.2848614501953128E-2</c:v>
                </c:pt>
                <c:pt idx="1077">
                  <c:v>9.2848614501953128E-2</c:v>
                </c:pt>
                <c:pt idx="1078">
                  <c:v>9.2848614501953128E-2</c:v>
                </c:pt>
                <c:pt idx="1079">
                  <c:v>9.2848614501953128E-2</c:v>
                </c:pt>
                <c:pt idx="1080">
                  <c:v>9.2848614501953128E-2</c:v>
                </c:pt>
                <c:pt idx="1081">
                  <c:v>9.2848614501953128E-2</c:v>
                </c:pt>
                <c:pt idx="1082">
                  <c:v>9.2848614501953128E-2</c:v>
                </c:pt>
                <c:pt idx="1083">
                  <c:v>9.2848614501953128E-2</c:v>
                </c:pt>
                <c:pt idx="1084">
                  <c:v>9.2848614501953128E-2</c:v>
                </c:pt>
                <c:pt idx="1085">
                  <c:v>9.2848614501953128E-2</c:v>
                </c:pt>
                <c:pt idx="1086">
                  <c:v>9.2848614501953128E-2</c:v>
                </c:pt>
                <c:pt idx="1087">
                  <c:v>9.2848614501953128E-2</c:v>
                </c:pt>
                <c:pt idx="1088">
                  <c:v>9.2848614501953128E-2</c:v>
                </c:pt>
                <c:pt idx="1089">
                  <c:v>9.2848614501953128E-2</c:v>
                </c:pt>
                <c:pt idx="1090">
                  <c:v>9.2848614501953128E-2</c:v>
                </c:pt>
                <c:pt idx="1091">
                  <c:v>9.2848614501953128E-2</c:v>
                </c:pt>
                <c:pt idx="1092">
                  <c:v>9.2848614501953128E-2</c:v>
                </c:pt>
                <c:pt idx="1093">
                  <c:v>9.2848614501953128E-2</c:v>
                </c:pt>
                <c:pt idx="1094">
                  <c:v>9.2848614501953128E-2</c:v>
                </c:pt>
                <c:pt idx="1095">
                  <c:v>9.2848614501953128E-2</c:v>
                </c:pt>
                <c:pt idx="1096">
                  <c:v>9.2848614501953128E-2</c:v>
                </c:pt>
                <c:pt idx="1097">
                  <c:v>9.2848614501953128E-2</c:v>
                </c:pt>
                <c:pt idx="1098">
                  <c:v>9.2848614501953128E-2</c:v>
                </c:pt>
                <c:pt idx="1099">
                  <c:v>9.2848614501953128E-2</c:v>
                </c:pt>
                <c:pt idx="1100">
                  <c:v>9.2848614501953128E-2</c:v>
                </c:pt>
                <c:pt idx="1101">
                  <c:v>9.2848614501953128E-2</c:v>
                </c:pt>
                <c:pt idx="1102">
                  <c:v>9.2848614501953128E-2</c:v>
                </c:pt>
                <c:pt idx="1103">
                  <c:v>9.2848614501953128E-2</c:v>
                </c:pt>
                <c:pt idx="1104">
                  <c:v>9.2848614501953128E-2</c:v>
                </c:pt>
                <c:pt idx="1105">
                  <c:v>9.2848614501953128E-2</c:v>
                </c:pt>
                <c:pt idx="1106">
                  <c:v>9.2848614501953128E-2</c:v>
                </c:pt>
                <c:pt idx="1107">
                  <c:v>9.2848614501953128E-2</c:v>
                </c:pt>
                <c:pt idx="1108">
                  <c:v>9.2848614501953128E-2</c:v>
                </c:pt>
                <c:pt idx="1109">
                  <c:v>9.2848614501953128E-2</c:v>
                </c:pt>
                <c:pt idx="1110">
                  <c:v>9.2848614501953128E-2</c:v>
                </c:pt>
                <c:pt idx="1111">
                  <c:v>9.2848614501953128E-2</c:v>
                </c:pt>
                <c:pt idx="1112">
                  <c:v>9.2848614501953128E-2</c:v>
                </c:pt>
                <c:pt idx="1113">
                  <c:v>9.2848614501953128E-2</c:v>
                </c:pt>
                <c:pt idx="1114">
                  <c:v>9.2848614501953128E-2</c:v>
                </c:pt>
                <c:pt idx="1115">
                  <c:v>9.2848614501953128E-2</c:v>
                </c:pt>
                <c:pt idx="1116">
                  <c:v>9.2848614501953128E-2</c:v>
                </c:pt>
                <c:pt idx="1117">
                  <c:v>9.2848614501953128E-2</c:v>
                </c:pt>
                <c:pt idx="1118">
                  <c:v>9.2848614501953128E-2</c:v>
                </c:pt>
                <c:pt idx="1119">
                  <c:v>9.2848614501953128E-2</c:v>
                </c:pt>
                <c:pt idx="1120">
                  <c:v>9.2848614501953128E-2</c:v>
                </c:pt>
                <c:pt idx="1121">
                  <c:v>9.2848614501953128E-2</c:v>
                </c:pt>
                <c:pt idx="1122">
                  <c:v>9.2848614501953128E-2</c:v>
                </c:pt>
                <c:pt idx="1123">
                  <c:v>9.2848614501953128E-2</c:v>
                </c:pt>
                <c:pt idx="1124">
                  <c:v>9.2848614501953128E-2</c:v>
                </c:pt>
                <c:pt idx="1125">
                  <c:v>9.2848614501953128E-2</c:v>
                </c:pt>
                <c:pt idx="1126">
                  <c:v>9.2848614501953128E-2</c:v>
                </c:pt>
                <c:pt idx="1127">
                  <c:v>9.2848614501953128E-2</c:v>
                </c:pt>
                <c:pt idx="1128">
                  <c:v>9.2848614501953128E-2</c:v>
                </c:pt>
                <c:pt idx="1129">
                  <c:v>9.2848614501953128E-2</c:v>
                </c:pt>
                <c:pt idx="1130">
                  <c:v>9.2848614501953128E-2</c:v>
                </c:pt>
                <c:pt idx="1131">
                  <c:v>9.2848614501953128E-2</c:v>
                </c:pt>
                <c:pt idx="1132">
                  <c:v>9.2848614501953128E-2</c:v>
                </c:pt>
                <c:pt idx="1133">
                  <c:v>9.2848614501953128E-2</c:v>
                </c:pt>
                <c:pt idx="1134">
                  <c:v>9.2848614501953128E-2</c:v>
                </c:pt>
                <c:pt idx="1135">
                  <c:v>9.2848614501953128E-2</c:v>
                </c:pt>
                <c:pt idx="1136">
                  <c:v>9.2848614501953128E-2</c:v>
                </c:pt>
                <c:pt idx="1137">
                  <c:v>9.2848614501953128E-2</c:v>
                </c:pt>
                <c:pt idx="1138">
                  <c:v>9.2848614501953128E-2</c:v>
                </c:pt>
                <c:pt idx="1139">
                  <c:v>9.2848614501953128E-2</c:v>
                </c:pt>
                <c:pt idx="1140">
                  <c:v>9.2848614501953128E-2</c:v>
                </c:pt>
                <c:pt idx="1141">
                  <c:v>9.2848614501953128E-2</c:v>
                </c:pt>
                <c:pt idx="1142">
                  <c:v>9.2848614501953128E-2</c:v>
                </c:pt>
                <c:pt idx="1143">
                  <c:v>9.2848614501953128E-2</c:v>
                </c:pt>
                <c:pt idx="1144">
                  <c:v>9.2848614501953128E-2</c:v>
                </c:pt>
                <c:pt idx="1145">
                  <c:v>9.2848614501953128E-2</c:v>
                </c:pt>
                <c:pt idx="1146">
                  <c:v>9.2848614501953128E-2</c:v>
                </c:pt>
                <c:pt idx="1147">
                  <c:v>9.2848614501953128E-2</c:v>
                </c:pt>
                <c:pt idx="1148">
                  <c:v>9.2848614501953128E-2</c:v>
                </c:pt>
                <c:pt idx="1149">
                  <c:v>9.2848614501953128E-2</c:v>
                </c:pt>
                <c:pt idx="1150">
                  <c:v>9.2848614501953128E-2</c:v>
                </c:pt>
                <c:pt idx="1151">
                  <c:v>9.2848614501953128E-2</c:v>
                </c:pt>
                <c:pt idx="1152">
                  <c:v>9.2848614501953128E-2</c:v>
                </c:pt>
                <c:pt idx="1153">
                  <c:v>9.2848614501953128E-2</c:v>
                </c:pt>
                <c:pt idx="1154">
                  <c:v>9.2848614501953128E-2</c:v>
                </c:pt>
                <c:pt idx="1155">
                  <c:v>9.2848614501953128E-2</c:v>
                </c:pt>
                <c:pt idx="1156">
                  <c:v>9.2848614501953128E-2</c:v>
                </c:pt>
                <c:pt idx="1157">
                  <c:v>9.2848614501953128E-2</c:v>
                </c:pt>
                <c:pt idx="1158">
                  <c:v>9.2848614501953128E-2</c:v>
                </c:pt>
                <c:pt idx="1159">
                  <c:v>9.2848614501953128E-2</c:v>
                </c:pt>
                <c:pt idx="1160">
                  <c:v>9.2848614501953128E-2</c:v>
                </c:pt>
                <c:pt idx="1161">
                  <c:v>9.2848614501953128E-2</c:v>
                </c:pt>
                <c:pt idx="1162">
                  <c:v>9.2848614501953128E-2</c:v>
                </c:pt>
                <c:pt idx="1163">
                  <c:v>9.2848614501953128E-2</c:v>
                </c:pt>
                <c:pt idx="1164">
                  <c:v>9.2848614501953128E-2</c:v>
                </c:pt>
                <c:pt idx="1165">
                  <c:v>9.2848614501953128E-2</c:v>
                </c:pt>
                <c:pt idx="1166">
                  <c:v>9.2848614501953128E-2</c:v>
                </c:pt>
                <c:pt idx="1167">
                  <c:v>9.2848614501953128E-2</c:v>
                </c:pt>
                <c:pt idx="1168">
                  <c:v>9.2848614501953128E-2</c:v>
                </c:pt>
                <c:pt idx="1169">
                  <c:v>9.2848614501953128E-2</c:v>
                </c:pt>
                <c:pt idx="1170">
                  <c:v>9.2848614501953128E-2</c:v>
                </c:pt>
                <c:pt idx="1171">
                  <c:v>9.2848614501953128E-2</c:v>
                </c:pt>
                <c:pt idx="1172">
                  <c:v>9.2848614501953128E-2</c:v>
                </c:pt>
                <c:pt idx="1173">
                  <c:v>9.2848614501953128E-2</c:v>
                </c:pt>
                <c:pt idx="1174">
                  <c:v>9.2848614501953128E-2</c:v>
                </c:pt>
                <c:pt idx="1175">
                  <c:v>9.2848614501953128E-2</c:v>
                </c:pt>
                <c:pt idx="1176">
                  <c:v>9.2848614501953128E-2</c:v>
                </c:pt>
                <c:pt idx="1177">
                  <c:v>9.2848614501953128E-2</c:v>
                </c:pt>
                <c:pt idx="1178">
                  <c:v>9.2848614501953128E-2</c:v>
                </c:pt>
                <c:pt idx="1179">
                  <c:v>9.2848614501953128E-2</c:v>
                </c:pt>
                <c:pt idx="1180">
                  <c:v>9.2848614501953128E-2</c:v>
                </c:pt>
                <c:pt idx="1181">
                  <c:v>9.2848614501953128E-2</c:v>
                </c:pt>
                <c:pt idx="1182">
                  <c:v>9.2848614501953128E-2</c:v>
                </c:pt>
                <c:pt idx="1183">
                  <c:v>9.2848614501953128E-2</c:v>
                </c:pt>
                <c:pt idx="1184">
                  <c:v>9.2848614501953128E-2</c:v>
                </c:pt>
                <c:pt idx="1185">
                  <c:v>9.2848614501953128E-2</c:v>
                </c:pt>
                <c:pt idx="1186">
                  <c:v>9.2848614501953128E-2</c:v>
                </c:pt>
                <c:pt idx="1187">
                  <c:v>9.2848614501953128E-2</c:v>
                </c:pt>
                <c:pt idx="1188">
                  <c:v>9.2848614501953128E-2</c:v>
                </c:pt>
                <c:pt idx="1189">
                  <c:v>9.2848614501953128E-2</c:v>
                </c:pt>
                <c:pt idx="1190">
                  <c:v>9.2848614501953128E-2</c:v>
                </c:pt>
                <c:pt idx="1191">
                  <c:v>9.2848614501953128E-2</c:v>
                </c:pt>
                <c:pt idx="1192">
                  <c:v>9.2848614501953128E-2</c:v>
                </c:pt>
                <c:pt idx="1193">
                  <c:v>9.2848614501953128E-2</c:v>
                </c:pt>
                <c:pt idx="1194">
                  <c:v>9.2848614501953128E-2</c:v>
                </c:pt>
                <c:pt idx="1195">
                  <c:v>9.2848614501953128E-2</c:v>
                </c:pt>
                <c:pt idx="1196">
                  <c:v>9.2848614501953128E-2</c:v>
                </c:pt>
                <c:pt idx="1197">
                  <c:v>9.2848614501953128E-2</c:v>
                </c:pt>
                <c:pt idx="1198">
                  <c:v>9.2848614501953128E-2</c:v>
                </c:pt>
                <c:pt idx="1199">
                  <c:v>9.2848614501953128E-2</c:v>
                </c:pt>
                <c:pt idx="1200">
                  <c:v>9.2848614501953128E-2</c:v>
                </c:pt>
                <c:pt idx="1201">
                  <c:v>9.2848614501953128E-2</c:v>
                </c:pt>
                <c:pt idx="1202">
                  <c:v>9.2848614501953128E-2</c:v>
                </c:pt>
                <c:pt idx="1203">
                  <c:v>9.2848614501953128E-2</c:v>
                </c:pt>
                <c:pt idx="1204">
                  <c:v>9.2848614501953128E-2</c:v>
                </c:pt>
                <c:pt idx="1205">
                  <c:v>9.2848614501953128E-2</c:v>
                </c:pt>
                <c:pt idx="1206">
                  <c:v>9.2848614501953128E-2</c:v>
                </c:pt>
                <c:pt idx="1207">
                  <c:v>9.2848614501953128E-2</c:v>
                </c:pt>
                <c:pt idx="1208">
                  <c:v>9.2848614501953128E-2</c:v>
                </c:pt>
                <c:pt idx="1209">
                  <c:v>9.2848614501953128E-2</c:v>
                </c:pt>
                <c:pt idx="1210">
                  <c:v>9.2848614501953128E-2</c:v>
                </c:pt>
                <c:pt idx="1211">
                  <c:v>9.2848614501953128E-2</c:v>
                </c:pt>
                <c:pt idx="1212">
                  <c:v>9.2848614501953128E-2</c:v>
                </c:pt>
                <c:pt idx="1213">
                  <c:v>9.2848614501953128E-2</c:v>
                </c:pt>
                <c:pt idx="1214">
                  <c:v>9.2848614501953128E-2</c:v>
                </c:pt>
                <c:pt idx="1215">
                  <c:v>9.2848614501953128E-2</c:v>
                </c:pt>
                <c:pt idx="1216">
                  <c:v>9.2848614501953128E-2</c:v>
                </c:pt>
                <c:pt idx="1217">
                  <c:v>9.2848614501953128E-2</c:v>
                </c:pt>
                <c:pt idx="1218">
                  <c:v>9.2848614501953128E-2</c:v>
                </c:pt>
                <c:pt idx="1219">
                  <c:v>9.2848614501953128E-2</c:v>
                </c:pt>
                <c:pt idx="1220">
                  <c:v>9.2848614501953128E-2</c:v>
                </c:pt>
                <c:pt idx="1221">
                  <c:v>9.2848614501953128E-2</c:v>
                </c:pt>
                <c:pt idx="1222">
                  <c:v>9.2848614501953128E-2</c:v>
                </c:pt>
                <c:pt idx="1223">
                  <c:v>9.2848614501953128E-2</c:v>
                </c:pt>
                <c:pt idx="1224">
                  <c:v>9.2848614501953128E-2</c:v>
                </c:pt>
                <c:pt idx="1225">
                  <c:v>9.2848614501953128E-2</c:v>
                </c:pt>
                <c:pt idx="1226">
                  <c:v>9.2848614501953128E-2</c:v>
                </c:pt>
                <c:pt idx="1227">
                  <c:v>9.2848614501953128E-2</c:v>
                </c:pt>
                <c:pt idx="1228">
                  <c:v>9.2848614501953128E-2</c:v>
                </c:pt>
                <c:pt idx="1229">
                  <c:v>9.2848614501953128E-2</c:v>
                </c:pt>
                <c:pt idx="1230">
                  <c:v>9.2848614501953128E-2</c:v>
                </c:pt>
                <c:pt idx="1231">
                  <c:v>9.2848614501953128E-2</c:v>
                </c:pt>
                <c:pt idx="1232">
                  <c:v>9.2848614501953128E-2</c:v>
                </c:pt>
                <c:pt idx="1233">
                  <c:v>9.2848614501953128E-2</c:v>
                </c:pt>
                <c:pt idx="1234">
                  <c:v>9.2848614501953128E-2</c:v>
                </c:pt>
                <c:pt idx="1235">
                  <c:v>9.2848614501953128E-2</c:v>
                </c:pt>
                <c:pt idx="1236">
                  <c:v>9.2848614501953128E-2</c:v>
                </c:pt>
                <c:pt idx="1237">
                  <c:v>9.2848614501953128E-2</c:v>
                </c:pt>
                <c:pt idx="1238">
                  <c:v>9.2848614501953128E-2</c:v>
                </c:pt>
                <c:pt idx="1239">
                  <c:v>9.2848614501953128E-2</c:v>
                </c:pt>
                <c:pt idx="1240">
                  <c:v>9.2848614501953128E-2</c:v>
                </c:pt>
                <c:pt idx="1241">
                  <c:v>9.2848614501953128E-2</c:v>
                </c:pt>
                <c:pt idx="1242">
                  <c:v>9.2848614501953128E-2</c:v>
                </c:pt>
                <c:pt idx="1243">
                  <c:v>9.2848614501953128E-2</c:v>
                </c:pt>
                <c:pt idx="1244">
                  <c:v>9.2848614501953128E-2</c:v>
                </c:pt>
                <c:pt idx="1245">
                  <c:v>9.2848614501953128E-2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57-BE48-9F7C-6D40102D62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RSS2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Sheet1!$A$2:$A$1247</c:f>
              <c:numCache>
                <c:formatCode>General</c:formatCode>
                <c:ptCount val="1246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3.1499999999999915</c:v>
                </c:pt>
                <c:pt idx="4">
                  <c:v>4.2000000000000028</c:v>
                </c:pt>
                <c:pt idx="5">
                  <c:v>5.25</c:v>
                </c:pt>
                <c:pt idx="6">
                  <c:v>6.3100000000000023</c:v>
                </c:pt>
                <c:pt idx="7">
                  <c:v>7.3599999999999994</c:v>
                </c:pt>
                <c:pt idx="8">
                  <c:v>8.4099999999999966</c:v>
                </c:pt>
                <c:pt idx="9">
                  <c:v>9.4599999999999937</c:v>
                </c:pt>
                <c:pt idx="10">
                  <c:v>10.489999999999995</c:v>
                </c:pt>
                <c:pt idx="11">
                  <c:v>11.530000000000001</c:v>
                </c:pt>
                <c:pt idx="12">
                  <c:v>12.569999999999993</c:v>
                </c:pt>
                <c:pt idx="13">
                  <c:v>13.61</c:v>
                </c:pt>
                <c:pt idx="14">
                  <c:v>14.649999999999991</c:v>
                </c:pt>
                <c:pt idx="15">
                  <c:v>15.690000000000012</c:v>
                </c:pt>
                <c:pt idx="16">
                  <c:v>16.730000000000004</c:v>
                </c:pt>
                <c:pt idx="17">
                  <c:v>17.769999999999996</c:v>
                </c:pt>
                <c:pt idx="18">
                  <c:v>18.809999999999988</c:v>
                </c:pt>
                <c:pt idx="19">
                  <c:v>19.850000000000009</c:v>
                </c:pt>
                <c:pt idx="20">
                  <c:v>20.89</c:v>
                </c:pt>
                <c:pt idx="21">
                  <c:v>21.940000000000012</c:v>
                </c:pt>
                <c:pt idx="22">
                  <c:v>22.980000000000004</c:v>
                </c:pt>
                <c:pt idx="23">
                  <c:v>24.019999999999996</c:v>
                </c:pt>
                <c:pt idx="24">
                  <c:v>25.070000000000007</c:v>
                </c:pt>
                <c:pt idx="25">
                  <c:v>26.11</c:v>
                </c:pt>
                <c:pt idx="26">
                  <c:v>27.160000000000011</c:v>
                </c:pt>
                <c:pt idx="27">
                  <c:v>28.200000000000003</c:v>
                </c:pt>
                <c:pt idx="28">
                  <c:v>29.249999999999986</c:v>
                </c:pt>
                <c:pt idx="29">
                  <c:v>30.290000000000006</c:v>
                </c:pt>
                <c:pt idx="30">
                  <c:v>31.339999999999989</c:v>
                </c:pt>
                <c:pt idx="31">
                  <c:v>32.39</c:v>
                </c:pt>
                <c:pt idx="32">
                  <c:v>33.440000000000012</c:v>
                </c:pt>
                <c:pt idx="33">
                  <c:v>34.489999999999995</c:v>
                </c:pt>
                <c:pt idx="34">
                  <c:v>35.540000000000006</c:v>
                </c:pt>
                <c:pt idx="35">
                  <c:v>36.589999999999989</c:v>
                </c:pt>
                <c:pt idx="36">
                  <c:v>37.64</c:v>
                </c:pt>
                <c:pt idx="37">
                  <c:v>38.690000000000012</c:v>
                </c:pt>
                <c:pt idx="38">
                  <c:v>39.739999999999995</c:v>
                </c:pt>
                <c:pt idx="39">
                  <c:v>40.799999999999997</c:v>
                </c:pt>
                <c:pt idx="40">
                  <c:v>41.850000000000009</c:v>
                </c:pt>
                <c:pt idx="41">
                  <c:v>42.910000000000011</c:v>
                </c:pt>
                <c:pt idx="42">
                  <c:v>43.959999999999994</c:v>
                </c:pt>
                <c:pt idx="43">
                  <c:v>45.019999999999996</c:v>
                </c:pt>
                <c:pt idx="44">
                  <c:v>46.070000000000007</c:v>
                </c:pt>
                <c:pt idx="45">
                  <c:v>47.13000000000001</c:v>
                </c:pt>
                <c:pt idx="46">
                  <c:v>48.190000000000012</c:v>
                </c:pt>
                <c:pt idx="47">
                  <c:v>49.239999999999995</c:v>
                </c:pt>
                <c:pt idx="48">
                  <c:v>50.3</c:v>
                </c:pt>
                <c:pt idx="49">
                  <c:v>51.36</c:v>
                </c:pt>
                <c:pt idx="50">
                  <c:v>52.42</c:v>
                </c:pt>
                <c:pt idx="51">
                  <c:v>53.480000000000004</c:v>
                </c:pt>
                <c:pt idx="52">
                  <c:v>54.540000000000006</c:v>
                </c:pt>
                <c:pt idx="53">
                  <c:v>55.600000000000009</c:v>
                </c:pt>
                <c:pt idx="54">
                  <c:v>56.660000000000011</c:v>
                </c:pt>
                <c:pt idx="55">
                  <c:v>57.719999999999985</c:v>
                </c:pt>
                <c:pt idx="56">
                  <c:v>58.790000000000006</c:v>
                </c:pt>
                <c:pt idx="57">
                  <c:v>59.850000000000009</c:v>
                </c:pt>
                <c:pt idx="58">
                  <c:v>60.910000000000011</c:v>
                </c:pt>
                <c:pt idx="59">
                  <c:v>61.980000000000004</c:v>
                </c:pt>
                <c:pt idx="60">
                  <c:v>63.040000000000006</c:v>
                </c:pt>
                <c:pt idx="61">
                  <c:v>64.11</c:v>
                </c:pt>
                <c:pt idx="62">
                  <c:v>65.179999999999993</c:v>
                </c:pt>
                <c:pt idx="63">
                  <c:v>66.239999999999995</c:v>
                </c:pt>
                <c:pt idx="64">
                  <c:v>67.309999999999988</c:v>
                </c:pt>
                <c:pt idx="65">
                  <c:v>68.38000000000001</c:v>
                </c:pt>
                <c:pt idx="66">
                  <c:v>69.45</c:v>
                </c:pt>
                <c:pt idx="67">
                  <c:v>70.52</c:v>
                </c:pt>
                <c:pt idx="68">
                  <c:v>71.589999999999989</c:v>
                </c:pt>
                <c:pt idx="69">
                  <c:v>72.660000000000011</c:v>
                </c:pt>
                <c:pt idx="70">
                  <c:v>73.73</c:v>
                </c:pt>
                <c:pt idx="71">
                  <c:v>74.8</c:v>
                </c:pt>
                <c:pt idx="72">
                  <c:v>75.86999999999999</c:v>
                </c:pt>
                <c:pt idx="73">
                  <c:v>76.95</c:v>
                </c:pt>
                <c:pt idx="74">
                  <c:v>78.02</c:v>
                </c:pt>
                <c:pt idx="75">
                  <c:v>79.089999999999989</c:v>
                </c:pt>
                <c:pt idx="76">
                  <c:v>80.160000000000011</c:v>
                </c:pt>
                <c:pt idx="77">
                  <c:v>81.239999999999995</c:v>
                </c:pt>
                <c:pt idx="78">
                  <c:v>82.309999999999988</c:v>
                </c:pt>
                <c:pt idx="79">
                  <c:v>83.39</c:v>
                </c:pt>
                <c:pt idx="80">
                  <c:v>84.46</c:v>
                </c:pt>
                <c:pt idx="81">
                  <c:v>85.54</c:v>
                </c:pt>
                <c:pt idx="82">
                  <c:v>86.61999999999999</c:v>
                </c:pt>
                <c:pt idx="83">
                  <c:v>87.690000000000012</c:v>
                </c:pt>
                <c:pt idx="84">
                  <c:v>88.77</c:v>
                </c:pt>
                <c:pt idx="85">
                  <c:v>89.850000000000009</c:v>
                </c:pt>
                <c:pt idx="86">
                  <c:v>90.929999999999993</c:v>
                </c:pt>
                <c:pt idx="87">
                  <c:v>92.01</c:v>
                </c:pt>
                <c:pt idx="88">
                  <c:v>93.089999999999989</c:v>
                </c:pt>
                <c:pt idx="89">
                  <c:v>94.17</c:v>
                </c:pt>
                <c:pt idx="90">
                  <c:v>95.249999999999986</c:v>
                </c:pt>
                <c:pt idx="91">
                  <c:v>96.33</c:v>
                </c:pt>
                <c:pt idx="92">
                  <c:v>97.42</c:v>
                </c:pt>
                <c:pt idx="93">
                  <c:v>98.499999999999986</c:v>
                </c:pt>
                <c:pt idx="94">
                  <c:v>99.58</c:v>
                </c:pt>
                <c:pt idx="95">
                  <c:v>100.67</c:v>
                </c:pt>
                <c:pt idx="96">
                  <c:v>101.74999999999999</c:v>
                </c:pt>
                <c:pt idx="97">
                  <c:v>102.83999999999999</c:v>
                </c:pt>
                <c:pt idx="98">
                  <c:v>103.92</c:v>
                </c:pt>
                <c:pt idx="99">
                  <c:v>105.01</c:v>
                </c:pt>
                <c:pt idx="100">
                  <c:v>106.08999999999999</c:v>
                </c:pt>
                <c:pt idx="101">
                  <c:v>107.17999999999999</c:v>
                </c:pt>
                <c:pt idx="102">
                  <c:v>108.27</c:v>
                </c:pt>
                <c:pt idx="103">
                  <c:v>109.36</c:v>
                </c:pt>
                <c:pt idx="104">
                  <c:v>110.45</c:v>
                </c:pt>
                <c:pt idx="105">
                  <c:v>111.54</c:v>
                </c:pt>
                <c:pt idx="106">
                  <c:v>112.63000000000001</c:v>
                </c:pt>
                <c:pt idx="107">
                  <c:v>113.71999999999998</c:v>
                </c:pt>
                <c:pt idx="108">
                  <c:v>114.80999999999999</c:v>
                </c:pt>
                <c:pt idx="109">
                  <c:v>115.91000000000001</c:v>
                </c:pt>
                <c:pt idx="110">
                  <c:v>116.99999999999999</c:v>
                </c:pt>
                <c:pt idx="111">
                  <c:v>118.33</c:v>
                </c:pt>
                <c:pt idx="112">
                  <c:v>119.49</c:v>
                </c:pt>
                <c:pt idx="113">
                  <c:v>120.61999999999999</c:v>
                </c:pt>
                <c:pt idx="114">
                  <c:v>121.71999999999998</c:v>
                </c:pt>
                <c:pt idx="115">
                  <c:v>122.82000000000001</c:v>
                </c:pt>
                <c:pt idx="116">
                  <c:v>123.92999999999999</c:v>
                </c:pt>
                <c:pt idx="117">
                  <c:v>125.02999999999999</c:v>
                </c:pt>
                <c:pt idx="118">
                  <c:v>126.13000000000001</c:v>
                </c:pt>
                <c:pt idx="119">
                  <c:v>127.24</c:v>
                </c:pt>
                <c:pt idx="120">
                  <c:v>128.33999999999997</c:v>
                </c:pt>
                <c:pt idx="121">
                  <c:v>129.89999999999998</c:v>
                </c:pt>
                <c:pt idx="122">
                  <c:v>131.01</c:v>
                </c:pt>
                <c:pt idx="123">
                  <c:v>132.11000000000001</c:v>
                </c:pt>
                <c:pt idx="124">
                  <c:v>133.23000000000002</c:v>
                </c:pt>
                <c:pt idx="125">
                  <c:v>134.33999999999997</c:v>
                </c:pt>
                <c:pt idx="126">
                  <c:v>135.44999999999999</c:v>
                </c:pt>
                <c:pt idx="127">
                  <c:v>136.57</c:v>
                </c:pt>
                <c:pt idx="128">
                  <c:v>137.68</c:v>
                </c:pt>
                <c:pt idx="129">
                  <c:v>138.79000000000002</c:v>
                </c:pt>
                <c:pt idx="130">
                  <c:v>140.51</c:v>
                </c:pt>
                <c:pt idx="131">
                  <c:v>141.64999999999998</c:v>
                </c:pt>
                <c:pt idx="132">
                  <c:v>142.76</c:v>
                </c:pt>
                <c:pt idx="133">
                  <c:v>161.90999999999997</c:v>
                </c:pt>
                <c:pt idx="134">
                  <c:v>163.05000000000001</c:v>
                </c:pt>
                <c:pt idx="135">
                  <c:v>164.19</c:v>
                </c:pt>
                <c:pt idx="136">
                  <c:v>165.34999999999997</c:v>
                </c:pt>
                <c:pt idx="137">
                  <c:v>166.46999999999997</c:v>
                </c:pt>
                <c:pt idx="138">
                  <c:v>167.59999999999997</c:v>
                </c:pt>
                <c:pt idx="139">
                  <c:v>168.72999999999996</c:v>
                </c:pt>
                <c:pt idx="140">
                  <c:v>169.88</c:v>
                </c:pt>
                <c:pt idx="141">
                  <c:v>171</c:v>
                </c:pt>
                <c:pt idx="142">
                  <c:v>172.15999999999997</c:v>
                </c:pt>
                <c:pt idx="143">
                  <c:v>173.28999999999996</c:v>
                </c:pt>
                <c:pt idx="144">
                  <c:v>174.41999999999996</c:v>
                </c:pt>
                <c:pt idx="145">
                  <c:v>175.56</c:v>
                </c:pt>
                <c:pt idx="146">
                  <c:v>176.69</c:v>
                </c:pt>
                <c:pt idx="147">
                  <c:v>177.81</c:v>
                </c:pt>
                <c:pt idx="148">
                  <c:v>178.94</c:v>
                </c:pt>
                <c:pt idx="149">
                  <c:v>180.06</c:v>
                </c:pt>
                <c:pt idx="150">
                  <c:v>181.19</c:v>
                </c:pt>
                <c:pt idx="151">
                  <c:v>182.31</c:v>
                </c:pt>
                <c:pt idx="152">
                  <c:v>183.45999999999998</c:v>
                </c:pt>
                <c:pt idx="153">
                  <c:v>184.58999999999997</c:v>
                </c:pt>
                <c:pt idx="154">
                  <c:v>185.70999999999998</c:v>
                </c:pt>
                <c:pt idx="155">
                  <c:v>186.83999999999997</c:v>
                </c:pt>
                <c:pt idx="156">
                  <c:v>187.95999999999998</c:v>
                </c:pt>
                <c:pt idx="157">
                  <c:v>189.13</c:v>
                </c:pt>
                <c:pt idx="158">
                  <c:v>190.25</c:v>
                </c:pt>
                <c:pt idx="159">
                  <c:v>191.38</c:v>
                </c:pt>
                <c:pt idx="160">
                  <c:v>192.5</c:v>
                </c:pt>
                <c:pt idx="161">
                  <c:v>193.62</c:v>
                </c:pt>
                <c:pt idx="162">
                  <c:v>194.77999999999997</c:v>
                </c:pt>
                <c:pt idx="163">
                  <c:v>195.91999999999996</c:v>
                </c:pt>
                <c:pt idx="164">
                  <c:v>197.05</c:v>
                </c:pt>
                <c:pt idx="165">
                  <c:v>198.18</c:v>
                </c:pt>
                <c:pt idx="166">
                  <c:v>199.3</c:v>
                </c:pt>
                <c:pt idx="167">
                  <c:v>200.43</c:v>
                </c:pt>
                <c:pt idx="168">
                  <c:v>201.56</c:v>
                </c:pt>
                <c:pt idx="169">
                  <c:v>202.68</c:v>
                </c:pt>
                <c:pt idx="170">
                  <c:v>203.82</c:v>
                </c:pt>
                <c:pt idx="171">
                  <c:v>204.96999999999997</c:v>
                </c:pt>
                <c:pt idx="172">
                  <c:v>206.13</c:v>
                </c:pt>
                <c:pt idx="173">
                  <c:v>207.32</c:v>
                </c:pt>
                <c:pt idx="174">
                  <c:v>208.45</c:v>
                </c:pt>
                <c:pt idx="175">
                  <c:v>209.59999999999997</c:v>
                </c:pt>
                <c:pt idx="176">
                  <c:v>210.71999999999997</c:v>
                </c:pt>
                <c:pt idx="177">
                  <c:v>211.84999999999997</c:v>
                </c:pt>
                <c:pt idx="178">
                  <c:v>213</c:v>
                </c:pt>
                <c:pt idx="179">
                  <c:v>214.12</c:v>
                </c:pt>
                <c:pt idx="180">
                  <c:v>215.25</c:v>
                </c:pt>
                <c:pt idx="181">
                  <c:v>216.37</c:v>
                </c:pt>
                <c:pt idx="182">
                  <c:v>217.5</c:v>
                </c:pt>
                <c:pt idx="183">
                  <c:v>218.62</c:v>
                </c:pt>
                <c:pt idx="184">
                  <c:v>219.75</c:v>
                </c:pt>
                <c:pt idx="185">
                  <c:v>220.87</c:v>
                </c:pt>
                <c:pt idx="186">
                  <c:v>222.02999999999997</c:v>
                </c:pt>
                <c:pt idx="187">
                  <c:v>223.14999999999998</c:v>
                </c:pt>
                <c:pt idx="188">
                  <c:v>224.27999999999997</c:v>
                </c:pt>
                <c:pt idx="189">
                  <c:v>225.39999999999998</c:v>
                </c:pt>
                <c:pt idx="190">
                  <c:v>227.35999999999996</c:v>
                </c:pt>
                <c:pt idx="191">
                  <c:v>228.47999999999996</c:v>
                </c:pt>
                <c:pt idx="192">
                  <c:v>229.59999999999997</c:v>
                </c:pt>
                <c:pt idx="193">
                  <c:v>230.72999999999996</c:v>
                </c:pt>
                <c:pt idx="194">
                  <c:v>231.84999999999997</c:v>
                </c:pt>
                <c:pt idx="195">
                  <c:v>233.01</c:v>
                </c:pt>
                <c:pt idx="196">
                  <c:v>234.14</c:v>
                </c:pt>
                <c:pt idx="197">
                  <c:v>235.26</c:v>
                </c:pt>
                <c:pt idx="198">
                  <c:v>236.37</c:v>
                </c:pt>
                <c:pt idx="199">
                  <c:v>237.5</c:v>
                </c:pt>
                <c:pt idx="200">
                  <c:v>238.63</c:v>
                </c:pt>
                <c:pt idx="201">
                  <c:v>239.64</c:v>
                </c:pt>
                <c:pt idx="202">
                  <c:v>240.66000000000003</c:v>
                </c:pt>
                <c:pt idx="203">
                  <c:v>241.67000000000002</c:v>
                </c:pt>
                <c:pt idx="204">
                  <c:v>242.68</c:v>
                </c:pt>
                <c:pt idx="205">
                  <c:v>243.7</c:v>
                </c:pt>
                <c:pt idx="206">
                  <c:v>244.71000000000004</c:v>
                </c:pt>
                <c:pt idx="207">
                  <c:v>245.73000000000002</c:v>
                </c:pt>
                <c:pt idx="208">
                  <c:v>246.74</c:v>
                </c:pt>
                <c:pt idx="209">
                  <c:v>247.75</c:v>
                </c:pt>
                <c:pt idx="210">
                  <c:v>248.76999999999998</c:v>
                </c:pt>
                <c:pt idx="211">
                  <c:v>249.78000000000003</c:v>
                </c:pt>
                <c:pt idx="212">
                  <c:v>250.79000000000002</c:v>
                </c:pt>
                <c:pt idx="213">
                  <c:v>251.81</c:v>
                </c:pt>
                <c:pt idx="214">
                  <c:v>252.82</c:v>
                </c:pt>
                <c:pt idx="215">
                  <c:v>253.82999999999998</c:v>
                </c:pt>
                <c:pt idx="216">
                  <c:v>254.85000000000002</c:v>
                </c:pt>
                <c:pt idx="217">
                  <c:v>260.99</c:v>
                </c:pt>
                <c:pt idx="218">
                  <c:v>262</c:v>
                </c:pt>
                <c:pt idx="219">
                  <c:v>263.01</c:v>
                </c:pt>
                <c:pt idx="220">
                  <c:v>264.03000000000003</c:v>
                </c:pt>
                <c:pt idx="221">
                  <c:v>265.04000000000002</c:v>
                </c:pt>
                <c:pt idx="222">
                  <c:v>266.06</c:v>
                </c:pt>
                <c:pt idx="223">
                  <c:v>267.07</c:v>
                </c:pt>
                <c:pt idx="224">
                  <c:v>268.09000000000003</c:v>
                </c:pt>
                <c:pt idx="225">
                  <c:v>269.11</c:v>
                </c:pt>
                <c:pt idx="226">
                  <c:v>270.13</c:v>
                </c:pt>
                <c:pt idx="227">
                  <c:v>271.14</c:v>
                </c:pt>
                <c:pt idx="228">
                  <c:v>272.16000000000003</c:v>
                </c:pt>
                <c:pt idx="229">
                  <c:v>273.17</c:v>
                </c:pt>
                <c:pt idx="230">
                  <c:v>274.19</c:v>
                </c:pt>
                <c:pt idx="231">
                  <c:v>275.2</c:v>
                </c:pt>
                <c:pt idx="232">
                  <c:v>276.22000000000003</c:v>
                </c:pt>
                <c:pt idx="233">
                  <c:v>277.23</c:v>
                </c:pt>
                <c:pt idx="234">
                  <c:v>278.25</c:v>
                </c:pt>
                <c:pt idx="235">
                  <c:v>279.26</c:v>
                </c:pt>
                <c:pt idx="236">
                  <c:v>280.28000000000003</c:v>
                </c:pt>
                <c:pt idx="237">
                  <c:v>281.29000000000002</c:v>
                </c:pt>
                <c:pt idx="238">
                  <c:v>282.31</c:v>
                </c:pt>
                <c:pt idx="239">
                  <c:v>283.32</c:v>
                </c:pt>
                <c:pt idx="240">
                  <c:v>284.34000000000003</c:v>
                </c:pt>
                <c:pt idx="241">
                  <c:v>285.36</c:v>
                </c:pt>
                <c:pt idx="242">
                  <c:v>286.38</c:v>
                </c:pt>
                <c:pt idx="243">
                  <c:v>287.39</c:v>
                </c:pt>
                <c:pt idx="244">
                  <c:v>288.41000000000003</c:v>
                </c:pt>
                <c:pt idx="245">
                  <c:v>289.42</c:v>
                </c:pt>
                <c:pt idx="246">
                  <c:v>290.44</c:v>
                </c:pt>
                <c:pt idx="247">
                  <c:v>291.45</c:v>
                </c:pt>
                <c:pt idx="248">
                  <c:v>292.47000000000003</c:v>
                </c:pt>
                <c:pt idx="249">
                  <c:v>293.48</c:v>
                </c:pt>
                <c:pt idx="250">
                  <c:v>294.49</c:v>
                </c:pt>
                <c:pt idx="251">
                  <c:v>295.51</c:v>
                </c:pt>
                <c:pt idx="252">
                  <c:v>296.52</c:v>
                </c:pt>
                <c:pt idx="253">
                  <c:v>297.54000000000002</c:v>
                </c:pt>
                <c:pt idx="254">
                  <c:v>298.55</c:v>
                </c:pt>
                <c:pt idx="255">
                  <c:v>299.56</c:v>
                </c:pt>
                <c:pt idx="256">
                  <c:v>300.58</c:v>
                </c:pt>
                <c:pt idx="257">
                  <c:v>301.59000000000003</c:v>
                </c:pt>
                <c:pt idx="258">
                  <c:v>302.61</c:v>
                </c:pt>
                <c:pt idx="259">
                  <c:v>303.62</c:v>
                </c:pt>
                <c:pt idx="260">
                  <c:v>304.64</c:v>
                </c:pt>
                <c:pt idx="261">
                  <c:v>305.65000000000003</c:v>
                </c:pt>
                <c:pt idx="262">
                  <c:v>306.67</c:v>
                </c:pt>
                <c:pt idx="263">
                  <c:v>307.68</c:v>
                </c:pt>
                <c:pt idx="264">
                  <c:v>308.7</c:v>
                </c:pt>
                <c:pt idx="265">
                  <c:v>309.71000000000004</c:v>
                </c:pt>
                <c:pt idx="266">
                  <c:v>310.73</c:v>
                </c:pt>
                <c:pt idx="267">
                  <c:v>311.74</c:v>
                </c:pt>
                <c:pt idx="268">
                  <c:v>312.76</c:v>
                </c:pt>
                <c:pt idx="269">
                  <c:v>313.77</c:v>
                </c:pt>
                <c:pt idx="270">
                  <c:v>314.79000000000002</c:v>
                </c:pt>
                <c:pt idx="271">
                  <c:v>315.8</c:v>
                </c:pt>
                <c:pt idx="272">
                  <c:v>316.82</c:v>
                </c:pt>
                <c:pt idx="273">
                  <c:v>320.15000000000003</c:v>
                </c:pt>
                <c:pt idx="274">
                  <c:v>321.16000000000003</c:v>
                </c:pt>
                <c:pt idx="275">
                  <c:v>322.17</c:v>
                </c:pt>
                <c:pt idx="276">
                  <c:v>323.19</c:v>
                </c:pt>
                <c:pt idx="277">
                  <c:v>324.2</c:v>
                </c:pt>
                <c:pt idx="278">
                  <c:v>325.22000000000003</c:v>
                </c:pt>
                <c:pt idx="279">
                  <c:v>326.24</c:v>
                </c:pt>
                <c:pt idx="280">
                  <c:v>327.25</c:v>
                </c:pt>
                <c:pt idx="281">
                  <c:v>328.27</c:v>
                </c:pt>
                <c:pt idx="282">
                  <c:v>329.28000000000003</c:v>
                </c:pt>
                <c:pt idx="283">
                  <c:v>330.3</c:v>
                </c:pt>
                <c:pt idx="284">
                  <c:v>331.31</c:v>
                </c:pt>
                <c:pt idx="285">
                  <c:v>332.32</c:v>
                </c:pt>
                <c:pt idx="286">
                  <c:v>333.34000000000003</c:v>
                </c:pt>
                <c:pt idx="287">
                  <c:v>334.35</c:v>
                </c:pt>
                <c:pt idx="288">
                  <c:v>335.37</c:v>
                </c:pt>
                <c:pt idx="289">
                  <c:v>336.38</c:v>
                </c:pt>
                <c:pt idx="290">
                  <c:v>337.40000000000003</c:v>
                </c:pt>
                <c:pt idx="291">
                  <c:v>338.42</c:v>
                </c:pt>
                <c:pt idx="292">
                  <c:v>339.44</c:v>
                </c:pt>
                <c:pt idx="293">
                  <c:v>340.46000000000004</c:v>
                </c:pt>
                <c:pt idx="294">
                  <c:v>341.47</c:v>
                </c:pt>
                <c:pt idx="295">
                  <c:v>342.49</c:v>
                </c:pt>
                <c:pt idx="296">
                  <c:v>343.51</c:v>
                </c:pt>
                <c:pt idx="297">
                  <c:v>344.52</c:v>
                </c:pt>
                <c:pt idx="298">
                  <c:v>345.54</c:v>
                </c:pt>
                <c:pt idx="299">
                  <c:v>346.55</c:v>
                </c:pt>
                <c:pt idx="300">
                  <c:v>351.40000000000003</c:v>
                </c:pt>
                <c:pt idx="301">
                  <c:v>352.42</c:v>
                </c:pt>
                <c:pt idx="302">
                  <c:v>353.43</c:v>
                </c:pt>
                <c:pt idx="303">
                  <c:v>354.45</c:v>
                </c:pt>
                <c:pt idx="304">
                  <c:v>355.46000000000004</c:v>
                </c:pt>
                <c:pt idx="305">
                  <c:v>356.48</c:v>
                </c:pt>
                <c:pt idx="306">
                  <c:v>357.49</c:v>
                </c:pt>
                <c:pt idx="307">
                  <c:v>358.53000000000003</c:v>
                </c:pt>
                <c:pt idx="308">
                  <c:v>359.55</c:v>
                </c:pt>
                <c:pt idx="309">
                  <c:v>360.56</c:v>
                </c:pt>
                <c:pt idx="310">
                  <c:v>361.57</c:v>
                </c:pt>
                <c:pt idx="311">
                  <c:v>362.59000000000003</c:v>
                </c:pt>
                <c:pt idx="312">
                  <c:v>363.6</c:v>
                </c:pt>
                <c:pt idx="313">
                  <c:v>364.62</c:v>
                </c:pt>
                <c:pt idx="314">
                  <c:v>365.63</c:v>
                </c:pt>
                <c:pt idx="315">
                  <c:v>366.65000000000003</c:v>
                </c:pt>
                <c:pt idx="316">
                  <c:v>367.66</c:v>
                </c:pt>
                <c:pt idx="317">
                  <c:v>368.68</c:v>
                </c:pt>
                <c:pt idx="318">
                  <c:v>369.69</c:v>
                </c:pt>
                <c:pt idx="319">
                  <c:v>370.7</c:v>
                </c:pt>
                <c:pt idx="320">
                  <c:v>371.72</c:v>
                </c:pt>
                <c:pt idx="321">
                  <c:v>372.74</c:v>
                </c:pt>
                <c:pt idx="322">
                  <c:v>373.76</c:v>
                </c:pt>
                <c:pt idx="323">
                  <c:v>374.77</c:v>
                </c:pt>
                <c:pt idx="324">
                  <c:v>375.79</c:v>
                </c:pt>
                <c:pt idx="325">
                  <c:v>376.8</c:v>
                </c:pt>
                <c:pt idx="326">
                  <c:v>377.82</c:v>
                </c:pt>
                <c:pt idx="327">
                  <c:v>378.83</c:v>
                </c:pt>
                <c:pt idx="328">
                  <c:v>379.85</c:v>
                </c:pt>
                <c:pt idx="329">
                  <c:v>380.86</c:v>
                </c:pt>
                <c:pt idx="330">
                  <c:v>381.88</c:v>
                </c:pt>
                <c:pt idx="331">
                  <c:v>382.89</c:v>
                </c:pt>
                <c:pt idx="332">
                  <c:v>383.91</c:v>
                </c:pt>
                <c:pt idx="333">
                  <c:v>384.92</c:v>
                </c:pt>
                <c:pt idx="334">
                  <c:v>385.93</c:v>
                </c:pt>
                <c:pt idx="335">
                  <c:v>386.95000000000005</c:v>
                </c:pt>
                <c:pt idx="336">
                  <c:v>387.96000000000004</c:v>
                </c:pt>
                <c:pt idx="337">
                  <c:v>388.98</c:v>
                </c:pt>
                <c:pt idx="338">
                  <c:v>390.03</c:v>
                </c:pt>
                <c:pt idx="339">
                  <c:v>391.04999999999995</c:v>
                </c:pt>
                <c:pt idx="340">
                  <c:v>392.07000000000005</c:v>
                </c:pt>
                <c:pt idx="341">
                  <c:v>393.09000000000003</c:v>
                </c:pt>
                <c:pt idx="342">
                  <c:v>394.11</c:v>
                </c:pt>
                <c:pt idx="343">
                  <c:v>395.15</c:v>
                </c:pt>
                <c:pt idx="344">
                  <c:v>396.16999999999996</c:v>
                </c:pt>
                <c:pt idx="345">
                  <c:v>397.21000000000004</c:v>
                </c:pt>
                <c:pt idx="346">
                  <c:v>398.22</c:v>
                </c:pt>
                <c:pt idx="347">
                  <c:v>399.23999999999995</c:v>
                </c:pt>
                <c:pt idx="348">
                  <c:v>400.24999999999994</c:v>
                </c:pt>
                <c:pt idx="349">
                  <c:v>401.32</c:v>
                </c:pt>
                <c:pt idx="350">
                  <c:v>402.61999999999995</c:v>
                </c:pt>
                <c:pt idx="351">
                  <c:v>403.64999999999992</c:v>
                </c:pt>
                <c:pt idx="352">
                  <c:v>404.6699999999999</c:v>
                </c:pt>
                <c:pt idx="353">
                  <c:v>405.71999999999997</c:v>
                </c:pt>
                <c:pt idx="354">
                  <c:v>406.73999999999995</c:v>
                </c:pt>
                <c:pt idx="355">
                  <c:v>407.81</c:v>
                </c:pt>
                <c:pt idx="356">
                  <c:v>408.90999999999991</c:v>
                </c:pt>
                <c:pt idx="357">
                  <c:v>409.93</c:v>
                </c:pt>
                <c:pt idx="358">
                  <c:v>410.96999999999997</c:v>
                </c:pt>
                <c:pt idx="359">
                  <c:v>412.00999999999993</c:v>
                </c:pt>
                <c:pt idx="360">
                  <c:v>413.03999999999991</c:v>
                </c:pt>
                <c:pt idx="361">
                  <c:v>414.08</c:v>
                </c:pt>
                <c:pt idx="362">
                  <c:v>415.09999999999997</c:v>
                </c:pt>
                <c:pt idx="363">
                  <c:v>416.19</c:v>
                </c:pt>
                <c:pt idx="364">
                  <c:v>417.23999999999995</c:v>
                </c:pt>
                <c:pt idx="365">
                  <c:v>418.28999999999991</c:v>
                </c:pt>
                <c:pt idx="366">
                  <c:v>419.34</c:v>
                </c:pt>
                <c:pt idx="367">
                  <c:v>420.39999999999992</c:v>
                </c:pt>
                <c:pt idx="368">
                  <c:v>421.45</c:v>
                </c:pt>
                <c:pt idx="369">
                  <c:v>422.49999999999994</c:v>
                </c:pt>
                <c:pt idx="370">
                  <c:v>423.5499999999999</c:v>
                </c:pt>
                <c:pt idx="371">
                  <c:v>424.59999999999997</c:v>
                </c:pt>
                <c:pt idx="372">
                  <c:v>425.64999999999992</c:v>
                </c:pt>
                <c:pt idx="373">
                  <c:v>426.71</c:v>
                </c:pt>
                <c:pt idx="374">
                  <c:v>427.75999999999993</c:v>
                </c:pt>
                <c:pt idx="375">
                  <c:v>428.81</c:v>
                </c:pt>
                <c:pt idx="376">
                  <c:v>429.86999999999995</c:v>
                </c:pt>
                <c:pt idx="377">
                  <c:v>430.9199999999999</c:v>
                </c:pt>
                <c:pt idx="378">
                  <c:v>431.96999999999997</c:v>
                </c:pt>
                <c:pt idx="379">
                  <c:v>433.01999999999992</c:v>
                </c:pt>
                <c:pt idx="380">
                  <c:v>434.08</c:v>
                </c:pt>
                <c:pt idx="381">
                  <c:v>435.12999999999994</c:v>
                </c:pt>
                <c:pt idx="382">
                  <c:v>436.18</c:v>
                </c:pt>
                <c:pt idx="383">
                  <c:v>437.22999999999996</c:v>
                </c:pt>
                <c:pt idx="384">
                  <c:v>438.27999999999992</c:v>
                </c:pt>
                <c:pt idx="385">
                  <c:v>439.34</c:v>
                </c:pt>
                <c:pt idx="386">
                  <c:v>440.37999999999994</c:v>
                </c:pt>
                <c:pt idx="387">
                  <c:v>441.43</c:v>
                </c:pt>
                <c:pt idx="388">
                  <c:v>442.48999999999995</c:v>
                </c:pt>
                <c:pt idx="389">
                  <c:v>443.53999999999991</c:v>
                </c:pt>
                <c:pt idx="390">
                  <c:v>444.59</c:v>
                </c:pt>
                <c:pt idx="391">
                  <c:v>445.63999999999993</c:v>
                </c:pt>
                <c:pt idx="392">
                  <c:v>446.69</c:v>
                </c:pt>
                <c:pt idx="393">
                  <c:v>447.74999999999994</c:v>
                </c:pt>
                <c:pt idx="394">
                  <c:v>448.7999999999999</c:v>
                </c:pt>
                <c:pt idx="395">
                  <c:v>449.84999999999997</c:v>
                </c:pt>
                <c:pt idx="396">
                  <c:v>450.95</c:v>
                </c:pt>
                <c:pt idx="397">
                  <c:v>452.18</c:v>
                </c:pt>
                <c:pt idx="398">
                  <c:v>453.22999999999996</c:v>
                </c:pt>
                <c:pt idx="399">
                  <c:v>454.28999999999991</c:v>
                </c:pt>
                <c:pt idx="400">
                  <c:v>455.38999999999993</c:v>
                </c:pt>
                <c:pt idx="401">
                  <c:v>479.87999999999994</c:v>
                </c:pt>
                <c:pt idx="402">
                  <c:v>481.63999999999993</c:v>
                </c:pt>
                <c:pt idx="403">
                  <c:v>482.73999999999995</c:v>
                </c:pt>
                <c:pt idx="404">
                  <c:v>483.77999999999992</c:v>
                </c:pt>
                <c:pt idx="405">
                  <c:v>484.83</c:v>
                </c:pt>
                <c:pt idx="406">
                  <c:v>485.93</c:v>
                </c:pt>
                <c:pt idx="407">
                  <c:v>486.97999999999996</c:v>
                </c:pt>
                <c:pt idx="408">
                  <c:v>488.02999999999992</c:v>
                </c:pt>
                <c:pt idx="409">
                  <c:v>489.07</c:v>
                </c:pt>
                <c:pt idx="410">
                  <c:v>490.4199999999999</c:v>
                </c:pt>
                <c:pt idx="411">
                  <c:v>491.47999999999996</c:v>
                </c:pt>
                <c:pt idx="412">
                  <c:v>492.51999999999992</c:v>
                </c:pt>
                <c:pt idx="413">
                  <c:v>493.57</c:v>
                </c:pt>
                <c:pt idx="414">
                  <c:v>494.60999999999996</c:v>
                </c:pt>
                <c:pt idx="415">
                  <c:v>495.7</c:v>
                </c:pt>
                <c:pt idx="416">
                  <c:v>496.73999999999995</c:v>
                </c:pt>
                <c:pt idx="417">
                  <c:v>497.78999999999991</c:v>
                </c:pt>
                <c:pt idx="418">
                  <c:v>498.84</c:v>
                </c:pt>
                <c:pt idx="419">
                  <c:v>499.88999999999993</c:v>
                </c:pt>
                <c:pt idx="420">
                  <c:v>500.95</c:v>
                </c:pt>
                <c:pt idx="421">
                  <c:v>501.98999999999995</c:v>
                </c:pt>
                <c:pt idx="422">
                  <c:v>503.03999999999991</c:v>
                </c:pt>
                <c:pt idx="423">
                  <c:v>504.14999999999992</c:v>
                </c:pt>
                <c:pt idx="424">
                  <c:v>505.19</c:v>
                </c:pt>
                <c:pt idx="425">
                  <c:v>506.24999999999994</c:v>
                </c:pt>
                <c:pt idx="426">
                  <c:v>507.2999999999999</c:v>
                </c:pt>
                <c:pt idx="427">
                  <c:v>508.34999999999997</c:v>
                </c:pt>
                <c:pt idx="428">
                  <c:v>509.43</c:v>
                </c:pt>
                <c:pt idx="429">
                  <c:v>510.47999999999996</c:v>
                </c:pt>
                <c:pt idx="430">
                  <c:v>511.51999999999992</c:v>
                </c:pt>
                <c:pt idx="431">
                  <c:v>512.56000000000006</c:v>
                </c:pt>
                <c:pt idx="432">
                  <c:v>513.61</c:v>
                </c:pt>
                <c:pt idx="433">
                  <c:v>514.66999999999996</c:v>
                </c:pt>
                <c:pt idx="434">
                  <c:v>515.71</c:v>
                </c:pt>
                <c:pt idx="435">
                  <c:v>516.76</c:v>
                </c:pt>
                <c:pt idx="436">
                  <c:v>517.79999999999995</c:v>
                </c:pt>
                <c:pt idx="437">
                  <c:v>518.91999999999996</c:v>
                </c:pt>
                <c:pt idx="438">
                  <c:v>519.97</c:v>
                </c:pt>
                <c:pt idx="439">
                  <c:v>521.04999999999995</c:v>
                </c:pt>
                <c:pt idx="440">
                  <c:v>522.14</c:v>
                </c:pt>
                <c:pt idx="441">
                  <c:v>523.22</c:v>
                </c:pt>
                <c:pt idx="442">
                  <c:v>524.28</c:v>
                </c:pt>
                <c:pt idx="443">
                  <c:v>525.33000000000004</c:v>
                </c:pt>
                <c:pt idx="444">
                  <c:v>526.37</c:v>
                </c:pt>
                <c:pt idx="445">
                  <c:v>527.43000000000006</c:v>
                </c:pt>
                <c:pt idx="446">
                  <c:v>528.48</c:v>
                </c:pt>
                <c:pt idx="447">
                  <c:v>529.52</c:v>
                </c:pt>
                <c:pt idx="448">
                  <c:v>530.57000000000005</c:v>
                </c:pt>
                <c:pt idx="449">
                  <c:v>531.62</c:v>
                </c:pt>
                <c:pt idx="450">
                  <c:v>532.71</c:v>
                </c:pt>
                <c:pt idx="451">
                  <c:v>533.84</c:v>
                </c:pt>
                <c:pt idx="452">
                  <c:v>534.9</c:v>
                </c:pt>
                <c:pt idx="453">
                  <c:v>535.95000000000005</c:v>
                </c:pt>
                <c:pt idx="454">
                  <c:v>537</c:v>
                </c:pt>
                <c:pt idx="455">
                  <c:v>538.04999999999995</c:v>
                </c:pt>
                <c:pt idx="456">
                  <c:v>539.1</c:v>
                </c:pt>
                <c:pt idx="457">
                  <c:v>540.15</c:v>
                </c:pt>
                <c:pt idx="458">
                  <c:v>541.19000000000005</c:v>
                </c:pt>
                <c:pt idx="459">
                  <c:v>542.24</c:v>
                </c:pt>
                <c:pt idx="460">
                  <c:v>543.29</c:v>
                </c:pt>
                <c:pt idx="461">
                  <c:v>544.34</c:v>
                </c:pt>
                <c:pt idx="462">
                  <c:v>545.4</c:v>
                </c:pt>
                <c:pt idx="463">
                  <c:v>546.47</c:v>
                </c:pt>
                <c:pt idx="464">
                  <c:v>547.54999999999995</c:v>
                </c:pt>
                <c:pt idx="465">
                  <c:v>548.61</c:v>
                </c:pt>
                <c:pt idx="466">
                  <c:v>549.70000000000005</c:v>
                </c:pt>
                <c:pt idx="467">
                  <c:v>550.74</c:v>
                </c:pt>
                <c:pt idx="468">
                  <c:v>551.79</c:v>
                </c:pt>
                <c:pt idx="469">
                  <c:v>552.84</c:v>
                </c:pt>
                <c:pt idx="470">
                  <c:v>554.51</c:v>
                </c:pt>
                <c:pt idx="471">
                  <c:v>555.57000000000005</c:v>
                </c:pt>
                <c:pt idx="472">
                  <c:v>556.62</c:v>
                </c:pt>
                <c:pt idx="473">
                  <c:v>557.73</c:v>
                </c:pt>
                <c:pt idx="474">
                  <c:v>558.79</c:v>
                </c:pt>
                <c:pt idx="475">
                  <c:v>559.85</c:v>
                </c:pt>
                <c:pt idx="476">
                  <c:v>560.9</c:v>
                </c:pt>
                <c:pt idx="477">
                  <c:v>561.94000000000005</c:v>
                </c:pt>
                <c:pt idx="478">
                  <c:v>562.98</c:v>
                </c:pt>
                <c:pt idx="479">
                  <c:v>564.04</c:v>
                </c:pt>
                <c:pt idx="480">
                  <c:v>565.1</c:v>
                </c:pt>
                <c:pt idx="481">
                  <c:v>566.15</c:v>
                </c:pt>
                <c:pt idx="482">
                  <c:v>567.21</c:v>
                </c:pt>
                <c:pt idx="483">
                  <c:v>568.29999999999995</c:v>
                </c:pt>
                <c:pt idx="484">
                  <c:v>569.37</c:v>
                </c:pt>
                <c:pt idx="485">
                  <c:v>570.41999999999996</c:v>
                </c:pt>
                <c:pt idx="486">
                  <c:v>571.46</c:v>
                </c:pt>
                <c:pt idx="487">
                  <c:v>572.51</c:v>
                </c:pt>
                <c:pt idx="488">
                  <c:v>573.58000000000004</c:v>
                </c:pt>
                <c:pt idx="489">
                  <c:v>574.62</c:v>
                </c:pt>
                <c:pt idx="490">
                  <c:v>575.72</c:v>
                </c:pt>
                <c:pt idx="491">
                  <c:v>576.79</c:v>
                </c:pt>
                <c:pt idx="492">
                  <c:v>577.84</c:v>
                </c:pt>
                <c:pt idx="493">
                  <c:v>578.89</c:v>
                </c:pt>
                <c:pt idx="494">
                  <c:v>579.94000000000005</c:v>
                </c:pt>
                <c:pt idx="495">
                  <c:v>581.01</c:v>
                </c:pt>
                <c:pt idx="496">
                  <c:v>582.13</c:v>
                </c:pt>
                <c:pt idx="497">
                  <c:v>583.19000000000005</c:v>
                </c:pt>
                <c:pt idx="498">
                  <c:v>584.29999999999995</c:v>
                </c:pt>
                <c:pt idx="499">
                  <c:v>585.35</c:v>
                </c:pt>
                <c:pt idx="500">
                  <c:v>586.41</c:v>
                </c:pt>
                <c:pt idx="501">
                  <c:v>587.46</c:v>
                </c:pt>
                <c:pt idx="502">
                  <c:v>588.52</c:v>
                </c:pt>
                <c:pt idx="503">
                  <c:v>589.56000000000006</c:v>
                </c:pt>
                <c:pt idx="504">
                  <c:v>590.61</c:v>
                </c:pt>
                <c:pt idx="505">
                  <c:v>591.72</c:v>
                </c:pt>
                <c:pt idx="506">
                  <c:v>592.78</c:v>
                </c:pt>
                <c:pt idx="507">
                  <c:v>593.83000000000004</c:v>
                </c:pt>
                <c:pt idx="508">
                  <c:v>594.87</c:v>
                </c:pt>
                <c:pt idx="509">
                  <c:v>595.91999999999996</c:v>
                </c:pt>
                <c:pt idx="510">
                  <c:v>596.96</c:v>
                </c:pt>
                <c:pt idx="511">
                  <c:v>598</c:v>
                </c:pt>
                <c:pt idx="512">
                  <c:v>599.04999999999995</c:v>
                </c:pt>
                <c:pt idx="513">
                  <c:v>600.15</c:v>
                </c:pt>
                <c:pt idx="514">
                  <c:v>601.28</c:v>
                </c:pt>
                <c:pt idx="515">
                  <c:v>602.32000000000005</c:v>
                </c:pt>
                <c:pt idx="516">
                  <c:v>603.39</c:v>
                </c:pt>
                <c:pt idx="517">
                  <c:v>604.44000000000005</c:v>
                </c:pt>
                <c:pt idx="518">
                  <c:v>605.48</c:v>
                </c:pt>
                <c:pt idx="519">
                  <c:v>606.53</c:v>
                </c:pt>
                <c:pt idx="520">
                  <c:v>607.89</c:v>
                </c:pt>
                <c:pt idx="521">
                  <c:v>608.97</c:v>
                </c:pt>
                <c:pt idx="522">
                  <c:v>610.02</c:v>
                </c:pt>
                <c:pt idx="523">
                  <c:v>611.09</c:v>
                </c:pt>
                <c:pt idx="524">
                  <c:v>612.21</c:v>
                </c:pt>
                <c:pt idx="525">
                  <c:v>613.26</c:v>
                </c:pt>
                <c:pt idx="526">
                  <c:v>614.34</c:v>
                </c:pt>
                <c:pt idx="527">
                  <c:v>615.4</c:v>
                </c:pt>
                <c:pt idx="528">
                  <c:v>616.48</c:v>
                </c:pt>
                <c:pt idx="529">
                  <c:v>617.53</c:v>
                </c:pt>
                <c:pt idx="530">
                  <c:v>618.6</c:v>
                </c:pt>
                <c:pt idx="531">
                  <c:v>619.66</c:v>
                </c:pt>
                <c:pt idx="532">
                  <c:v>620.71</c:v>
                </c:pt>
                <c:pt idx="533">
                  <c:v>621.75</c:v>
                </c:pt>
                <c:pt idx="534">
                  <c:v>622.79999999999995</c:v>
                </c:pt>
                <c:pt idx="535">
                  <c:v>623.86</c:v>
                </c:pt>
                <c:pt idx="536">
                  <c:v>624.91</c:v>
                </c:pt>
                <c:pt idx="537">
                  <c:v>625.96</c:v>
                </c:pt>
                <c:pt idx="538">
                  <c:v>627.02</c:v>
                </c:pt>
                <c:pt idx="539">
                  <c:v>628.07000000000005</c:v>
                </c:pt>
                <c:pt idx="540">
                  <c:v>629.36</c:v>
                </c:pt>
                <c:pt idx="541">
                  <c:v>630.41999999999996</c:v>
                </c:pt>
                <c:pt idx="542">
                  <c:v>631.46</c:v>
                </c:pt>
                <c:pt idx="543">
                  <c:v>632.54999999999995</c:v>
                </c:pt>
                <c:pt idx="544">
                  <c:v>633.61</c:v>
                </c:pt>
                <c:pt idx="545">
                  <c:v>634.74</c:v>
                </c:pt>
                <c:pt idx="546">
                  <c:v>635.78</c:v>
                </c:pt>
                <c:pt idx="547">
                  <c:v>636.83000000000004</c:v>
                </c:pt>
                <c:pt idx="548">
                  <c:v>637.89</c:v>
                </c:pt>
                <c:pt idx="549">
                  <c:v>638.97</c:v>
                </c:pt>
                <c:pt idx="550">
                  <c:v>640.01</c:v>
                </c:pt>
                <c:pt idx="551">
                  <c:v>641.09</c:v>
                </c:pt>
                <c:pt idx="552">
                  <c:v>642.18000000000006</c:v>
                </c:pt>
                <c:pt idx="553">
                  <c:v>643.22</c:v>
                </c:pt>
                <c:pt idx="554">
                  <c:v>644.27</c:v>
                </c:pt>
                <c:pt idx="555">
                  <c:v>645.35</c:v>
                </c:pt>
                <c:pt idx="556">
                  <c:v>646.45000000000005</c:v>
                </c:pt>
                <c:pt idx="557">
                  <c:v>647.5</c:v>
                </c:pt>
                <c:pt idx="558">
                  <c:v>648.56000000000006</c:v>
                </c:pt>
                <c:pt idx="559">
                  <c:v>649.62</c:v>
                </c:pt>
                <c:pt idx="560">
                  <c:v>650.68000000000006</c:v>
                </c:pt>
                <c:pt idx="561">
                  <c:v>651.74</c:v>
                </c:pt>
                <c:pt idx="562">
                  <c:v>652.78</c:v>
                </c:pt>
                <c:pt idx="563">
                  <c:v>653.87</c:v>
                </c:pt>
                <c:pt idx="564">
                  <c:v>654.91</c:v>
                </c:pt>
                <c:pt idx="565">
                  <c:v>655.96</c:v>
                </c:pt>
                <c:pt idx="566">
                  <c:v>657.03</c:v>
                </c:pt>
                <c:pt idx="567">
                  <c:v>658.08</c:v>
                </c:pt>
                <c:pt idx="568">
                  <c:v>659.17</c:v>
                </c:pt>
                <c:pt idx="569">
                  <c:v>660.22</c:v>
                </c:pt>
                <c:pt idx="570">
                  <c:v>661.27</c:v>
                </c:pt>
                <c:pt idx="571">
                  <c:v>662.32</c:v>
                </c:pt>
                <c:pt idx="572">
                  <c:v>663.36</c:v>
                </c:pt>
                <c:pt idx="573">
                  <c:v>664.46</c:v>
                </c:pt>
                <c:pt idx="574">
                  <c:v>665.51</c:v>
                </c:pt>
                <c:pt idx="575">
                  <c:v>666.86</c:v>
                </c:pt>
                <c:pt idx="576">
                  <c:v>667.99</c:v>
                </c:pt>
                <c:pt idx="577">
                  <c:v>669.12</c:v>
                </c:pt>
                <c:pt idx="578">
                  <c:v>670.23</c:v>
                </c:pt>
                <c:pt idx="579">
                  <c:v>671.3</c:v>
                </c:pt>
                <c:pt idx="580">
                  <c:v>672.35</c:v>
                </c:pt>
                <c:pt idx="581">
                  <c:v>673.51</c:v>
                </c:pt>
                <c:pt idx="582">
                  <c:v>674.62</c:v>
                </c:pt>
                <c:pt idx="583">
                  <c:v>675.7</c:v>
                </c:pt>
                <c:pt idx="584">
                  <c:v>676.74</c:v>
                </c:pt>
                <c:pt idx="585">
                  <c:v>677.79</c:v>
                </c:pt>
                <c:pt idx="586">
                  <c:v>678.84</c:v>
                </c:pt>
                <c:pt idx="587">
                  <c:v>679.89</c:v>
                </c:pt>
                <c:pt idx="588">
                  <c:v>680.94</c:v>
                </c:pt>
                <c:pt idx="589">
                  <c:v>681.98</c:v>
                </c:pt>
                <c:pt idx="590">
                  <c:v>683.03</c:v>
                </c:pt>
                <c:pt idx="591">
                  <c:v>684.07</c:v>
                </c:pt>
                <c:pt idx="592">
                  <c:v>685.13</c:v>
                </c:pt>
                <c:pt idx="593">
                  <c:v>686.18000000000006</c:v>
                </c:pt>
                <c:pt idx="594">
                  <c:v>687.3</c:v>
                </c:pt>
                <c:pt idx="595">
                  <c:v>688.35</c:v>
                </c:pt>
                <c:pt idx="596">
                  <c:v>689.41</c:v>
                </c:pt>
                <c:pt idx="597">
                  <c:v>690.46</c:v>
                </c:pt>
                <c:pt idx="598">
                  <c:v>691.52</c:v>
                </c:pt>
                <c:pt idx="599">
                  <c:v>692.57</c:v>
                </c:pt>
                <c:pt idx="600">
                  <c:v>693.66</c:v>
                </c:pt>
                <c:pt idx="601">
                  <c:v>694.71</c:v>
                </c:pt>
                <c:pt idx="602">
                  <c:v>695.81000000000006</c:v>
                </c:pt>
                <c:pt idx="603">
                  <c:v>696.85</c:v>
                </c:pt>
                <c:pt idx="604">
                  <c:v>697.9</c:v>
                </c:pt>
                <c:pt idx="605">
                  <c:v>698.96</c:v>
                </c:pt>
                <c:pt idx="606">
                  <c:v>700.01</c:v>
                </c:pt>
                <c:pt idx="607">
                  <c:v>701.06000000000006</c:v>
                </c:pt>
                <c:pt idx="608">
                  <c:v>702.15</c:v>
                </c:pt>
                <c:pt idx="609">
                  <c:v>703.2</c:v>
                </c:pt>
                <c:pt idx="610">
                  <c:v>704.31000000000006</c:v>
                </c:pt>
                <c:pt idx="611">
                  <c:v>705.39</c:v>
                </c:pt>
                <c:pt idx="612">
                  <c:v>706.49</c:v>
                </c:pt>
                <c:pt idx="613">
                  <c:v>707.55</c:v>
                </c:pt>
                <c:pt idx="614">
                  <c:v>708.61</c:v>
                </c:pt>
                <c:pt idx="615">
                  <c:v>709.67</c:v>
                </c:pt>
                <c:pt idx="616">
                  <c:v>710.71</c:v>
                </c:pt>
                <c:pt idx="617">
                  <c:v>711.76</c:v>
                </c:pt>
                <c:pt idx="618">
                  <c:v>712.85</c:v>
                </c:pt>
                <c:pt idx="619">
                  <c:v>713.92</c:v>
                </c:pt>
                <c:pt idx="620">
                  <c:v>714.98</c:v>
                </c:pt>
                <c:pt idx="621">
                  <c:v>716.03</c:v>
                </c:pt>
                <c:pt idx="622">
                  <c:v>717.12</c:v>
                </c:pt>
                <c:pt idx="623">
                  <c:v>718.17</c:v>
                </c:pt>
                <c:pt idx="624">
                  <c:v>719.22</c:v>
                </c:pt>
                <c:pt idx="625">
                  <c:v>720.67</c:v>
                </c:pt>
                <c:pt idx="626">
                  <c:v>721.72</c:v>
                </c:pt>
                <c:pt idx="627">
                  <c:v>722.77</c:v>
                </c:pt>
                <c:pt idx="628">
                  <c:v>723.82</c:v>
                </c:pt>
                <c:pt idx="629">
                  <c:v>724.87</c:v>
                </c:pt>
                <c:pt idx="630">
                  <c:v>725.97</c:v>
                </c:pt>
                <c:pt idx="631">
                  <c:v>727.02</c:v>
                </c:pt>
                <c:pt idx="632">
                  <c:v>728.06000000000006</c:v>
                </c:pt>
                <c:pt idx="633">
                  <c:v>729.11</c:v>
                </c:pt>
                <c:pt idx="634">
                  <c:v>730.19</c:v>
                </c:pt>
                <c:pt idx="635">
                  <c:v>731.39</c:v>
                </c:pt>
                <c:pt idx="636">
                  <c:v>732.48</c:v>
                </c:pt>
                <c:pt idx="637">
                  <c:v>733.53</c:v>
                </c:pt>
                <c:pt idx="638">
                  <c:v>734.6</c:v>
                </c:pt>
                <c:pt idx="639">
                  <c:v>736.24</c:v>
                </c:pt>
                <c:pt idx="640">
                  <c:v>737.29</c:v>
                </c:pt>
                <c:pt idx="641">
                  <c:v>738.34</c:v>
                </c:pt>
                <c:pt idx="642">
                  <c:v>739.42</c:v>
                </c:pt>
                <c:pt idx="643">
                  <c:v>740.49</c:v>
                </c:pt>
                <c:pt idx="644">
                  <c:v>741.61</c:v>
                </c:pt>
                <c:pt idx="645">
                  <c:v>742.65</c:v>
                </c:pt>
                <c:pt idx="646">
                  <c:v>743.7</c:v>
                </c:pt>
                <c:pt idx="647">
                  <c:v>744.75</c:v>
                </c:pt>
                <c:pt idx="648">
                  <c:v>745.8</c:v>
                </c:pt>
                <c:pt idx="649">
                  <c:v>746.84</c:v>
                </c:pt>
                <c:pt idx="650">
                  <c:v>747.89</c:v>
                </c:pt>
                <c:pt idx="651">
                  <c:v>748.95</c:v>
                </c:pt>
                <c:pt idx="652">
                  <c:v>749.99</c:v>
                </c:pt>
                <c:pt idx="653">
                  <c:v>751.06000000000006</c:v>
                </c:pt>
                <c:pt idx="654">
                  <c:v>752.11</c:v>
                </c:pt>
                <c:pt idx="655">
                  <c:v>753.16</c:v>
                </c:pt>
                <c:pt idx="656">
                  <c:v>754.21</c:v>
                </c:pt>
                <c:pt idx="657">
                  <c:v>755.27</c:v>
                </c:pt>
                <c:pt idx="658">
                  <c:v>756.32</c:v>
                </c:pt>
                <c:pt idx="659">
                  <c:v>757.36</c:v>
                </c:pt>
                <c:pt idx="660">
                  <c:v>758.4</c:v>
                </c:pt>
                <c:pt idx="661">
                  <c:v>759.45</c:v>
                </c:pt>
                <c:pt idx="662">
                  <c:v>760.53</c:v>
                </c:pt>
                <c:pt idx="663">
                  <c:v>761.58</c:v>
                </c:pt>
                <c:pt idx="664">
                  <c:v>762.63</c:v>
                </c:pt>
                <c:pt idx="665">
                  <c:v>763.69</c:v>
                </c:pt>
                <c:pt idx="666">
                  <c:v>764.76</c:v>
                </c:pt>
                <c:pt idx="667">
                  <c:v>765.82</c:v>
                </c:pt>
                <c:pt idx="668">
                  <c:v>766.87</c:v>
                </c:pt>
                <c:pt idx="669">
                  <c:v>767.92</c:v>
                </c:pt>
                <c:pt idx="670">
                  <c:v>768.97</c:v>
                </c:pt>
                <c:pt idx="671">
                  <c:v>770.04</c:v>
                </c:pt>
                <c:pt idx="672">
                  <c:v>771.11</c:v>
                </c:pt>
                <c:pt idx="673">
                  <c:v>772.2</c:v>
                </c:pt>
                <c:pt idx="674">
                  <c:v>773.25</c:v>
                </c:pt>
                <c:pt idx="675">
                  <c:v>774.32</c:v>
                </c:pt>
                <c:pt idx="676">
                  <c:v>775.36</c:v>
                </c:pt>
                <c:pt idx="677">
                  <c:v>776.41</c:v>
                </c:pt>
                <c:pt idx="678">
                  <c:v>777.47</c:v>
                </c:pt>
                <c:pt idx="679">
                  <c:v>778.55</c:v>
                </c:pt>
                <c:pt idx="680">
                  <c:v>779.63</c:v>
                </c:pt>
                <c:pt idx="681">
                  <c:v>780.68000000000006</c:v>
                </c:pt>
                <c:pt idx="682">
                  <c:v>781.73</c:v>
                </c:pt>
                <c:pt idx="683">
                  <c:v>782.79</c:v>
                </c:pt>
                <c:pt idx="684">
                  <c:v>783.86</c:v>
                </c:pt>
                <c:pt idx="685">
                  <c:v>784.91</c:v>
                </c:pt>
                <c:pt idx="686">
                  <c:v>785.98</c:v>
                </c:pt>
                <c:pt idx="687">
                  <c:v>787.03</c:v>
                </c:pt>
                <c:pt idx="688">
                  <c:v>788.1</c:v>
                </c:pt>
                <c:pt idx="689">
                  <c:v>789.15</c:v>
                </c:pt>
                <c:pt idx="690">
                  <c:v>790.24</c:v>
                </c:pt>
                <c:pt idx="691">
                  <c:v>791.29</c:v>
                </c:pt>
                <c:pt idx="692">
                  <c:v>792.35</c:v>
                </c:pt>
                <c:pt idx="693">
                  <c:v>793.41</c:v>
                </c:pt>
                <c:pt idx="694">
                  <c:v>794.46</c:v>
                </c:pt>
                <c:pt idx="695">
                  <c:v>795.52</c:v>
                </c:pt>
                <c:pt idx="696">
                  <c:v>796.58</c:v>
                </c:pt>
                <c:pt idx="697">
                  <c:v>797.64</c:v>
                </c:pt>
                <c:pt idx="698">
                  <c:v>798.69</c:v>
                </c:pt>
                <c:pt idx="699">
                  <c:v>799.73</c:v>
                </c:pt>
                <c:pt idx="700">
                  <c:v>800.77</c:v>
                </c:pt>
                <c:pt idx="701">
                  <c:v>801.82</c:v>
                </c:pt>
                <c:pt idx="702">
                  <c:v>802.86</c:v>
                </c:pt>
                <c:pt idx="703">
                  <c:v>803.93000000000006</c:v>
                </c:pt>
                <c:pt idx="704">
                  <c:v>804.98</c:v>
                </c:pt>
                <c:pt idx="705">
                  <c:v>806.04</c:v>
                </c:pt>
                <c:pt idx="706">
                  <c:v>807.08</c:v>
                </c:pt>
                <c:pt idx="707">
                  <c:v>808.12</c:v>
                </c:pt>
                <c:pt idx="708">
                  <c:v>809.17</c:v>
                </c:pt>
                <c:pt idx="709">
                  <c:v>810.22</c:v>
                </c:pt>
                <c:pt idx="710">
                  <c:v>811.28</c:v>
                </c:pt>
                <c:pt idx="711">
                  <c:v>812.33</c:v>
                </c:pt>
                <c:pt idx="712">
                  <c:v>813.38</c:v>
                </c:pt>
                <c:pt idx="713">
                  <c:v>814.44</c:v>
                </c:pt>
                <c:pt idx="714">
                  <c:v>815.49</c:v>
                </c:pt>
                <c:pt idx="715">
                  <c:v>816.54</c:v>
                </c:pt>
                <c:pt idx="716">
                  <c:v>817.6</c:v>
                </c:pt>
                <c:pt idx="717">
                  <c:v>818.65</c:v>
                </c:pt>
                <c:pt idx="718">
                  <c:v>819.7</c:v>
                </c:pt>
                <c:pt idx="719">
                  <c:v>820.75</c:v>
                </c:pt>
                <c:pt idx="720">
                  <c:v>821.89</c:v>
                </c:pt>
                <c:pt idx="721">
                  <c:v>822.94</c:v>
                </c:pt>
                <c:pt idx="722">
                  <c:v>824.01</c:v>
                </c:pt>
                <c:pt idx="723">
                  <c:v>825.06000000000006</c:v>
                </c:pt>
                <c:pt idx="724">
                  <c:v>826.12</c:v>
                </c:pt>
                <c:pt idx="725">
                  <c:v>827.17</c:v>
                </c:pt>
                <c:pt idx="726">
                  <c:v>828.23</c:v>
                </c:pt>
                <c:pt idx="727">
                  <c:v>829.3</c:v>
                </c:pt>
                <c:pt idx="728">
                  <c:v>830.36</c:v>
                </c:pt>
                <c:pt idx="729">
                  <c:v>831.41</c:v>
                </c:pt>
                <c:pt idx="730">
                  <c:v>832.47</c:v>
                </c:pt>
                <c:pt idx="731">
                  <c:v>833.54</c:v>
                </c:pt>
                <c:pt idx="732">
                  <c:v>834.59</c:v>
                </c:pt>
                <c:pt idx="733">
                  <c:v>835.66</c:v>
                </c:pt>
                <c:pt idx="734">
                  <c:v>836.7</c:v>
                </c:pt>
                <c:pt idx="735">
                  <c:v>837.77</c:v>
                </c:pt>
                <c:pt idx="736">
                  <c:v>838.84</c:v>
                </c:pt>
                <c:pt idx="737">
                  <c:v>839.89</c:v>
                </c:pt>
                <c:pt idx="738">
                  <c:v>840.95</c:v>
                </c:pt>
                <c:pt idx="739">
                  <c:v>842.01</c:v>
                </c:pt>
                <c:pt idx="740">
                  <c:v>843.09</c:v>
                </c:pt>
                <c:pt idx="741">
                  <c:v>844.14</c:v>
                </c:pt>
                <c:pt idx="742">
                  <c:v>845.19</c:v>
                </c:pt>
                <c:pt idx="743">
                  <c:v>846.24</c:v>
                </c:pt>
                <c:pt idx="744">
                  <c:v>847.29</c:v>
                </c:pt>
                <c:pt idx="745">
                  <c:v>848.36</c:v>
                </c:pt>
                <c:pt idx="746">
                  <c:v>849.42</c:v>
                </c:pt>
                <c:pt idx="747">
                  <c:v>850.49</c:v>
                </c:pt>
                <c:pt idx="748">
                  <c:v>851.53</c:v>
                </c:pt>
                <c:pt idx="749">
                  <c:v>852.59</c:v>
                </c:pt>
                <c:pt idx="750">
                  <c:v>853.64</c:v>
                </c:pt>
                <c:pt idx="751">
                  <c:v>854.73</c:v>
                </c:pt>
                <c:pt idx="752">
                  <c:v>855.78</c:v>
                </c:pt>
                <c:pt idx="753">
                  <c:v>856.85</c:v>
                </c:pt>
                <c:pt idx="754">
                  <c:v>857.9</c:v>
                </c:pt>
                <c:pt idx="755">
                  <c:v>858.95</c:v>
                </c:pt>
                <c:pt idx="756">
                  <c:v>860.02</c:v>
                </c:pt>
                <c:pt idx="757">
                  <c:v>861.07</c:v>
                </c:pt>
                <c:pt idx="758">
                  <c:v>862.13</c:v>
                </c:pt>
                <c:pt idx="759">
                  <c:v>863.18000000000006</c:v>
                </c:pt>
                <c:pt idx="760">
                  <c:v>864.23</c:v>
                </c:pt>
                <c:pt idx="761">
                  <c:v>865.31000000000006</c:v>
                </c:pt>
                <c:pt idx="762">
                  <c:v>866.37</c:v>
                </c:pt>
                <c:pt idx="763">
                  <c:v>867.42</c:v>
                </c:pt>
                <c:pt idx="764">
                  <c:v>868.48</c:v>
                </c:pt>
                <c:pt idx="765">
                  <c:v>869.53</c:v>
                </c:pt>
                <c:pt idx="766">
                  <c:v>870.6</c:v>
                </c:pt>
                <c:pt idx="767">
                  <c:v>871.67</c:v>
                </c:pt>
                <c:pt idx="768">
                  <c:v>872.76</c:v>
                </c:pt>
                <c:pt idx="769">
                  <c:v>873.81000000000006</c:v>
                </c:pt>
                <c:pt idx="770">
                  <c:v>874.86</c:v>
                </c:pt>
                <c:pt idx="771">
                  <c:v>875.9</c:v>
                </c:pt>
                <c:pt idx="772">
                  <c:v>876.95</c:v>
                </c:pt>
                <c:pt idx="773">
                  <c:v>878</c:v>
                </c:pt>
                <c:pt idx="774">
                  <c:v>879.05</c:v>
                </c:pt>
                <c:pt idx="775">
                  <c:v>880.17</c:v>
                </c:pt>
                <c:pt idx="776">
                  <c:v>881.22</c:v>
                </c:pt>
                <c:pt idx="777">
                  <c:v>882.27</c:v>
                </c:pt>
                <c:pt idx="778">
                  <c:v>883.32</c:v>
                </c:pt>
                <c:pt idx="779">
                  <c:v>884.37</c:v>
                </c:pt>
                <c:pt idx="780">
                  <c:v>885.48</c:v>
                </c:pt>
                <c:pt idx="781">
                  <c:v>886.53</c:v>
                </c:pt>
                <c:pt idx="782">
                  <c:v>887.58</c:v>
                </c:pt>
                <c:pt idx="783">
                  <c:v>888.63</c:v>
                </c:pt>
                <c:pt idx="784">
                  <c:v>889.7</c:v>
                </c:pt>
                <c:pt idx="785">
                  <c:v>890.78</c:v>
                </c:pt>
                <c:pt idx="786">
                  <c:v>891.83</c:v>
                </c:pt>
                <c:pt idx="787">
                  <c:v>892.89</c:v>
                </c:pt>
                <c:pt idx="788">
                  <c:v>893.94</c:v>
                </c:pt>
                <c:pt idx="789">
                  <c:v>894.99</c:v>
                </c:pt>
                <c:pt idx="790">
                  <c:v>896.03</c:v>
                </c:pt>
                <c:pt idx="791">
                  <c:v>897.08</c:v>
                </c:pt>
                <c:pt idx="792">
                  <c:v>898.15</c:v>
                </c:pt>
                <c:pt idx="793">
                  <c:v>899.2</c:v>
                </c:pt>
                <c:pt idx="794">
                  <c:v>900.25</c:v>
                </c:pt>
                <c:pt idx="795">
                  <c:v>901.31999999999994</c:v>
                </c:pt>
                <c:pt idx="796">
                  <c:v>902.37000000000012</c:v>
                </c:pt>
                <c:pt idx="797">
                  <c:v>903.42000000000007</c:v>
                </c:pt>
                <c:pt idx="798">
                  <c:v>904.51</c:v>
                </c:pt>
                <c:pt idx="799">
                  <c:v>905.56</c:v>
                </c:pt>
                <c:pt idx="800">
                  <c:v>906.66000000000008</c:v>
                </c:pt>
                <c:pt idx="801">
                  <c:v>907.71</c:v>
                </c:pt>
                <c:pt idx="802">
                  <c:v>908.77</c:v>
                </c:pt>
                <c:pt idx="803">
                  <c:v>909.87000000000012</c:v>
                </c:pt>
                <c:pt idx="804">
                  <c:v>910.91000000000008</c:v>
                </c:pt>
                <c:pt idx="805">
                  <c:v>911.96000000000015</c:v>
                </c:pt>
                <c:pt idx="806">
                  <c:v>913.00000000000011</c:v>
                </c:pt>
                <c:pt idx="807">
                  <c:v>914.05000000000007</c:v>
                </c:pt>
                <c:pt idx="808">
                  <c:v>915.1</c:v>
                </c:pt>
                <c:pt idx="809">
                  <c:v>916.14000000000021</c:v>
                </c:pt>
                <c:pt idx="810">
                  <c:v>917.21000000000015</c:v>
                </c:pt>
                <c:pt idx="811">
                  <c:v>918.25000000000011</c:v>
                </c:pt>
                <c:pt idx="812">
                  <c:v>919.29000000000008</c:v>
                </c:pt>
                <c:pt idx="813">
                  <c:v>920.34</c:v>
                </c:pt>
                <c:pt idx="814">
                  <c:v>921.4000000000002</c:v>
                </c:pt>
                <c:pt idx="815">
                  <c:v>922.46000000000015</c:v>
                </c:pt>
                <c:pt idx="816">
                  <c:v>923.55000000000007</c:v>
                </c:pt>
                <c:pt idx="817">
                  <c:v>924.62000000000023</c:v>
                </c:pt>
                <c:pt idx="818">
                  <c:v>925.68000000000018</c:v>
                </c:pt>
                <c:pt idx="819">
                  <c:v>926.74000000000012</c:v>
                </c:pt>
                <c:pt idx="820">
                  <c:v>927.80000000000007</c:v>
                </c:pt>
                <c:pt idx="821">
                  <c:v>928.86</c:v>
                </c:pt>
                <c:pt idx="822">
                  <c:v>929.92000000000019</c:v>
                </c:pt>
                <c:pt idx="823">
                  <c:v>930.99000000000012</c:v>
                </c:pt>
                <c:pt idx="824">
                  <c:v>932.03000000000009</c:v>
                </c:pt>
                <c:pt idx="825">
                  <c:v>933.08</c:v>
                </c:pt>
                <c:pt idx="826">
                  <c:v>934.1500000000002</c:v>
                </c:pt>
                <c:pt idx="827">
                  <c:v>935.20000000000016</c:v>
                </c:pt>
                <c:pt idx="828">
                  <c:v>936.24000000000012</c:v>
                </c:pt>
                <c:pt idx="829">
                  <c:v>937.29000000000008</c:v>
                </c:pt>
                <c:pt idx="830">
                  <c:v>938.38000000000022</c:v>
                </c:pt>
                <c:pt idx="831">
                  <c:v>939.49000000000012</c:v>
                </c:pt>
                <c:pt idx="832">
                  <c:v>940.55000000000007</c:v>
                </c:pt>
                <c:pt idx="833">
                  <c:v>941.6600000000002</c:v>
                </c:pt>
                <c:pt idx="834">
                  <c:v>942.74000000000012</c:v>
                </c:pt>
                <c:pt idx="835">
                  <c:v>943.79000000000008</c:v>
                </c:pt>
                <c:pt idx="836">
                  <c:v>944.83</c:v>
                </c:pt>
                <c:pt idx="837">
                  <c:v>945.87000000000023</c:v>
                </c:pt>
                <c:pt idx="838">
                  <c:v>946.9100000000002</c:v>
                </c:pt>
                <c:pt idx="839">
                  <c:v>947.96000000000015</c:v>
                </c:pt>
                <c:pt idx="840">
                  <c:v>949.0100000000001</c:v>
                </c:pt>
                <c:pt idx="841">
                  <c:v>950.05000000000007</c:v>
                </c:pt>
                <c:pt idx="842">
                  <c:v>951.13000000000022</c:v>
                </c:pt>
                <c:pt idx="843">
                  <c:v>952.18000000000018</c:v>
                </c:pt>
                <c:pt idx="844">
                  <c:v>953.23000000000013</c:v>
                </c:pt>
                <c:pt idx="845">
                  <c:v>954.29000000000008</c:v>
                </c:pt>
                <c:pt idx="846">
                  <c:v>955.36</c:v>
                </c:pt>
                <c:pt idx="847">
                  <c:v>956.4000000000002</c:v>
                </c:pt>
                <c:pt idx="848">
                  <c:v>957.46000000000015</c:v>
                </c:pt>
                <c:pt idx="849">
                  <c:v>958.5200000000001</c:v>
                </c:pt>
                <c:pt idx="850">
                  <c:v>959.57</c:v>
                </c:pt>
                <c:pt idx="851">
                  <c:v>960.62000000000023</c:v>
                </c:pt>
                <c:pt idx="852">
                  <c:v>961.67000000000019</c:v>
                </c:pt>
                <c:pt idx="853">
                  <c:v>962.71000000000015</c:v>
                </c:pt>
                <c:pt idx="854">
                  <c:v>963.7600000000001</c:v>
                </c:pt>
                <c:pt idx="855">
                  <c:v>964.81000000000006</c:v>
                </c:pt>
                <c:pt idx="856">
                  <c:v>965.92000000000019</c:v>
                </c:pt>
                <c:pt idx="857">
                  <c:v>966.97000000000014</c:v>
                </c:pt>
                <c:pt idx="858">
                  <c:v>968.03000000000009</c:v>
                </c:pt>
                <c:pt idx="859">
                  <c:v>969.08</c:v>
                </c:pt>
                <c:pt idx="860">
                  <c:v>970.21000000000015</c:v>
                </c:pt>
                <c:pt idx="861">
                  <c:v>971.2600000000001</c:v>
                </c:pt>
                <c:pt idx="862">
                  <c:v>972.30000000000007</c:v>
                </c:pt>
                <c:pt idx="863">
                  <c:v>973.35</c:v>
                </c:pt>
                <c:pt idx="864">
                  <c:v>974.39000000000021</c:v>
                </c:pt>
                <c:pt idx="865">
                  <c:v>975.46000000000015</c:v>
                </c:pt>
                <c:pt idx="866">
                  <c:v>976.50000000000011</c:v>
                </c:pt>
                <c:pt idx="867">
                  <c:v>977.55000000000007</c:v>
                </c:pt>
                <c:pt idx="868">
                  <c:v>978.62000000000023</c:v>
                </c:pt>
                <c:pt idx="869">
                  <c:v>979.6600000000002</c:v>
                </c:pt>
                <c:pt idx="870">
                  <c:v>980.73000000000013</c:v>
                </c:pt>
                <c:pt idx="871">
                  <c:v>981.79000000000008</c:v>
                </c:pt>
                <c:pt idx="872">
                  <c:v>982.84</c:v>
                </c:pt>
                <c:pt idx="873">
                  <c:v>983.89000000000021</c:v>
                </c:pt>
                <c:pt idx="874">
                  <c:v>984.94000000000017</c:v>
                </c:pt>
                <c:pt idx="875">
                  <c:v>986.03000000000009</c:v>
                </c:pt>
                <c:pt idx="876">
                  <c:v>987.07</c:v>
                </c:pt>
                <c:pt idx="877">
                  <c:v>988.17000000000019</c:v>
                </c:pt>
                <c:pt idx="878">
                  <c:v>989.21000000000015</c:v>
                </c:pt>
                <c:pt idx="879">
                  <c:v>990.2700000000001</c:v>
                </c:pt>
                <c:pt idx="880">
                  <c:v>991.33</c:v>
                </c:pt>
                <c:pt idx="881">
                  <c:v>992.38000000000022</c:v>
                </c:pt>
                <c:pt idx="882">
                  <c:v>993.43000000000018</c:v>
                </c:pt>
                <c:pt idx="883">
                  <c:v>994.48000000000013</c:v>
                </c:pt>
                <c:pt idx="884">
                  <c:v>995.53000000000009</c:v>
                </c:pt>
                <c:pt idx="885">
                  <c:v>996.57</c:v>
                </c:pt>
                <c:pt idx="886">
                  <c:v>997.61</c:v>
                </c:pt>
                <c:pt idx="887">
                  <c:v>998.6600000000002</c:v>
                </c:pt>
                <c:pt idx="888">
                  <c:v>999.71000000000015</c:v>
                </c:pt>
                <c:pt idx="889">
                  <c:v>1000.7600000000001</c:v>
                </c:pt>
                <c:pt idx="890">
                  <c:v>1001.8000000000001</c:v>
                </c:pt>
                <c:pt idx="891">
                  <c:v>1002.85</c:v>
                </c:pt>
                <c:pt idx="892">
                  <c:v>1003.8900000000002</c:v>
                </c:pt>
                <c:pt idx="893">
                  <c:v>1004.9400000000002</c:v>
                </c:pt>
                <c:pt idx="894">
                  <c:v>1005.9900000000001</c:v>
                </c:pt>
                <c:pt idx="895">
                  <c:v>1007.0500000000001</c:v>
                </c:pt>
                <c:pt idx="896">
                  <c:v>1008.09</c:v>
                </c:pt>
                <c:pt idx="897">
                  <c:v>1009.1400000000002</c:v>
                </c:pt>
                <c:pt idx="898">
                  <c:v>1010.1800000000002</c:v>
                </c:pt>
                <c:pt idx="899">
                  <c:v>1011.2300000000001</c:v>
                </c:pt>
                <c:pt idx="900">
                  <c:v>1012.2800000000001</c:v>
                </c:pt>
                <c:pt idx="901">
                  <c:v>1013.33</c:v>
                </c:pt>
                <c:pt idx="902">
                  <c:v>1014.3700000000002</c:v>
                </c:pt>
                <c:pt idx="903">
                  <c:v>1015.4200000000002</c:v>
                </c:pt>
                <c:pt idx="904">
                  <c:v>1016.4700000000001</c:v>
                </c:pt>
                <c:pt idx="905">
                  <c:v>1017.5200000000001</c:v>
                </c:pt>
                <c:pt idx="906">
                  <c:v>1018.57</c:v>
                </c:pt>
                <c:pt idx="907">
                  <c:v>1019.6400000000002</c:v>
                </c:pt>
                <c:pt idx="908">
                  <c:v>1020.6900000000002</c:v>
                </c:pt>
                <c:pt idx="909">
                  <c:v>1021.7600000000001</c:v>
                </c:pt>
                <c:pt idx="910">
                  <c:v>1022.8100000000001</c:v>
                </c:pt>
                <c:pt idx="911">
                  <c:v>1023.8800000000002</c:v>
                </c:pt>
                <c:pt idx="912">
                  <c:v>1024.93</c:v>
                </c:pt>
                <c:pt idx="913">
                  <c:v>1025.99</c:v>
                </c:pt>
                <c:pt idx="914">
                  <c:v>1027.07</c:v>
                </c:pt>
                <c:pt idx="915">
                  <c:v>1028.18</c:v>
                </c:pt>
                <c:pt idx="916">
                  <c:v>1029.23</c:v>
                </c:pt>
                <c:pt idx="917">
                  <c:v>1030.28</c:v>
                </c:pt>
                <c:pt idx="918">
                  <c:v>1031.32</c:v>
                </c:pt>
                <c:pt idx="919">
                  <c:v>1032.3700000000001</c:v>
                </c:pt>
                <c:pt idx="920">
                  <c:v>1033.42</c:v>
                </c:pt>
                <c:pt idx="921">
                  <c:v>1034.48</c:v>
                </c:pt>
                <c:pt idx="922">
                  <c:v>1035.54</c:v>
                </c:pt>
                <c:pt idx="923">
                  <c:v>1036.5999999999999</c:v>
                </c:pt>
                <c:pt idx="924">
                  <c:v>1037.6400000000001</c:v>
                </c:pt>
                <c:pt idx="925">
                  <c:v>1038.68</c:v>
                </c:pt>
                <c:pt idx="926">
                  <c:v>1039.72</c:v>
                </c:pt>
                <c:pt idx="927">
                  <c:v>1040.77</c:v>
                </c:pt>
                <c:pt idx="928">
                  <c:v>1041.82</c:v>
                </c:pt>
                <c:pt idx="929">
                  <c:v>1042.9100000000001</c:v>
                </c:pt>
                <c:pt idx="930">
                  <c:v>1043.96</c:v>
                </c:pt>
                <c:pt idx="931">
                  <c:v>1045.02</c:v>
                </c:pt>
                <c:pt idx="932">
                  <c:v>1046.07</c:v>
                </c:pt>
                <c:pt idx="933">
                  <c:v>1047.1200000000001</c:v>
                </c:pt>
                <c:pt idx="934">
                  <c:v>1048.17</c:v>
                </c:pt>
                <c:pt idx="935">
                  <c:v>1049.24</c:v>
                </c:pt>
                <c:pt idx="936">
                  <c:v>1050.28</c:v>
                </c:pt>
                <c:pt idx="937">
                  <c:v>1051.33</c:v>
                </c:pt>
                <c:pt idx="938">
                  <c:v>1052.3800000000001</c:v>
                </c:pt>
                <c:pt idx="939">
                  <c:v>1053.43</c:v>
                </c:pt>
                <c:pt idx="940">
                  <c:v>1054.48</c:v>
                </c:pt>
                <c:pt idx="941">
                  <c:v>1055.52</c:v>
                </c:pt>
                <c:pt idx="942">
                  <c:v>1056.56</c:v>
                </c:pt>
                <c:pt idx="943">
                  <c:v>1057.6099999999999</c:v>
                </c:pt>
                <c:pt idx="944">
                  <c:v>1058.68</c:v>
                </c:pt>
                <c:pt idx="945">
                  <c:v>1059.76</c:v>
                </c:pt>
                <c:pt idx="946">
                  <c:v>1060.81</c:v>
                </c:pt>
                <c:pt idx="947">
                  <c:v>1061.8800000000001</c:v>
                </c:pt>
                <c:pt idx="948">
                  <c:v>1062.94</c:v>
                </c:pt>
                <c:pt idx="949">
                  <c:v>1063.99</c:v>
                </c:pt>
                <c:pt idx="950">
                  <c:v>1065.17</c:v>
                </c:pt>
                <c:pt idx="951">
                  <c:v>1066.25</c:v>
                </c:pt>
                <c:pt idx="952">
                  <c:v>1067.3</c:v>
                </c:pt>
                <c:pt idx="953">
                  <c:v>1068.3399999999999</c:v>
                </c:pt>
                <c:pt idx="954">
                  <c:v>1069.3900000000001</c:v>
                </c:pt>
                <c:pt idx="955">
                  <c:v>1070.51</c:v>
                </c:pt>
                <c:pt idx="956">
                  <c:v>1071.58</c:v>
                </c:pt>
                <c:pt idx="957">
                  <c:v>1072.6400000000001</c:v>
                </c:pt>
                <c:pt idx="958">
                  <c:v>1073.69</c:v>
                </c:pt>
                <c:pt idx="959">
                  <c:v>1074.74</c:v>
                </c:pt>
                <c:pt idx="960">
                  <c:v>1075.82</c:v>
                </c:pt>
                <c:pt idx="961">
                  <c:v>1076.8900000000001</c:v>
                </c:pt>
                <c:pt idx="962">
                  <c:v>1077.95</c:v>
                </c:pt>
                <c:pt idx="963">
                  <c:v>1078.99</c:v>
                </c:pt>
                <c:pt idx="964">
                  <c:v>1080.04</c:v>
                </c:pt>
                <c:pt idx="965">
                  <c:v>1081.1200000000001</c:v>
                </c:pt>
                <c:pt idx="966">
                  <c:v>1082.2</c:v>
                </c:pt>
                <c:pt idx="967">
                  <c:v>1083.24</c:v>
                </c:pt>
                <c:pt idx="968">
                  <c:v>1084.29</c:v>
                </c:pt>
                <c:pt idx="969">
                  <c:v>1085.3700000000001</c:v>
                </c:pt>
                <c:pt idx="970">
                  <c:v>1086.42</c:v>
                </c:pt>
                <c:pt idx="971">
                  <c:v>1087.47</c:v>
                </c:pt>
                <c:pt idx="972">
                  <c:v>1088.52</c:v>
                </c:pt>
                <c:pt idx="973">
                  <c:v>1089.57</c:v>
                </c:pt>
                <c:pt idx="974">
                  <c:v>1090.6300000000001</c:v>
                </c:pt>
                <c:pt idx="975">
                  <c:v>1091.7</c:v>
                </c:pt>
                <c:pt idx="976">
                  <c:v>1092.77</c:v>
                </c:pt>
                <c:pt idx="977">
                  <c:v>1093.81</c:v>
                </c:pt>
                <c:pt idx="978">
                  <c:v>1094.8599999999999</c:v>
                </c:pt>
                <c:pt idx="979">
                  <c:v>1095.9100000000001</c:v>
                </c:pt>
                <c:pt idx="980">
                  <c:v>1096.96</c:v>
                </c:pt>
                <c:pt idx="981">
                  <c:v>1098.05</c:v>
                </c:pt>
                <c:pt idx="982">
                  <c:v>1099.0899999999999</c:v>
                </c:pt>
                <c:pt idx="983">
                  <c:v>1100.1500000000001</c:v>
                </c:pt>
                <c:pt idx="984">
                  <c:v>1101.2</c:v>
                </c:pt>
                <c:pt idx="985">
                  <c:v>1102.33</c:v>
                </c:pt>
                <c:pt idx="986">
                  <c:v>1103.3900000000001</c:v>
                </c:pt>
                <c:pt idx="987">
                  <c:v>1104.44</c:v>
                </c:pt>
                <c:pt idx="988">
                  <c:v>1105.51</c:v>
                </c:pt>
                <c:pt idx="989">
                  <c:v>1106.57</c:v>
                </c:pt>
                <c:pt idx="990">
                  <c:v>1107.6099999999999</c:v>
                </c:pt>
                <c:pt idx="991">
                  <c:v>1108.6600000000001</c:v>
                </c:pt>
                <c:pt idx="992">
                  <c:v>1109.71</c:v>
                </c:pt>
                <c:pt idx="993">
                  <c:v>1110.76</c:v>
                </c:pt>
                <c:pt idx="994">
                  <c:v>1111.81</c:v>
                </c:pt>
                <c:pt idx="995">
                  <c:v>1112.8599999999999</c:v>
                </c:pt>
                <c:pt idx="996">
                  <c:v>1113.9100000000001</c:v>
                </c:pt>
                <c:pt idx="997">
                  <c:v>1114.96</c:v>
                </c:pt>
                <c:pt idx="998">
                  <c:v>1116.01</c:v>
                </c:pt>
                <c:pt idx="999">
                  <c:v>1117.06</c:v>
                </c:pt>
                <c:pt idx="1000">
                  <c:v>1118.1300000000001</c:v>
                </c:pt>
                <c:pt idx="1001">
                  <c:v>1119.17</c:v>
                </c:pt>
                <c:pt idx="1002">
                  <c:v>1120.24</c:v>
                </c:pt>
                <c:pt idx="1003">
                  <c:v>1121.3</c:v>
                </c:pt>
                <c:pt idx="1004">
                  <c:v>1122.3399999999999</c:v>
                </c:pt>
                <c:pt idx="1005">
                  <c:v>1123.3900000000001</c:v>
                </c:pt>
                <c:pt idx="1006">
                  <c:v>1124.45</c:v>
                </c:pt>
                <c:pt idx="1007">
                  <c:v>1125.5</c:v>
                </c:pt>
                <c:pt idx="1008">
                  <c:v>1126.54</c:v>
                </c:pt>
                <c:pt idx="1009">
                  <c:v>1127.5999999999999</c:v>
                </c:pt>
                <c:pt idx="1010">
                  <c:v>1128.6500000000001</c:v>
                </c:pt>
                <c:pt idx="1011">
                  <c:v>1129.72</c:v>
                </c:pt>
                <c:pt idx="1012">
                  <c:v>1130.83</c:v>
                </c:pt>
                <c:pt idx="1013">
                  <c:v>1131.8700000000001</c:v>
                </c:pt>
                <c:pt idx="1014">
                  <c:v>1132.92</c:v>
                </c:pt>
                <c:pt idx="1015">
                  <c:v>1134</c:v>
                </c:pt>
                <c:pt idx="1016">
                  <c:v>1135.04</c:v>
                </c:pt>
                <c:pt idx="1017">
                  <c:v>1136.08</c:v>
                </c:pt>
                <c:pt idx="1018">
                  <c:v>1137.1300000000001</c:v>
                </c:pt>
                <c:pt idx="1019">
                  <c:v>1138.23</c:v>
                </c:pt>
                <c:pt idx="1020">
                  <c:v>1139.27</c:v>
                </c:pt>
                <c:pt idx="1021">
                  <c:v>1140.32</c:v>
                </c:pt>
                <c:pt idx="1022">
                  <c:v>1141.3599999999999</c:v>
                </c:pt>
                <c:pt idx="1023">
                  <c:v>1142.4100000000001</c:v>
                </c:pt>
                <c:pt idx="1024">
                  <c:v>1143.46</c:v>
                </c:pt>
                <c:pt idx="1025">
                  <c:v>1144.5</c:v>
                </c:pt>
                <c:pt idx="1026">
                  <c:v>1145.55</c:v>
                </c:pt>
                <c:pt idx="1027">
                  <c:v>1146.5999999999999</c:v>
                </c:pt>
                <c:pt idx="1028">
                  <c:v>1147.67</c:v>
                </c:pt>
                <c:pt idx="1029">
                  <c:v>1148.72</c:v>
                </c:pt>
                <c:pt idx="1030">
                  <c:v>1149.8399999999999</c:v>
                </c:pt>
                <c:pt idx="1031">
                  <c:v>1150.9000000000001</c:v>
                </c:pt>
                <c:pt idx="1032">
                  <c:v>1151.95</c:v>
                </c:pt>
                <c:pt idx="1033">
                  <c:v>1153</c:v>
                </c:pt>
                <c:pt idx="1034">
                  <c:v>1154.06</c:v>
                </c:pt>
                <c:pt idx="1035">
                  <c:v>1155.1099999999999</c:v>
                </c:pt>
                <c:pt idx="1036">
                  <c:v>1156.1600000000001</c:v>
                </c:pt>
                <c:pt idx="1037">
                  <c:v>1157.21</c:v>
                </c:pt>
                <c:pt idx="1038">
                  <c:v>1158.26</c:v>
                </c:pt>
                <c:pt idx="1039">
                  <c:v>1159.3</c:v>
                </c:pt>
                <c:pt idx="1040">
                  <c:v>1160.4000000000001</c:v>
                </c:pt>
                <c:pt idx="1041">
                  <c:v>1161.44</c:v>
                </c:pt>
                <c:pt idx="1042">
                  <c:v>1162.49</c:v>
                </c:pt>
                <c:pt idx="1043">
                  <c:v>1163.56</c:v>
                </c:pt>
                <c:pt idx="1044">
                  <c:v>1164.6099999999999</c:v>
                </c:pt>
                <c:pt idx="1045">
                  <c:v>1165.7</c:v>
                </c:pt>
                <c:pt idx="1046">
                  <c:v>1166.74</c:v>
                </c:pt>
                <c:pt idx="1047">
                  <c:v>1167.8</c:v>
                </c:pt>
                <c:pt idx="1048">
                  <c:v>1168.8399999999999</c:v>
                </c:pt>
                <c:pt idx="1049">
                  <c:v>1169.8900000000001</c:v>
                </c:pt>
                <c:pt idx="1050">
                  <c:v>1170.93</c:v>
                </c:pt>
                <c:pt idx="1051">
                  <c:v>1171.98</c:v>
                </c:pt>
                <c:pt idx="1052">
                  <c:v>1173.04</c:v>
                </c:pt>
                <c:pt idx="1053">
                  <c:v>1174.0899999999999</c:v>
                </c:pt>
                <c:pt idx="1054">
                  <c:v>1175.1500000000001</c:v>
                </c:pt>
                <c:pt idx="1055">
                  <c:v>1176.21</c:v>
                </c:pt>
                <c:pt idx="1056">
                  <c:v>1177.25</c:v>
                </c:pt>
                <c:pt idx="1057">
                  <c:v>1178.29</c:v>
                </c:pt>
                <c:pt idx="1058">
                  <c:v>1179.3399999999999</c:v>
                </c:pt>
                <c:pt idx="1059">
                  <c:v>1180.3900000000001</c:v>
                </c:pt>
                <c:pt idx="1060">
                  <c:v>1181.51</c:v>
                </c:pt>
                <c:pt idx="1061">
                  <c:v>1182.55</c:v>
                </c:pt>
                <c:pt idx="1062">
                  <c:v>1183.5999999999999</c:v>
                </c:pt>
                <c:pt idx="1063">
                  <c:v>1184.6500000000001</c:v>
                </c:pt>
                <c:pt idx="1064">
                  <c:v>1185.69</c:v>
                </c:pt>
                <c:pt idx="1065">
                  <c:v>1186.74</c:v>
                </c:pt>
                <c:pt idx="1066">
                  <c:v>1187.79</c:v>
                </c:pt>
                <c:pt idx="1067">
                  <c:v>1188.8399999999999</c:v>
                </c:pt>
                <c:pt idx="1068">
                  <c:v>1189.8900000000001</c:v>
                </c:pt>
                <c:pt idx="1069">
                  <c:v>1190.94</c:v>
                </c:pt>
                <c:pt idx="1070">
                  <c:v>1192.01</c:v>
                </c:pt>
                <c:pt idx="1071">
                  <c:v>1193.05</c:v>
                </c:pt>
                <c:pt idx="1072">
                  <c:v>1194.1099999999999</c:v>
                </c:pt>
                <c:pt idx="1073">
                  <c:v>1195.17</c:v>
                </c:pt>
                <c:pt idx="1074">
                  <c:v>1196.21</c:v>
                </c:pt>
                <c:pt idx="1075">
                  <c:v>1197.26</c:v>
                </c:pt>
                <c:pt idx="1076">
                  <c:v>1198.32</c:v>
                </c:pt>
                <c:pt idx="1077">
                  <c:v>1199.3599999999999</c:v>
                </c:pt>
                <c:pt idx="1078">
                  <c:v>1200.4100000000001</c:v>
                </c:pt>
                <c:pt idx="1079">
                  <c:v>1201.49</c:v>
                </c:pt>
                <c:pt idx="1080">
                  <c:v>1202.5999999999999</c:v>
                </c:pt>
                <c:pt idx="1081">
                  <c:v>1203.6400000000001</c:v>
                </c:pt>
                <c:pt idx="1082">
                  <c:v>1204.68</c:v>
                </c:pt>
                <c:pt idx="1083">
                  <c:v>1205.73</c:v>
                </c:pt>
                <c:pt idx="1084">
                  <c:v>1206.8</c:v>
                </c:pt>
                <c:pt idx="1085">
                  <c:v>1207.8900000000001</c:v>
                </c:pt>
                <c:pt idx="1086">
                  <c:v>1208.94</c:v>
                </c:pt>
                <c:pt idx="1087">
                  <c:v>1210.05</c:v>
                </c:pt>
                <c:pt idx="1088">
                  <c:v>1211.1300000000001</c:v>
                </c:pt>
                <c:pt idx="1089">
                  <c:v>1212.19</c:v>
                </c:pt>
                <c:pt idx="1090">
                  <c:v>1213.32</c:v>
                </c:pt>
                <c:pt idx="1091">
                  <c:v>1214.3700000000001</c:v>
                </c:pt>
                <c:pt idx="1092">
                  <c:v>1215.4100000000001</c:v>
                </c:pt>
                <c:pt idx="1093">
                  <c:v>1216.49</c:v>
                </c:pt>
                <c:pt idx="1094">
                  <c:v>1217.54</c:v>
                </c:pt>
                <c:pt idx="1095">
                  <c:v>1218.5899999999999</c:v>
                </c:pt>
                <c:pt idx="1096">
                  <c:v>1219.6400000000001</c:v>
                </c:pt>
                <c:pt idx="1097">
                  <c:v>1220.68</c:v>
                </c:pt>
                <c:pt idx="1098">
                  <c:v>1221.73</c:v>
                </c:pt>
                <c:pt idx="1099">
                  <c:v>1222.8</c:v>
                </c:pt>
                <c:pt idx="1100">
                  <c:v>1223.8499999999999</c:v>
                </c:pt>
                <c:pt idx="1101">
                  <c:v>1224.9000000000001</c:v>
                </c:pt>
                <c:pt idx="1102">
                  <c:v>1225.94</c:v>
                </c:pt>
                <c:pt idx="1103">
                  <c:v>1226.98</c:v>
                </c:pt>
                <c:pt idx="1104">
                  <c:v>1228.07</c:v>
                </c:pt>
                <c:pt idx="1105">
                  <c:v>1229.1200000000001</c:v>
                </c:pt>
                <c:pt idx="1106">
                  <c:v>1230.17</c:v>
                </c:pt>
                <c:pt idx="1107">
                  <c:v>1231.22</c:v>
                </c:pt>
                <c:pt idx="1108">
                  <c:v>1232.26</c:v>
                </c:pt>
                <c:pt idx="1109">
                  <c:v>1233.31</c:v>
                </c:pt>
                <c:pt idx="1110">
                  <c:v>1234.3599999999999</c:v>
                </c:pt>
                <c:pt idx="1111">
                  <c:v>1235.4000000000001</c:v>
                </c:pt>
                <c:pt idx="1112">
                  <c:v>1236.49</c:v>
                </c:pt>
                <c:pt idx="1113">
                  <c:v>1237.54</c:v>
                </c:pt>
                <c:pt idx="1114">
                  <c:v>1238.6099999999999</c:v>
                </c:pt>
                <c:pt idx="1115">
                  <c:v>1239.6500000000001</c:v>
                </c:pt>
                <c:pt idx="1116">
                  <c:v>1240.69</c:v>
                </c:pt>
                <c:pt idx="1117">
                  <c:v>1241.73</c:v>
                </c:pt>
                <c:pt idx="1118">
                  <c:v>1242.79</c:v>
                </c:pt>
                <c:pt idx="1119">
                  <c:v>1243.8399999999999</c:v>
                </c:pt>
                <c:pt idx="1120">
                  <c:v>1244.9100000000001</c:v>
                </c:pt>
                <c:pt idx="1121">
                  <c:v>1245.98</c:v>
                </c:pt>
                <c:pt idx="1122">
                  <c:v>1247.03</c:v>
                </c:pt>
                <c:pt idx="1123">
                  <c:v>1248.07</c:v>
                </c:pt>
                <c:pt idx="1124">
                  <c:v>1249.1200000000001</c:v>
                </c:pt>
                <c:pt idx="1125">
                  <c:v>1250.1600000000001</c:v>
                </c:pt>
                <c:pt idx="1126">
                  <c:v>1251.21</c:v>
                </c:pt>
                <c:pt idx="1127">
                  <c:v>1252.27</c:v>
                </c:pt>
                <c:pt idx="1128">
                  <c:v>1253.33</c:v>
                </c:pt>
                <c:pt idx="1129">
                  <c:v>1254.3900000000001</c:v>
                </c:pt>
                <c:pt idx="1130">
                  <c:v>1255.45</c:v>
                </c:pt>
                <c:pt idx="1131">
                  <c:v>1256.5</c:v>
                </c:pt>
                <c:pt idx="1132">
                  <c:v>1257.55</c:v>
                </c:pt>
                <c:pt idx="1133">
                  <c:v>1258.5999999999999</c:v>
                </c:pt>
                <c:pt idx="1134">
                  <c:v>1259.6500000000001</c:v>
                </c:pt>
                <c:pt idx="1135">
                  <c:v>1260.69</c:v>
                </c:pt>
                <c:pt idx="1136">
                  <c:v>1261.73</c:v>
                </c:pt>
                <c:pt idx="1137">
                  <c:v>1262.81</c:v>
                </c:pt>
                <c:pt idx="1138">
                  <c:v>1263.9000000000001</c:v>
                </c:pt>
                <c:pt idx="1139">
                  <c:v>1264.97</c:v>
                </c:pt>
                <c:pt idx="1140">
                  <c:v>1266.01</c:v>
                </c:pt>
                <c:pt idx="1141">
                  <c:v>1267.06</c:v>
                </c:pt>
                <c:pt idx="1142">
                  <c:v>1268.1400000000001</c:v>
                </c:pt>
                <c:pt idx="1143">
                  <c:v>1269.19</c:v>
                </c:pt>
                <c:pt idx="1144">
                  <c:v>1270.24</c:v>
                </c:pt>
                <c:pt idx="1145">
                  <c:v>1271.29</c:v>
                </c:pt>
                <c:pt idx="1146">
                  <c:v>1272.97</c:v>
                </c:pt>
                <c:pt idx="1147">
                  <c:v>1274.02</c:v>
                </c:pt>
                <c:pt idx="1148">
                  <c:v>1275.1099999999999</c:v>
                </c:pt>
                <c:pt idx="1149">
                  <c:v>1276.17</c:v>
                </c:pt>
                <c:pt idx="1150">
                  <c:v>1277.22</c:v>
                </c:pt>
                <c:pt idx="1151">
                  <c:v>1278.31</c:v>
                </c:pt>
                <c:pt idx="1152">
                  <c:v>1279.3499999999999</c:v>
                </c:pt>
                <c:pt idx="1153">
                  <c:v>1280.72</c:v>
                </c:pt>
                <c:pt idx="1154">
                  <c:v>1281.78</c:v>
                </c:pt>
                <c:pt idx="1155">
                  <c:v>1282.82</c:v>
                </c:pt>
                <c:pt idx="1156">
                  <c:v>1283.8700000000001</c:v>
                </c:pt>
                <c:pt idx="1157">
                  <c:v>1284.9100000000001</c:v>
                </c:pt>
                <c:pt idx="1158">
                  <c:v>1285.95</c:v>
                </c:pt>
                <c:pt idx="1159">
                  <c:v>1287</c:v>
                </c:pt>
                <c:pt idx="1160">
                  <c:v>1288.04</c:v>
                </c:pt>
                <c:pt idx="1161">
                  <c:v>1289.0899999999999</c:v>
                </c:pt>
                <c:pt idx="1162">
                  <c:v>1290.21</c:v>
                </c:pt>
                <c:pt idx="1163">
                  <c:v>1291.26</c:v>
                </c:pt>
                <c:pt idx="1164">
                  <c:v>1292.31</c:v>
                </c:pt>
                <c:pt idx="1165">
                  <c:v>1293.3599999999999</c:v>
                </c:pt>
                <c:pt idx="1166">
                  <c:v>1294.4100000000001</c:v>
                </c:pt>
                <c:pt idx="1167">
                  <c:v>1295.46</c:v>
                </c:pt>
                <c:pt idx="1168">
                  <c:v>1296.52</c:v>
                </c:pt>
                <c:pt idx="1169">
                  <c:v>1297.5999999999999</c:v>
                </c:pt>
                <c:pt idx="1170">
                  <c:v>1298.6400000000001</c:v>
                </c:pt>
                <c:pt idx="1171">
                  <c:v>1299.69</c:v>
                </c:pt>
                <c:pt idx="1172">
                  <c:v>1300.74</c:v>
                </c:pt>
                <c:pt idx="1173">
                  <c:v>1301.82</c:v>
                </c:pt>
                <c:pt idx="1174">
                  <c:v>1302.8599999999999</c:v>
                </c:pt>
                <c:pt idx="1175">
                  <c:v>1303.92</c:v>
                </c:pt>
                <c:pt idx="1176">
                  <c:v>1304.96</c:v>
                </c:pt>
                <c:pt idx="1177">
                  <c:v>1306.01</c:v>
                </c:pt>
                <c:pt idx="1178">
                  <c:v>1307.0999999999999</c:v>
                </c:pt>
                <c:pt idx="1179">
                  <c:v>1308.25</c:v>
                </c:pt>
                <c:pt idx="1180">
                  <c:v>1309.3800000000001</c:v>
                </c:pt>
                <c:pt idx="1181">
                  <c:v>1310.43</c:v>
                </c:pt>
                <c:pt idx="1182">
                  <c:v>1311.49</c:v>
                </c:pt>
                <c:pt idx="1183">
                  <c:v>1312.55</c:v>
                </c:pt>
                <c:pt idx="1184">
                  <c:v>1313.6200000000001</c:v>
                </c:pt>
                <c:pt idx="1185">
                  <c:v>1314.7</c:v>
                </c:pt>
                <c:pt idx="1186">
                  <c:v>1315.75</c:v>
                </c:pt>
                <c:pt idx="1187">
                  <c:v>1316.8</c:v>
                </c:pt>
                <c:pt idx="1188">
                  <c:v>1317.84</c:v>
                </c:pt>
                <c:pt idx="1189">
                  <c:v>1318.89</c:v>
                </c:pt>
                <c:pt idx="1190">
                  <c:v>1319.94</c:v>
                </c:pt>
                <c:pt idx="1191">
                  <c:v>1320.99</c:v>
                </c:pt>
                <c:pt idx="1192">
                  <c:v>1322.03</c:v>
                </c:pt>
                <c:pt idx="1193">
                  <c:v>1323.08</c:v>
                </c:pt>
                <c:pt idx="1194">
                  <c:v>1324.13</c:v>
                </c:pt>
                <c:pt idx="1195">
                  <c:v>1325.19</c:v>
                </c:pt>
                <c:pt idx="1196">
                  <c:v>1326.24</c:v>
                </c:pt>
                <c:pt idx="1197">
                  <c:v>1327.29</c:v>
                </c:pt>
                <c:pt idx="1198">
                  <c:v>1328.35</c:v>
                </c:pt>
                <c:pt idx="1199">
                  <c:v>1329.49</c:v>
                </c:pt>
                <c:pt idx="1200">
                  <c:v>1330.6200000000001</c:v>
                </c:pt>
                <c:pt idx="1201">
                  <c:v>1331.67</c:v>
                </c:pt>
                <c:pt idx="1202">
                  <c:v>1332.72</c:v>
                </c:pt>
                <c:pt idx="1203">
                  <c:v>1333.76</c:v>
                </c:pt>
                <c:pt idx="1204">
                  <c:v>1334.81</c:v>
                </c:pt>
                <c:pt idx="1205">
                  <c:v>1335.88</c:v>
                </c:pt>
                <c:pt idx="1206">
                  <c:v>1336.92</c:v>
                </c:pt>
                <c:pt idx="1207">
                  <c:v>1337.97</c:v>
                </c:pt>
                <c:pt idx="1208">
                  <c:v>1339.04</c:v>
                </c:pt>
                <c:pt idx="1209">
                  <c:v>1340.09</c:v>
                </c:pt>
                <c:pt idx="1210">
                  <c:v>1341.13</c:v>
                </c:pt>
                <c:pt idx="1211">
                  <c:v>1342.18</c:v>
                </c:pt>
                <c:pt idx="1212">
                  <c:v>1343.23</c:v>
                </c:pt>
                <c:pt idx="1213">
                  <c:v>1344.27</c:v>
                </c:pt>
                <c:pt idx="1214">
                  <c:v>1345.33</c:v>
                </c:pt>
                <c:pt idx="1215">
                  <c:v>1346.38</c:v>
                </c:pt>
                <c:pt idx="1216">
                  <c:v>1347.42</c:v>
                </c:pt>
                <c:pt idx="1217">
                  <c:v>1348.48</c:v>
                </c:pt>
                <c:pt idx="1218">
                  <c:v>1349.61</c:v>
                </c:pt>
                <c:pt idx="1219">
                  <c:v>1350.66</c:v>
                </c:pt>
                <c:pt idx="1220">
                  <c:v>1351.71</c:v>
                </c:pt>
                <c:pt idx="1221">
                  <c:v>1352.77</c:v>
                </c:pt>
                <c:pt idx="1222">
                  <c:v>1353.8700000000001</c:v>
                </c:pt>
                <c:pt idx="1223">
                  <c:v>1354.97</c:v>
                </c:pt>
                <c:pt idx="1224">
                  <c:v>1356.01</c:v>
                </c:pt>
                <c:pt idx="1225">
                  <c:v>1357.06</c:v>
                </c:pt>
                <c:pt idx="1226">
                  <c:v>1358.11</c:v>
                </c:pt>
                <c:pt idx="1227">
                  <c:v>1359.16</c:v>
                </c:pt>
                <c:pt idx="1228">
                  <c:v>1360.2</c:v>
                </c:pt>
                <c:pt idx="1229">
                  <c:v>1361.42</c:v>
                </c:pt>
                <c:pt idx="1230">
                  <c:v>1362.48</c:v>
                </c:pt>
                <c:pt idx="1231">
                  <c:v>1363.52</c:v>
                </c:pt>
                <c:pt idx="1232">
                  <c:v>1364.57</c:v>
                </c:pt>
                <c:pt idx="1233">
                  <c:v>1365.63</c:v>
                </c:pt>
                <c:pt idx="1234">
                  <c:v>1366.68</c:v>
                </c:pt>
                <c:pt idx="1235">
                  <c:v>1367.76</c:v>
                </c:pt>
                <c:pt idx="1236">
                  <c:v>1368.82</c:v>
                </c:pt>
                <c:pt idx="1237">
                  <c:v>1369.88</c:v>
                </c:pt>
                <c:pt idx="1238">
                  <c:v>1370.96</c:v>
                </c:pt>
                <c:pt idx="1239">
                  <c:v>1372.02</c:v>
                </c:pt>
                <c:pt idx="1240">
                  <c:v>1373.08</c:v>
                </c:pt>
                <c:pt idx="1241">
                  <c:v>1374.13</c:v>
                </c:pt>
                <c:pt idx="1242">
                  <c:v>1375.19</c:v>
                </c:pt>
                <c:pt idx="1243">
                  <c:v>1376.26</c:v>
                </c:pt>
                <c:pt idx="1244">
                  <c:v>1377.32</c:v>
                </c:pt>
                <c:pt idx="1245">
                  <c:v>1378.38</c:v>
                </c:pt>
              </c:numCache>
            </c:numRef>
          </c:xVal>
          <c:yVal>
            <c:numRef>
              <c:f>Sheet1!$D$2:$D$1247</c:f>
              <c:numCache>
                <c:formatCode>General</c:formatCode>
                <c:ptCount val="1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16.000373840332031</c:v>
                </c:pt>
                <c:pt idx="364">
                  <c:v>16.000373840332031</c:v>
                </c:pt>
                <c:pt idx="365">
                  <c:v>16.000373840332031</c:v>
                </c:pt>
                <c:pt idx="366">
                  <c:v>16.000373840332031</c:v>
                </c:pt>
                <c:pt idx="367">
                  <c:v>16.002052307128906</c:v>
                </c:pt>
                <c:pt idx="368">
                  <c:v>16.002052307128906</c:v>
                </c:pt>
                <c:pt idx="369">
                  <c:v>16.002052307128906</c:v>
                </c:pt>
                <c:pt idx="370">
                  <c:v>16.002052307128906</c:v>
                </c:pt>
                <c:pt idx="371">
                  <c:v>16.002052307128906</c:v>
                </c:pt>
                <c:pt idx="372">
                  <c:v>16.002052307128906</c:v>
                </c:pt>
                <c:pt idx="373">
                  <c:v>16.002052307128906</c:v>
                </c:pt>
                <c:pt idx="374">
                  <c:v>16.002052307128906</c:v>
                </c:pt>
                <c:pt idx="375">
                  <c:v>16.002052307128906</c:v>
                </c:pt>
                <c:pt idx="376">
                  <c:v>16.002052307128906</c:v>
                </c:pt>
                <c:pt idx="377">
                  <c:v>16.002052307128906</c:v>
                </c:pt>
                <c:pt idx="378">
                  <c:v>16.002052307128906</c:v>
                </c:pt>
                <c:pt idx="379">
                  <c:v>16.002052307128906</c:v>
                </c:pt>
                <c:pt idx="380">
                  <c:v>16.002052307128906</c:v>
                </c:pt>
                <c:pt idx="381">
                  <c:v>16.002052307128906</c:v>
                </c:pt>
                <c:pt idx="382">
                  <c:v>16.002052307128906</c:v>
                </c:pt>
                <c:pt idx="383">
                  <c:v>16.002052307128906</c:v>
                </c:pt>
                <c:pt idx="384">
                  <c:v>16.002052307128906</c:v>
                </c:pt>
                <c:pt idx="385">
                  <c:v>16.002052307128906</c:v>
                </c:pt>
                <c:pt idx="386">
                  <c:v>16.002052307128906</c:v>
                </c:pt>
                <c:pt idx="387">
                  <c:v>16.002052307128906</c:v>
                </c:pt>
                <c:pt idx="388">
                  <c:v>16.002052307128906</c:v>
                </c:pt>
                <c:pt idx="389">
                  <c:v>16.002052307128906</c:v>
                </c:pt>
                <c:pt idx="390">
                  <c:v>16.002052307128906</c:v>
                </c:pt>
                <c:pt idx="391">
                  <c:v>16.002052307128906</c:v>
                </c:pt>
                <c:pt idx="392">
                  <c:v>16.001834869384766</c:v>
                </c:pt>
                <c:pt idx="393">
                  <c:v>16.001834869384766</c:v>
                </c:pt>
                <c:pt idx="394">
                  <c:v>16.001834869384766</c:v>
                </c:pt>
                <c:pt idx="395">
                  <c:v>16.001834869384766</c:v>
                </c:pt>
                <c:pt idx="396">
                  <c:v>16.001834869384766</c:v>
                </c:pt>
                <c:pt idx="397">
                  <c:v>16.001834869384766</c:v>
                </c:pt>
                <c:pt idx="398">
                  <c:v>16.001834869384766</c:v>
                </c:pt>
                <c:pt idx="399">
                  <c:v>16.001834869384766</c:v>
                </c:pt>
                <c:pt idx="400">
                  <c:v>16.001834869384766</c:v>
                </c:pt>
                <c:pt idx="401">
                  <c:v>16.001834869384766</c:v>
                </c:pt>
                <c:pt idx="402">
                  <c:v>14.699920654296875</c:v>
                </c:pt>
                <c:pt idx="403">
                  <c:v>14.699920654296875</c:v>
                </c:pt>
                <c:pt idx="404">
                  <c:v>14.697731018066406</c:v>
                </c:pt>
                <c:pt idx="405">
                  <c:v>14.69573974609375</c:v>
                </c:pt>
                <c:pt idx="406">
                  <c:v>14.690029144287109</c:v>
                </c:pt>
                <c:pt idx="407">
                  <c:v>14.690029144287109</c:v>
                </c:pt>
                <c:pt idx="408">
                  <c:v>14.689208984375</c:v>
                </c:pt>
                <c:pt idx="409">
                  <c:v>14.686519622802734</c:v>
                </c:pt>
                <c:pt idx="410">
                  <c:v>14.68505859375</c:v>
                </c:pt>
                <c:pt idx="411">
                  <c:v>14.678882598876953</c:v>
                </c:pt>
                <c:pt idx="412">
                  <c:v>14.678882598876953</c:v>
                </c:pt>
                <c:pt idx="413">
                  <c:v>14.6781005859375</c:v>
                </c:pt>
                <c:pt idx="414">
                  <c:v>14.675003051757812</c:v>
                </c:pt>
                <c:pt idx="415">
                  <c:v>14.672531127929688</c:v>
                </c:pt>
                <c:pt idx="416">
                  <c:v>14.668827056884766</c:v>
                </c:pt>
                <c:pt idx="417">
                  <c:v>14.665756225585938</c:v>
                </c:pt>
                <c:pt idx="418">
                  <c:v>14.665756225585938</c:v>
                </c:pt>
                <c:pt idx="419">
                  <c:v>14.664325714111328</c:v>
                </c:pt>
                <c:pt idx="420">
                  <c:v>14.661277770996094</c:v>
                </c:pt>
                <c:pt idx="421">
                  <c:v>14.658969879150391</c:v>
                </c:pt>
                <c:pt idx="422">
                  <c:v>14.656078338623047</c:v>
                </c:pt>
                <c:pt idx="423">
                  <c:v>14.6546630859375</c:v>
                </c:pt>
                <c:pt idx="424">
                  <c:v>14.653766632080078</c:v>
                </c:pt>
                <c:pt idx="425">
                  <c:v>14.648414611816406</c:v>
                </c:pt>
                <c:pt idx="426">
                  <c:v>14.648414611816406</c:v>
                </c:pt>
                <c:pt idx="427">
                  <c:v>14.647296905517578</c:v>
                </c:pt>
                <c:pt idx="428">
                  <c:v>14.643268585205078</c:v>
                </c:pt>
                <c:pt idx="429">
                  <c:v>14.643268585205078</c:v>
                </c:pt>
                <c:pt idx="430">
                  <c:v>14.643268585205078</c:v>
                </c:pt>
                <c:pt idx="431">
                  <c:v>14.643268585205078</c:v>
                </c:pt>
                <c:pt idx="432">
                  <c:v>14.642520904541016</c:v>
                </c:pt>
                <c:pt idx="433">
                  <c:v>14.641777038574219</c:v>
                </c:pt>
                <c:pt idx="434">
                  <c:v>14.640178680419922</c:v>
                </c:pt>
                <c:pt idx="435">
                  <c:v>14.639324188232422</c:v>
                </c:pt>
                <c:pt idx="436">
                  <c:v>14.638931274414062</c:v>
                </c:pt>
                <c:pt idx="437">
                  <c:v>14.638401031494141</c:v>
                </c:pt>
                <c:pt idx="438">
                  <c:v>14.637866973876953</c:v>
                </c:pt>
                <c:pt idx="439">
                  <c:v>14.636554718017578</c:v>
                </c:pt>
                <c:pt idx="440">
                  <c:v>14.634979248046875</c:v>
                </c:pt>
                <c:pt idx="441">
                  <c:v>14.634979248046875</c:v>
                </c:pt>
                <c:pt idx="442">
                  <c:v>14.634979248046875</c:v>
                </c:pt>
                <c:pt idx="443">
                  <c:v>14.6334228515625</c:v>
                </c:pt>
                <c:pt idx="444">
                  <c:v>14.6334228515625</c:v>
                </c:pt>
                <c:pt idx="445">
                  <c:v>14.632743835449219</c:v>
                </c:pt>
                <c:pt idx="446">
                  <c:v>14.631988525390625</c:v>
                </c:pt>
                <c:pt idx="447">
                  <c:v>14.631988525390625</c:v>
                </c:pt>
                <c:pt idx="448">
                  <c:v>14.631275177001953</c:v>
                </c:pt>
                <c:pt idx="449">
                  <c:v>14.630046844482422</c:v>
                </c:pt>
                <c:pt idx="450">
                  <c:v>14.629047393798828</c:v>
                </c:pt>
                <c:pt idx="451">
                  <c:v>14.629047393798828</c:v>
                </c:pt>
                <c:pt idx="452">
                  <c:v>14.628227233886719</c:v>
                </c:pt>
                <c:pt idx="453">
                  <c:v>14.6268310546875</c:v>
                </c:pt>
                <c:pt idx="454">
                  <c:v>14.6268310546875</c:v>
                </c:pt>
                <c:pt idx="455">
                  <c:v>14.626132965087891</c:v>
                </c:pt>
                <c:pt idx="456">
                  <c:v>14.626007080078125</c:v>
                </c:pt>
                <c:pt idx="457">
                  <c:v>14.625434875488281</c:v>
                </c:pt>
                <c:pt idx="458">
                  <c:v>14.624744415283203</c:v>
                </c:pt>
                <c:pt idx="459">
                  <c:v>14.623367309570312</c:v>
                </c:pt>
                <c:pt idx="460">
                  <c:v>14.623367309570312</c:v>
                </c:pt>
                <c:pt idx="461">
                  <c:v>14.622829437255859</c:v>
                </c:pt>
                <c:pt idx="462">
                  <c:v>14.622665405273438</c:v>
                </c:pt>
                <c:pt idx="463">
                  <c:v>14.621200561523438</c:v>
                </c:pt>
                <c:pt idx="464">
                  <c:v>14.621200561523438</c:v>
                </c:pt>
                <c:pt idx="465">
                  <c:v>14.620525360107422</c:v>
                </c:pt>
                <c:pt idx="466">
                  <c:v>14.620338439941406</c:v>
                </c:pt>
                <c:pt idx="467">
                  <c:v>14.619853973388672</c:v>
                </c:pt>
                <c:pt idx="468">
                  <c:v>14.619182586669922</c:v>
                </c:pt>
                <c:pt idx="469">
                  <c:v>14.617851257324219</c:v>
                </c:pt>
                <c:pt idx="470">
                  <c:v>14.617851257324219</c:v>
                </c:pt>
                <c:pt idx="471">
                  <c:v>14.616405487060547</c:v>
                </c:pt>
                <c:pt idx="472">
                  <c:v>14.616405487060547</c:v>
                </c:pt>
                <c:pt idx="473">
                  <c:v>14.615745544433594</c:v>
                </c:pt>
                <c:pt idx="474">
                  <c:v>14.615089416503906</c:v>
                </c:pt>
                <c:pt idx="475">
                  <c:v>14.614444732666016</c:v>
                </c:pt>
                <c:pt idx="476">
                  <c:v>14.614444732666016</c:v>
                </c:pt>
                <c:pt idx="477">
                  <c:v>14.613498687744141</c:v>
                </c:pt>
                <c:pt idx="478">
                  <c:v>14.613155364990234</c:v>
                </c:pt>
                <c:pt idx="479">
                  <c:v>14.612514495849609</c:v>
                </c:pt>
                <c:pt idx="480">
                  <c:v>14.611099243164062</c:v>
                </c:pt>
                <c:pt idx="481">
                  <c:v>14.611099243164062</c:v>
                </c:pt>
                <c:pt idx="482">
                  <c:v>14.609836578369141</c:v>
                </c:pt>
                <c:pt idx="483">
                  <c:v>14.609237670898438</c:v>
                </c:pt>
                <c:pt idx="484">
                  <c:v>14.609100341796875</c:v>
                </c:pt>
                <c:pt idx="485">
                  <c:v>14.608566284179688</c:v>
                </c:pt>
                <c:pt idx="486">
                  <c:v>14.608043670654297</c:v>
                </c:pt>
                <c:pt idx="487">
                  <c:v>14.607391357421875</c:v>
                </c:pt>
                <c:pt idx="488">
                  <c:v>14.606674194335938</c:v>
                </c:pt>
                <c:pt idx="489">
                  <c:v>14.606674194335938</c:v>
                </c:pt>
                <c:pt idx="490">
                  <c:v>14.606044769287109</c:v>
                </c:pt>
                <c:pt idx="491">
                  <c:v>14.605415344238281</c:v>
                </c:pt>
                <c:pt idx="492">
                  <c:v>14.605239868164062</c:v>
                </c:pt>
                <c:pt idx="493">
                  <c:v>14.604167938232422</c:v>
                </c:pt>
                <c:pt idx="494">
                  <c:v>14.603649139404297</c:v>
                </c:pt>
                <c:pt idx="495">
                  <c:v>14.603557586669922</c:v>
                </c:pt>
                <c:pt idx="496">
                  <c:v>14.603069305419922</c:v>
                </c:pt>
                <c:pt idx="497">
                  <c:v>14.602581024169922</c:v>
                </c:pt>
                <c:pt idx="498">
                  <c:v>14.602092742919922</c:v>
                </c:pt>
                <c:pt idx="499">
                  <c:v>14.602092742919922</c:v>
                </c:pt>
                <c:pt idx="500">
                  <c:v>14.601596832275391</c:v>
                </c:pt>
                <c:pt idx="501">
                  <c:v>14.601116180419922</c:v>
                </c:pt>
                <c:pt idx="502">
                  <c:v>14.600627899169922</c:v>
                </c:pt>
                <c:pt idx="503">
                  <c:v>14.600185394287109</c:v>
                </c:pt>
                <c:pt idx="504">
                  <c:v>14.59930419921875</c:v>
                </c:pt>
                <c:pt idx="505">
                  <c:v>14.59930419921875</c:v>
                </c:pt>
                <c:pt idx="506">
                  <c:v>14.598995208740234</c:v>
                </c:pt>
                <c:pt idx="507">
                  <c:v>14.598674774169922</c:v>
                </c:pt>
                <c:pt idx="508">
                  <c:v>14.598186492919922</c:v>
                </c:pt>
                <c:pt idx="509">
                  <c:v>14.598186492919922</c:v>
                </c:pt>
                <c:pt idx="510">
                  <c:v>14.598186492919922</c:v>
                </c:pt>
                <c:pt idx="511">
                  <c:v>14.598186492919922</c:v>
                </c:pt>
                <c:pt idx="512">
                  <c:v>14.598186492919922</c:v>
                </c:pt>
                <c:pt idx="513">
                  <c:v>14.598186492919922</c:v>
                </c:pt>
                <c:pt idx="514">
                  <c:v>14.598186492919922</c:v>
                </c:pt>
                <c:pt idx="515">
                  <c:v>14.598186492919922</c:v>
                </c:pt>
                <c:pt idx="516">
                  <c:v>14.598186492919922</c:v>
                </c:pt>
                <c:pt idx="517">
                  <c:v>14.598186492919922</c:v>
                </c:pt>
                <c:pt idx="518">
                  <c:v>14.598186492919922</c:v>
                </c:pt>
                <c:pt idx="519">
                  <c:v>14.598186492919922</c:v>
                </c:pt>
                <c:pt idx="520">
                  <c:v>14.598186492919922</c:v>
                </c:pt>
                <c:pt idx="521">
                  <c:v>14.598186492919922</c:v>
                </c:pt>
                <c:pt idx="522">
                  <c:v>14.598186492919922</c:v>
                </c:pt>
                <c:pt idx="523">
                  <c:v>14.598186492919922</c:v>
                </c:pt>
                <c:pt idx="524">
                  <c:v>14.598186492919922</c:v>
                </c:pt>
                <c:pt idx="525">
                  <c:v>14.598186492919922</c:v>
                </c:pt>
                <c:pt idx="526">
                  <c:v>14.598186492919922</c:v>
                </c:pt>
                <c:pt idx="527">
                  <c:v>14.598186492919922</c:v>
                </c:pt>
                <c:pt idx="528">
                  <c:v>14.598186492919922</c:v>
                </c:pt>
                <c:pt idx="529">
                  <c:v>14.598186492919922</c:v>
                </c:pt>
                <c:pt idx="530">
                  <c:v>14.598186492919922</c:v>
                </c:pt>
                <c:pt idx="531">
                  <c:v>14.598186492919922</c:v>
                </c:pt>
                <c:pt idx="532">
                  <c:v>14.598186492919922</c:v>
                </c:pt>
                <c:pt idx="533">
                  <c:v>14.598186492919922</c:v>
                </c:pt>
                <c:pt idx="534">
                  <c:v>14.598186492919922</c:v>
                </c:pt>
                <c:pt idx="535">
                  <c:v>14.598186492919922</c:v>
                </c:pt>
                <c:pt idx="536">
                  <c:v>14.598186492919922</c:v>
                </c:pt>
                <c:pt idx="537">
                  <c:v>14.598186492919922</c:v>
                </c:pt>
                <c:pt idx="538">
                  <c:v>14.598186492919922</c:v>
                </c:pt>
                <c:pt idx="539">
                  <c:v>14.598186492919922</c:v>
                </c:pt>
                <c:pt idx="540">
                  <c:v>14.598186492919922</c:v>
                </c:pt>
                <c:pt idx="541">
                  <c:v>14.598186492919922</c:v>
                </c:pt>
                <c:pt idx="542">
                  <c:v>14.598186492919922</c:v>
                </c:pt>
                <c:pt idx="543">
                  <c:v>14.598186492919922</c:v>
                </c:pt>
                <c:pt idx="544">
                  <c:v>14.598186492919922</c:v>
                </c:pt>
                <c:pt idx="545">
                  <c:v>14.598186492919922</c:v>
                </c:pt>
                <c:pt idx="546">
                  <c:v>14.598186492919922</c:v>
                </c:pt>
                <c:pt idx="547">
                  <c:v>14.598186492919922</c:v>
                </c:pt>
                <c:pt idx="548">
                  <c:v>14.598186492919922</c:v>
                </c:pt>
                <c:pt idx="549">
                  <c:v>14.598186492919922</c:v>
                </c:pt>
                <c:pt idx="550">
                  <c:v>14.598186492919922</c:v>
                </c:pt>
                <c:pt idx="551">
                  <c:v>14.598186492919922</c:v>
                </c:pt>
                <c:pt idx="552">
                  <c:v>14.598186492919922</c:v>
                </c:pt>
                <c:pt idx="553">
                  <c:v>14.598186492919922</c:v>
                </c:pt>
                <c:pt idx="554">
                  <c:v>14.598186492919922</c:v>
                </c:pt>
                <c:pt idx="555">
                  <c:v>14.598186492919922</c:v>
                </c:pt>
                <c:pt idx="556">
                  <c:v>14.598186492919922</c:v>
                </c:pt>
                <c:pt idx="557">
                  <c:v>14.598186492919922</c:v>
                </c:pt>
                <c:pt idx="558">
                  <c:v>14.598186492919922</c:v>
                </c:pt>
                <c:pt idx="559">
                  <c:v>14.598186492919922</c:v>
                </c:pt>
                <c:pt idx="560">
                  <c:v>14.598186492919922</c:v>
                </c:pt>
                <c:pt idx="561">
                  <c:v>14.598186492919922</c:v>
                </c:pt>
                <c:pt idx="562">
                  <c:v>14.598186492919922</c:v>
                </c:pt>
                <c:pt idx="563">
                  <c:v>14.598186492919922</c:v>
                </c:pt>
                <c:pt idx="564">
                  <c:v>14.598186492919922</c:v>
                </c:pt>
                <c:pt idx="565">
                  <c:v>14.598186492919922</c:v>
                </c:pt>
                <c:pt idx="566">
                  <c:v>14.598186492919922</c:v>
                </c:pt>
                <c:pt idx="567">
                  <c:v>14.598186492919922</c:v>
                </c:pt>
                <c:pt idx="568">
                  <c:v>14.598186492919922</c:v>
                </c:pt>
                <c:pt idx="569">
                  <c:v>14.598186492919922</c:v>
                </c:pt>
                <c:pt idx="570">
                  <c:v>14.598186492919922</c:v>
                </c:pt>
                <c:pt idx="571">
                  <c:v>14.598186492919922</c:v>
                </c:pt>
                <c:pt idx="572">
                  <c:v>14.598186492919922</c:v>
                </c:pt>
                <c:pt idx="573">
                  <c:v>14.598186492919922</c:v>
                </c:pt>
                <c:pt idx="574">
                  <c:v>14.598186492919922</c:v>
                </c:pt>
                <c:pt idx="575">
                  <c:v>14.598186492919922</c:v>
                </c:pt>
                <c:pt idx="576">
                  <c:v>14.598186492919922</c:v>
                </c:pt>
                <c:pt idx="577">
                  <c:v>14.598186492919922</c:v>
                </c:pt>
                <c:pt idx="578">
                  <c:v>14.598186492919922</c:v>
                </c:pt>
                <c:pt idx="579">
                  <c:v>14.598186492919922</c:v>
                </c:pt>
                <c:pt idx="580">
                  <c:v>14.598186492919922</c:v>
                </c:pt>
                <c:pt idx="581">
                  <c:v>14.598186492919922</c:v>
                </c:pt>
                <c:pt idx="582">
                  <c:v>14.598186492919922</c:v>
                </c:pt>
                <c:pt idx="583">
                  <c:v>14.598186492919922</c:v>
                </c:pt>
                <c:pt idx="584">
                  <c:v>14.598186492919922</c:v>
                </c:pt>
                <c:pt idx="585">
                  <c:v>14.598186492919922</c:v>
                </c:pt>
                <c:pt idx="586">
                  <c:v>14.598186492919922</c:v>
                </c:pt>
                <c:pt idx="587">
                  <c:v>14.598186492919922</c:v>
                </c:pt>
                <c:pt idx="588">
                  <c:v>14.598186492919922</c:v>
                </c:pt>
                <c:pt idx="589">
                  <c:v>14.598186492919922</c:v>
                </c:pt>
                <c:pt idx="590">
                  <c:v>14.598186492919922</c:v>
                </c:pt>
                <c:pt idx="591">
                  <c:v>14.598186492919922</c:v>
                </c:pt>
                <c:pt idx="592">
                  <c:v>14.598186492919922</c:v>
                </c:pt>
                <c:pt idx="593">
                  <c:v>14.598186492919922</c:v>
                </c:pt>
                <c:pt idx="594">
                  <c:v>14.598186492919922</c:v>
                </c:pt>
                <c:pt idx="595">
                  <c:v>14.598186492919922</c:v>
                </c:pt>
                <c:pt idx="596">
                  <c:v>14.598186492919922</c:v>
                </c:pt>
                <c:pt idx="597">
                  <c:v>14.598186492919922</c:v>
                </c:pt>
                <c:pt idx="598">
                  <c:v>14.598186492919922</c:v>
                </c:pt>
                <c:pt idx="599">
                  <c:v>14.598186492919922</c:v>
                </c:pt>
                <c:pt idx="600">
                  <c:v>14.598186492919922</c:v>
                </c:pt>
                <c:pt idx="601">
                  <c:v>14.598186492919922</c:v>
                </c:pt>
                <c:pt idx="602">
                  <c:v>14.598186492919922</c:v>
                </c:pt>
                <c:pt idx="603">
                  <c:v>14.598186492919922</c:v>
                </c:pt>
                <c:pt idx="604">
                  <c:v>14.598186492919922</c:v>
                </c:pt>
                <c:pt idx="605">
                  <c:v>14.598186492919922</c:v>
                </c:pt>
                <c:pt idx="606">
                  <c:v>14.598186492919922</c:v>
                </c:pt>
                <c:pt idx="607">
                  <c:v>14.598186492919922</c:v>
                </c:pt>
                <c:pt idx="608">
                  <c:v>14.598186492919922</c:v>
                </c:pt>
                <c:pt idx="609">
                  <c:v>14.598186492919922</c:v>
                </c:pt>
                <c:pt idx="610">
                  <c:v>14.598186492919922</c:v>
                </c:pt>
                <c:pt idx="611">
                  <c:v>14.598186492919922</c:v>
                </c:pt>
                <c:pt idx="612">
                  <c:v>14.598186492919922</c:v>
                </c:pt>
                <c:pt idx="613">
                  <c:v>14.598186492919922</c:v>
                </c:pt>
                <c:pt idx="614">
                  <c:v>14.598186492919922</c:v>
                </c:pt>
                <c:pt idx="615">
                  <c:v>14.598186492919922</c:v>
                </c:pt>
                <c:pt idx="616">
                  <c:v>14.598186492919922</c:v>
                </c:pt>
                <c:pt idx="617">
                  <c:v>14.598186492919922</c:v>
                </c:pt>
                <c:pt idx="618">
                  <c:v>14.598186492919922</c:v>
                </c:pt>
                <c:pt idx="619">
                  <c:v>14.598186492919922</c:v>
                </c:pt>
                <c:pt idx="620">
                  <c:v>14.598186492919922</c:v>
                </c:pt>
                <c:pt idx="621">
                  <c:v>14.598186492919922</c:v>
                </c:pt>
                <c:pt idx="622">
                  <c:v>14.598186492919922</c:v>
                </c:pt>
                <c:pt idx="623">
                  <c:v>14.598186492919922</c:v>
                </c:pt>
                <c:pt idx="624">
                  <c:v>14.598186492919922</c:v>
                </c:pt>
                <c:pt idx="625">
                  <c:v>14.598186492919922</c:v>
                </c:pt>
                <c:pt idx="626">
                  <c:v>14.598186492919922</c:v>
                </c:pt>
                <c:pt idx="627">
                  <c:v>14.598186492919922</c:v>
                </c:pt>
                <c:pt idx="628">
                  <c:v>14.598186492919922</c:v>
                </c:pt>
                <c:pt idx="629">
                  <c:v>14.598186492919922</c:v>
                </c:pt>
                <c:pt idx="630">
                  <c:v>14.598186492919922</c:v>
                </c:pt>
                <c:pt idx="631">
                  <c:v>14.598186492919922</c:v>
                </c:pt>
                <c:pt idx="632">
                  <c:v>14.598186492919922</c:v>
                </c:pt>
                <c:pt idx="633">
                  <c:v>14.598186492919922</c:v>
                </c:pt>
                <c:pt idx="634">
                  <c:v>14.598186492919922</c:v>
                </c:pt>
                <c:pt idx="635">
                  <c:v>14.598186492919922</c:v>
                </c:pt>
                <c:pt idx="636">
                  <c:v>14.598186492919922</c:v>
                </c:pt>
                <c:pt idx="637">
                  <c:v>14.598186492919922</c:v>
                </c:pt>
                <c:pt idx="638">
                  <c:v>14.598186492919922</c:v>
                </c:pt>
                <c:pt idx="639">
                  <c:v>14.598186492919922</c:v>
                </c:pt>
                <c:pt idx="640">
                  <c:v>14.598186492919922</c:v>
                </c:pt>
                <c:pt idx="641">
                  <c:v>14.598186492919922</c:v>
                </c:pt>
                <c:pt idx="642">
                  <c:v>14.598186492919922</c:v>
                </c:pt>
                <c:pt idx="643">
                  <c:v>14.598186492919922</c:v>
                </c:pt>
                <c:pt idx="644">
                  <c:v>14.598186492919922</c:v>
                </c:pt>
                <c:pt idx="645">
                  <c:v>14.598186492919922</c:v>
                </c:pt>
                <c:pt idx="646">
                  <c:v>14.598186492919922</c:v>
                </c:pt>
                <c:pt idx="647">
                  <c:v>14.598186492919922</c:v>
                </c:pt>
                <c:pt idx="648">
                  <c:v>14.598186492919922</c:v>
                </c:pt>
                <c:pt idx="649">
                  <c:v>14.598186492919922</c:v>
                </c:pt>
                <c:pt idx="650">
                  <c:v>14.598186492919922</c:v>
                </c:pt>
                <c:pt idx="651">
                  <c:v>14.598186492919922</c:v>
                </c:pt>
                <c:pt idx="652">
                  <c:v>14.598186492919922</c:v>
                </c:pt>
                <c:pt idx="653">
                  <c:v>14.598186492919922</c:v>
                </c:pt>
                <c:pt idx="654">
                  <c:v>14.598186492919922</c:v>
                </c:pt>
                <c:pt idx="655">
                  <c:v>14.598186492919922</c:v>
                </c:pt>
                <c:pt idx="656">
                  <c:v>14.598186492919922</c:v>
                </c:pt>
                <c:pt idx="657">
                  <c:v>14.598186492919922</c:v>
                </c:pt>
                <c:pt idx="658">
                  <c:v>14.598186492919922</c:v>
                </c:pt>
                <c:pt idx="659">
                  <c:v>14.598186492919922</c:v>
                </c:pt>
                <c:pt idx="660">
                  <c:v>14.598186492919922</c:v>
                </c:pt>
                <c:pt idx="661">
                  <c:v>14.598186492919922</c:v>
                </c:pt>
                <c:pt idx="662">
                  <c:v>14.598186492919922</c:v>
                </c:pt>
                <c:pt idx="663">
                  <c:v>14.598186492919922</c:v>
                </c:pt>
                <c:pt idx="664">
                  <c:v>14.598186492919922</c:v>
                </c:pt>
                <c:pt idx="665">
                  <c:v>14.598186492919922</c:v>
                </c:pt>
                <c:pt idx="666">
                  <c:v>14.598186492919922</c:v>
                </c:pt>
                <c:pt idx="667">
                  <c:v>14.598186492919922</c:v>
                </c:pt>
                <c:pt idx="668">
                  <c:v>14.598186492919922</c:v>
                </c:pt>
                <c:pt idx="669">
                  <c:v>14.598186492919922</c:v>
                </c:pt>
                <c:pt idx="670">
                  <c:v>14.598186492919922</c:v>
                </c:pt>
                <c:pt idx="671">
                  <c:v>14.598186492919922</c:v>
                </c:pt>
                <c:pt idx="672">
                  <c:v>14.600353240966797</c:v>
                </c:pt>
                <c:pt idx="673">
                  <c:v>14.619319915771484</c:v>
                </c:pt>
                <c:pt idx="674">
                  <c:v>14.625312805175781</c:v>
                </c:pt>
                <c:pt idx="675">
                  <c:v>14.640308380126953</c:v>
                </c:pt>
                <c:pt idx="676">
                  <c:v>14.658195495605469</c:v>
                </c:pt>
                <c:pt idx="677">
                  <c:v>14.675827026367188</c:v>
                </c:pt>
                <c:pt idx="678">
                  <c:v>14.687477111816406</c:v>
                </c:pt>
                <c:pt idx="679">
                  <c:v>14.708572387695312</c:v>
                </c:pt>
                <c:pt idx="680">
                  <c:v>14.712272644042969</c:v>
                </c:pt>
                <c:pt idx="681">
                  <c:v>14.725460052490234</c:v>
                </c:pt>
                <c:pt idx="682">
                  <c:v>14.747348785400391</c:v>
                </c:pt>
                <c:pt idx="683">
                  <c:v>14.769405364990234</c:v>
                </c:pt>
                <c:pt idx="684">
                  <c:v>14.784557342529297</c:v>
                </c:pt>
                <c:pt idx="685">
                  <c:v>14.794422149658203</c:v>
                </c:pt>
                <c:pt idx="686">
                  <c:v>14.811592102050781</c:v>
                </c:pt>
                <c:pt idx="687">
                  <c:v>14.828109741210938</c:v>
                </c:pt>
                <c:pt idx="688">
                  <c:v>14.84716796875</c:v>
                </c:pt>
                <c:pt idx="689">
                  <c:v>14.857784271240234</c:v>
                </c:pt>
                <c:pt idx="690">
                  <c:v>14.873836517333984</c:v>
                </c:pt>
                <c:pt idx="691">
                  <c:v>14.891899108886719</c:v>
                </c:pt>
                <c:pt idx="692">
                  <c:v>14.906208038330078</c:v>
                </c:pt>
                <c:pt idx="693">
                  <c:v>14.923629760742188</c:v>
                </c:pt>
                <c:pt idx="694">
                  <c:v>14.936393737792969</c:v>
                </c:pt>
                <c:pt idx="695">
                  <c:v>14.951496124267578</c:v>
                </c:pt>
                <c:pt idx="696">
                  <c:v>14.966587066650391</c:v>
                </c:pt>
                <c:pt idx="697">
                  <c:v>14.984443664550781</c:v>
                </c:pt>
                <c:pt idx="698">
                  <c:v>15.002468109130859</c:v>
                </c:pt>
                <c:pt idx="699">
                  <c:v>15.015094757080078</c:v>
                </c:pt>
                <c:pt idx="700">
                  <c:v>15.031703948974609</c:v>
                </c:pt>
                <c:pt idx="701">
                  <c:v>15.045963287353516</c:v>
                </c:pt>
                <c:pt idx="702">
                  <c:v>15.064304351806641</c:v>
                </c:pt>
                <c:pt idx="703">
                  <c:v>15.074398040771484</c:v>
                </c:pt>
                <c:pt idx="704">
                  <c:v>15.093231201171875</c:v>
                </c:pt>
                <c:pt idx="705">
                  <c:v>15.1055908203125</c:v>
                </c:pt>
                <c:pt idx="706">
                  <c:v>15.119258880615234</c:v>
                </c:pt>
                <c:pt idx="707">
                  <c:v>15.136470794677734</c:v>
                </c:pt>
                <c:pt idx="708">
                  <c:v>15.156288146972656</c:v>
                </c:pt>
                <c:pt idx="709">
                  <c:v>15.166488647460938</c:v>
                </c:pt>
                <c:pt idx="710">
                  <c:v>15.182960510253906</c:v>
                </c:pt>
                <c:pt idx="711">
                  <c:v>15.197513580322266</c:v>
                </c:pt>
                <c:pt idx="712">
                  <c:v>15.216903686523438</c:v>
                </c:pt>
                <c:pt idx="713">
                  <c:v>15.230838775634766</c:v>
                </c:pt>
                <c:pt idx="714">
                  <c:v>15.247509002685547</c:v>
                </c:pt>
                <c:pt idx="715">
                  <c:v>15.260223388671875</c:v>
                </c:pt>
                <c:pt idx="716">
                  <c:v>15.274181365966797</c:v>
                </c:pt>
                <c:pt idx="717">
                  <c:v>15.291236877441406</c:v>
                </c:pt>
                <c:pt idx="718">
                  <c:v>15.306156158447266</c:v>
                </c:pt>
                <c:pt idx="719">
                  <c:v>15.320232391357422</c:v>
                </c:pt>
                <c:pt idx="720">
                  <c:v>15.335029602050781</c:v>
                </c:pt>
                <c:pt idx="721">
                  <c:v>15.351200103759766</c:v>
                </c:pt>
                <c:pt idx="722">
                  <c:v>15.368564605712891</c:v>
                </c:pt>
                <c:pt idx="723">
                  <c:v>15.386051177978516</c:v>
                </c:pt>
                <c:pt idx="724">
                  <c:v>15.401679992675781</c:v>
                </c:pt>
                <c:pt idx="725">
                  <c:v>15.418350219726562</c:v>
                </c:pt>
                <c:pt idx="726">
                  <c:v>15.436447143554688</c:v>
                </c:pt>
                <c:pt idx="727">
                  <c:v>15.450462341308594</c:v>
                </c:pt>
                <c:pt idx="728">
                  <c:v>15.467586517333984</c:v>
                </c:pt>
                <c:pt idx="729">
                  <c:v>15.482925415039062</c:v>
                </c:pt>
                <c:pt idx="730">
                  <c:v>15.498172760009766</c:v>
                </c:pt>
                <c:pt idx="731">
                  <c:v>15.511402130126953</c:v>
                </c:pt>
                <c:pt idx="732">
                  <c:v>15.527637481689453</c:v>
                </c:pt>
                <c:pt idx="733">
                  <c:v>15.547122955322266</c:v>
                </c:pt>
                <c:pt idx="734">
                  <c:v>15.561843872070312</c:v>
                </c:pt>
                <c:pt idx="735">
                  <c:v>15.573982238769531</c:v>
                </c:pt>
                <c:pt idx="736">
                  <c:v>15.588375091552734</c:v>
                </c:pt>
                <c:pt idx="737">
                  <c:v>15.602779388427734</c:v>
                </c:pt>
                <c:pt idx="738">
                  <c:v>15.619743347167969</c:v>
                </c:pt>
                <c:pt idx="739">
                  <c:v>15.629425048828125</c:v>
                </c:pt>
                <c:pt idx="740">
                  <c:v>15.641971588134766</c:v>
                </c:pt>
                <c:pt idx="741">
                  <c:v>15.662185668945312</c:v>
                </c:pt>
                <c:pt idx="742">
                  <c:v>15.676673889160156</c:v>
                </c:pt>
                <c:pt idx="743">
                  <c:v>15.688209533691406</c:v>
                </c:pt>
                <c:pt idx="744">
                  <c:v>15.707221984863281</c:v>
                </c:pt>
                <c:pt idx="745">
                  <c:v>15.718582153320312</c:v>
                </c:pt>
                <c:pt idx="746">
                  <c:v>15.729991912841797</c:v>
                </c:pt>
                <c:pt idx="747">
                  <c:v>15.750698089599609</c:v>
                </c:pt>
                <c:pt idx="748">
                  <c:v>15.7647705078125</c:v>
                </c:pt>
                <c:pt idx="749">
                  <c:v>15.780437469482422</c:v>
                </c:pt>
                <c:pt idx="750">
                  <c:v>15.795303344726562</c:v>
                </c:pt>
                <c:pt idx="751">
                  <c:v>15.812419891357422</c:v>
                </c:pt>
                <c:pt idx="752">
                  <c:v>15.825538635253906</c:v>
                </c:pt>
                <c:pt idx="753">
                  <c:v>15.842258453369141</c:v>
                </c:pt>
                <c:pt idx="754">
                  <c:v>15.856521606445312</c:v>
                </c:pt>
                <c:pt idx="755">
                  <c:v>15.872833251953125</c:v>
                </c:pt>
                <c:pt idx="756">
                  <c:v>15.884536743164062</c:v>
                </c:pt>
                <c:pt idx="757">
                  <c:v>15.904323577880859</c:v>
                </c:pt>
                <c:pt idx="758">
                  <c:v>15.913822174072266</c:v>
                </c:pt>
                <c:pt idx="759">
                  <c:v>15.915229797363281</c:v>
                </c:pt>
                <c:pt idx="760">
                  <c:v>15.918048858642578</c:v>
                </c:pt>
                <c:pt idx="761">
                  <c:v>15.919456481933594</c:v>
                </c:pt>
                <c:pt idx="762">
                  <c:v>15.922275543212891</c:v>
                </c:pt>
                <c:pt idx="763">
                  <c:v>15.923683166503906</c:v>
                </c:pt>
                <c:pt idx="764">
                  <c:v>15.926502227783203</c:v>
                </c:pt>
                <c:pt idx="765">
                  <c:v>15.929317474365234</c:v>
                </c:pt>
                <c:pt idx="766">
                  <c:v>15.930728912353516</c:v>
                </c:pt>
                <c:pt idx="767">
                  <c:v>15.933544158935547</c:v>
                </c:pt>
                <c:pt idx="768">
                  <c:v>15.936363220214844</c:v>
                </c:pt>
                <c:pt idx="769">
                  <c:v>15.939037322998047</c:v>
                </c:pt>
                <c:pt idx="770">
                  <c:v>15.941425323486328</c:v>
                </c:pt>
                <c:pt idx="771">
                  <c:v>15.941856384277344</c:v>
                </c:pt>
                <c:pt idx="772">
                  <c:v>15.944675445556641</c:v>
                </c:pt>
                <c:pt idx="773">
                  <c:v>15.948760986328125</c:v>
                </c:pt>
                <c:pt idx="774">
                  <c:v>15.951576232910156</c:v>
                </c:pt>
                <c:pt idx="775">
                  <c:v>15.952987670898438</c:v>
                </c:pt>
                <c:pt idx="776">
                  <c:v>15.955802917480469</c:v>
                </c:pt>
                <c:pt idx="777">
                  <c:v>15.958621978759766</c:v>
                </c:pt>
                <c:pt idx="778">
                  <c:v>15.960029602050781</c:v>
                </c:pt>
                <c:pt idx="779">
                  <c:v>15.962848663330078</c:v>
                </c:pt>
                <c:pt idx="780">
                  <c:v>15.964256286621094</c:v>
                </c:pt>
                <c:pt idx="781">
                  <c:v>15.966659545898438</c:v>
                </c:pt>
                <c:pt idx="782">
                  <c:v>15.969058990478516</c:v>
                </c:pt>
                <c:pt idx="783">
                  <c:v>15.970470428466797</c:v>
                </c:pt>
                <c:pt idx="784">
                  <c:v>15.973285675048828</c:v>
                </c:pt>
                <c:pt idx="785">
                  <c:v>15.974697113037109</c:v>
                </c:pt>
                <c:pt idx="786">
                  <c:v>15.977512359619141</c:v>
                </c:pt>
                <c:pt idx="787">
                  <c:v>15.980331420898438</c:v>
                </c:pt>
                <c:pt idx="788">
                  <c:v>15.981739044189453</c:v>
                </c:pt>
                <c:pt idx="789">
                  <c:v>15.985965728759766</c:v>
                </c:pt>
                <c:pt idx="790">
                  <c:v>15.987377166748047</c:v>
                </c:pt>
                <c:pt idx="791">
                  <c:v>15.990192413330078</c:v>
                </c:pt>
                <c:pt idx="792">
                  <c:v>15.993011474609375</c:v>
                </c:pt>
                <c:pt idx="793">
                  <c:v>15.994419097900391</c:v>
                </c:pt>
                <c:pt idx="794">
                  <c:v>15.997238159179688</c:v>
                </c:pt>
                <c:pt idx="795">
                  <c:v>15.998645782470703</c:v>
                </c:pt>
                <c:pt idx="796">
                  <c:v>16.00146484375</c:v>
                </c:pt>
                <c:pt idx="797">
                  <c:v>16.001964569091797</c:v>
                </c:pt>
                <c:pt idx="798">
                  <c:v>16.001964569091797</c:v>
                </c:pt>
                <c:pt idx="799">
                  <c:v>16.001964569091797</c:v>
                </c:pt>
                <c:pt idx="800">
                  <c:v>16.001964569091797</c:v>
                </c:pt>
                <c:pt idx="801">
                  <c:v>16.001964569091797</c:v>
                </c:pt>
                <c:pt idx="802">
                  <c:v>16.001964569091797</c:v>
                </c:pt>
                <c:pt idx="803">
                  <c:v>16.001964569091797</c:v>
                </c:pt>
                <c:pt idx="804">
                  <c:v>16.001964569091797</c:v>
                </c:pt>
                <c:pt idx="805">
                  <c:v>16.001964569091797</c:v>
                </c:pt>
                <c:pt idx="806">
                  <c:v>16.001964569091797</c:v>
                </c:pt>
                <c:pt idx="807">
                  <c:v>16.001964569091797</c:v>
                </c:pt>
                <c:pt idx="808">
                  <c:v>16.001964569091797</c:v>
                </c:pt>
                <c:pt idx="809">
                  <c:v>16.001964569091797</c:v>
                </c:pt>
                <c:pt idx="810">
                  <c:v>16.001964569091797</c:v>
                </c:pt>
                <c:pt idx="811">
                  <c:v>16.001964569091797</c:v>
                </c:pt>
                <c:pt idx="812">
                  <c:v>16.001964569091797</c:v>
                </c:pt>
                <c:pt idx="813">
                  <c:v>16.001964569091797</c:v>
                </c:pt>
                <c:pt idx="814">
                  <c:v>16.001964569091797</c:v>
                </c:pt>
                <c:pt idx="815">
                  <c:v>16.001964569091797</c:v>
                </c:pt>
                <c:pt idx="816">
                  <c:v>16.001964569091797</c:v>
                </c:pt>
                <c:pt idx="817">
                  <c:v>16.001964569091797</c:v>
                </c:pt>
                <c:pt idx="818">
                  <c:v>16.001964569091797</c:v>
                </c:pt>
                <c:pt idx="819">
                  <c:v>16.001964569091797</c:v>
                </c:pt>
                <c:pt idx="820">
                  <c:v>16.001964569091797</c:v>
                </c:pt>
                <c:pt idx="821">
                  <c:v>16.001964569091797</c:v>
                </c:pt>
                <c:pt idx="822">
                  <c:v>16.001964569091797</c:v>
                </c:pt>
                <c:pt idx="823">
                  <c:v>16.001964569091797</c:v>
                </c:pt>
                <c:pt idx="824">
                  <c:v>16.001964569091797</c:v>
                </c:pt>
                <c:pt idx="825">
                  <c:v>16.001964569091797</c:v>
                </c:pt>
                <c:pt idx="826">
                  <c:v>16.001964569091797</c:v>
                </c:pt>
                <c:pt idx="827">
                  <c:v>16.001964569091797</c:v>
                </c:pt>
                <c:pt idx="828">
                  <c:v>16.001964569091797</c:v>
                </c:pt>
                <c:pt idx="829">
                  <c:v>16.001964569091797</c:v>
                </c:pt>
                <c:pt idx="830">
                  <c:v>16.001964569091797</c:v>
                </c:pt>
                <c:pt idx="831">
                  <c:v>16.001964569091797</c:v>
                </c:pt>
                <c:pt idx="832">
                  <c:v>16.001964569091797</c:v>
                </c:pt>
                <c:pt idx="833">
                  <c:v>16.001964569091797</c:v>
                </c:pt>
                <c:pt idx="834">
                  <c:v>16.001964569091797</c:v>
                </c:pt>
                <c:pt idx="835">
                  <c:v>16.001964569091797</c:v>
                </c:pt>
                <c:pt idx="836">
                  <c:v>16.001964569091797</c:v>
                </c:pt>
                <c:pt idx="837">
                  <c:v>16.001964569091797</c:v>
                </c:pt>
                <c:pt idx="838">
                  <c:v>16.001964569091797</c:v>
                </c:pt>
                <c:pt idx="839">
                  <c:v>16.001964569091797</c:v>
                </c:pt>
                <c:pt idx="840">
                  <c:v>16.001964569091797</c:v>
                </c:pt>
                <c:pt idx="841">
                  <c:v>16.001964569091797</c:v>
                </c:pt>
                <c:pt idx="842">
                  <c:v>16.001964569091797</c:v>
                </c:pt>
                <c:pt idx="843">
                  <c:v>16.001964569091797</c:v>
                </c:pt>
                <c:pt idx="844">
                  <c:v>16.001964569091797</c:v>
                </c:pt>
                <c:pt idx="845">
                  <c:v>16.001964569091797</c:v>
                </c:pt>
                <c:pt idx="846">
                  <c:v>16.001964569091797</c:v>
                </c:pt>
                <c:pt idx="847">
                  <c:v>16.001964569091797</c:v>
                </c:pt>
                <c:pt idx="848">
                  <c:v>16.001964569091797</c:v>
                </c:pt>
                <c:pt idx="849">
                  <c:v>16.001964569091797</c:v>
                </c:pt>
                <c:pt idx="850">
                  <c:v>16.001964569091797</c:v>
                </c:pt>
                <c:pt idx="851">
                  <c:v>16.001964569091797</c:v>
                </c:pt>
                <c:pt idx="852">
                  <c:v>16.001964569091797</c:v>
                </c:pt>
                <c:pt idx="853">
                  <c:v>16.001964569091797</c:v>
                </c:pt>
                <c:pt idx="854">
                  <c:v>16.001964569091797</c:v>
                </c:pt>
                <c:pt idx="855">
                  <c:v>16.001964569091797</c:v>
                </c:pt>
                <c:pt idx="856">
                  <c:v>16.001964569091797</c:v>
                </c:pt>
                <c:pt idx="857">
                  <c:v>16.001964569091797</c:v>
                </c:pt>
                <c:pt idx="858">
                  <c:v>16.001964569091797</c:v>
                </c:pt>
                <c:pt idx="859">
                  <c:v>16.001964569091797</c:v>
                </c:pt>
                <c:pt idx="860">
                  <c:v>16.001964569091797</c:v>
                </c:pt>
                <c:pt idx="861">
                  <c:v>16.001964569091797</c:v>
                </c:pt>
                <c:pt idx="862">
                  <c:v>16.001964569091797</c:v>
                </c:pt>
                <c:pt idx="863">
                  <c:v>16.001964569091797</c:v>
                </c:pt>
                <c:pt idx="864">
                  <c:v>16.001964569091797</c:v>
                </c:pt>
                <c:pt idx="865">
                  <c:v>16.001964569091797</c:v>
                </c:pt>
                <c:pt idx="866">
                  <c:v>16.001964569091797</c:v>
                </c:pt>
                <c:pt idx="867">
                  <c:v>16.001964569091797</c:v>
                </c:pt>
                <c:pt idx="868">
                  <c:v>16.001964569091797</c:v>
                </c:pt>
                <c:pt idx="869">
                  <c:v>16.001964569091797</c:v>
                </c:pt>
                <c:pt idx="870">
                  <c:v>16.001964569091797</c:v>
                </c:pt>
                <c:pt idx="871">
                  <c:v>16.001964569091797</c:v>
                </c:pt>
                <c:pt idx="872">
                  <c:v>16.001964569091797</c:v>
                </c:pt>
                <c:pt idx="873">
                  <c:v>16.001964569091797</c:v>
                </c:pt>
                <c:pt idx="874">
                  <c:v>16.001964569091797</c:v>
                </c:pt>
                <c:pt idx="875">
                  <c:v>16.001964569091797</c:v>
                </c:pt>
                <c:pt idx="876">
                  <c:v>16.001964569091797</c:v>
                </c:pt>
                <c:pt idx="877">
                  <c:v>16.001964569091797</c:v>
                </c:pt>
                <c:pt idx="878">
                  <c:v>16.001964569091797</c:v>
                </c:pt>
                <c:pt idx="879">
                  <c:v>16.001964569091797</c:v>
                </c:pt>
                <c:pt idx="880">
                  <c:v>16.001964569091797</c:v>
                </c:pt>
                <c:pt idx="881">
                  <c:v>16.001964569091797</c:v>
                </c:pt>
                <c:pt idx="882">
                  <c:v>16.001964569091797</c:v>
                </c:pt>
                <c:pt idx="883">
                  <c:v>16.001964569091797</c:v>
                </c:pt>
                <c:pt idx="884">
                  <c:v>16.001964569091797</c:v>
                </c:pt>
                <c:pt idx="885">
                  <c:v>16.001964569091797</c:v>
                </c:pt>
                <c:pt idx="886">
                  <c:v>16.001964569091797</c:v>
                </c:pt>
                <c:pt idx="887">
                  <c:v>16.001964569091797</c:v>
                </c:pt>
                <c:pt idx="888">
                  <c:v>16.001964569091797</c:v>
                </c:pt>
                <c:pt idx="889">
                  <c:v>16.001964569091797</c:v>
                </c:pt>
                <c:pt idx="890">
                  <c:v>16.001964569091797</c:v>
                </c:pt>
                <c:pt idx="891">
                  <c:v>16.001964569091797</c:v>
                </c:pt>
                <c:pt idx="892">
                  <c:v>16.001964569091797</c:v>
                </c:pt>
                <c:pt idx="893">
                  <c:v>16.001964569091797</c:v>
                </c:pt>
                <c:pt idx="894">
                  <c:v>16.001964569091797</c:v>
                </c:pt>
                <c:pt idx="895">
                  <c:v>16.001964569091797</c:v>
                </c:pt>
                <c:pt idx="896">
                  <c:v>16.001964569091797</c:v>
                </c:pt>
                <c:pt idx="897">
                  <c:v>16.001964569091797</c:v>
                </c:pt>
                <c:pt idx="898">
                  <c:v>16.001964569091797</c:v>
                </c:pt>
                <c:pt idx="899">
                  <c:v>16.001964569091797</c:v>
                </c:pt>
                <c:pt idx="900">
                  <c:v>16.001964569091797</c:v>
                </c:pt>
                <c:pt idx="901">
                  <c:v>16.001964569091797</c:v>
                </c:pt>
                <c:pt idx="902">
                  <c:v>16.001964569091797</c:v>
                </c:pt>
                <c:pt idx="903">
                  <c:v>16.001964569091797</c:v>
                </c:pt>
                <c:pt idx="904">
                  <c:v>16.001964569091797</c:v>
                </c:pt>
                <c:pt idx="905">
                  <c:v>16.001964569091797</c:v>
                </c:pt>
                <c:pt idx="906">
                  <c:v>16.001964569091797</c:v>
                </c:pt>
                <c:pt idx="907">
                  <c:v>16.001964569091797</c:v>
                </c:pt>
                <c:pt idx="908">
                  <c:v>16.001964569091797</c:v>
                </c:pt>
                <c:pt idx="909">
                  <c:v>16.001964569091797</c:v>
                </c:pt>
                <c:pt idx="910">
                  <c:v>16.001964569091797</c:v>
                </c:pt>
                <c:pt idx="911">
                  <c:v>16.001964569091797</c:v>
                </c:pt>
                <c:pt idx="912">
                  <c:v>16.001964569091797</c:v>
                </c:pt>
                <c:pt idx="913">
                  <c:v>16.001964569091797</c:v>
                </c:pt>
                <c:pt idx="914">
                  <c:v>16.001964569091797</c:v>
                </c:pt>
                <c:pt idx="915">
                  <c:v>16.001964569091797</c:v>
                </c:pt>
                <c:pt idx="916">
                  <c:v>16.001964569091797</c:v>
                </c:pt>
                <c:pt idx="917">
                  <c:v>16.001964569091797</c:v>
                </c:pt>
                <c:pt idx="918">
                  <c:v>16.001964569091797</c:v>
                </c:pt>
                <c:pt idx="919">
                  <c:v>16.001964569091797</c:v>
                </c:pt>
                <c:pt idx="920">
                  <c:v>16.001964569091797</c:v>
                </c:pt>
                <c:pt idx="921">
                  <c:v>16.001964569091797</c:v>
                </c:pt>
                <c:pt idx="922">
                  <c:v>16.001964569091797</c:v>
                </c:pt>
                <c:pt idx="923">
                  <c:v>16.001964569091797</c:v>
                </c:pt>
                <c:pt idx="924">
                  <c:v>16.001964569091797</c:v>
                </c:pt>
                <c:pt idx="925">
                  <c:v>16.001964569091797</c:v>
                </c:pt>
                <c:pt idx="926">
                  <c:v>16.001964569091797</c:v>
                </c:pt>
                <c:pt idx="927">
                  <c:v>16.001964569091797</c:v>
                </c:pt>
                <c:pt idx="928">
                  <c:v>16.001964569091797</c:v>
                </c:pt>
                <c:pt idx="929">
                  <c:v>16.001964569091797</c:v>
                </c:pt>
                <c:pt idx="930">
                  <c:v>16.001964569091797</c:v>
                </c:pt>
                <c:pt idx="931">
                  <c:v>16.001964569091797</c:v>
                </c:pt>
                <c:pt idx="932">
                  <c:v>16.001964569091797</c:v>
                </c:pt>
                <c:pt idx="933">
                  <c:v>16.001964569091797</c:v>
                </c:pt>
                <c:pt idx="934">
                  <c:v>16.001964569091797</c:v>
                </c:pt>
                <c:pt idx="935">
                  <c:v>16.001964569091797</c:v>
                </c:pt>
                <c:pt idx="936">
                  <c:v>16.001964569091797</c:v>
                </c:pt>
                <c:pt idx="937">
                  <c:v>16.001964569091797</c:v>
                </c:pt>
                <c:pt idx="938">
                  <c:v>16.001964569091797</c:v>
                </c:pt>
                <c:pt idx="939">
                  <c:v>16.001964569091797</c:v>
                </c:pt>
                <c:pt idx="940">
                  <c:v>16.001964569091797</c:v>
                </c:pt>
                <c:pt idx="941">
                  <c:v>16.001964569091797</c:v>
                </c:pt>
                <c:pt idx="942">
                  <c:v>16.001964569091797</c:v>
                </c:pt>
                <c:pt idx="943">
                  <c:v>16.001964569091797</c:v>
                </c:pt>
                <c:pt idx="944">
                  <c:v>16.001964569091797</c:v>
                </c:pt>
                <c:pt idx="945">
                  <c:v>16.001964569091797</c:v>
                </c:pt>
                <c:pt idx="946">
                  <c:v>16.001964569091797</c:v>
                </c:pt>
                <c:pt idx="947">
                  <c:v>16.001964569091797</c:v>
                </c:pt>
                <c:pt idx="948">
                  <c:v>16.001964569091797</c:v>
                </c:pt>
                <c:pt idx="949">
                  <c:v>16.001964569091797</c:v>
                </c:pt>
                <c:pt idx="950">
                  <c:v>16.001964569091797</c:v>
                </c:pt>
                <c:pt idx="951">
                  <c:v>16.001964569091797</c:v>
                </c:pt>
                <c:pt idx="952">
                  <c:v>16.001964569091797</c:v>
                </c:pt>
                <c:pt idx="953">
                  <c:v>16.001964569091797</c:v>
                </c:pt>
                <c:pt idx="954">
                  <c:v>16.001964569091797</c:v>
                </c:pt>
                <c:pt idx="955">
                  <c:v>16.001964569091797</c:v>
                </c:pt>
                <c:pt idx="956">
                  <c:v>16.001964569091797</c:v>
                </c:pt>
                <c:pt idx="957">
                  <c:v>16.001964569091797</c:v>
                </c:pt>
                <c:pt idx="958">
                  <c:v>16.001964569091797</c:v>
                </c:pt>
                <c:pt idx="959">
                  <c:v>16.001964569091797</c:v>
                </c:pt>
                <c:pt idx="960">
                  <c:v>16.001964569091797</c:v>
                </c:pt>
                <c:pt idx="961">
                  <c:v>16.001964569091797</c:v>
                </c:pt>
                <c:pt idx="962">
                  <c:v>16.001964569091797</c:v>
                </c:pt>
                <c:pt idx="963">
                  <c:v>16.001964569091797</c:v>
                </c:pt>
                <c:pt idx="964">
                  <c:v>16.001964569091797</c:v>
                </c:pt>
                <c:pt idx="965">
                  <c:v>16.001964569091797</c:v>
                </c:pt>
                <c:pt idx="966">
                  <c:v>16.001964569091797</c:v>
                </c:pt>
                <c:pt idx="967">
                  <c:v>16.001964569091797</c:v>
                </c:pt>
                <c:pt idx="968">
                  <c:v>16.001964569091797</c:v>
                </c:pt>
                <c:pt idx="969">
                  <c:v>16.001964569091797</c:v>
                </c:pt>
                <c:pt idx="970">
                  <c:v>16.001964569091797</c:v>
                </c:pt>
                <c:pt idx="971">
                  <c:v>16.001964569091797</c:v>
                </c:pt>
                <c:pt idx="972">
                  <c:v>16.001964569091797</c:v>
                </c:pt>
                <c:pt idx="973">
                  <c:v>16.001964569091797</c:v>
                </c:pt>
                <c:pt idx="974">
                  <c:v>16.001964569091797</c:v>
                </c:pt>
                <c:pt idx="975">
                  <c:v>16.001964569091797</c:v>
                </c:pt>
                <c:pt idx="976">
                  <c:v>16.001964569091797</c:v>
                </c:pt>
                <c:pt idx="977">
                  <c:v>16.001964569091797</c:v>
                </c:pt>
                <c:pt idx="978">
                  <c:v>16.001964569091797</c:v>
                </c:pt>
                <c:pt idx="979">
                  <c:v>16.001964569091797</c:v>
                </c:pt>
                <c:pt idx="980">
                  <c:v>16.001964569091797</c:v>
                </c:pt>
                <c:pt idx="981">
                  <c:v>16.001964569091797</c:v>
                </c:pt>
                <c:pt idx="982">
                  <c:v>16.001964569091797</c:v>
                </c:pt>
                <c:pt idx="983">
                  <c:v>16.001964569091797</c:v>
                </c:pt>
                <c:pt idx="984">
                  <c:v>16.001964569091797</c:v>
                </c:pt>
                <c:pt idx="985">
                  <c:v>16.001964569091797</c:v>
                </c:pt>
                <c:pt idx="986">
                  <c:v>16.001964569091797</c:v>
                </c:pt>
                <c:pt idx="987">
                  <c:v>16.001964569091797</c:v>
                </c:pt>
                <c:pt idx="988">
                  <c:v>16.001964569091797</c:v>
                </c:pt>
                <c:pt idx="989">
                  <c:v>16.001964569091797</c:v>
                </c:pt>
                <c:pt idx="990">
                  <c:v>16.001964569091797</c:v>
                </c:pt>
                <c:pt idx="991">
                  <c:v>16.001964569091797</c:v>
                </c:pt>
                <c:pt idx="992">
                  <c:v>16.001964569091797</c:v>
                </c:pt>
                <c:pt idx="993">
                  <c:v>16.001964569091797</c:v>
                </c:pt>
                <c:pt idx="994">
                  <c:v>16.001964569091797</c:v>
                </c:pt>
                <c:pt idx="995">
                  <c:v>16.001964569091797</c:v>
                </c:pt>
                <c:pt idx="996">
                  <c:v>16.001964569091797</c:v>
                </c:pt>
                <c:pt idx="997">
                  <c:v>16.001964569091797</c:v>
                </c:pt>
                <c:pt idx="998">
                  <c:v>16.001964569091797</c:v>
                </c:pt>
                <c:pt idx="999">
                  <c:v>16.001964569091797</c:v>
                </c:pt>
                <c:pt idx="1000">
                  <c:v>16.001964569091797</c:v>
                </c:pt>
                <c:pt idx="1001">
                  <c:v>16.001964569091797</c:v>
                </c:pt>
                <c:pt idx="1002">
                  <c:v>16.001964569091797</c:v>
                </c:pt>
                <c:pt idx="1003">
                  <c:v>16.001964569091797</c:v>
                </c:pt>
                <c:pt idx="1004">
                  <c:v>16.001964569091797</c:v>
                </c:pt>
                <c:pt idx="1005">
                  <c:v>16.001964569091797</c:v>
                </c:pt>
                <c:pt idx="1006">
                  <c:v>16.001964569091797</c:v>
                </c:pt>
                <c:pt idx="1007">
                  <c:v>16.001964569091797</c:v>
                </c:pt>
                <c:pt idx="1008">
                  <c:v>16.001964569091797</c:v>
                </c:pt>
                <c:pt idx="1009">
                  <c:v>16.001964569091797</c:v>
                </c:pt>
                <c:pt idx="1010">
                  <c:v>16.001964569091797</c:v>
                </c:pt>
                <c:pt idx="1011">
                  <c:v>16.001964569091797</c:v>
                </c:pt>
                <c:pt idx="1012">
                  <c:v>16.001964569091797</c:v>
                </c:pt>
                <c:pt idx="1013">
                  <c:v>16.001964569091797</c:v>
                </c:pt>
                <c:pt idx="1014">
                  <c:v>16.001964569091797</c:v>
                </c:pt>
                <c:pt idx="1015">
                  <c:v>16.001964569091797</c:v>
                </c:pt>
                <c:pt idx="1016">
                  <c:v>16.001964569091797</c:v>
                </c:pt>
                <c:pt idx="1017">
                  <c:v>16.001964569091797</c:v>
                </c:pt>
                <c:pt idx="1018">
                  <c:v>16.001964569091797</c:v>
                </c:pt>
                <c:pt idx="1019">
                  <c:v>16.001964569091797</c:v>
                </c:pt>
                <c:pt idx="1020">
                  <c:v>16.001964569091797</c:v>
                </c:pt>
                <c:pt idx="1021">
                  <c:v>16.001964569091797</c:v>
                </c:pt>
                <c:pt idx="1022">
                  <c:v>16.001964569091797</c:v>
                </c:pt>
                <c:pt idx="1023">
                  <c:v>16.001964569091797</c:v>
                </c:pt>
                <c:pt idx="1024">
                  <c:v>16.001964569091797</c:v>
                </c:pt>
                <c:pt idx="1025">
                  <c:v>16.001964569091797</c:v>
                </c:pt>
                <c:pt idx="1026">
                  <c:v>16.001964569091797</c:v>
                </c:pt>
                <c:pt idx="1027">
                  <c:v>16.001964569091797</c:v>
                </c:pt>
                <c:pt idx="1028">
                  <c:v>16.001964569091797</c:v>
                </c:pt>
                <c:pt idx="1029">
                  <c:v>16.001964569091797</c:v>
                </c:pt>
                <c:pt idx="1030">
                  <c:v>16.001964569091797</c:v>
                </c:pt>
                <c:pt idx="1031">
                  <c:v>16.001964569091797</c:v>
                </c:pt>
                <c:pt idx="1032">
                  <c:v>16.001964569091797</c:v>
                </c:pt>
                <c:pt idx="1033">
                  <c:v>16.001964569091797</c:v>
                </c:pt>
                <c:pt idx="1034">
                  <c:v>16.001964569091797</c:v>
                </c:pt>
                <c:pt idx="1035">
                  <c:v>16.001964569091797</c:v>
                </c:pt>
                <c:pt idx="1036">
                  <c:v>16.001964569091797</c:v>
                </c:pt>
                <c:pt idx="1037">
                  <c:v>16.001964569091797</c:v>
                </c:pt>
                <c:pt idx="1038">
                  <c:v>16.001964569091797</c:v>
                </c:pt>
                <c:pt idx="1039">
                  <c:v>16.001964569091797</c:v>
                </c:pt>
                <c:pt idx="1040">
                  <c:v>16.001964569091797</c:v>
                </c:pt>
                <c:pt idx="1041">
                  <c:v>16.001964569091797</c:v>
                </c:pt>
                <c:pt idx="1042">
                  <c:v>16.001964569091797</c:v>
                </c:pt>
                <c:pt idx="1043">
                  <c:v>16.001964569091797</c:v>
                </c:pt>
                <c:pt idx="1044">
                  <c:v>16.001964569091797</c:v>
                </c:pt>
                <c:pt idx="1045">
                  <c:v>16.001964569091797</c:v>
                </c:pt>
                <c:pt idx="1046">
                  <c:v>16.001964569091797</c:v>
                </c:pt>
                <c:pt idx="1047">
                  <c:v>16.001964569091797</c:v>
                </c:pt>
                <c:pt idx="1048">
                  <c:v>16.001964569091797</c:v>
                </c:pt>
                <c:pt idx="1049">
                  <c:v>16.001964569091797</c:v>
                </c:pt>
                <c:pt idx="1050">
                  <c:v>16.001964569091797</c:v>
                </c:pt>
                <c:pt idx="1051">
                  <c:v>16.001964569091797</c:v>
                </c:pt>
                <c:pt idx="1052">
                  <c:v>16.001964569091797</c:v>
                </c:pt>
                <c:pt idx="1053">
                  <c:v>16.001964569091797</c:v>
                </c:pt>
                <c:pt idx="1054">
                  <c:v>16.001964569091797</c:v>
                </c:pt>
                <c:pt idx="1055">
                  <c:v>16.001964569091797</c:v>
                </c:pt>
                <c:pt idx="1056">
                  <c:v>16.001964569091797</c:v>
                </c:pt>
                <c:pt idx="1057">
                  <c:v>16.001964569091797</c:v>
                </c:pt>
                <c:pt idx="1058">
                  <c:v>16.001964569091797</c:v>
                </c:pt>
                <c:pt idx="1059">
                  <c:v>16.001964569091797</c:v>
                </c:pt>
                <c:pt idx="1060">
                  <c:v>16.001964569091797</c:v>
                </c:pt>
                <c:pt idx="1061">
                  <c:v>16.001964569091797</c:v>
                </c:pt>
                <c:pt idx="1062">
                  <c:v>16.001964569091797</c:v>
                </c:pt>
                <c:pt idx="1063">
                  <c:v>16.001964569091797</c:v>
                </c:pt>
                <c:pt idx="1064">
                  <c:v>16.001964569091797</c:v>
                </c:pt>
                <c:pt idx="1065">
                  <c:v>16.001964569091797</c:v>
                </c:pt>
                <c:pt idx="1066">
                  <c:v>16.001964569091797</c:v>
                </c:pt>
                <c:pt idx="1067">
                  <c:v>16.001964569091797</c:v>
                </c:pt>
                <c:pt idx="1068">
                  <c:v>16.001964569091797</c:v>
                </c:pt>
                <c:pt idx="1069">
                  <c:v>16.001964569091797</c:v>
                </c:pt>
                <c:pt idx="1070">
                  <c:v>16.001964569091797</c:v>
                </c:pt>
                <c:pt idx="1071">
                  <c:v>16.001964569091797</c:v>
                </c:pt>
                <c:pt idx="1072">
                  <c:v>16.001964569091797</c:v>
                </c:pt>
                <c:pt idx="1073">
                  <c:v>16.001964569091797</c:v>
                </c:pt>
                <c:pt idx="1074">
                  <c:v>16.001964569091797</c:v>
                </c:pt>
                <c:pt idx="1075">
                  <c:v>16.001964569091797</c:v>
                </c:pt>
                <c:pt idx="1076">
                  <c:v>16.001964569091797</c:v>
                </c:pt>
                <c:pt idx="1077">
                  <c:v>16.001964569091797</c:v>
                </c:pt>
                <c:pt idx="1078">
                  <c:v>16.001964569091797</c:v>
                </c:pt>
                <c:pt idx="1079">
                  <c:v>16.001964569091797</c:v>
                </c:pt>
                <c:pt idx="1080">
                  <c:v>16.001964569091797</c:v>
                </c:pt>
                <c:pt idx="1081">
                  <c:v>16.001964569091797</c:v>
                </c:pt>
                <c:pt idx="1082">
                  <c:v>16.001964569091797</c:v>
                </c:pt>
                <c:pt idx="1083">
                  <c:v>16.001964569091797</c:v>
                </c:pt>
                <c:pt idx="1084">
                  <c:v>16.001964569091797</c:v>
                </c:pt>
                <c:pt idx="1085">
                  <c:v>16.001964569091797</c:v>
                </c:pt>
                <c:pt idx="1086">
                  <c:v>16.001964569091797</c:v>
                </c:pt>
                <c:pt idx="1087">
                  <c:v>16.001964569091797</c:v>
                </c:pt>
                <c:pt idx="1088">
                  <c:v>16.001964569091797</c:v>
                </c:pt>
                <c:pt idx="1089">
                  <c:v>16.001964569091797</c:v>
                </c:pt>
                <c:pt idx="1090">
                  <c:v>16.001964569091797</c:v>
                </c:pt>
                <c:pt idx="1091">
                  <c:v>16.001964569091797</c:v>
                </c:pt>
                <c:pt idx="1092">
                  <c:v>16.001964569091797</c:v>
                </c:pt>
                <c:pt idx="1093">
                  <c:v>16.001964569091797</c:v>
                </c:pt>
                <c:pt idx="1094">
                  <c:v>16.001964569091797</c:v>
                </c:pt>
                <c:pt idx="1095">
                  <c:v>16.001964569091797</c:v>
                </c:pt>
                <c:pt idx="1096">
                  <c:v>16.001964569091797</c:v>
                </c:pt>
                <c:pt idx="1097">
                  <c:v>16.001964569091797</c:v>
                </c:pt>
                <c:pt idx="1098">
                  <c:v>16.001964569091797</c:v>
                </c:pt>
                <c:pt idx="1099">
                  <c:v>16.001964569091797</c:v>
                </c:pt>
                <c:pt idx="1100">
                  <c:v>16.001964569091797</c:v>
                </c:pt>
                <c:pt idx="1101">
                  <c:v>16.001964569091797</c:v>
                </c:pt>
                <c:pt idx="1102">
                  <c:v>16.001964569091797</c:v>
                </c:pt>
                <c:pt idx="1103">
                  <c:v>16.001964569091797</c:v>
                </c:pt>
                <c:pt idx="1104">
                  <c:v>16.001964569091797</c:v>
                </c:pt>
                <c:pt idx="1105">
                  <c:v>16.001964569091797</c:v>
                </c:pt>
                <c:pt idx="1106">
                  <c:v>16.001964569091797</c:v>
                </c:pt>
                <c:pt idx="1107">
                  <c:v>16.001964569091797</c:v>
                </c:pt>
                <c:pt idx="1108">
                  <c:v>16.001964569091797</c:v>
                </c:pt>
                <c:pt idx="1109">
                  <c:v>16.001964569091797</c:v>
                </c:pt>
                <c:pt idx="1110">
                  <c:v>16.001964569091797</c:v>
                </c:pt>
                <c:pt idx="1111">
                  <c:v>16.001964569091797</c:v>
                </c:pt>
                <c:pt idx="1112">
                  <c:v>16.001964569091797</c:v>
                </c:pt>
                <c:pt idx="1113">
                  <c:v>16.001964569091797</c:v>
                </c:pt>
                <c:pt idx="1114">
                  <c:v>16.001964569091797</c:v>
                </c:pt>
                <c:pt idx="1115">
                  <c:v>16.001964569091797</c:v>
                </c:pt>
                <c:pt idx="1116">
                  <c:v>16.001964569091797</c:v>
                </c:pt>
                <c:pt idx="1117">
                  <c:v>16.001964569091797</c:v>
                </c:pt>
                <c:pt idx="1118">
                  <c:v>16.001964569091797</c:v>
                </c:pt>
                <c:pt idx="1119">
                  <c:v>16.001964569091797</c:v>
                </c:pt>
                <c:pt idx="1120">
                  <c:v>16.001964569091797</c:v>
                </c:pt>
                <c:pt idx="1121">
                  <c:v>16.001964569091797</c:v>
                </c:pt>
                <c:pt idx="1122">
                  <c:v>16.001964569091797</c:v>
                </c:pt>
                <c:pt idx="1123">
                  <c:v>16.001964569091797</c:v>
                </c:pt>
                <c:pt idx="1124">
                  <c:v>16.001964569091797</c:v>
                </c:pt>
                <c:pt idx="1125">
                  <c:v>16.001964569091797</c:v>
                </c:pt>
                <c:pt idx="1126">
                  <c:v>16.001964569091797</c:v>
                </c:pt>
                <c:pt idx="1127">
                  <c:v>16.001964569091797</c:v>
                </c:pt>
                <c:pt idx="1128">
                  <c:v>16.001964569091797</c:v>
                </c:pt>
                <c:pt idx="1129">
                  <c:v>16.001964569091797</c:v>
                </c:pt>
                <c:pt idx="1130">
                  <c:v>16.001964569091797</c:v>
                </c:pt>
                <c:pt idx="1131">
                  <c:v>16.001964569091797</c:v>
                </c:pt>
                <c:pt idx="1132">
                  <c:v>16.001964569091797</c:v>
                </c:pt>
                <c:pt idx="1133">
                  <c:v>16.001964569091797</c:v>
                </c:pt>
                <c:pt idx="1134">
                  <c:v>16.001964569091797</c:v>
                </c:pt>
                <c:pt idx="1135">
                  <c:v>16.001964569091797</c:v>
                </c:pt>
                <c:pt idx="1136">
                  <c:v>16.001964569091797</c:v>
                </c:pt>
                <c:pt idx="1137">
                  <c:v>16.001964569091797</c:v>
                </c:pt>
                <c:pt idx="1138">
                  <c:v>16.001964569091797</c:v>
                </c:pt>
                <c:pt idx="1139">
                  <c:v>16.001964569091797</c:v>
                </c:pt>
                <c:pt idx="1140">
                  <c:v>16.001964569091797</c:v>
                </c:pt>
                <c:pt idx="1141">
                  <c:v>16.001964569091797</c:v>
                </c:pt>
                <c:pt idx="1142">
                  <c:v>16.001964569091797</c:v>
                </c:pt>
                <c:pt idx="1143">
                  <c:v>16.001964569091797</c:v>
                </c:pt>
                <c:pt idx="1144">
                  <c:v>16.001964569091797</c:v>
                </c:pt>
                <c:pt idx="1145">
                  <c:v>16.001964569091797</c:v>
                </c:pt>
                <c:pt idx="1146">
                  <c:v>16.001964569091797</c:v>
                </c:pt>
                <c:pt idx="1147">
                  <c:v>16.001964569091797</c:v>
                </c:pt>
                <c:pt idx="1148">
                  <c:v>16.001964569091797</c:v>
                </c:pt>
                <c:pt idx="1149">
                  <c:v>16.001964569091797</c:v>
                </c:pt>
                <c:pt idx="1150">
                  <c:v>16.001964569091797</c:v>
                </c:pt>
                <c:pt idx="1151">
                  <c:v>16.001964569091797</c:v>
                </c:pt>
                <c:pt idx="1152">
                  <c:v>16.001964569091797</c:v>
                </c:pt>
                <c:pt idx="1153">
                  <c:v>16.001964569091797</c:v>
                </c:pt>
                <c:pt idx="1154">
                  <c:v>16.001964569091797</c:v>
                </c:pt>
                <c:pt idx="1155">
                  <c:v>16.001964569091797</c:v>
                </c:pt>
                <c:pt idx="1156">
                  <c:v>16.001964569091797</c:v>
                </c:pt>
                <c:pt idx="1157">
                  <c:v>16.001964569091797</c:v>
                </c:pt>
                <c:pt idx="1158">
                  <c:v>16.001964569091797</c:v>
                </c:pt>
                <c:pt idx="1159">
                  <c:v>16.001964569091797</c:v>
                </c:pt>
                <c:pt idx="1160">
                  <c:v>16.001964569091797</c:v>
                </c:pt>
                <c:pt idx="1161">
                  <c:v>16.001964569091797</c:v>
                </c:pt>
                <c:pt idx="1162">
                  <c:v>16.001964569091797</c:v>
                </c:pt>
                <c:pt idx="1163">
                  <c:v>16.001964569091797</c:v>
                </c:pt>
                <c:pt idx="1164">
                  <c:v>16.001964569091797</c:v>
                </c:pt>
                <c:pt idx="1165">
                  <c:v>16.001964569091797</c:v>
                </c:pt>
                <c:pt idx="1166">
                  <c:v>16.001964569091797</c:v>
                </c:pt>
                <c:pt idx="1167">
                  <c:v>16.001964569091797</c:v>
                </c:pt>
                <c:pt idx="1168">
                  <c:v>16.001964569091797</c:v>
                </c:pt>
                <c:pt idx="1169">
                  <c:v>16.001964569091797</c:v>
                </c:pt>
                <c:pt idx="1170">
                  <c:v>16.001964569091797</c:v>
                </c:pt>
                <c:pt idx="1171">
                  <c:v>16.001964569091797</c:v>
                </c:pt>
                <c:pt idx="1172">
                  <c:v>16.001964569091797</c:v>
                </c:pt>
                <c:pt idx="1173">
                  <c:v>16.001964569091797</c:v>
                </c:pt>
                <c:pt idx="1174">
                  <c:v>16.001964569091797</c:v>
                </c:pt>
                <c:pt idx="1175">
                  <c:v>16.001964569091797</c:v>
                </c:pt>
                <c:pt idx="1176">
                  <c:v>16.001964569091797</c:v>
                </c:pt>
                <c:pt idx="1177">
                  <c:v>16.001964569091797</c:v>
                </c:pt>
                <c:pt idx="1178">
                  <c:v>16.001964569091797</c:v>
                </c:pt>
                <c:pt idx="1179">
                  <c:v>16.001964569091797</c:v>
                </c:pt>
                <c:pt idx="1180">
                  <c:v>16.001964569091797</c:v>
                </c:pt>
                <c:pt idx="1181">
                  <c:v>16.001964569091797</c:v>
                </c:pt>
                <c:pt idx="1182">
                  <c:v>16.001964569091797</c:v>
                </c:pt>
                <c:pt idx="1183">
                  <c:v>16.001964569091797</c:v>
                </c:pt>
                <c:pt idx="1184">
                  <c:v>16.001964569091797</c:v>
                </c:pt>
                <c:pt idx="1185">
                  <c:v>16.001964569091797</c:v>
                </c:pt>
                <c:pt idx="1186">
                  <c:v>16.001964569091797</c:v>
                </c:pt>
                <c:pt idx="1187">
                  <c:v>16.001964569091797</c:v>
                </c:pt>
                <c:pt idx="1188">
                  <c:v>16.001964569091797</c:v>
                </c:pt>
                <c:pt idx="1189">
                  <c:v>16.001964569091797</c:v>
                </c:pt>
                <c:pt idx="1190">
                  <c:v>16.001964569091797</c:v>
                </c:pt>
                <c:pt idx="1191">
                  <c:v>16.001964569091797</c:v>
                </c:pt>
                <c:pt idx="1192">
                  <c:v>16.001964569091797</c:v>
                </c:pt>
                <c:pt idx="1193">
                  <c:v>16.001964569091797</c:v>
                </c:pt>
                <c:pt idx="1194">
                  <c:v>16.001964569091797</c:v>
                </c:pt>
                <c:pt idx="1195">
                  <c:v>16.001964569091797</c:v>
                </c:pt>
                <c:pt idx="1196">
                  <c:v>16.001964569091797</c:v>
                </c:pt>
                <c:pt idx="1197">
                  <c:v>16.001964569091797</c:v>
                </c:pt>
                <c:pt idx="1198">
                  <c:v>16.001964569091797</c:v>
                </c:pt>
                <c:pt idx="1199">
                  <c:v>16.001964569091797</c:v>
                </c:pt>
                <c:pt idx="1200">
                  <c:v>16.001964569091797</c:v>
                </c:pt>
                <c:pt idx="1201">
                  <c:v>16.001964569091797</c:v>
                </c:pt>
                <c:pt idx="1202">
                  <c:v>16.001964569091797</c:v>
                </c:pt>
                <c:pt idx="1203">
                  <c:v>16.001964569091797</c:v>
                </c:pt>
                <c:pt idx="1204">
                  <c:v>16.001964569091797</c:v>
                </c:pt>
                <c:pt idx="1205">
                  <c:v>16.001964569091797</c:v>
                </c:pt>
                <c:pt idx="1206">
                  <c:v>16.001964569091797</c:v>
                </c:pt>
                <c:pt idx="1207">
                  <c:v>16.001964569091797</c:v>
                </c:pt>
                <c:pt idx="1208">
                  <c:v>16.001964569091797</c:v>
                </c:pt>
                <c:pt idx="1209">
                  <c:v>16.001964569091797</c:v>
                </c:pt>
                <c:pt idx="1210">
                  <c:v>16.001964569091797</c:v>
                </c:pt>
                <c:pt idx="1211">
                  <c:v>16.001964569091797</c:v>
                </c:pt>
                <c:pt idx="1212">
                  <c:v>16.001964569091797</c:v>
                </c:pt>
                <c:pt idx="1213">
                  <c:v>16.001964569091797</c:v>
                </c:pt>
                <c:pt idx="1214">
                  <c:v>16.001964569091797</c:v>
                </c:pt>
                <c:pt idx="1215">
                  <c:v>16.001964569091797</c:v>
                </c:pt>
                <c:pt idx="1216">
                  <c:v>16.001964569091797</c:v>
                </c:pt>
                <c:pt idx="1217">
                  <c:v>16.001964569091797</c:v>
                </c:pt>
                <c:pt idx="1218">
                  <c:v>16.001964569091797</c:v>
                </c:pt>
                <c:pt idx="1219">
                  <c:v>16.001964569091797</c:v>
                </c:pt>
                <c:pt idx="1220">
                  <c:v>16.001964569091797</c:v>
                </c:pt>
                <c:pt idx="1221">
                  <c:v>16.001964569091797</c:v>
                </c:pt>
                <c:pt idx="1222">
                  <c:v>16.001964569091797</c:v>
                </c:pt>
                <c:pt idx="1223">
                  <c:v>16.001964569091797</c:v>
                </c:pt>
                <c:pt idx="1224">
                  <c:v>16.001964569091797</c:v>
                </c:pt>
                <c:pt idx="1225">
                  <c:v>16.001964569091797</c:v>
                </c:pt>
                <c:pt idx="1226">
                  <c:v>16.001964569091797</c:v>
                </c:pt>
                <c:pt idx="1227">
                  <c:v>16.001964569091797</c:v>
                </c:pt>
                <c:pt idx="1228">
                  <c:v>16.001964569091797</c:v>
                </c:pt>
                <c:pt idx="1229">
                  <c:v>16.001964569091797</c:v>
                </c:pt>
                <c:pt idx="1230">
                  <c:v>16.001964569091797</c:v>
                </c:pt>
                <c:pt idx="1231">
                  <c:v>16.001964569091797</c:v>
                </c:pt>
                <c:pt idx="1232">
                  <c:v>16.001964569091797</c:v>
                </c:pt>
                <c:pt idx="1233">
                  <c:v>16.001964569091797</c:v>
                </c:pt>
                <c:pt idx="1234">
                  <c:v>16.001964569091797</c:v>
                </c:pt>
                <c:pt idx="1235">
                  <c:v>16.002082824707031</c:v>
                </c:pt>
                <c:pt idx="1236">
                  <c:v>16.002082824707031</c:v>
                </c:pt>
                <c:pt idx="1237">
                  <c:v>16.002082824707031</c:v>
                </c:pt>
                <c:pt idx="1238">
                  <c:v>16.002082824707031</c:v>
                </c:pt>
                <c:pt idx="1239">
                  <c:v>16.002082824707031</c:v>
                </c:pt>
                <c:pt idx="1240">
                  <c:v>16.002082824707031</c:v>
                </c:pt>
                <c:pt idx="1241">
                  <c:v>16.002082824707031</c:v>
                </c:pt>
                <c:pt idx="1242">
                  <c:v>16.002082824707031</c:v>
                </c:pt>
                <c:pt idx="1243">
                  <c:v>16.002082824707031</c:v>
                </c:pt>
                <c:pt idx="1244">
                  <c:v>16.002082824707031</c:v>
                </c:pt>
                <c:pt idx="1245">
                  <c:v>16.002082824707031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57-BE48-9F7C-6D40102D62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swap2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Sheet1!$A$2:$A$1247</c:f>
              <c:numCache>
                <c:formatCode>General</c:formatCode>
                <c:ptCount val="1246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3.1499999999999915</c:v>
                </c:pt>
                <c:pt idx="4">
                  <c:v>4.2000000000000028</c:v>
                </c:pt>
                <c:pt idx="5">
                  <c:v>5.25</c:v>
                </c:pt>
                <c:pt idx="6">
                  <c:v>6.3100000000000023</c:v>
                </c:pt>
                <c:pt idx="7">
                  <c:v>7.3599999999999994</c:v>
                </c:pt>
                <c:pt idx="8">
                  <c:v>8.4099999999999966</c:v>
                </c:pt>
                <c:pt idx="9">
                  <c:v>9.4599999999999937</c:v>
                </c:pt>
                <c:pt idx="10">
                  <c:v>10.489999999999995</c:v>
                </c:pt>
                <c:pt idx="11">
                  <c:v>11.530000000000001</c:v>
                </c:pt>
                <c:pt idx="12">
                  <c:v>12.569999999999993</c:v>
                </c:pt>
                <c:pt idx="13">
                  <c:v>13.61</c:v>
                </c:pt>
                <c:pt idx="14">
                  <c:v>14.649999999999991</c:v>
                </c:pt>
                <c:pt idx="15">
                  <c:v>15.690000000000012</c:v>
                </c:pt>
                <c:pt idx="16">
                  <c:v>16.730000000000004</c:v>
                </c:pt>
                <c:pt idx="17">
                  <c:v>17.769999999999996</c:v>
                </c:pt>
                <c:pt idx="18">
                  <c:v>18.809999999999988</c:v>
                </c:pt>
                <c:pt idx="19">
                  <c:v>19.850000000000009</c:v>
                </c:pt>
                <c:pt idx="20">
                  <c:v>20.89</c:v>
                </c:pt>
                <c:pt idx="21">
                  <c:v>21.940000000000012</c:v>
                </c:pt>
                <c:pt idx="22">
                  <c:v>22.980000000000004</c:v>
                </c:pt>
                <c:pt idx="23">
                  <c:v>24.019999999999996</c:v>
                </c:pt>
                <c:pt idx="24">
                  <c:v>25.070000000000007</c:v>
                </c:pt>
                <c:pt idx="25">
                  <c:v>26.11</c:v>
                </c:pt>
                <c:pt idx="26">
                  <c:v>27.160000000000011</c:v>
                </c:pt>
                <c:pt idx="27">
                  <c:v>28.200000000000003</c:v>
                </c:pt>
                <c:pt idx="28">
                  <c:v>29.249999999999986</c:v>
                </c:pt>
                <c:pt idx="29">
                  <c:v>30.290000000000006</c:v>
                </c:pt>
                <c:pt idx="30">
                  <c:v>31.339999999999989</c:v>
                </c:pt>
                <c:pt idx="31">
                  <c:v>32.39</c:v>
                </c:pt>
                <c:pt idx="32">
                  <c:v>33.440000000000012</c:v>
                </c:pt>
                <c:pt idx="33">
                  <c:v>34.489999999999995</c:v>
                </c:pt>
                <c:pt idx="34">
                  <c:v>35.540000000000006</c:v>
                </c:pt>
                <c:pt idx="35">
                  <c:v>36.589999999999989</c:v>
                </c:pt>
                <c:pt idx="36">
                  <c:v>37.64</c:v>
                </c:pt>
                <c:pt idx="37">
                  <c:v>38.690000000000012</c:v>
                </c:pt>
                <c:pt idx="38">
                  <c:v>39.739999999999995</c:v>
                </c:pt>
                <c:pt idx="39">
                  <c:v>40.799999999999997</c:v>
                </c:pt>
                <c:pt idx="40">
                  <c:v>41.850000000000009</c:v>
                </c:pt>
                <c:pt idx="41">
                  <c:v>42.910000000000011</c:v>
                </c:pt>
                <c:pt idx="42">
                  <c:v>43.959999999999994</c:v>
                </c:pt>
                <c:pt idx="43">
                  <c:v>45.019999999999996</c:v>
                </c:pt>
                <c:pt idx="44">
                  <c:v>46.070000000000007</c:v>
                </c:pt>
                <c:pt idx="45">
                  <c:v>47.13000000000001</c:v>
                </c:pt>
                <c:pt idx="46">
                  <c:v>48.190000000000012</c:v>
                </c:pt>
                <c:pt idx="47">
                  <c:v>49.239999999999995</c:v>
                </c:pt>
                <c:pt idx="48">
                  <c:v>50.3</c:v>
                </c:pt>
                <c:pt idx="49">
                  <c:v>51.36</c:v>
                </c:pt>
                <c:pt idx="50">
                  <c:v>52.42</c:v>
                </c:pt>
                <c:pt idx="51">
                  <c:v>53.480000000000004</c:v>
                </c:pt>
                <c:pt idx="52">
                  <c:v>54.540000000000006</c:v>
                </c:pt>
                <c:pt idx="53">
                  <c:v>55.600000000000009</c:v>
                </c:pt>
                <c:pt idx="54">
                  <c:v>56.660000000000011</c:v>
                </c:pt>
                <c:pt idx="55">
                  <c:v>57.719999999999985</c:v>
                </c:pt>
                <c:pt idx="56">
                  <c:v>58.790000000000006</c:v>
                </c:pt>
                <c:pt idx="57">
                  <c:v>59.850000000000009</c:v>
                </c:pt>
                <c:pt idx="58">
                  <c:v>60.910000000000011</c:v>
                </c:pt>
                <c:pt idx="59">
                  <c:v>61.980000000000004</c:v>
                </c:pt>
                <c:pt idx="60">
                  <c:v>63.040000000000006</c:v>
                </c:pt>
                <c:pt idx="61">
                  <c:v>64.11</c:v>
                </c:pt>
                <c:pt idx="62">
                  <c:v>65.179999999999993</c:v>
                </c:pt>
                <c:pt idx="63">
                  <c:v>66.239999999999995</c:v>
                </c:pt>
                <c:pt idx="64">
                  <c:v>67.309999999999988</c:v>
                </c:pt>
                <c:pt idx="65">
                  <c:v>68.38000000000001</c:v>
                </c:pt>
                <c:pt idx="66">
                  <c:v>69.45</c:v>
                </c:pt>
                <c:pt idx="67">
                  <c:v>70.52</c:v>
                </c:pt>
                <c:pt idx="68">
                  <c:v>71.589999999999989</c:v>
                </c:pt>
                <c:pt idx="69">
                  <c:v>72.660000000000011</c:v>
                </c:pt>
                <c:pt idx="70">
                  <c:v>73.73</c:v>
                </c:pt>
                <c:pt idx="71">
                  <c:v>74.8</c:v>
                </c:pt>
                <c:pt idx="72">
                  <c:v>75.86999999999999</c:v>
                </c:pt>
                <c:pt idx="73">
                  <c:v>76.95</c:v>
                </c:pt>
                <c:pt idx="74">
                  <c:v>78.02</c:v>
                </c:pt>
                <c:pt idx="75">
                  <c:v>79.089999999999989</c:v>
                </c:pt>
                <c:pt idx="76">
                  <c:v>80.160000000000011</c:v>
                </c:pt>
                <c:pt idx="77">
                  <c:v>81.239999999999995</c:v>
                </c:pt>
                <c:pt idx="78">
                  <c:v>82.309999999999988</c:v>
                </c:pt>
                <c:pt idx="79">
                  <c:v>83.39</c:v>
                </c:pt>
                <c:pt idx="80">
                  <c:v>84.46</c:v>
                </c:pt>
                <c:pt idx="81">
                  <c:v>85.54</c:v>
                </c:pt>
                <c:pt idx="82">
                  <c:v>86.61999999999999</c:v>
                </c:pt>
                <c:pt idx="83">
                  <c:v>87.690000000000012</c:v>
                </c:pt>
                <c:pt idx="84">
                  <c:v>88.77</c:v>
                </c:pt>
                <c:pt idx="85">
                  <c:v>89.850000000000009</c:v>
                </c:pt>
                <c:pt idx="86">
                  <c:v>90.929999999999993</c:v>
                </c:pt>
                <c:pt idx="87">
                  <c:v>92.01</c:v>
                </c:pt>
                <c:pt idx="88">
                  <c:v>93.089999999999989</c:v>
                </c:pt>
                <c:pt idx="89">
                  <c:v>94.17</c:v>
                </c:pt>
                <c:pt idx="90">
                  <c:v>95.249999999999986</c:v>
                </c:pt>
                <c:pt idx="91">
                  <c:v>96.33</c:v>
                </c:pt>
                <c:pt idx="92">
                  <c:v>97.42</c:v>
                </c:pt>
                <c:pt idx="93">
                  <c:v>98.499999999999986</c:v>
                </c:pt>
                <c:pt idx="94">
                  <c:v>99.58</c:v>
                </c:pt>
                <c:pt idx="95">
                  <c:v>100.67</c:v>
                </c:pt>
                <c:pt idx="96">
                  <c:v>101.74999999999999</c:v>
                </c:pt>
                <c:pt idx="97">
                  <c:v>102.83999999999999</c:v>
                </c:pt>
                <c:pt idx="98">
                  <c:v>103.92</c:v>
                </c:pt>
                <c:pt idx="99">
                  <c:v>105.01</c:v>
                </c:pt>
                <c:pt idx="100">
                  <c:v>106.08999999999999</c:v>
                </c:pt>
                <c:pt idx="101">
                  <c:v>107.17999999999999</c:v>
                </c:pt>
                <c:pt idx="102">
                  <c:v>108.27</c:v>
                </c:pt>
                <c:pt idx="103">
                  <c:v>109.36</c:v>
                </c:pt>
                <c:pt idx="104">
                  <c:v>110.45</c:v>
                </c:pt>
                <c:pt idx="105">
                  <c:v>111.54</c:v>
                </c:pt>
                <c:pt idx="106">
                  <c:v>112.63000000000001</c:v>
                </c:pt>
                <c:pt idx="107">
                  <c:v>113.71999999999998</c:v>
                </c:pt>
                <c:pt idx="108">
                  <c:v>114.80999999999999</c:v>
                </c:pt>
                <c:pt idx="109">
                  <c:v>115.91000000000001</c:v>
                </c:pt>
                <c:pt idx="110">
                  <c:v>116.99999999999999</c:v>
                </c:pt>
                <c:pt idx="111">
                  <c:v>118.33</c:v>
                </c:pt>
                <c:pt idx="112">
                  <c:v>119.49</c:v>
                </c:pt>
                <c:pt idx="113">
                  <c:v>120.61999999999999</c:v>
                </c:pt>
                <c:pt idx="114">
                  <c:v>121.71999999999998</c:v>
                </c:pt>
                <c:pt idx="115">
                  <c:v>122.82000000000001</c:v>
                </c:pt>
                <c:pt idx="116">
                  <c:v>123.92999999999999</c:v>
                </c:pt>
                <c:pt idx="117">
                  <c:v>125.02999999999999</c:v>
                </c:pt>
                <c:pt idx="118">
                  <c:v>126.13000000000001</c:v>
                </c:pt>
                <c:pt idx="119">
                  <c:v>127.24</c:v>
                </c:pt>
                <c:pt idx="120">
                  <c:v>128.33999999999997</c:v>
                </c:pt>
                <c:pt idx="121">
                  <c:v>129.89999999999998</c:v>
                </c:pt>
                <c:pt idx="122">
                  <c:v>131.01</c:v>
                </c:pt>
                <c:pt idx="123">
                  <c:v>132.11000000000001</c:v>
                </c:pt>
                <c:pt idx="124">
                  <c:v>133.23000000000002</c:v>
                </c:pt>
                <c:pt idx="125">
                  <c:v>134.33999999999997</c:v>
                </c:pt>
                <c:pt idx="126">
                  <c:v>135.44999999999999</c:v>
                </c:pt>
                <c:pt idx="127">
                  <c:v>136.57</c:v>
                </c:pt>
                <c:pt idx="128">
                  <c:v>137.68</c:v>
                </c:pt>
                <c:pt idx="129">
                  <c:v>138.79000000000002</c:v>
                </c:pt>
                <c:pt idx="130">
                  <c:v>140.51</c:v>
                </c:pt>
                <c:pt idx="131">
                  <c:v>141.64999999999998</c:v>
                </c:pt>
                <c:pt idx="132">
                  <c:v>142.76</c:v>
                </c:pt>
                <c:pt idx="133">
                  <c:v>161.90999999999997</c:v>
                </c:pt>
                <c:pt idx="134">
                  <c:v>163.05000000000001</c:v>
                </c:pt>
                <c:pt idx="135">
                  <c:v>164.19</c:v>
                </c:pt>
                <c:pt idx="136">
                  <c:v>165.34999999999997</c:v>
                </c:pt>
                <c:pt idx="137">
                  <c:v>166.46999999999997</c:v>
                </c:pt>
                <c:pt idx="138">
                  <c:v>167.59999999999997</c:v>
                </c:pt>
                <c:pt idx="139">
                  <c:v>168.72999999999996</c:v>
                </c:pt>
                <c:pt idx="140">
                  <c:v>169.88</c:v>
                </c:pt>
                <c:pt idx="141">
                  <c:v>171</c:v>
                </c:pt>
                <c:pt idx="142">
                  <c:v>172.15999999999997</c:v>
                </c:pt>
                <c:pt idx="143">
                  <c:v>173.28999999999996</c:v>
                </c:pt>
                <c:pt idx="144">
                  <c:v>174.41999999999996</c:v>
                </c:pt>
                <c:pt idx="145">
                  <c:v>175.56</c:v>
                </c:pt>
                <c:pt idx="146">
                  <c:v>176.69</c:v>
                </c:pt>
                <c:pt idx="147">
                  <c:v>177.81</c:v>
                </c:pt>
                <c:pt idx="148">
                  <c:v>178.94</c:v>
                </c:pt>
                <c:pt idx="149">
                  <c:v>180.06</c:v>
                </c:pt>
                <c:pt idx="150">
                  <c:v>181.19</c:v>
                </c:pt>
                <c:pt idx="151">
                  <c:v>182.31</c:v>
                </c:pt>
                <c:pt idx="152">
                  <c:v>183.45999999999998</c:v>
                </c:pt>
                <c:pt idx="153">
                  <c:v>184.58999999999997</c:v>
                </c:pt>
                <c:pt idx="154">
                  <c:v>185.70999999999998</c:v>
                </c:pt>
                <c:pt idx="155">
                  <c:v>186.83999999999997</c:v>
                </c:pt>
                <c:pt idx="156">
                  <c:v>187.95999999999998</c:v>
                </c:pt>
                <c:pt idx="157">
                  <c:v>189.13</c:v>
                </c:pt>
                <c:pt idx="158">
                  <c:v>190.25</c:v>
                </c:pt>
                <c:pt idx="159">
                  <c:v>191.38</c:v>
                </c:pt>
                <c:pt idx="160">
                  <c:v>192.5</c:v>
                </c:pt>
                <c:pt idx="161">
                  <c:v>193.62</c:v>
                </c:pt>
                <c:pt idx="162">
                  <c:v>194.77999999999997</c:v>
                </c:pt>
                <c:pt idx="163">
                  <c:v>195.91999999999996</c:v>
                </c:pt>
                <c:pt idx="164">
                  <c:v>197.05</c:v>
                </c:pt>
                <c:pt idx="165">
                  <c:v>198.18</c:v>
                </c:pt>
                <c:pt idx="166">
                  <c:v>199.3</c:v>
                </c:pt>
                <c:pt idx="167">
                  <c:v>200.43</c:v>
                </c:pt>
                <c:pt idx="168">
                  <c:v>201.56</c:v>
                </c:pt>
                <c:pt idx="169">
                  <c:v>202.68</c:v>
                </c:pt>
                <c:pt idx="170">
                  <c:v>203.82</c:v>
                </c:pt>
                <c:pt idx="171">
                  <c:v>204.96999999999997</c:v>
                </c:pt>
                <c:pt idx="172">
                  <c:v>206.13</c:v>
                </c:pt>
                <c:pt idx="173">
                  <c:v>207.32</c:v>
                </c:pt>
                <c:pt idx="174">
                  <c:v>208.45</c:v>
                </c:pt>
                <c:pt idx="175">
                  <c:v>209.59999999999997</c:v>
                </c:pt>
                <c:pt idx="176">
                  <c:v>210.71999999999997</c:v>
                </c:pt>
                <c:pt idx="177">
                  <c:v>211.84999999999997</c:v>
                </c:pt>
                <c:pt idx="178">
                  <c:v>213</c:v>
                </c:pt>
                <c:pt idx="179">
                  <c:v>214.12</c:v>
                </c:pt>
                <c:pt idx="180">
                  <c:v>215.25</c:v>
                </c:pt>
                <c:pt idx="181">
                  <c:v>216.37</c:v>
                </c:pt>
                <c:pt idx="182">
                  <c:v>217.5</c:v>
                </c:pt>
                <c:pt idx="183">
                  <c:v>218.62</c:v>
                </c:pt>
                <c:pt idx="184">
                  <c:v>219.75</c:v>
                </c:pt>
                <c:pt idx="185">
                  <c:v>220.87</c:v>
                </c:pt>
                <c:pt idx="186">
                  <c:v>222.02999999999997</c:v>
                </c:pt>
                <c:pt idx="187">
                  <c:v>223.14999999999998</c:v>
                </c:pt>
                <c:pt idx="188">
                  <c:v>224.27999999999997</c:v>
                </c:pt>
                <c:pt idx="189">
                  <c:v>225.39999999999998</c:v>
                </c:pt>
                <c:pt idx="190">
                  <c:v>227.35999999999996</c:v>
                </c:pt>
                <c:pt idx="191">
                  <c:v>228.47999999999996</c:v>
                </c:pt>
                <c:pt idx="192">
                  <c:v>229.59999999999997</c:v>
                </c:pt>
                <c:pt idx="193">
                  <c:v>230.72999999999996</c:v>
                </c:pt>
                <c:pt idx="194">
                  <c:v>231.84999999999997</c:v>
                </c:pt>
                <c:pt idx="195">
                  <c:v>233.01</c:v>
                </c:pt>
                <c:pt idx="196">
                  <c:v>234.14</c:v>
                </c:pt>
                <c:pt idx="197">
                  <c:v>235.26</c:v>
                </c:pt>
                <c:pt idx="198">
                  <c:v>236.37</c:v>
                </c:pt>
                <c:pt idx="199">
                  <c:v>237.5</c:v>
                </c:pt>
                <c:pt idx="200">
                  <c:v>238.63</c:v>
                </c:pt>
                <c:pt idx="201">
                  <c:v>239.64</c:v>
                </c:pt>
                <c:pt idx="202">
                  <c:v>240.66000000000003</c:v>
                </c:pt>
                <c:pt idx="203">
                  <c:v>241.67000000000002</c:v>
                </c:pt>
                <c:pt idx="204">
                  <c:v>242.68</c:v>
                </c:pt>
                <c:pt idx="205">
                  <c:v>243.7</c:v>
                </c:pt>
                <c:pt idx="206">
                  <c:v>244.71000000000004</c:v>
                </c:pt>
                <c:pt idx="207">
                  <c:v>245.73000000000002</c:v>
                </c:pt>
                <c:pt idx="208">
                  <c:v>246.74</c:v>
                </c:pt>
                <c:pt idx="209">
                  <c:v>247.75</c:v>
                </c:pt>
                <c:pt idx="210">
                  <c:v>248.76999999999998</c:v>
                </c:pt>
                <c:pt idx="211">
                  <c:v>249.78000000000003</c:v>
                </c:pt>
                <c:pt idx="212">
                  <c:v>250.79000000000002</c:v>
                </c:pt>
                <c:pt idx="213">
                  <c:v>251.81</c:v>
                </c:pt>
                <c:pt idx="214">
                  <c:v>252.82</c:v>
                </c:pt>
                <c:pt idx="215">
                  <c:v>253.82999999999998</c:v>
                </c:pt>
                <c:pt idx="216">
                  <c:v>254.85000000000002</c:v>
                </c:pt>
                <c:pt idx="217">
                  <c:v>260.99</c:v>
                </c:pt>
                <c:pt idx="218">
                  <c:v>262</c:v>
                </c:pt>
                <c:pt idx="219">
                  <c:v>263.01</c:v>
                </c:pt>
                <c:pt idx="220">
                  <c:v>264.03000000000003</c:v>
                </c:pt>
                <c:pt idx="221">
                  <c:v>265.04000000000002</c:v>
                </c:pt>
                <c:pt idx="222">
                  <c:v>266.06</c:v>
                </c:pt>
                <c:pt idx="223">
                  <c:v>267.07</c:v>
                </c:pt>
                <c:pt idx="224">
                  <c:v>268.09000000000003</c:v>
                </c:pt>
                <c:pt idx="225">
                  <c:v>269.11</c:v>
                </c:pt>
                <c:pt idx="226">
                  <c:v>270.13</c:v>
                </c:pt>
                <c:pt idx="227">
                  <c:v>271.14</c:v>
                </c:pt>
                <c:pt idx="228">
                  <c:v>272.16000000000003</c:v>
                </c:pt>
                <c:pt idx="229">
                  <c:v>273.17</c:v>
                </c:pt>
                <c:pt idx="230">
                  <c:v>274.19</c:v>
                </c:pt>
                <c:pt idx="231">
                  <c:v>275.2</c:v>
                </c:pt>
                <c:pt idx="232">
                  <c:v>276.22000000000003</c:v>
                </c:pt>
                <c:pt idx="233">
                  <c:v>277.23</c:v>
                </c:pt>
                <c:pt idx="234">
                  <c:v>278.25</c:v>
                </c:pt>
                <c:pt idx="235">
                  <c:v>279.26</c:v>
                </c:pt>
                <c:pt idx="236">
                  <c:v>280.28000000000003</c:v>
                </c:pt>
                <c:pt idx="237">
                  <c:v>281.29000000000002</c:v>
                </c:pt>
                <c:pt idx="238">
                  <c:v>282.31</c:v>
                </c:pt>
                <c:pt idx="239">
                  <c:v>283.32</c:v>
                </c:pt>
                <c:pt idx="240">
                  <c:v>284.34000000000003</c:v>
                </c:pt>
                <c:pt idx="241">
                  <c:v>285.36</c:v>
                </c:pt>
                <c:pt idx="242">
                  <c:v>286.38</c:v>
                </c:pt>
                <c:pt idx="243">
                  <c:v>287.39</c:v>
                </c:pt>
                <c:pt idx="244">
                  <c:v>288.41000000000003</c:v>
                </c:pt>
                <c:pt idx="245">
                  <c:v>289.42</c:v>
                </c:pt>
                <c:pt idx="246">
                  <c:v>290.44</c:v>
                </c:pt>
                <c:pt idx="247">
                  <c:v>291.45</c:v>
                </c:pt>
                <c:pt idx="248">
                  <c:v>292.47000000000003</c:v>
                </c:pt>
                <c:pt idx="249">
                  <c:v>293.48</c:v>
                </c:pt>
                <c:pt idx="250">
                  <c:v>294.49</c:v>
                </c:pt>
                <c:pt idx="251">
                  <c:v>295.51</c:v>
                </c:pt>
                <c:pt idx="252">
                  <c:v>296.52</c:v>
                </c:pt>
                <c:pt idx="253">
                  <c:v>297.54000000000002</c:v>
                </c:pt>
                <c:pt idx="254">
                  <c:v>298.55</c:v>
                </c:pt>
                <c:pt idx="255">
                  <c:v>299.56</c:v>
                </c:pt>
                <c:pt idx="256">
                  <c:v>300.58</c:v>
                </c:pt>
                <c:pt idx="257">
                  <c:v>301.59000000000003</c:v>
                </c:pt>
                <c:pt idx="258">
                  <c:v>302.61</c:v>
                </c:pt>
                <c:pt idx="259">
                  <c:v>303.62</c:v>
                </c:pt>
                <c:pt idx="260">
                  <c:v>304.64</c:v>
                </c:pt>
                <c:pt idx="261">
                  <c:v>305.65000000000003</c:v>
                </c:pt>
                <c:pt idx="262">
                  <c:v>306.67</c:v>
                </c:pt>
                <c:pt idx="263">
                  <c:v>307.68</c:v>
                </c:pt>
                <c:pt idx="264">
                  <c:v>308.7</c:v>
                </c:pt>
                <c:pt idx="265">
                  <c:v>309.71000000000004</c:v>
                </c:pt>
                <c:pt idx="266">
                  <c:v>310.73</c:v>
                </c:pt>
                <c:pt idx="267">
                  <c:v>311.74</c:v>
                </c:pt>
                <c:pt idx="268">
                  <c:v>312.76</c:v>
                </c:pt>
                <c:pt idx="269">
                  <c:v>313.77</c:v>
                </c:pt>
                <c:pt idx="270">
                  <c:v>314.79000000000002</c:v>
                </c:pt>
                <c:pt idx="271">
                  <c:v>315.8</c:v>
                </c:pt>
                <c:pt idx="272">
                  <c:v>316.82</c:v>
                </c:pt>
                <c:pt idx="273">
                  <c:v>320.15000000000003</c:v>
                </c:pt>
                <c:pt idx="274">
                  <c:v>321.16000000000003</c:v>
                </c:pt>
                <c:pt idx="275">
                  <c:v>322.17</c:v>
                </c:pt>
                <c:pt idx="276">
                  <c:v>323.19</c:v>
                </c:pt>
                <c:pt idx="277">
                  <c:v>324.2</c:v>
                </c:pt>
                <c:pt idx="278">
                  <c:v>325.22000000000003</c:v>
                </c:pt>
                <c:pt idx="279">
                  <c:v>326.24</c:v>
                </c:pt>
                <c:pt idx="280">
                  <c:v>327.25</c:v>
                </c:pt>
                <c:pt idx="281">
                  <c:v>328.27</c:v>
                </c:pt>
                <c:pt idx="282">
                  <c:v>329.28000000000003</c:v>
                </c:pt>
                <c:pt idx="283">
                  <c:v>330.3</c:v>
                </c:pt>
                <c:pt idx="284">
                  <c:v>331.31</c:v>
                </c:pt>
                <c:pt idx="285">
                  <c:v>332.32</c:v>
                </c:pt>
                <c:pt idx="286">
                  <c:v>333.34000000000003</c:v>
                </c:pt>
                <c:pt idx="287">
                  <c:v>334.35</c:v>
                </c:pt>
                <c:pt idx="288">
                  <c:v>335.37</c:v>
                </c:pt>
                <c:pt idx="289">
                  <c:v>336.38</c:v>
                </c:pt>
                <c:pt idx="290">
                  <c:v>337.40000000000003</c:v>
                </c:pt>
                <c:pt idx="291">
                  <c:v>338.42</c:v>
                </c:pt>
                <c:pt idx="292">
                  <c:v>339.44</c:v>
                </c:pt>
                <c:pt idx="293">
                  <c:v>340.46000000000004</c:v>
                </c:pt>
                <c:pt idx="294">
                  <c:v>341.47</c:v>
                </c:pt>
                <c:pt idx="295">
                  <c:v>342.49</c:v>
                </c:pt>
                <c:pt idx="296">
                  <c:v>343.51</c:v>
                </c:pt>
                <c:pt idx="297">
                  <c:v>344.52</c:v>
                </c:pt>
                <c:pt idx="298">
                  <c:v>345.54</c:v>
                </c:pt>
                <c:pt idx="299">
                  <c:v>346.55</c:v>
                </c:pt>
                <c:pt idx="300">
                  <c:v>351.40000000000003</c:v>
                </c:pt>
                <c:pt idx="301">
                  <c:v>352.42</c:v>
                </c:pt>
                <c:pt idx="302">
                  <c:v>353.43</c:v>
                </c:pt>
                <c:pt idx="303">
                  <c:v>354.45</c:v>
                </c:pt>
                <c:pt idx="304">
                  <c:v>355.46000000000004</c:v>
                </c:pt>
                <c:pt idx="305">
                  <c:v>356.48</c:v>
                </c:pt>
                <c:pt idx="306">
                  <c:v>357.49</c:v>
                </c:pt>
                <c:pt idx="307">
                  <c:v>358.53000000000003</c:v>
                </c:pt>
                <c:pt idx="308">
                  <c:v>359.55</c:v>
                </c:pt>
                <c:pt idx="309">
                  <c:v>360.56</c:v>
                </c:pt>
                <c:pt idx="310">
                  <c:v>361.57</c:v>
                </c:pt>
                <c:pt idx="311">
                  <c:v>362.59000000000003</c:v>
                </c:pt>
                <c:pt idx="312">
                  <c:v>363.6</c:v>
                </c:pt>
                <c:pt idx="313">
                  <c:v>364.62</c:v>
                </c:pt>
                <c:pt idx="314">
                  <c:v>365.63</c:v>
                </c:pt>
                <c:pt idx="315">
                  <c:v>366.65000000000003</c:v>
                </c:pt>
                <c:pt idx="316">
                  <c:v>367.66</c:v>
                </c:pt>
                <c:pt idx="317">
                  <c:v>368.68</c:v>
                </c:pt>
                <c:pt idx="318">
                  <c:v>369.69</c:v>
                </c:pt>
                <c:pt idx="319">
                  <c:v>370.7</c:v>
                </c:pt>
                <c:pt idx="320">
                  <c:v>371.72</c:v>
                </c:pt>
                <c:pt idx="321">
                  <c:v>372.74</c:v>
                </c:pt>
                <c:pt idx="322">
                  <c:v>373.76</c:v>
                </c:pt>
                <c:pt idx="323">
                  <c:v>374.77</c:v>
                </c:pt>
                <c:pt idx="324">
                  <c:v>375.79</c:v>
                </c:pt>
                <c:pt idx="325">
                  <c:v>376.8</c:v>
                </c:pt>
                <c:pt idx="326">
                  <c:v>377.82</c:v>
                </c:pt>
                <c:pt idx="327">
                  <c:v>378.83</c:v>
                </c:pt>
                <c:pt idx="328">
                  <c:v>379.85</c:v>
                </c:pt>
                <c:pt idx="329">
                  <c:v>380.86</c:v>
                </c:pt>
                <c:pt idx="330">
                  <c:v>381.88</c:v>
                </c:pt>
                <c:pt idx="331">
                  <c:v>382.89</c:v>
                </c:pt>
                <c:pt idx="332">
                  <c:v>383.91</c:v>
                </c:pt>
                <c:pt idx="333">
                  <c:v>384.92</c:v>
                </c:pt>
                <c:pt idx="334">
                  <c:v>385.93</c:v>
                </c:pt>
                <c:pt idx="335">
                  <c:v>386.95000000000005</c:v>
                </c:pt>
                <c:pt idx="336">
                  <c:v>387.96000000000004</c:v>
                </c:pt>
                <c:pt idx="337">
                  <c:v>388.98</c:v>
                </c:pt>
                <c:pt idx="338">
                  <c:v>390.03</c:v>
                </c:pt>
                <c:pt idx="339">
                  <c:v>391.04999999999995</c:v>
                </c:pt>
                <c:pt idx="340">
                  <c:v>392.07000000000005</c:v>
                </c:pt>
                <c:pt idx="341">
                  <c:v>393.09000000000003</c:v>
                </c:pt>
                <c:pt idx="342">
                  <c:v>394.11</c:v>
                </c:pt>
                <c:pt idx="343">
                  <c:v>395.15</c:v>
                </c:pt>
                <c:pt idx="344">
                  <c:v>396.16999999999996</c:v>
                </c:pt>
                <c:pt idx="345">
                  <c:v>397.21000000000004</c:v>
                </c:pt>
                <c:pt idx="346">
                  <c:v>398.22</c:v>
                </c:pt>
                <c:pt idx="347">
                  <c:v>399.23999999999995</c:v>
                </c:pt>
                <c:pt idx="348">
                  <c:v>400.24999999999994</c:v>
                </c:pt>
                <c:pt idx="349">
                  <c:v>401.32</c:v>
                </c:pt>
                <c:pt idx="350">
                  <c:v>402.61999999999995</c:v>
                </c:pt>
                <c:pt idx="351">
                  <c:v>403.64999999999992</c:v>
                </c:pt>
                <c:pt idx="352">
                  <c:v>404.6699999999999</c:v>
                </c:pt>
                <c:pt idx="353">
                  <c:v>405.71999999999997</c:v>
                </c:pt>
                <c:pt idx="354">
                  <c:v>406.73999999999995</c:v>
                </c:pt>
                <c:pt idx="355">
                  <c:v>407.81</c:v>
                </c:pt>
                <c:pt idx="356">
                  <c:v>408.90999999999991</c:v>
                </c:pt>
                <c:pt idx="357">
                  <c:v>409.93</c:v>
                </c:pt>
                <c:pt idx="358">
                  <c:v>410.96999999999997</c:v>
                </c:pt>
                <c:pt idx="359">
                  <c:v>412.00999999999993</c:v>
                </c:pt>
                <c:pt idx="360">
                  <c:v>413.03999999999991</c:v>
                </c:pt>
                <c:pt idx="361">
                  <c:v>414.08</c:v>
                </c:pt>
                <c:pt idx="362">
                  <c:v>415.09999999999997</c:v>
                </c:pt>
                <c:pt idx="363">
                  <c:v>416.19</c:v>
                </c:pt>
                <c:pt idx="364">
                  <c:v>417.23999999999995</c:v>
                </c:pt>
                <c:pt idx="365">
                  <c:v>418.28999999999991</c:v>
                </c:pt>
                <c:pt idx="366">
                  <c:v>419.34</c:v>
                </c:pt>
                <c:pt idx="367">
                  <c:v>420.39999999999992</c:v>
                </c:pt>
                <c:pt idx="368">
                  <c:v>421.45</c:v>
                </c:pt>
                <c:pt idx="369">
                  <c:v>422.49999999999994</c:v>
                </c:pt>
                <c:pt idx="370">
                  <c:v>423.5499999999999</c:v>
                </c:pt>
                <c:pt idx="371">
                  <c:v>424.59999999999997</c:v>
                </c:pt>
                <c:pt idx="372">
                  <c:v>425.64999999999992</c:v>
                </c:pt>
                <c:pt idx="373">
                  <c:v>426.71</c:v>
                </c:pt>
                <c:pt idx="374">
                  <c:v>427.75999999999993</c:v>
                </c:pt>
                <c:pt idx="375">
                  <c:v>428.81</c:v>
                </c:pt>
                <c:pt idx="376">
                  <c:v>429.86999999999995</c:v>
                </c:pt>
                <c:pt idx="377">
                  <c:v>430.9199999999999</c:v>
                </c:pt>
                <c:pt idx="378">
                  <c:v>431.96999999999997</c:v>
                </c:pt>
                <c:pt idx="379">
                  <c:v>433.01999999999992</c:v>
                </c:pt>
                <c:pt idx="380">
                  <c:v>434.08</c:v>
                </c:pt>
                <c:pt idx="381">
                  <c:v>435.12999999999994</c:v>
                </c:pt>
                <c:pt idx="382">
                  <c:v>436.18</c:v>
                </c:pt>
                <c:pt idx="383">
                  <c:v>437.22999999999996</c:v>
                </c:pt>
                <c:pt idx="384">
                  <c:v>438.27999999999992</c:v>
                </c:pt>
                <c:pt idx="385">
                  <c:v>439.34</c:v>
                </c:pt>
                <c:pt idx="386">
                  <c:v>440.37999999999994</c:v>
                </c:pt>
                <c:pt idx="387">
                  <c:v>441.43</c:v>
                </c:pt>
                <c:pt idx="388">
                  <c:v>442.48999999999995</c:v>
                </c:pt>
                <c:pt idx="389">
                  <c:v>443.53999999999991</c:v>
                </c:pt>
                <c:pt idx="390">
                  <c:v>444.59</c:v>
                </c:pt>
                <c:pt idx="391">
                  <c:v>445.63999999999993</c:v>
                </c:pt>
                <c:pt idx="392">
                  <c:v>446.69</c:v>
                </c:pt>
                <c:pt idx="393">
                  <c:v>447.74999999999994</c:v>
                </c:pt>
                <c:pt idx="394">
                  <c:v>448.7999999999999</c:v>
                </c:pt>
                <c:pt idx="395">
                  <c:v>449.84999999999997</c:v>
                </c:pt>
                <c:pt idx="396">
                  <c:v>450.95</c:v>
                </c:pt>
                <c:pt idx="397">
                  <c:v>452.18</c:v>
                </c:pt>
                <c:pt idx="398">
                  <c:v>453.22999999999996</c:v>
                </c:pt>
                <c:pt idx="399">
                  <c:v>454.28999999999991</c:v>
                </c:pt>
                <c:pt idx="400">
                  <c:v>455.38999999999993</c:v>
                </c:pt>
                <c:pt idx="401">
                  <c:v>479.87999999999994</c:v>
                </c:pt>
                <c:pt idx="402">
                  <c:v>481.63999999999993</c:v>
                </c:pt>
                <c:pt idx="403">
                  <c:v>482.73999999999995</c:v>
                </c:pt>
                <c:pt idx="404">
                  <c:v>483.77999999999992</c:v>
                </c:pt>
                <c:pt idx="405">
                  <c:v>484.83</c:v>
                </c:pt>
                <c:pt idx="406">
                  <c:v>485.93</c:v>
                </c:pt>
                <c:pt idx="407">
                  <c:v>486.97999999999996</c:v>
                </c:pt>
                <c:pt idx="408">
                  <c:v>488.02999999999992</c:v>
                </c:pt>
                <c:pt idx="409">
                  <c:v>489.07</c:v>
                </c:pt>
                <c:pt idx="410">
                  <c:v>490.4199999999999</c:v>
                </c:pt>
                <c:pt idx="411">
                  <c:v>491.47999999999996</c:v>
                </c:pt>
                <c:pt idx="412">
                  <c:v>492.51999999999992</c:v>
                </c:pt>
                <c:pt idx="413">
                  <c:v>493.57</c:v>
                </c:pt>
                <c:pt idx="414">
                  <c:v>494.60999999999996</c:v>
                </c:pt>
                <c:pt idx="415">
                  <c:v>495.7</c:v>
                </c:pt>
                <c:pt idx="416">
                  <c:v>496.73999999999995</c:v>
                </c:pt>
                <c:pt idx="417">
                  <c:v>497.78999999999991</c:v>
                </c:pt>
                <c:pt idx="418">
                  <c:v>498.84</c:v>
                </c:pt>
                <c:pt idx="419">
                  <c:v>499.88999999999993</c:v>
                </c:pt>
                <c:pt idx="420">
                  <c:v>500.95</c:v>
                </c:pt>
                <c:pt idx="421">
                  <c:v>501.98999999999995</c:v>
                </c:pt>
                <c:pt idx="422">
                  <c:v>503.03999999999991</c:v>
                </c:pt>
                <c:pt idx="423">
                  <c:v>504.14999999999992</c:v>
                </c:pt>
                <c:pt idx="424">
                  <c:v>505.19</c:v>
                </c:pt>
                <c:pt idx="425">
                  <c:v>506.24999999999994</c:v>
                </c:pt>
                <c:pt idx="426">
                  <c:v>507.2999999999999</c:v>
                </c:pt>
                <c:pt idx="427">
                  <c:v>508.34999999999997</c:v>
                </c:pt>
                <c:pt idx="428">
                  <c:v>509.43</c:v>
                </c:pt>
                <c:pt idx="429">
                  <c:v>510.47999999999996</c:v>
                </c:pt>
                <c:pt idx="430">
                  <c:v>511.51999999999992</c:v>
                </c:pt>
                <c:pt idx="431">
                  <c:v>512.56000000000006</c:v>
                </c:pt>
                <c:pt idx="432">
                  <c:v>513.61</c:v>
                </c:pt>
                <c:pt idx="433">
                  <c:v>514.66999999999996</c:v>
                </c:pt>
                <c:pt idx="434">
                  <c:v>515.71</c:v>
                </c:pt>
                <c:pt idx="435">
                  <c:v>516.76</c:v>
                </c:pt>
                <c:pt idx="436">
                  <c:v>517.79999999999995</c:v>
                </c:pt>
                <c:pt idx="437">
                  <c:v>518.91999999999996</c:v>
                </c:pt>
                <c:pt idx="438">
                  <c:v>519.97</c:v>
                </c:pt>
                <c:pt idx="439">
                  <c:v>521.04999999999995</c:v>
                </c:pt>
                <c:pt idx="440">
                  <c:v>522.14</c:v>
                </c:pt>
                <c:pt idx="441">
                  <c:v>523.22</c:v>
                </c:pt>
                <c:pt idx="442">
                  <c:v>524.28</c:v>
                </c:pt>
                <c:pt idx="443">
                  <c:v>525.33000000000004</c:v>
                </c:pt>
                <c:pt idx="444">
                  <c:v>526.37</c:v>
                </c:pt>
                <c:pt idx="445">
                  <c:v>527.43000000000006</c:v>
                </c:pt>
                <c:pt idx="446">
                  <c:v>528.48</c:v>
                </c:pt>
                <c:pt idx="447">
                  <c:v>529.52</c:v>
                </c:pt>
                <c:pt idx="448">
                  <c:v>530.57000000000005</c:v>
                </c:pt>
                <c:pt idx="449">
                  <c:v>531.62</c:v>
                </c:pt>
                <c:pt idx="450">
                  <c:v>532.71</c:v>
                </c:pt>
                <c:pt idx="451">
                  <c:v>533.84</c:v>
                </c:pt>
                <c:pt idx="452">
                  <c:v>534.9</c:v>
                </c:pt>
                <c:pt idx="453">
                  <c:v>535.95000000000005</c:v>
                </c:pt>
                <c:pt idx="454">
                  <c:v>537</c:v>
                </c:pt>
                <c:pt idx="455">
                  <c:v>538.04999999999995</c:v>
                </c:pt>
                <c:pt idx="456">
                  <c:v>539.1</c:v>
                </c:pt>
                <c:pt idx="457">
                  <c:v>540.15</c:v>
                </c:pt>
                <c:pt idx="458">
                  <c:v>541.19000000000005</c:v>
                </c:pt>
                <c:pt idx="459">
                  <c:v>542.24</c:v>
                </c:pt>
                <c:pt idx="460">
                  <c:v>543.29</c:v>
                </c:pt>
                <c:pt idx="461">
                  <c:v>544.34</c:v>
                </c:pt>
                <c:pt idx="462">
                  <c:v>545.4</c:v>
                </c:pt>
                <c:pt idx="463">
                  <c:v>546.47</c:v>
                </c:pt>
                <c:pt idx="464">
                  <c:v>547.54999999999995</c:v>
                </c:pt>
                <c:pt idx="465">
                  <c:v>548.61</c:v>
                </c:pt>
                <c:pt idx="466">
                  <c:v>549.70000000000005</c:v>
                </c:pt>
                <c:pt idx="467">
                  <c:v>550.74</c:v>
                </c:pt>
                <c:pt idx="468">
                  <c:v>551.79</c:v>
                </c:pt>
                <c:pt idx="469">
                  <c:v>552.84</c:v>
                </c:pt>
                <c:pt idx="470">
                  <c:v>554.51</c:v>
                </c:pt>
                <c:pt idx="471">
                  <c:v>555.57000000000005</c:v>
                </c:pt>
                <c:pt idx="472">
                  <c:v>556.62</c:v>
                </c:pt>
                <c:pt idx="473">
                  <c:v>557.73</c:v>
                </c:pt>
                <c:pt idx="474">
                  <c:v>558.79</c:v>
                </c:pt>
                <c:pt idx="475">
                  <c:v>559.85</c:v>
                </c:pt>
                <c:pt idx="476">
                  <c:v>560.9</c:v>
                </c:pt>
                <c:pt idx="477">
                  <c:v>561.94000000000005</c:v>
                </c:pt>
                <c:pt idx="478">
                  <c:v>562.98</c:v>
                </c:pt>
                <c:pt idx="479">
                  <c:v>564.04</c:v>
                </c:pt>
                <c:pt idx="480">
                  <c:v>565.1</c:v>
                </c:pt>
                <c:pt idx="481">
                  <c:v>566.15</c:v>
                </c:pt>
                <c:pt idx="482">
                  <c:v>567.21</c:v>
                </c:pt>
                <c:pt idx="483">
                  <c:v>568.29999999999995</c:v>
                </c:pt>
                <c:pt idx="484">
                  <c:v>569.37</c:v>
                </c:pt>
                <c:pt idx="485">
                  <c:v>570.41999999999996</c:v>
                </c:pt>
                <c:pt idx="486">
                  <c:v>571.46</c:v>
                </c:pt>
                <c:pt idx="487">
                  <c:v>572.51</c:v>
                </c:pt>
                <c:pt idx="488">
                  <c:v>573.58000000000004</c:v>
                </c:pt>
                <c:pt idx="489">
                  <c:v>574.62</c:v>
                </c:pt>
                <c:pt idx="490">
                  <c:v>575.72</c:v>
                </c:pt>
                <c:pt idx="491">
                  <c:v>576.79</c:v>
                </c:pt>
                <c:pt idx="492">
                  <c:v>577.84</c:v>
                </c:pt>
                <c:pt idx="493">
                  <c:v>578.89</c:v>
                </c:pt>
                <c:pt idx="494">
                  <c:v>579.94000000000005</c:v>
                </c:pt>
                <c:pt idx="495">
                  <c:v>581.01</c:v>
                </c:pt>
                <c:pt idx="496">
                  <c:v>582.13</c:v>
                </c:pt>
                <c:pt idx="497">
                  <c:v>583.19000000000005</c:v>
                </c:pt>
                <c:pt idx="498">
                  <c:v>584.29999999999995</c:v>
                </c:pt>
                <c:pt idx="499">
                  <c:v>585.35</c:v>
                </c:pt>
                <c:pt idx="500">
                  <c:v>586.41</c:v>
                </c:pt>
                <c:pt idx="501">
                  <c:v>587.46</c:v>
                </c:pt>
                <c:pt idx="502">
                  <c:v>588.52</c:v>
                </c:pt>
                <c:pt idx="503">
                  <c:v>589.56000000000006</c:v>
                </c:pt>
                <c:pt idx="504">
                  <c:v>590.61</c:v>
                </c:pt>
                <c:pt idx="505">
                  <c:v>591.72</c:v>
                </c:pt>
                <c:pt idx="506">
                  <c:v>592.78</c:v>
                </c:pt>
                <c:pt idx="507">
                  <c:v>593.83000000000004</c:v>
                </c:pt>
                <c:pt idx="508">
                  <c:v>594.87</c:v>
                </c:pt>
                <c:pt idx="509">
                  <c:v>595.91999999999996</c:v>
                </c:pt>
                <c:pt idx="510">
                  <c:v>596.96</c:v>
                </c:pt>
                <c:pt idx="511">
                  <c:v>598</c:v>
                </c:pt>
                <c:pt idx="512">
                  <c:v>599.04999999999995</c:v>
                </c:pt>
                <c:pt idx="513">
                  <c:v>600.15</c:v>
                </c:pt>
                <c:pt idx="514">
                  <c:v>601.28</c:v>
                </c:pt>
                <c:pt idx="515">
                  <c:v>602.32000000000005</c:v>
                </c:pt>
                <c:pt idx="516">
                  <c:v>603.39</c:v>
                </c:pt>
                <c:pt idx="517">
                  <c:v>604.44000000000005</c:v>
                </c:pt>
                <c:pt idx="518">
                  <c:v>605.48</c:v>
                </c:pt>
                <c:pt idx="519">
                  <c:v>606.53</c:v>
                </c:pt>
                <c:pt idx="520">
                  <c:v>607.89</c:v>
                </c:pt>
                <c:pt idx="521">
                  <c:v>608.97</c:v>
                </c:pt>
                <c:pt idx="522">
                  <c:v>610.02</c:v>
                </c:pt>
                <c:pt idx="523">
                  <c:v>611.09</c:v>
                </c:pt>
                <c:pt idx="524">
                  <c:v>612.21</c:v>
                </c:pt>
                <c:pt idx="525">
                  <c:v>613.26</c:v>
                </c:pt>
                <c:pt idx="526">
                  <c:v>614.34</c:v>
                </c:pt>
                <c:pt idx="527">
                  <c:v>615.4</c:v>
                </c:pt>
                <c:pt idx="528">
                  <c:v>616.48</c:v>
                </c:pt>
                <c:pt idx="529">
                  <c:v>617.53</c:v>
                </c:pt>
                <c:pt idx="530">
                  <c:v>618.6</c:v>
                </c:pt>
                <c:pt idx="531">
                  <c:v>619.66</c:v>
                </c:pt>
                <c:pt idx="532">
                  <c:v>620.71</c:v>
                </c:pt>
                <c:pt idx="533">
                  <c:v>621.75</c:v>
                </c:pt>
                <c:pt idx="534">
                  <c:v>622.79999999999995</c:v>
                </c:pt>
                <c:pt idx="535">
                  <c:v>623.86</c:v>
                </c:pt>
                <c:pt idx="536">
                  <c:v>624.91</c:v>
                </c:pt>
                <c:pt idx="537">
                  <c:v>625.96</c:v>
                </c:pt>
                <c:pt idx="538">
                  <c:v>627.02</c:v>
                </c:pt>
                <c:pt idx="539">
                  <c:v>628.07000000000005</c:v>
                </c:pt>
                <c:pt idx="540">
                  <c:v>629.36</c:v>
                </c:pt>
                <c:pt idx="541">
                  <c:v>630.41999999999996</c:v>
                </c:pt>
                <c:pt idx="542">
                  <c:v>631.46</c:v>
                </c:pt>
                <c:pt idx="543">
                  <c:v>632.54999999999995</c:v>
                </c:pt>
                <c:pt idx="544">
                  <c:v>633.61</c:v>
                </c:pt>
                <c:pt idx="545">
                  <c:v>634.74</c:v>
                </c:pt>
                <c:pt idx="546">
                  <c:v>635.78</c:v>
                </c:pt>
                <c:pt idx="547">
                  <c:v>636.83000000000004</c:v>
                </c:pt>
                <c:pt idx="548">
                  <c:v>637.89</c:v>
                </c:pt>
                <c:pt idx="549">
                  <c:v>638.97</c:v>
                </c:pt>
                <c:pt idx="550">
                  <c:v>640.01</c:v>
                </c:pt>
                <c:pt idx="551">
                  <c:v>641.09</c:v>
                </c:pt>
                <c:pt idx="552">
                  <c:v>642.18000000000006</c:v>
                </c:pt>
                <c:pt idx="553">
                  <c:v>643.22</c:v>
                </c:pt>
                <c:pt idx="554">
                  <c:v>644.27</c:v>
                </c:pt>
                <c:pt idx="555">
                  <c:v>645.35</c:v>
                </c:pt>
                <c:pt idx="556">
                  <c:v>646.45000000000005</c:v>
                </c:pt>
                <c:pt idx="557">
                  <c:v>647.5</c:v>
                </c:pt>
                <c:pt idx="558">
                  <c:v>648.56000000000006</c:v>
                </c:pt>
                <c:pt idx="559">
                  <c:v>649.62</c:v>
                </c:pt>
                <c:pt idx="560">
                  <c:v>650.68000000000006</c:v>
                </c:pt>
                <c:pt idx="561">
                  <c:v>651.74</c:v>
                </c:pt>
                <c:pt idx="562">
                  <c:v>652.78</c:v>
                </c:pt>
                <c:pt idx="563">
                  <c:v>653.87</c:v>
                </c:pt>
                <c:pt idx="564">
                  <c:v>654.91</c:v>
                </c:pt>
                <c:pt idx="565">
                  <c:v>655.96</c:v>
                </c:pt>
                <c:pt idx="566">
                  <c:v>657.03</c:v>
                </c:pt>
                <c:pt idx="567">
                  <c:v>658.08</c:v>
                </c:pt>
                <c:pt idx="568">
                  <c:v>659.17</c:v>
                </c:pt>
                <c:pt idx="569">
                  <c:v>660.22</c:v>
                </c:pt>
                <c:pt idx="570">
                  <c:v>661.27</c:v>
                </c:pt>
                <c:pt idx="571">
                  <c:v>662.32</c:v>
                </c:pt>
                <c:pt idx="572">
                  <c:v>663.36</c:v>
                </c:pt>
                <c:pt idx="573">
                  <c:v>664.46</c:v>
                </c:pt>
                <c:pt idx="574">
                  <c:v>665.51</c:v>
                </c:pt>
                <c:pt idx="575">
                  <c:v>666.86</c:v>
                </c:pt>
                <c:pt idx="576">
                  <c:v>667.99</c:v>
                </c:pt>
                <c:pt idx="577">
                  <c:v>669.12</c:v>
                </c:pt>
                <c:pt idx="578">
                  <c:v>670.23</c:v>
                </c:pt>
                <c:pt idx="579">
                  <c:v>671.3</c:v>
                </c:pt>
                <c:pt idx="580">
                  <c:v>672.35</c:v>
                </c:pt>
                <c:pt idx="581">
                  <c:v>673.51</c:v>
                </c:pt>
                <c:pt idx="582">
                  <c:v>674.62</c:v>
                </c:pt>
                <c:pt idx="583">
                  <c:v>675.7</c:v>
                </c:pt>
                <c:pt idx="584">
                  <c:v>676.74</c:v>
                </c:pt>
                <c:pt idx="585">
                  <c:v>677.79</c:v>
                </c:pt>
                <c:pt idx="586">
                  <c:v>678.84</c:v>
                </c:pt>
                <c:pt idx="587">
                  <c:v>679.89</c:v>
                </c:pt>
                <c:pt idx="588">
                  <c:v>680.94</c:v>
                </c:pt>
                <c:pt idx="589">
                  <c:v>681.98</c:v>
                </c:pt>
                <c:pt idx="590">
                  <c:v>683.03</c:v>
                </c:pt>
                <c:pt idx="591">
                  <c:v>684.07</c:v>
                </c:pt>
                <c:pt idx="592">
                  <c:v>685.13</c:v>
                </c:pt>
                <c:pt idx="593">
                  <c:v>686.18000000000006</c:v>
                </c:pt>
                <c:pt idx="594">
                  <c:v>687.3</c:v>
                </c:pt>
                <c:pt idx="595">
                  <c:v>688.35</c:v>
                </c:pt>
                <c:pt idx="596">
                  <c:v>689.41</c:v>
                </c:pt>
                <c:pt idx="597">
                  <c:v>690.46</c:v>
                </c:pt>
                <c:pt idx="598">
                  <c:v>691.52</c:v>
                </c:pt>
                <c:pt idx="599">
                  <c:v>692.57</c:v>
                </c:pt>
                <c:pt idx="600">
                  <c:v>693.66</c:v>
                </c:pt>
                <c:pt idx="601">
                  <c:v>694.71</c:v>
                </c:pt>
                <c:pt idx="602">
                  <c:v>695.81000000000006</c:v>
                </c:pt>
                <c:pt idx="603">
                  <c:v>696.85</c:v>
                </c:pt>
                <c:pt idx="604">
                  <c:v>697.9</c:v>
                </c:pt>
                <c:pt idx="605">
                  <c:v>698.96</c:v>
                </c:pt>
                <c:pt idx="606">
                  <c:v>700.01</c:v>
                </c:pt>
                <c:pt idx="607">
                  <c:v>701.06000000000006</c:v>
                </c:pt>
                <c:pt idx="608">
                  <c:v>702.15</c:v>
                </c:pt>
                <c:pt idx="609">
                  <c:v>703.2</c:v>
                </c:pt>
                <c:pt idx="610">
                  <c:v>704.31000000000006</c:v>
                </c:pt>
                <c:pt idx="611">
                  <c:v>705.39</c:v>
                </c:pt>
                <c:pt idx="612">
                  <c:v>706.49</c:v>
                </c:pt>
                <c:pt idx="613">
                  <c:v>707.55</c:v>
                </c:pt>
                <c:pt idx="614">
                  <c:v>708.61</c:v>
                </c:pt>
                <c:pt idx="615">
                  <c:v>709.67</c:v>
                </c:pt>
                <c:pt idx="616">
                  <c:v>710.71</c:v>
                </c:pt>
                <c:pt idx="617">
                  <c:v>711.76</c:v>
                </c:pt>
                <c:pt idx="618">
                  <c:v>712.85</c:v>
                </c:pt>
                <c:pt idx="619">
                  <c:v>713.92</c:v>
                </c:pt>
                <c:pt idx="620">
                  <c:v>714.98</c:v>
                </c:pt>
                <c:pt idx="621">
                  <c:v>716.03</c:v>
                </c:pt>
                <c:pt idx="622">
                  <c:v>717.12</c:v>
                </c:pt>
                <c:pt idx="623">
                  <c:v>718.17</c:v>
                </c:pt>
                <c:pt idx="624">
                  <c:v>719.22</c:v>
                </c:pt>
                <c:pt idx="625">
                  <c:v>720.67</c:v>
                </c:pt>
                <c:pt idx="626">
                  <c:v>721.72</c:v>
                </c:pt>
                <c:pt idx="627">
                  <c:v>722.77</c:v>
                </c:pt>
                <c:pt idx="628">
                  <c:v>723.82</c:v>
                </c:pt>
                <c:pt idx="629">
                  <c:v>724.87</c:v>
                </c:pt>
                <c:pt idx="630">
                  <c:v>725.97</c:v>
                </c:pt>
                <c:pt idx="631">
                  <c:v>727.02</c:v>
                </c:pt>
                <c:pt idx="632">
                  <c:v>728.06000000000006</c:v>
                </c:pt>
                <c:pt idx="633">
                  <c:v>729.11</c:v>
                </c:pt>
                <c:pt idx="634">
                  <c:v>730.19</c:v>
                </c:pt>
                <c:pt idx="635">
                  <c:v>731.39</c:v>
                </c:pt>
                <c:pt idx="636">
                  <c:v>732.48</c:v>
                </c:pt>
                <c:pt idx="637">
                  <c:v>733.53</c:v>
                </c:pt>
                <c:pt idx="638">
                  <c:v>734.6</c:v>
                </c:pt>
                <c:pt idx="639">
                  <c:v>736.24</c:v>
                </c:pt>
                <c:pt idx="640">
                  <c:v>737.29</c:v>
                </c:pt>
                <c:pt idx="641">
                  <c:v>738.34</c:v>
                </c:pt>
                <c:pt idx="642">
                  <c:v>739.42</c:v>
                </c:pt>
                <c:pt idx="643">
                  <c:v>740.49</c:v>
                </c:pt>
                <c:pt idx="644">
                  <c:v>741.61</c:v>
                </c:pt>
                <c:pt idx="645">
                  <c:v>742.65</c:v>
                </c:pt>
                <c:pt idx="646">
                  <c:v>743.7</c:v>
                </c:pt>
                <c:pt idx="647">
                  <c:v>744.75</c:v>
                </c:pt>
                <c:pt idx="648">
                  <c:v>745.8</c:v>
                </c:pt>
                <c:pt idx="649">
                  <c:v>746.84</c:v>
                </c:pt>
                <c:pt idx="650">
                  <c:v>747.89</c:v>
                </c:pt>
                <c:pt idx="651">
                  <c:v>748.95</c:v>
                </c:pt>
                <c:pt idx="652">
                  <c:v>749.99</c:v>
                </c:pt>
                <c:pt idx="653">
                  <c:v>751.06000000000006</c:v>
                </c:pt>
                <c:pt idx="654">
                  <c:v>752.11</c:v>
                </c:pt>
                <c:pt idx="655">
                  <c:v>753.16</c:v>
                </c:pt>
                <c:pt idx="656">
                  <c:v>754.21</c:v>
                </c:pt>
                <c:pt idx="657">
                  <c:v>755.27</c:v>
                </c:pt>
                <c:pt idx="658">
                  <c:v>756.32</c:v>
                </c:pt>
                <c:pt idx="659">
                  <c:v>757.36</c:v>
                </c:pt>
                <c:pt idx="660">
                  <c:v>758.4</c:v>
                </c:pt>
                <c:pt idx="661">
                  <c:v>759.45</c:v>
                </c:pt>
                <c:pt idx="662">
                  <c:v>760.53</c:v>
                </c:pt>
                <c:pt idx="663">
                  <c:v>761.58</c:v>
                </c:pt>
                <c:pt idx="664">
                  <c:v>762.63</c:v>
                </c:pt>
                <c:pt idx="665">
                  <c:v>763.69</c:v>
                </c:pt>
                <c:pt idx="666">
                  <c:v>764.76</c:v>
                </c:pt>
                <c:pt idx="667">
                  <c:v>765.82</c:v>
                </c:pt>
                <c:pt idx="668">
                  <c:v>766.87</c:v>
                </c:pt>
                <c:pt idx="669">
                  <c:v>767.92</c:v>
                </c:pt>
                <c:pt idx="670">
                  <c:v>768.97</c:v>
                </c:pt>
                <c:pt idx="671">
                  <c:v>770.04</c:v>
                </c:pt>
                <c:pt idx="672">
                  <c:v>771.11</c:v>
                </c:pt>
                <c:pt idx="673">
                  <c:v>772.2</c:v>
                </c:pt>
                <c:pt idx="674">
                  <c:v>773.25</c:v>
                </c:pt>
                <c:pt idx="675">
                  <c:v>774.32</c:v>
                </c:pt>
                <c:pt idx="676">
                  <c:v>775.36</c:v>
                </c:pt>
                <c:pt idx="677">
                  <c:v>776.41</c:v>
                </c:pt>
                <c:pt idx="678">
                  <c:v>777.47</c:v>
                </c:pt>
                <c:pt idx="679">
                  <c:v>778.55</c:v>
                </c:pt>
                <c:pt idx="680">
                  <c:v>779.63</c:v>
                </c:pt>
                <c:pt idx="681">
                  <c:v>780.68000000000006</c:v>
                </c:pt>
                <c:pt idx="682">
                  <c:v>781.73</c:v>
                </c:pt>
                <c:pt idx="683">
                  <c:v>782.79</c:v>
                </c:pt>
                <c:pt idx="684">
                  <c:v>783.86</c:v>
                </c:pt>
                <c:pt idx="685">
                  <c:v>784.91</c:v>
                </c:pt>
                <c:pt idx="686">
                  <c:v>785.98</c:v>
                </c:pt>
                <c:pt idx="687">
                  <c:v>787.03</c:v>
                </c:pt>
                <c:pt idx="688">
                  <c:v>788.1</c:v>
                </c:pt>
                <c:pt idx="689">
                  <c:v>789.15</c:v>
                </c:pt>
                <c:pt idx="690">
                  <c:v>790.24</c:v>
                </c:pt>
                <c:pt idx="691">
                  <c:v>791.29</c:v>
                </c:pt>
                <c:pt idx="692">
                  <c:v>792.35</c:v>
                </c:pt>
                <c:pt idx="693">
                  <c:v>793.41</c:v>
                </c:pt>
                <c:pt idx="694">
                  <c:v>794.46</c:v>
                </c:pt>
                <c:pt idx="695">
                  <c:v>795.52</c:v>
                </c:pt>
                <c:pt idx="696">
                  <c:v>796.58</c:v>
                </c:pt>
                <c:pt idx="697">
                  <c:v>797.64</c:v>
                </c:pt>
                <c:pt idx="698">
                  <c:v>798.69</c:v>
                </c:pt>
                <c:pt idx="699">
                  <c:v>799.73</c:v>
                </c:pt>
                <c:pt idx="700">
                  <c:v>800.77</c:v>
                </c:pt>
                <c:pt idx="701">
                  <c:v>801.82</c:v>
                </c:pt>
                <c:pt idx="702">
                  <c:v>802.86</c:v>
                </c:pt>
                <c:pt idx="703">
                  <c:v>803.93000000000006</c:v>
                </c:pt>
                <c:pt idx="704">
                  <c:v>804.98</c:v>
                </c:pt>
                <c:pt idx="705">
                  <c:v>806.04</c:v>
                </c:pt>
                <c:pt idx="706">
                  <c:v>807.08</c:v>
                </c:pt>
                <c:pt idx="707">
                  <c:v>808.12</c:v>
                </c:pt>
                <c:pt idx="708">
                  <c:v>809.17</c:v>
                </c:pt>
                <c:pt idx="709">
                  <c:v>810.22</c:v>
                </c:pt>
                <c:pt idx="710">
                  <c:v>811.28</c:v>
                </c:pt>
                <c:pt idx="711">
                  <c:v>812.33</c:v>
                </c:pt>
                <c:pt idx="712">
                  <c:v>813.38</c:v>
                </c:pt>
                <c:pt idx="713">
                  <c:v>814.44</c:v>
                </c:pt>
                <c:pt idx="714">
                  <c:v>815.49</c:v>
                </c:pt>
                <c:pt idx="715">
                  <c:v>816.54</c:v>
                </c:pt>
                <c:pt idx="716">
                  <c:v>817.6</c:v>
                </c:pt>
                <c:pt idx="717">
                  <c:v>818.65</c:v>
                </c:pt>
                <c:pt idx="718">
                  <c:v>819.7</c:v>
                </c:pt>
                <c:pt idx="719">
                  <c:v>820.75</c:v>
                </c:pt>
                <c:pt idx="720">
                  <c:v>821.89</c:v>
                </c:pt>
                <c:pt idx="721">
                  <c:v>822.94</c:v>
                </c:pt>
                <c:pt idx="722">
                  <c:v>824.01</c:v>
                </c:pt>
                <c:pt idx="723">
                  <c:v>825.06000000000006</c:v>
                </c:pt>
                <c:pt idx="724">
                  <c:v>826.12</c:v>
                </c:pt>
                <c:pt idx="725">
                  <c:v>827.17</c:v>
                </c:pt>
                <c:pt idx="726">
                  <c:v>828.23</c:v>
                </c:pt>
                <c:pt idx="727">
                  <c:v>829.3</c:v>
                </c:pt>
                <c:pt idx="728">
                  <c:v>830.36</c:v>
                </c:pt>
                <c:pt idx="729">
                  <c:v>831.41</c:v>
                </c:pt>
                <c:pt idx="730">
                  <c:v>832.47</c:v>
                </c:pt>
                <c:pt idx="731">
                  <c:v>833.54</c:v>
                </c:pt>
                <c:pt idx="732">
                  <c:v>834.59</c:v>
                </c:pt>
                <c:pt idx="733">
                  <c:v>835.66</c:v>
                </c:pt>
                <c:pt idx="734">
                  <c:v>836.7</c:v>
                </c:pt>
                <c:pt idx="735">
                  <c:v>837.77</c:v>
                </c:pt>
                <c:pt idx="736">
                  <c:v>838.84</c:v>
                </c:pt>
                <c:pt idx="737">
                  <c:v>839.89</c:v>
                </c:pt>
                <c:pt idx="738">
                  <c:v>840.95</c:v>
                </c:pt>
                <c:pt idx="739">
                  <c:v>842.01</c:v>
                </c:pt>
                <c:pt idx="740">
                  <c:v>843.09</c:v>
                </c:pt>
                <c:pt idx="741">
                  <c:v>844.14</c:v>
                </c:pt>
                <c:pt idx="742">
                  <c:v>845.19</c:v>
                </c:pt>
                <c:pt idx="743">
                  <c:v>846.24</c:v>
                </c:pt>
                <c:pt idx="744">
                  <c:v>847.29</c:v>
                </c:pt>
                <c:pt idx="745">
                  <c:v>848.36</c:v>
                </c:pt>
                <c:pt idx="746">
                  <c:v>849.42</c:v>
                </c:pt>
                <c:pt idx="747">
                  <c:v>850.49</c:v>
                </c:pt>
                <c:pt idx="748">
                  <c:v>851.53</c:v>
                </c:pt>
                <c:pt idx="749">
                  <c:v>852.59</c:v>
                </c:pt>
                <c:pt idx="750">
                  <c:v>853.64</c:v>
                </c:pt>
                <c:pt idx="751">
                  <c:v>854.73</c:v>
                </c:pt>
                <c:pt idx="752">
                  <c:v>855.78</c:v>
                </c:pt>
                <c:pt idx="753">
                  <c:v>856.85</c:v>
                </c:pt>
                <c:pt idx="754">
                  <c:v>857.9</c:v>
                </c:pt>
                <c:pt idx="755">
                  <c:v>858.95</c:v>
                </c:pt>
                <c:pt idx="756">
                  <c:v>860.02</c:v>
                </c:pt>
                <c:pt idx="757">
                  <c:v>861.07</c:v>
                </c:pt>
                <c:pt idx="758">
                  <c:v>862.13</c:v>
                </c:pt>
                <c:pt idx="759">
                  <c:v>863.18000000000006</c:v>
                </c:pt>
                <c:pt idx="760">
                  <c:v>864.23</c:v>
                </c:pt>
                <c:pt idx="761">
                  <c:v>865.31000000000006</c:v>
                </c:pt>
                <c:pt idx="762">
                  <c:v>866.37</c:v>
                </c:pt>
                <c:pt idx="763">
                  <c:v>867.42</c:v>
                </c:pt>
                <c:pt idx="764">
                  <c:v>868.48</c:v>
                </c:pt>
                <c:pt idx="765">
                  <c:v>869.53</c:v>
                </c:pt>
                <c:pt idx="766">
                  <c:v>870.6</c:v>
                </c:pt>
                <c:pt idx="767">
                  <c:v>871.67</c:v>
                </c:pt>
                <c:pt idx="768">
                  <c:v>872.76</c:v>
                </c:pt>
                <c:pt idx="769">
                  <c:v>873.81000000000006</c:v>
                </c:pt>
                <c:pt idx="770">
                  <c:v>874.86</c:v>
                </c:pt>
                <c:pt idx="771">
                  <c:v>875.9</c:v>
                </c:pt>
                <c:pt idx="772">
                  <c:v>876.95</c:v>
                </c:pt>
                <c:pt idx="773">
                  <c:v>878</c:v>
                </c:pt>
                <c:pt idx="774">
                  <c:v>879.05</c:v>
                </c:pt>
                <c:pt idx="775">
                  <c:v>880.17</c:v>
                </c:pt>
                <c:pt idx="776">
                  <c:v>881.22</c:v>
                </c:pt>
                <c:pt idx="777">
                  <c:v>882.27</c:v>
                </c:pt>
                <c:pt idx="778">
                  <c:v>883.32</c:v>
                </c:pt>
                <c:pt idx="779">
                  <c:v>884.37</c:v>
                </c:pt>
                <c:pt idx="780">
                  <c:v>885.48</c:v>
                </c:pt>
                <c:pt idx="781">
                  <c:v>886.53</c:v>
                </c:pt>
                <c:pt idx="782">
                  <c:v>887.58</c:v>
                </c:pt>
                <c:pt idx="783">
                  <c:v>888.63</c:v>
                </c:pt>
                <c:pt idx="784">
                  <c:v>889.7</c:v>
                </c:pt>
                <c:pt idx="785">
                  <c:v>890.78</c:v>
                </c:pt>
                <c:pt idx="786">
                  <c:v>891.83</c:v>
                </c:pt>
                <c:pt idx="787">
                  <c:v>892.89</c:v>
                </c:pt>
                <c:pt idx="788">
                  <c:v>893.94</c:v>
                </c:pt>
                <c:pt idx="789">
                  <c:v>894.99</c:v>
                </c:pt>
                <c:pt idx="790">
                  <c:v>896.03</c:v>
                </c:pt>
                <c:pt idx="791">
                  <c:v>897.08</c:v>
                </c:pt>
                <c:pt idx="792">
                  <c:v>898.15</c:v>
                </c:pt>
                <c:pt idx="793">
                  <c:v>899.2</c:v>
                </c:pt>
                <c:pt idx="794">
                  <c:v>900.25</c:v>
                </c:pt>
                <c:pt idx="795">
                  <c:v>901.31999999999994</c:v>
                </c:pt>
                <c:pt idx="796">
                  <c:v>902.37000000000012</c:v>
                </c:pt>
                <c:pt idx="797">
                  <c:v>903.42000000000007</c:v>
                </c:pt>
                <c:pt idx="798">
                  <c:v>904.51</c:v>
                </c:pt>
                <c:pt idx="799">
                  <c:v>905.56</c:v>
                </c:pt>
                <c:pt idx="800">
                  <c:v>906.66000000000008</c:v>
                </c:pt>
                <c:pt idx="801">
                  <c:v>907.71</c:v>
                </c:pt>
                <c:pt idx="802">
                  <c:v>908.77</c:v>
                </c:pt>
                <c:pt idx="803">
                  <c:v>909.87000000000012</c:v>
                </c:pt>
                <c:pt idx="804">
                  <c:v>910.91000000000008</c:v>
                </c:pt>
                <c:pt idx="805">
                  <c:v>911.96000000000015</c:v>
                </c:pt>
                <c:pt idx="806">
                  <c:v>913.00000000000011</c:v>
                </c:pt>
                <c:pt idx="807">
                  <c:v>914.05000000000007</c:v>
                </c:pt>
                <c:pt idx="808">
                  <c:v>915.1</c:v>
                </c:pt>
                <c:pt idx="809">
                  <c:v>916.14000000000021</c:v>
                </c:pt>
                <c:pt idx="810">
                  <c:v>917.21000000000015</c:v>
                </c:pt>
                <c:pt idx="811">
                  <c:v>918.25000000000011</c:v>
                </c:pt>
                <c:pt idx="812">
                  <c:v>919.29000000000008</c:v>
                </c:pt>
                <c:pt idx="813">
                  <c:v>920.34</c:v>
                </c:pt>
                <c:pt idx="814">
                  <c:v>921.4000000000002</c:v>
                </c:pt>
                <c:pt idx="815">
                  <c:v>922.46000000000015</c:v>
                </c:pt>
                <c:pt idx="816">
                  <c:v>923.55000000000007</c:v>
                </c:pt>
                <c:pt idx="817">
                  <c:v>924.62000000000023</c:v>
                </c:pt>
                <c:pt idx="818">
                  <c:v>925.68000000000018</c:v>
                </c:pt>
                <c:pt idx="819">
                  <c:v>926.74000000000012</c:v>
                </c:pt>
                <c:pt idx="820">
                  <c:v>927.80000000000007</c:v>
                </c:pt>
                <c:pt idx="821">
                  <c:v>928.86</c:v>
                </c:pt>
                <c:pt idx="822">
                  <c:v>929.92000000000019</c:v>
                </c:pt>
                <c:pt idx="823">
                  <c:v>930.99000000000012</c:v>
                </c:pt>
                <c:pt idx="824">
                  <c:v>932.03000000000009</c:v>
                </c:pt>
                <c:pt idx="825">
                  <c:v>933.08</c:v>
                </c:pt>
                <c:pt idx="826">
                  <c:v>934.1500000000002</c:v>
                </c:pt>
                <c:pt idx="827">
                  <c:v>935.20000000000016</c:v>
                </c:pt>
                <c:pt idx="828">
                  <c:v>936.24000000000012</c:v>
                </c:pt>
                <c:pt idx="829">
                  <c:v>937.29000000000008</c:v>
                </c:pt>
                <c:pt idx="830">
                  <c:v>938.38000000000022</c:v>
                </c:pt>
                <c:pt idx="831">
                  <c:v>939.49000000000012</c:v>
                </c:pt>
                <c:pt idx="832">
                  <c:v>940.55000000000007</c:v>
                </c:pt>
                <c:pt idx="833">
                  <c:v>941.6600000000002</c:v>
                </c:pt>
                <c:pt idx="834">
                  <c:v>942.74000000000012</c:v>
                </c:pt>
                <c:pt idx="835">
                  <c:v>943.79000000000008</c:v>
                </c:pt>
                <c:pt idx="836">
                  <c:v>944.83</c:v>
                </c:pt>
                <c:pt idx="837">
                  <c:v>945.87000000000023</c:v>
                </c:pt>
                <c:pt idx="838">
                  <c:v>946.9100000000002</c:v>
                </c:pt>
                <c:pt idx="839">
                  <c:v>947.96000000000015</c:v>
                </c:pt>
                <c:pt idx="840">
                  <c:v>949.0100000000001</c:v>
                </c:pt>
                <c:pt idx="841">
                  <c:v>950.05000000000007</c:v>
                </c:pt>
                <c:pt idx="842">
                  <c:v>951.13000000000022</c:v>
                </c:pt>
                <c:pt idx="843">
                  <c:v>952.18000000000018</c:v>
                </c:pt>
                <c:pt idx="844">
                  <c:v>953.23000000000013</c:v>
                </c:pt>
                <c:pt idx="845">
                  <c:v>954.29000000000008</c:v>
                </c:pt>
                <c:pt idx="846">
                  <c:v>955.36</c:v>
                </c:pt>
                <c:pt idx="847">
                  <c:v>956.4000000000002</c:v>
                </c:pt>
                <c:pt idx="848">
                  <c:v>957.46000000000015</c:v>
                </c:pt>
                <c:pt idx="849">
                  <c:v>958.5200000000001</c:v>
                </c:pt>
                <c:pt idx="850">
                  <c:v>959.57</c:v>
                </c:pt>
                <c:pt idx="851">
                  <c:v>960.62000000000023</c:v>
                </c:pt>
                <c:pt idx="852">
                  <c:v>961.67000000000019</c:v>
                </c:pt>
                <c:pt idx="853">
                  <c:v>962.71000000000015</c:v>
                </c:pt>
                <c:pt idx="854">
                  <c:v>963.7600000000001</c:v>
                </c:pt>
                <c:pt idx="855">
                  <c:v>964.81000000000006</c:v>
                </c:pt>
                <c:pt idx="856">
                  <c:v>965.92000000000019</c:v>
                </c:pt>
                <c:pt idx="857">
                  <c:v>966.97000000000014</c:v>
                </c:pt>
                <c:pt idx="858">
                  <c:v>968.03000000000009</c:v>
                </c:pt>
                <c:pt idx="859">
                  <c:v>969.08</c:v>
                </c:pt>
                <c:pt idx="860">
                  <c:v>970.21000000000015</c:v>
                </c:pt>
                <c:pt idx="861">
                  <c:v>971.2600000000001</c:v>
                </c:pt>
                <c:pt idx="862">
                  <c:v>972.30000000000007</c:v>
                </c:pt>
                <c:pt idx="863">
                  <c:v>973.35</c:v>
                </c:pt>
                <c:pt idx="864">
                  <c:v>974.39000000000021</c:v>
                </c:pt>
                <c:pt idx="865">
                  <c:v>975.46000000000015</c:v>
                </c:pt>
                <c:pt idx="866">
                  <c:v>976.50000000000011</c:v>
                </c:pt>
                <c:pt idx="867">
                  <c:v>977.55000000000007</c:v>
                </c:pt>
                <c:pt idx="868">
                  <c:v>978.62000000000023</c:v>
                </c:pt>
                <c:pt idx="869">
                  <c:v>979.6600000000002</c:v>
                </c:pt>
                <c:pt idx="870">
                  <c:v>980.73000000000013</c:v>
                </c:pt>
                <c:pt idx="871">
                  <c:v>981.79000000000008</c:v>
                </c:pt>
                <c:pt idx="872">
                  <c:v>982.84</c:v>
                </c:pt>
                <c:pt idx="873">
                  <c:v>983.89000000000021</c:v>
                </c:pt>
                <c:pt idx="874">
                  <c:v>984.94000000000017</c:v>
                </c:pt>
                <c:pt idx="875">
                  <c:v>986.03000000000009</c:v>
                </c:pt>
                <c:pt idx="876">
                  <c:v>987.07</c:v>
                </c:pt>
                <c:pt idx="877">
                  <c:v>988.17000000000019</c:v>
                </c:pt>
                <c:pt idx="878">
                  <c:v>989.21000000000015</c:v>
                </c:pt>
                <c:pt idx="879">
                  <c:v>990.2700000000001</c:v>
                </c:pt>
                <c:pt idx="880">
                  <c:v>991.33</c:v>
                </c:pt>
                <c:pt idx="881">
                  <c:v>992.38000000000022</c:v>
                </c:pt>
                <c:pt idx="882">
                  <c:v>993.43000000000018</c:v>
                </c:pt>
                <c:pt idx="883">
                  <c:v>994.48000000000013</c:v>
                </c:pt>
                <c:pt idx="884">
                  <c:v>995.53000000000009</c:v>
                </c:pt>
                <c:pt idx="885">
                  <c:v>996.57</c:v>
                </c:pt>
                <c:pt idx="886">
                  <c:v>997.61</c:v>
                </c:pt>
                <c:pt idx="887">
                  <c:v>998.6600000000002</c:v>
                </c:pt>
                <c:pt idx="888">
                  <c:v>999.71000000000015</c:v>
                </c:pt>
                <c:pt idx="889">
                  <c:v>1000.7600000000001</c:v>
                </c:pt>
                <c:pt idx="890">
                  <c:v>1001.8000000000001</c:v>
                </c:pt>
                <c:pt idx="891">
                  <c:v>1002.85</c:v>
                </c:pt>
                <c:pt idx="892">
                  <c:v>1003.8900000000002</c:v>
                </c:pt>
                <c:pt idx="893">
                  <c:v>1004.9400000000002</c:v>
                </c:pt>
                <c:pt idx="894">
                  <c:v>1005.9900000000001</c:v>
                </c:pt>
                <c:pt idx="895">
                  <c:v>1007.0500000000001</c:v>
                </c:pt>
                <c:pt idx="896">
                  <c:v>1008.09</c:v>
                </c:pt>
                <c:pt idx="897">
                  <c:v>1009.1400000000002</c:v>
                </c:pt>
                <c:pt idx="898">
                  <c:v>1010.1800000000002</c:v>
                </c:pt>
                <c:pt idx="899">
                  <c:v>1011.2300000000001</c:v>
                </c:pt>
                <c:pt idx="900">
                  <c:v>1012.2800000000001</c:v>
                </c:pt>
                <c:pt idx="901">
                  <c:v>1013.33</c:v>
                </c:pt>
                <c:pt idx="902">
                  <c:v>1014.3700000000002</c:v>
                </c:pt>
                <c:pt idx="903">
                  <c:v>1015.4200000000002</c:v>
                </c:pt>
                <c:pt idx="904">
                  <c:v>1016.4700000000001</c:v>
                </c:pt>
                <c:pt idx="905">
                  <c:v>1017.5200000000001</c:v>
                </c:pt>
                <c:pt idx="906">
                  <c:v>1018.57</c:v>
                </c:pt>
                <c:pt idx="907">
                  <c:v>1019.6400000000002</c:v>
                </c:pt>
                <c:pt idx="908">
                  <c:v>1020.6900000000002</c:v>
                </c:pt>
                <c:pt idx="909">
                  <c:v>1021.7600000000001</c:v>
                </c:pt>
                <c:pt idx="910">
                  <c:v>1022.8100000000001</c:v>
                </c:pt>
                <c:pt idx="911">
                  <c:v>1023.8800000000002</c:v>
                </c:pt>
                <c:pt idx="912">
                  <c:v>1024.93</c:v>
                </c:pt>
                <c:pt idx="913">
                  <c:v>1025.99</c:v>
                </c:pt>
                <c:pt idx="914">
                  <c:v>1027.07</c:v>
                </c:pt>
                <c:pt idx="915">
                  <c:v>1028.18</c:v>
                </c:pt>
                <c:pt idx="916">
                  <c:v>1029.23</c:v>
                </c:pt>
                <c:pt idx="917">
                  <c:v>1030.28</c:v>
                </c:pt>
                <c:pt idx="918">
                  <c:v>1031.32</c:v>
                </c:pt>
                <c:pt idx="919">
                  <c:v>1032.3700000000001</c:v>
                </c:pt>
                <c:pt idx="920">
                  <c:v>1033.42</c:v>
                </c:pt>
                <c:pt idx="921">
                  <c:v>1034.48</c:v>
                </c:pt>
                <c:pt idx="922">
                  <c:v>1035.54</c:v>
                </c:pt>
                <c:pt idx="923">
                  <c:v>1036.5999999999999</c:v>
                </c:pt>
                <c:pt idx="924">
                  <c:v>1037.6400000000001</c:v>
                </c:pt>
                <c:pt idx="925">
                  <c:v>1038.68</c:v>
                </c:pt>
                <c:pt idx="926">
                  <c:v>1039.72</c:v>
                </c:pt>
                <c:pt idx="927">
                  <c:v>1040.77</c:v>
                </c:pt>
                <c:pt idx="928">
                  <c:v>1041.82</c:v>
                </c:pt>
                <c:pt idx="929">
                  <c:v>1042.9100000000001</c:v>
                </c:pt>
                <c:pt idx="930">
                  <c:v>1043.96</c:v>
                </c:pt>
                <c:pt idx="931">
                  <c:v>1045.02</c:v>
                </c:pt>
                <c:pt idx="932">
                  <c:v>1046.07</c:v>
                </c:pt>
                <c:pt idx="933">
                  <c:v>1047.1200000000001</c:v>
                </c:pt>
                <c:pt idx="934">
                  <c:v>1048.17</c:v>
                </c:pt>
                <c:pt idx="935">
                  <c:v>1049.24</c:v>
                </c:pt>
                <c:pt idx="936">
                  <c:v>1050.28</c:v>
                </c:pt>
                <c:pt idx="937">
                  <c:v>1051.33</c:v>
                </c:pt>
                <c:pt idx="938">
                  <c:v>1052.3800000000001</c:v>
                </c:pt>
                <c:pt idx="939">
                  <c:v>1053.43</c:v>
                </c:pt>
                <c:pt idx="940">
                  <c:v>1054.48</c:v>
                </c:pt>
                <c:pt idx="941">
                  <c:v>1055.52</c:v>
                </c:pt>
                <c:pt idx="942">
                  <c:v>1056.56</c:v>
                </c:pt>
                <c:pt idx="943">
                  <c:v>1057.6099999999999</c:v>
                </c:pt>
                <c:pt idx="944">
                  <c:v>1058.68</c:v>
                </c:pt>
                <c:pt idx="945">
                  <c:v>1059.76</c:v>
                </c:pt>
                <c:pt idx="946">
                  <c:v>1060.81</c:v>
                </c:pt>
                <c:pt idx="947">
                  <c:v>1061.8800000000001</c:v>
                </c:pt>
                <c:pt idx="948">
                  <c:v>1062.94</c:v>
                </c:pt>
                <c:pt idx="949">
                  <c:v>1063.99</c:v>
                </c:pt>
                <c:pt idx="950">
                  <c:v>1065.17</c:v>
                </c:pt>
                <c:pt idx="951">
                  <c:v>1066.25</c:v>
                </c:pt>
                <c:pt idx="952">
                  <c:v>1067.3</c:v>
                </c:pt>
                <c:pt idx="953">
                  <c:v>1068.3399999999999</c:v>
                </c:pt>
                <c:pt idx="954">
                  <c:v>1069.3900000000001</c:v>
                </c:pt>
                <c:pt idx="955">
                  <c:v>1070.51</c:v>
                </c:pt>
                <c:pt idx="956">
                  <c:v>1071.58</c:v>
                </c:pt>
                <c:pt idx="957">
                  <c:v>1072.6400000000001</c:v>
                </c:pt>
                <c:pt idx="958">
                  <c:v>1073.69</c:v>
                </c:pt>
                <c:pt idx="959">
                  <c:v>1074.74</c:v>
                </c:pt>
                <c:pt idx="960">
                  <c:v>1075.82</c:v>
                </c:pt>
                <c:pt idx="961">
                  <c:v>1076.8900000000001</c:v>
                </c:pt>
                <c:pt idx="962">
                  <c:v>1077.95</c:v>
                </c:pt>
                <c:pt idx="963">
                  <c:v>1078.99</c:v>
                </c:pt>
                <c:pt idx="964">
                  <c:v>1080.04</c:v>
                </c:pt>
                <c:pt idx="965">
                  <c:v>1081.1200000000001</c:v>
                </c:pt>
                <c:pt idx="966">
                  <c:v>1082.2</c:v>
                </c:pt>
                <c:pt idx="967">
                  <c:v>1083.24</c:v>
                </c:pt>
                <c:pt idx="968">
                  <c:v>1084.29</c:v>
                </c:pt>
                <c:pt idx="969">
                  <c:v>1085.3700000000001</c:v>
                </c:pt>
                <c:pt idx="970">
                  <c:v>1086.42</c:v>
                </c:pt>
                <c:pt idx="971">
                  <c:v>1087.47</c:v>
                </c:pt>
                <c:pt idx="972">
                  <c:v>1088.52</c:v>
                </c:pt>
                <c:pt idx="973">
                  <c:v>1089.57</c:v>
                </c:pt>
                <c:pt idx="974">
                  <c:v>1090.6300000000001</c:v>
                </c:pt>
                <c:pt idx="975">
                  <c:v>1091.7</c:v>
                </c:pt>
                <c:pt idx="976">
                  <c:v>1092.77</c:v>
                </c:pt>
                <c:pt idx="977">
                  <c:v>1093.81</c:v>
                </c:pt>
                <c:pt idx="978">
                  <c:v>1094.8599999999999</c:v>
                </c:pt>
                <c:pt idx="979">
                  <c:v>1095.9100000000001</c:v>
                </c:pt>
                <c:pt idx="980">
                  <c:v>1096.96</c:v>
                </c:pt>
                <c:pt idx="981">
                  <c:v>1098.05</c:v>
                </c:pt>
                <c:pt idx="982">
                  <c:v>1099.0899999999999</c:v>
                </c:pt>
                <c:pt idx="983">
                  <c:v>1100.1500000000001</c:v>
                </c:pt>
                <c:pt idx="984">
                  <c:v>1101.2</c:v>
                </c:pt>
                <c:pt idx="985">
                  <c:v>1102.33</c:v>
                </c:pt>
                <c:pt idx="986">
                  <c:v>1103.3900000000001</c:v>
                </c:pt>
                <c:pt idx="987">
                  <c:v>1104.44</c:v>
                </c:pt>
                <c:pt idx="988">
                  <c:v>1105.51</c:v>
                </c:pt>
                <c:pt idx="989">
                  <c:v>1106.57</c:v>
                </c:pt>
                <c:pt idx="990">
                  <c:v>1107.6099999999999</c:v>
                </c:pt>
                <c:pt idx="991">
                  <c:v>1108.6600000000001</c:v>
                </c:pt>
                <c:pt idx="992">
                  <c:v>1109.71</c:v>
                </c:pt>
                <c:pt idx="993">
                  <c:v>1110.76</c:v>
                </c:pt>
                <c:pt idx="994">
                  <c:v>1111.81</c:v>
                </c:pt>
                <c:pt idx="995">
                  <c:v>1112.8599999999999</c:v>
                </c:pt>
                <c:pt idx="996">
                  <c:v>1113.9100000000001</c:v>
                </c:pt>
                <c:pt idx="997">
                  <c:v>1114.96</c:v>
                </c:pt>
                <c:pt idx="998">
                  <c:v>1116.01</c:v>
                </c:pt>
                <c:pt idx="999">
                  <c:v>1117.06</c:v>
                </c:pt>
                <c:pt idx="1000">
                  <c:v>1118.1300000000001</c:v>
                </c:pt>
                <c:pt idx="1001">
                  <c:v>1119.17</c:v>
                </c:pt>
                <c:pt idx="1002">
                  <c:v>1120.24</c:v>
                </c:pt>
                <c:pt idx="1003">
                  <c:v>1121.3</c:v>
                </c:pt>
                <c:pt idx="1004">
                  <c:v>1122.3399999999999</c:v>
                </c:pt>
                <c:pt idx="1005">
                  <c:v>1123.3900000000001</c:v>
                </c:pt>
                <c:pt idx="1006">
                  <c:v>1124.45</c:v>
                </c:pt>
                <c:pt idx="1007">
                  <c:v>1125.5</c:v>
                </c:pt>
                <c:pt idx="1008">
                  <c:v>1126.54</c:v>
                </c:pt>
                <c:pt idx="1009">
                  <c:v>1127.5999999999999</c:v>
                </c:pt>
                <c:pt idx="1010">
                  <c:v>1128.6500000000001</c:v>
                </c:pt>
                <c:pt idx="1011">
                  <c:v>1129.72</c:v>
                </c:pt>
                <c:pt idx="1012">
                  <c:v>1130.83</c:v>
                </c:pt>
                <c:pt idx="1013">
                  <c:v>1131.8700000000001</c:v>
                </c:pt>
                <c:pt idx="1014">
                  <c:v>1132.92</c:v>
                </c:pt>
                <c:pt idx="1015">
                  <c:v>1134</c:v>
                </c:pt>
                <c:pt idx="1016">
                  <c:v>1135.04</c:v>
                </c:pt>
                <c:pt idx="1017">
                  <c:v>1136.08</c:v>
                </c:pt>
                <c:pt idx="1018">
                  <c:v>1137.1300000000001</c:v>
                </c:pt>
                <c:pt idx="1019">
                  <c:v>1138.23</c:v>
                </c:pt>
                <c:pt idx="1020">
                  <c:v>1139.27</c:v>
                </c:pt>
                <c:pt idx="1021">
                  <c:v>1140.32</c:v>
                </c:pt>
                <c:pt idx="1022">
                  <c:v>1141.3599999999999</c:v>
                </c:pt>
                <c:pt idx="1023">
                  <c:v>1142.4100000000001</c:v>
                </c:pt>
                <c:pt idx="1024">
                  <c:v>1143.46</c:v>
                </c:pt>
                <c:pt idx="1025">
                  <c:v>1144.5</c:v>
                </c:pt>
                <c:pt idx="1026">
                  <c:v>1145.55</c:v>
                </c:pt>
                <c:pt idx="1027">
                  <c:v>1146.5999999999999</c:v>
                </c:pt>
                <c:pt idx="1028">
                  <c:v>1147.67</c:v>
                </c:pt>
                <c:pt idx="1029">
                  <c:v>1148.72</c:v>
                </c:pt>
                <c:pt idx="1030">
                  <c:v>1149.8399999999999</c:v>
                </c:pt>
                <c:pt idx="1031">
                  <c:v>1150.9000000000001</c:v>
                </c:pt>
                <c:pt idx="1032">
                  <c:v>1151.95</c:v>
                </c:pt>
                <c:pt idx="1033">
                  <c:v>1153</c:v>
                </c:pt>
                <c:pt idx="1034">
                  <c:v>1154.06</c:v>
                </c:pt>
                <c:pt idx="1035">
                  <c:v>1155.1099999999999</c:v>
                </c:pt>
                <c:pt idx="1036">
                  <c:v>1156.1600000000001</c:v>
                </c:pt>
                <c:pt idx="1037">
                  <c:v>1157.21</c:v>
                </c:pt>
                <c:pt idx="1038">
                  <c:v>1158.26</c:v>
                </c:pt>
                <c:pt idx="1039">
                  <c:v>1159.3</c:v>
                </c:pt>
                <c:pt idx="1040">
                  <c:v>1160.4000000000001</c:v>
                </c:pt>
                <c:pt idx="1041">
                  <c:v>1161.44</c:v>
                </c:pt>
                <c:pt idx="1042">
                  <c:v>1162.49</c:v>
                </c:pt>
                <c:pt idx="1043">
                  <c:v>1163.56</c:v>
                </c:pt>
                <c:pt idx="1044">
                  <c:v>1164.6099999999999</c:v>
                </c:pt>
                <c:pt idx="1045">
                  <c:v>1165.7</c:v>
                </c:pt>
                <c:pt idx="1046">
                  <c:v>1166.74</c:v>
                </c:pt>
                <c:pt idx="1047">
                  <c:v>1167.8</c:v>
                </c:pt>
                <c:pt idx="1048">
                  <c:v>1168.8399999999999</c:v>
                </c:pt>
                <c:pt idx="1049">
                  <c:v>1169.8900000000001</c:v>
                </c:pt>
                <c:pt idx="1050">
                  <c:v>1170.93</c:v>
                </c:pt>
                <c:pt idx="1051">
                  <c:v>1171.98</c:v>
                </c:pt>
                <c:pt idx="1052">
                  <c:v>1173.04</c:v>
                </c:pt>
                <c:pt idx="1053">
                  <c:v>1174.0899999999999</c:v>
                </c:pt>
                <c:pt idx="1054">
                  <c:v>1175.1500000000001</c:v>
                </c:pt>
                <c:pt idx="1055">
                  <c:v>1176.21</c:v>
                </c:pt>
                <c:pt idx="1056">
                  <c:v>1177.25</c:v>
                </c:pt>
                <c:pt idx="1057">
                  <c:v>1178.29</c:v>
                </c:pt>
                <c:pt idx="1058">
                  <c:v>1179.3399999999999</c:v>
                </c:pt>
                <c:pt idx="1059">
                  <c:v>1180.3900000000001</c:v>
                </c:pt>
                <c:pt idx="1060">
                  <c:v>1181.51</c:v>
                </c:pt>
                <c:pt idx="1061">
                  <c:v>1182.55</c:v>
                </c:pt>
                <c:pt idx="1062">
                  <c:v>1183.5999999999999</c:v>
                </c:pt>
                <c:pt idx="1063">
                  <c:v>1184.6500000000001</c:v>
                </c:pt>
                <c:pt idx="1064">
                  <c:v>1185.69</c:v>
                </c:pt>
                <c:pt idx="1065">
                  <c:v>1186.74</c:v>
                </c:pt>
                <c:pt idx="1066">
                  <c:v>1187.79</c:v>
                </c:pt>
                <c:pt idx="1067">
                  <c:v>1188.8399999999999</c:v>
                </c:pt>
                <c:pt idx="1068">
                  <c:v>1189.8900000000001</c:v>
                </c:pt>
                <c:pt idx="1069">
                  <c:v>1190.94</c:v>
                </c:pt>
                <c:pt idx="1070">
                  <c:v>1192.01</c:v>
                </c:pt>
                <c:pt idx="1071">
                  <c:v>1193.05</c:v>
                </c:pt>
                <c:pt idx="1072">
                  <c:v>1194.1099999999999</c:v>
                </c:pt>
                <c:pt idx="1073">
                  <c:v>1195.17</c:v>
                </c:pt>
                <c:pt idx="1074">
                  <c:v>1196.21</c:v>
                </c:pt>
                <c:pt idx="1075">
                  <c:v>1197.26</c:v>
                </c:pt>
                <c:pt idx="1076">
                  <c:v>1198.32</c:v>
                </c:pt>
                <c:pt idx="1077">
                  <c:v>1199.3599999999999</c:v>
                </c:pt>
                <c:pt idx="1078">
                  <c:v>1200.4100000000001</c:v>
                </c:pt>
                <c:pt idx="1079">
                  <c:v>1201.49</c:v>
                </c:pt>
                <c:pt idx="1080">
                  <c:v>1202.5999999999999</c:v>
                </c:pt>
                <c:pt idx="1081">
                  <c:v>1203.6400000000001</c:v>
                </c:pt>
                <c:pt idx="1082">
                  <c:v>1204.68</c:v>
                </c:pt>
                <c:pt idx="1083">
                  <c:v>1205.73</c:v>
                </c:pt>
                <c:pt idx="1084">
                  <c:v>1206.8</c:v>
                </c:pt>
                <c:pt idx="1085">
                  <c:v>1207.8900000000001</c:v>
                </c:pt>
                <c:pt idx="1086">
                  <c:v>1208.94</c:v>
                </c:pt>
                <c:pt idx="1087">
                  <c:v>1210.05</c:v>
                </c:pt>
                <c:pt idx="1088">
                  <c:v>1211.1300000000001</c:v>
                </c:pt>
                <c:pt idx="1089">
                  <c:v>1212.19</c:v>
                </c:pt>
                <c:pt idx="1090">
                  <c:v>1213.32</c:v>
                </c:pt>
                <c:pt idx="1091">
                  <c:v>1214.3700000000001</c:v>
                </c:pt>
                <c:pt idx="1092">
                  <c:v>1215.4100000000001</c:v>
                </c:pt>
                <c:pt idx="1093">
                  <c:v>1216.49</c:v>
                </c:pt>
                <c:pt idx="1094">
                  <c:v>1217.54</c:v>
                </c:pt>
                <c:pt idx="1095">
                  <c:v>1218.5899999999999</c:v>
                </c:pt>
                <c:pt idx="1096">
                  <c:v>1219.6400000000001</c:v>
                </c:pt>
                <c:pt idx="1097">
                  <c:v>1220.68</c:v>
                </c:pt>
                <c:pt idx="1098">
                  <c:v>1221.73</c:v>
                </c:pt>
                <c:pt idx="1099">
                  <c:v>1222.8</c:v>
                </c:pt>
                <c:pt idx="1100">
                  <c:v>1223.8499999999999</c:v>
                </c:pt>
                <c:pt idx="1101">
                  <c:v>1224.9000000000001</c:v>
                </c:pt>
                <c:pt idx="1102">
                  <c:v>1225.94</c:v>
                </c:pt>
                <c:pt idx="1103">
                  <c:v>1226.98</c:v>
                </c:pt>
                <c:pt idx="1104">
                  <c:v>1228.07</c:v>
                </c:pt>
                <c:pt idx="1105">
                  <c:v>1229.1200000000001</c:v>
                </c:pt>
                <c:pt idx="1106">
                  <c:v>1230.17</c:v>
                </c:pt>
                <c:pt idx="1107">
                  <c:v>1231.22</c:v>
                </c:pt>
                <c:pt idx="1108">
                  <c:v>1232.26</c:v>
                </c:pt>
                <c:pt idx="1109">
                  <c:v>1233.31</c:v>
                </c:pt>
                <c:pt idx="1110">
                  <c:v>1234.3599999999999</c:v>
                </c:pt>
                <c:pt idx="1111">
                  <c:v>1235.4000000000001</c:v>
                </c:pt>
                <c:pt idx="1112">
                  <c:v>1236.49</c:v>
                </c:pt>
                <c:pt idx="1113">
                  <c:v>1237.54</c:v>
                </c:pt>
                <c:pt idx="1114">
                  <c:v>1238.6099999999999</c:v>
                </c:pt>
                <c:pt idx="1115">
                  <c:v>1239.6500000000001</c:v>
                </c:pt>
                <c:pt idx="1116">
                  <c:v>1240.69</c:v>
                </c:pt>
                <c:pt idx="1117">
                  <c:v>1241.73</c:v>
                </c:pt>
                <c:pt idx="1118">
                  <c:v>1242.79</c:v>
                </c:pt>
                <c:pt idx="1119">
                  <c:v>1243.8399999999999</c:v>
                </c:pt>
                <c:pt idx="1120">
                  <c:v>1244.9100000000001</c:v>
                </c:pt>
                <c:pt idx="1121">
                  <c:v>1245.98</c:v>
                </c:pt>
                <c:pt idx="1122">
                  <c:v>1247.03</c:v>
                </c:pt>
                <c:pt idx="1123">
                  <c:v>1248.07</c:v>
                </c:pt>
                <c:pt idx="1124">
                  <c:v>1249.1200000000001</c:v>
                </c:pt>
                <c:pt idx="1125">
                  <c:v>1250.1600000000001</c:v>
                </c:pt>
                <c:pt idx="1126">
                  <c:v>1251.21</c:v>
                </c:pt>
                <c:pt idx="1127">
                  <c:v>1252.27</c:v>
                </c:pt>
                <c:pt idx="1128">
                  <c:v>1253.33</c:v>
                </c:pt>
                <c:pt idx="1129">
                  <c:v>1254.3900000000001</c:v>
                </c:pt>
                <c:pt idx="1130">
                  <c:v>1255.45</c:v>
                </c:pt>
                <c:pt idx="1131">
                  <c:v>1256.5</c:v>
                </c:pt>
                <c:pt idx="1132">
                  <c:v>1257.55</c:v>
                </c:pt>
                <c:pt idx="1133">
                  <c:v>1258.5999999999999</c:v>
                </c:pt>
                <c:pt idx="1134">
                  <c:v>1259.6500000000001</c:v>
                </c:pt>
                <c:pt idx="1135">
                  <c:v>1260.69</c:v>
                </c:pt>
                <c:pt idx="1136">
                  <c:v>1261.73</c:v>
                </c:pt>
                <c:pt idx="1137">
                  <c:v>1262.81</c:v>
                </c:pt>
                <c:pt idx="1138">
                  <c:v>1263.9000000000001</c:v>
                </c:pt>
                <c:pt idx="1139">
                  <c:v>1264.97</c:v>
                </c:pt>
                <c:pt idx="1140">
                  <c:v>1266.01</c:v>
                </c:pt>
                <c:pt idx="1141">
                  <c:v>1267.06</c:v>
                </c:pt>
                <c:pt idx="1142">
                  <c:v>1268.1400000000001</c:v>
                </c:pt>
                <c:pt idx="1143">
                  <c:v>1269.19</c:v>
                </c:pt>
                <c:pt idx="1144">
                  <c:v>1270.24</c:v>
                </c:pt>
                <c:pt idx="1145">
                  <c:v>1271.29</c:v>
                </c:pt>
                <c:pt idx="1146">
                  <c:v>1272.97</c:v>
                </c:pt>
                <c:pt idx="1147">
                  <c:v>1274.02</c:v>
                </c:pt>
                <c:pt idx="1148">
                  <c:v>1275.1099999999999</c:v>
                </c:pt>
                <c:pt idx="1149">
                  <c:v>1276.17</c:v>
                </c:pt>
                <c:pt idx="1150">
                  <c:v>1277.22</c:v>
                </c:pt>
                <c:pt idx="1151">
                  <c:v>1278.31</c:v>
                </c:pt>
                <c:pt idx="1152">
                  <c:v>1279.3499999999999</c:v>
                </c:pt>
                <c:pt idx="1153">
                  <c:v>1280.72</c:v>
                </c:pt>
                <c:pt idx="1154">
                  <c:v>1281.78</c:v>
                </c:pt>
                <c:pt idx="1155">
                  <c:v>1282.82</c:v>
                </c:pt>
                <c:pt idx="1156">
                  <c:v>1283.8700000000001</c:v>
                </c:pt>
                <c:pt idx="1157">
                  <c:v>1284.9100000000001</c:v>
                </c:pt>
                <c:pt idx="1158">
                  <c:v>1285.95</c:v>
                </c:pt>
                <c:pt idx="1159">
                  <c:v>1287</c:v>
                </c:pt>
                <c:pt idx="1160">
                  <c:v>1288.04</c:v>
                </c:pt>
                <c:pt idx="1161">
                  <c:v>1289.0899999999999</c:v>
                </c:pt>
                <c:pt idx="1162">
                  <c:v>1290.21</c:v>
                </c:pt>
                <c:pt idx="1163">
                  <c:v>1291.26</c:v>
                </c:pt>
                <c:pt idx="1164">
                  <c:v>1292.31</c:v>
                </c:pt>
                <c:pt idx="1165">
                  <c:v>1293.3599999999999</c:v>
                </c:pt>
                <c:pt idx="1166">
                  <c:v>1294.4100000000001</c:v>
                </c:pt>
                <c:pt idx="1167">
                  <c:v>1295.46</c:v>
                </c:pt>
                <c:pt idx="1168">
                  <c:v>1296.52</c:v>
                </c:pt>
                <c:pt idx="1169">
                  <c:v>1297.5999999999999</c:v>
                </c:pt>
                <c:pt idx="1170">
                  <c:v>1298.6400000000001</c:v>
                </c:pt>
                <c:pt idx="1171">
                  <c:v>1299.69</c:v>
                </c:pt>
                <c:pt idx="1172">
                  <c:v>1300.74</c:v>
                </c:pt>
                <c:pt idx="1173">
                  <c:v>1301.82</c:v>
                </c:pt>
                <c:pt idx="1174">
                  <c:v>1302.8599999999999</c:v>
                </c:pt>
                <c:pt idx="1175">
                  <c:v>1303.92</c:v>
                </c:pt>
                <c:pt idx="1176">
                  <c:v>1304.96</c:v>
                </c:pt>
                <c:pt idx="1177">
                  <c:v>1306.01</c:v>
                </c:pt>
                <c:pt idx="1178">
                  <c:v>1307.0999999999999</c:v>
                </c:pt>
                <c:pt idx="1179">
                  <c:v>1308.25</c:v>
                </c:pt>
                <c:pt idx="1180">
                  <c:v>1309.3800000000001</c:v>
                </c:pt>
                <c:pt idx="1181">
                  <c:v>1310.43</c:v>
                </c:pt>
                <c:pt idx="1182">
                  <c:v>1311.49</c:v>
                </c:pt>
                <c:pt idx="1183">
                  <c:v>1312.55</c:v>
                </c:pt>
                <c:pt idx="1184">
                  <c:v>1313.6200000000001</c:v>
                </c:pt>
                <c:pt idx="1185">
                  <c:v>1314.7</c:v>
                </c:pt>
                <c:pt idx="1186">
                  <c:v>1315.75</c:v>
                </c:pt>
                <c:pt idx="1187">
                  <c:v>1316.8</c:v>
                </c:pt>
                <c:pt idx="1188">
                  <c:v>1317.84</c:v>
                </c:pt>
                <c:pt idx="1189">
                  <c:v>1318.89</c:v>
                </c:pt>
                <c:pt idx="1190">
                  <c:v>1319.94</c:v>
                </c:pt>
                <c:pt idx="1191">
                  <c:v>1320.99</c:v>
                </c:pt>
                <c:pt idx="1192">
                  <c:v>1322.03</c:v>
                </c:pt>
                <c:pt idx="1193">
                  <c:v>1323.08</c:v>
                </c:pt>
                <c:pt idx="1194">
                  <c:v>1324.13</c:v>
                </c:pt>
                <c:pt idx="1195">
                  <c:v>1325.19</c:v>
                </c:pt>
                <c:pt idx="1196">
                  <c:v>1326.24</c:v>
                </c:pt>
                <c:pt idx="1197">
                  <c:v>1327.29</c:v>
                </c:pt>
                <c:pt idx="1198">
                  <c:v>1328.35</c:v>
                </c:pt>
                <c:pt idx="1199">
                  <c:v>1329.49</c:v>
                </c:pt>
                <c:pt idx="1200">
                  <c:v>1330.6200000000001</c:v>
                </c:pt>
                <c:pt idx="1201">
                  <c:v>1331.67</c:v>
                </c:pt>
                <c:pt idx="1202">
                  <c:v>1332.72</c:v>
                </c:pt>
                <c:pt idx="1203">
                  <c:v>1333.76</c:v>
                </c:pt>
                <c:pt idx="1204">
                  <c:v>1334.81</c:v>
                </c:pt>
                <c:pt idx="1205">
                  <c:v>1335.88</c:v>
                </c:pt>
                <c:pt idx="1206">
                  <c:v>1336.92</c:v>
                </c:pt>
                <c:pt idx="1207">
                  <c:v>1337.97</c:v>
                </c:pt>
                <c:pt idx="1208">
                  <c:v>1339.04</c:v>
                </c:pt>
                <c:pt idx="1209">
                  <c:v>1340.09</c:v>
                </c:pt>
                <c:pt idx="1210">
                  <c:v>1341.13</c:v>
                </c:pt>
                <c:pt idx="1211">
                  <c:v>1342.18</c:v>
                </c:pt>
                <c:pt idx="1212">
                  <c:v>1343.23</c:v>
                </c:pt>
                <c:pt idx="1213">
                  <c:v>1344.27</c:v>
                </c:pt>
                <c:pt idx="1214">
                  <c:v>1345.33</c:v>
                </c:pt>
                <c:pt idx="1215">
                  <c:v>1346.38</c:v>
                </c:pt>
                <c:pt idx="1216">
                  <c:v>1347.42</c:v>
                </c:pt>
                <c:pt idx="1217">
                  <c:v>1348.48</c:v>
                </c:pt>
                <c:pt idx="1218">
                  <c:v>1349.61</c:v>
                </c:pt>
                <c:pt idx="1219">
                  <c:v>1350.66</c:v>
                </c:pt>
                <c:pt idx="1220">
                  <c:v>1351.71</c:v>
                </c:pt>
                <c:pt idx="1221">
                  <c:v>1352.77</c:v>
                </c:pt>
                <c:pt idx="1222">
                  <c:v>1353.8700000000001</c:v>
                </c:pt>
                <c:pt idx="1223">
                  <c:v>1354.97</c:v>
                </c:pt>
                <c:pt idx="1224">
                  <c:v>1356.01</c:v>
                </c:pt>
                <c:pt idx="1225">
                  <c:v>1357.06</c:v>
                </c:pt>
                <c:pt idx="1226">
                  <c:v>1358.11</c:v>
                </c:pt>
                <c:pt idx="1227">
                  <c:v>1359.16</c:v>
                </c:pt>
                <c:pt idx="1228">
                  <c:v>1360.2</c:v>
                </c:pt>
                <c:pt idx="1229">
                  <c:v>1361.42</c:v>
                </c:pt>
                <c:pt idx="1230">
                  <c:v>1362.48</c:v>
                </c:pt>
                <c:pt idx="1231">
                  <c:v>1363.52</c:v>
                </c:pt>
                <c:pt idx="1232">
                  <c:v>1364.57</c:v>
                </c:pt>
                <c:pt idx="1233">
                  <c:v>1365.63</c:v>
                </c:pt>
                <c:pt idx="1234">
                  <c:v>1366.68</c:v>
                </c:pt>
                <c:pt idx="1235">
                  <c:v>1367.76</c:v>
                </c:pt>
                <c:pt idx="1236">
                  <c:v>1368.82</c:v>
                </c:pt>
                <c:pt idx="1237">
                  <c:v>1369.88</c:v>
                </c:pt>
                <c:pt idx="1238">
                  <c:v>1370.96</c:v>
                </c:pt>
                <c:pt idx="1239">
                  <c:v>1372.02</c:v>
                </c:pt>
                <c:pt idx="1240">
                  <c:v>1373.08</c:v>
                </c:pt>
                <c:pt idx="1241">
                  <c:v>1374.13</c:v>
                </c:pt>
                <c:pt idx="1242">
                  <c:v>1375.19</c:v>
                </c:pt>
                <c:pt idx="1243">
                  <c:v>1376.26</c:v>
                </c:pt>
                <c:pt idx="1244">
                  <c:v>1377.32</c:v>
                </c:pt>
                <c:pt idx="1245">
                  <c:v>1378.38</c:v>
                </c:pt>
              </c:numCache>
            </c:numRef>
          </c:xVal>
          <c:yVal>
            <c:numRef>
              <c:f>Sheet1!$E$2:$E$1247</c:f>
              <c:numCache>
                <c:formatCode>General</c:formatCode>
                <c:ptCount val="1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1.8598327636718814E-3</c:v>
                </c:pt>
                <c:pt idx="358">
                  <c:v>3.5039672851562564E-3</c:v>
                </c:pt>
                <c:pt idx="359">
                  <c:v>5.4151306152343814E-3</c:v>
                </c:pt>
                <c:pt idx="360">
                  <c:v>7.1775207519531314E-3</c:v>
                </c:pt>
                <c:pt idx="361">
                  <c:v>9.3175659179687564E-3</c:v>
                </c:pt>
                <c:pt idx="362">
                  <c:v>1.0175872802734381E-2</c:v>
                </c:pt>
                <c:pt idx="363">
                  <c:v>1.3261962890625006E-2</c:v>
                </c:pt>
                <c:pt idx="364">
                  <c:v>1.6271759033203131E-2</c:v>
                </c:pt>
                <c:pt idx="365">
                  <c:v>1.9041229248046881E-2</c:v>
                </c:pt>
                <c:pt idx="366">
                  <c:v>1.9041229248046881E-2</c:v>
                </c:pt>
                <c:pt idx="367">
                  <c:v>1.9041229248046881E-2</c:v>
                </c:pt>
                <c:pt idx="368">
                  <c:v>1.9041229248046881E-2</c:v>
                </c:pt>
                <c:pt idx="369">
                  <c:v>1.9041229248046881E-2</c:v>
                </c:pt>
                <c:pt idx="370">
                  <c:v>1.9041229248046881E-2</c:v>
                </c:pt>
                <c:pt idx="371">
                  <c:v>1.9041229248046881E-2</c:v>
                </c:pt>
                <c:pt idx="372">
                  <c:v>1.7282653808593756E-2</c:v>
                </c:pt>
                <c:pt idx="373">
                  <c:v>1.7259765625000006E-2</c:v>
                </c:pt>
                <c:pt idx="374">
                  <c:v>1.7259765625000006E-2</c:v>
                </c:pt>
                <c:pt idx="375">
                  <c:v>1.7160583496093756E-2</c:v>
                </c:pt>
                <c:pt idx="376">
                  <c:v>1.7160583496093756E-2</c:v>
                </c:pt>
                <c:pt idx="377">
                  <c:v>1.7160583496093756E-2</c:v>
                </c:pt>
                <c:pt idx="378">
                  <c:v>1.7160583496093756E-2</c:v>
                </c:pt>
                <c:pt idx="379">
                  <c:v>1.7160583496093756E-2</c:v>
                </c:pt>
                <c:pt idx="380">
                  <c:v>1.7160583496093756E-2</c:v>
                </c:pt>
                <c:pt idx="381">
                  <c:v>1.7160583496093756E-2</c:v>
                </c:pt>
                <c:pt idx="382">
                  <c:v>1.7160583496093756E-2</c:v>
                </c:pt>
                <c:pt idx="383">
                  <c:v>1.7160583496093756E-2</c:v>
                </c:pt>
                <c:pt idx="384">
                  <c:v>1.7160583496093756E-2</c:v>
                </c:pt>
                <c:pt idx="385">
                  <c:v>1.7160583496093756E-2</c:v>
                </c:pt>
                <c:pt idx="386">
                  <c:v>1.7160583496093756E-2</c:v>
                </c:pt>
                <c:pt idx="387">
                  <c:v>1.7160583496093756E-2</c:v>
                </c:pt>
                <c:pt idx="388">
                  <c:v>1.7160583496093756E-2</c:v>
                </c:pt>
                <c:pt idx="389">
                  <c:v>1.7160583496093756E-2</c:v>
                </c:pt>
                <c:pt idx="390">
                  <c:v>1.7160583496093756E-2</c:v>
                </c:pt>
                <c:pt idx="391">
                  <c:v>1.7728973388671881E-2</c:v>
                </c:pt>
                <c:pt idx="392">
                  <c:v>1.7893005371093756E-2</c:v>
                </c:pt>
                <c:pt idx="393">
                  <c:v>1.7866302490234381E-2</c:v>
                </c:pt>
                <c:pt idx="394">
                  <c:v>1.7866302490234381E-2</c:v>
                </c:pt>
                <c:pt idx="395">
                  <c:v>1.7866302490234381E-2</c:v>
                </c:pt>
                <c:pt idx="396">
                  <c:v>1.7866302490234381E-2</c:v>
                </c:pt>
                <c:pt idx="397">
                  <c:v>1.7866302490234381E-2</c:v>
                </c:pt>
                <c:pt idx="398">
                  <c:v>1.7866302490234381E-2</c:v>
                </c:pt>
                <c:pt idx="399">
                  <c:v>1.7866302490234381E-2</c:v>
                </c:pt>
                <c:pt idx="400">
                  <c:v>1.7866302490234381E-2</c:v>
                </c:pt>
                <c:pt idx="401">
                  <c:v>1.7900634765625006E-2</c:v>
                </c:pt>
                <c:pt idx="402">
                  <c:v>3.5235311279296875</c:v>
                </c:pt>
                <c:pt idx="403">
                  <c:v>3.4927274475097656</c:v>
                </c:pt>
                <c:pt idx="404">
                  <c:v>3.4974691162109375</c:v>
                </c:pt>
                <c:pt idx="405">
                  <c:v>3.6117536315917969</c:v>
                </c:pt>
                <c:pt idx="406">
                  <c:v>3.5314847717285156</c:v>
                </c:pt>
                <c:pt idx="407">
                  <c:v>3.5277768859863281</c:v>
                </c:pt>
                <c:pt idx="408">
                  <c:v>3.5485364685058594</c:v>
                </c:pt>
                <c:pt idx="409">
                  <c:v>3.497728515625</c:v>
                </c:pt>
                <c:pt idx="410">
                  <c:v>3.6208440551757812</c:v>
                </c:pt>
                <c:pt idx="411">
                  <c:v>3.5372907409667969</c:v>
                </c:pt>
                <c:pt idx="412">
                  <c:v>3.5297643432617187</c:v>
                </c:pt>
                <c:pt idx="413">
                  <c:v>3.5421277770996094</c:v>
                </c:pt>
                <c:pt idx="414">
                  <c:v>3.5506955871582031</c:v>
                </c:pt>
                <c:pt idx="415">
                  <c:v>3.4944783935546875</c:v>
                </c:pt>
                <c:pt idx="416">
                  <c:v>3.6120511779785156</c:v>
                </c:pt>
                <c:pt idx="417">
                  <c:v>3.5012723693847656</c:v>
                </c:pt>
                <c:pt idx="418">
                  <c:v>3.526506591796875</c:v>
                </c:pt>
                <c:pt idx="419">
                  <c:v>3.5522252807617187</c:v>
                </c:pt>
                <c:pt idx="420">
                  <c:v>3.4907895812988281</c:v>
                </c:pt>
                <c:pt idx="421">
                  <c:v>3.5916501770019531</c:v>
                </c:pt>
                <c:pt idx="422">
                  <c:v>3.5529424438476562</c:v>
                </c:pt>
                <c:pt idx="423">
                  <c:v>3.51011865234375</c:v>
                </c:pt>
                <c:pt idx="424">
                  <c:v>3.6066877136230469</c:v>
                </c:pt>
                <c:pt idx="425">
                  <c:v>3.5229703674316406</c:v>
                </c:pt>
                <c:pt idx="426">
                  <c:v>3.5038129577636719</c:v>
                </c:pt>
                <c:pt idx="427">
                  <c:v>3.6164800415039062</c:v>
                </c:pt>
                <c:pt idx="428">
                  <c:v>3.6119367370605469</c:v>
                </c:pt>
                <c:pt idx="429">
                  <c:v>3.5357877502441406</c:v>
                </c:pt>
                <c:pt idx="430">
                  <c:v>3.5162030944824219</c:v>
                </c:pt>
                <c:pt idx="431">
                  <c:v>3.5087415466308594</c:v>
                </c:pt>
                <c:pt idx="432">
                  <c:v>3.5346929321289062</c:v>
                </c:pt>
                <c:pt idx="433">
                  <c:v>3.5089322814941406</c:v>
                </c:pt>
                <c:pt idx="434">
                  <c:v>3.5966855773925781</c:v>
                </c:pt>
                <c:pt idx="435">
                  <c:v>3.5417196044921875</c:v>
                </c:pt>
                <c:pt idx="436">
                  <c:v>3.54136865234375</c:v>
                </c:pt>
                <c:pt idx="437">
                  <c:v>3.5212728271484375</c:v>
                </c:pt>
                <c:pt idx="438">
                  <c:v>3.5542203674316406</c:v>
                </c:pt>
                <c:pt idx="439">
                  <c:v>3.6069623718261719</c:v>
                </c:pt>
                <c:pt idx="440">
                  <c:v>3.5653020629882812</c:v>
                </c:pt>
                <c:pt idx="441">
                  <c:v>3.5565091857910156</c:v>
                </c:pt>
                <c:pt idx="442">
                  <c:v>3.6131345520019531</c:v>
                </c:pt>
                <c:pt idx="443">
                  <c:v>3.546281982421875</c:v>
                </c:pt>
                <c:pt idx="444">
                  <c:v>3.5158788452148437</c:v>
                </c:pt>
                <c:pt idx="445">
                  <c:v>3.6095258483886719</c:v>
                </c:pt>
                <c:pt idx="446">
                  <c:v>3.5214597473144531</c:v>
                </c:pt>
                <c:pt idx="447">
                  <c:v>3.5132047424316406</c:v>
                </c:pt>
                <c:pt idx="448">
                  <c:v>3.4980603942871094</c:v>
                </c:pt>
                <c:pt idx="449">
                  <c:v>3.5907346496582031</c:v>
                </c:pt>
                <c:pt idx="450">
                  <c:v>3.5555669555664062</c:v>
                </c:pt>
                <c:pt idx="451">
                  <c:v>3.5529195556640625</c:v>
                </c:pt>
                <c:pt idx="452">
                  <c:v>3.6058561096191406</c:v>
                </c:pt>
                <c:pt idx="453">
                  <c:v>3.5204564819335937</c:v>
                </c:pt>
                <c:pt idx="454">
                  <c:v>3.606035400390625</c:v>
                </c:pt>
                <c:pt idx="455">
                  <c:v>3.5299360046386719</c:v>
                </c:pt>
                <c:pt idx="456">
                  <c:v>3.5463544616699219</c:v>
                </c:pt>
                <c:pt idx="457">
                  <c:v>3.5192929992675781</c:v>
                </c:pt>
                <c:pt idx="458">
                  <c:v>3.6046582946777344</c:v>
                </c:pt>
                <c:pt idx="459">
                  <c:v>3.51439111328125</c:v>
                </c:pt>
                <c:pt idx="460">
                  <c:v>3.5546018371582031</c:v>
                </c:pt>
                <c:pt idx="461">
                  <c:v>3.5374891052246094</c:v>
                </c:pt>
                <c:pt idx="462">
                  <c:v>3.6060239562988281</c:v>
                </c:pt>
                <c:pt idx="463">
                  <c:v>3.5269834289550781</c:v>
                </c:pt>
                <c:pt idx="464">
                  <c:v>3.5167562255859375</c:v>
                </c:pt>
                <c:pt idx="465">
                  <c:v>3.5245801696777344</c:v>
                </c:pt>
                <c:pt idx="466">
                  <c:v>3.5131475219726562</c:v>
                </c:pt>
                <c:pt idx="467">
                  <c:v>3.5431463012695312</c:v>
                </c:pt>
                <c:pt idx="468">
                  <c:v>3.6072713623046875</c:v>
                </c:pt>
                <c:pt idx="469">
                  <c:v>3.5079061279296875</c:v>
                </c:pt>
                <c:pt idx="470">
                  <c:v>3.6158887634277344</c:v>
                </c:pt>
                <c:pt idx="471">
                  <c:v>3.5266782531738281</c:v>
                </c:pt>
                <c:pt idx="472">
                  <c:v>3.5546399841308594</c:v>
                </c:pt>
                <c:pt idx="473">
                  <c:v>3.55711572265625</c:v>
                </c:pt>
                <c:pt idx="474">
                  <c:v>3.5598470458984375</c:v>
                </c:pt>
                <c:pt idx="475">
                  <c:v>3.5179731140136719</c:v>
                </c:pt>
                <c:pt idx="476">
                  <c:v>3.5473272094726562</c:v>
                </c:pt>
                <c:pt idx="477">
                  <c:v>3.5118467102050781</c:v>
                </c:pt>
                <c:pt idx="478">
                  <c:v>3.5189916381835937</c:v>
                </c:pt>
                <c:pt idx="479">
                  <c:v>3.607683349609375</c:v>
                </c:pt>
                <c:pt idx="480">
                  <c:v>3.5116025695800781</c:v>
                </c:pt>
                <c:pt idx="481">
                  <c:v>3.6125089416503906</c:v>
                </c:pt>
                <c:pt idx="482">
                  <c:v>3.5629865417480469</c:v>
                </c:pt>
                <c:pt idx="483">
                  <c:v>3.5628110656738281</c:v>
                </c:pt>
                <c:pt idx="484">
                  <c:v>3.5589963684082031</c:v>
                </c:pt>
                <c:pt idx="485">
                  <c:v>3.5231267700195312</c:v>
                </c:pt>
                <c:pt idx="486">
                  <c:v>3.5344259033203125</c:v>
                </c:pt>
                <c:pt idx="487">
                  <c:v>3.6133138427734375</c:v>
                </c:pt>
                <c:pt idx="488">
                  <c:v>3.5273572692871094</c:v>
                </c:pt>
                <c:pt idx="489">
                  <c:v>3.5336629638671875</c:v>
                </c:pt>
                <c:pt idx="490">
                  <c:v>3.5578023681640625</c:v>
                </c:pt>
                <c:pt idx="491">
                  <c:v>3.51475732421875</c:v>
                </c:pt>
                <c:pt idx="492">
                  <c:v>3.5600492248535156</c:v>
                </c:pt>
                <c:pt idx="493">
                  <c:v>3.5534803161621094</c:v>
                </c:pt>
                <c:pt idx="494">
                  <c:v>3.5495626220703125</c:v>
                </c:pt>
                <c:pt idx="495">
                  <c:v>3.5330259094238281</c:v>
                </c:pt>
                <c:pt idx="496">
                  <c:v>3.5304700622558594</c:v>
                </c:pt>
                <c:pt idx="497">
                  <c:v>3.5618688354492187</c:v>
                </c:pt>
                <c:pt idx="498">
                  <c:v>3.5172483215332031</c:v>
                </c:pt>
                <c:pt idx="499">
                  <c:v>3.5608579406738281</c:v>
                </c:pt>
                <c:pt idx="500">
                  <c:v>3.5550786743164062</c:v>
                </c:pt>
                <c:pt idx="501">
                  <c:v>3.5323697814941406</c:v>
                </c:pt>
                <c:pt idx="502">
                  <c:v>3.5229856262207031</c:v>
                </c:pt>
                <c:pt idx="503">
                  <c:v>3.6125013122558594</c:v>
                </c:pt>
                <c:pt idx="504">
                  <c:v>3.5283872375488281</c:v>
                </c:pt>
                <c:pt idx="505">
                  <c:v>3.5302869567871094</c:v>
                </c:pt>
                <c:pt idx="506">
                  <c:v>3.514330078125</c:v>
                </c:pt>
                <c:pt idx="507">
                  <c:v>3.5632879028320312</c:v>
                </c:pt>
                <c:pt idx="508">
                  <c:v>3.5235082397460937</c:v>
                </c:pt>
                <c:pt idx="509">
                  <c:v>3.5149671325683594</c:v>
                </c:pt>
                <c:pt idx="510">
                  <c:v>3.518327880859375</c:v>
                </c:pt>
                <c:pt idx="511">
                  <c:v>3.5324002990722656</c:v>
                </c:pt>
                <c:pt idx="512">
                  <c:v>3.5328161010742187</c:v>
                </c:pt>
                <c:pt idx="513">
                  <c:v>3.5657941589355469</c:v>
                </c:pt>
                <c:pt idx="514">
                  <c:v>3.5632077941894531</c:v>
                </c:pt>
                <c:pt idx="515">
                  <c:v>3.5319158325195312</c:v>
                </c:pt>
                <c:pt idx="516">
                  <c:v>3.5385038146972656</c:v>
                </c:pt>
                <c:pt idx="517">
                  <c:v>3.5201360473632812</c:v>
                </c:pt>
                <c:pt idx="518">
                  <c:v>3.5441915283203125</c:v>
                </c:pt>
                <c:pt idx="519">
                  <c:v>3.5654737243652344</c:v>
                </c:pt>
                <c:pt idx="520">
                  <c:v>3.5661870727539062</c:v>
                </c:pt>
                <c:pt idx="521">
                  <c:v>3.5647641906738281</c:v>
                </c:pt>
                <c:pt idx="522">
                  <c:v>3.5652295837402344</c:v>
                </c:pt>
                <c:pt idx="523">
                  <c:v>3.5618879089355469</c:v>
                </c:pt>
                <c:pt idx="524">
                  <c:v>3.56492822265625</c:v>
                </c:pt>
                <c:pt idx="525">
                  <c:v>3.5236570129394531</c:v>
                </c:pt>
                <c:pt idx="526">
                  <c:v>3.5445386657714844</c:v>
                </c:pt>
                <c:pt idx="527">
                  <c:v>3.5545980224609375</c:v>
                </c:pt>
                <c:pt idx="528">
                  <c:v>3.5396367797851562</c:v>
                </c:pt>
                <c:pt idx="529">
                  <c:v>3.6211492309570312</c:v>
                </c:pt>
                <c:pt idx="530">
                  <c:v>3.5526944885253906</c:v>
                </c:pt>
                <c:pt idx="531">
                  <c:v>3.5203954467773437</c:v>
                </c:pt>
                <c:pt idx="532">
                  <c:v>3.534013916015625</c:v>
                </c:pt>
                <c:pt idx="533">
                  <c:v>3.5485631713867187</c:v>
                </c:pt>
                <c:pt idx="534">
                  <c:v>3.5583326110839844</c:v>
                </c:pt>
                <c:pt idx="535">
                  <c:v>3.562883544921875</c:v>
                </c:pt>
                <c:pt idx="536">
                  <c:v>3.5109273681640625</c:v>
                </c:pt>
                <c:pt idx="537">
                  <c:v>3.6205846557617187</c:v>
                </c:pt>
                <c:pt idx="538">
                  <c:v>3.5600873718261719</c:v>
                </c:pt>
                <c:pt idx="539">
                  <c:v>3.5295125732421875</c:v>
                </c:pt>
                <c:pt idx="540">
                  <c:v>3.620439697265625</c:v>
                </c:pt>
                <c:pt idx="541">
                  <c:v>3.5657445678710937</c:v>
                </c:pt>
                <c:pt idx="542">
                  <c:v>3.5628492126464844</c:v>
                </c:pt>
                <c:pt idx="543">
                  <c:v>3.535967041015625</c:v>
                </c:pt>
                <c:pt idx="544">
                  <c:v>3.5628415832519531</c:v>
                </c:pt>
                <c:pt idx="545">
                  <c:v>3.5404187927246094</c:v>
                </c:pt>
                <c:pt idx="546">
                  <c:v>3.5596219787597656</c:v>
                </c:pt>
                <c:pt idx="547">
                  <c:v>3.5667974243164062</c:v>
                </c:pt>
                <c:pt idx="548">
                  <c:v>3.5382673034667969</c:v>
                </c:pt>
                <c:pt idx="549">
                  <c:v>3.5372678527832031</c:v>
                </c:pt>
                <c:pt idx="550">
                  <c:v>3.5597478637695312</c:v>
                </c:pt>
                <c:pt idx="551">
                  <c:v>3.5666219482421875</c:v>
                </c:pt>
                <c:pt idx="552">
                  <c:v>3.5328580627441406</c:v>
                </c:pt>
                <c:pt idx="553">
                  <c:v>3.5717145690917969</c:v>
                </c:pt>
                <c:pt idx="554">
                  <c:v>3.5626432189941406</c:v>
                </c:pt>
                <c:pt idx="555">
                  <c:v>3.51927392578125</c:v>
                </c:pt>
                <c:pt idx="556">
                  <c:v>3.6185399780273437</c:v>
                </c:pt>
                <c:pt idx="557">
                  <c:v>3.5300237426757812</c:v>
                </c:pt>
                <c:pt idx="558">
                  <c:v>3.6214315185546875</c:v>
                </c:pt>
                <c:pt idx="559">
                  <c:v>3.5427228698730469</c:v>
                </c:pt>
                <c:pt idx="560">
                  <c:v>3.5695249328613281</c:v>
                </c:pt>
                <c:pt idx="561">
                  <c:v>3.53990380859375</c:v>
                </c:pt>
                <c:pt idx="562">
                  <c:v>3.5767728576660156</c:v>
                </c:pt>
                <c:pt idx="563">
                  <c:v>3.5689489135742187</c:v>
                </c:pt>
                <c:pt idx="564">
                  <c:v>3.54551904296875</c:v>
                </c:pt>
                <c:pt idx="565">
                  <c:v>3.556047607421875</c:v>
                </c:pt>
                <c:pt idx="566">
                  <c:v>3.543626953125</c:v>
                </c:pt>
                <c:pt idx="567">
                  <c:v>3.5701886901855469</c:v>
                </c:pt>
                <c:pt idx="568">
                  <c:v>3.5372831115722656</c:v>
                </c:pt>
                <c:pt idx="569">
                  <c:v>3.5697347412109375</c:v>
                </c:pt>
                <c:pt idx="570">
                  <c:v>3.5198156127929687</c:v>
                </c:pt>
                <c:pt idx="571">
                  <c:v>3.5212499389648437</c:v>
                </c:pt>
                <c:pt idx="572">
                  <c:v>3.5691129455566406</c:v>
                </c:pt>
                <c:pt idx="573">
                  <c:v>3.5334378967285156</c:v>
                </c:pt>
                <c:pt idx="574">
                  <c:v>3.5341893920898437</c:v>
                </c:pt>
                <c:pt idx="575">
                  <c:v>3.555681396484375</c:v>
                </c:pt>
                <c:pt idx="576">
                  <c:v>3.5681173095703125</c:v>
                </c:pt>
                <c:pt idx="577">
                  <c:v>3.537737060546875</c:v>
                </c:pt>
                <c:pt idx="578">
                  <c:v>3.556413818359375</c:v>
                </c:pt>
                <c:pt idx="579">
                  <c:v>3.5501691589355469</c:v>
                </c:pt>
                <c:pt idx="580">
                  <c:v>3.5385038146972656</c:v>
                </c:pt>
                <c:pt idx="581">
                  <c:v>3.5330755004882812</c:v>
                </c:pt>
                <c:pt idx="582">
                  <c:v>3.5375196228027344</c:v>
                </c:pt>
                <c:pt idx="583">
                  <c:v>3.5645200500488281</c:v>
                </c:pt>
                <c:pt idx="584">
                  <c:v>3.5302526245117187</c:v>
                </c:pt>
                <c:pt idx="585">
                  <c:v>3.5386983642578125</c:v>
                </c:pt>
                <c:pt idx="586">
                  <c:v>3.52903955078125</c:v>
                </c:pt>
                <c:pt idx="587">
                  <c:v>3.5242368469238281</c:v>
                </c:pt>
                <c:pt idx="588">
                  <c:v>3.5418645629882812</c:v>
                </c:pt>
                <c:pt idx="589">
                  <c:v>3.5610410461425781</c:v>
                </c:pt>
                <c:pt idx="590">
                  <c:v>3.5382215270996094</c:v>
                </c:pt>
                <c:pt idx="591">
                  <c:v>3.5606405029296875</c:v>
                </c:pt>
                <c:pt idx="592">
                  <c:v>3.5470983276367187</c:v>
                </c:pt>
                <c:pt idx="593">
                  <c:v>3.5485250244140625</c:v>
                </c:pt>
                <c:pt idx="594">
                  <c:v>3.5719091186523437</c:v>
                </c:pt>
                <c:pt idx="595">
                  <c:v>3.5220395812988281</c:v>
                </c:pt>
                <c:pt idx="596">
                  <c:v>3.575273681640625</c:v>
                </c:pt>
                <c:pt idx="597">
                  <c:v>3.5682966003417969</c:v>
                </c:pt>
                <c:pt idx="598">
                  <c:v>3.5664541015625</c:v>
                </c:pt>
                <c:pt idx="599">
                  <c:v>3.5448514709472656</c:v>
                </c:pt>
                <c:pt idx="600">
                  <c:v>3.5762922058105469</c:v>
                </c:pt>
                <c:pt idx="601">
                  <c:v>3.5728093872070312</c:v>
                </c:pt>
                <c:pt idx="602">
                  <c:v>3.5773984680175781</c:v>
                </c:pt>
                <c:pt idx="603">
                  <c:v>3.5323240051269531</c:v>
                </c:pt>
                <c:pt idx="604">
                  <c:v>3.5256025085449219</c:v>
                </c:pt>
                <c:pt idx="605">
                  <c:v>3.5697843322753906</c:v>
                </c:pt>
                <c:pt idx="606">
                  <c:v>3.5127202758789062</c:v>
                </c:pt>
                <c:pt idx="607">
                  <c:v>3.529680419921875</c:v>
                </c:pt>
                <c:pt idx="608">
                  <c:v>3.5498296508789062</c:v>
                </c:pt>
                <c:pt idx="609">
                  <c:v>3.5428907165527344</c:v>
                </c:pt>
                <c:pt idx="610">
                  <c:v>3.5379316101074219</c:v>
                </c:pt>
                <c:pt idx="611">
                  <c:v>3.5456907043457031</c:v>
                </c:pt>
                <c:pt idx="612">
                  <c:v>3.5807935485839844</c:v>
                </c:pt>
                <c:pt idx="613">
                  <c:v>3.5434705505371094</c:v>
                </c:pt>
                <c:pt idx="614">
                  <c:v>3.6339360961914062</c:v>
                </c:pt>
                <c:pt idx="615">
                  <c:v>3.61888330078125</c:v>
                </c:pt>
                <c:pt idx="616">
                  <c:v>3.5208379516601562</c:v>
                </c:pt>
                <c:pt idx="617">
                  <c:v>3.5160848388671875</c:v>
                </c:pt>
                <c:pt idx="618">
                  <c:v>3.6239339599609375</c:v>
                </c:pt>
                <c:pt idx="619">
                  <c:v>3.5499707946777344</c:v>
                </c:pt>
                <c:pt idx="620">
                  <c:v>3.5789090881347656</c:v>
                </c:pt>
                <c:pt idx="621">
                  <c:v>3.5776349792480469</c:v>
                </c:pt>
                <c:pt idx="622">
                  <c:v>3.5359098205566406</c:v>
                </c:pt>
                <c:pt idx="623">
                  <c:v>3.5313169250488281</c:v>
                </c:pt>
                <c:pt idx="624">
                  <c:v>3.5468465576171875</c:v>
                </c:pt>
                <c:pt idx="625">
                  <c:v>3.6308538208007812</c:v>
                </c:pt>
                <c:pt idx="626">
                  <c:v>3.5725538024902344</c:v>
                </c:pt>
                <c:pt idx="627">
                  <c:v>3.5244542846679687</c:v>
                </c:pt>
                <c:pt idx="628">
                  <c:v>3.62645166015625</c:v>
                </c:pt>
                <c:pt idx="629">
                  <c:v>3.6283590087890625</c:v>
                </c:pt>
                <c:pt idx="630">
                  <c:v>3.5493985900878906</c:v>
                </c:pt>
                <c:pt idx="631">
                  <c:v>3.5491430053710937</c:v>
                </c:pt>
                <c:pt idx="632">
                  <c:v>3.5644666442871094</c:v>
                </c:pt>
                <c:pt idx="633">
                  <c:v>3.5795385131835937</c:v>
                </c:pt>
                <c:pt idx="634">
                  <c:v>3.5267011413574219</c:v>
                </c:pt>
                <c:pt idx="635">
                  <c:v>3.5280896911621094</c:v>
                </c:pt>
                <c:pt idx="636">
                  <c:v>3.5466787109375</c:v>
                </c:pt>
                <c:pt idx="637">
                  <c:v>3.57188623046875</c:v>
                </c:pt>
                <c:pt idx="638">
                  <c:v>3.5826207885742187</c:v>
                </c:pt>
                <c:pt idx="639">
                  <c:v>3.6314298400878906</c:v>
                </c:pt>
                <c:pt idx="640">
                  <c:v>3.5732671508789062</c:v>
                </c:pt>
                <c:pt idx="641">
                  <c:v>3.5389692077636719</c:v>
                </c:pt>
                <c:pt idx="642">
                  <c:v>3.5739957580566406</c:v>
                </c:pt>
                <c:pt idx="643">
                  <c:v>3.5459577331542969</c:v>
                </c:pt>
                <c:pt idx="644">
                  <c:v>3.5258313903808594</c:v>
                </c:pt>
                <c:pt idx="645">
                  <c:v>3.5472509155273437</c:v>
                </c:pt>
                <c:pt idx="646">
                  <c:v>3.5402318725585937</c:v>
                </c:pt>
                <c:pt idx="647">
                  <c:v>3.5477811584472656</c:v>
                </c:pt>
                <c:pt idx="648">
                  <c:v>3.5463010559082031</c:v>
                </c:pt>
                <c:pt idx="649">
                  <c:v>3.5173742065429687</c:v>
                </c:pt>
                <c:pt idx="650">
                  <c:v>3.6395246276855469</c:v>
                </c:pt>
                <c:pt idx="651">
                  <c:v>3.5701848754882812</c:v>
                </c:pt>
                <c:pt idx="652">
                  <c:v>3.5325757751464844</c:v>
                </c:pt>
                <c:pt idx="653">
                  <c:v>3.5519620666503906</c:v>
                </c:pt>
                <c:pt idx="654">
                  <c:v>3.5457860717773437</c:v>
                </c:pt>
                <c:pt idx="655">
                  <c:v>3.5764104614257812</c:v>
                </c:pt>
                <c:pt idx="656">
                  <c:v>3.6203824768066406</c:v>
                </c:pt>
                <c:pt idx="657">
                  <c:v>3.6327420959472656</c:v>
                </c:pt>
                <c:pt idx="658">
                  <c:v>3.570451904296875</c:v>
                </c:pt>
                <c:pt idx="659">
                  <c:v>3.5305921325683594</c:v>
                </c:pt>
                <c:pt idx="660">
                  <c:v>3.5538884887695312</c:v>
                </c:pt>
                <c:pt idx="661">
                  <c:v>3.5447294006347656</c:v>
                </c:pt>
                <c:pt idx="662">
                  <c:v>3.5861951599121094</c:v>
                </c:pt>
                <c:pt idx="663">
                  <c:v>3.5604688415527344</c:v>
                </c:pt>
                <c:pt idx="664">
                  <c:v>3.5758039245605469</c:v>
                </c:pt>
                <c:pt idx="665">
                  <c:v>3.5480062255859375</c:v>
                </c:pt>
                <c:pt idx="666">
                  <c:v>3.5746595153808594</c:v>
                </c:pt>
                <c:pt idx="667">
                  <c:v>3.5127317199707031</c:v>
                </c:pt>
                <c:pt idx="668">
                  <c:v>3.6331006774902344</c:v>
                </c:pt>
                <c:pt idx="669">
                  <c:v>3.5686132202148437</c:v>
                </c:pt>
                <c:pt idx="670">
                  <c:v>3.5737554321289062</c:v>
                </c:pt>
                <c:pt idx="671">
                  <c:v>3.5541211853027344</c:v>
                </c:pt>
                <c:pt idx="672">
                  <c:v>3.5483953247070312</c:v>
                </c:pt>
                <c:pt idx="673">
                  <c:v>3.5995427856445312</c:v>
                </c:pt>
                <c:pt idx="674">
                  <c:v>3.5856458435058594</c:v>
                </c:pt>
                <c:pt idx="675">
                  <c:v>3.6030065307617187</c:v>
                </c:pt>
                <c:pt idx="676">
                  <c:v>3.6005765686035156</c:v>
                </c:pt>
                <c:pt idx="677">
                  <c:v>3.6432172546386719</c:v>
                </c:pt>
                <c:pt idx="678">
                  <c:v>3.6359998474121094</c:v>
                </c:pt>
                <c:pt idx="679">
                  <c:v>3.7501813659667969</c:v>
                </c:pt>
                <c:pt idx="680">
                  <c:v>3.738359619140625</c:v>
                </c:pt>
                <c:pt idx="681">
                  <c:v>3.7173253784179687</c:v>
                </c:pt>
                <c:pt idx="682">
                  <c:v>3.6986791381835937</c:v>
                </c:pt>
                <c:pt idx="683">
                  <c:v>3.7125379333496094</c:v>
                </c:pt>
                <c:pt idx="684">
                  <c:v>3.7563077697753906</c:v>
                </c:pt>
                <c:pt idx="685">
                  <c:v>3.7409497985839844</c:v>
                </c:pt>
                <c:pt idx="686">
                  <c:v>3.7819577941894531</c:v>
                </c:pt>
                <c:pt idx="687">
                  <c:v>3.7614957580566406</c:v>
                </c:pt>
                <c:pt idx="688">
                  <c:v>3.80552880859375</c:v>
                </c:pt>
                <c:pt idx="689">
                  <c:v>3.8427182922363281</c:v>
                </c:pt>
                <c:pt idx="690">
                  <c:v>3.8272382507324219</c:v>
                </c:pt>
                <c:pt idx="691">
                  <c:v>3.8654233703613281</c:v>
                </c:pt>
                <c:pt idx="692">
                  <c:v>3.8479482421875</c:v>
                </c:pt>
                <c:pt idx="693">
                  <c:v>3.8858663330078125</c:v>
                </c:pt>
                <c:pt idx="694">
                  <c:v>3.9230863342285156</c:v>
                </c:pt>
                <c:pt idx="695">
                  <c:v>3.9094869384765625</c:v>
                </c:pt>
                <c:pt idx="696">
                  <c:v>3.9540960083007812</c:v>
                </c:pt>
                <c:pt idx="697">
                  <c:v>3.9372350463867187</c:v>
                </c:pt>
                <c:pt idx="698">
                  <c:v>3.9801847229003906</c:v>
                </c:pt>
                <c:pt idx="699">
                  <c:v>3.963396240234375</c:v>
                </c:pt>
                <c:pt idx="700">
                  <c:v>4.0045873413085937</c:v>
                </c:pt>
                <c:pt idx="701">
                  <c:v>3.9919263610839844</c:v>
                </c:pt>
                <c:pt idx="702">
                  <c:v>4.0494138488769531</c:v>
                </c:pt>
                <c:pt idx="703">
                  <c:v>4.0314885864257812</c:v>
                </c:pt>
                <c:pt idx="704">
                  <c:v>4.0737020263671875</c:v>
                </c:pt>
                <c:pt idx="705">
                  <c:v>4.0616437683105469</c:v>
                </c:pt>
                <c:pt idx="706">
                  <c:v>4.0940915832519531</c:v>
                </c:pt>
                <c:pt idx="707">
                  <c:v>4.0886136779785156</c:v>
                </c:pt>
                <c:pt idx="708">
                  <c:v>4.1367475280761719</c:v>
                </c:pt>
                <c:pt idx="709">
                  <c:v>4.1207181701660156</c:v>
                </c:pt>
                <c:pt idx="710">
                  <c:v>4.1602498779296875</c:v>
                </c:pt>
                <c:pt idx="711">
                  <c:v>4.1401273498535156</c:v>
                </c:pt>
                <c:pt idx="712">
                  <c:v>4.17906396484375</c:v>
                </c:pt>
                <c:pt idx="713">
                  <c:v>4.1618482360839844</c:v>
                </c:pt>
                <c:pt idx="714">
                  <c:v>4.2016927490234375</c:v>
                </c:pt>
                <c:pt idx="715">
                  <c:v>4.2076703796386719</c:v>
                </c:pt>
                <c:pt idx="716">
                  <c:v>4.227800537109375</c:v>
                </c:pt>
                <c:pt idx="717">
                  <c:v>4.2326375732421875</c:v>
                </c:pt>
                <c:pt idx="718">
                  <c:v>4.2567807922363281</c:v>
                </c:pt>
                <c:pt idx="719">
                  <c:v>4.2786390075683594</c:v>
                </c:pt>
                <c:pt idx="720">
                  <c:v>4.2815343627929687</c:v>
                </c:pt>
                <c:pt idx="721">
                  <c:v>4.3028470764160156</c:v>
                </c:pt>
                <c:pt idx="722">
                  <c:v>4.3045636901855469</c:v>
                </c:pt>
                <c:pt idx="723">
                  <c:v>4.3422643432617187</c:v>
                </c:pt>
                <c:pt idx="724">
                  <c:v>4.3755552062988281</c:v>
                </c:pt>
                <c:pt idx="725">
                  <c:v>4.3638555297851562</c:v>
                </c:pt>
                <c:pt idx="726">
                  <c:v>4.4112340698242187</c:v>
                </c:pt>
                <c:pt idx="727">
                  <c:v>4.3944303283691406</c:v>
                </c:pt>
                <c:pt idx="728">
                  <c:v>4.4323217163085937</c:v>
                </c:pt>
                <c:pt idx="729">
                  <c:v>4.4701978454589844</c:v>
                </c:pt>
                <c:pt idx="730">
                  <c:v>4.458452392578125</c:v>
                </c:pt>
                <c:pt idx="731">
                  <c:v>4.4911748657226562</c:v>
                </c:pt>
                <c:pt idx="732">
                  <c:v>4.4788648376464844</c:v>
                </c:pt>
                <c:pt idx="733">
                  <c:v>4.5354406127929687</c:v>
                </c:pt>
                <c:pt idx="734">
                  <c:v>4.5233442077636719</c:v>
                </c:pt>
                <c:pt idx="735">
                  <c:v>4.5227567443847656</c:v>
                </c:pt>
                <c:pt idx="736">
                  <c:v>4.5598508605957031</c:v>
                </c:pt>
                <c:pt idx="737">
                  <c:v>4.5584241638183594</c:v>
                </c:pt>
                <c:pt idx="738">
                  <c:v>4.6031743774414062</c:v>
                </c:pt>
                <c:pt idx="739">
                  <c:v>4.5908605346679687</c:v>
                </c:pt>
                <c:pt idx="740">
                  <c:v>4.5978605041503906</c:v>
                </c:pt>
                <c:pt idx="741">
                  <c:v>4.6060506591796875</c:v>
                </c:pt>
                <c:pt idx="742">
                  <c:v>4.6498510131835937</c:v>
                </c:pt>
                <c:pt idx="743">
                  <c:v>4.6335851440429687</c:v>
                </c:pt>
                <c:pt idx="744">
                  <c:v>4.6507817993164062</c:v>
                </c:pt>
                <c:pt idx="745">
                  <c:v>4.6908246765136719</c:v>
                </c:pt>
                <c:pt idx="746">
                  <c:v>4.6710149536132812</c:v>
                </c:pt>
                <c:pt idx="747">
                  <c:v>4.7066289672851562</c:v>
                </c:pt>
                <c:pt idx="748">
                  <c:v>4.7302343139648437</c:v>
                </c:pt>
                <c:pt idx="749">
                  <c:v>4.7331983337402344</c:v>
                </c:pt>
                <c:pt idx="750">
                  <c:v>4.754106689453125</c:v>
                </c:pt>
                <c:pt idx="751">
                  <c:v>4.7610341796875</c:v>
                </c:pt>
                <c:pt idx="752">
                  <c:v>4.7816411743164062</c:v>
                </c:pt>
                <c:pt idx="753">
                  <c:v>4.7868100891113281</c:v>
                </c:pt>
                <c:pt idx="754">
                  <c:v>4.8063871154785156</c:v>
                </c:pt>
                <c:pt idx="755">
                  <c:v>4.8447705993652344</c:v>
                </c:pt>
                <c:pt idx="756">
                  <c:v>4.839189697265625</c:v>
                </c:pt>
                <c:pt idx="757">
                  <c:v>4.871477294921875</c:v>
                </c:pt>
                <c:pt idx="758">
                  <c:v>4.8491803894042969</c:v>
                </c:pt>
                <c:pt idx="759">
                  <c:v>4.8430120239257812</c:v>
                </c:pt>
                <c:pt idx="760">
                  <c:v>4.87980859375</c:v>
                </c:pt>
                <c:pt idx="761">
                  <c:v>4.8460141906738281</c:v>
                </c:pt>
                <c:pt idx="762">
                  <c:v>4.8813955078125</c:v>
                </c:pt>
                <c:pt idx="763">
                  <c:v>4.8543149719238281</c:v>
                </c:pt>
                <c:pt idx="764">
                  <c:v>4.8586484680175781</c:v>
                </c:pt>
                <c:pt idx="765">
                  <c:v>4.8960782775878906</c:v>
                </c:pt>
                <c:pt idx="766">
                  <c:v>4.8667546997070312</c:v>
                </c:pt>
                <c:pt idx="767">
                  <c:v>4.9007894287109375</c:v>
                </c:pt>
                <c:pt idx="768">
                  <c:v>4.8677617797851562</c:v>
                </c:pt>
                <c:pt idx="769">
                  <c:v>4.8652478942871094</c:v>
                </c:pt>
                <c:pt idx="770">
                  <c:v>4.9699384460449219</c:v>
                </c:pt>
                <c:pt idx="771">
                  <c:v>4.935136962890625</c:v>
                </c:pt>
                <c:pt idx="772">
                  <c:v>4.8945905456542969</c:v>
                </c:pt>
                <c:pt idx="773">
                  <c:v>4.8822385559082031</c:v>
                </c:pt>
                <c:pt idx="774">
                  <c:v>4.8941632995605469</c:v>
                </c:pt>
                <c:pt idx="775">
                  <c:v>4.8848478088378906</c:v>
                </c:pt>
                <c:pt idx="776">
                  <c:v>4.8892881164550781</c:v>
                </c:pt>
                <c:pt idx="777">
                  <c:v>4.9255849609375</c:v>
                </c:pt>
                <c:pt idx="778">
                  <c:v>4.8952848205566406</c:v>
                </c:pt>
                <c:pt idx="779">
                  <c:v>4.9346982727050781</c:v>
                </c:pt>
                <c:pt idx="780">
                  <c:v>4.9155408630371094</c:v>
                </c:pt>
                <c:pt idx="781">
                  <c:v>4.9381353149414062</c:v>
                </c:pt>
                <c:pt idx="782">
                  <c:v>4.9180509338378906</c:v>
                </c:pt>
                <c:pt idx="783">
                  <c:v>4.9426099548339844</c:v>
                </c:pt>
                <c:pt idx="784">
                  <c:v>4.9170285949707031</c:v>
                </c:pt>
                <c:pt idx="785">
                  <c:v>4.9411527404785156</c:v>
                </c:pt>
                <c:pt idx="786">
                  <c:v>4.9188443908691406</c:v>
                </c:pt>
                <c:pt idx="787">
                  <c:v>4.9387876281738281</c:v>
                </c:pt>
                <c:pt idx="788">
                  <c:v>4.9017011413574219</c:v>
                </c:pt>
                <c:pt idx="789">
                  <c:v>4.9276487121582031</c:v>
                </c:pt>
                <c:pt idx="790">
                  <c:v>4.9504338989257812</c:v>
                </c:pt>
                <c:pt idx="791">
                  <c:v>4.923540283203125</c:v>
                </c:pt>
                <c:pt idx="792">
                  <c:v>4.95445458984375</c:v>
                </c:pt>
                <c:pt idx="793">
                  <c:v>4.9228116760253906</c:v>
                </c:pt>
                <c:pt idx="794">
                  <c:v>4.9506017456054687</c:v>
                </c:pt>
                <c:pt idx="795">
                  <c:v>4.9228574523925781</c:v>
                </c:pt>
                <c:pt idx="796">
                  <c:v>4.9497091064453125</c:v>
                </c:pt>
                <c:pt idx="797">
                  <c:v>4.9468747863769531</c:v>
                </c:pt>
                <c:pt idx="798">
                  <c:v>4.9259664306640625</c:v>
                </c:pt>
                <c:pt idx="799">
                  <c:v>4.9598294982910156</c:v>
                </c:pt>
                <c:pt idx="800">
                  <c:v>4.9265653381347656</c:v>
                </c:pt>
                <c:pt idx="801">
                  <c:v>4.9490567932128906</c:v>
                </c:pt>
                <c:pt idx="802">
                  <c:v>4.964311767578125</c:v>
                </c:pt>
                <c:pt idx="803">
                  <c:v>4.930254150390625</c:v>
                </c:pt>
                <c:pt idx="804">
                  <c:v>4.9140989074707031</c:v>
                </c:pt>
                <c:pt idx="805">
                  <c:v>4.9485074768066406</c:v>
                </c:pt>
                <c:pt idx="806">
                  <c:v>4.9537984619140625</c:v>
                </c:pt>
                <c:pt idx="807">
                  <c:v>4.9334012756347656</c:v>
                </c:pt>
                <c:pt idx="808">
                  <c:v>4.9529859313964844</c:v>
                </c:pt>
                <c:pt idx="809">
                  <c:v>4.91539208984375</c:v>
                </c:pt>
                <c:pt idx="810">
                  <c:v>4.9463826904296875</c:v>
                </c:pt>
                <c:pt idx="811">
                  <c:v>4.9613706359863281</c:v>
                </c:pt>
                <c:pt idx="812">
                  <c:v>4.9250318298339844</c:v>
                </c:pt>
                <c:pt idx="813">
                  <c:v>4.9321882019042969</c:v>
                </c:pt>
                <c:pt idx="814">
                  <c:v>4.9528943786621094</c:v>
                </c:pt>
                <c:pt idx="815">
                  <c:v>4.9239255676269531</c:v>
                </c:pt>
                <c:pt idx="816">
                  <c:v>4.9475385437011719</c:v>
                </c:pt>
                <c:pt idx="817">
                  <c:v>4.9635946044921875</c:v>
                </c:pt>
                <c:pt idx="818">
                  <c:v>4.9382650146484375</c:v>
                </c:pt>
                <c:pt idx="819">
                  <c:v>4.9318067321777344</c:v>
                </c:pt>
                <c:pt idx="820">
                  <c:v>4.9279386291503906</c:v>
                </c:pt>
                <c:pt idx="821">
                  <c:v>4.9517156372070312</c:v>
                </c:pt>
                <c:pt idx="822">
                  <c:v>4.9610730895996094</c:v>
                </c:pt>
                <c:pt idx="823">
                  <c:v>4.9323713073730469</c:v>
                </c:pt>
                <c:pt idx="824">
                  <c:v>4.9120504150390625</c:v>
                </c:pt>
                <c:pt idx="825">
                  <c:v>4.9477941284179687</c:v>
                </c:pt>
                <c:pt idx="826">
                  <c:v>4.9256078491210937</c:v>
                </c:pt>
                <c:pt idx="827">
                  <c:v>4.95103662109375</c:v>
                </c:pt>
                <c:pt idx="828">
                  <c:v>4.925676513671875</c:v>
                </c:pt>
                <c:pt idx="829">
                  <c:v>4.9478551635742187</c:v>
                </c:pt>
                <c:pt idx="830">
                  <c:v>4.9274999389648437</c:v>
                </c:pt>
                <c:pt idx="831">
                  <c:v>4.9493238220214844</c:v>
                </c:pt>
                <c:pt idx="832">
                  <c:v>4.9214421997070312</c:v>
                </c:pt>
                <c:pt idx="833">
                  <c:v>4.9564763793945312</c:v>
                </c:pt>
                <c:pt idx="834">
                  <c:v>4.9196798095703125</c:v>
                </c:pt>
                <c:pt idx="835">
                  <c:v>4.9174863586425781</c:v>
                </c:pt>
                <c:pt idx="836">
                  <c:v>4.9418432006835937</c:v>
                </c:pt>
                <c:pt idx="837">
                  <c:v>4.9641248474121094</c:v>
                </c:pt>
                <c:pt idx="838">
                  <c:v>4.9404775390625</c:v>
                </c:pt>
                <c:pt idx="839">
                  <c:v>4.9616147766113281</c:v>
                </c:pt>
                <c:pt idx="840">
                  <c:v>4.9254056701660156</c:v>
                </c:pt>
                <c:pt idx="841">
                  <c:v>4.9595586547851562</c:v>
                </c:pt>
                <c:pt idx="842">
                  <c:v>4.92271630859375</c:v>
                </c:pt>
                <c:pt idx="843">
                  <c:v>4.9153501281738281</c:v>
                </c:pt>
                <c:pt idx="844">
                  <c:v>4.9377195129394531</c:v>
                </c:pt>
                <c:pt idx="845">
                  <c:v>4.9576169738769531</c:v>
                </c:pt>
                <c:pt idx="846">
                  <c:v>4.9239255676269531</c:v>
                </c:pt>
                <c:pt idx="847">
                  <c:v>4.9261495361328125</c:v>
                </c:pt>
                <c:pt idx="848">
                  <c:v>4.9614621887207031</c:v>
                </c:pt>
                <c:pt idx="849">
                  <c:v>4.9277707824707031</c:v>
                </c:pt>
                <c:pt idx="850">
                  <c:v>4.9549085388183594</c:v>
                </c:pt>
                <c:pt idx="851">
                  <c:v>4.9203206787109375</c:v>
                </c:pt>
                <c:pt idx="852">
                  <c:v>4.9116307983398437</c:v>
                </c:pt>
                <c:pt idx="853">
                  <c:v>4.9289609680175781</c:v>
                </c:pt>
                <c:pt idx="854">
                  <c:v>4.9280072937011719</c:v>
                </c:pt>
                <c:pt idx="855">
                  <c:v>4.9585477600097656</c:v>
                </c:pt>
                <c:pt idx="856">
                  <c:v>4.9224950561523437</c:v>
                </c:pt>
                <c:pt idx="857">
                  <c:v>4.959367919921875</c:v>
                </c:pt>
                <c:pt idx="858">
                  <c:v>4.9224836120605469</c:v>
                </c:pt>
                <c:pt idx="859">
                  <c:v>4.9542524108886719</c:v>
                </c:pt>
                <c:pt idx="860">
                  <c:v>4.9218427429199219</c:v>
                </c:pt>
                <c:pt idx="861">
                  <c:v>4.9581891784667969</c:v>
                </c:pt>
                <c:pt idx="862">
                  <c:v>4.9216367492675781</c:v>
                </c:pt>
                <c:pt idx="863">
                  <c:v>4.9247876892089844</c:v>
                </c:pt>
                <c:pt idx="864">
                  <c:v>4.9333020935058594</c:v>
                </c:pt>
                <c:pt idx="865">
                  <c:v>4.9191381225585937</c:v>
                </c:pt>
                <c:pt idx="866">
                  <c:v>4.9480039367675781</c:v>
                </c:pt>
                <c:pt idx="867">
                  <c:v>4.9605237731933594</c:v>
                </c:pt>
                <c:pt idx="868">
                  <c:v>4.9320508728027344</c:v>
                </c:pt>
                <c:pt idx="869">
                  <c:v>4.9280683288574219</c:v>
                </c:pt>
                <c:pt idx="870">
                  <c:v>4.9517575988769531</c:v>
                </c:pt>
                <c:pt idx="871">
                  <c:v>4.9133321533203125</c:v>
                </c:pt>
                <c:pt idx="872">
                  <c:v>4.9481260070800781</c:v>
                </c:pt>
                <c:pt idx="873">
                  <c:v>4.9382611999511719</c:v>
                </c:pt>
                <c:pt idx="874">
                  <c:v>4.9211332092285156</c:v>
                </c:pt>
                <c:pt idx="875">
                  <c:v>4.9514257202148437</c:v>
                </c:pt>
                <c:pt idx="876">
                  <c:v>4.9674588928222656</c:v>
                </c:pt>
                <c:pt idx="877">
                  <c:v>4.9386007080078125</c:v>
                </c:pt>
                <c:pt idx="878">
                  <c:v>4.9332792053222656</c:v>
                </c:pt>
                <c:pt idx="879">
                  <c:v>4.9350950012207031</c:v>
                </c:pt>
                <c:pt idx="880">
                  <c:v>4.9168912658691406</c:v>
                </c:pt>
                <c:pt idx="881">
                  <c:v>4.9318372497558594</c:v>
                </c:pt>
                <c:pt idx="882">
                  <c:v>4.9557172546386719</c:v>
                </c:pt>
                <c:pt idx="883">
                  <c:v>4.9147969970703125</c:v>
                </c:pt>
                <c:pt idx="884">
                  <c:v>4.94481103515625</c:v>
                </c:pt>
                <c:pt idx="885">
                  <c:v>4.9226781616210937</c:v>
                </c:pt>
                <c:pt idx="886">
                  <c:v>4.9294950256347656</c:v>
                </c:pt>
                <c:pt idx="887">
                  <c:v>4.9606458435058594</c:v>
                </c:pt>
                <c:pt idx="888">
                  <c:v>4.9270917663574219</c:v>
                </c:pt>
                <c:pt idx="889">
                  <c:v>4.9226896057128906</c:v>
                </c:pt>
                <c:pt idx="890">
                  <c:v>4.9459668884277344</c:v>
                </c:pt>
                <c:pt idx="891">
                  <c:v>4.914934326171875</c:v>
                </c:pt>
                <c:pt idx="892">
                  <c:v>4.9505712280273437</c:v>
                </c:pt>
                <c:pt idx="893">
                  <c:v>4.9267637023925781</c:v>
                </c:pt>
                <c:pt idx="894">
                  <c:v>4.9568158874511719</c:v>
                </c:pt>
                <c:pt idx="895">
                  <c:v>4.9246541748046875</c:v>
                </c:pt>
                <c:pt idx="896">
                  <c:v>4.9526578674316406</c:v>
                </c:pt>
                <c:pt idx="897">
                  <c:v>4.9309942016601562</c:v>
                </c:pt>
                <c:pt idx="898">
                  <c:v>4.9546033630371094</c:v>
                </c:pt>
                <c:pt idx="899">
                  <c:v>4.9258023986816406</c:v>
                </c:pt>
                <c:pt idx="900">
                  <c:v>4.9213506469726562</c:v>
                </c:pt>
                <c:pt idx="901">
                  <c:v>4.9457380065917969</c:v>
                </c:pt>
                <c:pt idx="902">
                  <c:v>4.9245588073730469</c:v>
                </c:pt>
                <c:pt idx="903">
                  <c:v>4.95250146484375</c:v>
                </c:pt>
                <c:pt idx="904">
                  <c:v>4.9142247924804687</c:v>
                </c:pt>
                <c:pt idx="905">
                  <c:v>4.9459211120605469</c:v>
                </c:pt>
                <c:pt idx="906">
                  <c:v>4.9610616455078125</c:v>
                </c:pt>
                <c:pt idx="907">
                  <c:v>4.9320127258300781</c:v>
                </c:pt>
                <c:pt idx="908">
                  <c:v>4.9237157592773437</c:v>
                </c:pt>
                <c:pt idx="909">
                  <c:v>4.9314977416992187</c:v>
                </c:pt>
                <c:pt idx="910">
                  <c:v>4.9399854431152344</c:v>
                </c:pt>
                <c:pt idx="911">
                  <c:v>4.9296895751953125</c:v>
                </c:pt>
                <c:pt idx="912">
                  <c:v>4.95933740234375</c:v>
                </c:pt>
                <c:pt idx="913">
                  <c:v>4.9449712524414062</c:v>
                </c:pt>
                <c:pt idx="914">
                  <c:v>4.9326574096679687</c:v>
                </c:pt>
                <c:pt idx="915">
                  <c:v>4.9536802062988281</c:v>
                </c:pt>
                <c:pt idx="916">
                  <c:v>4.9140455017089844</c:v>
                </c:pt>
                <c:pt idx="917">
                  <c:v>4.947710205078125</c:v>
                </c:pt>
                <c:pt idx="918">
                  <c:v>4.9085370788574219</c:v>
                </c:pt>
                <c:pt idx="919">
                  <c:v>4.9444257507324219</c:v>
                </c:pt>
                <c:pt idx="920">
                  <c:v>4.9623204956054687</c:v>
                </c:pt>
                <c:pt idx="921">
                  <c:v>4.9301702270507812</c:v>
                </c:pt>
                <c:pt idx="922">
                  <c:v>4.9570447692871094</c:v>
                </c:pt>
                <c:pt idx="923">
                  <c:v>4.9222127685546875</c:v>
                </c:pt>
                <c:pt idx="924">
                  <c:v>4.9510556945800781</c:v>
                </c:pt>
                <c:pt idx="925">
                  <c:v>4.9261609802246094</c:v>
                </c:pt>
                <c:pt idx="926">
                  <c:v>4.9574720153808594</c:v>
                </c:pt>
                <c:pt idx="927">
                  <c:v>4.9233495483398437</c:v>
                </c:pt>
                <c:pt idx="928">
                  <c:v>4.9636899719238281</c:v>
                </c:pt>
                <c:pt idx="929">
                  <c:v>4.9388524780273437</c:v>
                </c:pt>
                <c:pt idx="930">
                  <c:v>4.9627134094238281</c:v>
                </c:pt>
                <c:pt idx="931">
                  <c:v>4.9344236145019531</c:v>
                </c:pt>
                <c:pt idx="932">
                  <c:v>4.9559766540527344</c:v>
                </c:pt>
                <c:pt idx="933">
                  <c:v>4.9162236938476562</c:v>
                </c:pt>
                <c:pt idx="934">
                  <c:v>4.9456311950683594</c:v>
                </c:pt>
                <c:pt idx="935">
                  <c:v>4.931047607421875</c:v>
                </c:pt>
                <c:pt idx="936">
                  <c:v>4.9518491516113281</c:v>
                </c:pt>
                <c:pt idx="937">
                  <c:v>4.9200536499023437</c:v>
                </c:pt>
                <c:pt idx="938">
                  <c:v>4.9465543518066406</c:v>
                </c:pt>
                <c:pt idx="939">
                  <c:v>4.9377118835449219</c:v>
                </c:pt>
                <c:pt idx="940">
                  <c:v>4.92759912109375</c:v>
                </c:pt>
                <c:pt idx="941">
                  <c:v>4.9124891052246094</c:v>
                </c:pt>
                <c:pt idx="942">
                  <c:v>4.9378568420410156</c:v>
                </c:pt>
                <c:pt idx="943">
                  <c:v>4.9572202453613281</c:v>
                </c:pt>
                <c:pt idx="944">
                  <c:v>4.9287969360351562</c:v>
                </c:pt>
                <c:pt idx="945">
                  <c:v>4.9587842712402344</c:v>
                </c:pt>
                <c:pt idx="946">
                  <c:v>4.9170934448242187</c:v>
                </c:pt>
                <c:pt idx="947">
                  <c:v>4.9377881774902344</c:v>
                </c:pt>
                <c:pt idx="948">
                  <c:v>4.9125005493164062</c:v>
                </c:pt>
                <c:pt idx="949">
                  <c:v>4.941118408203125</c:v>
                </c:pt>
                <c:pt idx="950">
                  <c:v>4.959856201171875</c:v>
                </c:pt>
                <c:pt idx="951">
                  <c:v>4.9318067321777344</c:v>
                </c:pt>
                <c:pt idx="952">
                  <c:v>4.9202100524902344</c:v>
                </c:pt>
                <c:pt idx="953">
                  <c:v>4.9082166442871094</c:v>
                </c:pt>
                <c:pt idx="954">
                  <c:v>4.9312955627441406</c:v>
                </c:pt>
                <c:pt idx="955">
                  <c:v>4.9547559509277344</c:v>
                </c:pt>
                <c:pt idx="956">
                  <c:v>4.9168149719238281</c:v>
                </c:pt>
                <c:pt idx="957">
                  <c:v>4.9433538208007812</c:v>
                </c:pt>
                <c:pt idx="958">
                  <c:v>4.9396268615722656</c:v>
                </c:pt>
                <c:pt idx="959">
                  <c:v>4.9249822387695312</c:v>
                </c:pt>
                <c:pt idx="960">
                  <c:v>4.95274560546875</c:v>
                </c:pt>
                <c:pt idx="961">
                  <c:v>4.9213697204589844</c:v>
                </c:pt>
                <c:pt idx="962">
                  <c:v>4.9482099304199219</c:v>
                </c:pt>
                <c:pt idx="963">
                  <c:v>4.9412748107910156</c:v>
                </c:pt>
                <c:pt idx="964">
                  <c:v>4.9227124938964844</c:v>
                </c:pt>
                <c:pt idx="965">
                  <c:v>4.949541259765625</c:v>
                </c:pt>
                <c:pt idx="966">
                  <c:v>4.9130346069335937</c:v>
                </c:pt>
                <c:pt idx="967">
                  <c:v>4.9359838256835937</c:v>
                </c:pt>
                <c:pt idx="968">
                  <c:v>4.9610616455078125</c:v>
                </c:pt>
                <c:pt idx="969">
                  <c:v>4.9311315307617187</c:v>
                </c:pt>
                <c:pt idx="970">
                  <c:v>4.9084798583984375</c:v>
                </c:pt>
                <c:pt idx="971">
                  <c:v>4.9356138000488281</c:v>
                </c:pt>
                <c:pt idx="972">
                  <c:v>4.9278775939941406</c:v>
                </c:pt>
                <c:pt idx="973">
                  <c:v>4.9592267761230469</c:v>
                </c:pt>
                <c:pt idx="974">
                  <c:v>4.9307195434570312</c:v>
                </c:pt>
                <c:pt idx="975">
                  <c:v>4.9533902893066406</c:v>
                </c:pt>
                <c:pt idx="976">
                  <c:v>4.9233609924316406</c:v>
                </c:pt>
                <c:pt idx="977">
                  <c:v>4.9467260131835937</c:v>
                </c:pt>
                <c:pt idx="978">
                  <c:v>4.9627134094238281</c:v>
                </c:pt>
                <c:pt idx="979">
                  <c:v>4.9371167907714844</c:v>
                </c:pt>
                <c:pt idx="980">
                  <c:v>4.9307882080078125</c:v>
                </c:pt>
                <c:pt idx="981">
                  <c:v>4.9286100158691406</c:v>
                </c:pt>
                <c:pt idx="982">
                  <c:v>4.933977294921875</c:v>
                </c:pt>
                <c:pt idx="983">
                  <c:v>4.9211332092285156</c:v>
                </c:pt>
                <c:pt idx="984">
                  <c:v>4.9462491760253906</c:v>
                </c:pt>
                <c:pt idx="985">
                  <c:v>4.9431859741210937</c:v>
                </c:pt>
                <c:pt idx="986">
                  <c:v>4.9410421142578125</c:v>
                </c:pt>
                <c:pt idx="987">
                  <c:v>4.9401075134277344</c:v>
                </c:pt>
                <c:pt idx="988">
                  <c:v>4.9181272277832031</c:v>
                </c:pt>
                <c:pt idx="989">
                  <c:v>4.9089109191894531</c:v>
                </c:pt>
                <c:pt idx="990">
                  <c:v>4.9431058654785156</c:v>
                </c:pt>
                <c:pt idx="991">
                  <c:v>4.9417325744628906</c:v>
                </c:pt>
                <c:pt idx="992">
                  <c:v>4.9329740295410156</c:v>
                </c:pt>
                <c:pt idx="993">
                  <c:v>4.9312879333496094</c:v>
                </c:pt>
                <c:pt idx="994">
                  <c:v>4.9192220458984375</c:v>
                </c:pt>
                <c:pt idx="995">
                  <c:v>4.9367200622558594</c:v>
                </c:pt>
                <c:pt idx="996">
                  <c:v>4.9360601196289062</c:v>
                </c:pt>
                <c:pt idx="997">
                  <c:v>4.9287664184570312</c:v>
                </c:pt>
                <c:pt idx="998">
                  <c:v>4.9233838806152344</c:v>
                </c:pt>
                <c:pt idx="999">
                  <c:v>4.9325391540527344</c:v>
                </c:pt>
                <c:pt idx="1000">
                  <c:v>4.9160253295898437</c:v>
                </c:pt>
                <c:pt idx="1001">
                  <c:v>4.9397870788574219</c:v>
                </c:pt>
                <c:pt idx="1002">
                  <c:v>4.936479736328125</c:v>
                </c:pt>
                <c:pt idx="1003">
                  <c:v>4.9208051452636719</c:v>
                </c:pt>
                <c:pt idx="1004">
                  <c:v>4.9173032531738281</c:v>
                </c:pt>
                <c:pt idx="1005">
                  <c:v>4.9425298461914062</c:v>
                </c:pt>
                <c:pt idx="1006">
                  <c:v>4.9144078979492187</c:v>
                </c:pt>
                <c:pt idx="1007">
                  <c:v>4.9396917114257812</c:v>
                </c:pt>
                <c:pt idx="1008">
                  <c:v>4.9690343627929687</c:v>
                </c:pt>
                <c:pt idx="1009">
                  <c:v>4.9375974426269531</c:v>
                </c:pt>
                <c:pt idx="1010">
                  <c:v>4.92943017578125</c:v>
                </c:pt>
                <c:pt idx="1011">
                  <c:v>4.942278076171875</c:v>
                </c:pt>
                <c:pt idx="1012">
                  <c:v>4.9260999450683594</c:v>
                </c:pt>
                <c:pt idx="1013">
                  <c:v>4.9498044738769531</c:v>
                </c:pt>
                <c:pt idx="1014">
                  <c:v>4.9280492553710937</c:v>
                </c:pt>
                <c:pt idx="1015">
                  <c:v>4.9465734252929687</c:v>
                </c:pt>
                <c:pt idx="1016">
                  <c:v>4.9219991455078125</c:v>
                </c:pt>
                <c:pt idx="1017">
                  <c:v>4.9256650695800781</c:v>
                </c:pt>
                <c:pt idx="1018">
                  <c:v>4.9328901062011719</c:v>
                </c:pt>
                <c:pt idx="1019">
                  <c:v>4.9165059814453125</c:v>
                </c:pt>
                <c:pt idx="1020">
                  <c:v>4.937151123046875</c:v>
                </c:pt>
                <c:pt idx="1021">
                  <c:v>4.929826904296875</c:v>
                </c:pt>
                <c:pt idx="1022">
                  <c:v>4.9314977416992187</c:v>
                </c:pt>
                <c:pt idx="1023">
                  <c:v>4.9137288818359375</c:v>
                </c:pt>
                <c:pt idx="1024">
                  <c:v>4.9450284729003906</c:v>
                </c:pt>
                <c:pt idx="1025">
                  <c:v>4.9071752319335937</c:v>
                </c:pt>
                <c:pt idx="1026">
                  <c:v>4.9374601135253906</c:v>
                </c:pt>
                <c:pt idx="1027">
                  <c:v>4.953935791015625</c:v>
                </c:pt>
                <c:pt idx="1028">
                  <c:v>4.9277745971679687</c:v>
                </c:pt>
                <c:pt idx="1029">
                  <c:v>4.95457666015625</c:v>
                </c:pt>
                <c:pt idx="1030">
                  <c:v>4.9260923156738281</c:v>
                </c:pt>
                <c:pt idx="1031">
                  <c:v>4.9534436950683594</c:v>
                </c:pt>
                <c:pt idx="1032">
                  <c:v>4.9222127685546875</c:v>
                </c:pt>
                <c:pt idx="1033">
                  <c:v>4.9563619384765625</c:v>
                </c:pt>
                <c:pt idx="1034">
                  <c:v>4.9256231079101562</c:v>
                </c:pt>
                <c:pt idx="1035">
                  <c:v>4.9506208190917969</c:v>
                </c:pt>
                <c:pt idx="1036">
                  <c:v>4.9224530944824219</c:v>
                </c:pt>
                <c:pt idx="1037">
                  <c:v>4.9268514404296875</c:v>
                </c:pt>
                <c:pt idx="1038">
                  <c:v>4.9296094665527344</c:v>
                </c:pt>
                <c:pt idx="1039">
                  <c:v>4.9558202514648437</c:v>
                </c:pt>
                <c:pt idx="1040">
                  <c:v>4.9233190307617187</c:v>
                </c:pt>
                <c:pt idx="1041">
                  <c:v>4.9443990478515625</c:v>
                </c:pt>
                <c:pt idx="1042">
                  <c:v>4.9591695556640625</c:v>
                </c:pt>
                <c:pt idx="1043">
                  <c:v>4.9266988525390625</c:v>
                </c:pt>
                <c:pt idx="1044">
                  <c:v>4.9234105834960937</c:v>
                </c:pt>
                <c:pt idx="1045">
                  <c:v>4.9413434753417969</c:v>
                </c:pt>
                <c:pt idx="1046">
                  <c:v>4.9278165588378906</c:v>
                </c:pt>
                <c:pt idx="1047">
                  <c:v>4.9525510559082031</c:v>
                </c:pt>
                <c:pt idx="1048">
                  <c:v>4.9069539794921875</c:v>
                </c:pt>
                <c:pt idx="1049">
                  <c:v>4.9386083374023437</c:v>
                </c:pt>
                <c:pt idx="1050">
                  <c:v>4.91502587890625</c:v>
                </c:pt>
                <c:pt idx="1051">
                  <c:v>4.9391080627441406</c:v>
                </c:pt>
                <c:pt idx="1052">
                  <c:v>4.9152242431640625</c:v>
                </c:pt>
                <c:pt idx="1053">
                  <c:v>4.9398290405273437</c:v>
                </c:pt>
                <c:pt idx="1054">
                  <c:v>4.9089833984375</c:v>
                </c:pt>
                <c:pt idx="1055">
                  <c:v>4.9358770141601562</c:v>
                </c:pt>
                <c:pt idx="1056">
                  <c:v>4.9531080017089844</c:v>
                </c:pt>
                <c:pt idx="1057">
                  <c:v>4.9181463012695312</c:v>
                </c:pt>
                <c:pt idx="1058">
                  <c:v>4.9240552673339844</c:v>
                </c:pt>
                <c:pt idx="1059">
                  <c:v>4.9255429992675781</c:v>
                </c:pt>
                <c:pt idx="1060">
                  <c:v>4.9198552856445312</c:v>
                </c:pt>
                <c:pt idx="1061">
                  <c:v>4.9247724304199219</c:v>
                </c:pt>
                <c:pt idx="1062">
                  <c:v>4.9412824401855469</c:v>
                </c:pt>
                <c:pt idx="1063">
                  <c:v>4.9291059265136719</c:v>
                </c:pt>
                <c:pt idx="1064">
                  <c:v>4.9553586730957031</c:v>
                </c:pt>
                <c:pt idx="1065">
                  <c:v>4.9271070251464844</c:v>
                </c:pt>
                <c:pt idx="1066">
                  <c:v>4.9481832275390625</c:v>
                </c:pt>
                <c:pt idx="1067">
                  <c:v>4.91465966796875</c:v>
                </c:pt>
                <c:pt idx="1068">
                  <c:v>4.9376737365722656</c:v>
                </c:pt>
                <c:pt idx="1069">
                  <c:v>4.9312383422851562</c:v>
                </c:pt>
                <c:pt idx="1070">
                  <c:v>4.9196569213867187</c:v>
                </c:pt>
                <c:pt idx="1071">
                  <c:v>4.9468023071289062</c:v>
                </c:pt>
                <c:pt idx="1072">
                  <c:v>4.9164029846191406</c:v>
                </c:pt>
                <c:pt idx="1073">
                  <c:v>4.9425641784667969</c:v>
                </c:pt>
                <c:pt idx="1074">
                  <c:v>4.9167539367675781</c:v>
                </c:pt>
                <c:pt idx="1075">
                  <c:v>4.9365369567871094</c:v>
                </c:pt>
                <c:pt idx="1076">
                  <c:v>4.9191037902832031</c:v>
                </c:pt>
                <c:pt idx="1077">
                  <c:v>4.9115926513671875</c:v>
                </c:pt>
                <c:pt idx="1078">
                  <c:v>4.9354650268554687</c:v>
                </c:pt>
                <c:pt idx="1079">
                  <c:v>4.9402295837402344</c:v>
                </c:pt>
                <c:pt idx="1080">
                  <c:v>4.9336759338378906</c:v>
                </c:pt>
                <c:pt idx="1081">
                  <c:v>4.9561712036132812</c:v>
                </c:pt>
                <c:pt idx="1082">
                  <c:v>4.9250966796875</c:v>
                </c:pt>
                <c:pt idx="1083">
                  <c:v>4.9523259887695312</c:v>
                </c:pt>
                <c:pt idx="1084">
                  <c:v>4.925432373046875</c:v>
                </c:pt>
                <c:pt idx="1085">
                  <c:v>4.9488889465332031</c:v>
                </c:pt>
                <c:pt idx="1086">
                  <c:v>4.9130346069335937</c:v>
                </c:pt>
                <c:pt idx="1087">
                  <c:v>4.9487630615234375</c:v>
                </c:pt>
                <c:pt idx="1088">
                  <c:v>4.9288045654296875</c:v>
                </c:pt>
                <c:pt idx="1089">
                  <c:v>4.95469873046875</c:v>
                </c:pt>
                <c:pt idx="1090">
                  <c:v>4.9320890197753906</c:v>
                </c:pt>
                <c:pt idx="1091">
                  <c:v>4.9513761291503906</c:v>
                </c:pt>
                <c:pt idx="1092">
                  <c:v>4.946367431640625</c:v>
                </c:pt>
                <c:pt idx="1093">
                  <c:v>4.9295789489746094</c:v>
                </c:pt>
                <c:pt idx="1094">
                  <c:v>4.9168760070800781</c:v>
                </c:pt>
                <c:pt idx="1095">
                  <c:v>4.9457380065917969</c:v>
                </c:pt>
                <c:pt idx="1096">
                  <c:v>4.9223233947753906</c:v>
                </c:pt>
                <c:pt idx="1097">
                  <c:v>4.9407178649902344</c:v>
                </c:pt>
                <c:pt idx="1098">
                  <c:v>4.92906396484375</c:v>
                </c:pt>
                <c:pt idx="1099">
                  <c:v>4.9589025268554687</c:v>
                </c:pt>
                <c:pt idx="1100">
                  <c:v>4.9292203674316406</c:v>
                </c:pt>
                <c:pt idx="1101">
                  <c:v>4.9271070251464844</c:v>
                </c:pt>
                <c:pt idx="1102">
                  <c:v>4.9598752746582031</c:v>
                </c:pt>
                <c:pt idx="1103">
                  <c:v>4.9410382995605469</c:v>
                </c:pt>
                <c:pt idx="1104">
                  <c:v>4.9602376708984375</c:v>
                </c:pt>
                <c:pt idx="1105">
                  <c:v>4.9368268737792969</c:v>
                </c:pt>
                <c:pt idx="1106">
                  <c:v>4.9564725646972656</c:v>
                </c:pt>
                <c:pt idx="1107">
                  <c:v>4.9418851623535156</c:v>
                </c:pt>
                <c:pt idx="1108">
                  <c:v>4.9382306823730469</c:v>
                </c:pt>
                <c:pt idx="1109">
                  <c:v>4.9242040405273437</c:v>
                </c:pt>
                <c:pt idx="1110">
                  <c:v>4.9510900268554687</c:v>
                </c:pt>
                <c:pt idx="1111">
                  <c:v>4.9465848693847656</c:v>
                </c:pt>
                <c:pt idx="1112">
                  <c:v>4.9299222717285156</c:v>
                </c:pt>
                <c:pt idx="1113">
                  <c:v>4.9557706604003906</c:v>
                </c:pt>
                <c:pt idx="1114">
                  <c:v>4.9326078186035156</c:v>
                </c:pt>
                <c:pt idx="1115">
                  <c:v>4.91380517578125</c:v>
                </c:pt>
                <c:pt idx="1116">
                  <c:v>4.9379026184082031</c:v>
                </c:pt>
                <c:pt idx="1117">
                  <c:v>4.9367925415039062</c:v>
                </c:pt>
                <c:pt idx="1118">
                  <c:v>4.9505101928710937</c:v>
                </c:pt>
                <c:pt idx="1119">
                  <c:v>4.9223539123535156</c:v>
                </c:pt>
                <c:pt idx="1120">
                  <c:v>4.9576360473632812</c:v>
                </c:pt>
                <c:pt idx="1121">
                  <c:v>4.9226743469238281</c:v>
                </c:pt>
                <c:pt idx="1122">
                  <c:v>4.953142333984375</c:v>
                </c:pt>
                <c:pt idx="1123">
                  <c:v>4.9227926025390625</c:v>
                </c:pt>
                <c:pt idx="1124">
                  <c:v>4.9491826782226562</c:v>
                </c:pt>
                <c:pt idx="1125">
                  <c:v>4.9202596435546875</c:v>
                </c:pt>
                <c:pt idx="1126">
                  <c:v>4.9439298400878906</c:v>
                </c:pt>
                <c:pt idx="1127">
                  <c:v>4.9638807067871094</c:v>
                </c:pt>
                <c:pt idx="1128">
                  <c:v>4.9436933288574219</c:v>
                </c:pt>
                <c:pt idx="1129">
                  <c:v>4.9638158569335937</c:v>
                </c:pt>
                <c:pt idx="1130">
                  <c:v>4.9419309387207031</c:v>
                </c:pt>
                <c:pt idx="1131">
                  <c:v>4.9608594665527344</c:v>
                </c:pt>
                <c:pt idx="1132">
                  <c:v>4.9299070129394531</c:v>
                </c:pt>
                <c:pt idx="1133">
                  <c:v>4.953264404296875</c:v>
                </c:pt>
                <c:pt idx="1134">
                  <c:v>4.9203435668945312</c:v>
                </c:pt>
                <c:pt idx="1135">
                  <c:v>5.0039808044433594</c:v>
                </c:pt>
                <c:pt idx="1136">
                  <c:v>4.9709188232421875</c:v>
                </c:pt>
                <c:pt idx="1137">
                  <c:v>4.9239713439941406</c:v>
                </c:pt>
                <c:pt idx="1138">
                  <c:v>4.9999639282226562</c:v>
                </c:pt>
                <c:pt idx="1139">
                  <c:v>4.978960205078125</c:v>
                </c:pt>
                <c:pt idx="1140">
                  <c:v>4.9364301452636719</c:v>
                </c:pt>
                <c:pt idx="1141">
                  <c:v>5.0020887145996094</c:v>
                </c:pt>
                <c:pt idx="1142">
                  <c:v>4.9688970336914062</c:v>
                </c:pt>
                <c:pt idx="1143">
                  <c:v>4.920732666015625</c:v>
                </c:pt>
                <c:pt idx="1144">
                  <c:v>4.93565576171875</c:v>
                </c:pt>
                <c:pt idx="1145">
                  <c:v>4.9937078247070312</c:v>
                </c:pt>
                <c:pt idx="1146">
                  <c:v>4.9575139770507812</c:v>
                </c:pt>
                <c:pt idx="1147">
                  <c:v>4.9385091552734375</c:v>
                </c:pt>
                <c:pt idx="1148">
                  <c:v>4.9498731384277344</c:v>
                </c:pt>
                <c:pt idx="1149">
                  <c:v>4.943010498046875</c:v>
                </c:pt>
                <c:pt idx="1150">
                  <c:v>4.9560376892089844</c:v>
                </c:pt>
                <c:pt idx="1151">
                  <c:v>4.9326268920898437</c:v>
                </c:pt>
                <c:pt idx="1152">
                  <c:v>4.9489194641113281</c:v>
                </c:pt>
                <c:pt idx="1153">
                  <c:v>4.9362928161621094</c:v>
                </c:pt>
                <c:pt idx="1154">
                  <c:v>4.9312230834960937</c:v>
                </c:pt>
                <c:pt idx="1155">
                  <c:v>4.9170743713378906</c:v>
                </c:pt>
                <c:pt idx="1156">
                  <c:v>4.9654256591796875</c:v>
                </c:pt>
                <c:pt idx="1157">
                  <c:v>4.9449865112304687</c:v>
                </c:pt>
                <c:pt idx="1158">
                  <c:v>4.9364034423828125</c:v>
                </c:pt>
                <c:pt idx="1159">
                  <c:v>4.9324590454101562</c:v>
                </c:pt>
                <c:pt idx="1160">
                  <c:v>4.9353162536621094</c:v>
                </c:pt>
                <c:pt idx="1161">
                  <c:v>5.0055829772949219</c:v>
                </c:pt>
                <c:pt idx="1162">
                  <c:v>4.9908200988769531</c:v>
                </c:pt>
                <c:pt idx="1163">
                  <c:v>4.9531156311035156</c:v>
                </c:pt>
                <c:pt idx="1164">
                  <c:v>4.9470845947265625</c:v>
                </c:pt>
                <c:pt idx="1165">
                  <c:v>4.9475003967285156</c:v>
                </c:pt>
                <c:pt idx="1166">
                  <c:v>4.9220334777832031</c:v>
                </c:pt>
                <c:pt idx="1167">
                  <c:v>4.9620572814941406</c:v>
                </c:pt>
                <c:pt idx="1168">
                  <c:v>4.9402829895019531</c:v>
                </c:pt>
                <c:pt idx="1169">
                  <c:v>4.9653341064453125</c:v>
                </c:pt>
                <c:pt idx="1170">
                  <c:v>4.9320279846191406</c:v>
                </c:pt>
                <c:pt idx="1171">
                  <c:v>4.9298383483886719</c:v>
                </c:pt>
                <c:pt idx="1172">
                  <c:v>4.9741269836425781</c:v>
                </c:pt>
                <c:pt idx="1173">
                  <c:v>4.9367200622558594</c:v>
                </c:pt>
                <c:pt idx="1174">
                  <c:v>4.9664823303222656</c:v>
                </c:pt>
                <c:pt idx="1175">
                  <c:v>4.9307042846679687</c:v>
                </c:pt>
                <c:pt idx="1176">
                  <c:v>4.9313031921386719</c:v>
                </c:pt>
                <c:pt idx="1177">
                  <c:v>4.9727460632324219</c:v>
                </c:pt>
                <c:pt idx="1178">
                  <c:v>4.9525243530273437</c:v>
                </c:pt>
                <c:pt idx="1179">
                  <c:v>4.9736272583007812</c:v>
                </c:pt>
                <c:pt idx="1180">
                  <c:v>4.9477941284179687</c:v>
                </c:pt>
                <c:pt idx="1181">
                  <c:v>4.9763204345703125</c:v>
                </c:pt>
                <c:pt idx="1182">
                  <c:v>4.935075927734375</c:v>
                </c:pt>
                <c:pt idx="1183">
                  <c:v>4.94359033203125</c:v>
                </c:pt>
                <c:pt idx="1184">
                  <c:v>4.9247724304199219</c:v>
                </c:pt>
                <c:pt idx="1185">
                  <c:v>4.9727575073242187</c:v>
                </c:pt>
                <c:pt idx="1186">
                  <c:v>4.9410001525878906</c:v>
                </c:pt>
                <c:pt idx="1187">
                  <c:v>4.92381494140625</c:v>
                </c:pt>
                <c:pt idx="1188">
                  <c:v>4.9082547912597656</c:v>
                </c:pt>
                <c:pt idx="1189">
                  <c:v>4.9750081787109375</c:v>
                </c:pt>
                <c:pt idx="1190">
                  <c:v>4.928972412109375</c:v>
                </c:pt>
                <c:pt idx="1191">
                  <c:v>4.9692098388671875</c:v>
                </c:pt>
                <c:pt idx="1192">
                  <c:v>4.9310323486328125</c:v>
                </c:pt>
                <c:pt idx="1193">
                  <c:v>4.9272062072753906</c:v>
                </c:pt>
                <c:pt idx="1194">
                  <c:v>4.9718419799804687</c:v>
                </c:pt>
                <c:pt idx="1195">
                  <c:v>4.9362012634277344</c:v>
                </c:pt>
                <c:pt idx="1196">
                  <c:v>4.92833154296875</c:v>
                </c:pt>
                <c:pt idx="1197">
                  <c:v>4.9463407287597656</c:v>
                </c:pt>
                <c:pt idx="1198">
                  <c:v>4.9598523864746094</c:v>
                </c:pt>
                <c:pt idx="1199">
                  <c:v>4.9323522338867187</c:v>
                </c:pt>
                <c:pt idx="1200">
                  <c:v>4.9834462890625</c:v>
                </c:pt>
                <c:pt idx="1201">
                  <c:v>4.9401151428222656</c:v>
                </c:pt>
                <c:pt idx="1202">
                  <c:v>4.9412481079101562</c:v>
                </c:pt>
                <c:pt idx="1203">
                  <c:v>4.9138547668457031</c:v>
                </c:pt>
                <c:pt idx="1204">
                  <c:v>4.9674894104003906</c:v>
                </c:pt>
                <c:pt idx="1205">
                  <c:v>4.93016259765625</c:v>
                </c:pt>
                <c:pt idx="1206">
                  <c:v>4.9314100036621094</c:v>
                </c:pt>
                <c:pt idx="1207">
                  <c:v>4.9882489929199219</c:v>
                </c:pt>
                <c:pt idx="1208">
                  <c:v>4.9551946411132812</c:v>
                </c:pt>
                <c:pt idx="1209">
                  <c:v>4.914812255859375</c:v>
                </c:pt>
                <c:pt idx="1210">
                  <c:v>4.9797956237792969</c:v>
                </c:pt>
                <c:pt idx="1211">
                  <c:v>4.9476300964355469</c:v>
                </c:pt>
                <c:pt idx="1212">
                  <c:v>4.9432088623046875</c:v>
                </c:pt>
                <c:pt idx="1213">
                  <c:v>4.9097043762207031</c:v>
                </c:pt>
                <c:pt idx="1214">
                  <c:v>4.9776517639160156</c:v>
                </c:pt>
                <c:pt idx="1215">
                  <c:v>4.9345113525390625</c:v>
                </c:pt>
                <c:pt idx="1216">
                  <c:v>4.9317075500488281</c:v>
                </c:pt>
                <c:pt idx="1217">
                  <c:v>4.9892675170898437</c:v>
                </c:pt>
                <c:pt idx="1218">
                  <c:v>4.9605695495605469</c:v>
                </c:pt>
                <c:pt idx="1219">
                  <c:v>4.9528562316894531</c:v>
                </c:pt>
                <c:pt idx="1220">
                  <c:v>4.9206144104003906</c:v>
                </c:pt>
                <c:pt idx="1221">
                  <c:v>4.9324552307128906</c:v>
                </c:pt>
                <c:pt idx="1222">
                  <c:v>4.9965078125</c:v>
                </c:pt>
                <c:pt idx="1223">
                  <c:v>4.9677221069335937</c:v>
                </c:pt>
                <c:pt idx="1224">
                  <c:v>4.9318029174804687</c:v>
                </c:pt>
                <c:pt idx="1225">
                  <c:v>4.9924260864257812</c:v>
                </c:pt>
                <c:pt idx="1226">
                  <c:v>4.9567205200195312</c:v>
                </c:pt>
                <c:pt idx="1227">
                  <c:v>4.9172155151367187</c:v>
                </c:pt>
                <c:pt idx="1228">
                  <c:v>4.9269506225585937</c:v>
                </c:pt>
                <c:pt idx="1229">
                  <c:v>5.0040342102050781</c:v>
                </c:pt>
                <c:pt idx="1230">
                  <c:v>4.9748021850585937</c:v>
                </c:pt>
                <c:pt idx="1231">
                  <c:v>4.9317151794433594</c:v>
                </c:pt>
                <c:pt idx="1232">
                  <c:v>5.0009710083007812</c:v>
                </c:pt>
                <c:pt idx="1233">
                  <c:v>4.9858762512207031</c:v>
                </c:pt>
                <c:pt idx="1234">
                  <c:v>4.961137939453125</c:v>
                </c:pt>
                <c:pt idx="1235">
                  <c:v>4.961137939453125</c:v>
                </c:pt>
                <c:pt idx="1236">
                  <c:v>4.961137939453125</c:v>
                </c:pt>
                <c:pt idx="1237">
                  <c:v>4.961137939453125</c:v>
                </c:pt>
                <c:pt idx="1238">
                  <c:v>4.961137939453125</c:v>
                </c:pt>
                <c:pt idx="1239">
                  <c:v>4.961137939453125</c:v>
                </c:pt>
                <c:pt idx="1240">
                  <c:v>4.961137939453125</c:v>
                </c:pt>
                <c:pt idx="1241">
                  <c:v>4.961137939453125</c:v>
                </c:pt>
                <c:pt idx="1242">
                  <c:v>4.961137939453125</c:v>
                </c:pt>
                <c:pt idx="1243">
                  <c:v>4.961137939453125</c:v>
                </c:pt>
                <c:pt idx="1244">
                  <c:v>4.961137939453125</c:v>
                </c:pt>
                <c:pt idx="1245">
                  <c:v>4.961137939453125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057-BE48-9F7C-6D40102D6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619215"/>
        <c:axId val="1157115647"/>
      </c:scatterChart>
      <c:valAx>
        <c:axId val="1569619215"/>
        <c:scaling>
          <c:orientation val="minMax"/>
          <c:max val="137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elapsed</a:t>
                </a:r>
                <a:r>
                  <a:rPr lang="en-US" baseline="0" dirty="0"/>
                  <a:t> time (sec)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57115647"/>
        <c:crosses val="autoZero"/>
        <c:crossBetween val="midCat"/>
      </c:valAx>
      <c:valAx>
        <c:axId val="115711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size (GB)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5696192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0204096770512381"/>
          <c:y val="0.27012510554990499"/>
          <c:w val="0.22307980524173612"/>
          <c:h val="0.1816654957746114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Sheet1!$A$2:$A$617</c:f>
              <c:numCache>
                <c:formatCode>General</c:formatCode>
                <c:ptCount val="616"/>
                <c:pt idx="0">
                  <c:v>0</c:v>
                </c:pt>
                <c:pt idx="1">
                  <c:v>1.0600000000000023</c:v>
                </c:pt>
                <c:pt idx="2">
                  <c:v>2.1200000000000045</c:v>
                </c:pt>
                <c:pt idx="3">
                  <c:v>3.210000000000008</c:v>
                </c:pt>
                <c:pt idx="4">
                  <c:v>4.2700000000000102</c:v>
                </c:pt>
                <c:pt idx="5">
                  <c:v>5.3700000000000045</c:v>
                </c:pt>
                <c:pt idx="6">
                  <c:v>6.4699999999999989</c:v>
                </c:pt>
                <c:pt idx="7">
                  <c:v>7.5300000000000011</c:v>
                </c:pt>
                <c:pt idx="8">
                  <c:v>8.5900000000000034</c:v>
                </c:pt>
                <c:pt idx="9">
                  <c:v>9.6400000000000148</c:v>
                </c:pt>
                <c:pt idx="10">
                  <c:v>10.680000000000007</c:v>
                </c:pt>
                <c:pt idx="11">
                  <c:v>11.730000000000018</c:v>
                </c:pt>
                <c:pt idx="12">
                  <c:v>12.77000000000001</c:v>
                </c:pt>
                <c:pt idx="13">
                  <c:v>13.819999999999993</c:v>
                </c:pt>
                <c:pt idx="14">
                  <c:v>14.860000000000014</c:v>
                </c:pt>
                <c:pt idx="15">
                  <c:v>15.900000000000006</c:v>
                </c:pt>
                <c:pt idx="16">
                  <c:v>16.950000000000017</c:v>
                </c:pt>
                <c:pt idx="17">
                  <c:v>17.990000000000009</c:v>
                </c:pt>
                <c:pt idx="18">
                  <c:v>19.04000000000002</c:v>
                </c:pt>
                <c:pt idx="19">
                  <c:v>20.080000000000013</c:v>
                </c:pt>
                <c:pt idx="20">
                  <c:v>21.120000000000005</c:v>
                </c:pt>
                <c:pt idx="21">
                  <c:v>22.170000000000016</c:v>
                </c:pt>
                <c:pt idx="22">
                  <c:v>23.210000000000008</c:v>
                </c:pt>
                <c:pt idx="23">
                  <c:v>24.260000000000019</c:v>
                </c:pt>
                <c:pt idx="24">
                  <c:v>25.300000000000011</c:v>
                </c:pt>
                <c:pt idx="25">
                  <c:v>27.080000000000013</c:v>
                </c:pt>
                <c:pt idx="26">
                  <c:v>28.120000000000005</c:v>
                </c:pt>
                <c:pt idx="27">
                  <c:v>29.170000000000016</c:v>
                </c:pt>
                <c:pt idx="28">
                  <c:v>30.210000000000008</c:v>
                </c:pt>
                <c:pt idx="29">
                  <c:v>31.260000000000019</c:v>
                </c:pt>
                <c:pt idx="30">
                  <c:v>32.300000000000011</c:v>
                </c:pt>
                <c:pt idx="31">
                  <c:v>33.340000000000003</c:v>
                </c:pt>
                <c:pt idx="32">
                  <c:v>34.390000000000015</c:v>
                </c:pt>
                <c:pt idx="33">
                  <c:v>35.430000000000007</c:v>
                </c:pt>
                <c:pt idx="34">
                  <c:v>36.480000000000018</c:v>
                </c:pt>
                <c:pt idx="35">
                  <c:v>37.52000000000001</c:v>
                </c:pt>
                <c:pt idx="36">
                  <c:v>38.569999999999993</c:v>
                </c:pt>
                <c:pt idx="37">
                  <c:v>39.610000000000014</c:v>
                </c:pt>
                <c:pt idx="38">
                  <c:v>40.650000000000006</c:v>
                </c:pt>
                <c:pt idx="39">
                  <c:v>42.22</c:v>
                </c:pt>
                <c:pt idx="40">
                  <c:v>43.27000000000001</c:v>
                </c:pt>
                <c:pt idx="41">
                  <c:v>44.319999999999993</c:v>
                </c:pt>
                <c:pt idx="42">
                  <c:v>45.360000000000014</c:v>
                </c:pt>
                <c:pt idx="43">
                  <c:v>46.400000000000006</c:v>
                </c:pt>
                <c:pt idx="44">
                  <c:v>47.800000000000011</c:v>
                </c:pt>
                <c:pt idx="45">
                  <c:v>48.849999999999994</c:v>
                </c:pt>
                <c:pt idx="46">
                  <c:v>49.900000000000006</c:v>
                </c:pt>
                <c:pt idx="47">
                  <c:v>50.94</c:v>
                </c:pt>
                <c:pt idx="48">
                  <c:v>51.980000000000018</c:v>
                </c:pt>
                <c:pt idx="49">
                  <c:v>53.03</c:v>
                </c:pt>
                <c:pt idx="50">
                  <c:v>54.069999999999993</c:v>
                </c:pt>
                <c:pt idx="51">
                  <c:v>55.120000000000005</c:v>
                </c:pt>
                <c:pt idx="52">
                  <c:v>56.16</c:v>
                </c:pt>
                <c:pt idx="53">
                  <c:v>57.210000000000008</c:v>
                </c:pt>
                <c:pt idx="54">
                  <c:v>58.25</c:v>
                </c:pt>
                <c:pt idx="55">
                  <c:v>59.300000000000011</c:v>
                </c:pt>
                <c:pt idx="56">
                  <c:v>60.34</c:v>
                </c:pt>
                <c:pt idx="57">
                  <c:v>61.379999999999995</c:v>
                </c:pt>
                <c:pt idx="58">
                  <c:v>62.430000000000007</c:v>
                </c:pt>
                <c:pt idx="59">
                  <c:v>63.480000000000018</c:v>
                </c:pt>
                <c:pt idx="60">
                  <c:v>64.52000000000001</c:v>
                </c:pt>
                <c:pt idx="61">
                  <c:v>65.569999999999993</c:v>
                </c:pt>
                <c:pt idx="62">
                  <c:v>66.610000000000014</c:v>
                </c:pt>
                <c:pt idx="63">
                  <c:v>67.700000000000017</c:v>
                </c:pt>
                <c:pt idx="64">
                  <c:v>70.04000000000002</c:v>
                </c:pt>
                <c:pt idx="65">
                  <c:v>71.080000000000013</c:v>
                </c:pt>
                <c:pt idx="66">
                  <c:v>72.63</c:v>
                </c:pt>
                <c:pt idx="67">
                  <c:v>73.680000000000007</c:v>
                </c:pt>
                <c:pt idx="68">
                  <c:v>74.72</c:v>
                </c:pt>
                <c:pt idx="69">
                  <c:v>75.760000000000019</c:v>
                </c:pt>
                <c:pt idx="70">
                  <c:v>76.81</c:v>
                </c:pt>
                <c:pt idx="71">
                  <c:v>77.849999999999994</c:v>
                </c:pt>
                <c:pt idx="72">
                  <c:v>78.900000000000006</c:v>
                </c:pt>
                <c:pt idx="73">
                  <c:v>79.94</c:v>
                </c:pt>
                <c:pt idx="74">
                  <c:v>80.990000000000009</c:v>
                </c:pt>
                <c:pt idx="75">
                  <c:v>82.03</c:v>
                </c:pt>
                <c:pt idx="76">
                  <c:v>83.140000000000015</c:v>
                </c:pt>
                <c:pt idx="77">
                  <c:v>84.18</c:v>
                </c:pt>
                <c:pt idx="78">
                  <c:v>85.22</c:v>
                </c:pt>
                <c:pt idx="79">
                  <c:v>86.27000000000001</c:v>
                </c:pt>
                <c:pt idx="80">
                  <c:v>87.31</c:v>
                </c:pt>
                <c:pt idx="81">
                  <c:v>88.360000000000014</c:v>
                </c:pt>
                <c:pt idx="82">
                  <c:v>89.4</c:v>
                </c:pt>
                <c:pt idx="83">
                  <c:v>90.44</c:v>
                </c:pt>
                <c:pt idx="84">
                  <c:v>91.490000000000009</c:v>
                </c:pt>
                <c:pt idx="85">
                  <c:v>92.53</c:v>
                </c:pt>
                <c:pt idx="86">
                  <c:v>93.580000000000013</c:v>
                </c:pt>
                <c:pt idx="87">
                  <c:v>94.62</c:v>
                </c:pt>
                <c:pt idx="88">
                  <c:v>95.66</c:v>
                </c:pt>
                <c:pt idx="89">
                  <c:v>96.79000000000002</c:v>
                </c:pt>
                <c:pt idx="90">
                  <c:v>97.830000000000013</c:v>
                </c:pt>
                <c:pt idx="91">
                  <c:v>98.87</c:v>
                </c:pt>
                <c:pt idx="92">
                  <c:v>99.920000000000016</c:v>
                </c:pt>
                <c:pt idx="93">
                  <c:v>100.97</c:v>
                </c:pt>
                <c:pt idx="94">
                  <c:v>102.01000000000002</c:v>
                </c:pt>
                <c:pt idx="95">
                  <c:v>103.05000000000001</c:v>
                </c:pt>
                <c:pt idx="96">
                  <c:v>104.10000000000002</c:v>
                </c:pt>
                <c:pt idx="97">
                  <c:v>105.13999999999999</c:v>
                </c:pt>
                <c:pt idx="98">
                  <c:v>106.68</c:v>
                </c:pt>
                <c:pt idx="99">
                  <c:v>107.73000000000002</c:v>
                </c:pt>
                <c:pt idx="100">
                  <c:v>108.76999999999998</c:v>
                </c:pt>
                <c:pt idx="101">
                  <c:v>109.82</c:v>
                </c:pt>
                <c:pt idx="102">
                  <c:v>110.86000000000001</c:v>
                </c:pt>
                <c:pt idx="103">
                  <c:v>111.91000000000003</c:v>
                </c:pt>
                <c:pt idx="104">
                  <c:v>112.94999999999999</c:v>
                </c:pt>
                <c:pt idx="105">
                  <c:v>113.99000000000001</c:v>
                </c:pt>
                <c:pt idx="106">
                  <c:v>115.04000000000002</c:v>
                </c:pt>
                <c:pt idx="107">
                  <c:v>116.57999999999998</c:v>
                </c:pt>
                <c:pt idx="108">
                  <c:v>117.62</c:v>
                </c:pt>
                <c:pt idx="109">
                  <c:v>118.66000000000003</c:v>
                </c:pt>
                <c:pt idx="110">
                  <c:v>119.70999999999998</c:v>
                </c:pt>
                <c:pt idx="111">
                  <c:v>120.75</c:v>
                </c:pt>
                <c:pt idx="112">
                  <c:v>121.94999999999999</c:v>
                </c:pt>
                <c:pt idx="113">
                  <c:v>122.99000000000001</c:v>
                </c:pt>
                <c:pt idx="114">
                  <c:v>124.04000000000002</c:v>
                </c:pt>
                <c:pt idx="115">
                  <c:v>125.07999999999998</c:v>
                </c:pt>
                <c:pt idx="116">
                  <c:v>126.13</c:v>
                </c:pt>
                <c:pt idx="117">
                  <c:v>127.17000000000002</c:v>
                </c:pt>
                <c:pt idx="118">
                  <c:v>128.20999999999998</c:v>
                </c:pt>
                <c:pt idx="119">
                  <c:v>129.26</c:v>
                </c:pt>
                <c:pt idx="120">
                  <c:v>130.31</c:v>
                </c:pt>
                <c:pt idx="121">
                  <c:v>131.35000000000002</c:v>
                </c:pt>
                <c:pt idx="122">
                  <c:v>132.38999999999999</c:v>
                </c:pt>
                <c:pt idx="123">
                  <c:v>133.44</c:v>
                </c:pt>
                <c:pt idx="124">
                  <c:v>134.49</c:v>
                </c:pt>
                <c:pt idx="125">
                  <c:v>135.53000000000003</c:v>
                </c:pt>
                <c:pt idx="126">
                  <c:v>136.57</c:v>
                </c:pt>
                <c:pt idx="127">
                  <c:v>156.40000000000003</c:v>
                </c:pt>
                <c:pt idx="128">
                  <c:v>157.37</c:v>
                </c:pt>
                <c:pt idx="129">
                  <c:v>158.38</c:v>
                </c:pt>
                <c:pt idx="130">
                  <c:v>159.39999999999998</c:v>
                </c:pt>
                <c:pt idx="131">
                  <c:v>160.41999999999996</c:v>
                </c:pt>
                <c:pt idx="132">
                  <c:v>161.43</c:v>
                </c:pt>
                <c:pt idx="133">
                  <c:v>162.44999999999999</c:v>
                </c:pt>
                <c:pt idx="134">
                  <c:v>163.46999999999997</c:v>
                </c:pt>
                <c:pt idx="135">
                  <c:v>164.47999999999996</c:v>
                </c:pt>
                <c:pt idx="136">
                  <c:v>165.5</c:v>
                </c:pt>
                <c:pt idx="137">
                  <c:v>166.51999999999998</c:v>
                </c:pt>
                <c:pt idx="138">
                  <c:v>167.52999999999997</c:v>
                </c:pt>
                <c:pt idx="139">
                  <c:v>168.55</c:v>
                </c:pt>
                <c:pt idx="140">
                  <c:v>169.57</c:v>
                </c:pt>
                <c:pt idx="141">
                  <c:v>170.59999999999997</c:v>
                </c:pt>
                <c:pt idx="142">
                  <c:v>171.62</c:v>
                </c:pt>
                <c:pt idx="143">
                  <c:v>172.64</c:v>
                </c:pt>
                <c:pt idx="144">
                  <c:v>173.65999999999997</c:v>
                </c:pt>
                <c:pt idx="145">
                  <c:v>174.68</c:v>
                </c:pt>
                <c:pt idx="146">
                  <c:v>175.7</c:v>
                </c:pt>
                <c:pt idx="147">
                  <c:v>176.71999999999997</c:v>
                </c:pt>
                <c:pt idx="148">
                  <c:v>177.75</c:v>
                </c:pt>
                <c:pt idx="149">
                  <c:v>178.76999999999998</c:v>
                </c:pt>
                <c:pt idx="150">
                  <c:v>179.77999999999997</c:v>
                </c:pt>
                <c:pt idx="151">
                  <c:v>180.8</c:v>
                </c:pt>
                <c:pt idx="152">
                  <c:v>181.82</c:v>
                </c:pt>
                <c:pt idx="153">
                  <c:v>182.82999999999998</c:v>
                </c:pt>
                <c:pt idx="154">
                  <c:v>183.84999999999997</c:v>
                </c:pt>
                <c:pt idx="155">
                  <c:v>184.87</c:v>
                </c:pt>
                <c:pt idx="156">
                  <c:v>185.89</c:v>
                </c:pt>
                <c:pt idx="157">
                  <c:v>186.89999999999998</c:v>
                </c:pt>
                <c:pt idx="158">
                  <c:v>187.91999999999996</c:v>
                </c:pt>
                <c:pt idx="159">
                  <c:v>188.94</c:v>
                </c:pt>
                <c:pt idx="160">
                  <c:v>189.95999999999998</c:v>
                </c:pt>
                <c:pt idx="161">
                  <c:v>190.96999999999997</c:v>
                </c:pt>
                <c:pt idx="162">
                  <c:v>191.99</c:v>
                </c:pt>
                <c:pt idx="163">
                  <c:v>193.20999999999998</c:v>
                </c:pt>
                <c:pt idx="164">
                  <c:v>194.21999999999997</c:v>
                </c:pt>
                <c:pt idx="165">
                  <c:v>195.24</c:v>
                </c:pt>
                <c:pt idx="166">
                  <c:v>196.26</c:v>
                </c:pt>
                <c:pt idx="167">
                  <c:v>198.01999999999998</c:v>
                </c:pt>
                <c:pt idx="168">
                  <c:v>199.03999999999996</c:v>
                </c:pt>
                <c:pt idx="169">
                  <c:v>200.06</c:v>
                </c:pt>
                <c:pt idx="170">
                  <c:v>201.07</c:v>
                </c:pt>
                <c:pt idx="171">
                  <c:v>202.08999999999997</c:v>
                </c:pt>
                <c:pt idx="172">
                  <c:v>203.10999999999996</c:v>
                </c:pt>
                <c:pt idx="173">
                  <c:v>204.13</c:v>
                </c:pt>
                <c:pt idx="174">
                  <c:v>205.14999999999998</c:v>
                </c:pt>
                <c:pt idx="175">
                  <c:v>206.15999999999997</c:v>
                </c:pt>
                <c:pt idx="176">
                  <c:v>207.18</c:v>
                </c:pt>
                <c:pt idx="177">
                  <c:v>208.45999999999998</c:v>
                </c:pt>
                <c:pt idx="178">
                  <c:v>209.49</c:v>
                </c:pt>
                <c:pt idx="179">
                  <c:v>210.5</c:v>
                </c:pt>
                <c:pt idx="180">
                  <c:v>211.51999999999998</c:v>
                </c:pt>
                <c:pt idx="181">
                  <c:v>212.55</c:v>
                </c:pt>
                <c:pt idx="182">
                  <c:v>213.56</c:v>
                </c:pt>
                <c:pt idx="183">
                  <c:v>214.57999999999998</c:v>
                </c:pt>
                <c:pt idx="184">
                  <c:v>215.59999999999997</c:v>
                </c:pt>
                <c:pt idx="185">
                  <c:v>216.62</c:v>
                </c:pt>
                <c:pt idx="186">
                  <c:v>217.63</c:v>
                </c:pt>
                <c:pt idx="187">
                  <c:v>218.64999999999998</c:v>
                </c:pt>
                <c:pt idx="188">
                  <c:v>219.66999999999996</c:v>
                </c:pt>
                <c:pt idx="189">
                  <c:v>220.70999999999998</c:v>
                </c:pt>
                <c:pt idx="190">
                  <c:v>221.71999999999997</c:v>
                </c:pt>
                <c:pt idx="191">
                  <c:v>222.74</c:v>
                </c:pt>
                <c:pt idx="192">
                  <c:v>223.75</c:v>
                </c:pt>
                <c:pt idx="193">
                  <c:v>224.76999999999998</c:v>
                </c:pt>
                <c:pt idx="194">
                  <c:v>225.78999999999996</c:v>
                </c:pt>
                <c:pt idx="195">
                  <c:v>226.8</c:v>
                </c:pt>
                <c:pt idx="196">
                  <c:v>232.66999999999996</c:v>
                </c:pt>
                <c:pt idx="197">
                  <c:v>235.64</c:v>
                </c:pt>
                <c:pt idx="198">
                  <c:v>236.65999999999997</c:v>
                </c:pt>
                <c:pt idx="199">
                  <c:v>237.66999999999996</c:v>
                </c:pt>
                <c:pt idx="200">
                  <c:v>238.84999999999997</c:v>
                </c:pt>
                <c:pt idx="201">
                  <c:v>239.88</c:v>
                </c:pt>
                <c:pt idx="202">
                  <c:v>240.89999999999998</c:v>
                </c:pt>
                <c:pt idx="203">
                  <c:v>241.90999999999997</c:v>
                </c:pt>
                <c:pt idx="204">
                  <c:v>242.93</c:v>
                </c:pt>
                <c:pt idx="205">
                  <c:v>243.94</c:v>
                </c:pt>
                <c:pt idx="206">
                  <c:v>244.95999999999998</c:v>
                </c:pt>
                <c:pt idx="207">
                  <c:v>245.97999999999996</c:v>
                </c:pt>
                <c:pt idx="208">
                  <c:v>246.99</c:v>
                </c:pt>
                <c:pt idx="209">
                  <c:v>248.01</c:v>
                </c:pt>
                <c:pt idx="210">
                  <c:v>249.02999999999997</c:v>
                </c:pt>
                <c:pt idx="211">
                  <c:v>250.03999999999996</c:v>
                </c:pt>
                <c:pt idx="212">
                  <c:v>251.06</c:v>
                </c:pt>
                <c:pt idx="213">
                  <c:v>252.07</c:v>
                </c:pt>
                <c:pt idx="214">
                  <c:v>253.08999999999997</c:v>
                </c:pt>
                <c:pt idx="215">
                  <c:v>254.10999999999996</c:v>
                </c:pt>
                <c:pt idx="216">
                  <c:v>255.13</c:v>
                </c:pt>
                <c:pt idx="217">
                  <c:v>256.14</c:v>
                </c:pt>
                <c:pt idx="218">
                  <c:v>257.15999999999997</c:v>
                </c:pt>
                <c:pt idx="219">
                  <c:v>258.18</c:v>
                </c:pt>
                <c:pt idx="220">
                  <c:v>260.27999999999997</c:v>
                </c:pt>
                <c:pt idx="221">
                  <c:v>261.32</c:v>
                </c:pt>
                <c:pt idx="222">
                  <c:v>262.33</c:v>
                </c:pt>
                <c:pt idx="223">
                  <c:v>263.34999999999997</c:v>
                </c:pt>
                <c:pt idx="224">
                  <c:v>264.37</c:v>
                </c:pt>
                <c:pt idx="225">
                  <c:v>265.39</c:v>
                </c:pt>
                <c:pt idx="226">
                  <c:v>266.39999999999998</c:v>
                </c:pt>
                <c:pt idx="227">
                  <c:v>267.41999999999996</c:v>
                </c:pt>
                <c:pt idx="228">
                  <c:v>268.44</c:v>
                </c:pt>
                <c:pt idx="229">
                  <c:v>269.45999999999998</c:v>
                </c:pt>
                <c:pt idx="230">
                  <c:v>270.47999999999996</c:v>
                </c:pt>
                <c:pt idx="231">
                  <c:v>271.49</c:v>
                </c:pt>
                <c:pt idx="232">
                  <c:v>272.51</c:v>
                </c:pt>
                <c:pt idx="233">
                  <c:v>273.52</c:v>
                </c:pt>
                <c:pt idx="234">
                  <c:v>278.52999999999997</c:v>
                </c:pt>
                <c:pt idx="235">
                  <c:v>281.56</c:v>
                </c:pt>
                <c:pt idx="236">
                  <c:v>282.58</c:v>
                </c:pt>
                <c:pt idx="237">
                  <c:v>283.59999999999997</c:v>
                </c:pt>
                <c:pt idx="238">
                  <c:v>284.82</c:v>
                </c:pt>
                <c:pt idx="239">
                  <c:v>285.83999999999997</c:v>
                </c:pt>
                <c:pt idx="240">
                  <c:v>286.85999999999996</c:v>
                </c:pt>
                <c:pt idx="241">
                  <c:v>287.88</c:v>
                </c:pt>
                <c:pt idx="242">
                  <c:v>288.89</c:v>
                </c:pt>
                <c:pt idx="243">
                  <c:v>289.90999999999997</c:v>
                </c:pt>
                <c:pt idx="244">
                  <c:v>290.93</c:v>
                </c:pt>
                <c:pt idx="245">
                  <c:v>291.95</c:v>
                </c:pt>
                <c:pt idx="246">
                  <c:v>292.96999999999997</c:v>
                </c:pt>
                <c:pt idx="247">
                  <c:v>293.99</c:v>
                </c:pt>
                <c:pt idx="248">
                  <c:v>295</c:v>
                </c:pt>
                <c:pt idx="249">
                  <c:v>296.02</c:v>
                </c:pt>
                <c:pt idx="250">
                  <c:v>297.03999999999996</c:v>
                </c:pt>
                <c:pt idx="251">
                  <c:v>298.05</c:v>
                </c:pt>
                <c:pt idx="252">
                  <c:v>299.07</c:v>
                </c:pt>
                <c:pt idx="253">
                  <c:v>301.60999999999996</c:v>
                </c:pt>
                <c:pt idx="254">
                  <c:v>302.64</c:v>
                </c:pt>
                <c:pt idx="255">
                  <c:v>303.65999999999997</c:v>
                </c:pt>
                <c:pt idx="256">
                  <c:v>304.66999999999996</c:v>
                </c:pt>
                <c:pt idx="257">
                  <c:v>305.69</c:v>
                </c:pt>
                <c:pt idx="258">
                  <c:v>306.70999999999998</c:v>
                </c:pt>
                <c:pt idx="259">
                  <c:v>307.71999999999997</c:v>
                </c:pt>
                <c:pt idx="260">
                  <c:v>308.74</c:v>
                </c:pt>
                <c:pt idx="261">
                  <c:v>309.76</c:v>
                </c:pt>
                <c:pt idx="262">
                  <c:v>310.77</c:v>
                </c:pt>
                <c:pt idx="263">
                  <c:v>311.78999999999996</c:v>
                </c:pt>
                <c:pt idx="264">
                  <c:v>312.81</c:v>
                </c:pt>
                <c:pt idx="265">
                  <c:v>313.83</c:v>
                </c:pt>
                <c:pt idx="266">
                  <c:v>314.84999999999997</c:v>
                </c:pt>
                <c:pt idx="267">
                  <c:v>315.85999999999996</c:v>
                </c:pt>
                <c:pt idx="268">
                  <c:v>316.88</c:v>
                </c:pt>
                <c:pt idx="269">
                  <c:v>317.89</c:v>
                </c:pt>
                <c:pt idx="270">
                  <c:v>318.90999999999997</c:v>
                </c:pt>
                <c:pt idx="271">
                  <c:v>320.05</c:v>
                </c:pt>
                <c:pt idx="272">
                  <c:v>321.08</c:v>
                </c:pt>
                <c:pt idx="273">
                  <c:v>322.10999999999996</c:v>
                </c:pt>
                <c:pt idx="274">
                  <c:v>323.12</c:v>
                </c:pt>
                <c:pt idx="275">
                  <c:v>324.14</c:v>
                </c:pt>
                <c:pt idx="276">
                  <c:v>325.14999999999998</c:v>
                </c:pt>
                <c:pt idx="277">
                  <c:v>326.16999999999996</c:v>
                </c:pt>
                <c:pt idx="278">
                  <c:v>327.19</c:v>
                </c:pt>
                <c:pt idx="279">
                  <c:v>328.2</c:v>
                </c:pt>
                <c:pt idx="280">
                  <c:v>329.21999999999997</c:v>
                </c:pt>
                <c:pt idx="281">
                  <c:v>330.3</c:v>
                </c:pt>
                <c:pt idx="282">
                  <c:v>331.33</c:v>
                </c:pt>
                <c:pt idx="283">
                  <c:v>332.34999999999997</c:v>
                </c:pt>
                <c:pt idx="284">
                  <c:v>333.37</c:v>
                </c:pt>
                <c:pt idx="285">
                  <c:v>334.39</c:v>
                </c:pt>
                <c:pt idx="286">
                  <c:v>335.4</c:v>
                </c:pt>
                <c:pt idx="287">
                  <c:v>336.41999999999996</c:v>
                </c:pt>
                <c:pt idx="288">
                  <c:v>337.44</c:v>
                </c:pt>
                <c:pt idx="289">
                  <c:v>338.46</c:v>
                </c:pt>
                <c:pt idx="290">
                  <c:v>339.46999999999997</c:v>
                </c:pt>
                <c:pt idx="291">
                  <c:v>340.49</c:v>
                </c:pt>
                <c:pt idx="292">
                  <c:v>341.51</c:v>
                </c:pt>
                <c:pt idx="293">
                  <c:v>342.53999999999996</c:v>
                </c:pt>
                <c:pt idx="294">
                  <c:v>343.56</c:v>
                </c:pt>
                <c:pt idx="295">
                  <c:v>344.64</c:v>
                </c:pt>
                <c:pt idx="296">
                  <c:v>347.09</c:v>
                </c:pt>
                <c:pt idx="297">
                  <c:v>348.16999999999996</c:v>
                </c:pt>
                <c:pt idx="298">
                  <c:v>349.22999999999996</c:v>
                </c:pt>
                <c:pt idx="299">
                  <c:v>350.32</c:v>
                </c:pt>
                <c:pt idx="300">
                  <c:v>351.40999999999997</c:v>
                </c:pt>
                <c:pt idx="301">
                  <c:v>352.46999999999997</c:v>
                </c:pt>
                <c:pt idx="302">
                  <c:v>353.53999999999996</c:v>
                </c:pt>
                <c:pt idx="303">
                  <c:v>354.59999999999997</c:v>
                </c:pt>
                <c:pt idx="304">
                  <c:v>355.65999999999997</c:v>
                </c:pt>
                <c:pt idx="305">
                  <c:v>356.71999999999997</c:v>
                </c:pt>
                <c:pt idx="306">
                  <c:v>357.78</c:v>
                </c:pt>
                <c:pt idx="307">
                  <c:v>358.84</c:v>
                </c:pt>
                <c:pt idx="308">
                  <c:v>359.90000000000003</c:v>
                </c:pt>
                <c:pt idx="309">
                  <c:v>361.38999999999993</c:v>
                </c:pt>
                <c:pt idx="310">
                  <c:v>362.45</c:v>
                </c:pt>
                <c:pt idx="311">
                  <c:v>363.50999999999993</c:v>
                </c:pt>
                <c:pt idx="312">
                  <c:v>364.57</c:v>
                </c:pt>
                <c:pt idx="313">
                  <c:v>365.65000000000003</c:v>
                </c:pt>
                <c:pt idx="314">
                  <c:v>367.09999999999997</c:v>
                </c:pt>
                <c:pt idx="315">
                  <c:v>368.16</c:v>
                </c:pt>
                <c:pt idx="316">
                  <c:v>369.21999999999997</c:v>
                </c:pt>
                <c:pt idx="317">
                  <c:v>370.28000000000003</c:v>
                </c:pt>
                <c:pt idx="318">
                  <c:v>371.34999999999997</c:v>
                </c:pt>
                <c:pt idx="319">
                  <c:v>372.41</c:v>
                </c:pt>
                <c:pt idx="320">
                  <c:v>373.46</c:v>
                </c:pt>
                <c:pt idx="321">
                  <c:v>374.52000000000004</c:v>
                </c:pt>
                <c:pt idx="322">
                  <c:v>375.59999999999997</c:v>
                </c:pt>
                <c:pt idx="323">
                  <c:v>376.66</c:v>
                </c:pt>
                <c:pt idx="324">
                  <c:v>377.71999999999997</c:v>
                </c:pt>
                <c:pt idx="325">
                  <c:v>378.8</c:v>
                </c:pt>
                <c:pt idx="326">
                  <c:v>379.85999999999996</c:v>
                </c:pt>
                <c:pt idx="327">
                  <c:v>380.92</c:v>
                </c:pt>
                <c:pt idx="328">
                  <c:v>381.97999999999996</c:v>
                </c:pt>
                <c:pt idx="329">
                  <c:v>383.04</c:v>
                </c:pt>
                <c:pt idx="330">
                  <c:v>384.09999999999997</c:v>
                </c:pt>
                <c:pt idx="331">
                  <c:v>385.16</c:v>
                </c:pt>
                <c:pt idx="332">
                  <c:v>386.21999999999997</c:v>
                </c:pt>
                <c:pt idx="333">
                  <c:v>387.28000000000003</c:v>
                </c:pt>
                <c:pt idx="334">
                  <c:v>388.34</c:v>
                </c:pt>
                <c:pt idx="335">
                  <c:v>389.61999999999995</c:v>
                </c:pt>
                <c:pt idx="336">
                  <c:v>390.68</c:v>
                </c:pt>
                <c:pt idx="337">
                  <c:v>391.73999999999995</c:v>
                </c:pt>
                <c:pt idx="338">
                  <c:v>392.81</c:v>
                </c:pt>
                <c:pt idx="339">
                  <c:v>393.86999999999995</c:v>
                </c:pt>
                <c:pt idx="340">
                  <c:v>394.94</c:v>
                </c:pt>
                <c:pt idx="341">
                  <c:v>395.99999999999994</c:v>
                </c:pt>
                <c:pt idx="342">
                  <c:v>397.06</c:v>
                </c:pt>
                <c:pt idx="343">
                  <c:v>398.11999999999995</c:v>
                </c:pt>
                <c:pt idx="344">
                  <c:v>399.18</c:v>
                </c:pt>
                <c:pt idx="345">
                  <c:v>400.23999999999995</c:v>
                </c:pt>
                <c:pt idx="346">
                  <c:v>401.29</c:v>
                </c:pt>
                <c:pt idx="347">
                  <c:v>402.34999999999997</c:v>
                </c:pt>
                <c:pt idx="348">
                  <c:v>403.41</c:v>
                </c:pt>
                <c:pt idx="349">
                  <c:v>404.46999999999997</c:v>
                </c:pt>
                <c:pt idx="350">
                  <c:v>405.52000000000004</c:v>
                </c:pt>
                <c:pt idx="351">
                  <c:v>406.58</c:v>
                </c:pt>
                <c:pt idx="352">
                  <c:v>407.63999999999993</c:v>
                </c:pt>
                <c:pt idx="353">
                  <c:v>408.7</c:v>
                </c:pt>
                <c:pt idx="354">
                  <c:v>409.75999999999993</c:v>
                </c:pt>
                <c:pt idx="355">
                  <c:v>410.81</c:v>
                </c:pt>
                <c:pt idx="356">
                  <c:v>411.86999999999995</c:v>
                </c:pt>
                <c:pt idx="357">
                  <c:v>412.93</c:v>
                </c:pt>
                <c:pt idx="358">
                  <c:v>413.98999999999995</c:v>
                </c:pt>
                <c:pt idx="359">
                  <c:v>415.04</c:v>
                </c:pt>
                <c:pt idx="360">
                  <c:v>416.09999999999997</c:v>
                </c:pt>
                <c:pt idx="361">
                  <c:v>417.16</c:v>
                </c:pt>
                <c:pt idx="362">
                  <c:v>418.21999999999997</c:v>
                </c:pt>
                <c:pt idx="363">
                  <c:v>419.27000000000004</c:v>
                </c:pt>
                <c:pt idx="364">
                  <c:v>420.33</c:v>
                </c:pt>
                <c:pt idx="365">
                  <c:v>421.38999999999993</c:v>
                </c:pt>
                <c:pt idx="366">
                  <c:v>422.45</c:v>
                </c:pt>
                <c:pt idx="367">
                  <c:v>423.50999999999993</c:v>
                </c:pt>
                <c:pt idx="368">
                  <c:v>424.56</c:v>
                </c:pt>
                <c:pt idx="369">
                  <c:v>425.61999999999995</c:v>
                </c:pt>
                <c:pt idx="370">
                  <c:v>426.68</c:v>
                </c:pt>
                <c:pt idx="371">
                  <c:v>427.73999999999995</c:v>
                </c:pt>
                <c:pt idx="372">
                  <c:v>428.79</c:v>
                </c:pt>
                <c:pt idx="373">
                  <c:v>429.84999999999997</c:v>
                </c:pt>
                <c:pt idx="374">
                  <c:v>430.91</c:v>
                </c:pt>
                <c:pt idx="375">
                  <c:v>431.96999999999997</c:v>
                </c:pt>
                <c:pt idx="376">
                  <c:v>433.02000000000004</c:v>
                </c:pt>
                <c:pt idx="377">
                  <c:v>434.08</c:v>
                </c:pt>
                <c:pt idx="378">
                  <c:v>435.13999999999993</c:v>
                </c:pt>
                <c:pt idx="379">
                  <c:v>436.19</c:v>
                </c:pt>
                <c:pt idx="380">
                  <c:v>437.24999999999994</c:v>
                </c:pt>
                <c:pt idx="381">
                  <c:v>438.31</c:v>
                </c:pt>
                <c:pt idx="382">
                  <c:v>439.36999999999995</c:v>
                </c:pt>
                <c:pt idx="383">
                  <c:v>440.43</c:v>
                </c:pt>
                <c:pt idx="384">
                  <c:v>441.47999999999996</c:v>
                </c:pt>
                <c:pt idx="385">
                  <c:v>442.54</c:v>
                </c:pt>
                <c:pt idx="386">
                  <c:v>443.59999999999997</c:v>
                </c:pt>
                <c:pt idx="387">
                  <c:v>444.66</c:v>
                </c:pt>
                <c:pt idx="388">
                  <c:v>445.71</c:v>
                </c:pt>
                <c:pt idx="389">
                  <c:v>446.77000000000004</c:v>
                </c:pt>
                <c:pt idx="390">
                  <c:v>447.83</c:v>
                </c:pt>
                <c:pt idx="391">
                  <c:v>448.88999999999993</c:v>
                </c:pt>
                <c:pt idx="392">
                  <c:v>449.95</c:v>
                </c:pt>
                <c:pt idx="393">
                  <c:v>450.99999999999994</c:v>
                </c:pt>
                <c:pt idx="394">
                  <c:v>452.06</c:v>
                </c:pt>
                <c:pt idx="395">
                  <c:v>453.11999999999995</c:v>
                </c:pt>
                <c:pt idx="396">
                  <c:v>454.18</c:v>
                </c:pt>
                <c:pt idx="397">
                  <c:v>455.22999999999996</c:v>
                </c:pt>
                <c:pt idx="398">
                  <c:v>456.29</c:v>
                </c:pt>
                <c:pt idx="399">
                  <c:v>457.34999999999997</c:v>
                </c:pt>
                <c:pt idx="400">
                  <c:v>458.41</c:v>
                </c:pt>
                <c:pt idx="401">
                  <c:v>459.46999999999997</c:v>
                </c:pt>
                <c:pt idx="402">
                  <c:v>460.53000000000003</c:v>
                </c:pt>
                <c:pt idx="403">
                  <c:v>461.58</c:v>
                </c:pt>
                <c:pt idx="404">
                  <c:v>462.63999999999993</c:v>
                </c:pt>
                <c:pt idx="405">
                  <c:v>463.7</c:v>
                </c:pt>
                <c:pt idx="406">
                  <c:v>464.74999999999994</c:v>
                </c:pt>
                <c:pt idx="407">
                  <c:v>465.81</c:v>
                </c:pt>
                <c:pt idx="408">
                  <c:v>466.86999999999995</c:v>
                </c:pt>
                <c:pt idx="409">
                  <c:v>467.93</c:v>
                </c:pt>
                <c:pt idx="410">
                  <c:v>468.98999999999995</c:v>
                </c:pt>
                <c:pt idx="411">
                  <c:v>470.04</c:v>
                </c:pt>
                <c:pt idx="412">
                  <c:v>471.09999999999997</c:v>
                </c:pt>
                <c:pt idx="413">
                  <c:v>472.16</c:v>
                </c:pt>
                <c:pt idx="414">
                  <c:v>473.21999999999997</c:v>
                </c:pt>
                <c:pt idx="415">
                  <c:v>474.27000000000004</c:v>
                </c:pt>
                <c:pt idx="416">
                  <c:v>475.33</c:v>
                </c:pt>
                <c:pt idx="417">
                  <c:v>476.38999999999993</c:v>
                </c:pt>
                <c:pt idx="418">
                  <c:v>477.44</c:v>
                </c:pt>
                <c:pt idx="419">
                  <c:v>478.49999999999994</c:v>
                </c:pt>
                <c:pt idx="420">
                  <c:v>479.55</c:v>
                </c:pt>
                <c:pt idx="421">
                  <c:v>480.60999999999996</c:v>
                </c:pt>
                <c:pt idx="422">
                  <c:v>481.66</c:v>
                </c:pt>
                <c:pt idx="423">
                  <c:v>482.71999999999997</c:v>
                </c:pt>
                <c:pt idx="424">
                  <c:v>483.78000000000003</c:v>
                </c:pt>
                <c:pt idx="425">
                  <c:v>484.83</c:v>
                </c:pt>
                <c:pt idx="426">
                  <c:v>485.88999999999993</c:v>
                </c:pt>
                <c:pt idx="427">
                  <c:v>486.94</c:v>
                </c:pt>
                <c:pt idx="428">
                  <c:v>487.99999999999994</c:v>
                </c:pt>
                <c:pt idx="429">
                  <c:v>489.05</c:v>
                </c:pt>
                <c:pt idx="430">
                  <c:v>490.10999999999996</c:v>
                </c:pt>
                <c:pt idx="431">
                  <c:v>491.16</c:v>
                </c:pt>
                <c:pt idx="432">
                  <c:v>492.21999999999997</c:v>
                </c:pt>
                <c:pt idx="433">
                  <c:v>493.27000000000004</c:v>
                </c:pt>
                <c:pt idx="434">
                  <c:v>494.33</c:v>
                </c:pt>
                <c:pt idx="435">
                  <c:v>495.37999999999994</c:v>
                </c:pt>
                <c:pt idx="436">
                  <c:v>496.44</c:v>
                </c:pt>
                <c:pt idx="437">
                  <c:v>497.48999999999995</c:v>
                </c:pt>
                <c:pt idx="438">
                  <c:v>498.55</c:v>
                </c:pt>
                <c:pt idx="439">
                  <c:v>499.59999999999997</c:v>
                </c:pt>
                <c:pt idx="440">
                  <c:v>500.66</c:v>
                </c:pt>
                <c:pt idx="441">
                  <c:v>501.71</c:v>
                </c:pt>
                <c:pt idx="442">
                  <c:v>502.77000000000004</c:v>
                </c:pt>
                <c:pt idx="443">
                  <c:v>503.82</c:v>
                </c:pt>
                <c:pt idx="444">
                  <c:v>504.87999999999994</c:v>
                </c:pt>
                <c:pt idx="445">
                  <c:v>505.93</c:v>
                </c:pt>
                <c:pt idx="446">
                  <c:v>506.98999999999995</c:v>
                </c:pt>
                <c:pt idx="447">
                  <c:v>508.05</c:v>
                </c:pt>
                <c:pt idx="448">
                  <c:v>509.09999999999997</c:v>
                </c:pt>
                <c:pt idx="449">
                  <c:v>510.16</c:v>
                </c:pt>
                <c:pt idx="450">
                  <c:v>511.21999999999997</c:v>
                </c:pt>
                <c:pt idx="451">
                  <c:v>512.27</c:v>
                </c:pt>
                <c:pt idx="452">
                  <c:v>513.32999999999993</c:v>
                </c:pt>
                <c:pt idx="453">
                  <c:v>514.37999999999988</c:v>
                </c:pt>
                <c:pt idx="454">
                  <c:v>515.44000000000005</c:v>
                </c:pt>
                <c:pt idx="455">
                  <c:v>516.49</c:v>
                </c:pt>
                <c:pt idx="456">
                  <c:v>517.54</c:v>
                </c:pt>
                <c:pt idx="457">
                  <c:v>518.59999999999991</c:v>
                </c:pt>
                <c:pt idx="458">
                  <c:v>519.66000000000008</c:v>
                </c:pt>
                <c:pt idx="459">
                  <c:v>520.71</c:v>
                </c:pt>
                <c:pt idx="460">
                  <c:v>521.77</c:v>
                </c:pt>
                <c:pt idx="461">
                  <c:v>522.81999999999994</c:v>
                </c:pt>
                <c:pt idx="462">
                  <c:v>523.86999999999989</c:v>
                </c:pt>
                <c:pt idx="463">
                  <c:v>524.93000000000006</c:v>
                </c:pt>
                <c:pt idx="464">
                  <c:v>525.99</c:v>
                </c:pt>
                <c:pt idx="465">
                  <c:v>527.04</c:v>
                </c:pt>
                <c:pt idx="466">
                  <c:v>528.09999999999991</c:v>
                </c:pt>
                <c:pt idx="467">
                  <c:v>529.15000000000009</c:v>
                </c:pt>
                <c:pt idx="468">
                  <c:v>530.21</c:v>
                </c:pt>
                <c:pt idx="469">
                  <c:v>531.26</c:v>
                </c:pt>
                <c:pt idx="470">
                  <c:v>532.31999999999994</c:v>
                </c:pt>
                <c:pt idx="471">
                  <c:v>533.37999999999988</c:v>
                </c:pt>
                <c:pt idx="472">
                  <c:v>534.43000000000006</c:v>
                </c:pt>
                <c:pt idx="473">
                  <c:v>535.49</c:v>
                </c:pt>
                <c:pt idx="474">
                  <c:v>536.54</c:v>
                </c:pt>
                <c:pt idx="475">
                  <c:v>537.59999999999991</c:v>
                </c:pt>
                <c:pt idx="476">
                  <c:v>538.66000000000008</c:v>
                </c:pt>
                <c:pt idx="477">
                  <c:v>539.71</c:v>
                </c:pt>
                <c:pt idx="478">
                  <c:v>540.77</c:v>
                </c:pt>
                <c:pt idx="479">
                  <c:v>541.81999999999994</c:v>
                </c:pt>
                <c:pt idx="480">
                  <c:v>542.87999999999988</c:v>
                </c:pt>
                <c:pt idx="481">
                  <c:v>543.93000000000006</c:v>
                </c:pt>
                <c:pt idx="482">
                  <c:v>544.98</c:v>
                </c:pt>
                <c:pt idx="483">
                  <c:v>546.04</c:v>
                </c:pt>
                <c:pt idx="484">
                  <c:v>547.08999999999992</c:v>
                </c:pt>
                <c:pt idx="485">
                  <c:v>548.15000000000009</c:v>
                </c:pt>
                <c:pt idx="486">
                  <c:v>549.20000000000005</c:v>
                </c:pt>
                <c:pt idx="487">
                  <c:v>550.26</c:v>
                </c:pt>
                <c:pt idx="488">
                  <c:v>551.30999999999995</c:v>
                </c:pt>
                <c:pt idx="489">
                  <c:v>552.36999999999989</c:v>
                </c:pt>
                <c:pt idx="490">
                  <c:v>553.43000000000006</c:v>
                </c:pt>
                <c:pt idx="491">
                  <c:v>554.48</c:v>
                </c:pt>
                <c:pt idx="492">
                  <c:v>555.54</c:v>
                </c:pt>
                <c:pt idx="493">
                  <c:v>556.58999999999992</c:v>
                </c:pt>
                <c:pt idx="494">
                  <c:v>557.65000000000009</c:v>
                </c:pt>
                <c:pt idx="495">
                  <c:v>558.71</c:v>
                </c:pt>
                <c:pt idx="496">
                  <c:v>559.76</c:v>
                </c:pt>
                <c:pt idx="497">
                  <c:v>560.81999999999994</c:v>
                </c:pt>
                <c:pt idx="498">
                  <c:v>561.87999999999988</c:v>
                </c:pt>
                <c:pt idx="499">
                  <c:v>562.93000000000006</c:v>
                </c:pt>
                <c:pt idx="500">
                  <c:v>563.99</c:v>
                </c:pt>
                <c:pt idx="501">
                  <c:v>565.04</c:v>
                </c:pt>
                <c:pt idx="502">
                  <c:v>566.09999999999991</c:v>
                </c:pt>
                <c:pt idx="503">
                  <c:v>567.16000000000008</c:v>
                </c:pt>
                <c:pt idx="504">
                  <c:v>568.21</c:v>
                </c:pt>
                <c:pt idx="505">
                  <c:v>569.27</c:v>
                </c:pt>
                <c:pt idx="506">
                  <c:v>570.31999999999994</c:v>
                </c:pt>
                <c:pt idx="507">
                  <c:v>571.37999999999988</c:v>
                </c:pt>
                <c:pt idx="508">
                  <c:v>572.43000000000006</c:v>
                </c:pt>
                <c:pt idx="509">
                  <c:v>573.49</c:v>
                </c:pt>
                <c:pt idx="510">
                  <c:v>574.54999999999995</c:v>
                </c:pt>
                <c:pt idx="511">
                  <c:v>575.59999999999991</c:v>
                </c:pt>
                <c:pt idx="512">
                  <c:v>576.66000000000008</c:v>
                </c:pt>
                <c:pt idx="513">
                  <c:v>577.71</c:v>
                </c:pt>
                <c:pt idx="514">
                  <c:v>578.77</c:v>
                </c:pt>
                <c:pt idx="515">
                  <c:v>579.81999999999994</c:v>
                </c:pt>
                <c:pt idx="516">
                  <c:v>580.87999999999988</c:v>
                </c:pt>
                <c:pt idx="517">
                  <c:v>581.93000000000006</c:v>
                </c:pt>
                <c:pt idx="518">
                  <c:v>582.99</c:v>
                </c:pt>
                <c:pt idx="519">
                  <c:v>584.04</c:v>
                </c:pt>
                <c:pt idx="520">
                  <c:v>585.09999999999991</c:v>
                </c:pt>
                <c:pt idx="521">
                  <c:v>586.15000000000009</c:v>
                </c:pt>
                <c:pt idx="522">
                  <c:v>587.21</c:v>
                </c:pt>
                <c:pt idx="523">
                  <c:v>588.27</c:v>
                </c:pt>
                <c:pt idx="524">
                  <c:v>589.31999999999994</c:v>
                </c:pt>
                <c:pt idx="525">
                  <c:v>590.37999999999988</c:v>
                </c:pt>
                <c:pt idx="526">
                  <c:v>591.44000000000005</c:v>
                </c:pt>
                <c:pt idx="527">
                  <c:v>592.49</c:v>
                </c:pt>
                <c:pt idx="528">
                  <c:v>593.54999999999995</c:v>
                </c:pt>
                <c:pt idx="529">
                  <c:v>594.59999999999991</c:v>
                </c:pt>
                <c:pt idx="530">
                  <c:v>595.66000000000008</c:v>
                </c:pt>
                <c:pt idx="531">
                  <c:v>596.72</c:v>
                </c:pt>
                <c:pt idx="532">
                  <c:v>597.77</c:v>
                </c:pt>
                <c:pt idx="533">
                  <c:v>598.82999999999993</c:v>
                </c:pt>
                <c:pt idx="534">
                  <c:v>599.87999999999988</c:v>
                </c:pt>
                <c:pt idx="535">
                  <c:v>600.94000000000005</c:v>
                </c:pt>
                <c:pt idx="536">
                  <c:v>601.99</c:v>
                </c:pt>
                <c:pt idx="537">
                  <c:v>603.04999999999995</c:v>
                </c:pt>
                <c:pt idx="538">
                  <c:v>604.09999999999991</c:v>
                </c:pt>
                <c:pt idx="539">
                  <c:v>605.16000000000008</c:v>
                </c:pt>
                <c:pt idx="540">
                  <c:v>606.22</c:v>
                </c:pt>
                <c:pt idx="541">
                  <c:v>607.27</c:v>
                </c:pt>
                <c:pt idx="542">
                  <c:v>608.32999999999993</c:v>
                </c:pt>
                <c:pt idx="543">
                  <c:v>609.37999999999988</c:v>
                </c:pt>
                <c:pt idx="544">
                  <c:v>610.44000000000005</c:v>
                </c:pt>
                <c:pt idx="545">
                  <c:v>611.5</c:v>
                </c:pt>
                <c:pt idx="546">
                  <c:v>612.54999999999995</c:v>
                </c:pt>
                <c:pt idx="547">
                  <c:v>613.6099999999999</c:v>
                </c:pt>
                <c:pt idx="548">
                  <c:v>614.67000000000007</c:v>
                </c:pt>
                <c:pt idx="549">
                  <c:v>615.72</c:v>
                </c:pt>
                <c:pt idx="550">
                  <c:v>616.78</c:v>
                </c:pt>
                <c:pt idx="551">
                  <c:v>617.82999999999993</c:v>
                </c:pt>
                <c:pt idx="552">
                  <c:v>618.88999999999987</c:v>
                </c:pt>
                <c:pt idx="553">
                  <c:v>619.94000000000005</c:v>
                </c:pt>
                <c:pt idx="554">
                  <c:v>620.99</c:v>
                </c:pt>
                <c:pt idx="555">
                  <c:v>622.04999999999995</c:v>
                </c:pt>
                <c:pt idx="556">
                  <c:v>623.1099999999999</c:v>
                </c:pt>
                <c:pt idx="557">
                  <c:v>624.16000000000008</c:v>
                </c:pt>
                <c:pt idx="558">
                  <c:v>625.22</c:v>
                </c:pt>
                <c:pt idx="559">
                  <c:v>626.27</c:v>
                </c:pt>
                <c:pt idx="560">
                  <c:v>627.32999999999993</c:v>
                </c:pt>
                <c:pt idx="561">
                  <c:v>628.37999999999988</c:v>
                </c:pt>
                <c:pt idx="562">
                  <c:v>629.44000000000005</c:v>
                </c:pt>
                <c:pt idx="563">
                  <c:v>630.5</c:v>
                </c:pt>
                <c:pt idx="564">
                  <c:v>631.54999999999995</c:v>
                </c:pt>
                <c:pt idx="565">
                  <c:v>632.6099999999999</c:v>
                </c:pt>
                <c:pt idx="566">
                  <c:v>633.66000000000008</c:v>
                </c:pt>
                <c:pt idx="567">
                  <c:v>634.72</c:v>
                </c:pt>
                <c:pt idx="568">
                  <c:v>635.77</c:v>
                </c:pt>
                <c:pt idx="569">
                  <c:v>636.82999999999993</c:v>
                </c:pt>
                <c:pt idx="570">
                  <c:v>637.88999999999987</c:v>
                </c:pt>
                <c:pt idx="571">
                  <c:v>638.94000000000005</c:v>
                </c:pt>
                <c:pt idx="572">
                  <c:v>640</c:v>
                </c:pt>
                <c:pt idx="573">
                  <c:v>641.04999999999995</c:v>
                </c:pt>
                <c:pt idx="574">
                  <c:v>642.1099999999999</c:v>
                </c:pt>
                <c:pt idx="575">
                  <c:v>643.16000000000008</c:v>
                </c:pt>
                <c:pt idx="576">
                  <c:v>644.22</c:v>
                </c:pt>
                <c:pt idx="577">
                  <c:v>645.28</c:v>
                </c:pt>
                <c:pt idx="578">
                  <c:v>646.32999999999993</c:v>
                </c:pt>
                <c:pt idx="579">
                  <c:v>647.38999999999987</c:v>
                </c:pt>
                <c:pt idx="580">
                  <c:v>648.44000000000005</c:v>
                </c:pt>
                <c:pt idx="581">
                  <c:v>649.5</c:v>
                </c:pt>
                <c:pt idx="582">
                  <c:v>650.55999999999995</c:v>
                </c:pt>
                <c:pt idx="583">
                  <c:v>651.6099999999999</c:v>
                </c:pt>
                <c:pt idx="584">
                  <c:v>652.67000000000007</c:v>
                </c:pt>
                <c:pt idx="585">
                  <c:v>653.73</c:v>
                </c:pt>
                <c:pt idx="586">
                  <c:v>654.78</c:v>
                </c:pt>
                <c:pt idx="587">
                  <c:v>655.83999999999992</c:v>
                </c:pt>
                <c:pt idx="588">
                  <c:v>656.88999999999987</c:v>
                </c:pt>
                <c:pt idx="589">
                  <c:v>657.95</c:v>
                </c:pt>
                <c:pt idx="590">
                  <c:v>659</c:v>
                </c:pt>
                <c:pt idx="591">
                  <c:v>660.06</c:v>
                </c:pt>
                <c:pt idx="592">
                  <c:v>661.1099999999999</c:v>
                </c:pt>
                <c:pt idx="593">
                  <c:v>662.16000000000008</c:v>
                </c:pt>
                <c:pt idx="594">
                  <c:v>663.22</c:v>
                </c:pt>
                <c:pt idx="595">
                  <c:v>664.28</c:v>
                </c:pt>
                <c:pt idx="596">
                  <c:v>665.32999999999993</c:v>
                </c:pt>
                <c:pt idx="597">
                  <c:v>666.38999999999987</c:v>
                </c:pt>
                <c:pt idx="598">
                  <c:v>667.44</c:v>
                </c:pt>
                <c:pt idx="599">
                  <c:v>668.5</c:v>
                </c:pt>
                <c:pt idx="600">
                  <c:v>669.55</c:v>
                </c:pt>
                <c:pt idx="601">
                  <c:v>670.6099999999999</c:v>
                </c:pt>
                <c:pt idx="602">
                  <c:v>671.66000000000008</c:v>
                </c:pt>
                <c:pt idx="603">
                  <c:v>672.72</c:v>
                </c:pt>
                <c:pt idx="604">
                  <c:v>673.77</c:v>
                </c:pt>
                <c:pt idx="605">
                  <c:v>674.82999999999993</c:v>
                </c:pt>
                <c:pt idx="606">
                  <c:v>675.90000000000009</c:v>
                </c:pt>
                <c:pt idx="607">
                  <c:v>676.97</c:v>
                </c:pt>
                <c:pt idx="608">
                  <c:v>678.05</c:v>
                </c:pt>
                <c:pt idx="609">
                  <c:v>679.12999999999988</c:v>
                </c:pt>
                <c:pt idx="610">
                  <c:v>680.2</c:v>
                </c:pt>
                <c:pt idx="611">
                  <c:v>681.28</c:v>
                </c:pt>
                <c:pt idx="612">
                  <c:v>682.3599999999999</c:v>
                </c:pt>
                <c:pt idx="613">
                  <c:v>683.43000000000006</c:v>
                </c:pt>
                <c:pt idx="614">
                  <c:v>684.5</c:v>
                </c:pt>
                <c:pt idx="615">
                  <c:v>685.56999999999994</c:v>
                </c:pt>
              </c:numCache>
            </c:numRef>
          </c:xVal>
          <c:yVal>
            <c:numRef>
              <c:f>Sheet1!$B$2:$B$617</c:f>
              <c:numCache>
                <c:formatCode>General</c:formatCode>
                <c:ptCount val="616"/>
                <c:pt idx="0">
                  <c:v>4.566192626953125E-3</c:v>
                </c:pt>
                <c:pt idx="1">
                  <c:v>4.566192626953125E-3</c:v>
                </c:pt>
                <c:pt idx="2">
                  <c:v>4.566192626953125E-3</c:v>
                </c:pt>
                <c:pt idx="3">
                  <c:v>4.566192626953125E-3</c:v>
                </c:pt>
                <c:pt idx="4">
                  <c:v>4.566192626953125E-3</c:v>
                </c:pt>
                <c:pt idx="5">
                  <c:v>4.566192626953125E-3</c:v>
                </c:pt>
                <c:pt idx="6">
                  <c:v>4.566192626953125E-3</c:v>
                </c:pt>
                <c:pt idx="7">
                  <c:v>4.566192626953125E-3</c:v>
                </c:pt>
                <c:pt idx="8">
                  <c:v>4.566192626953125E-3</c:v>
                </c:pt>
                <c:pt idx="9">
                  <c:v>4.566192626953125E-3</c:v>
                </c:pt>
                <c:pt idx="10">
                  <c:v>4.566192626953125E-3</c:v>
                </c:pt>
                <c:pt idx="11">
                  <c:v>2.4112701416015625E-2</c:v>
                </c:pt>
                <c:pt idx="12">
                  <c:v>2.4112701416015625E-2</c:v>
                </c:pt>
                <c:pt idx="13">
                  <c:v>2.4112701416015625E-2</c:v>
                </c:pt>
                <c:pt idx="14">
                  <c:v>2.4112701416015625E-2</c:v>
                </c:pt>
                <c:pt idx="15">
                  <c:v>2.4112701416015625E-2</c:v>
                </c:pt>
                <c:pt idx="16">
                  <c:v>2.4112701416015625E-2</c:v>
                </c:pt>
                <c:pt idx="17">
                  <c:v>2.4112701416015625E-2</c:v>
                </c:pt>
                <c:pt idx="18">
                  <c:v>2.4112701416015625E-2</c:v>
                </c:pt>
                <c:pt idx="19">
                  <c:v>2.4112701416015625E-2</c:v>
                </c:pt>
                <c:pt idx="20">
                  <c:v>2.4112701416015625E-2</c:v>
                </c:pt>
                <c:pt idx="21">
                  <c:v>2.4112701416015625E-2</c:v>
                </c:pt>
                <c:pt idx="22">
                  <c:v>2.4112701416015625E-2</c:v>
                </c:pt>
                <c:pt idx="23">
                  <c:v>2.4112701416015625E-2</c:v>
                </c:pt>
                <c:pt idx="24">
                  <c:v>2.4112701416015625E-2</c:v>
                </c:pt>
                <c:pt idx="25">
                  <c:v>2.4112701416015625E-2</c:v>
                </c:pt>
                <c:pt idx="26">
                  <c:v>2.4112701416015625E-2</c:v>
                </c:pt>
                <c:pt idx="27">
                  <c:v>2.4112701416015625E-2</c:v>
                </c:pt>
                <c:pt idx="28">
                  <c:v>2.4112701416015625E-2</c:v>
                </c:pt>
                <c:pt idx="29">
                  <c:v>2.4112701416015625E-2</c:v>
                </c:pt>
                <c:pt idx="30">
                  <c:v>2.4112701416015625E-2</c:v>
                </c:pt>
                <c:pt idx="31">
                  <c:v>2.4112701416015625E-2</c:v>
                </c:pt>
                <c:pt idx="32">
                  <c:v>2.4112701416015625E-2</c:v>
                </c:pt>
                <c:pt idx="33">
                  <c:v>2.4112701416015625E-2</c:v>
                </c:pt>
                <c:pt idx="34">
                  <c:v>2.4112701416015625E-2</c:v>
                </c:pt>
                <c:pt idx="35">
                  <c:v>2.4112701416015625E-2</c:v>
                </c:pt>
                <c:pt idx="36">
                  <c:v>2.4112701416015625E-2</c:v>
                </c:pt>
                <c:pt idx="37">
                  <c:v>2.4112701416015625E-2</c:v>
                </c:pt>
                <c:pt idx="38">
                  <c:v>2.4112701416015625E-2</c:v>
                </c:pt>
                <c:pt idx="39">
                  <c:v>2.4112701416015625E-2</c:v>
                </c:pt>
                <c:pt idx="40">
                  <c:v>2.4112701416015625E-2</c:v>
                </c:pt>
                <c:pt idx="41">
                  <c:v>2.4112701416015625E-2</c:v>
                </c:pt>
                <c:pt idx="42">
                  <c:v>2.4112701416015625E-2</c:v>
                </c:pt>
                <c:pt idx="43">
                  <c:v>2.4112701416015625E-2</c:v>
                </c:pt>
                <c:pt idx="44">
                  <c:v>2.4112701416015625E-2</c:v>
                </c:pt>
                <c:pt idx="45">
                  <c:v>2.4112701416015625E-2</c:v>
                </c:pt>
                <c:pt idx="46">
                  <c:v>2.4112701416015625E-2</c:v>
                </c:pt>
                <c:pt idx="47">
                  <c:v>2.4112701416015625E-2</c:v>
                </c:pt>
                <c:pt idx="48">
                  <c:v>2.4112701416015625E-2</c:v>
                </c:pt>
                <c:pt idx="49">
                  <c:v>2.4112701416015625E-2</c:v>
                </c:pt>
                <c:pt idx="50">
                  <c:v>2.4112701416015625E-2</c:v>
                </c:pt>
                <c:pt idx="51">
                  <c:v>2.4112701416015625E-2</c:v>
                </c:pt>
                <c:pt idx="52">
                  <c:v>2.4112701416015625E-2</c:v>
                </c:pt>
                <c:pt idx="53">
                  <c:v>2.4112701416015625E-2</c:v>
                </c:pt>
                <c:pt idx="54">
                  <c:v>2.4112701416015625E-2</c:v>
                </c:pt>
                <c:pt idx="55">
                  <c:v>2.4112701416015625E-2</c:v>
                </c:pt>
                <c:pt idx="56">
                  <c:v>2.4112701416015625E-2</c:v>
                </c:pt>
                <c:pt idx="57">
                  <c:v>2.4112701416015625E-2</c:v>
                </c:pt>
                <c:pt idx="58">
                  <c:v>2.4112701416015625E-2</c:v>
                </c:pt>
                <c:pt idx="59">
                  <c:v>2.4112701416015625E-2</c:v>
                </c:pt>
                <c:pt idx="60">
                  <c:v>2.4112701416015625E-2</c:v>
                </c:pt>
                <c:pt idx="61">
                  <c:v>2.4112701416015625E-2</c:v>
                </c:pt>
                <c:pt idx="62">
                  <c:v>2.4112701416015625E-2</c:v>
                </c:pt>
                <c:pt idx="63">
                  <c:v>2.4112701416015625E-2</c:v>
                </c:pt>
                <c:pt idx="64">
                  <c:v>2.4112701416015625E-2</c:v>
                </c:pt>
                <c:pt idx="65">
                  <c:v>2.4112701416015625E-2</c:v>
                </c:pt>
                <c:pt idx="66">
                  <c:v>2.4112701416015625E-2</c:v>
                </c:pt>
                <c:pt idx="67">
                  <c:v>2.4112701416015625E-2</c:v>
                </c:pt>
                <c:pt idx="68">
                  <c:v>2.4112701416015625E-2</c:v>
                </c:pt>
                <c:pt idx="69">
                  <c:v>2.4112701416015625E-2</c:v>
                </c:pt>
                <c:pt idx="70">
                  <c:v>2.4112701416015625E-2</c:v>
                </c:pt>
                <c:pt idx="71">
                  <c:v>2.4112701416015625E-2</c:v>
                </c:pt>
                <c:pt idx="72">
                  <c:v>2.4112701416015625E-2</c:v>
                </c:pt>
                <c:pt idx="73">
                  <c:v>2.4112701416015625E-2</c:v>
                </c:pt>
                <c:pt idx="74">
                  <c:v>2.4112701416015625E-2</c:v>
                </c:pt>
                <c:pt idx="75">
                  <c:v>2.4112701416015625E-2</c:v>
                </c:pt>
                <c:pt idx="76">
                  <c:v>2.4112701416015625E-2</c:v>
                </c:pt>
                <c:pt idx="77">
                  <c:v>2.4112701416015625E-2</c:v>
                </c:pt>
                <c:pt idx="78">
                  <c:v>2.4112701416015625E-2</c:v>
                </c:pt>
                <c:pt idx="79">
                  <c:v>2.4112701416015625E-2</c:v>
                </c:pt>
                <c:pt idx="80">
                  <c:v>2.4112701416015625E-2</c:v>
                </c:pt>
                <c:pt idx="81">
                  <c:v>2.4112701416015625E-2</c:v>
                </c:pt>
                <c:pt idx="82">
                  <c:v>2.4112701416015625E-2</c:v>
                </c:pt>
                <c:pt idx="83">
                  <c:v>2.4112701416015625E-2</c:v>
                </c:pt>
                <c:pt idx="84">
                  <c:v>2.4112701416015625E-2</c:v>
                </c:pt>
                <c:pt idx="85">
                  <c:v>2.4112701416015625E-2</c:v>
                </c:pt>
                <c:pt idx="86">
                  <c:v>2.4112701416015625E-2</c:v>
                </c:pt>
                <c:pt idx="87">
                  <c:v>2.4112701416015625E-2</c:v>
                </c:pt>
                <c:pt idx="88">
                  <c:v>2.4112701416015625E-2</c:v>
                </c:pt>
                <c:pt idx="89">
                  <c:v>2.4112701416015625E-2</c:v>
                </c:pt>
                <c:pt idx="90">
                  <c:v>2.4112701416015625E-2</c:v>
                </c:pt>
                <c:pt idx="91">
                  <c:v>2.4112701416015625E-2</c:v>
                </c:pt>
                <c:pt idx="92">
                  <c:v>2.4112701416015625E-2</c:v>
                </c:pt>
                <c:pt idx="93">
                  <c:v>2.4112701416015625E-2</c:v>
                </c:pt>
                <c:pt idx="94">
                  <c:v>2.4112701416015625E-2</c:v>
                </c:pt>
                <c:pt idx="95">
                  <c:v>2.4112701416015625E-2</c:v>
                </c:pt>
                <c:pt idx="96">
                  <c:v>2.4112701416015625E-2</c:v>
                </c:pt>
                <c:pt idx="97">
                  <c:v>2.4112701416015625E-2</c:v>
                </c:pt>
                <c:pt idx="98">
                  <c:v>2.4112701416015625E-2</c:v>
                </c:pt>
                <c:pt idx="99">
                  <c:v>2.4112701416015625E-2</c:v>
                </c:pt>
                <c:pt idx="100">
                  <c:v>2.4112701416015625E-2</c:v>
                </c:pt>
                <c:pt idx="101">
                  <c:v>2.4112701416015625E-2</c:v>
                </c:pt>
                <c:pt idx="102">
                  <c:v>2.4112701416015625E-2</c:v>
                </c:pt>
                <c:pt idx="103">
                  <c:v>2.4112701416015625E-2</c:v>
                </c:pt>
                <c:pt idx="104">
                  <c:v>2.4112701416015625E-2</c:v>
                </c:pt>
                <c:pt idx="105">
                  <c:v>2.4112701416015625E-2</c:v>
                </c:pt>
                <c:pt idx="106">
                  <c:v>2.4112701416015625E-2</c:v>
                </c:pt>
                <c:pt idx="107">
                  <c:v>2.4112701416015625E-2</c:v>
                </c:pt>
                <c:pt idx="108">
                  <c:v>2.4112701416015625E-2</c:v>
                </c:pt>
                <c:pt idx="109">
                  <c:v>2.4112701416015625E-2</c:v>
                </c:pt>
                <c:pt idx="110">
                  <c:v>2.4112701416015625E-2</c:v>
                </c:pt>
                <c:pt idx="111">
                  <c:v>2.4112701416015625E-2</c:v>
                </c:pt>
                <c:pt idx="112">
                  <c:v>2.4112701416015625E-2</c:v>
                </c:pt>
                <c:pt idx="113">
                  <c:v>2.4112701416015625E-2</c:v>
                </c:pt>
                <c:pt idx="114">
                  <c:v>2.4112701416015625E-2</c:v>
                </c:pt>
                <c:pt idx="115">
                  <c:v>2.4112701416015625E-2</c:v>
                </c:pt>
                <c:pt idx="116">
                  <c:v>2.4112701416015625E-2</c:v>
                </c:pt>
                <c:pt idx="117">
                  <c:v>2.4112701416015625E-2</c:v>
                </c:pt>
                <c:pt idx="118">
                  <c:v>2.4112701416015625E-2</c:v>
                </c:pt>
                <c:pt idx="119">
                  <c:v>2.4112701416015625E-2</c:v>
                </c:pt>
                <c:pt idx="120">
                  <c:v>2.4112701416015625E-2</c:v>
                </c:pt>
                <c:pt idx="121">
                  <c:v>2.4112701416015625E-2</c:v>
                </c:pt>
                <c:pt idx="122">
                  <c:v>2.4112701416015625E-2</c:v>
                </c:pt>
                <c:pt idx="123">
                  <c:v>2.4112701416015625E-2</c:v>
                </c:pt>
                <c:pt idx="124">
                  <c:v>2.4112701416015625E-2</c:v>
                </c:pt>
                <c:pt idx="125">
                  <c:v>2.4112701416015625E-2</c:v>
                </c:pt>
                <c:pt idx="126">
                  <c:v>2.4112701416015625E-2</c:v>
                </c:pt>
                <c:pt idx="127">
                  <c:v>2.4112701416015625E-2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8-9844-A00A-8884B37E8C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swap1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Sheet1!$A$2:$A$617</c:f>
              <c:numCache>
                <c:formatCode>General</c:formatCode>
                <c:ptCount val="616"/>
                <c:pt idx="0">
                  <c:v>0</c:v>
                </c:pt>
                <c:pt idx="1">
                  <c:v>1.0600000000000023</c:v>
                </c:pt>
                <c:pt idx="2">
                  <c:v>2.1200000000000045</c:v>
                </c:pt>
                <c:pt idx="3">
                  <c:v>3.210000000000008</c:v>
                </c:pt>
                <c:pt idx="4">
                  <c:v>4.2700000000000102</c:v>
                </c:pt>
                <c:pt idx="5">
                  <c:v>5.3700000000000045</c:v>
                </c:pt>
                <c:pt idx="6">
                  <c:v>6.4699999999999989</c:v>
                </c:pt>
                <c:pt idx="7">
                  <c:v>7.5300000000000011</c:v>
                </c:pt>
                <c:pt idx="8">
                  <c:v>8.5900000000000034</c:v>
                </c:pt>
                <c:pt idx="9">
                  <c:v>9.6400000000000148</c:v>
                </c:pt>
                <c:pt idx="10">
                  <c:v>10.680000000000007</c:v>
                </c:pt>
                <c:pt idx="11">
                  <c:v>11.730000000000018</c:v>
                </c:pt>
                <c:pt idx="12">
                  <c:v>12.77000000000001</c:v>
                </c:pt>
                <c:pt idx="13">
                  <c:v>13.819999999999993</c:v>
                </c:pt>
                <c:pt idx="14">
                  <c:v>14.860000000000014</c:v>
                </c:pt>
                <c:pt idx="15">
                  <c:v>15.900000000000006</c:v>
                </c:pt>
                <c:pt idx="16">
                  <c:v>16.950000000000017</c:v>
                </c:pt>
                <c:pt idx="17">
                  <c:v>17.990000000000009</c:v>
                </c:pt>
                <c:pt idx="18">
                  <c:v>19.04000000000002</c:v>
                </c:pt>
                <c:pt idx="19">
                  <c:v>20.080000000000013</c:v>
                </c:pt>
                <c:pt idx="20">
                  <c:v>21.120000000000005</c:v>
                </c:pt>
                <c:pt idx="21">
                  <c:v>22.170000000000016</c:v>
                </c:pt>
                <c:pt idx="22">
                  <c:v>23.210000000000008</c:v>
                </c:pt>
                <c:pt idx="23">
                  <c:v>24.260000000000019</c:v>
                </c:pt>
                <c:pt idx="24">
                  <c:v>25.300000000000011</c:v>
                </c:pt>
                <c:pt idx="25">
                  <c:v>27.080000000000013</c:v>
                </c:pt>
                <c:pt idx="26">
                  <c:v>28.120000000000005</c:v>
                </c:pt>
                <c:pt idx="27">
                  <c:v>29.170000000000016</c:v>
                </c:pt>
                <c:pt idx="28">
                  <c:v>30.210000000000008</c:v>
                </c:pt>
                <c:pt idx="29">
                  <c:v>31.260000000000019</c:v>
                </c:pt>
                <c:pt idx="30">
                  <c:v>32.300000000000011</c:v>
                </c:pt>
                <c:pt idx="31">
                  <c:v>33.340000000000003</c:v>
                </c:pt>
                <c:pt idx="32">
                  <c:v>34.390000000000015</c:v>
                </c:pt>
                <c:pt idx="33">
                  <c:v>35.430000000000007</c:v>
                </c:pt>
                <c:pt idx="34">
                  <c:v>36.480000000000018</c:v>
                </c:pt>
                <c:pt idx="35">
                  <c:v>37.52000000000001</c:v>
                </c:pt>
                <c:pt idx="36">
                  <c:v>38.569999999999993</c:v>
                </c:pt>
                <c:pt idx="37">
                  <c:v>39.610000000000014</c:v>
                </c:pt>
                <c:pt idx="38">
                  <c:v>40.650000000000006</c:v>
                </c:pt>
                <c:pt idx="39">
                  <c:v>42.22</c:v>
                </c:pt>
                <c:pt idx="40">
                  <c:v>43.27000000000001</c:v>
                </c:pt>
                <c:pt idx="41">
                  <c:v>44.319999999999993</c:v>
                </c:pt>
                <c:pt idx="42">
                  <c:v>45.360000000000014</c:v>
                </c:pt>
                <c:pt idx="43">
                  <c:v>46.400000000000006</c:v>
                </c:pt>
                <c:pt idx="44">
                  <c:v>47.800000000000011</c:v>
                </c:pt>
                <c:pt idx="45">
                  <c:v>48.849999999999994</c:v>
                </c:pt>
                <c:pt idx="46">
                  <c:v>49.900000000000006</c:v>
                </c:pt>
                <c:pt idx="47">
                  <c:v>50.94</c:v>
                </c:pt>
                <c:pt idx="48">
                  <c:v>51.980000000000018</c:v>
                </c:pt>
                <c:pt idx="49">
                  <c:v>53.03</c:v>
                </c:pt>
                <c:pt idx="50">
                  <c:v>54.069999999999993</c:v>
                </c:pt>
                <c:pt idx="51">
                  <c:v>55.120000000000005</c:v>
                </c:pt>
                <c:pt idx="52">
                  <c:v>56.16</c:v>
                </c:pt>
                <c:pt idx="53">
                  <c:v>57.210000000000008</c:v>
                </c:pt>
                <c:pt idx="54">
                  <c:v>58.25</c:v>
                </c:pt>
                <c:pt idx="55">
                  <c:v>59.300000000000011</c:v>
                </c:pt>
                <c:pt idx="56">
                  <c:v>60.34</c:v>
                </c:pt>
                <c:pt idx="57">
                  <c:v>61.379999999999995</c:v>
                </c:pt>
                <c:pt idx="58">
                  <c:v>62.430000000000007</c:v>
                </c:pt>
                <c:pt idx="59">
                  <c:v>63.480000000000018</c:v>
                </c:pt>
                <c:pt idx="60">
                  <c:v>64.52000000000001</c:v>
                </c:pt>
                <c:pt idx="61">
                  <c:v>65.569999999999993</c:v>
                </c:pt>
                <c:pt idx="62">
                  <c:v>66.610000000000014</c:v>
                </c:pt>
                <c:pt idx="63">
                  <c:v>67.700000000000017</c:v>
                </c:pt>
                <c:pt idx="64">
                  <c:v>70.04000000000002</c:v>
                </c:pt>
                <c:pt idx="65">
                  <c:v>71.080000000000013</c:v>
                </c:pt>
                <c:pt idx="66">
                  <c:v>72.63</c:v>
                </c:pt>
                <c:pt idx="67">
                  <c:v>73.680000000000007</c:v>
                </c:pt>
                <c:pt idx="68">
                  <c:v>74.72</c:v>
                </c:pt>
                <c:pt idx="69">
                  <c:v>75.760000000000019</c:v>
                </c:pt>
                <c:pt idx="70">
                  <c:v>76.81</c:v>
                </c:pt>
                <c:pt idx="71">
                  <c:v>77.849999999999994</c:v>
                </c:pt>
                <c:pt idx="72">
                  <c:v>78.900000000000006</c:v>
                </c:pt>
                <c:pt idx="73">
                  <c:v>79.94</c:v>
                </c:pt>
                <c:pt idx="74">
                  <c:v>80.990000000000009</c:v>
                </c:pt>
                <c:pt idx="75">
                  <c:v>82.03</c:v>
                </c:pt>
                <c:pt idx="76">
                  <c:v>83.140000000000015</c:v>
                </c:pt>
                <c:pt idx="77">
                  <c:v>84.18</c:v>
                </c:pt>
                <c:pt idx="78">
                  <c:v>85.22</c:v>
                </c:pt>
                <c:pt idx="79">
                  <c:v>86.27000000000001</c:v>
                </c:pt>
                <c:pt idx="80">
                  <c:v>87.31</c:v>
                </c:pt>
                <c:pt idx="81">
                  <c:v>88.360000000000014</c:v>
                </c:pt>
                <c:pt idx="82">
                  <c:v>89.4</c:v>
                </c:pt>
                <c:pt idx="83">
                  <c:v>90.44</c:v>
                </c:pt>
                <c:pt idx="84">
                  <c:v>91.490000000000009</c:v>
                </c:pt>
                <c:pt idx="85">
                  <c:v>92.53</c:v>
                </c:pt>
                <c:pt idx="86">
                  <c:v>93.580000000000013</c:v>
                </c:pt>
                <c:pt idx="87">
                  <c:v>94.62</c:v>
                </c:pt>
                <c:pt idx="88">
                  <c:v>95.66</c:v>
                </c:pt>
                <c:pt idx="89">
                  <c:v>96.79000000000002</c:v>
                </c:pt>
                <c:pt idx="90">
                  <c:v>97.830000000000013</c:v>
                </c:pt>
                <c:pt idx="91">
                  <c:v>98.87</c:v>
                </c:pt>
                <c:pt idx="92">
                  <c:v>99.920000000000016</c:v>
                </c:pt>
                <c:pt idx="93">
                  <c:v>100.97</c:v>
                </c:pt>
                <c:pt idx="94">
                  <c:v>102.01000000000002</c:v>
                </c:pt>
                <c:pt idx="95">
                  <c:v>103.05000000000001</c:v>
                </c:pt>
                <c:pt idx="96">
                  <c:v>104.10000000000002</c:v>
                </c:pt>
                <c:pt idx="97">
                  <c:v>105.13999999999999</c:v>
                </c:pt>
                <c:pt idx="98">
                  <c:v>106.68</c:v>
                </c:pt>
                <c:pt idx="99">
                  <c:v>107.73000000000002</c:v>
                </c:pt>
                <c:pt idx="100">
                  <c:v>108.76999999999998</c:v>
                </c:pt>
                <c:pt idx="101">
                  <c:v>109.82</c:v>
                </c:pt>
                <c:pt idx="102">
                  <c:v>110.86000000000001</c:v>
                </c:pt>
                <c:pt idx="103">
                  <c:v>111.91000000000003</c:v>
                </c:pt>
                <c:pt idx="104">
                  <c:v>112.94999999999999</c:v>
                </c:pt>
                <c:pt idx="105">
                  <c:v>113.99000000000001</c:v>
                </c:pt>
                <c:pt idx="106">
                  <c:v>115.04000000000002</c:v>
                </c:pt>
                <c:pt idx="107">
                  <c:v>116.57999999999998</c:v>
                </c:pt>
                <c:pt idx="108">
                  <c:v>117.62</c:v>
                </c:pt>
                <c:pt idx="109">
                  <c:v>118.66000000000003</c:v>
                </c:pt>
                <c:pt idx="110">
                  <c:v>119.70999999999998</c:v>
                </c:pt>
                <c:pt idx="111">
                  <c:v>120.75</c:v>
                </c:pt>
                <c:pt idx="112">
                  <c:v>121.94999999999999</c:v>
                </c:pt>
                <c:pt idx="113">
                  <c:v>122.99000000000001</c:v>
                </c:pt>
                <c:pt idx="114">
                  <c:v>124.04000000000002</c:v>
                </c:pt>
                <c:pt idx="115">
                  <c:v>125.07999999999998</c:v>
                </c:pt>
                <c:pt idx="116">
                  <c:v>126.13</c:v>
                </c:pt>
                <c:pt idx="117">
                  <c:v>127.17000000000002</c:v>
                </c:pt>
                <c:pt idx="118">
                  <c:v>128.20999999999998</c:v>
                </c:pt>
                <c:pt idx="119">
                  <c:v>129.26</c:v>
                </c:pt>
                <c:pt idx="120">
                  <c:v>130.31</c:v>
                </c:pt>
                <c:pt idx="121">
                  <c:v>131.35000000000002</c:v>
                </c:pt>
                <c:pt idx="122">
                  <c:v>132.38999999999999</c:v>
                </c:pt>
                <c:pt idx="123">
                  <c:v>133.44</c:v>
                </c:pt>
                <c:pt idx="124">
                  <c:v>134.49</c:v>
                </c:pt>
                <c:pt idx="125">
                  <c:v>135.53000000000003</c:v>
                </c:pt>
                <c:pt idx="126">
                  <c:v>136.57</c:v>
                </c:pt>
                <c:pt idx="127">
                  <c:v>156.40000000000003</c:v>
                </c:pt>
                <c:pt idx="128">
                  <c:v>157.37</c:v>
                </c:pt>
                <c:pt idx="129">
                  <c:v>158.38</c:v>
                </c:pt>
                <c:pt idx="130">
                  <c:v>159.39999999999998</c:v>
                </c:pt>
                <c:pt idx="131">
                  <c:v>160.41999999999996</c:v>
                </c:pt>
                <c:pt idx="132">
                  <c:v>161.43</c:v>
                </c:pt>
                <c:pt idx="133">
                  <c:v>162.44999999999999</c:v>
                </c:pt>
                <c:pt idx="134">
                  <c:v>163.46999999999997</c:v>
                </c:pt>
                <c:pt idx="135">
                  <c:v>164.47999999999996</c:v>
                </c:pt>
                <c:pt idx="136">
                  <c:v>165.5</c:v>
                </c:pt>
                <c:pt idx="137">
                  <c:v>166.51999999999998</c:v>
                </c:pt>
                <c:pt idx="138">
                  <c:v>167.52999999999997</c:v>
                </c:pt>
                <c:pt idx="139">
                  <c:v>168.55</c:v>
                </c:pt>
                <c:pt idx="140">
                  <c:v>169.57</c:v>
                </c:pt>
                <c:pt idx="141">
                  <c:v>170.59999999999997</c:v>
                </c:pt>
                <c:pt idx="142">
                  <c:v>171.62</c:v>
                </c:pt>
                <c:pt idx="143">
                  <c:v>172.64</c:v>
                </c:pt>
                <c:pt idx="144">
                  <c:v>173.65999999999997</c:v>
                </c:pt>
                <c:pt idx="145">
                  <c:v>174.68</c:v>
                </c:pt>
                <c:pt idx="146">
                  <c:v>175.7</c:v>
                </c:pt>
                <c:pt idx="147">
                  <c:v>176.71999999999997</c:v>
                </c:pt>
                <c:pt idx="148">
                  <c:v>177.75</c:v>
                </c:pt>
                <c:pt idx="149">
                  <c:v>178.76999999999998</c:v>
                </c:pt>
                <c:pt idx="150">
                  <c:v>179.77999999999997</c:v>
                </c:pt>
                <c:pt idx="151">
                  <c:v>180.8</c:v>
                </c:pt>
                <c:pt idx="152">
                  <c:v>181.82</c:v>
                </c:pt>
                <c:pt idx="153">
                  <c:v>182.82999999999998</c:v>
                </c:pt>
                <c:pt idx="154">
                  <c:v>183.84999999999997</c:v>
                </c:pt>
                <c:pt idx="155">
                  <c:v>184.87</c:v>
                </c:pt>
                <c:pt idx="156">
                  <c:v>185.89</c:v>
                </c:pt>
                <c:pt idx="157">
                  <c:v>186.89999999999998</c:v>
                </c:pt>
                <c:pt idx="158">
                  <c:v>187.91999999999996</c:v>
                </c:pt>
                <c:pt idx="159">
                  <c:v>188.94</c:v>
                </c:pt>
                <c:pt idx="160">
                  <c:v>189.95999999999998</c:v>
                </c:pt>
                <c:pt idx="161">
                  <c:v>190.96999999999997</c:v>
                </c:pt>
                <c:pt idx="162">
                  <c:v>191.99</c:v>
                </c:pt>
                <c:pt idx="163">
                  <c:v>193.20999999999998</c:v>
                </c:pt>
                <c:pt idx="164">
                  <c:v>194.21999999999997</c:v>
                </c:pt>
                <c:pt idx="165">
                  <c:v>195.24</c:v>
                </c:pt>
                <c:pt idx="166">
                  <c:v>196.26</c:v>
                </c:pt>
                <c:pt idx="167">
                  <c:v>198.01999999999998</c:v>
                </c:pt>
                <c:pt idx="168">
                  <c:v>199.03999999999996</c:v>
                </c:pt>
                <c:pt idx="169">
                  <c:v>200.06</c:v>
                </c:pt>
                <c:pt idx="170">
                  <c:v>201.07</c:v>
                </c:pt>
                <c:pt idx="171">
                  <c:v>202.08999999999997</c:v>
                </c:pt>
                <c:pt idx="172">
                  <c:v>203.10999999999996</c:v>
                </c:pt>
                <c:pt idx="173">
                  <c:v>204.13</c:v>
                </c:pt>
                <c:pt idx="174">
                  <c:v>205.14999999999998</c:v>
                </c:pt>
                <c:pt idx="175">
                  <c:v>206.15999999999997</c:v>
                </c:pt>
                <c:pt idx="176">
                  <c:v>207.18</c:v>
                </c:pt>
                <c:pt idx="177">
                  <c:v>208.45999999999998</c:v>
                </c:pt>
                <c:pt idx="178">
                  <c:v>209.49</c:v>
                </c:pt>
                <c:pt idx="179">
                  <c:v>210.5</c:v>
                </c:pt>
                <c:pt idx="180">
                  <c:v>211.51999999999998</c:v>
                </c:pt>
                <c:pt idx="181">
                  <c:v>212.55</c:v>
                </c:pt>
                <c:pt idx="182">
                  <c:v>213.56</c:v>
                </c:pt>
                <c:pt idx="183">
                  <c:v>214.57999999999998</c:v>
                </c:pt>
                <c:pt idx="184">
                  <c:v>215.59999999999997</c:v>
                </c:pt>
                <c:pt idx="185">
                  <c:v>216.62</c:v>
                </c:pt>
                <c:pt idx="186">
                  <c:v>217.63</c:v>
                </c:pt>
                <c:pt idx="187">
                  <c:v>218.64999999999998</c:v>
                </c:pt>
                <c:pt idx="188">
                  <c:v>219.66999999999996</c:v>
                </c:pt>
                <c:pt idx="189">
                  <c:v>220.70999999999998</c:v>
                </c:pt>
                <c:pt idx="190">
                  <c:v>221.71999999999997</c:v>
                </c:pt>
                <c:pt idx="191">
                  <c:v>222.74</c:v>
                </c:pt>
                <c:pt idx="192">
                  <c:v>223.75</c:v>
                </c:pt>
                <c:pt idx="193">
                  <c:v>224.76999999999998</c:v>
                </c:pt>
                <c:pt idx="194">
                  <c:v>225.78999999999996</c:v>
                </c:pt>
                <c:pt idx="195">
                  <c:v>226.8</c:v>
                </c:pt>
                <c:pt idx="196">
                  <c:v>232.66999999999996</c:v>
                </c:pt>
                <c:pt idx="197">
                  <c:v>235.64</c:v>
                </c:pt>
                <c:pt idx="198">
                  <c:v>236.65999999999997</c:v>
                </c:pt>
                <c:pt idx="199">
                  <c:v>237.66999999999996</c:v>
                </c:pt>
                <c:pt idx="200">
                  <c:v>238.84999999999997</c:v>
                </c:pt>
                <c:pt idx="201">
                  <c:v>239.88</c:v>
                </c:pt>
                <c:pt idx="202">
                  <c:v>240.89999999999998</c:v>
                </c:pt>
                <c:pt idx="203">
                  <c:v>241.90999999999997</c:v>
                </c:pt>
                <c:pt idx="204">
                  <c:v>242.93</c:v>
                </c:pt>
                <c:pt idx="205">
                  <c:v>243.94</c:v>
                </c:pt>
                <c:pt idx="206">
                  <c:v>244.95999999999998</c:v>
                </c:pt>
                <c:pt idx="207">
                  <c:v>245.97999999999996</c:v>
                </c:pt>
                <c:pt idx="208">
                  <c:v>246.99</c:v>
                </c:pt>
                <c:pt idx="209">
                  <c:v>248.01</c:v>
                </c:pt>
                <c:pt idx="210">
                  <c:v>249.02999999999997</c:v>
                </c:pt>
                <c:pt idx="211">
                  <c:v>250.03999999999996</c:v>
                </c:pt>
                <c:pt idx="212">
                  <c:v>251.06</c:v>
                </c:pt>
                <c:pt idx="213">
                  <c:v>252.07</c:v>
                </c:pt>
                <c:pt idx="214">
                  <c:v>253.08999999999997</c:v>
                </c:pt>
                <c:pt idx="215">
                  <c:v>254.10999999999996</c:v>
                </c:pt>
                <c:pt idx="216">
                  <c:v>255.13</c:v>
                </c:pt>
                <c:pt idx="217">
                  <c:v>256.14</c:v>
                </c:pt>
                <c:pt idx="218">
                  <c:v>257.15999999999997</c:v>
                </c:pt>
                <c:pt idx="219">
                  <c:v>258.18</c:v>
                </c:pt>
                <c:pt idx="220">
                  <c:v>260.27999999999997</c:v>
                </c:pt>
                <c:pt idx="221">
                  <c:v>261.32</c:v>
                </c:pt>
                <c:pt idx="222">
                  <c:v>262.33</c:v>
                </c:pt>
                <c:pt idx="223">
                  <c:v>263.34999999999997</c:v>
                </c:pt>
                <c:pt idx="224">
                  <c:v>264.37</c:v>
                </c:pt>
                <c:pt idx="225">
                  <c:v>265.39</c:v>
                </c:pt>
                <c:pt idx="226">
                  <c:v>266.39999999999998</c:v>
                </c:pt>
                <c:pt idx="227">
                  <c:v>267.41999999999996</c:v>
                </c:pt>
                <c:pt idx="228">
                  <c:v>268.44</c:v>
                </c:pt>
                <c:pt idx="229">
                  <c:v>269.45999999999998</c:v>
                </c:pt>
                <c:pt idx="230">
                  <c:v>270.47999999999996</c:v>
                </c:pt>
                <c:pt idx="231">
                  <c:v>271.49</c:v>
                </c:pt>
                <c:pt idx="232">
                  <c:v>272.51</c:v>
                </c:pt>
                <c:pt idx="233">
                  <c:v>273.52</c:v>
                </c:pt>
                <c:pt idx="234">
                  <c:v>278.52999999999997</c:v>
                </c:pt>
                <c:pt idx="235">
                  <c:v>281.56</c:v>
                </c:pt>
                <c:pt idx="236">
                  <c:v>282.58</c:v>
                </c:pt>
                <c:pt idx="237">
                  <c:v>283.59999999999997</c:v>
                </c:pt>
                <c:pt idx="238">
                  <c:v>284.82</c:v>
                </c:pt>
                <c:pt idx="239">
                  <c:v>285.83999999999997</c:v>
                </c:pt>
                <c:pt idx="240">
                  <c:v>286.85999999999996</c:v>
                </c:pt>
                <c:pt idx="241">
                  <c:v>287.88</c:v>
                </c:pt>
                <c:pt idx="242">
                  <c:v>288.89</c:v>
                </c:pt>
                <c:pt idx="243">
                  <c:v>289.90999999999997</c:v>
                </c:pt>
                <c:pt idx="244">
                  <c:v>290.93</c:v>
                </c:pt>
                <c:pt idx="245">
                  <c:v>291.95</c:v>
                </c:pt>
                <c:pt idx="246">
                  <c:v>292.96999999999997</c:v>
                </c:pt>
                <c:pt idx="247">
                  <c:v>293.99</c:v>
                </c:pt>
                <c:pt idx="248">
                  <c:v>295</c:v>
                </c:pt>
                <c:pt idx="249">
                  <c:v>296.02</c:v>
                </c:pt>
                <c:pt idx="250">
                  <c:v>297.03999999999996</c:v>
                </c:pt>
                <c:pt idx="251">
                  <c:v>298.05</c:v>
                </c:pt>
                <c:pt idx="252">
                  <c:v>299.07</c:v>
                </c:pt>
                <c:pt idx="253">
                  <c:v>301.60999999999996</c:v>
                </c:pt>
                <c:pt idx="254">
                  <c:v>302.64</c:v>
                </c:pt>
                <c:pt idx="255">
                  <c:v>303.65999999999997</c:v>
                </c:pt>
                <c:pt idx="256">
                  <c:v>304.66999999999996</c:v>
                </c:pt>
                <c:pt idx="257">
                  <c:v>305.69</c:v>
                </c:pt>
                <c:pt idx="258">
                  <c:v>306.70999999999998</c:v>
                </c:pt>
                <c:pt idx="259">
                  <c:v>307.71999999999997</c:v>
                </c:pt>
                <c:pt idx="260">
                  <c:v>308.74</c:v>
                </c:pt>
                <c:pt idx="261">
                  <c:v>309.76</c:v>
                </c:pt>
                <c:pt idx="262">
                  <c:v>310.77</c:v>
                </c:pt>
                <c:pt idx="263">
                  <c:v>311.78999999999996</c:v>
                </c:pt>
                <c:pt idx="264">
                  <c:v>312.81</c:v>
                </c:pt>
                <c:pt idx="265">
                  <c:v>313.83</c:v>
                </c:pt>
                <c:pt idx="266">
                  <c:v>314.84999999999997</c:v>
                </c:pt>
                <c:pt idx="267">
                  <c:v>315.85999999999996</c:v>
                </c:pt>
                <c:pt idx="268">
                  <c:v>316.88</c:v>
                </c:pt>
                <c:pt idx="269">
                  <c:v>317.89</c:v>
                </c:pt>
                <c:pt idx="270">
                  <c:v>318.90999999999997</c:v>
                </c:pt>
                <c:pt idx="271">
                  <c:v>320.05</c:v>
                </c:pt>
                <c:pt idx="272">
                  <c:v>321.08</c:v>
                </c:pt>
                <c:pt idx="273">
                  <c:v>322.10999999999996</c:v>
                </c:pt>
                <c:pt idx="274">
                  <c:v>323.12</c:v>
                </c:pt>
                <c:pt idx="275">
                  <c:v>324.14</c:v>
                </c:pt>
                <c:pt idx="276">
                  <c:v>325.14999999999998</c:v>
                </c:pt>
                <c:pt idx="277">
                  <c:v>326.16999999999996</c:v>
                </c:pt>
                <c:pt idx="278">
                  <c:v>327.19</c:v>
                </c:pt>
                <c:pt idx="279">
                  <c:v>328.2</c:v>
                </c:pt>
                <c:pt idx="280">
                  <c:v>329.21999999999997</c:v>
                </c:pt>
                <c:pt idx="281">
                  <c:v>330.3</c:v>
                </c:pt>
                <c:pt idx="282">
                  <c:v>331.33</c:v>
                </c:pt>
                <c:pt idx="283">
                  <c:v>332.34999999999997</c:v>
                </c:pt>
                <c:pt idx="284">
                  <c:v>333.37</c:v>
                </c:pt>
                <c:pt idx="285">
                  <c:v>334.39</c:v>
                </c:pt>
                <c:pt idx="286">
                  <c:v>335.4</c:v>
                </c:pt>
                <c:pt idx="287">
                  <c:v>336.41999999999996</c:v>
                </c:pt>
                <c:pt idx="288">
                  <c:v>337.44</c:v>
                </c:pt>
                <c:pt idx="289">
                  <c:v>338.46</c:v>
                </c:pt>
                <c:pt idx="290">
                  <c:v>339.46999999999997</c:v>
                </c:pt>
                <c:pt idx="291">
                  <c:v>340.49</c:v>
                </c:pt>
                <c:pt idx="292">
                  <c:v>341.51</c:v>
                </c:pt>
                <c:pt idx="293">
                  <c:v>342.53999999999996</c:v>
                </c:pt>
                <c:pt idx="294">
                  <c:v>343.56</c:v>
                </c:pt>
                <c:pt idx="295">
                  <c:v>344.64</c:v>
                </c:pt>
                <c:pt idx="296">
                  <c:v>347.09</c:v>
                </c:pt>
                <c:pt idx="297">
                  <c:v>348.16999999999996</c:v>
                </c:pt>
                <c:pt idx="298">
                  <c:v>349.22999999999996</c:v>
                </c:pt>
                <c:pt idx="299">
                  <c:v>350.32</c:v>
                </c:pt>
                <c:pt idx="300">
                  <c:v>351.40999999999997</c:v>
                </c:pt>
                <c:pt idx="301">
                  <c:v>352.46999999999997</c:v>
                </c:pt>
                <c:pt idx="302">
                  <c:v>353.53999999999996</c:v>
                </c:pt>
                <c:pt idx="303">
                  <c:v>354.59999999999997</c:v>
                </c:pt>
                <c:pt idx="304">
                  <c:v>355.65999999999997</c:v>
                </c:pt>
                <c:pt idx="305">
                  <c:v>356.71999999999997</c:v>
                </c:pt>
                <c:pt idx="306">
                  <c:v>357.78</c:v>
                </c:pt>
                <c:pt idx="307">
                  <c:v>358.84</c:v>
                </c:pt>
                <c:pt idx="308">
                  <c:v>359.90000000000003</c:v>
                </c:pt>
                <c:pt idx="309">
                  <c:v>361.38999999999993</c:v>
                </c:pt>
                <c:pt idx="310">
                  <c:v>362.45</c:v>
                </c:pt>
                <c:pt idx="311">
                  <c:v>363.50999999999993</c:v>
                </c:pt>
                <c:pt idx="312">
                  <c:v>364.57</c:v>
                </c:pt>
                <c:pt idx="313">
                  <c:v>365.65000000000003</c:v>
                </c:pt>
                <c:pt idx="314">
                  <c:v>367.09999999999997</c:v>
                </c:pt>
                <c:pt idx="315">
                  <c:v>368.16</c:v>
                </c:pt>
                <c:pt idx="316">
                  <c:v>369.21999999999997</c:v>
                </c:pt>
                <c:pt idx="317">
                  <c:v>370.28000000000003</c:v>
                </c:pt>
                <c:pt idx="318">
                  <c:v>371.34999999999997</c:v>
                </c:pt>
                <c:pt idx="319">
                  <c:v>372.41</c:v>
                </c:pt>
                <c:pt idx="320">
                  <c:v>373.46</c:v>
                </c:pt>
                <c:pt idx="321">
                  <c:v>374.52000000000004</c:v>
                </c:pt>
                <c:pt idx="322">
                  <c:v>375.59999999999997</c:v>
                </c:pt>
                <c:pt idx="323">
                  <c:v>376.66</c:v>
                </c:pt>
                <c:pt idx="324">
                  <c:v>377.71999999999997</c:v>
                </c:pt>
                <c:pt idx="325">
                  <c:v>378.8</c:v>
                </c:pt>
                <c:pt idx="326">
                  <c:v>379.85999999999996</c:v>
                </c:pt>
                <c:pt idx="327">
                  <c:v>380.92</c:v>
                </c:pt>
                <c:pt idx="328">
                  <c:v>381.97999999999996</c:v>
                </c:pt>
                <c:pt idx="329">
                  <c:v>383.04</c:v>
                </c:pt>
                <c:pt idx="330">
                  <c:v>384.09999999999997</c:v>
                </c:pt>
                <c:pt idx="331">
                  <c:v>385.16</c:v>
                </c:pt>
                <c:pt idx="332">
                  <c:v>386.21999999999997</c:v>
                </c:pt>
                <c:pt idx="333">
                  <c:v>387.28000000000003</c:v>
                </c:pt>
                <c:pt idx="334">
                  <c:v>388.34</c:v>
                </c:pt>
                <c:pt idx="335">
                  <c:v>389.61999999999995</c:v>
                </c:pt>
                <c:pt idx="336">
                  <c:v>390.68</c:v>
                </c:pt>
                <c:pt idx="337">
                  <c:v>391.73999999999995</c:v>
                </c:pt>
                <c:pt idx="338">
                  <c:v>392.81</c:v>
                </c:pt>
                <c:pt idx="339">
                  <c:v>393.86999999999995</c:v>
                </c:pt>
                <c:pt idx="340">
                  <c:v>394.94</c:v>
                </c:pt>
                <c:pt idx="341">
                  <c:v>395.99999999999994</c:v>
                </c:pt>
                <c:pt idx="342">
                  <c:v>397.06</c:v>
                </c:pt>
                <c:pt idx="343">
                  <c:v>398.11999999999995</c:v>
                </c:pt>
                <c:pt idx="344">
                  <c:v>399.18</c:v>
                </c:pt>
                <c:pt idx="345">
                  <c:v>400.23999999999995</c:v>
                </c:pt>
                <c:pt idx="346">
                  <c:v>401.29</c:v>
                </c:pt>
                <c:pt idx="347">
                  <c:v>402.34999999999997</c:v>
                </c:pt>
                <c:pt idx="348">
                  <c:v>403.41</c:v>
                </c:pt>
                <c:pt idx="349">
                  <c:v>404.46999999999997</c:v>
                </c:pt>
                <c:pt idx="350">
                  <c:v>405.52000000000004</c:v>
                </c:pt>
                <c:pt idx="351">
                  <c:v>406.58</c:v>
                </c:pt>
                <c:pt idx="352">
                  <c:v>407.63999999999993</c:v>
                </c:pt>
                <c:pt idx="353">
                  <c:v>408.7</c:v>
                </c:pt>
                <c:pt idx="354">
                  <c:v>409.75999999999993</c:v>
                </c:pt>
                <c:pt idx="355">
                  <c:v>410.81</c:v>
                </c:pt>
                <c:pt idx="356">
                  <c:v>411.86999999999995</c:v>
                </c:pt>
                <c:pt idx="357">
                  <c:v>412.93</c:v>
                </c:pt>
                <c:pt idx="358">
                  <c:v>413.98999999999995</c:v>
                </c:pt>
                <c:pt idx="359">
                  <c:v>415.04</c:v>
                </c:pt>
                <c:pt idx="360">
                  <c:v>416.09999999999997</c:v>
                </c:pt>
                <c:pt idx="361">
                  <c:v>417.16</c:v>
                </c:pt>
                <c:pt idx="362">
                  <c:v>418.21999999999997</c:v>
                </c:pt>
                <c:pt idx="363">
                  <c:v>419.27000000000004</c:v>
                </c:pt>
                <c:pt idx="364">
                  <c:v>420.33</c:v>
                </c:pt>
                <c:pt idx="365">
                  <c:v>421.38999999999993</c:v>
                </c:pt>
                <c:pt idx="366">
                  <c:v>422.45</c:v>
                </c:pt>
                <c:pt idx="367">
                  <c:v>423.50999999999993</c:v>
                </c:pt>
                <c:pt idx="368">
                  <c:v>424.56</c:v>
                </c:pt>
                <c:pt idx="369">
                  <c:v>425.61999999999995</c:v>
                </c:pt>
                <c:pt idx="370">
                  <c:v>426.68</c:v>
                </c:pt>
                <c:pt idx="371">
                  <c:v>427.73999999999995</c:v>
                </c:pt>
                <c:pt idx="372">
                  <c:v>428.79</c:v>
                </c:pt>
                <c:pt idx="373">
                  <c:v>429.84999999999997</c:v>
                </c:pt>
                <c:pt idx="374">
                  <c:v>430.91</c:v>
                </c:pt>
                <c:pt idx="375">
                  <c:v>431.96999999999997</c:v>
                </c:pt>
                <c:pt idx="376">
                  <c:v>433.02000000000004</c:v>
                </c:pt>
                <c:pt idx="377">
                  <c:v>434.08</c:v>
                </c:pt>
                <c:pt idx="378">
                  <c:v>435.13999999999993</c:v>
                </c:pt>
                <c:pt idx="379">
                  <c:v>436.19</c:v>
                </c:pt>
                <c:pt idx="380">
                  <c:v>437.24999999999994</c:v>
                </c:pt>
                <c:pt idx="381">
                  <c:v>438.31</c:v>
                </c:pt>
                <c:pt idx="382">
                  <c:v>439.36999999999995</c:v>
                </c:pt>
                <c:pt idx="383">
                  <c:v>440.43</c:v>
                </c:pt>
                <c:pt idx="384">
                  <c:v>441.47999999999996</c:v>
                </c:pt>
                <c:pt idx="385">
                  <c:v>442.54</c:v>
                </c:pt>
                <c:pt idx="386">
                  <c:v>443.59999999999997</c:v>
                </c:pt>
                <c:pt idx="387">
                  <c:v>444.66</c:v>
                </c:pt>
                <c:pt idx="388">
                  <c:v>445.71</c:v>
                </c:pt>
                <c:pt idx="389">
                  <c:v>446.77000000000004</c:v>
                </c:pt>
                <c:pt idx="390">
                  <c:v>447.83</c:v>
                </c:pt>
                <c:pt idx="391">
                  <c:v>448.88999999999993</c:v>
                </c:pt>
                <c:pt idx="392">
                  <c:v>449.95</c:v>
                </c:pt>
                <c:pt idx="393">
                  <c:v>450.99999999999994</c:v>
                </c:pt>
                <c:pt idx="394">
                  <c:v>452.06</c:v>
                </c:pt>
                <c:pt idx="395">
                  <c:v>453.11999999999995</c:v>
                </c:pt>
                <c:pt idx="396">
                  <c:v>454.18</c:v>
                </c:pt>
                <c:pt idx="397">
                  <c:v>455.22999999999996</c:v>
                </c:pt>
                <c:pt idx="398">
                  <c:v>456.29</c:v>
                </c:pt>
                <c:pt idx="399">
                  <c:v>457.34999999999997</c:v>
                </c:pt>
                <c:pt idx="400">
                  <c:v>458.41</c:v>
                </c:pt>
                <c:pt idx="401">
                  <c:v>459.46999999999997</c:v>
                </c:pt>
                <c:pt idx="402">
                  <c:v>460.53000000000003</c:v>
                </c:pt>
                <c:pt idx="403">
                  <c:v>461.58</c:v>
                </c:pt>
                <c:pt idx="404">
                  <c:v>462.63999999999993</c:v>
                </c:pt>
                <c:pt idx="405">
                  <c:v>463.7</c:v>
                </c:pt>
                <c:pt idx="406">
                  <c:v>464.74999999999994</c:v>
                </c:pt>
                <c:pt idx="407">
                  <c:v>465.81</c:v>
                </c:pt>
                <c:pt idx="408">
                  <c:v>466.86999999999995</c:v>
                </c:pt>
                <c:pt idx="409">
                  <c:v>467.93</c:v>
                </c:pt>
                <c:pt idx="410">
                  <c:v>468.98999999999995</c:v>
                </c:pt>
                <c:pt idx="411">
                  <c:v>470.04</c:v>
                </c:pt>
                <c:pt idx="412">
                  <c:v>471.09999999999997</c:v>
                </c:pt>
                <c:pt idx="413">
                  <c:v>472.16</c:v>
                </c:pt>
                <c:pt idx="414">
                  <c:v>473.21999999999997</c:v>
                </c:pt>
                <c:pt idx="415">
                  <c:v>474.27000000000004</c:v>
                </c:pt>
                <c:pt idx="416">
                  <c:v>475.33</c:v>
                </c:pt>
                <c:pt idx="417">
                  <c:v>476.38999999999993</c:v>
                </c:pt>
                <c:pt idx="418">
                  <c:v>477.44</c:v>
                </c:pt>
                <c:pt idx="419">
                  <c:v>478.49999999999994</c:v>
                </c:pt>
                <c:pt idx="420">
                  <c:v>479.55</c:v>
                </c:pt>
                <c:pt idx="421">
                  <c:v>480.60999999999996</c:v>
                </c:pt>
                <c:pt idx="422">
                  <c:v>481.66</c:v>
                </c:pt>
                <c:pt idx="423">
                  <c:v>482.71999999999997</c:v>
                </c:pt>
                <c:pt idx="424">
                  <c:v>483.78000000000003</c:v>
                </c:pt>
                <c:pt idx="425">
                  <c:v>484.83</c:v>
                </c:pt>
                <c:pt idx="426">
                  <c:v>485.88999999999993</c:v>
                </c:pt>
                <c:pt idx="427">
                  <c:v>486.94</c:v>
                </c:pt>
                <c:pt idx="428">
                  <c:v>487.99999999999994</c:v>
                </c:pt>
                <c:pt idx="429">
                  <c:v>489.05</c:v>
                </c:pt>
                <c:pt idx="430">
                  <c:v>490.10999999999996</c:v>
                </c:pt>
                <c:pt idx="431">
                  <c:v>491.16</c:v>
                </c:pt>
                <c:pt idx="432">
                  <c:v>492.21999999999997</c:v>
                </c:pt>
                <c:pt idx="433">
                  <c:v>493.27000000000004</c:v>
                </c:pt>
                <c:pt idx="434">
                  <c:v>494.33</c:v>
                </c:pt>
                <c:pt idx="435">
                  <c:v>495.37999999999994</c:v>
                </c:pt>
                <c:pt idx="436">
                  <c:v>496.44</c:v>
                </c:pt>
                <c:pt idx="437">
                  <c:v>497.48999999999995</c:v>
                </c:pt>
                <c:pt idx="438">
                  <c:v>498.55</c:v>
                </c:pt>
                <c:pt idx="439">
                  <c:v>499.59999999999997</c:v>
                </c:pt>
                <c:pt idx="440">
                  <c:v>500.66</c:v>
                </c:pt>
                <c:pt idx="441">
                  <c:v>501.71</c:v>
                </c:pt>
                <c:pt idx="442">
                  <c:v>502.77000000000004</c:v>
                </c:pt>
                <c:pt idx="443">
                  <c:v>503.82</c:v>
                </c:pt>
                <c:pt idx="444">
                  <c:v>504.87999999999994</c:v>
                </c:pt>
                <c:pt idx="445">
                  <c:v>505.93</c:v>
                </c:pt>
                <c:pt idx="446">
                  <c:v>506.98999999999995</c:v>
                </c:pt>
                <c:pt idx="447">
                  <c:v>508.05</c:v>
                </c:pt>
                <c:pt idx="448">
                  <c:v>509.09999999999997</c:v>
                </c:pt>
                <c:pt idx="449">
                  <c:v>510.16</c:v>
                </c:pt>
                <c:pt idx="450">
                  <c:v>511.21999999999997</c:v>
                </c:pt>
                <c:pt idx="451">
                  <c:v>512.27</c:v>
                </c:pt>
                <c:pt idx="452">
                  <c:v>513.32999999999993</c:v>
                </c:pt>
                <c:pt idx="453">
                  <c:v>514.37999999999988</c:v>
                </c:pt>
                <c:pt idx="454">
                  <c:v>515.44000000000005</c:v>
                </c:pt>
                <c:pt idx="455">
                  <c:v>516.49</c:v>
                </c:pt>
                <c:pt idx="456">
                  <c:v>517.54</c:v>
                </c:pt>
                <c:pt idx="457">
                  <c:v>518.59999999999991</c:v>
                </c:pt>
                <c:pt idx="458">
                  <c:v>519.66000000000008</c:v>
                </c:pt>
                <c:pt idx="459">
                  <c:v>520.71</c:v>
                </c:pt>
                <c:pt idx="460">
                  <c:v>521.77</c:v>
                </c:pt>
                <c:pt idx="461">
                  <c:v>522.81999999999994</c:v>
                </c:pt>
                <c:pt idx="462">
                  <c:v>523.86999999999989</c:v>
                </c:pt>
                <c:pt idx="463">
                  <c:v>524.93000000000006</c:v>
                </c:pt>
                <c:pt idx="464">
                  <c:v>525.99</c:v>
                </c:pt>
                <c:pt idx="465">
                  <c:v>527.04</c:v>
                </c:pt>
                <c:pt idx="466">
                  <c:v>528.09999999999991</c:v>
                </c:pt>
                <c:pt idx="467">
                  <c:v>529.15000000000009</c:v>
                </c:pt>
                <c:pt idx="468">
                  <c:v>530.21</c:v>
                </c:pt>
                <c:pt idx="469">
                  <c:v>531.26</c:v>
                </c:pt>
                <c:pt idx="470">
                  <c:v>532.31999999999994</c:v>
                </c:pt>
                <c:pt idx="471">
                  <c:v>533.37999999999988</c:v>
                </c:pt>
                <c:pt idx="472">
                  <c:v>534.43000000000006</c:v>
                </c:pt>
                <c:pt idx="473">
                  <c:v>535.49</c:v>
                </c:pt>
                <c:pt idx="474">
                  <c:v>536.54</c:v>
                </c:pt>
                <c:pt idx="475">
                  <c:v>537.59999999999991</c:v>
                </c:pt>
                <c:pt idx="476">
                  <c:v>538.66000000000008</c:v>
                </c:pt>
                <c:pt idx="477">
                  <c:v>539.71</c:v>
                </c:pt>
                <c:pt idx="478">
                  <c:v>540.77</c:v>
                </c:pt>
                <c:pt idx="479">
                  <c:v>541.81999999999994</c:v>
                </c:pt>
                <c:pt idx="480">
                  <c:v>542.87999999999988</c:v>
                </c:pt>
                <c:pt idx="481">
                  <c:v>543.93000000000006</c:v>
                </c:pt>
                <c:pt idx="482">
                  <c:v>544.98</c:v>
                </c:pt>
                <c:pt idx="483">
                  <c:v>546.04</c:v>
                </c:pt>
                <c:pt idx="484">
                  <c:v>547.08999999999992</c:v>
                </c:pt>
                <c:pt idx="485">
                  <c:v>548.15000000000009</c:v>
                </c:pt>
                <c:pt idx="486">
                  <c:v>549.20000000000005</c:v>
                </c:pt>
                <c:pt idx="487">
                  <c:v>550.26</c:v>
                </c:pt>
                <c:pt idx="488">
                  <c:v>551.30999999999995</c:v>
                </c:pt>
                <c:pt idx="489">
                  <c:v>552.36999999999989</c:v>
                </c:pt>
                <c:pt idx="490">
                  <c:v>553.43000000000006</c:v>
                </c:pt>
                <c:pt idx="491">
                  <c:v>554.48</c:v>
                </c:pt>
                <c:pt idx="492">
                  <c:v>555.54</c:v>
                </c:pt>
                <c:pt idx="493">
                  <c:v>556.58999999999992</c:v>
                </c:pt>
                <c:pt idx="494">
                  <c:v>557.65000000000009</c:v>
                </c:pt>
                <c:pt idx="495">
                  <c:v>558.71</c:v>
                </c:pt>
                <c:pt idx="496">
                  <c:v>559.76</c:v>
                </c:pt>
                <c:pt idx="497">
                  <c:v>560.81999999999994</c:v>
                </c:pt>
                <c:pt idx="498">
                  <c:v>561.87999999999988</c:v>
                </c:pt>
                <c:pt idx="499">
                  <c:v>562.93000000000006</c:v>
                </c:pt>
                <c:pt idx="500">
                  <c:v>563.99</c:v>
                </c:pt>
                <c:pt idx="501">
                  <c:v>565.04</c:v>
                </c:pt>
                <c:pt idx="502">
                  <c:v>566.09999999999991</c:v>
                </c:pt>
                <c:pt idx="503">
                  <c:v>567.16000000000008</c:v>
                </c:pt>
                <c:pt idx="504">
                  <c:v>568.21</c:v>
                </c:pt>
                <c:pt idx="505">
                  <c:v>569.27</c:v>
                </c:pt>
                <c:pt idx="506">
                  <c:v>570.31999999999994</c:v>
                </c:pt>
                <c:pt idx="507">
                  <c:v>571.37999999999988</c:v>
                </c:pt>
                <c:pt idx="508">
                  <c:v>572.43000000000006</c:v>
                </c:pt>
                <c:pt idx="509">
                  <c:v>573.49</c:v>
                </c:pt>
                <c:pt idx="510">
                  <c:v>574.54999999999995</c:v>
                </c:pt>
                <c:pt idx="511">
                  <c:v>575.59999999999991</c:v>
                </c:pt>
                <c:pt idx="512">
                  <c:v>576.66000000000008</c:v>
                </c:pt>
                <c:pt idx="513">
                  <c:v>577.71</c:v>
                </c:pt>
                <c:pt idx="514">
                  <c:v>578.77</c:v>
                </c:pt>
                <c:pt idx="515">
                  <c:v>579.81999999999994</c:v>
                </c:pt>
                <c:pt idx="516">
                  <c:v>580.87999999999988</c:v>
                </c:pt>
                <c:pt idx="517">
                  <c:v>581.93000000000006</c:v>
                </c:pt>
                <c:pt idx="518">
                  <c:v>582.99</c:v>
                </c:pt>
                <c:pt idx="519">
                  <c:v>584.04</c:v>
                </c:pt>
                <c:pt idx="520">
                  <c:v>585.09999999999991</c:v>
                </c:pt>
                <c:pt idx="521">
                  <c:v>586.15000000000009</c:v>
                </c:pt>
                <c:pt idx="522">
                  <c:v>587.21</c:v>
                </c:pt>
                <c:pt idx="523">
                  <c:v>588.27</c:v>
                </c:pt>
                <c:pt idx="524">
                  <c:v>589.31999999999994</c:v>
                </c:pt>
                <c:pt idx="525">
                  <c:v>590.37999999999988</c:v>
                </c:pt>
                <c:pt idx="526">
                  <c:v>591.44000000000005</c:v>
                </c:pt>
                <c:pt idx="527">
                  <c:v>592.49</c:v>
                </c:pt>
                <c:pt idx="528">
                  <c:v>593.54999999999995</c:v>
                </c:pt>
                <c:pt idx="529">
                  <c:v>594.59999999999991</c:v>
                </c:pt>
                <c:pt idx="530">
                  <c:v>595.66000000000008</c:v>
                </c:pt>
                <c:pt idx="531">
                  <c:v>596.72</c:v>
                </c:pt>
                <c:pt idx="532">
                  <c:v>597.77</c:v>
                </c:pt>
                <c:pt idx="533">
                  <c:v>598.82999999999993</c:v>
                </c:pt>
                <c:pt idx="534">
                  <c:v>599.87999999999988</c:v>
                </c:pt>
                <c:pt idx="535">
                  <c:v>600.94000000000005</c:v>
                </c:pt>
                <c:pt idx="536">
                  <c:v>601.99</c:v>
                </c:pt>
                <c:pt idx="537">
                  <c:v>603.04999999999995</c:v>
                </c:pt>
                <c:pt idx="538">
                  <c:v>604.09999999999991</c:v>
                </c:pt>
                <c:pt idx="539">
                  <c:v>605.16000000000008</c:v>
                </c:pt>
                <c:pt idx="540">
                  <c:v>606.22</c:v>
                </c:pt>
                <c:pt idx="541">
                  <c:v>607.27</c:v>
                </c:pt>
                <c:pt idx="542">
                  <c:v>608.32999999999993</c:v>
                </c:pt>
                <c:pt idx="543">
                  <c:v>609.37999999999988</c:v>
                </c:pt>
                <c:pt idx="544">
                  <c:v>610.44000000000005</c:v>
                </c:pt>
                <c:pt idx="545">
                  <c:v>611.5</c:v>
                </c:pt>
                <c:pt idx="546">
                  <c:v>612.54999999999995</c:v>
                </c:pt>
                <c:pt idx="547">
                  <c:v>613.6099999999999</c:v>
                </c:pt>
                <c:pt idx="548">
                  <c:v>614.67000000000007</c:v>
                </c:pt>
                <c:pt idx="549">
                  <c:v>615.72</c:v>
                </c:pt>
                <c:pt idx="550">
                  <c:v>616.78</c:v>
                </c:pt>
                <c:pt idx="551">
                  <c:v>617.82999999999993</c:v>
                </c:pt>
                <c:pt idx="552">
                  <c:v>618.88999999999987</c:v>
                </c:pt>
                <c:pt idx="553">
                  <c:v>619.94000000000005</c:v>
                </c:pt>
                <c:pt idx="554">
                  <c:v>620.99</c:v>
                </c:pt>
                <c:pt idx="555">
                  <c:v>622.04999999999995</c:v>
                </c:pt>
                <c:pt idx="556">
                  <c:v>623.1099999999999</c:v>
                </c:pt>
                <c:pt idx="557">
                  <c:v>624.16000000000008</c:v>
                </c:pt>
                <c:pt idx="558">
                  <c:v>625.22</c:v>
                </c:pt>
                <c:pt idx="559">
                  <c:v>626.27</c:v>
                </c:pt>
                <c:pt idx="560">
                  <c:v>627.32999999999993</c:v>
                </c:pt>
                <c:pt idx="561">
                  <c:v>628.37999999999988</c:v>
                </c:pt>
                <c:pt idx="562">
                  <c:v>629.44000000000005</c:v>
                </c:pt>
                <c:pt idx="563">
                  <c:v>630.5</c:v>
                </c:pt>
                <c:pt idx="564">
                  <c:v>631.54999999999995</c:v>
                </c:pt>
                <c:pt idx="565">
                  <c:v>632.6099999999999</c:v>
                </c:pt>
                <c:pt idx="566">
                  <c:v>633.66000000000008</c:v>
                </c:pt>
                <c:pt idx="567">
                  <c:v>634.72</c:v>
                </c:pt>
                <c:pt idx="568">
                  <c:v>635.77</c:v>
                </c:pt>
                <c:pt idx="569">
                  <c:v>636.82999999999993</c:v>
                </c:pt>
                <c:pt idx="570">
                  <c:v>637.88999999999987</c:v>
                </c:pt>
                <c:pt idx="571">
                  <c:v>638.94000000000005</c:v>
                </c:pt>
                <c:pt idx="572">
                  <c:v>640</c:v>
                </c:pt>
                <c:pt idx="573">
                  <c:v>641.04999999999995</c:v>
                </c:pt>
                <c:pt idx="574">
                  <c:v>642.1099999999999</c:v>
                </c:pt>
                <c:pt idx="575">
                  <c:v>643.16000000000008</c:v>
                </c:pt>
                <c:pt idx="576">
                  <c:v>644.22</c:v>
                </c:pt>
                <c:pt idx="577">
                  <c:v>645.28</c:v>
                </c:pt>
                <c:pt idx="578">
                  <c:v>646.32999999999993</c:v>
                </c:pt>
                <c:pt idx="579">
                  <c:v>647.38999999999987</c:v>
                </c:pt>
                <c:pt idx="580">
                  <c:v>648.44000000000005</c:v>
                </c:pt>
                <c:pt idx="581">
                  <c:v>649.5</c:v>
                </c:pt>
                <c:pt idx="582">
                  <c:v>650.55999999999995</c:v>
                </c:pt>
                <c:pt idx="583">
                  <c:v>651.6099999999999</c:v>
                </c:pt>
                <c:pt idx="584">
                  <c:v>652.67000000000007</c:v>
                </c:pt>
                <c:pt idx="585">
                  <c:v>653.73</c:v>
                </c:pt>
                <c:pt idx="586">
                  <c:v>654.78</c:v>
                </c:pt>
                <c:pt idx="587">
                  <c:v>655.83999999999992</c:v>
                </c:pt>
                <c:pt idx="588">
                  <c:v>656.88999999999987</c:v>
                </c:pt>
                <c:pt idx="589">
                  <c:v>657.95</c:v>
                </c:pt>
                <c:pt idx="590">
                  <c:v>659</c:v>
                </c:pt>
                <c:pt idx="591">
                  <c:v>660.06</c:v>
                </c:pt>
                <c:pt idx="592">
                  <c:v>661.1099999999999</c:v>
                </c:pt>
                <c:pt idx="593">
                  <c:v>662.16000000000008</c:v>
                </c:pt>
                <c:pt idx="594">
                  <c:v>663.22</c:v>
                </c:pt>
                <c:pt idx="595">
                  <c:v>664.28</c:v>
                </c:pt>
                <c:pt idx="596">
                  <c:v>665.32999999999993</c:v>
                </c:pt>
                <c:pt idx="597">
                  <c:v>666.38999999999987</c:v>
                </c:pt>
                <c:pt idx="598">
                  <c:v>667.44</c:v>
                </c:pt>
                <c:pt idx="599">
                  <c:v>668.5</c:v>
                </c:pt>
                <c:pt idx="600">
                  <c:v>669.55</c:v>
                </c:pt>
                <c:pt idx="601">
                  <c:v>670.6099999999999</c:v>
                </c:pt>
                <c:pt idx="602">
                  <c:v>671.66000000000008</c:v>
                </c:pt>
                <c:pt idx="603">
                  <c:v>672.72</c:v>
                </c:pt>
                <c:pt idx="604">
                  <c:v>673.77</c:v>
                </c:pt>
                <c:pt idx="605">
                  <c:v>674.82999999999993</c:v>
                </c:pt>
                <c:pt idx="606">
                  <c:v>675.90000000000009</c:v>
                </c:pt>
                <c:pt idx="607">
                  <c:v>676.97</c:v>
                </c:pt>
                <c:pt idx="608">
                  <c:v>678.05</c:v>
                </c:pt>
                <c:pt idx="609">
                  <c:v>679.12999999999988</c:v>
                </c:pt>
                <c:pt idx="610">
                  <c:v>680.2</c:v>
                </c:pt>
                <c:pt idx="611">
                  <c:v>681.28</c:v>
                </c:pt>
                <c:pt idx="612">
                  <c:v>682.3599999999999</c:v>
                </c:pt>
                <c:pt idx="613">
                  <c:v>683.43000000000006</c:v>
                </c:pt>
                <c:pt idx="614">
                  <c:v>684.5</c:v>
                </c:pt>
                <c:pt idx="615">
                  <c:v>685.56999999999994</c:v>
                </c:pt>
              </c:numCache>
            </c:numRef>
          </c:xVal>
          <c:yVal>
            <c:numRef>
              <c:f>Sheet1!$C$2:$C$617</c:f>
              <c:numCache>
                <c:formatCode>General</c:formatCode>
                <c:ptCount val="6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8-9844-A00A-8884B37E8C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Sheet1!$A$2:$A$617</c:f>
              <c:numCache>
                <c:formatCode>General</c:formatCode>
                <c:ptCount val="616"/>
                <c:pt idx="0">
                  <c:v>0</c:v>
                </c:pt>
                <c:pt idx="1">
                  <c:v>1.0600000000000023</c:v>
                </c:pt>
                <c:pt idx="2">
                  <c:v>2.1200000000000045</c:v>
                </c:pt>
                <c:pt idx="3">
                  <c:v>3.210000000000008</c:v>
                </c:pt>
                <c:pt idx="4">
                  <c:v>4.2700000000000102</c:v>
                </c:pt>
                <c:pt idx="5">
                  <c:v>5.3700000000000045</c:v>
                </c:pt>
                <c:pt idx="6">
                  <c:v>6.4699999999999989</c:v>
                </c:pt>
                <c:pt idx="7">
                  <c:v>7.5300000000000011</c:v>
                </c:pt>
                <c:pt idx="8">
                  <c:v>8.5900000000000034</c:v>
                </c:pt>
                <c:pt idx="9">
                  <c:v>9.6400000000000148</c:v>
                </c:pt>
                <c:pt idx="10">
                  <c:v>10.680000000000007</c:v>
                </c:pt>
                <c:pt idx="11">
                  <c:v>11.730000000000018</c:v>
                </c:pt>
                <c:pt idx="12">
                  <c:v>12.77000000000001</c:v>
                </c:pt>
                <c:pt idx="13">
                  <c:v>13.819999999999993</c:v>
                </c:pt>
                <c:pt idx="14">
                  <c:v>14.860000000000014</c:v>
                </c:pt>
                <c:pt idx="15">
                  <c:v>15.900000000000006</c:v>
                </c:pt>
                <c:pt idx="16">
                  <c:v>16.950000000000017</c:v>
                </c:pt>
                <c:pt idx="17">
                  <c:v>17.990000000000009</c:v>
                </c:pt>
                <c:pt idx="18">
                  <c:v>19.04000000000002</c:v>
                </c:pt>
                <c:pt idx="19">
                  <c:v>20.080000000000013</c:v>
                </c:pt>
                <c:pt idx="20">
                  <c:v>21.120000000000005</c:v>
                </c:pt>
                <c:pt idx="21">
                  <c:v>22.170000000000016</c:v>
                </c:pt>
                <c:pt idx="22">
                  <c:v>23.210000000000008</c:v>
                </c:pt>
                <c:pt idx="23">
                  <c:v>24.260000000000019</c:v>
                </c:pt>
                <c:pt idx="24">
                  <c:v>25.300000000000011</c:v>
                </c:pt>
                <c:pt idx="25">
                  <c:v>27.080000000000013</c:v>
                </c:pt>
                <c:pt idx="26">
                  <c:v>28.120000000000005</c:v>
                </c:pt>
                <c:pt idx="27">
                  <c:v>29.170000000000016</c:v>
                </c:pt>
                <c:pt idx="28">
                  <c:v>30.210000000000008</c:v>
                </c:pt>
                <c:pt idx="29">
                  <c:v>31.260000000000019</c:v>
                </c:pt>
                <c:pt idx="30">
                  <c:v>32.300000000000011</c:v>
                </c:pt>
                <c:pt idx="31">
                  <c:v>33.340000000000003</c:v>
                </c:pt>
                <c:pt idx="32">
                  <c:v>34.390000000000015</c:v>
                </c:pt>
                <c:pt idx="33">
                  <c:v>35.430000000000007</c:v>
                </c:pt>
                <c:pt idx="34">
                  <c:v>36.480000000000018</c:v>
                </c:pt>
                <c:pt idx="35">
                  <c:v>37.52000000000001</c:v>
                </c:pt>
                <c:pt idx="36">
                  <c:v>38.569999999999993</c:v>
                </c:pt>
                <c:pt idx="37">
                  <c:v>39.610000000000014</c:v>
                </c:pt>
                <c:pt idx="38">
                  <c:v>40.650000000000006</c:v>
                </c:pt>
                <c:pt idx="39">
                  <c:v>42.22</c:v>
                </c:pt>
                <c:pt idx="40">
                  <c:v>43.27000000000001</c:v>
                </c:pt>
                <c:pt idx="41">
                  <c:v>44.319999999999993</c:v>
                </c:pt>
                <c:pt idx="42">
                  <c:v>45.360000000000014</c:v>
                </c:pt>
                <c:pt idx="43">
                  <c:v>46.400000000000006</c:v>
                </c:pt>
                <c:pt idx="44">
                  <c:v>47.800000000000011</c:v>
                </c:pt>
                <c:pt idx="45">
                  <c:v>48.849999999999994</c:v>
                </c:pt>
                <c:pt idx="46">
                  <c:v>49.900000000000006</c:v>
                </c:pt>
                <c:pt idx="47">
                  <c:v>50.94</c:v>
                </c:pt>
                <c:pt idx="48">
                  <c:v>51.980000000000018</c:v>
                </c:pt>
                <c:pt idx="49">
                  <c:v>53.03</c:v>
                </c:pt>
                <c:pt idx="50">
                  <c:v>54.069999999999993</c:v>
                </c:pt>
                <c:pt idx="51">
                  <c:v>55.120000000000005</c:v>
                </c:pt>
                <c:pt idx="52">
                  <c:v>56.16</c:v>
                </c:pt>
                <c:pt idx="53">
                  <c:v>57.210000000000008</c:v>
                </c:pt>
                <c:pt idx="54">
                  <c:v>58.25</c:v>
                </c:pt>
                <c:pt idx="55">
                  <c:v>59.300000000000011</c:v>
                </c:pt>
                <c:pt idx="56">
                  <c:v>60.34</c:v>
                </c:pt>
                <c:pt idx="57">
                  <c:v>61.379999999999995</c:v>
                </c:pt>
                <c:pt idx="58">
                  <c:v>62.430000000000007</c:v>
                </c:pt>
                <c:pt idx="59">
                  <c:v>63.480000000000018</c:v>
                </c:pt>
                <c:pt idx="60">
                  <c:v>64.52000000000001</c:v>
                </c:pt>
                <c:pt idx="61">
                  <c:v>65.569999999999993</c:v>
                </c:pt>
                <c:pt idx="62">
                  <c:v>66.610000000000014</c:v>
                </c:pt>
                <c:pt idx="63">
                  <c:v>67.700000000000017</c:v>
                </c:pt>
                <c:pt idx="64">
                  <c:v>70.04000000000002</c:v>
                </c:pt>
                <c:pt idx="65">
                  <c:v>71.080000000000013</c:v>
                </c:pt>
                <c:pt idx="66">
                  <c:v>72.63</c:v>
                </c:pt>
                <c:pt idx="67">
                  <c:v>73.680000000000007</c:v>
                </c:pt>
                <c:pt idx="68">
                  <c:v>74.72</c:v>
                </c:pt>
                <c:pt idx="69">
                  <c:v>75.760000000000019</c:v>
                </c:pt>
                <c:pt idx="70">
                  <c:v>76.81</c:v>
                </c:pt>
                <c:pt idx="71">
                  <c:v>77.849999999999994</c:v>
                </c:pt>
                <c:pt idx="72">
                  <c:v>78.900000000000006</c:v>
                </c:pt>
                <c:pt idx="73">
                  <c:v>79.94</c:v>
                </c:pt>
                <c:pt idx="74">
                  <c:v>80.990000000000009</c:v>
                </c:pt>
                <c:pt idx="75">
                  <c:v>82.03</c:v>
                </c:pt>
                <c:pt idx="76">
                  <c:v>83.140000000000015</c:v>
                </c:pt>
                <c:pt idx="77">
                  <c:v>84.18</c:v>
                </c:pt>
                <c:pt idx="78">
                  <c:v>85.22</c:v>
                </c:pt>
                <c:pt idx="79">
                  <c:v>86.27000000000001</c:v>
                </c:pt>
                <c:pt idx="80">
                  <c:v>87.31</c:v>
                </c:pt>
                <c:pt idx="81">
                  <c:v>88.360000000000014</c:v>
                </c:pt>
                <c:pt idx="82">
                  <c:v>89.4</c:v>
                </c:pt>
                <c:pt idx="83">
                  <c:v>90.44</c:v>
                </c:pt>
                <c:pt idx="84">
                  <c:v>91.490000000000009</c:v>
                </c:pt>
                <c:pt idx="85">
                  <c:v>92.53</c:v>
                </c:pt>
                <c:pt idx="86">
                  <c:v>93.580000000000013</c:v>
                </c:pt>
                <c:pt idx="87">
                  <c:v>94.62</c:v>
                </c:pt>
                <c:pt idx="88">
                  <c:v>95.66</c:v>
                </c:pt>
                <c:pt idx="89">
                  <c:v>96.79000000000002</c:v>
                </c:pt>
                <c:pt idx="90">
                  <c:v>97.830000000000013</c:v>
                </c:pt>
                <c:pt idx="91">
                  <c:v>98.87</c:v>
                </c:pt>
                <c:pt idx="92">
                  <c:v>99.920000000000016</c:v>
                </c:pt>
                <c:pt idx="93">
                  <c:v>100.97</c:v>
                </c:pt>
                <c:pt idx="94">
                  <c:v>102.01000000000002</c:v>
                </c:pt>
                <c:pt idx="95">
                  <c:v>103.05000000000001</c:v>
                </c:pt>
                <c:pt idx="96">
                  <c:v>104.10000000000002</c:v>
                </c:pt>
                <c:pt idx="97">
                  <c:v>105.13999999999999</c:v>
                </c:pt>
                <c:pt idx="98">
                  <c:v>106.68</c:v>
                </c:pt>
                <c:pt idx="99">
                  <c:v>107.73000000000002</c:v>
                </c:pt>
                <c:pt idx="100">
                  <c:v>108.76999999999998</c:v>
                </c:pt>
                <c:pt idx="101">
                  <c:v>109.82</c:v>
                </c:pt>
                <c:pt idx="102">
                  <c:v>110.86000000000001</c:v>
                </c:pt>
                <c:pt idx="103">
                  <c:v>111.91000000000003</c:v>
                </c:pt>
                <c:pt idx="104">
                  <c:v>112.94999999999999</c:v>
                </c:pt>
                <c:pt idx="105">
                  <c:v>113.99000000000001</c:v>
                </c:pt>
                <c:pt idx="106">
                  <c:v>115.04000000000002</c:v>
                </c:pt>
                <c:pt idx="107">
                  <c:v>116.57999999999998</c:v>
                </c:pt>
                <c:pt idx="108">
                  <c:v>117.62</c:v>
                </c:pt>
                <c:pt idx="109">
                  <c:v>118.66000000000003</c:v>
                </c:pt>
                <c:pt idx="110">
                  <c:v>119.70999999999998</c:v>
                </c:pt>
                <c:pt idx="111">
                  <c:v>120.75</c:v>
                </c:pt>
                <c:pt idx="112">
                  <c:v>121.94999999999999</c:v>
                </c:pt>
                <c:pt idx="113">
                  <c:v>122.99000000000001</c:v>
                </c:pt>
                <c:pt idx="114">
                  <c:v>124.04000000000002</c:v>
                </c:pt>
                <c:pt idx="115">
                  <c:v>125.07999999999998</c:v>
                </c:pt>
                <c:pt idx="116">
                  <c:v>126.13</c:v>
                </c:pt>
                <c:pt idx="117">
                  <c:v>127.17000000000002</c:v>
                </c:pt>
                <c:pt idx="118">
                  <c:v>128.20999999999998</c:v>
                </c:pt>
                <c:pt idx="119">
                  <c:v>129.26</c:v>
                </c:pt>
                <c:pt idx="120">
                  <c:v>130.31</c:v>
                </c:pt>
                <c:pt idx="121">
                  <c:v>131.35000000000002</c:v>
                </c:pt>
                <c:pt idx="122">
                  <c:v>132.38999999999999</c:v>
                </c:pt>
                <c:pt idx="123">
                  <c:v>133.44</c:v>
                </c:pt>
                <c:pt idx="124">
                  <c:v>134.49</c:v>
                </c:pt>
                <c:pt idx="125">
                  <c:v>135.53000000000003</c:v>
                </c:pt>
                <c:pt idx="126">
                  <c:v>136.57</c:v>
                </c:pt>
                <c:pt idx="127">
                  <c:v>156.40000000000003</c:v>
                </c:pt>
                <c:pt idx="128">
                  <c:v>157.37</c:v>
                </c:pt>
                <c:pt idx="129">
                  <c:v>158.38</c:v>
                </c:pt>
                <c:pt idx="130">
                  <c:v>159.39999999999998</c:v>
                </c:pt>
                <c:pt idx="131">
                  <c:v>160.41999999999996</c:v>
                </c:pt>
                <c:pt idx="132">
                  <c:v>161.43</c:v>
                </c:pt>
                <c:pt idx="133">
                  <c:v>162.44999999999999</c:v>
                </c:pt>
                <c:pt idx="134">
                  <c:v>163.46999999999997</c:v>
                </c:pt>
                <c:pt idx="135">
                  <c:v>164.47999999999996</c:v>
                </c:pt>
                <c:pt idx="136">
                  <c:v>165.5</c:v>
                </c:pt>
                <c:pt idx="137">
                  <c:v>166.51999999999998</c:v>
                </c:pt>
                <c:pt idx="138">
                  <c:v>167.52999999999997</c:v>
                </c:pt>
                <c:pt idx="139">
                  <c:v>168.55</c:v>
                </c:pt>
                <c:pt idx="140">
                  <c:v>169.57</c:v>
                </c:pt>
                <c:pt idx="141">
                  <c:v>170.59999999999997</c:v>
                </c:pt>
                <c:pt idx="142">
                  <c:v>171.62</c:v>
                </c:pt>
                <c:pt idx="143">
                  <c:v>172.64</c:v>
                </c:pt>
                <c:pt idx="144">
                  <c:v>173.65999999999997</c:v>
                </c:pt>
                <c:pt idx="145">
                  <c:v>174.68</c:v>
                </c:pt>
                <c:pt idx="146">
                  <c:v>175.7</c:v>
                </c:pt>
                <c:pt idx="147">
                  <c:v>176.71999999999997</c:v>
                </c:pt>
                <c:pt idx="148">
                  <c:v>177.75</c:v>
                </c:pt>
                <c:pt idx="149">
                  <c:v>178.76999999999998</c:v>
                </c:pt>
                <c:pt idx="150">
                  <c:v>179.77999999999997</c:v>
                </c:pt>
                <c:pt idx="151">
                  <c:v>180.8</c:v>
                </c:pt>
                <c:pt idx="152">
                  <c:v>181.82</c:v>
                </c:pt>
                <c:pt idx="153">
                  <c:v>182.82999999999998</c:v>
                </c:pt>
                <c:pt idx="154">
                  <c:v>183.84999999999997</c:v>
                </c:pt>
                <c:pt idx="155">
                  <c:v>184.87</c:v>
                </c:pt>
                <c:pt idx="156">
                  <c:v>185.89</c:v>
                </c:pt>
                <c:pt idx="157">
                  <c:v>186.89999999999998</c:v>
                </c:pt>
                <c:pt idx="158">
                  <c:v>187.91999999999996</c:v>
                </c:pt>
                <c:pt idx="159">
                  <c:v>188.94</c:v>
                </c:pt>
                <c:pt idx="160">
                  <c:v>189.95999999999998</c:v>
                </c:pt>
                <c:pt idx="161">
                  <c:v>190.96999999999997</c:v>
                </c:pt>
                <c:pt idx="162">
                  <c:v>191.99</c:v>
                </c:pt>
                <c:pt idx="163">
                  <c:v>193.20999999999998</c:v>
                </c:pt>
                <c:pt idx="164">
                  <c:v>194.21999999999997</c:v>
                </c:pt>
                <c:pt idx="165">
                  <c:v>195.24</c:v>
                </c:pt>
                <c:pt idx="166">
                  <c:v>196.26</c:v>
                </c:pt>
                <c:pt idx="167">
                  <c:v>198.01999999999998</c:v>
                </c:pt>
                <c:pt idx="168">
                  <c:v>199.03999999999996</c:v>
                </c:pt>
                <c:pt idx="169">
                  <c:v>200.06</c:v>
                </c:pt>
                <c:pt idx="170">
                  <c:v>201.07</c:v>
                </c:pt>
                <c:pt idx="171">
                  <c:v>202.08999999999997</c:v>
                </c:pt>
                <c:pt idx="172">
                  <c:v>203.10999999999996</c:v>
                </c:pt>
                <c:pt idx="173">
                  <c:v>204.13</c:v>
                </c:pt>
                <c:pt idx="174">
                  <c:v>205.14999999999998</c:v>
                </c:pt>
                <c:pt idx="175">
                  <c:v>206.15999999999997</c:v>
                </c:pt>
                <c:pt idx="176">
                  <c:v>207.18</c:v>
                </c:pt>
                <c:pt idx="177">
                  <c:v>208.45999999999998</c:v>
                </c:pt>
                <c:pt idx="178">
                  <c:v>209.49</c:v>
                </c:pt>
                <c:pt idx="179">
                  <c:v>210.5</c:v>
                </c:pt>
                <c:pt idx="180">
                  <c:v>211.51999999999998</c:v>
                </c:pt>
                <c:pt idx="181">
                  <c:v>212.55</c:v>
                </c:pt>
                <c:pt idx="182">
                  <c:v>213.56</c:v>
                </c:pt>
                <c:pt idx="183">
                  <c:v>214.57999999999998</c:v>
                </c:pt>
                <c:pt idx="184">
                  <c:v>215.59999999999997</c:v>
                </c:pt>
                <c:pt idx="185">
                  <c:v>216.62</c:v>
                </c:pt>
                <c:pt idx="186">
                  <c:v>217.63</c:v>
                </c:pt>
                <c:pt idx="187">
                  <c:v>218.64999999999998</c:v>
                </c:pt>
                <c:pt idx="188">
                  <c:v>219.66999999999996</c:v>
                </c:pt>
                <c:pt idx="189">
                  <c:v>220.70999999999998</c:v>
                </c:pt>
                <c:pt idx="190">
                  <c:v>221.71999999999997</c:v>
                </c:pt>
                <c:pt idx="191">
                  <c:v>222.74</c:v>
                </c:pt>
                <c:pt idx="192">
                  <c:v>223.75</c:v>
                </c:pt>
                <c:pt idx="193">
                  <c:v>224.76999999999998</c:v>
                </c:pt>
                <c:pt idx="194">
                  <c:v>225.78999999999996</c:v>
                </c:pt>
                <c:pt idx="195">
                  <c:v>226.8</c:v>
                </c:pt>
                <c:pt idx="196">
                  <c:v>232.66999999999996</c:v>
                </c:pt>
                <c:pt idx="197">
                  <c:v>235.64</c:v>
                </c:pt>
                <c:pt idx="198">
                  <c:v>236.65999999999997</c:v>
                </c:pt>
                <c:pt idx="199">
                  <c:v>237.66999999999996</c:v>
                </c:pt>
                <c:pt idx="200">
                  <c:v>238.84999999999997</c:v>
                </c:pt>
                <c:pt idx="201">
                  <c:v>239.88</c:v>
                </c:pt>
                <c:pt idx="202">
                  <c:v>240.89999999999998</c:v>
                </c:pt>
                <c:pt idx="203">
                  <c:v>241.90999999999997</c:v>
                </c:pt>
                <c:pt idx="204">
                  <c:v>242.93</c:v>
                </c:pt>
                <c:pt idx="205">
                  <c:v>243.94</c:v>
                </c:pt>
                <c:pt idx="206">
                  <c:v>244.95999999999998</c:v>
                </c:pt>
                <c:pt idx="207">
                  <c:v>245.97999999999996</c:v>
                </c:pt>
                <c:pt idx="208">
                  <c:v>246.99</c:v>
                </c:pt>
                <c:pt idx="209">
                  <c:v>248.01</c:v>
                </c:pt>
                <c:pt idx="210">
                  <c:v>249.02999999999997</c:v>
                </c:pt>
                <c:pt idx="211">
                  <c:v>250.03999999999996</c:v>
                </c:pt>
                <c:pt idx="212">
                  <c:v>251.06</c:v>
                </c:pt>
                <c:pt idx="213">
                  <c:v>252.07</c:v>
                </c:pt>
                <c:pt idx="214">
                  <c:v>253.08999999999997</c:v>
                </c:pt>
                <c:pt idx="215">
                  <c:v>254.10999999999996</c:v>
                </c:pt>
                <c:pt idx="216">
                  <c:v>255.13</c:v>
                </c:pt>
                <c:pt idx="217">
                  <c:v>256.14</c:v>
                </c:pt>
                <c:pt idx="218">
                  <c:v>257.15999999999997</c:v>
                </c:pt>
                <c:pt idx="219">
                  <c:v>258.18</c:v>
                </c:pt>
                <c:pt idx="220">
                  <c:v>260.27999999999997</c:v>
                </c:pt>
                <c:pt idx="221">
                  <c:v>261.32</c:v>
                </c:pt>
                <c:pt idx="222">
                  <c:v>262.33</c:v>
                </c:pt>
                <c:pt idx="223">
                  <c:v>263.34999999999997</c:v>
                </c:pt>
                <c:pt idx="224">
                  <c:v>264.37</c:v>
                </c:pt>
                <c:pt idx="225">
                  <c:v>265.39</c:v>
                </c:pt>
                <c:pt idx="226">
                  <c:v>266.39999999999998</c:v>
                </c:pt>
                <c:pt idx="227">
                  <c:v>267.41999999999996</c:v>
                </c:pt>
                <c:pt idx="228">
                  <c:v>268.44</c:v>
                </c:pt>
                <c:pt idx="229">
                  <c:v>269.45999999999998</c:v>
                </c:pt>
                <c:pt idx="230">
                  <c:v>270.47999999999996</c:v>
                </c:pt>
                <c:pt idx="231">
                  <c:v>271.49</c:v>
                </c:pt>
                <c:pt idx="232">
                  <c:v>272.51</c:v>
                </c:pt>
                <c:pt idx="233">
                  <c:v>273.52</c:v>
                </c:pt>
                <c:pt idx="234">
                  <c:v>278.52999999999997</c:v>
                </c:pt>
                <c:pt idx="235">
                  <c:v>281.56</c:v>
                </c:pt>
                <c:pt idx="236">
                  <c:v>282.58</c:v>
                </c:pt>
                <c:pt idx="237">
                  <c:v>283.59999999999997</c:v>
                </c:pt>
                <c:pt idx="238">
                  <c:v>284.82</c:v>
                </c:pt>
                <c:pt idx="239">
                  <c:v>285.83999999999997</c:v>
                </c:pt>
                <c:pt idx="240">
                  <c:v>286.85999999999996</c:v>
                </c:pt>
                <c:pt idx="241">
                  <c:v>287.88</c:v>
                </c:pt>
                <c:pt idx="242">
                  <c:v>288.89</c:v>
                </c:pt>
                <c:pt idx="243">
                  <c:v>289.90999999999997</c:v>
                </c:pt>
                <c:pt idx="244">
                  <c:v>290.93</c:v>
                </c:pt>
                <c:pt idx="245">
                  <c:v>291.95</c:v>
                </c:pt>
                <c:pt idx="246">
                  <c:v>292.96999999999997</c:v>
                </c:pt>
                <c:pt idx="247">
                  <c:v>293.99</c:v>
                </c:pt>
                <c:pt idx="248">
                  <c:v>295</c:v>
                </c:pt>
                <c:pt idx="249">
                  <c:v>296.02</c:v>
                </c:pt>
                <c:pt idx="250">
                  <c:v>297.03999999999996</c:v>
                </c:pt>
                <c:pt idx="251">
                  <c:v>298.05</c:v>
                </c:pt>
                <c:pt idx="252">
                  <c:v>299.07</c:v>
                </c:pt>
                <c:pt idx="253">
                  <c:v>301.60999999999996</c:v>
                </c:pt>
                <c:pt idx="254">
                  <c:v>302.64</c:v>
                </c:pt>
                <c:pt idx="255">
                  <c:v>303.65999999999997</c:v>
                </c:pt>
                <c:pt idx="256">
                  <c:v>304.66999999999996</c:v>
                </c:pt>
                <c:pt idx="257">
                  <c:v>305.69</c:v>
                </c:pt>
                <c:pt idx="258">
                  <c:v>306.70999999999998</c:v>
                </c:pt>
                <c:pt idx="259">
                  <c:v>307.71999999999997</c:v>
                </c:pt>
                <c:pt idx="260">
                  <c:v>308.74</c:v>
                </c:pt>
                <c:pt idx="261">
                  <c:v>309.76</c:v>
                </c:pt>
                <c:pt idx="262">
                  <c:v>310.77</c:v>
                </c:pt>
                <c:pt idx="263">
                  <c:v>311.78999999999996</c:v>
                </c:pt>
                <c:pt idx="264">
                  <c:v>312.81</c:v>
                </c:pt>
                <c:pt idx="265">
                  <c:v>313.83</c:v>
                </c:pt>
                <c:pt idx="266">
                  <c:v>314.84999999999997</c:v>
                </c:pt>
                <c:pt idx="267">
                  <c:v>315.85999999999996</c:v>
                </c:pt>
                <c:pt idx="268">
                  <c:v>316.88</c:v>
                </c:pt>
                <c:pt idx="269">
                  <c:v>317.89</c:v>
                </c:pt>
                <c:pt idx="270">
                  <c:v>318.90999999999997</c:v>
                </c:pt>
                <c:pt idx="271">
                  <c:v>320.05</c:v>
                </c:pt>
                <c:pt idx="272">
                  <c:v>321.08</c:v>
                </c:pt>
                <c:pt idx="273">
                  <c:v>322.10999999999996</c:v>
                </c:pt>
                <c:pt idx="274">
                  <c:v>323.12</c:v>
                </c:pt>
                <c:pt idx="275">
                  <c:v>324.14</c:v>
                </c:pt>
                <c:pt idx="276">
                  <c:v>325.14999999999998</c:v>
                </c:pt>
                <c:pt idx="277">
                  <c:v>326.16999999999996</c:v>
                </c:pt>
                <c:pt idx="278">
                  <c:v>327.19</c:v>
                </c:pt>
                <c:pt idx="279">
                  <c:v>328.2</c:v>
                </c:pt>
                <c:pt idx="280">
                  <c:v>329.21999999999997</c:v>
                </c:pt>
                <c:pt idx="281">
                  <c:v>330.3</c:v>
                </c:pt>
                <c:pt idx="282">
                  <c:v>331.33</c:v>
                </c:pt>
                <c:pt idx="283">
                  <c:v>332.34999999999997</c:v>
                </c:pt>
                <c:pt idx="284">
                  <c:v>333.37</c:v>
                </c:pt>
                <c:pt idx="285">
                  <c:v>334.39</c:v>
                </c:pt>
                <c:pt idx="286">
                  <c:v>335.4</c:v>
                </c:pt>
                <c:pt idx="287">
                  <c:v>336.41999999999996</c:v>
                </c:pt>
                <c:pt idx="288">
                  <c:v>337.44</c:v>
                </c:pt>
                <c:pt idx="289">
                  <c:v>338.46</c:v>
                </c:pt>
                <c:pt idx="290">
                  <c:v>339.46999999999997</c:v>
                </c:pt>
                <c:pt idx="291">
                  <c:v>340.49</c:v>
                </c:pt>
                <c:pt idx="292">
                  <c:v>341.51</c:v>
                </c:pt>
                <c:pt idx="293">
                  <c:v>342.53999999999996</c:v>
                </c:pt>
                <c:pt idx="294">
                  <c:v>343.56</c:v>
                </c:pt>
                <c:pt idx="295">
                  <c:v>344.64</c:v>
                </c:pt>
                <c:pt idx="296">
                  <c:v>347.09</c:v>
                </c:pt>
                <c:pt idx="297">
                  <c:v>348.16999999999996</c:v>
                </c:pt>
                <c:pt idx="298">
                  <c:v>349.22999999999996</c:v>
                </c:pt>
                <c:pt idx="299">
                  <c:v>350.32</c:v>
                </c:pt>
                <c:pt idx="300">
                  <c:v>351.40999999999997</c:v>
                </c:pt>
                <c:pt idx="301">
                  <c:v>352.46999999999997</c:v>
                </c:pt>
                <c:pt idx="302">
                  <c:v>353.53999999999996</c:v>
                </c:pt>
                <c:pt idx="303">
                  <c:v>354.59999999999997</c:v>
                </c:pt>
                <c:pt idx="304">
                  <c:v>355.65999999999997</c:v>
                </c:pt>
                <c:pt idx="305">
                  <c:v>356.71999999999997</c:v>
                </c:pt>
                <c:pt idx="306">
                  <c:v>357.78</c:v>
                </c:pt>
                <c:pt idx="307">
                  <c:v>358.84</c:v>
                </c:pt>
                <c:pt idx="308">
                  <c:v>359.90000000000003</c:v>
                </c:pt>
                <c:pt idx="309">
                  <c:v>361.38999999999993</c:v>
                </c:pt>
                <c:pt idx="310">
                  <c:v>362.45</c:v>
                </c:pt>
                <c:pt idx="311">
                  <c:v>363.50999999999993</c:v>
                </c:pt>
                <c:pt idx="312">
                  <c:v>364.57</c:v>
                </c:pt>
                <c:pt idx="313">
                  <c:v>365.65000000000003</c:v>
                </c:pt>
                <c:pt idx="314">
                  <c:v>367.09999999999997</c:v>
                </c:pt>
                <c:pt idx="315">
                  <c:v>368.16</c:v>
                </c:pt>
                <c:pt idx="316">
                  <c:v>369.21999999999997</c:v>
                </c:pt>
                <c:pt idx="317">
                  <c:v>370.28000000000003</c:v>
                </c:pt>
                <c:pt idx="318">
                  <c:v>371.34999999999997</c:v>
                </c:pt>
                <c:pt idx="319">
                  <c:v>372.41</c:v>
                </c:pt>
                <c:pt idx="320">
                  <c:v>373.46</c:v>
                </c:pt>
                <c:pt idx="321">
                  <c:v>374.52000000000004</c:v>
                </c:pt>
                <c:pt idx="322">
                  <c:v>375.59999999999997</c:v>
                </c:pt>
                <c:pt idx="323">
                  <c:v>376.66</c:v>
                </c:pt>
                <c:pt idx="324">
                  <c:v>377.71999999999997</c:v>
                </c:pt>
                <c:pt idx="325">
                  <c:v>378.8</c:v>
                </c:pt>
                <c:pt idx="326">
                  <c:v>379.85999999999996</c:v>
                </c:pt>
                <c:pt idx="327">
                  <c:v>380.92</c:v>
                </c:pt>
                <c:pt idx="328">
                  <c:v>381.97999999999996</c:v>
                </c:pt>
                <c:pt idx="329">
                  <c:v>383.04</c:v>
                </c:pt>
                <c:pt idx="330">
                  <c:v>384.09999999999997</c:v>
                </c:pt>
                <c:pt idx="331">
                  <c:v>385.16</c:v>
                </c:pt>
                <c:pt idx="332">
                  <c:v>386.21999999999997</c:v>
                </c:pt>
                <c:pt idx="333">
                  <c:v>387.28000000000003</c:v>
                </c:pt>
                <c:pt idx="334">
                  <c:v>388.34</c:v>
                </c:pt>
                <c:pt idx="335">
                  <c:v>389.61999999999995</c:v>
                </c:pt>
                <c:pt idx="336">
                  <c:v>390.68</c:v>
                </c:pt>
                <c:pt idx="337">
                  <c:v>391.73999999999995</c:v>
                </c:pt>
                <c:pt idx="338">
                  <c:v>392.81</c:v>
                </c:pt>
                <c:pt idx="339">
                  <c:v>393.86999999999995</c:v>
                </c:pt>
                <c:pt idx="340">
                  <c:v>394.94</c:v>
                </c:pt>
                <c:pt idx="341">
                  <c:v>395.99999999999994</c:v>
                </c:pt>
                <c:pt idx="342">
                  <c:v>397.06</c:v>
                </c:pt>
                <c:pt idx="343">
                  <c:v>398.11999999999995</c:v>
                </c:pt>
                <c:pt idx="344">
                  <c:v>399.18</c:v>
                </c:pt>
                <c:pt idx="345">
                  <c:v>400.23999999999995</c:v>
                </c:pt>
                <c:pt idx="346">
                  <c:v>401.29</c:v>
                </c:pt>
                <c:pt idx="347">
                  <c:v>402.34999999999997</c:v>
                </c:pt>
                <c:pt idx="348">
                  <c:v>403.41</c:v>
                </c:pt>
                <c:pt idx="349">
                  <c:v>404.46999999999997</c:v>
                </c:pt>
                <c:pt idx="350">
                  <c:v>405.52000000000004</c:v>
                </c:pt>
                <c:pt idx="351">
                  <c:v>406.58</c:v>
                </c:pt>
                <c:pt idx="352">
                  <c:v>407.63999999999993</c:v>
                </c:pt>
                <c:pt idx="353">
                  <c:v>408.7</c:v>
                </c:pt>
                <c:pt idx="354">
                  <c:v>409.75999999999993</c:v>
                </c:pt>
                <c:pt idx="355">
                  <c:v>410.81</c:v>
                </c:pt>
                <c:pt idx="356">
                  <c:v>411.86999999999995</c:v>
                </c:pt>
                <c:pt idx="357">
                  <c:v>412.93</c:v>
                </c:pt>
                <c:pt idx="358">
                  <c:v>413.98999999999995</c:v>
                </c:pt>
                <c:pt idx="359">
                  <c:v>415.04</c:v>
                </c:pt>
                <c:pt idx="360">
                  <c:v>416.09999999999997</c:v>
                </c:pt>
                <c:pt idx="361">
                  <c:v>417.16</c:v>
                </c:pt>
                <c:pt idx="362">
                  <c:v>418.21999999999997</c:v>
                </c:pt>
                <c:pt idx="363">
                  <c:v>419.27000000000004</c:v>
                </c:pt>
                <c:pt idx="364">
                  <c:v>420.33</c:v>
                </c:pt>
                <c:pt idx="365">
                  <c:v>421.38999999999993</c:v>
                </c:pt>
                <c:pt idx="366">
                  <c:v>422.45</c:v>
                </c:pt>
                <c:pt idx="367">
                  <c:v>423.50999999999993</c:v>
                </c:pt>
                <c:pt idx="368">
                  <c:v>424.56</c:v>
                </c:pt>
                <c:pt idx="369">
                  <c:v>425.61999999999995</c:v>
                </c:pt>
                <c:pt idx="370">
                  <c:v>426.68</c:v>
                </c:pt>
                <c:pt idx="371">
                  <c:v>427.73999999999995</c:v>
                </c:pt>
                <c:pt idx="372">
                  <c:v>428.79</c:v>
                </c:pt>
                <c:pt idx="373">
                  <c:v>429.84999999999997</c:v>
                </c:pt>
                <c:pt idx="374">
                  <c:v>430.91</c:v>
                </c:pt>
                <c:pt idx="375">
                  <c:v>431.96999999999997</c:v>
                </c:pt>
                <c:pt idx="376">
                  <c:v>433.02000000000004</c:v>
                </c:pt>
                <c:pt idx="377">
                  <c:v>434.08</c:v>
                </c:pt>
                <c:pt idx="378">
                  <c:v>435.13999999999993</c:v>
                </c:pt>
                <c:pt idx="379">
                  <c:v>436.19</c:v>
                </c:pt>
                <c:pt idx="380">
                  <c:v>437.24999999999994</c:v>
                </c:pt>
                <c:pt idx="381">
                  <c:v>438.31</c:v>
                </c:pt>
                <c:pt idx="382">
                  <c:v>439.36999999999995</c:v>
                </c:pt>
                <c:pt idx="383">
                  <c:v>440.43</c:v>
                </c:pt>
                <c:pt idx="384">
                  <c:v>441.47999999999996</c:v>
                </c:pt>
                <c:pt idx="385">
                  <c:v>442.54</c:v>
                </c:pt>
                <c:pt idx="386">
                  <c:v>443.59999999999997</c:v>
                </c:pt>
                <c:pt idx="387">
                  <c:v>444.66</c:v>
                </c:pt>
                <c:pt idx="388">
                  <c:v>445.71</c:v>
                </c:pt>
                <c:pt idx="389">
                  <c:v>446.77000000000004</c:v>
                </c:pt>
                <c:pt idx="390">
                  <c:v>447.83</c:v>
                </c:pt>
                <c:pt idx="391">
                  <c:v>448.88999999999993</c:v>
                </c:pt>
                <c:pt idx="392">
                  <c:v>449.95</c:v>
                </c:pt>
                <c:pt idx="393">
                  <c:v>450.99999999999994</c:v>
                </c:pt>
                <c:pt idx="394">
                  <c:v>452.06</c:v>
                </c:pt>
                <c:pt idx="395">
                  <c:v>453.11999999999995</c:v>
                </c:pt>
                <c:pt idx="396">
                  <c:v>454.18</c:v>
                </c:pt>
                <c:pt idx="397">
                  <c:v>455.22999999999996</c:v>
                </c:pt>
                <c:pt idx="398">
                  <c:v>456.29</c:v>
                </c:pt>
                <c:pt idx="399">
                  <c:v>457.34999999999997</c:v>
                </c:pt>
                <c:pt idx="400">
                  <c:v>458.41</c:v>
                </c:pt>
                <c:pt idx="401">
                  <c:v>459.46999999999997</c:v>
                </c:pt>
                <c:pt idx="402">
                  <c:v>460.53000000000003</c:v>
                </c:pt>
                <c:pt idx="403">
                  <c:v>461.58</c:v>
                </c:pt>
                <c:pt idx="404">
                  <c:v>462.63999999999993</c:v>
                </c:pt>
                <c:pt idx="405">
                  <c:v>463.7</c:v>
                </c:pt>
                <c:pt idx="406">
                  <c:v>464.74999999999994</c:v>
                </c:pt>
                <c:pt idx="407">
                  <c:v>465.81</c:v>
                </c:pt>
                <c:pt idx="408">
                  <c:v>466.86999999999995</c:v>
                </c:pt>
                <c:pt idx="409">
                  <c:v>467.93</c:v>
                </c:pt>
                <c:pt idx="410">
                  <c:v>468.98999999999995</c:v>
                </c:pt>
                <c:pt idx="411">
                  <c:v>470.04</c:v>
                </c:pt>
                <c:pt idx="412">
                  <c:v>471.09999999999997</c:v>
                </c:pt>
                <c:pt idx="413">
                  <c:v>472.16</c:v>
                </c:pt>
                <c:pt idx="414">
                  <c:v>473.21999999999997</c:v>
                </c:pt>
                <c:pt idx="415">
                  <c:v>474.27000000000004</c:v>
                </c:pt>
                <c:pt idx="416">
                  <c:v>475.33</c:v>
                </c:pt>
                <c:pt idx="417">
                  <c:v>476.38999999999993</c:v>
                </c:pt>
                <c:pt idx="418">
                  <c:v>477.44</c:v>
                </c:pt>
                <c:pt idx="419">
                  <c:v>478.49999999999994</c:v>
                </c:pt>
                <c:pt idx="420">
                  <c:v>479.55</c:v>
                </c:pt>
                <c:pt idx="421">
                  <c:v>480.60999999999996</c:v>
                </c:pt>
                <c:pt idx="422">
                  <c:v>481.66</c:v>
                </c:pt>
                <c:pt idx="423">
                  <c:v>482.71999999999997</c:v>
                </c:pt>
                <c:pt idx="424">
                  <c:v>483.78000000000003</c:v>
                </c:pt>
                <c:pt idx="425">
                  <c:v>484.83</c:v>
                </c:pt>
                <c:pt idx="426">
                  <c:v>485.88999999999993</c:v>
                </c:pt>
                <c:pt idx="427">
                  <c:v>486.94</c:v>
                </c:pt>
                <c:pt idx="428">
                  <c:v>487.99999999999994</c:v>
                </c:pt>
                <c:pt idx="429">
                  <c:v>489.05</c:v>
                </c:pt>
                <c:pt idx="430">
                  <c:v>490.10999999999996</c:v>
                </c:pt>
                <c:pt idx="431">
                  <c:v>491.16</c:v>
                </c:pt>
                <c:pt idx="432">
                  <c:v>492.21999999999997</c:v>
                </c:pt>
                <c:pt idx="433">
                  <c:v>493.27000000000004</c:v>
                </c:pt>
                <c:pt idx="434">
                  <c:v>494.33</c:v>
                </c:pt>
                <c:pt idx="435">
                  <c:v>495.37999999999994</c:v>
                </c:pt>
                <c:pt idx="436">
                  <c:v>496.44</c:v>
                </c:pt>
                <c:pt idx="437">
                  <c:v>497.48999999999995</c:v>
                </c:pt>
                <c:pt idx="438">
                  <c:v>498.55</c:v>
                </c:pt>
                <c:pt idx="439">
                  <c:v>499.59999999999997</c:v>
                </c:pt>
                <c:pt idx="440">
                  <c:v>500.66</c:v>
                </c:pt>
                <c:pt idx="441">
                  <c:v>501.71</c:v>
                </c:pt>
                <c:pt idx="442">
                  <c:v>502.77000000000004</c:v>
                </c:pt>
                <c:pt idx="443">
                  <c:v>503.82</c:v>
                </c:pt>
                <c:pt idx="444">
                  <c:v>504.87999999999994</c:v>
                </c:pt>
                <c:pt idx="445">
                  <c:v>505.93</c:v>
                </c:pt>
                <c:pt idx="446">
                  <c:v>506.98999999999995</c:v>
                </c:pt>
                <c:pt idx="447">
                  <c:v>508.05</c:v>
                </c:pt>
                <c:pt idx="448">
                  <c:v>509.09999999999997</c:v>
                </c:pt>
                <c:pt idx="449">
                  <c:v>510.16</c:v>
                </c:pt>
                <c:pt idx="450">
                  <c:v>511.21999999999997</c:v>
                </c:pt>
                <c:pt idx="451">
                  <c:v>512.27</c:v>
                </c:pt>
                <c:pt idx="452">
                  <c:v>513.32999999999993</c:v>
                </c:pt>
                <c:pt idx="453">
                  <c:v>514.37999999999988</c:v>
                </c:pt>
                <c:pt idx="454">
                  <c:v>515.44000000000005</c:v>
                </c:pt>
                <c:pt idx="455">
                  <c:v>516.49</c:v>
                </c:pt>
                <c:pt idx="456">
                  <c:v>517.54</c:v>
                </c:pt>
                <c:pt idx="457">
                  <c:v>518.59999999999991</c:v>
                </c:pt>
                <c:pt idx="458">
                  <c:v>519.66000000000008</c:v>
                </c:pt>
                <c:pt idx="459">
                  <c:v>520.71</c:v>
                </c:pt>
                <c:pt idx="460">
                  <c:v>521.77</c:v>
                </c:pt>
                <c:pt idx="461">
                  <c:v>522.81999999999994</c:v>
                </c:pt>
                <c:pt idx="462">
                  <c:v>523.86999999999989</c:v>
                </c:pt>
                <c:pt idx="463">
                  <c:v>524.93000000000006</c:v>
                </c:pt>
                <c:pt idx="464">
                  <c:v>525.99</c:v>
                </c:pt>
                <c:pt idx="465">
                  <c:v>527.04</c:v>
                </c:pt>
                <c:pt idx="466">
                  <c:v>528.09999999999991</c:v>
                </c:pt>
                <c:pt idx="467">
                  <c:v>529.15000000000009</c:v>
                </c:pt>
                <c:pt idx="468">
                  <c:v>530.21</c:v>
                </c:pt>
                <c:pt idx="469">
                  <c:v>531.26</c:v>
                </c:pt>
                <c:pt idx="470">
                  <c:v>532.31999999999994</c:v>
                </c:pt>
                <c:pt idx="471">
                  <c:v>533.37999999999988</c:v>
                </c:pt>
                <c:pt idx="472">
                  <c:v>534.43000000000006</c:v>
                </c:pt>
                <c:pt idx="473">
                  <c:v>535.49</c:v>
                </c:pt>
                <c:pt idx="474">
                  <c:v>536.54</c:v>
                </c:pt>
                <c:pt idx="475">
                  <c:v>537.59999999999991</c:v>
                </c:pt>
                <c:pt idx="476">
                  <c:v>538.66000000000008</c:v>
                </c:pt>
                <c:pt idx="477">
                  <c:v>539.71</c:v>
                </c:pt>
                <c:pt idx="478">
                  <c:v>540.77</c:v>
                </c:pt>
                <c:pt idx="479">
                  <c:v>541.81999999999994</c:v>
                </c:pt>
                <c:pt idx="480">
                  <c:v>542.87999999999988</c:v>
                </c:pt>
                <c:pt idx="481">
                  <c:v>543.93000000000006</c:v>
                </c:pt>
                <c:pt idx="482">
                  <c:v>544.98</c:v>
                </c:pt>
                <c:pt idx="483">
                  <c:v>546.04</c:v>
                </c:pt>
                <c:pt idx="484">
                  <c:v>547.08999999999992</c:v>
                </c:pt>
                <c:pt idx="485">
                  <c:v>548.15000000000009</c:v>
                </c:pt>
                <c:pt idx="486">
                  <c:v>549.20000000000005</c:v>
                </c:pt>
                <c:pt idx="487">
                  <c:v>550.26</c:v>
                </c:pt>
                <c:pt idx="488">
                  <c:v>551.30999999999995</c:v>
                </c:pt>
                <c:pt idx="489">
                  <c:v>552.36999999999989</c:v>
                </c:pt>
                <c:pt idx="490">
                  <c:v>553.43000000000006</c:v>
                </c:pt>
                <c:pt idx="491">
                  <c:v>554.48</c:v>
                </c:pt>
                <c:pt idx="492">
                  <c:v>555.54</c:v>
                </c:pt>
                <c:pt idx="493">
                  <c:v>556.58999999999992</c:v>
                </c:pt>
                <c:pt idx="494">
                  <c:v>557.65000000000009</c:v>
                </c:pt>
                <c:pt idx="495">
                  <c:v>558.71</c:v>
                </c:pt>
                <c:pt idx="496">
                  <c:v>559.76</c:v>
                </c:pt>
                <c:pt idx="497">
                  <c:v>560.81999999999994</c:v>
                </c:pt>
                <c:pt idx="498">
                  <c:v>561.87999999999988</c:v>
                </c:pt>
                <c:pt idx="499">
                  <c:v>562.93000000000006</c:v>
                </c:pt>
                <c:pt idx="500">
                  <c:v>563.99</c:v>
                </c:pt>
                <c:pt idx="501">
                  <c:v>565.04</c:v>
                </c:pt>
                <c:pt idx="502">
                  <c:v>566.09999999999991</c:v>
                </c:pt>
                <c:pt idx="503">
                  <c:v>567.16000000000008</c:v>
                </c:pt>
                <c:pt idx="504">
                  <c:v>568.21</c:v>
                </c:pt>
                <c:pt idx="505">
                  <c:v>569.27</c:v>
                </c:pt>
                <c:pt idx="506">
                  <c:v>570.31999999999994</c:v>
                </c:pt>
                <c:pt idx="507">
                  <c:v>571.37999999999988</c:v>
                </c:pt>
                <c:pt idx="508">
                  <c:v>572.43000000000006</c:v>
                </c:pt>
                <c:pt idx="509">
                  <c:v>573.49</c:v>
                </c:pt>
                <c:pt idx="510">
                  <c:v>574.54999999999995</c:v>
                </c:pt>
                <c:pt idx="511">
                  <c:v>575.59999999999991</c:v>
                </c:pt>
                <c:pt idx="512">
                  <c:v>576.66000000000008</c:v>
                </c:pt>
                <c:pt idx="513">
                  <c:v>577.71</c:v>
                </c:pt>
                <c:pt idx="514">
                  <c:v>578.77</c:v>
                </c:pt>
                <c:pt idx="515">
                  <c:v>579.81999999999994</c:v>
                </c:pt>
                <c:pt idx="516">
                  <c:v>580.87999999999988</c:v>
                </c:pt>
                <c:pt idx="517">
                  <c:v>581.93000000000006</c:v>
                </c:pt>
                <c:pt idx="518">
                  <c:v>582.99</c:v>
                </c:pt>
                <c:pt idx="519">
                  <c:v>584.04</c:v>
                </c:pt>
                <c:pt idx="520">
                  <c:v>585.09999999999991</c:v>
                </c:pt>
                <c:pt idx="521">
                  <c:v>586.15000000000009</c:v>
                </c:pt>
                <c:pt idx="522">
                  <c:v>587.21</c:v>
                </c:pt>
                <c:pt idx="523">
                  <c:v>588.27</c:v>
                </c:pt>
                <c:pt idx="524">
                  <c:v>589.31999999999994</c:v>
                </c:pt>
                <c:pt idx="525">
                  <c:v>590.37999999999988</c:v>
                </c:pt>
                <c:pt idx="526">
                  <c:v>591.44000000000005</c:v>
                </c:pt>
                <c:pt idx="527">
                  <c:v>592.49</c:v>
                </c:pt>
                <c:pt idx="528">
                  <c:v>593.54999999999995</c:v>
                </c:pt>
                <c:pt idx="529">
                  <c:v>594.59999999999991</c:v>
                </c:pt>
                <c:pt idx="530">
                  <c:v>595.66000000000008</c:v>
                </c:pt>
                <c:pt idx="531">
                  <c:v>596.72</c:v>
                </c:pt>
                <c:pt idx="532">
                  <c:v>597.77</c:v>
                </c:pt>
                <c:pt idx="533">
                  <c:v>598.82999999999993</c:v>
                </c:pt>
                <c:pt idx="534">
                  <c:v>599.87999999999988</c:v>
                </c:pt>
                <c:pt idx="535">
                  <c:v>600.94000000000005</c:v>
                </c:pt>
                <c:pt idx="536">
                  <c:v>601.99</c:v>
                </c:pt>
                <c:pt idx="537">
                  <c:v>603.04999999999995</c:v>
                </c:pt>
                <c:pt idx="538">
                  <c:v>604.09999999999991</c:v>
                </c:pt>
                <c:pt idx="539">
                  <c:v>605.16000000000008</c:v>
                </c:pt>
                <c:pt idx="540">
                  <c:v>606.22</c:v>
                </c:pt>
                <c:pt idx="541">
                  <c:v>607.27</c:v>
                </c:pt>
                <c:pt idx="542">
                  <c:v>608.32999999999993</c:v>
                </c:pt>
                <c:pt idx="543">
                  <c:v>609.37999999999988</c:v>
                </c:pt>
                <c:pt idx="544">
                  <c:v>610.44000000000005</c:v>
                </c:pt>
                <c:pt idx="545">
                  <c:v>611.5</c:v>
                </c:pt>
                <c:pt idx="546">
                  <c:v>612.54999999999995</c:v>
                </c:pt>
                <c:pt idx="547">
                  <c:v>613.6099999999999</c:v>
                </c:pt>
                <c:pt idx="548">
                  <c:v>614.67000000000007</c:v>
                </c:pt>
                <c:pt idx="549">
                  <c:v>615.72</c:v>
                </c:pt>
                <c:pt idx="550">
                  <c:v>616.78</c:v>
                </c:pt>
                <c:pt idx="551">
                  <c:v>617.82999999999993</c:v>
                </c:pt>
                <c:pt idx="552">
                  <c:v>618.88999999999987</c:v>
                </c:pt>
                <c:pt idx="553">
                  <c:v>619.94000000000005</c:v>
                </c:pt>
                <c:pt idx="554">
                  <c:v>620.99</c:v>
                </c:pt>
                <c:pt idx="555">
                  <c:v>622.04999999999995</c:v>
                </c:pt>
                <c:pt idx="556">
                  <c:v>623.1099999999999</c:v>
                </c:pt>
                <c:pt idx="557">
                  <c:v>624.16000000000008</c:v>
                </c:pt>
                <c:pt idx="558">
                  <c:v>625.22</c:v>
                </c:pt>
                <c:pt idx="559">
                  <c:v>626.27</c:v>
                </c:pt>
                <c:pt idx="560">
                  <c:v>627.32999999999993</c:v>
                </c:pt>
                <c:pt idx="561">
                  <c:v>628.37999999999988</c:v>
                </c:pt>
                <c:pt idx="562">
                  <c:v>629.44000000000005</c:v>
                </c:pt>
                <c:pt idx="563">
                  <c:v>630.5</c:v>
                </c:pt>
                <c:pt idx="564">
                  <c:v>631.54999999999995</c:v>
                </c:pt>
                <c:pt idx="565">
                  <c:v>632.6099999999999</c:v>
                </c:pt>
                <c:pt idx="566">
                  <c:v>633.66000000000008</c:v>
                </c:pt>
                <c:pt idx="567">
                  <c:v>634.72</c:v>
                </c:pt>
                <c:pt idx="568">
                  <c:v>635.77</c:v>
                </c:pt>
                <c:pt idx="569">
                  <c:v>636.82999999999993</c:v>
                </c:pt>
                <c:pt idx="570">
                  <c:v>637.88999999999987</c:v>
                </c:pt>
                <c:pt idx="571">
                  <c:v>638.94000000000005</c:v>
                </c:pt>
                <c:pt idx="572">
                  <c:v>640</c:v>
                </c:pt>
                <c:pt idx="573">
                  <c:v>641.04999999999995</c:v>
                </c:pt>
                <c:pt idx="574">
                  <c:v>642.1099999999999</c:v>
                </c:pt>
                <c:pt idx="575">
                  <c:v>643.16000000000008</c:v>
                </c:pt>
                <c:pt idx="576">
                  <c:v>644.22</c:v>
                </c:pt>
                <c:pt idx="577">
                  <c:v>645.28</c:v>
                </c:pt>
                <c:pt idx="578">
                  <c:v>646.32999999999993</c:v>
                </c:pt>
                <c:pt idx="579">
                  <c:v>647.38999999999987</c:v>
                </c:pt>
                <c:pt idx="580">
                  <c:v>648.44000000000005</c:v>
                </c:pt>
                <c:pt idx="581">
                  <c:v>649.5</c:v>
                </c:pt>
                <c:pt idx="582">
                  <c:v>650.55999999999995</c:v>
                </c:pt>
                <c:pt idx="583">
                  <c:v>651.6099999999999</c:v>
                </c:pt>
                <c:pt idx="584">
                  <c:v>652.67000000000007</c:v>
                </c:pt>
                <c:pt idx="585">
                  <c:v>653.73</c:v>
                </c:pt>
                <c:pt idx="586">
                  <c:v>654.78</c:v>
                </c:pt>
                <c:pt idx="587">
                  <c:v>655.83999999999992</c:v>
                </c:pt>
                <c:pt idx="588">
                  <c:v>656.88999999999987</c:v>
                </c:pt>
                <c:pt idx="589">
                  <c:v>657.95</c:v>
                </c:pt>
                <c:pt idx="590">
                  <c:v>659</c:v>
                </c:pt>
                <c:pt idx="591">
                  <c:v>660.06</c:v>
                </c:pt>
                <c:pt idx="592">
                  <c:v>661.1099999999999</c:v>
                </c:pt>
                <c:pt idx="593">
                  <c:v>662.16000000000008</c:v>
                </c:pt>
                <c:pt idx="594">
                  <c:v>663.22</c:v>
                </c:pt>
                <c:pt idx="595">
                  <c:v>664.28</c:v>
                </c:pt>
                <c:pt idx="596">
                  <c:v>665.32999999999993</c:v>
                </c:pt>
                <c:pt idx="597">
                  <c:v>666.38999999999987</c:v>
                </c:pt>
                <c:pt idx="598">
                  <c:v>667.44</c:v>
                </c:pt>
                <c:pt idx="599">
                  <c:v>668.5</c:v>
                </c:pt>
                <c:pt idx="600">
                  <c:v>669.55</c:v>
                </c:pt>
                <c:pt idx="601">
                  <c:v>670.6099999999999</c:v>
                </c:pt>
                <c:pt idx="602">
                  <c:v>671.66000000000008</c:v>
                </c:pt>
                <c:pt idx="603">
                  <c:v>672.72</c:v>
                </c:pt>
                <c:pt idx="604">
                  <c:v>673.77</c:v>
                </c:pt>
                <c:pt idx="605">
                  <c:v>674.82999999999993</c:v>
                </c:pt>
                <c:pt idx="606">
                  <c:v>675.90000000000009</c:v>
                </c:pt>
                <c:pt idx="607">
                  <c:v>676.97</c:v>
                </c:pt>
                <c:pt idx="608">
                  <c:v>678.05</c:v>
                </c:pt>
                <c:pt idx="609">
                  <c:v>679.12999999999988</c:v>
                </c:pt>
                <c:pt idx="610">
                  <c:v>680.2</c:v>
                </c:pt>
                <c:pt idx="611">
                  <c:v>681.28</c:v>
                </c:pt>
                <c:pt idx="612">
                  <c:v>682.3599999999999</c:v>
                </c:pt>
                <c:pt idx="613">
                  <c:v>683.43000000000006</c:v>
                </c:pt>
                <c:pt idx="614">
                  <c:v>684.5</c:v>
                </c:pt>
                <c:pt idx="615">
                  <c:v>685.56999999999994</c:v>
                </c:pt>
              </c:numCache>
            </c:numRef>
          </c:xVal>
          <c:yVal>
            <c:numRef>
              <c:f>Sheet1!$D$2:$D$617</c:f>
              <c:numCache>
                <c:formatCode>General</c:formatCode>
                <c:ptCount val="6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3.39508056640625E-4</c:v>
                </c:pt>
                <c:pt idx="296">
                  <c:v>3.39508056640625E-4</c:v>
                </c:pt>
                <c:pt idx="297">
                  <c:v>2.05230712890625E-3</c:v>
                </c:pt>
                <c:pt idx="298">
                  <c:v>2.05230712890625E-3</c:v>
                </c:pt>
                <c:pt idx="299">
                  <c:v>2.05230712890625E-3</c:v>
                </c:pt>
                <c:pt idx="300">
                  <c:v>2.05230712890625E-3</c:v>
                </c:pt>
                <c:pt idx="301">
                  <c:v>2.05230712890625E-3</c:v>
                </c:pt>
                <c:pt idx="302">
                  <c:v>2.05230712890625E-3</c:v>
                </c:pt>
                <c:pt idx="303">
                  <c:v>2.05230712890625E-3</c:v>
                </c:pt>
                <c:pt idx="304">
                  <c:v>2.05230712890625E-3</c:v>
                </c:pt>
                <c:pt idx="305">
                  <c:v>2.05230712890625E-3</c:v>
                </c:pt>
                <c:pt idx="306">
                  <c:v>2.05230712890625E-3</c:v>
                </c:pt>
                <c:pt idx="307">
                  <c:v>2.05230712890625E-3</c:v>
                </c:pt>
                <c:pt idx="308">
                  <c:v>2.05230712890625E-3</c:v>
                </c:pt>
                <c:pt idx="309">
                  <c:v>2.05230712890625E-3</c:v>
                </c:pt>
                <c:pt idx="310">
                  <c:v>2.05230712890625E-3</c:v>
                </c:pt>
                <c:pt idx="311">
                  <c:v>2.05230712890625E-3</c:v>
                </c:pt>
                <c:pt idx="312">
                  <c:v>2.05230712890625E-3</c:v>
                </c:pt>
                <c:pt idx="313">
                  <c:v>2.05230712890625E-3</c:v>
                </c:pt>
                <c:pt idx="314">
                  <c:v>2.05230712890625E-3</c:v>
                </c:pt>
                <c:pt idx="315">
                  <c:v>2.05230712890625E-3</c:v>
                </c:pt>
                <c:pt idx="316">
                  <c:v>2.05230712890625E-3</c:v>
                </c:pt>
                <c:pt idx="317">
                  <c:v>2.05230712890625E-3</c:v>
                </c:pt>
                <c:pt idx="318">
                  <c:v>2.05230712890625E-3</c:v>
                </c:pt>
                <c:pt idx="319">
                  <c:v>2.05230712890625E-3</c:v>
                </c:pt>
                <c:pt idx="320">
                  <c:v>2.05230712890625E-3</c:v>
                </c:pt>
                <c:pt idx="321">
                  <c:v>2.05230712890625E-3</c:v>
                </c:pt>
                <c:pt idx="322">
                  <c:v>2.05230712890625E-3</c:v>
                </c:pt>
                <c:pt idx="323">
                  <c:v>2.05230712890625E-3</c:v>
                </c:pt>
                <c:pt idx="324">
                  <c:v>2.05230712890625E-3</c:v>
                </c:pt>
                <c:pt idx="325">
                  <c:v>2.05230712890625E-3</c:v>
                </c:pt>
                <c:pt idx="326">
                  <c:v>2.05230712890625E-3</c:v>
                </c:pt>
                <c:pt idx="327">
                  <c:v>2.05230712890625E-3</c:v>
                </c:pt>
                <c:pt idx="328">
                  <c:v>2.05230712890625E-3</c:v>
                </c:pt>
                <c:pt idx="329">
                  <c:v>2.05230712890625E-3</c:v>
                </c:pt>
                <c:pt idx="330">
                  <c:v>2.05230712890625E-3</c:v>
                </c:pt>
                <c:pt idx="331">
                  <c:v>2.05230712890625E-3</c:v>
                </c:pt>
                <c:pt idx="332">
                  <c:v>2.05230712890625E-3</c:v>
                </c:pt>
                <c:pt idx="333">
                  <c:v>2.05230712890625E-3</c:v>
                </c:pt>
                <c:pt idx="334">
                  <c:v>2.05230712890625E-3</c:v>
                </c:pt>
                <c:pt idx="335">
                  <c:v>2.05230712890625E-3</c:v>
                </c:pt>
                <c:pt idx="336">
                  <c:v>2.05230712890625E-3</c:v>
                </c:pt>
                <c:pt idx="337">
                  <c:v>2.05230712890625E-3</c:v>
                </c:pt>
                <c:pt idx="338">
                  <c:v>2.05230712890625E-3</c:v>
                </c:pt>
                <c:pt idx="339">
                  <c:v>2.05230712890625E-3</c:v>
                </c:pt>
                <c:pt idx="340">
                  <c:v>2.05230712890625E-3</c:v>
                </c:pt>
                <c:pt idx="341">
                  <c:v>2.05230712890625E-3</c:v>
                </c:pt>
                <c:pt idx="342">
                  <c:v>2.05230712890625E-3</c:v>
                </c:pt>
                <c:pt idx="343">
                  <c:v>2.05230712890625E-3</c:v>
                </c:pt>
                <c:pt idx="344">
                  <c:v>2.11334228515625E-3</c:v>
                </c:pt>
                <c:pt idx="345">
                  <c:v>2.11334228515625E-3</c:v>
                </c:pt>
                <c:pt idx="346">
                  <c:v>2.11334228515625E-3</c:v>
                </c:pt>
                <c:pt idx="347">
                  <c:v>2.11334228515625E-3</c:v>
                </c:pt>
                <c:pt idx="348">
                  <c:v>2.11334228515625E-3</c:v>
                </c:pt>
                <c:pt idx="349">
                  <c:v>2.11334228515625E-3</c:v>
                </c:pt>
                <c:pt idx="350">
                  <c:v>2.11334228515625E-3</c:v>
                </c:pt>
                <c:pt idx="351">
                  <c:v>2.11334228515625E-3</c:v>
                </c:pt>
                <c:pt idx="352">
                  <c:v>2.11334228515625E-3</c:v>
                </c:pt>
                <c:pt idx="353">
                  <c:v>2.11334228515625E-3</c:v>
                </c:pt>
                <c:pt idx="354">
                  <c:v>2.11334228515625E-3</c:v>
                </c:pt>
                <c:pt idx="355">
                  <c:v>2.11334228515625E-3</c:v>
                </c:pt>
                <c:pt idx="356">
                  <c:v>2.11334228515625E-3</c:v>
                </c:pt>
                <c:pt idx="357">
                  <c:v>2.11334228515625E-3</c:v>
                </c:pt>
                <c:pt idx="358">
                  <c:v>2.11334228515625E-3</c:v>
                </c:pt>
                <c:pt idx="359">
                  <c:v>2.11334228515625E-3</c:v>
                </c:pt>
                <c:pt idx="360">
                  <c:v>2.11334228515625E-3</c:v>
                </c:pt>
                <c:pt idx="361">
                  <c:v>2.11334228515625E-3</c:v>
                </c:pt>
                <c:pt idx="362">
                  <c:v>2.11334228515625E-3</c:v>
                </c:pt>
                <c:pt idx="363">
                  <c:v>2.11334228515625E-3</c:v>
                </c:pt>
                <c:pt idx="364">
                  <c:v>2.11334228515625E-3</c:v>
                </c:pt>
                <c:pt idx="365">
                  <c:v>2.11334228515625E-3</c:v>
                </c:pt>
                <c:pt idx="366">
                  <c:v>2.11334228515625E-3</c:v>
                </c:pt>
                <c:pt idx="367">
                  <c:v>2.11334228515625E-3</c:v>
                </c:pt>
                <c:pt idx="368">
                  <c:v>2.11334228515625E-3</c:v>
                </c:pt>
                <c:pt idx="369">
                  <c:v>2.11334228515625E-3</c:v>
                </c:pt>
                <c:pt idx="370">
                  <c:v>2.11334228515625E-3</c:v>
                </c:pt>
                <c:pt idx="371">
                  <c:v>2.11334228515625E-3</c:v>
                </c:pt>
                <c:pt idx="372">
                  <c:v>2.11334228515625E-3</c:v>
                </c:pt>
                <c:pt idx="373">
                  <c:v>2.11334228515625E-3</c:v>
                </c:pt>
                <c:pt idx="374">
                  <c:v>2.11334228515625E-3</c:v>
                </c:pt>
                <c:pt idx="375">
                  <c:v>2.11334228515625E-3</c:v>
                </c:pt>
                <c:pt idx="376">
                  <c:v>2.11334228515625E-3</c:v>
                </c:pt>
                <c:pt idx="377">
                  <c:v>2.11334228515625E-3</c:v>
                </c:pt>
                <c:pt idx="378">
                  <c:v>2.11334228515625E-3</c:v>
                </c:pt>
                <c:pt idx="379">
                  <c:v>2.11334228515625E-3</c:v>
                </c:pt>
                <c:pt idx="380">
                  <c:v>2.11334228515625E-3</c:v>
                </c:pt>
                <c:pt idx="381">
                  <c:v>2.11334228515625E-3</c:v>
                </c:pt>
                <c:pt idx="382">
                  <c:v>2.11334228515625E-3</c:v>
                </c:pt>
                <c:pt idx="383">
                  <c:v>2.11334228515625E-3</c:v>
                </c:pt>
                <c:pt idx="384">
                  <c:v>2.11334228515625E-3</c:v>
                </c:pt>
                <c:pt idx="385">
                  <c:v>2.11334228515625E-3</c:v>
                </c:pt>
                <c:pt idx="386">
                  <c:v>2.11334228515625E-3</c:v>
                </c:pt>
                <c:pt idx="387">
                  <c:v>2.11334228515625E-3</c:v>
                </c:pt>
                <c:pt idx="388">
                  <c:v>2.11334228515625E-3</c:v>
                </c:pt>
                <c:pt idx="389">
                  <c:v>2.11334228515625E-3</c:v>
                </c:pt>
                <c:pt idx="390">
                  <c:v>2.11334228515625E-3</c:v>
                </c:pt>
                <c:pt idx="391">
                  <c:v>2.11334228515625E-3</c:v>
                </c:pt>
                <c:pt idx="392">
                  <c:v>2.11334228515625E-3</c:v>
                </c:pt>
                <c:pt idx="393">
                  <c:v>2.11334228515625E-3</c:v>
                </c:pt>
                <c:pt idx="394">
                  <c:v>2.11334228515625E-3</c:v>
                </c:pt>
                <c:pt idx="395">
                  <c:v>2.11334228515625E-3</c:v>
                </c:pt>
                <c:pt idx="396">
                  <c:v>2.11334228515625E-3</c:v>
                </c:pt>
                <c:pt idx="397">
                  <c:v>2.11334228515625E-3</c:v>
                </c:pt>
                <c:pt idx="398">
                  <c:v>2.11334228515625E-3</c:v>
                </c:pt>
                <c:pt idx="399">
                  <c:v>2.11334228515625E-3</c:v>
                </c:pt>
                <c:pt idx="400">
                  <c:v>2.11334228515625E-3</c:v>
                </c:pt>
                <c:pt idx="401">
                  <c:v>2.11334228515625E-3</c:v>
                </c:pt>
                <c:pt idx="402">
                  <c:v>2.11334228515625E-3</c:v>
                </c:pt>
                <c:pt idx="403">
                  <c:v>2.11334228515625E-3</c:v>
                </c:pt>
                <c:pt idx="404">
                  <c:v>2.11334228515625E-3</c:v>
                </c:pt>
                <c:pt idx="405">
                  <c:v>2.11334228515625E-3</c:v>
                </c:pt>
                <c:pt idx="406">
                  <c:v>2.11334228515625E-3</c:v>
                </c:pt>
                <c:pt idx="407">
                  <c:v>2.11334228515625E-3</c:v>
                </c:pt>
                <c:pt idx="408">
                  <c:v>2.11334228515625E-3</c:v>
                </c:pt>
                <c:pt idx="409">
                  <c:v>2.11334228515625E-3</c:v>
                </c:pt>
                <c:pt idx="410">
                  <c:v>2.11334228515625E-3</c:v>
                </c:pt>
                <c:pt idx="411">
                  <c:v>2.11334228515625E-3</c:v>
                </c:pt>
                <c:pt idx="412">
                  <c:v>2.11334228515625E-3</c:v>
                </c:pt>
                <c:pt idx="413">
                  <c:v>2.11334228515625E-3</c:v>
                </c:pt>
                <c:pt idx="414">
                  <c:v>2.11334228515625E-3</c:v>
                </c:pt>
                <c:pt idx="415">
                  <c:v>2.1587371826171875E-2</c:v>
                </c:pt>
                <c:pt idx="416">
                  <c:v>2.1587371826171875E-2</c:v>
                </c:pt>
                <c:pt idx="417">
                  <c:v>2.1587371826171875E-2</c:v>
                </c:pt>
                <c:pt idx="418">
                  <c:v>2.1587371826171875E-2</c:v>
                </c:pt>
                <c:pt idx="419">
                  <c:v>2.1587371826171875E-2</c:v>
                </c:pt>
                <c:pt idx="420">
                  <c:v>2.1587371826171875E-2</c:v>
                </c:pt>
                <c:pt idx="421">
                  <c:v>2.1587371826171875E-2</c:v>
                </c:pt>
                <c:pt idx="422">
                  <c:v>2.1587371826171875E-2</c:v>
                </c:pt>
                <c:pt idx="423">
                  <c:v>2.1587371826171875E-2</c:v>
                </c:pt>
                <c:pt idx="424">
                  <c:v>2.1587371826171875E-2</c:v>
                </c:pt>
                <c:pt idx="425">
                  <c:v>2.1587371826171875E-2</c:v>
                </c:pt>
                <c:pt idx="426">
                  <c:v>2.1587371826171875E-2</c:v>
                </c:pt>
                <c:pt idx="427">
                  <c:v>2.1587371826171875E-2</c:v>
                </c:pt>
                <c:pt idx="428">
                  <c:v>2.1587371826171875E-2</c:v>
                </c:pt>
                <c:pt idx="429">
                  <c:v>2.1587371826171875E-2</c:v>
                </c:pt>
                <c:pt idx="430">
                  <c:v>2.1587371826171875E-2</c:v>
                </c:pt>
                <c:pt idx="431">
                  <c:v>2.1587371826171875E-2</c:v>
                </c:pt>
                <c:pt idx="432">
                  <c:v>2.1587371826171875E-2</c:v>
                </c:pt>
                <c:pt idx="433">
                  <c:v>2.1587371826171875E-2</c:v>
                </c:pt>
                <c:pt idx="434">
                  <c:v>2.1587371826171875E-2</c:v>
                </c:pt>
                <c:pt idx="435">
                  <c:v>2.1587371826171875E-2</c:v>
                </c:pt>
                <c:pt idx="436">
                  <c:v>2.1587371826171875E-2</c:v>
                </c:pt>
                <c:pt idx="437">
                  <c:v>2.1587371826171875E-2</c:v>
                </c:pt>
                <c:pt idx="438">
                  <c:v>2.1587371826171875E-2</c:v>
                </c:pt>
                <c:pt idx="439">
                  <c:v>2.1587371826171875E-2</c:v>
                </c:pt>
                <c:pt idx="440">
                  <c:v>2.1587371826171875E-2</c:v>
                </c:pt>
                <c:pt idx="441">
                  <c:v>2.1587371826171875E-2</c:v>
                </c:pt>
                <c:pt idx="442">
                  <c:v>2.1587371826171875E-2</c:v>
                </c:pt>
                <c:pt idx="443">
                  <c:v>2.1587371826171875E-2</c:v>
                </c:pt>
                <c:pt idx="444">
                  <c:v>2.1587371826171875E-2</c:v>
                </c:pt>
                <c:pt idx="445">
                  <c:v>2.1587371826171875E-2</c:v>
                </c:pt>
                <c:pt idx="446">
                  <c:v>2.1587371826171875E-2</c:v>
                </c:pt>
                <c:pt idx="447">
                  <c:v>2.1587371826171875E-2</c:v>
                </c:pt>
                <c:pt idx="448">
                  <c:v>2.1587371826171875E-2</c:v>
                </c:pt>
                <c:pt idx="449">
                  <c:v>2.1587371826171875E-2</c:v>
                </c:pt>
                <c:pt idx="450">
                  <c:v>2.1587371826171875E-2</c:v>
                </c:pt>
                <c:pt idx="451">
                  <c:v>2.1587371826171875E-2</c:v>
                </c:pt>
                <c:pt idx="452">
                  <c:v>2.1587371826171875E-2</c:v>
                </c:pt>
                <c:pt idx="453">
                  <c:v>2.1587371826171875E-2</c:v>
                </c:pt>
                <c:pt idx="454">
                  <c:v>2.1587371826171875E-2</c:v>
                </c:pt>
                <c:pt idx="455">
                  <c:v>2.1587371826171875E-2</c:v>
                </c:pt>
                <c:pt idx="456">
                  <c:v>2.1587371826171875E-2</c:v>
                </c:pt>
                <c:pt idx="457">
                  <c:v>2.1587371826171875E-2</c:v>
                </c:pt>
                <c:pt idx="458">
                  <c:v>2.1587371826171875E-2</c:v>
                </c:pt>
                <c:pt idx="459">
                  <c:v>2.1587371826171875E-2</c:v>
                </c:pt>
                <c:pt idx="460">
                  <c:v>2.1587371826171875E-2</c:v>
                </c:pt>
                <c:pt idx="461">
                  <c:v>2.1587371826171875E-2</c:v>
                </c:pt>
                <c:pt idx="462">
                  <c:v>2.1587371826171875E-2</c:v>
                </c:pt>
                <c:pt idx="463">
                  <c:v>2.1587371826171875E-2</c:v>
                </c:pt>
                <c:pt idx="464">
                  <c:v>2.1587371826171875E-2</c:v>
                </c:pt>
                <c:pt idx="465">
                  <c:v>2.1587371826171875E-2</c:v>
                </c:pt>
                <c:pt idx="466">
                  <c:v>2.1587371826171875E-2</c:v>
                </c:pt>
                <c:pt idx="467">
                  <c:v>2.1587371826171875E-2</c:v>
                </c:pt>
                <c:pt idx="468">
                  <c:v>2.1587371826171875E-2</c:v>
                </c:pt>
                <c:pt idx="469">
                  <c:v>2.1587371826171875E-2</c:v>
                </c:pt>
                <c:pt idx="470">
                  <c:v>2.1587371826171875E-2</c:v>
                </c:pt>
                <c:pt idx="471">
                  <c:v>2.1587371826171875E-2</c:v>
                </c:pt>
                <c:pt idx="472">
                  <c:v>2.1587371826171875E-2</c:v>
                </c:pt>
                <c:pt idx="473">
                  <c:v>2.1587371826171875E-2</c:v>
                </c:pt>
                <c:pt idx="474">
                  <c:v>2.1587371826171875E-2</c:v>
                </c:pt>
                <c:pt idx="475">
                  <c:v>2.1587371826171875E-2</c:v>
                </c:pt>
                <c:pt idx="476">
                  <c:v>2.1587371826171875E-2</c:v>
                </c:pt>
                <c:pt idx="477">
                  <c:v>2.1587371826171875E-2</c:v>
                </c:pt>
                <c:pt idx="478">
                  <c:v>2.1587371826171875E-2</c:v>
                </c:pt>
                <c:pt idx="479">
                  <c:v>2.1587371826171875E-2</c:v>
                </c:pt>
                <c:pt idx="480">
                  <c:v>2.1587371826171875E-2</c:v>
                </c:pt>
                <c:pt idx="481">
                  <c:v>2.1587371826171875E-2</c:v>
                </c:pt>
                <c:pt idx="482">
                  <c:v>2.1587371826171875E-2</c:v>
                </c:pt>
                <c:pt idx="483">
                  <c:v>2.1587371826171875E-2</c:v>
                </c:pt>
                <c:pt idx="484">
                  <c:v>2.1587371826171875E-2</c:v>
                </c:pt>
                <c:pt idx="485">
                  <c:v>2.1587371826171875E-2</c:v>
                </c:pt>
                <c:pt idx="486">
                  <c:v>2.1587371826171875E-2</c:v>
                </c:pt>
                <c:pt idx="487">
                  <c:v>2.1587371826171875E-2</c:v>
                </c:pt>
                <c:pt idx="488">
                  <c:v>2.1587371826171875E-2</c:v>
                </c:pt>
                <c:pt idx="489">
                  <c:v>2.1587371826171875E-2</c:v>
                </c:pt>
                <c:pt idx="490">
                  <c:v>2.1587371826171875E-2</c:v>
                </c:pt>
                <c:pt idx="491">
                  <c:v>2.1587371826171875E-2</c:v>
                </c:pt>
                <c:pt idx="492">
                  <c:v>2.1587371826171875E-2</c:v>
                </c:pt>
                <c:pt idx="493">
                  <c:v>2.1587371826171875E-2</c:v>
                </c:pt>
                <c:pt idx="494">
                  <c:v>2.1587371826171875E-2</c:v>
                </c:pt>
                <c:pt idx="495">
                  <c:v>2.1587371826171875E-2</c:v>
                </c:pt>
                <c:pt idx="496">
                  <c:v>2.1587371826171875E-2</c:v>
                </c:pt>
                <c:pt idx="497">
                  <c:v>2.1587371826171875E-2</c:v>
                </c:pt>
                <c:pt idx="498">
                  <c:v>2.1587371826171875E-2</c:v>
                </c:pt>
                <c:pt idx="499">
                  <c:v>2.1587371826171875E-2</c:v>
                </c:pt>
                <c:pt idx="500">
                  <c:v>2.1587371826171875E-2</c:v>
                </c:pt>
                <c:pt idx="501">
                  <c:v>2.1587371826171875E-2</c:v>
                </c:pt>
                <c:pt idx="502">
                  <c:v>2.1587371826171875E-2</c:v>
                </c:pt>
                <c:pt idx="503">
                  <c:v>2.1587371826171875E-2</c:v>
                </c:pt>
                <c:pt idx="504">
                  <c:v>2.1587371826171875E-2</c:v>
                </c:pt>
                <c:pt idx="505">
                  <c:v>2.1587371826171875E-2</c:v>
                </c:pt>
                <c:pt idx="506">
                  <c:v>2.1587371826171875E-2</c:v>
                </c:pt>
                <c:pt idx="507">
                  <c:v>2.1587371826171875E-2</c:v>
                </c:pt>
                <c:pt idx="508">
                  <c:v>2.1587371826171875E-2</c:v>
                </c:pt>
                <c:pt idx="509">
                  <c:v>2.1587371826171875E-2</c:v>
                </c:pt>
                <c:pt idx="510">
                  <c:v>2.1587371826171875E-2</c:v>
                </c:pt>
                <c:pt idx="511">
                  <c:v>2.1587371826171875E-2</c:v>
                </c:pt>
                <c:pt idx="512">
                  <c:v>2.1587371826171875E-2</c:v>
                </c:pt>
                <c:pt idx="513">
                  <c:v>2.1587371826171875E-2</c:v>
                </c:pt>
                <c:pt idx="514">
                  <c:v>2.1587371826171875E-2</c:v>
                </c:pt>
                <c:pt idx="515">
                  <c:v>2.1587371826171875E-2</c:v>
                </c:pt>
                <c:pt idx="516">
                  <c:v>2.1587371826171875E-2</c:v>
                </c:pt>
                <c:pt idx="517">
                  <c:v>2.1587371826171875E-2</c:v>
                </c:pt>
                <c:pt idx="518">
                  <c:v>2.1587371826171875E-2</c:v>
                </c:pt>
                <c:pt idx="519">
                  <c:v>2.1587371826171875E-2</c:v>
                </c:pt>
                <c:pt idx="520">
                  <c:v>2.1587371826171875E-2</c:v>
                </c:pt>
                <c:pt idx="521">
                  <c:v>2.1587371826171875E-2</c:v>
                </c:pt>
                <c:pt idx="522">
                  <c:v>2.1587371826171875E-2</c:v>
                </c:pt>
                <c:pt idx="523">
                  <c:v>2.1587371826171875E-2</c:v>
                </c:pt>
                <c:pt idx="524">
                  <c:v>2.1587371826171875E-2</c:v>
                </c:pt>
                <c:pt idx="525">
                  <c:v>2.1587371826171875E-2</c:v>
                </c:pt>
                <c:pt idx="526">
                  <c:v>2.1587371826171875E-2</c:v>
                </c:pt>
                <c:pt idx="527">
                  <c:v>2.1587371826171875E-2</c:v>
                </c:pt>
                <c:pt idx="528">
                  <c:v>2.1587371826171875E-2</c:v>
                </c:pt>
                <c:pt idx="529">
                  <c:v>2.1587371826171875E-2</c:v>
                </c:pt>
                <c:pt idx="530">
                  <c:v>2.1587371826171875E-2</c:v>
                </c:pt>
                <c:pt idx="531">
                  <c:v>2.1587371826171875E-2</c:v>
                </c:pt>
                <c:pt idx="532">
                  <c:v>2.1587371826171875E-2</c:v>
                </c:pt>
                <c:pt idx="533">
                  <c:v>2.1587371826171875E-2</c:v>
                </c:pt>
                <c:pt idx="534">
                  <c:v>2.1587371826171875E-2</c:v>
                </c:pt>
                <c:pt idx="535">
                  <c:v>2.1587371826171875E-2</c:v>
                </c:pt>
                <c:pt idx="536">
                  <c:v>2.1587371826171875E-2</c:v>
                </c:pt>
                <c:pt idx="537">
                  <c:v>2.1587371826171875E-2</c:v>
                </c:pt>
                <c:pt idx="538">
                  <c:v>2.1587371826171875E-2</c:v>
                </c:pt>
                <c:pt idx="539">
                  <c:v>2.1587371826171875E-2</c:v>
                </c:pt>
                <c:pt idx="540">
                  <c:v>2.1587371826171875E-2</c:v>
                </c:pt>
                <c:pt idx="541">
                  <c:v>2.1587371826171875E-2</c:v>
                </c:pt>
                <c:pt idx="542">
                  <c:v>2.1587371826171875E-2</c:v>
                </c:pt>
                <c:pt idx="543">
                  <c:v>2.1587371826171875E-2</c:v>
                </c:pt>
                <c:pt idx="544">
                  <c:v>2.1587371826171875E-2</c:v>
                </c:pt>
                <c:pt idx="545">
                  <c:v>2.1587371826171875E-2</c:v>
                </c:pt>
                <c:pt idx="546">
                  <c:v>2.1587371826171875E-2</c:v>
                </c:pt>
                <c:pt idx="547">
                  <c:v>2.1587371826171875E-2</c:v>
                </c:pt>
                <c:pt idx="548">
                  <c:v>2.1587371826171875E-2</c:v>
                </c:pt>
                <c:pt idx="549">
                  <c:v>2.1587371826171875E-2</c:v>
                </c:pt>
                <c:pt idx="550">
                  <c:v>2.1587371826171875E-2</c:v>
                </c:pt>
                <c:pt idx="551">
                  <c:v>2.1587371826171875E-2</c:v>
                </c:pt>
                <c:pt idx="552">
                  <c:v>2.1587371826171875E-2</c:v>
                </c:pt>
                <c:pt idx="553">
                  <c:v>2.1587371826171875E-2</c:v>
                </c:pt>
                <c:pt idx="554">
                  <c:v>2.1587371826171875E-2</c:v>
                </c:pt>
                <c:pt idx="555">
                  <c:v>2.1587371826171875E-2</c:v>
                </c:pt>
                <c:pt idx="556">
                  <c:v>2.1587371826171875E-2</c:v>
                </c:pt>
                <c:pt idx="557">
                  <c:v>2.1587371826171875E-2</c:v>
                </c:pt>
                <c:pt idx="558">
                  <c:v>2.1587371826171875E-2</c:v>
                </c:pt>
                <c:pt idx="559">
                  <c:v>2.1587371826171875E-2</c:v>
                </c:pt>
                <c:pt idx="560">
                  <c:v>2.1587371826171875E-2</c:v>
                </c:pt>
                <c:pt idx="561">
                  <c:v>2.1587371826171875E-2</c:v>
                </c:pt>
                <c:pt idx="562">
                  <c:v>2.1587371826171875E-2</c:v>
                </c:pt>
                <c:pt idx="563">
                  <c:v>2.1587371826171875E-2</c:v>
                </c:pt>
                <c:pt idx="564">
                  <c:v>2.1587371826171875E-2</c:v>
                </c:pt>
                <c:pt idx="565">
                  <c:v>2.1587371826171875E-2</c:v>
                </c:pt>
                <c:pt idx="566">
                  <c:v>2.1587371826171875E-2</c:v>
                </c:pt>
                <c:pt idx="567">
                  <c:v>2.1587371826171875E-2</c:v>
                </c:pt>
                <c:pt idx="568">
                  <c:v>2.1587371826171875E-2</c:v>
                </c:pt>
                <c:pt idx="569">
                  <c:v>2.1587371826171875E-2</c:v>
                </c:pt>
                <c:pt idx="570">
                  <c:v>2.1587371826171875E-2</c:v>
                </c:pt>
                <c:pt idx="571">
                  <c:v>2.1587371826171875E-2</c:v>
                </c:pt>
                <c:pt idx="572">
                  <c:v>2.1587371826171875E-2</c:v>
                </c:pt>
                <c:pt idx="573">
                  <c:v>2.1587371826171875E-2</c:v>
                </c:pt>
                <c:pt idx="574">
                  <c:v>2.1587371826171875E-2</c:v>
                </c:pt>
                <c:pt idx="575">
                  <c:v>2.1587371826171875E-2</c:v>
                </c:pt>
                <c:pt idx="576">
                  <c:v>2.1587371826171875E-2</c:v>
                </c:pt>
                <c:pt idx="577">
                  <c:v>2.1587371826171875E-2</c:v>
                </c:pt>
                <c:pt idx="578">
                  <c:v>2.1587371826171875E-2</c:v>
                </c:pt>
                <c:pt idx="579">
                  <c:v>2.1587371826171875E-2</c:v>
                </c:pt>
                <c:pt idx="580">
                  <c:v>2.1587371826171875E-2</c:v>
                </c:pt>
                <c:pt idx="581">
                  <c:v>2.1587371826171875E-2</c:v>
                </c:pt>
                <c:pt idx="582">
                  <c:v>2.1587371826171875E-2</c:v>
                </c:pt>
                <c:pt idx="583">
                  <c:v>2.1587371826171875E-2</c:v>
                </c:pt>
                <c:pt idx="584">
                  <c:v>2.1587371826171875E-2</c:v>
                </c:pt>
                <c:pt idx="585">
                  <c:v>2.1587371826171875E-2</c:v>
                </c:pt>
                <c:pt idx="586">
                  <c:v>2.1587371826171875E-2</c:v>
                </c:pt>
                <c:pt idx="587">
                  <c:v>2.1587371826171875E-2</c:v>
                </c:pt>
                <c:pt idx="588">
                  <c:v>2.1587371826171875E-2</c:v>
                </c:pt>
                <c:pt idx="589">
                  <c:v>2.1587371826171875E-2</c:v>
                </c:pt>
                <c:pt idx="590">
                  <c:v>2.1587371826171875E-2</c:v>
                </c:pt>
                <c:pt idx="591">
                  <c:v>2.1587371826171875E-2</c:v>
                </c:pt>
                <c:pt idx="592">
                  <c:v>2.1587371826171875E-2</c:v>
                </c:pt>
                <c:pt idx="593">
                  <c:v>2.1587371826171875E-2</c:v>
                </c:pt>
                <c:pt idx="594">
                  <c:v>2.1587371826171875E-2</c:v>
                </c:pt>
                <c:pt idx="595">
                  <c:v>2.1587371826171875E-2</c:v>
                </c:pt>
                <c:pt idx="596">
                  <c:v>2.1587371826171875E-2</c:v>
                </c:pt>
                <c:pt idx="597">
                  <c:v>2.1587371826171875E-2</c:v>
                </c:pt>
                <c:pt idx="598">
                  <c:v>2.1587371826171875E-2</c:v>
                </c:pt>
                <c:pt idx="599">
                  <c:v>2.1587371826171875E-2</c:v>
                </c:pt>
                <c:pt idx="600">
                  <c:v>2.1587371826171875E-2</c:v>
                </c:pt>
                <c:pt idx="601">
                  <c:v>2.1587371826171875E-2</c:v>
                </c:pt>
                <c:pt idx="602">
                  <c:v>2.1587371826171875E-2</c:v>
                </c:pt>
                <c:pt idx="603">
                  <c:v>2.1587371826171875E-2</c:v>
                </c:pt>
                <c:pt idx="604">
                  <c:v>2.1587371826171875E-2</c:v>
                </c:pt>
                <c:pt idx="605">
                  <c:v>2.1587371826171875E-2</c:v>
                </c:pt>
                <c:pt idx="606">
                  <c:v>2.23541259765625E-3</c:v>
                </c:pt>
                <c:pt idx="607">
                  <c:v>2.23541259765625E-3</c:v>
                </c:pt>
                <c:pt idx="608">
                  <c:v>2.23541259765625E-3</c:v>
                </c:pt>
                <c:pt idx="609">
                  <c:v>2.23541259765625E-3</c:v>
                </c:pt>
                <c:pt idx="610">
                  <c:v>2.23541259765625E-3</c:v>
                </c:pt>
                <c:pt idx="611">
                  <c:v>2.23541259765625E-3</c:v>
                </c:pt>
                <c:pt idx="612">
                  <c:v>2.23541259765625E-3</c:v>
                </c:pt>
                <c:pt idx="613">
                  <c:v>2.23541259765625E-3</c:v>
                </c:pt>
                <c:pt idx="614">
                  <c:v>2.23541259765625E-3</c:v>
                </c:pt>
                <c:pt idx="615">
                  <c:v>2.23541259765625E-3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8-9844-A00A-8884B37E8C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swap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Sheet1!$A$2:$A$617</c:f>
              <c:numCache>
                <c:formatCode>General</c:formatCode>
                <c:ptCount val="616"/>
                <c:pt idx="0">
                  <c:v>0</c:v>
                </c:pt>
                <c:pt idx="1">
                  <c:v>1.0600000000000023</c:v>
                </c:pt>
                <c:pt idx="2">
                  <c:v>2.1200000000000045</c:v>
                </c:pt>
                <c:pt idx="3">
                  <c:v>3.210000000000008</c:v>
                </c:pt>
                <c:pt idx="4">
                  <c:v>4.2700000000000102</c:v>
                </c:pt>
                <c:pt idx="5">
                  <c:v>5.3700000000000045</c:v>
                </c:pt>
                <c:pt idx="6">
                  <c:v>6.4699999999999989</c:v>
                </c:pt>
                <c:pt idx="7">
                  <c:v>7.5300000000000011</c:v>
                </c:pt>
                <c:pt idx="8">
                  <c:v>8.5900000000000034</c:v>
                </c:pt>
                <c:pt idx="9">
                  <c:v>9.6400000000000148</c:v>
                </c:pt>
                <c:pt idx="10">
                  <c:v>10.680000000000007</c:v>
                </c:pt>
                <c:pt idx="11">
                  <c:v>11.730000000000018</c:v>
                </c:pt>
                <c:pt idx="12">
                  <c:v>12.77000000000001</c:v>
                </c:pt>
                <c:pt idx="13">
                  <c:v>13.819999999999993</c:v>
                </c:pt>
                <c:pt idx="14">
                  <c:v>14.860000000000014</c:v>
                </c:pt>
                <c:pt idx="15">
                  <c:v>15.900000000000006</c:v>
                </c:pt>
                <c:pt idx="16">
                  <c:v>16.950000000000017</c:v>
                </c:pt>
                <c:pt idx="17">
                  <c:v>17.990000000000009</c:v>
                </c:pt>
                <c:pt idx="18">
                  <c:v>19.04000000000002</c:v>
                </c:pt>
                <c:pt idx="19">
                  <c:v>20.080000000000013</c:v>
                </c:pt>
                <c:pt idx="20">
                  <c:v>21.120000000000005</c:v>
                </c:pt>
                <c:pt idx="21">
                  <c:v>22.170000000000016</c:v>
                </c:pt>
                <c:pt idx="22">
                  <c:v>23.210000000000008</c:v>
                </c:pt>
                <c:pt idx="23">
                  <c:v>24.260000000000019</c:v>
                </c:pt>
                <c:pt idx="24">
                  <c:v>25.300000000000011</c:v>
                </c:pt>
                <c:pt idx="25">
                  <c:v>27.080000000000013</c:v>
                </c:pt>
                <c:pt idx="26">
                  <c:v>28.120000000000005</c:v>
                </c:pt>
                <c:pt idx="27">
                  <c:v>29.170000000000016</c:v>
                </c:pt>
                <c:pt idx="28">
                  <c:v>30.210000000000008</c:v>
                </c:pt>
                <c:pt idx="29">
                  <c:v>31.260000000000019</c:v>
                </c:pt>
                <c:pt idx="30">
                  <c:v>32.300000000000011</c:v>
                </c:pt>
                <c:pt idx="31">
                  <c:v>33.340000000000003</c:v>
                </c:pt>
                <c:pt idx="32">
                  <c:v>34.390000000000015</c:v>
                </c:pt>
                <c:pt idx="33">
                  <c:v>35.430000000000007</c:v>
                </c:pt>
                <c:pt idx="34">
                  <c:v>36.480000000000018</c:v>
                </c:pt>
                <c:pt idx="35">
                  <c:v>37.52000000000001</c:v>
                </c:pt>
                <c:pt idx="36">
                  <c:v>38.569999999999993</c:v>
                </c:pt>
                <c:pt idx="37">
                  <c:v>39.610000000000014</c:v>
                </c:pt>
                <c:pt idx="38">
                  <c:v>40.650000000000006</c:v>
                </c:pt>
                <c:pt idx="39">
                  <c:v>42.22</c:v>
                </c:pt>
                <c:pt idx="40">
                  <c:v>43.27000000000001</c:v>
                </c:pt>
                <c:pt idx="41">
                  <c:v>44.319999999999993</c:v>
                </c:pt>
                <c:pt idx="42">
                  <c:v>45.360000000000014</c:v>
                </c:pt>
                <c:pt idx="43">
                  <c:v>46.400000000000006</c:v>
                </c:pt>
                <c:pt idx="44">
                  <c:v>47.800000000000011</c:v>
                </c:pt>
                <c:pt idx="45">
                  <c:v>48.849999999999994</c:v>
                </c:pt>
                <c:pt idx="46">
                  <c:v>49.900000000000006</c:v>
                </c:pt>
                <c:pt idx="47">
                  <c:v>50.94</c:v>
                </c:pt>
                <c:pt idx="48">
                  <c:v>51.980000000000018</c:v>
                </c:pt>
                <c:pt idx="49">
                  <c:v>53.03</c:v>
                </c:pt>
                <c:pt idx="50">
                  <c:v>54.069999999999993</c:v>
                </c:pt>
                <c:pt idx="51">
                  <c:v>55.120000000000005</c:v>
                </c:pt>
                <c:pt idx="52">
                  <c:v>56.16</c:v>
                </c:pt>
                <c:pt idx="53">
                  <c:v>57.210000000000008</c:v>
                </c:pt>
                <c:pt idx="54">
                  <c:v>58.25</c:v>
                </c:pt>
                <c:pt idx="55">
                  <c:v>59.300000000000011</c:v>
                </c:pt>
                <c:pt idx="56">
                  <c:v>60.34</c:v>
                </c:pt>
                <c:pt idx="57">
                  <c:v>61.379999999999995</c:v>
                </c:pt>
                <c:pt idx="58">
                  <c:v>62.430000000000007</c:v>
                </c:pt>
                <c:pt idx="59">
                  <c:v>63.480000000000018</c:v>
                </c:pt>
                <c:pt idx="60">
                  <c:v>64.52000000000001</c:v>
                </c:pt>
                <c:pt idx="61">
                  <c:v>65.569999999999993</c:v>
                </c:pt>
                <c:pt idx="62">
                  <c:v>66.610000000000014</c:v>
                </c:pt>
                <c:pt idx="63">
                  <c:v>67.700000000000017</c:v>
                </c:pt>
                <c:pt idx="64">
                  <c:v>70.04000000000002</c:v>
                </c:pt>
                <c:pt idx="65">
                  <c:v>71.080000000000013</c:v>
                </c:pt>
                <c:pt idx="66">
                  <c:v>72.63</c:v>
                </c:pt>
                <c:pt idx="67">
                  <c:v>73.680000000000007</c:v>
                </c:pt>
                <c:pt idx="68">
                  <c:v>74.72</c:v>
                </c:pt>
                <c:pt idx="69">
                  <c:v>75.760000000000019</c:v>
                </c:pt>
                <c:pt idx="70">
                  <c:v>76.81</c:v>
                </c:pt>
                <c:pt idx="71">
                  <c:v>77.849999999999994</c:v>
                </c:pt>
                <c:pt idx="72">
                  <c:v>78.900000000000006</c:v>
                </c:pt>
                <c:pt idx="73">
                  <c:v>79.94</c:v>
                </c:pt>
                <c:pt idx="74">
                  <c:v>80.990000000000009</c:v>
                </c:pt>
                <c:pt idx="75">
                  <c:v>82.03</c:v>
                </c:pt>
                <c:pt idx="76">
                  <c:v>83.140000000000015</c:v>
                </c:pt>
                <c:pt idx="77">
                  <c:v>84.18</c:v>
                </c:pt>
                <c:pt idx="78">
                  <c:v>85.22</c:v>
                </c:pt>
                <c:pt idx="79">
                  <c:v>86.27000000000001</c:v>
                </c:pt>
                <c:pt idx="80">
                  <c:v>87.31</c:v>
                </c:pt>
                <c:pt idx="81">
                  <c:v>88.360000000000014</c:v>
                </c:pt>
                <c:pt idx="82">
                  <c:v>89.4</c:v>
                </c:pt>
                <c:pt idx="83">
                  <c:v>90.44</c:v>
                </c:pt>
                <c:pt idx="84">
                  <c:v>91.490000000000009</c:v>
                </c:pt>
                <c:pt idx="85">
                  <c:v>92.53</c:v>
                </c:pt>
                <c:pt idx="86">
                  <c:v>93.580000000000013</c:v>
                </c:pt>
                <c:pt idx="87">
                  <c:v>94.62</c:v>
                </c:pt>
                <c:pt idx="88">
                  <c:v>95.66</c:v>
                </c:pt>
                <c:pt idx="89">
                  <c:v>96.79000000000002</c:v>
                </c:pt>
                <c:pt idx="90">
                  <c:v>97.830000000000013</c:v>
                </c:pt>
                <c:pt idx="91">
                  <c:v>98.87</c:v>
                </c:pt>
                <c:pt idx="92">
                  <c:v>99.920000000000016</c:v>
                </c:pt>
                <c:pt idx="93">
                  <c:v>100.97</c:v>
                </c:pt>
                <c:pt idx="94">
                  <c:v>102.01000000000002</c:v>
                </c:pt>
                <c:pt idx="95">
                  <c:v>103.05000000000001</c:v>
                </c:pt>
                <c:pt idx="96">
                  <c:v>104.10000000000002</c:v>
                </c:pt>
                <c:pt idx="97">
                  <c:v>105.13999999999999</c:v>
                </c:pt>
                <c:pt idx="98">
                  <c:v>106.68</c:v>
                </c:pt>
                <c:pt idx="99">
                  <c:v>107.73000000000002</c:v>
                </c:pt>
                <c:pt idx="100">
                  <c:v>108.76999999999998</c:v>
                </c:pt>
                <c:pt idx="101">
                  <c:v>109.82</c:v>
                </c:pt>
                <c:pt idx="102">
                  <c:v>110.86000000000001</c:v>
                </c:pt>
                <c:pt idx="103">
                  <c:v>111.91000000000003</c:v>
                </c:pt>
                <c:pt idx="104">
                  <c:v>112.94999999999999</c:v>
                </c:pt>
                <c:pt idx="105">
                  <c:v>113.99000000000001</c:v>
                </c:pt>
                <c:pt idx="106">
                  <c:v>115.04000000000002</c:v>
                </c:pt>
                <c:pt idx="107">
                  <c:v>116.57999999999998</c:v>
                </c:pt>
                <c:pt idx="108">
                  <c:v>117.62</c:v>
                </c:pt>
                <c:pt idx="109">
                  <c:v>118.66000000000003</c:v>
                </c:pt>
                <c:pt idx="110">
                  <c:v>119.70999999999998</c:v>
                </c:pt>
                <c:pt idx="111">
                  <c:v>120.75</c:v>
                </c:pt>
                <c:pt idx="112">
                  <c:v>121.94999999999999</c:v>
                </c:pt>
                <c:pt idx="113">
                  <c:v>122.99000000000001</c:v>
                </c:pt>
                <c:pt idx="114">
                  <c:v>124.04000000000002</c:v>
                </c:pt>
                <c:pt idx="115">
                  <c:v>125.07999999999998</c:v>
                </c:pt>
                <c:pt idx="116">
                  <c:v>126.13</c:v>
                </c:pt>
                <c:pt idx="117">
                  <c:v>127.17000000000002</c:v>
                </c:pt>
                <c:pt idx="118">
                  <c:v>128.20999999999998</c:v>
                </c:pt>
                <c:pt idx="119">
                  <c:v>129.26</c:v>
                </c:pt>
                <c:pt idx="120">
                  <c:v>130.31</c:v>
                </c:pt>
                <c:pt idx="121">
                  <c:v>131.35000000000002</c:v>
                </c:pt>
                <c:pt idx="122">
                  <c:v>132.38999999999999</c:v>
                </c:pt>
                <c:pt idx="123">
                  <c:v>133.44</c:v>
                </c:pt>
                <c:pt idx="124">
                  <c:v>134.49</c:v>
                </c:pt>
                <c:pt idx="125">
                  <c:v>135.53000000000003</c:v>
                </c:pt>
                <c:pt idx="126">
                  <c:v>136.57</c:v>
                </c:pt>
                <c:pt idx="127">
                  <c:v>156.40000000000003</c:v>
                </c:pt>
                <c:pt idx="128">
                  <c:v>157.37</c:v>
                </c:pt>
                <c:pt idx="129">
                  <c:v>158.38</c:v>
                </c:pt>
                <c:pt idx="130">
                  <c:v>159.39999999999998</c:v>
                </c:pt>
                <c:pt idx="131">
                  <c:v>160.41999999999996</c:v>
                </c:pt>
                <c:pt idx="132">
                  <c:v>161.43</c:v>
                </c:pt>
                <c:pt idx="133">
                  <c:v>162.44999999999999</c:v>
                </c:pt>
                <c:pt idx="134">
                  <c:v>163.46999999999997</c:v>
                </c:pt>
                <c:pt idx="135">
                  <c:v>164.47999999999996</c:v>
                </c:pt>
                <c:pt idx="136">
                  <c:v>165.5</c:v>
                </c:pt>
                <c:pt idx="137">
                  <c:v>166.51999999999998</c:v>
                </c:pt>
                <c:pt idx="138">
                  <c:v>167.52999999999997</c:v>
                </c:pt>
                <c:pt idx="139">
                  <c:v>168.55</c:v>
                </c:pt>
                <c:pt idx="140">
                  <c:v>169.57</c:v>
                </c:pt>
                <c:pt idx="141">
                  <c:v>170.59999999999997</c:v>
                </c:pt>
                <c:pt idx="142">
                  <c:v>171.62</c:v>
                </c:pt>
                <c:pt idx="143">
                  <c:v>172.64</c:v>
                </c:pt>
                <c:pt idx="144">
                  <c:v>173.65999999999997</c:v>
                </c:pt>
                <c:pt idx="145">
                  <c:v>174.68</c:v>
                </c:pt>
                <c:pt idx="146">
                  <c:v>175.7</c:v>
                </c:pt>
                <c:pt idx="147">
                  <c:v>176.71999999999997</c:v>
                </c:pt>
                <c:pt idx="148">
                  <c:v>177.75</c:v>
                </c:pt>
                <c:pt idx="149">
                  <c:v>178.76999999999998</c:v>
                </c:pt>
                <c:pt idx="150">
                  <c:v>179.77999999999997</c:v>
                </c:pt>
                <c:pt idx="151">
                  <c:v>180.8</c:v>
                </c:pt>
                <c:pt idx="152">
                  <c:v>181.82</c:v>
                </c:pt>
                <c:pt idx="153">
                  <c:v>182.82999999999998</c:v>
                </c:pt>
                <c:pt idx="154">
                  <c:v>183.84999999999997</c:v>
                </c:pt>
                <c:pt idx="155">
                  <c:v>184.87</c:v>
                </c:pt>
                <c:pt idx="156">
                  <c:v>185.89</c:v>
                </c:pt>
                <c:pt idx="157">
                  <c:v>186.89999999999998</c:v>
                </c:pt>
                <c:pt idx="158">
                  <c:v>187.91999999999996</c:v>
                </c:pt>
                <c:pt idx="159">
                  <c:v>188.94</c:v>
                </c:pt>
                <c:pt idx="160">
                  <c:v>189.95999999999998</c:v>
                </c:pt>
                <c:pt idx="161">
                  <c:v>190.96999999999997</c:v>
                </c:pt>
                <c:pt idx="162">
                  <c:v>191.99</c:v>
                </c:pt>
                <c:pt idx="163">
                  <c:v>193.20999999999998</c:v>
                </c:pt>
                <c:pt idx="164">
                  <c:v>194.21999999999997</c:v>
                </c:pt>
                <c:pt idx="165">
                  <c:v>195.24</c:v>
                </c:pt>
                <c:pt idx="166">
                  <c:v>196.26</c:v>
                </c:pt>
                <c:pt idx="167">
                  <c:v>198.01999999999998</c:v>
                </c:pt>
                <c:pt idx="168">
                  <c:v>199.03999999999996</c:v>
                </c:pt>
                <c:pt idx="169">
                  <c:v>200.06</c:v>
                </c:pt>
                <c:pt idx="170">
                  <c:v>201.07</c:v>
                </c:pt>
                <c:pt idx="171">
                  <c:v>202.08999999999997</c:v>
                </c:pt>
                <c:pt idx="172">
                  <c:v>203.10999999999996</c:v>
                </c:pt>
                <c:pt idx="173">
                  <c:v>204.13</c:v>
                </c:pt>
                <c:pt idx="174">
                  <c:v>205.14999999999998</c:v>
                </c:pt>
                <c:pt idx="175">
                  <c:v>206.15999999999997</c:v>
                </c:pt>
                <c:pt idx="176">
                  <c:v>207.18</c:v>
                </c:pt>
                <c:pt idx="177">
                  <c:v>208.45999999999998</c:v>
                </c:pt>
                <c:pt idx="178">
                  <c:v>209.49</c:v>
                </c:pt>
                <c:pt idx="179">
                  <c:v>210.5</c:v>
                </c:pt>
                <c:pt idx="180">
                  <c:v>211.51999999999998</c:v>
                </c:pt>
                <c:pt idx="181">
                  <c:v>212.55</c:v>
                </c:pt>
                <c:pt idx="182">
                  <c:v>213.56</c:v>
                </c:pt>
                <c:pt idx="183">
                  <c:v>214.57999999999998</c:v>
                </c:pt>
                <c:pt idx="184">
                  <c:v>215.59999999999997</c:v>
                </c:pt>
                <c:pt idx="185">
                  <c:v>216.62</c:v>
                </c:pt>
                <c:pt idx="186">
                  <c:v>217.63</c:v>
                </c:pt>
                <c:pt idx="187">
                  <c:v>218.64999999999998</c:v>
                </c:pt>
                <c:pt idx="188">
                  <c:v>219.66999999999996</c:v>
                </c:pt>
                <c:pt idx="189">
                  <c:v>220.70999999999998</c:v>
                </c:pt>
                <c:pt idx="190">
                  <c:v>221.71999999999997</c:v>
                </c:pt>
                <c:pt idx="191">
                  <c:v>222.74</c:v>
                </c:pt>
                <c:pt idx="192">
                  <c:v>223.75</c:v>
                </c:pt>
                <c:pt idx="193">
                  <c:v>224.76999999999998</c:v>
                </c:pt>
                <c:pt idx="194">
                  <c:v>225.78999999999996</c:v>
                </c:pt>
                <c:pt idx="195">
                  <c:v>226.8</c:v>
                </c:pt>
                <c:pt idx="196">
                  <c:v>232.66999999999996</c:v>
                </c:pt>
                <c:pt idx="197">
                  <c:v>235.64</c:v>
                </c:pt>
                <c:pt idx="198">
                  <c:v>236.65999999999997</c:v>
                </c:pt>
                <c:pt idx="199">
                  <c:v>237.66999999999996</c:v>
                </c:pt>
                <c:pt idx="200">
                  <c:v>238.84999999999997</c:v>
                </c:pt>
                <c:pt idx="201">
                  <c:v>239.88</c:v>
                </c:pt>
                <c:pt idx="202">
                  <c:v>240.89999999999998</c:v>
                </c:pt>
                <c:pt idx="203">
                  <c:v>241.90999999999997</c:v>
                </c:pt>
                <c:pt idx="204">
                  <c:v>242.93</c:v>
                </c:pt>
                <c:pt idx="205">
                  <c:v>243.94</c:v>
                </c:pt>
                <c:pt idx="206">
                  <c:v>244.95999999999998</c:v>
                </c:pt>
                <c:pt idx="207">
                  <c:v>245.97999999999996</c:v>
                </c:pt>
                <c:pt idx="208">
                  <c:v>246.99</c:v>
                </c:pt>
                <c:pt idx="209">
                  <c:v>248.01</c:v>
                </c:pt>
                <c:pt idx="210">
                  <c:v>249.02999999999997</c:v>
                </c:pt>
                <c:pt idx="211">
                  <c:v>250.03999999999996</c:v>
                </c:pt>
                <c:pt idx="212">
                  <c:v>251.06</c:v>
                </c:pt>
                <c:pt idx="213">
                  <c:v>252.07</c:v>
                </c:pt>
                <c:pt idx="214">
                  <c:v>253.08999999999997</c:v>
                </c:pt>
                <c:pt idx="215">
                  <c:v>254.10999999999996</c:v>
                </c:pt>
                <c:pt idx="216">
                  <c:v>255.13</c:v>
                </c:pt>
                <c:pt idx="217">
                  <c:v>256.14</c:v>
                </c:pt>
                <c:pt idx="218">
                  <c:v>257.15999999999997</c:v>
                </c:pt>
                <c:pt idx="219">
                  <c:v>258.18</c:v>
                </c:pt>
                <c:pt idx="220">
                  <c:v>260.27999999999997</c:v>
                </c:pt>
                <c:pt idx="221">
                  <c:v>261.32</c:v>
                </c:pt>
                <c:pt idx="222">
                  <c:v>262.33</c:v>
                </c:pt>
                <c:pt idx="223">
                  <c:v>263.34999999999997</c:v>
                </c:pt>
                <c:pt idx="224">
                  <c:v>264.37</c:v>
                </c:pt>
                <c:pt idx="225">
                  <c:v>265.39</c:v>
                </c:pt>
                <c:pt idx="226">
                  <c:v>266.39999999999998</c:v>
                </c:pt>
                <c:pt idx="227">
                  <c:v>267.41999999999996</c:v>
                </c:pt>
                <c:pt idx="228">
                  <c:v>268.44</c:v>
                </c:pt>
                <c:pt idx="229">
                  <c:v>269.45999999999998</c:v>
                </c:pt>
                <c:pt idx="230">
                  <c:v>270.47999999999996</c:v>
                </c:pt>
                <c:pt idx="231">
                  <c:v>271.49</c:v>
                </c:pt>
                <c:pt idx="232">
                  <c:v>272.51</c:v>
                </c:pt>
                <c:pt idx="233">
                  <c:v>273.52</c:v>
                </c:pt>
                <c:pt idx="234">
                  <c:v>278.52999999999997</c:v>
                </c:pt>
                <c:pt idx="235">
                  <c:v>281.56</c:v>
                </c:pt>
                <c:pt idx="236">
                  <c:v>282.58</c:v>
                </c:pt>
                <c:pt idx="237">
                  <c:v>283.59999999999997</c:v>
                </c:pt>
                <c:pt idx="238">
                  <c:v>284.82</c:v>
                </c:pt>
                <c:pt idx="239">
                  <c:v>285.83999999999997</c:v>
                </c:pt>
                <c:pt idx="240">
                  <c:v>286.85999999999996</c:v>
                </c:pt>
                <c:pt idx="241">
                  <c:v>287.88</c:v>
                </c:pt>
                <c:pt idx="242">
                  <c:v>288.89</c:v>
                </c:pt>
                <c:pt idx="243">
                  <c:v>289.90999999999997</c:v>
                </c:pt>
                <c:pt idx="244">
                  <c:v>290.93</c:v>
                </c:pt>
                <c:pt idx="245">
                  <c:v>291.95</c:v>
                </c:pt>
                <c:pt idx="246">
                  <c:v>292.96999999999997</c:v>
                </c:pt>
                <c:pt idx="247">
                  <c:v>293.99</c:v>
                </c:pt>
                <c:pt idx="248">
                  <c:v>295</c:v>
                </c:pt>
                <c:pt idx="249">
                  <c:v>296.02</c:v>
                </c:pt>
                <c:pt idx="250">
                  <c:v>297.03999999999996</c:v>
                </c:pt>
                <c:pt idx="251">
                  <c:v>298.05</c:v>
                </c:pt>
                <c:pt idx="252">
                  <c:v>299.07</c:v>
                </c:pt>
                <c:pt idx="253">
                  <c:v>301.60999999999996</c:v>
                </c:pt>
                <c:pt idx="254">
                  <c:v>302.64</c:v>
                </c:pt>
                <c:pt idx="255">
                  <c:v>303.65999999999997</c:v>
                </c:pt>
                <c:pt idx="256">
                  <c:v>304.66999999999996</c:v>
                </c:pt>
                <c:pt idx="257">
                  <c:v>305.69</c:v>
                </c:pt>
                <c:pt idx="258">
                  <c:v>306.70999999999998</c:v>
                </c:pt>
                <c:pt idx="259">
                  <c:v>307.71999999999997</c:v>
                </c:pt>
                <c:pt idx="260">
                  <c:v>308.74</c:v>
                </c:pt>
                <c:pt idx="261">
                  <c:v>309.76</c:v>
                </c:pt>
                <c:pt idx="262">
                  <c:v>310.77</c:v>
                </c:pt>
                <c:pt idx="263">
                  <c:v>311.78999999999996</c:v>
                </c:pt>
                <c:pt idx="264">
                  <c:v>312.81</c:v>
                </c:pt>
                <c:pt idx="265">
                  <c:v>313.83</c:v>
                </c:pt>
                <c:pt idx="266">
                  <c:v>314.84999999999997</c:v>
                </c:pt>
                <c:pt idx="267">
                  <c:v>315.85999999999996</c:v>
                </c:pt>
                <c:pt idx="268">
                  <c:v>316.88</c:v>
                </c:pt>
                <c:pt idx="269">
                  <c:v>317.89</c:v>
                </c:pt>
                <c:pt idx="270">
                  <c:v>318.90999999999997</c:v>
                </c:pt>
                <c:pt idx="271">
                  <c:v>320.05</c:v>
                </c:pt>
                <c:pt idx="272">
                  <c:v>321.08</c:v>
                </c:pt>
                <c:pt idx="273">
                  <c:v>322.10999999999996</c:v>
                </c:pt>
                <c:pt idx="274">
                  <c:v>323.12</c:v>
                </c:pt>
                <c:pt idx="275">
                  <c:v>324.14</c:v>
                </c:pt>
                <c:pt idx="276">
                  <c:v>325.14999999999998</c:v>
                </c:pt>
                <c:pt idx="277">
                  <c:v>326.16999999999996</c:v>
                </c:pt>
                <c:pt idx="278">
                  <c:v>327.19</c:v>
                </c:pt>
                <c:pt idx="279">
                  <c:v>328.2</c:v>
                </c:pt>
                <c:pt idx="280">
                  <c:v>329.21999999999997</c:v>
                </c:pt>
                <c:pt idx="281">
                  <c:v>330.3</c:v>
                </c:pt>
                <c:pt idx="282">
                  <c:v>331.33</c:v>
                </c:pt>
                <c:pt idx="283">
                  <c:v>332.34999999999997</c:v>
                </c:pt>
                <c:pt idx="284">
                  <c:v>333.37</c:v>
                </c:pt>
                <c:pt idx="285">
                  <c:v>334.39</c:v>
                </c:pt>
                <c:pt idx="286">
                  <c:v>335.4</c:v>
                </c:pt>
                <c:pt idx="287">
                  <c:v>336.41999999999996</c:v>
                </c:pt>
                <c:pt idx="288">
                  <c:v>337.44</c:v>
                </c:pt>
                <c:pt idx="289">
                  <c:v>338.46</c:v>
                </c:pt>
                <c:pt idx="290">
                  <c:v>339.46999999999997</c:v>
                </c:pt>
                <c:pt idx="291">
                  <c:v>340.49</c:v>
                </c:pt>
                <c:pt idx="292">
                  <c:v>341.51</c:v>
                </c:pt>
                <c:pt idx="293">
                  <c:v>342.53999999999996</c:v>
                </c:pt>
                <c:pt idx="294">
                  <c:v>343.56</c:v>
                </c:pt>
                <c:pt idx="295">
                  <c:v>344.64</c:v>
                </c:pt>
                <c:pt idx="296">
                  <c:v>347.09</c:v>
                </c:pt>
                <c:pt idx="297">
                  <c:v>348.16999999999996</c:v>
                </c:pt>
                <c:pt idx="298">
                  <c:v>349.22999999999996</c:v>
                </c:pt>
                <c:pt idx="299">
                  <c:v>350.32</c:v>
                </c:pt>
                <c:pt idx="300">
                  <c:v>351.40999999999997</c:v>
                </c:pt>
                <c:pt idx="301">
                  <c:v>352.46999999999997</c:v>
                </c:pt>
                <c:pt idx="302">
                  <c:v>353.53999999999996</c:v>
                </c:pt>
                <c:pt idx="303">
                  <c:v>354.59999999999997</c:v>
                </c:pt>
                <c:pt idx="304">
                  <c:v>355.65999999999997</c:v>
                </c:pt>
                <c:pt idx="305">
                  <c:v>356.71999999999997</c:v>
                </c:pt>
                <c:pt idx="306">
                  <c:v>357.78</c:v>
                </c:pt>
                <c:pt idx="307">
                  <c:v>358.84</c:v>
                </c:pt>
                <c:pt idx="308">
                  <c:v>359.90000000000003</c:v>
                </c:pt>
                <c:pt idx="309">
                  <c:v>361.38999999999993</c:v>
                </c:pt>
                <c:pt idx="310">
                  <c:v>362.45</c:v>
                </c:pt>
                <c:pt idx="311">
                  <c:v>363.50999999999993</c:v>
                </c:pt>
                <c:pt idx="312">
                  <c:v>364.57</c:v>
                </c:pt>
                <c:pt idx="313">
                  <c:v>365.65000000000003</c:v>
                </c:pt>
                <c:pt idx="314">
                  <c:v>367.09999999999997</c:v>
                </c:pt>
                <c:pt idx="315">
                  <c:v>368.16</c:v>
                </c:pt>
                <c:pt idx="316">
                  <c:v>369.21999999999997</c:v>
                </c:pt>
                <c:pt idx="317">
                  <c:v>370.28000000000003</c:v>
                </c:pt>
                <c:pt idx="318">
                  <c:v>371.34999999999997</c:v>
                </c:pt>
                <c:pt idx="319">
                  <c:v>372.41</c:v>
                </c:pt>
                <c:pt idx="320">
                  <c:v>373.46</c:v>
                </c:pt>
                <c:pt idx="321">
                  <c:v>374.52000000000004</c:v>
                </c:pt>
                <c:pt idx="322">
                  <c:v>375.59999999999997</c:v>
                </c:pt>
                <c:pt idx="323">
                  <c:v>376.66</c:v>
                </c:pt>
                <c:pt idx="324">
                  <c:v>377.71999999999997</c:v>
                </c:pt>
                <c:pt idx="325">
                  <c:v>378.8</c:v>
                </c:pt>
                <c:pt idx="326">
                  <c:v>379.85999999999996</c:v>
                </c:pt>
                <c:pt idx="327">
                  <c:v>380.92</c:v>
                </c:pt>
                <c:pt idx="328">
                  <c:v>381.97999999999996</c:v>
                </c:pt>
                <c:pt idx="329">
                  <c:v>383.04</c:v>
                </c:pt>
                <c:pt idx="330">
                  <c:v>384.09999999999997</c:v>
                </c:pt>
                <c:pt idx="331">
                  <c:v>385.16</c:v>
                </c:pt>
                <c:pt idx="332">
                  <c:v>386.21999999999997</c:v>
                </c:pt>
                <c:pt idx="333">
                  <c:v>387.28000000000003</c:v>
                </c:pt>
                <c:pt idx="334">
                  <c:v>388.34</c:v>
                </c:pt>
                <c:pt idx="335">
                  <c:v>389.61999999999995</c:v>
                </c:pt>
                <c:pt idx="336">
                  <c:v>390.68</c:v>
                </c:pt>
                <c:pt idx="337">
                  <c:v>391.73999999999995</c:v>
                </c:pt>
                <c:pt idx="338">
                  <c:v>392.81</c:v>
                </c:pt>
                <c:pt idx="339">
                  <c:v>393.86999999999995</c:v>
                </c:pt>
                <c:pt idx="340">
                  <c:v>394.94</c:v>
                </c:pt>
                <c:pt idx="341">
                  <c:v>395.99999999999994</c:v>
                </c:pt>
                <c:pt idx="342">
                  <c:v>397.06</c:v>
                </c:pt>
                <c:pt idx="343">
                  <c:v>398.11999999999995</c:v>
                </c:pt>
                <c:pt idx="344">
                  <c:v>399.18</c:v>
                </c:pt>
                <c:pt idx="345">
                  <c:v>400.23999999999995</c:v>
                </c:pt>
                <c:pt idx="346">
                  <c:v>401.29</c:v>
                </c:pt>
                <c:pt idx="347">
                  <c:v>402.34999999999997</c:v>
                </c:pt>
                <c:pt idx="348">
                  <c:v>403.41</c:v>
                </c:pt>
                <c:pt idx="349">
                  <c:v>404.46999999999997</c:v>
                </c:pt>
                <c:pt idx="350">
                  <c:v>405.52000000000004</c:v>
                </c:pt>
                <c:pt idx="351">
                  <c:v>406.58</c:v>
                </c:pt>
                <c:pt idx="352">
                  <c:v>407.63999999999993</c:v>
                </c:pt>
                <c:pt idx="353">
                  <c:v>408.7</c:v>
                </c:pt>
                <c:pt idx="354">
                  <c:v>409.75999999999993</c:v>
                </c:pt>
                <c:pt idx="355">
                  <c:v>410.81</c:v>
                </c:pt>
                <c:pt idx="356">
                  <c:v>411.86999999999995</c:v>
                </c:pt>
                <c:pt idx="357">
                  <c:v>412.93</c:v>
                </c:pt>
                <c:pt idx="358">
                  <c:v>413.98999999999995</c:v>
                </c:pt>
                <c:pt idx="359">
                  <c:v>415.04</c:v>
                </c:pt>
                <c:pt idx="360">
                  <c:v>416.09999999999997</c:v>
                </c:pt>
                <c:pt idx="361">
                  <c:v>417.16</c:v>
                </c:pt>
                <c:pt idx="362">
                  <c:v>418.21999999999997</c:v>
                </c:pt>
                <c:pt idx="363">
                  <c:v>419.27000000000004</c:v>
                </c:pt>
                <c:pt idx="364">
                  <c:v>420.33</c:v>
                </c:pt>
                <c:pt idx="365">
                  <c:v>421.38999999999993</c:v>
                </c:pt>
                <c:pt idx="366">
                  <c:v>422.45</c:v>
                </c:pt>
                <c:pt idx="367">
                  <c:v>423.50999999999993</c:v>
                </c:pt>
                <c:pt idx="368">
                  <c:v>424.56</c:v>
                </c:pt>
                <c:pt idx="369">
                  <c:v>425.61999999999995</c:v>
                </c:pt>
                <c:pt idx="370">
                  <c:v>426.68</c:v>
                </c:pt>
                <c:pt idx="371">
                  <c:v>427.73999999999995</c:v>
                </c:pt>
                <c:pt idx="372">
                  <c:v>428.79</c:v>
                </c:pt>
                <c:pt idx="373">
                  <c:v>429.84999999999997</c:v>
                </c:pt>
                <c:pt idx="374">
                  <c:v>430.91</c:v>
                </c:pt>
                <c:pt idx="375">
                  <c:v>431.96999999999997</c:v>
                </c:pt>
                <c:pt idx="376">
                  <c:v>433.02000000000004</c:v>
                </c:pt>
                <c:pt idx="377">
                  <c:v>434.08</c:v>
                </c:pt>
                <c:pt idx="378">
                  <c:v>435.13999999999993</c:v>
                </c:pt>
                <c:pt idx="379">
                  <c:v>436.19</c:v>
                </c:pt>
                <c:pt idx="380">
                  <c:v>437.24999999999994</c:v>
                </c:pt>
                <c:pt idx="381">
                  <c:v>438.31</c:v>
                </c:pt>
                <c:pt idx="382">
                  <c:v>439.36999999999995</c:v>
                </c:pt>
                <c:pt idx="383">
                  <c:v>440.43</c:v>
                </c:pt>
                <c:pt idx="384">
                  <c:v>441.47999999999996</c:v>
                </c:pt>
                <c:pt idx="385">
                  <c:v>442.54</c:v>
                </c:pt>
                <c:pt idx="386">
                  <c:v>443.59999999999997</c:v>
                </c:pt>
                <c:pt idx="387">
                  <c:v>444.66</c:v>
                </c:pt>
                <c:pt idx="388">
                  <c:v>445.71</c:v>
                </c:pt>
                <c:pt idx="389">
                  <c:v>446.77000000000004</c:v>
                </c:pt>
                <c:pt idx="390">
                  <c:v>447.83</c:v>
                </c:pt>
                <c:pt idx="391">
                  <c:v>448.88999999999993</c:v>
                </c:pt>
                <c:pt idx="392">
                  <c:v>449.95</c:v>
                </c:pt>
                <c:pt idx="393">
                  <c:v>450.99999999999994</c:v>
                </c:pt>
                <c:pt idx="394">
                  <c:v>452.06</c:v>
                </c:pt>
                <c:pt idx="395">
                  <c:v>453.11999999999995</c:v>
                </c:pt>
                <c:pt idx="396">
                  <c:v>454.18</c:v>
                </c:pt>
                <c:pt idx="397">
                  <c:v>455.22999999999996</c:v>
                </c:pt>
                <c:pt idx="398">
                  <c:v>456.29</c:v>
                </c:pt>
                <c:pt idx="399">
                  <c:v>457.34999999999997</c:v>
                </c:pt>
                <c:pt idx="400">
                  <c:v>458.41</c:v>
                </c:pt>
                <c:pt idx="401">
                  <c:v>459.46999999999997</c:v>
                </c:pt>
                <c:pt idx="402">
                  <c:v>460.53000000000003</c:v>
                </c:pt>
                <c:pt idx="403">
                  <c:v>461.58</c:v>
                </c:pt>
                <c:pt idx="404">
                  <c:v>462.63999999999993</c:v>
                </c:pt>
                <c:pt idx="405">
                  <c:v>463.7</c:v>
                </c:pt>
                <c:pt idx="406">
                  <c:v>464.74999999999994</c:v>
                </c:pt>
                <c:pt idx="407">
                  <c:v>465.81</c:v>
                </c:pt>
                <c:pt idx="408">
                  <c:v>466.86999999999995</c:v>
                </c:pt>
                <c:pt idx="409">
                  <c:v>467.93</c:v>
                </c:pt>
                <c:pt idx="410">
                  <c:v>468.98999999999995</c:v>
                </c:pt>
                <c:pt idx="411">
                  <c:v>470.04</c:v>
                </c:pt>
                <c:pt idx="412">
                  <c:v>471.09999999999997</c:v>
                </c:pt>
                <c:pt idx="413">
                  <c:v>472.16</c:v>
                </c:pt>
                <c:pt idx="414">
                  <c:v>473.21999999999997</c:v>
                </c:pt>
                <c:pt idx="415">
                  <c:v>474.27000000000004</c:v>
                </c:pt>
                <c:pt idx="416">
                  <c:v>475.33</c:v>
                </c:pt>
                <c:pt idx="417">
                  <c:v>476.38999999999993</c:v>
                </c:pt>
                <c:pt idx="418">
                  <c:v>477.44</c:v>
                </c:pt>
                <c:pt idx="419">
                  <c:v>478.49999999999994</c:v>
                </c:pt>
                <c:pt idx="420">
                  <c:v>479.55</c:v>
                </c:pt>
                <c:pt idx="421">
                  <c:v>480.60999999999996</c:v>
                </c:pt>
                <c:pt idx="422">
                  <c:v>481.66</c:v>
                </c:pt>
                <c:pt idx="423">
                  <c:v>482.71999999999997</c:v>
                </c:pt>
                <c:pt idx="424">
                  <c:v>483.78000000000003</c:v>
                </c:pt>
                <c:pt idx="425">
                  <c:v>484.83</c:v>
                </c:pt>
                <c:pt idx="426">
                  <c:v>485.88999999999993</c:v>
                </c:pt>
                <c:pt idx="427">
                  <c:v>486.94</c:v>
                </c:pt>
                <c:pt idx="428">
                  <c:v>487.99999999999994</c:v>
                </c:pt>
                <c:pt idx="429">
                  <c:v>489.05</c:v>
                </c:pt>
                <c:pt idx="430">
                  <c:v>490.10999999999996</c:v>
                </c:pt>
                <c:pt idx="431">
                  <c:v>491.16</c:v>
                </c:pt>
                <c:pt idx="432">
                  <c:v>492.21999999999997</c:v>
                </c:pt>
                <c:pt idx="433">
                  <c:v>493.27000000000004</c:v>
                </c:pt>
                <c:pt idx="434">
                  <c:v>494.33</c:v>
                </c:pt>
                <c:pt idx="435">
                  <c:v>495.37999999999994</c:v>
                </c:pt>
                <c:pt idx="436">
                  <c:v>496.44</c:v>
                </c:pt>
                <c:pt idx="437">
                  <c:v>497.48999999999995</c:v>
                </c:pt>
                <c:pt idx="438">
                  <c:v>498.55</c:v>
                </c:pt>
                <c:pt idx="439">
                  <c:v>499.59999999999997</c:v>
                </c:pt>
                <c:pt idx="440">
                  <c:v>500.66</c:v>
                </c:pt>
                <c:pt idx="441">
                  <c:v>501.71</c:v>
                </c:pt>
                <c:pt idx="442">
                  <c:v>502.77000000000004</c:v>
                </c:pt>
                <c:pt idx="443">
                  <c:v>503.82</c:v>
                </c:pt>
                <c:pt idx="444">
                  <c:v>504.87999999999994</c:v>
                </c:pt>
                <c:pt idx="445">
                  <c:v>505.93</c:v>
                </c:pt>
                <c:pt idx="446">
                  <c:v>506.98999999999995</c:v>
                </c:pt>
                <c:pt idx="447">
                  <c:v>508.05</c:v>
                </c:pt>
                <c:pt idx="448">
                  <c:v>509.09999999999997</c:v>
                </c:pt>
                <c:pt idx="449">
                  <c:v>510.16</c:v>
                </c:pt>
                <c:pt idx="450">
                  <c:v>511.21999999999997</c:v>
                </c:pt>
                <c:pt idx="451">
                  <c:v>512.27</c:v>
                </c:pt>
                <c:pt idx="452">
                  <c:v>513.32999999999993</c:v>
                </c:pt>
                <c:pt idx="453">
                  <c:v>514.37999999999988</c:v>
                </c:pt>
                <c:pt idx="454">
                  <c:v>515.44000000000005</c:v>
                </c:pt>
                <c:pt idx="455">
                  <c:v>516.49</c:v>
                </c:pt>
                <c:pt idx="456">
                  <c:v>517.54</c:v>
                </c:pt>
                <c:pt idx="457">
                  <c:v>518.59999999999991</c:v>
                </c:pt>
                <c:pt idx="458">
                  <c:v>519.66000000000008</c:v>
                </c:pt>
                <c:pt idx="459">
                  <c:v>520.71</c:v>
                </c:pt>
                <c:pt idx="460">
                  <c:v>521.77</c:v>
                </c:pt>
                <c:pt idx="461">
                  <c:v>522.81999999999994</c:v>
                </c:pt>
                <c:pt idx="462">
                  <c:v>523.86999999999989</c:v>
                </c:pt>
                <c:pt idx="463">
                  <c:v>524.93000000000006</c:v>
                </c:pt>
                <c:pt idx="464">
                  <c:v>525.99</c:v>
                </c:pt>
                <c:pt idx="465">
                  <c:v>527.04</c:v>
                </c:pt>
                <c:pt idx="466">
                  <c:v>528.09999999999991</c:v>
                </c:pt>
                <c:pt idx="467">
                  <c:v>529.15000000000009</c:v>
                </c:pt>
                <c:pt idx="468">
                  <c:v>530.21</c:v>
                </c:pt>
                <c:pt idx="469">
                  <c:v>531.26</c:v>
                </c:pt>
                <c:pt idx="470">
                  <c:v>532.31999999999994</c:v>
                </c:pt>
                <c:pt idx="471">
                  <c:v>533.37999999999988</c:v>
                </c:pt>
                <c:pt idx="472">
                  <c:v>534.43000000000006</c:v>
                </c:pt>
                <c:pt idx="473">
                  <c:v>535.49</c:v>
                </c:pt>
                <c:pt idx="474">
                  <c:v>536.54</c:v>
                </c:pt>
                <c:pt idx="475">
                  <c:v>537.59999999999991</c:v>
                </c:pt>
                <c:pt idx="476">
                  <c:v>538.66000000000008</c:v>
                </c:pt>
                <c:pt idx="477">
                  <c:v>539.71</c:v>
                </c:pt>
                <c:pt idx="478">
                  <c:v>540.77</c:v>
                </c:pt>
                <c:pt idx="479">
                  <c:v>541.81999999999994</c:v>
                </c:pt>
                <c:pt idx="480">
                  <c:v>542.87999999999988</c:v>
                </c:pt>
                <c:pt idx="481">
                  <c:v>543.93000000000006</c:v>
                </c:pt>
                <c:pt idx="482">
                  <c:v>544.98</c:v>
                </c:pt>
                <c:pt idx="483">
                  <c:v>546.04</c:v>
                </c:pt>
                <c:pt idx="484">
                  <c:v>547.08999999999992</c:v>
                </c:pt>
                <c:pt idx="485">
                  <c:v>548.15000000000009</c:v>
                </c:pt>
                <c:pt idx="486">
                  <c:v>549.20000000000005</c:v>
                </c:pt>
                <c:pt idx="487">
                  <c:v>550.26</c:v>
                </c:pt>
                <c:pt idx="488">
                  <c:v>551.30999999999995</c:v>
                </c:pt>
                <c:pt idx="489">
                  <c:v>552.36999999999989</c:v>
                </c:pt>
                <c:pt idx="490">
                  <c:v>553.43000000000006</c:v>
                </c:pt>
                <c:pt idx="491">
                  <c:v>554.48</c:v>
                </c:pt>
                <c:pt idx="492">
                  <c:v>555.54</c:v>
                </c:pt>
                <c:pt idx="493">
                  <c:v>556.58999999999992</c:v>
                </c:pt>
                <c:pt idx="494">
                  <c:v>557.65000000000009</c:v>
                </c:pt>
                <c:pt idx="495">
                  <c:v>558.71</c:v>
                </c:pt>
                <c:pt idx="496">
                  <c:v>559.76</c:v>
                </c:pt>
                <c:pt idx="497">
                  <c:v>560.81999999999994</c:v>
                </c:pt>
                <c:pt idx="498">
                  <c:v>561.87999999999988</c:v>
                </c:pt>
                <c:pt idx="499">
                  <c:v>562.93000000000006</c:v>
                </c:pt>
                <c:pt idx="500">
                  <c:v>563.99</c:v>
                </c:pt>
                <c:pt idx="501">
                  <c:v>565.04</c:v>
                </c:pt>
                <c:pt idx="502">
                  <c:v>566.09999999999991</c:v>
                </c:pt>
                <c:pt idx="503">
                  <c:v>567.16000000000008</c:v>
                </c:pt>
                <c:pt idx="504">
                  <c:v>568.21</c:v>
                </c:pt>
                <c:pt idx="505">
                  <c:v>569.27</c:v>
                </c:pt>
                <c:pt idx="506">
                  <c:v>570.31999999999994</c:v>
                </c:pt>
                <c:pt idx="507">
                  <c:v>571.37999999999988</c:v>
                </c:pt>
                <c:pt idx="508">
                  <c:v>572.43000000000006</c:v>
                </c:pt>
                <c:pt idx="509">
                  <c:v>573.49</c:v>
                </c:pt>
                <c:pt idx="510">
                  <c:v>574.54999999999995</c:v>
                </c:pt>
                <c:pt idx="511">
                  <c:v>575.59999999999991</c:v>
                </c:pt>
                <c:pt idx="512">
                  <c:v>576.66000000000008</c:v>
                </c:pt>
                <c:pt idx="513">
                  <c:v>577.71</c:v>
                </c:pt>
                <c:pt idx="514">
                  <c:v>578.77</c:v>
                </c:pt>
                <c:pt idx="515">
                  <c:v>579.81999999999994</c:v>
                </c:pt>
                <c:pt idx="516">
                  <c:v>580.87999999999988</c:v>
                </c:pt>
                <c:pt idx="517">
                  <c:v>581.93000000000006</c:v>
                </c:pt>
                <c:pt idx="518">
                  <c:v>582.99</c:v>
                </c:pt>
                <c:pt idx="519">
                  <c:v>584.04</c:v>
                </c:pt>
                <c:pt idx="520">
                  <c:v>585.09999999999991</c:v>
                </c:pt>
                <c:pt idx="521">
                  <c:v>586.15000000000009</c:v>
                </c:pt>
                <c:pt idx="522">
                  <c:v>587.21</c:v>
                </c:pt>
                <c:pt idx="523">
                  <c:v>588.27</c:v>
                </c:pt>
                <c:pt idx="524">
                  <c:v>589.31999999999994</c:v>
                </c:pt>
                <c:pt idx="525">
                  <c:v>590.37999999999988</c:v>
                </c:pt>
                <c:pt idx="526">
                  <c:v>591.44000000000005</c:v>
                </c:pt>
                <c:pt idx="527">
                  <c:v>592.49</c:v>
                </c:pt>
                <c:pt idx="528">
                  <c:v>593.54999999999995</c:v>
                </c:pt>
                <c:pt idx="529">
                  <c:v>594.59999999999991</c:v>
                </c:pt>
                <c:pt idx="530">
                  <c:v>595.66000000000008</c:v>
                </c:pt>
                <c:pt idx="531">
                  <c:v>596.72</c:v>
                </c:pt>
                <c:pt idx="532">
                  <c:v>597.77</c:v>
                </c:pt>
                <c:pt idx="533">
                  <c:v>598.82999999999993</c:v>
                </c:pt>
                <c:pt idx="534">
                  <c:v>599.87999999999988</c:v>
                </c:pt>
                <c:pt idx="535">
                  <c:v>600.94000000000005</c:v>
                </c:pt>
                <c:pt idx="536">
                  <c:v>601.99</c:v>
                </c:pt>
                <c:pt idx="537">
                  <c:v>603.04999999999995</c:v>
                </c:pt>
                <c:pt idx="538">
                  <c:v>604.09999999999991</c:v>
                </c:pt>
                <c:pt idx="539">
                  <c:v>605.16000000000008</c:v>
                </c:pt>
                <c:pt idx="540">
                  <c:v>606.22</c:v>
                </c:pt>
                <c:pt idx="541">
                  <c:v>607.27</c:v>
                </c:pt>
                <c:pt idx="542">
                  <c:v>608.32999999999993</c:v>
                </c:pt>
                <c:pt idx="543">
                  <c:v>609.37999999999988</c:v>
                </c:pt>
                <c:pt idx="544">
                  <c:v>610.44000000000005</c:v>
                </c:pt>
                <c:pt idx="545">
                  <c:v>611.5</c:v>
                </c:pt>
                <c:pt idx="546">
                  <c:v>612.54999999999995</c:v>
                </c:pt>
                <c:pt idx="547">
                  <c:v>613.6099999999999</c:v>
                </c:pt>
                <c:pt idx="548">
                  <c:v>614.67000000000007</c:v>
                </c:pt>
                <c:pt idx="549">
                  <c:v>615.72</c:v>
                </c:pt>
                <c:pt idx="550">
                  <c:v>616.78</c:v>
                </c:pt>
                <c:pt idx="551">
                  <c:v>617.82999999999993</c:v>
                </c:pt>
                <c:pt idx="552">
                  <c:v>618.88999999999987</c:v>
                </c:pt>
                <c:pt idx="553">
                  <c:v>619.94000000000005</c:v>
                </c:pt>
                <c:pt idx="554">
                  <c:v>620.99</c:v>
                </c:pt>
                <c:pt idx="555">
                  <c:v>622.04999999999995</c:v>
                </c:pt>
                <c:pt idx="556">
                  <c:v>623.1099999999999</c:v>
                </c:pt>
                <c:pt idx="557">
                  <c:v>624.16000000000008</c:v>
                </c:pt>
                <c:pt idx="558">
                  <c:v>625.22</c:v>
                </c:pt>
                <c:pt idx="559">
                  <c:v>626.27</c:v>
                </c:pt>
                <c:pt idx="560">
                  <c:v>627.32999999999993</c:v>
                </c:pt>
                <c:pt idx="561">
                  <c:v>628.37999999999988</c:v>
                </c:pt>
                <c:pt idx="562">
                  <c:v>629.44000000000005</c:v>
                </c:pt>
                <c:pt idx="563">
                  <c:v>630.5</c:v>
                </c:pt>
                <c:pt idx="564">
                  <c:v>631.54999999999995</c:v>
                </c:pt>
                <c:pt idx="565">
                  <c:v>632.6099999999999</c:v>
                </c:pt>
                <c:pt idx="566">
                  <c:v>633.66000000000008</c:v>
                </c:pt>
                <c:pt idx="567">
                  <c:v>634.72</c:v>
                </c:pt>
                <c:pt idx="568">
                  <c:v>635.77</c:v>
                </c:pt>
                <c:pt idx="569">
                  <c:v>636.82999999999993</c:v>
                </c:pt>
                <c:pt idx="570">
                  <c:v>637.88999999999987</c:v>
                </c:pt>
                <c:pt idx="571">
                  <c:v>638.94000000000005</c:v>
                </c:pt>
                <c:pt idx="572">
                  <c:v>640</c:v>
                </c:pt>
                <c:pt idx="573">
                  <c:v>641.04999999999995</c:v>
                </c:pt>
                <c:pt idx="574">
                  <c:v>642.1099999999999</c:v>
                </c:pt>
                <c:pt idx="575">
                  <c:v>643.16000000000008</c:v>
                </c:pt>
                <c:pt idx="576">
                  <c:v>644.22</c:v>
                </c:pt>
                <c:pt idx="577">
                  <c:v>645.28</c:v>
                </c:pt>
                <c:pt idx="578">
                  <c:v>646.32999999999993</c:v>
                </c:pt>
                <c:pt idx="579">
                  <c:v>647.38999999999987</c:v>
                </c:pt>
                <c:pt idx="580">
                  <c:v>648.44000000000005</c:v>
                </c:pt>
                <c:pt idx="581">
                  <c:v>649.5</c:v>
                </c:pt>
                <c:pt idx="582">
                  <c:v>650.55999999999995</c:v>
                </c:pt>
                <c:pt idx="583">
                  <c:v>651.6099999999999</c:v>
                </c:pt>
                <c:pt idx="584">
                  <c:v>652.67000000000007</c:v>
                </c:pt>
                <c:pt idx="585">
                  <c:v>653.73</c:v>
                </c:pt>
                <c:pt idx="586">
                  <c:v>654.78</c:v>
                </c:pt>
                <c:pt idx="587">
                  <c:v>655.83999999999992</c:v>
                </c:pt>
                <c:pt idx="588">
                  <c:v>656.88999999999987</c:v>
                </c:pt>
                <c:pt idx="589">
                  <c:v>657.95</c:v>
                </c:pt>
                <c:pt idx="590">
                  <c:v>659</c:v>
                </c:pt>
                <c:pt idx="591">
                  <c:v>660.06</c:v>
                </c:pt>
                <c:pt idx="592">
                  <c:v>661.1099999999999</c:v>
                </c:pt>
                <c:pt idx="593">
                  <c:v>662.16000000000008</c:v>
                </c:pt>
                <c:pt idx="594">
                  <c:v>663.22</c:v>
                </c:pt>
                <c:pt idx="595">
                  <c:v>664.28</c:v>
                </c:pt>
                <c:pt idx="596">
                  <c:v>665.32999999999993</c:v>
                </c:pt>
                <c:pt idx="597">
                  <c:v>666.38999999999987</c:v>
                </c:pt>
                <c:pt idx="598">
                  <c:v>667.44</c:v>
                </c:pt>
                <c:pt idx="599">
                  <c:v>668.5</c:v>
                </c:pt>
                <c:pt idx="600">
                  <c:v>669.55</c:v>
                </c:pt>
                <c:pt idx="601">
                  <c:v>670.6099999999999</c:v>
                </c:pt>
                <c:pt idx="602">
                  <c:v>671.66000000000008</c:v>
                </c:pt>
                <c:pt idx="603">
                  <c:v>672.72</c:v>
                </c:pt>
                <c:pt idx="604">
                  <c:v>673.77</c:v>
                </c:pt>
                <c:pt idx="605">
                  <c:v>674.82999999999993</c:v>
                </c:pt>
                <c:pt idx="606">
                  <c:v>675.90000000000009</c:v>
                </c:pt>
                <c:pt idx="607">
                  <c:v>676.97</c:v>
                </c:pt>
                <c:pt idx="608">
                  <c:v>678.05</c:v>
                </c:pt>
                <c:pt idx="609">
                  <c:v>679.12999999999988</c:v>
                </c:pt>
                <c:pt idx="610">
                  <c:v>680.2</c:v>
                </c:pt>
                <c:pt idx="611">
                  <c:v>681.28</c:v>
                </c:pt>
                <c:pt idx="612">
                  <c:v>682.3599999999999</c:v>
                </c:pt>
                <c:pt idx="613">
                  <c:v>683.43000000000006</c:v>
                </c:pt>
                <c:pt idx="614">
                  <c:v>684.5</c:v>
                </c:pt>
                <c:pt idx="615">
                  <c:v>685.56999999999994</c:v>
                </c:pt>
              </c:numCache>
            </c:numRef>
          </c:xVal>
          <c:yVal>
            <c:numRef>
              <c:f>Sheet1!$E$2:$E$617</c:f>
              <c:numCache>
                <c:formatCode>General</c:formatCode>
                <c:ptCount val="6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1.3959646362304687</c:v>
                </c:pt>
                <c:pt idx="566">
                  <c:v>1.4400053161621094</c:v>
                </c:pt>
                <c:pt idx="567">
                  <c:v>1.460394873046875</c:v>
                </c:pt>
                <c:pt idx="568">
                  <c:v>1.5134496826171875</c:v>
                </c:pt>
                <c:pt idx="569">
                  <c:v>1.5496130126953125</c:v>
                </c:pt>
                <c:pt idx="570">
                  <c:v>1.5789404052734375</c:v>
                </c:pt>
                <c:pt idx="571">
                  <c:v>1.6365270751953125</c:v>
                </c:pt>
                <c:pt idx="572">
                  <c:v>1.6525755065917969</c:v>
                </c:pt>
                <c:pt idx="573">
                  <c:v>1.6933736938476562</c:v>
                </c:pt>
                <c:pt idx="574">
                  <c:v>1.72916318359375</c:v>
                </c:pt>
                <c:pt idx="575">
                  <c:v>1.7693777221679687</c:v>
                </c:pt>
                <c:pt idx="576">
                  <c:v>1.8038091796875</c:v>
                </c:pt>
                <c:pt idx="577">
                  <c:v>1.8193655151367187</c:v>
                </c:pt>
                <c:pt idx="578">
                  <c:v>1.8270712036132812</c:v>
                </c:pt>
                <c:pt idx="579">
                  <c:v>1.8514242309570312</c:v>
                </c:pt>
                <c:pt idx="580">
                  <c:v>1.8657484191894531</c:v>
                </c:pt>
                <c:pt idx="581">
                  <c:v>1.8991804260253906</c:v>
                </c:pt>
                <c:pt idx="582">
                  <c:v>1.922247900390625</c:v>
                </c:pt>
                <c:pt idx="583">
                  <c:v>1.922247900390625</c:v>
                </c:pt>
                <c:pt idx="584">
                  <c:v>1.922247900390625</c:v>
                </c:pt>
                <c:pt idx="585">
                  <c:v>1.9550390380859375</c:v>
                </c:pt>
                <c:pt idx="586">
                  <c:v>1.9726705688476562</c:v>
                </c:pt>
                <c:pt idx="587">
                  <c:v>1.9828405517578125</c:v>
                </c:pt>
                <c:pt idx="588">
                  <c:v>2.0014562744140623</c:v>
                </c:pt>
                <c:pt idx="589">
                  <c:v>2.0014562744140623</c:v>
                </c:pt>
                <c:pt idx="590">
                  <c:v>2.0279951232910154</c:v>
                </c:pt>
                <c:pt idx="591">
                  <c:v>2.0279951232910154</c:v>
                </c:pt>
                <c:pt idx="592">
                  <c:v>2.0279951232910154</c:v>
                </c:pt>
                <c:pt idx="593">
                  <c:v>2.0279951232910154</c:v>
                </c:pt>
                <c:pt idx="594">
                  <c:v>2.0399351257324216</c:v>
                </c:pt>
                <c:pt idx="595">
                  <c:v>2.0692739624023435</c:v>
                </c:pt>
                <c:pt idx="596">
                  <c:v>2.0857572692871091</c:v>
                </c:pt>
                <c:pt idx="597">
                  <c:v>2.090559973144531</c:v>
                </c:pt>
                <c:pt idx="598">
                  <c:v>2.0933904785156248</c:v>
                </c:pt>
                <c:pt idx="599">
                  <c:v>2.0972089904785154</c:v>
                </c:pt>
                <c:pt idx="600">
                  <c:v>2.0998258728027341</c:v>
                </c:pt>
                <c:pt idx="601">
                  <c:v>2.109663977050781</c:v>
                </c:pt>
                <c:pt idx="602">
                  <c:v>2.1099043029785154</c:v>
                </c:pt>
                <c:pt idx="603">
                  <c:v>2.1168127197265623</c:v>
                </c:pt>
                <c:pt idx="604">
                  <c:v>2.1234998840332029</c:v>
                </c:pt>
                <c:pt idx="605">
                  <c:v>2.1195173400878904</c:v>
                </c:pt>
                <c:pt idx="606">
                  <c:v>2.1195173400878904</c:v>
                </c:pt>
                <c:pt idx="607">
                  <c:v>2.1195173400878904</c:v>
                </c:pt>
                <c:pt idx="608">
                  <c:v>2.1195173400878904</c:v>
                </c:pt>
                <c:pt idx="609">
                  <c:v>2.1195173400878904</c:v>
                </c:pt>
                <c:pt idx="610">
                  <c:v>2.1195173400878904</c:v>
                </c:pt>
                <c:pt idx="611">
                  <c:v>2.1195173400878904</c:v>
                </c:pt>
                <c:pt idx="612">
                  <c:v>2.1195173400878904</c:v>
                </c:pt>
                <c:pt idx="613">
                  <c:v>2.1195173400878904</c:v>
                </c:pt>
                <c:pt idx="614">
                  <c:v>2.1195173400878904</c:v>
                </c:pt>
                <c:pt idx="615">
                  <c:v>2.1195173400878904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8-9844-A00A-8884B37E8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192863"/>
        <c:axId val="1156823503"/>
      </c:scatterChart>
      <c:valAx>
        <c:axId val="1088192863"/>
        <c:scaling>
          <c:orientation val="minMax"/>
          <c:max val="68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elapsed 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56823503"/>
        <c:crosses val="autoZero"/>
        <c:crossBetween val="midCat"/>
      </c:valAx>
      <c:valAx>
        <c:axId val="1156823503"/>
        <c:scaling>
          <c:orientation val="minMax"/>
          <c:max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size (GB)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881928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2456603027361312"/>
          <c:y val="0.35750130607406166"/>
          <c:w val="0.21242027109624995"/>
          <c:h val="0.1870803832301940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Sheet1!$A$2:$A$1247</c:f>
              <c:numCache>
                <c:formatCode>General</c:formatCode>
                <c:ptCount val="1246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3.1499999999999915</c:v>
                </c:pt>
                <c:pt idx="4">
                  <c:v>4.1999999999999886</c:v>
                </c:pt>
                <c:pt idx="5">
                  <c:v>5.2599999999999909</c:v>
                </c:pt>
                <c:pt idx="6">
                  <c:v>6.3099999999999881</c:v>
                </c:pt>
                <c:pt idx="7">
                  <c:v>7.3599999999999994</c:v>
                </c:pt>
                <c:pt idx="8">
                  <c:v>8.4099999999999966</c:v>
                </c:pt>
                <c:pt idx="9">
                  <c:v>9.4599999999999937</c:v>
                </c:pt>
                <c:pt idx="10">
                  <c:v>10.5</c:v>
                </c:pt>
                <c:pt idx="11">
                  <c:v>11.539999999999992</c:v>
                </c:pt>
                <c:pt idx="12">
                  <c:v>12.579999999999998</c:v>
                </c:pt>
                <c:pt idx="13">
                  <c:v>13.61999999999999</c:v>
                </c:pt>
                <c:pt idx="14">
                  <c:v>14.649999999999991</c:v>
                </c:pt>
                <c:pt idx="15">
                  <c:v>15.689999999999998</c:v>
                </c:pt>
                <c:pt idx="16">
                  <c:v>16.72999999999999</c:v>
                </c:pt>
                <c:pt idx="17">
                  <c:v>17.769999999999982</c:v>
                </c:pt>
                <c:pt idx="18">
                  <c:v>18.810000000000002</c:v>
                </c:pt>
                <c:pt idx="19">
                  <c:v>19.859999999999985</c:v>
                </c:pt>
                <c:pt idx="20">
                  <c:v>20.900000000000006</c:v>
                </c:pt>
                <c:pt idx="21">
                  <c:v>21.939999999999998</c:v>
                </c:pt>
                <c:pt idx="22">
                  <c:v>22.97999999999999</c:v>
                </c:pt>
                <c:pt idx="23">
                  <c:v>24.03</c:v>
                </c:pt>
                <c:pt idx="24">
                  <c:v>25.069999999999993</c:v>
                </c:pt>
                <c:pt idx="25">
                  <c:v>26.120000000000005</c:v>
                </c:pt>
                <c:pt idx="26">
                  <c:v>27.159999999999997</c:v>
                </c:pt>
                <c:pt idx="27">
                  <c:v>28.210000000000008</c:v>
                </c:pt>
                <c:pt idx="28">
                  <c:v>29.25</c:v>
                </c:pt>
                <c:pt idx="29">
                  <c:v>30.299999999999983</c:v>
                </c:pt>
                <c:pt idx="30">
                  <c:v>31.349999999999994</c:v>
                </c:pt>
                <c:pt idx="31">
                  <c:v>32.389999999999986</c:v>
                </c:pt>
                <c:pt idx="32">
                  <c:v>33.44</c:v>
                </c:pt>
                <c:pt idx="33">
                  <c:v>34.489999999999981</c:v>
                </c:pt>
                <c:pt idx="34">
                  <c:v>35.539999999999992</c:v>
                </c:pt>
                <c:pt idx="35">
                  <c:v>36.590000000000003</c:v>
                </c:pt>
                <c:pt idx="36">
                  <c:v>37.639999999999986</c:v>
                </c:pt>
                <c:pt idx="37">
                  <c:v>38.69</c:v>
                </c:pt>
                <c:pt idx="38">
                  <c:v>39.75</c:v>
                </c:pt>
                <c:pt idx="39">
                  <c:v>40.799999999999983</c:v>
                </c:pt>
                <c:pt idx="40">
                  <c:v>41.849999999999994</c:v>
                </c:pt>
                <c:pt idx="41">
                  <c:v>42.91</c:v>
                </c:pt>
                <c:pt idx="42">
                  <c:v>43.960000000000008</c:v>
                </c:pt>
                <c:pt idx="43">
                  <c:v>45.019999999999982</c:v>
                </c:pt>
                <c:pt idx="44">
                  <c:v>46.069999999999993</c:v>
                </c:pt>
                <c:pt idx="45">
                  <c:v>47.129999999999995</c:v>
                </c:pt>
                <c:pt idx="46">
                  <c:v>48.19</c:v>
                </c:pt>
                <c:pt idx="47">
                  <c:v>49.25</c:v>
                </c:pt>
                <c:pt idx="48">
                  <c:v>50.299999999999983</c:v>
                </c:pt>
                <c:pt idx="49">
                  <c:v>51.359999999999985</c:v>
                </c:pt>
                <c:pt idx="50">
                  <c:v>52.419999999999987</c:v>
                </c:pt>
                <c:pt idx="51">
                  <c:v>53.47999999999999</c:v>
                </c:pt>
                <c:pt idx="52">
                  <c:v>54.539999999999992</c:v>
                </c:pt>
                <c:pt idx="53">
                  <c:v>55.599999999999994</c:v>
                </c:pt>
                <c:pt idx="54">
                  <c:v>56.66</c:v>
                </c:pt>
                <c:pt idx="55">
                  <c:v>57.72</c:v>
                </c:pt>
                <c:pt idx="56">
                  <c:v>58.789999999999992</c:v>
                </c:pt>
                <c:pt idx="57">
                  <c:v>59.849999999999994</c:v>
                </c:pt>
                <c:pt idx="58">
                  <c:v>60.91</c:v>
                </c:pt>
                <c:pt idx="59">
                  <c:v>61.97999999999999</c:v>
                </c:pt>
                <c:pt idx="60">
                  <c:v>63.039999999999992</c:v>
                </c:pt>
                <c:pt idx="61">
                  <c:v>64.109999999999985</c:v>
                </c:pt>
                <c:pt idx="62">
                  <c:v>65.169999999999987</c:v>
                </c:pt>
                <c:pt idx="63">
                  <c:v>66.239999999999981</c:v>
                </c:pt>
                <c:pt idx="64">
                  <c:v>67.31</c:v>
                </c:pt>
                <c:pt idx="65">
                  <c:v>68.38</c:v>
                </c:pt>
                <c:pt idx="66">
                  <c:v>69.449999999999989</c:v>
                </c:pt>
                <c:pt idx="67">
                  <c:v>70.519999999999982</c:v>
                </c:pt>
                <c:pt idx="68">
                  <c:v>71.59</c:v>
                </c:pt>
                <c:pt idx="69">
                  <c:v>72.66</c:v>
                </c:pt>
                <c:pt idx="70">
                  <c:v>73.72999999999999</c:v>
                </c:pt>
                <c:pt idx="71">
                  <c:v>74.799999999999983</c:v>
                </c:pt>
                <c:pt idx="72">
                  <c:v>75.87</c:v>
                </c:pt>
                <c:pt idx="73">
                  <c:v>76.94</c:v>
                </c:pt>
                <c:pt idx="74">
                  <c:v>78.009999999999991</c:v>
                </c:pt>
                <c:pt idx="75">
                  <c:v>79.09</c:v>
                </c:pt>
                <c:pt idx="76">
                  <c:v>80.16</c:v>
                </c:pt>
                <c:pt idx="77">
                  <c:v>81.22999999999999</c:v>
                </c:pt>
                <c:pt idx="78">
                  <c:v>82.31</c:v>
                </c:pt>
                <c:pt idx="79">
                  <c:v>83.38</c:v>
                </c:pt>
                <c:pt idx="80">
                  <c:v>84.460000000000008</c:v>
                </c:pt>
                <c:pt idx="81">
                  <c:v>85.53</c:v>
                </c:pt>
                <c:pt idx="82">
                  <c:v>86.609999999999985</c:v>
                </c:pt>
                <c:pt idx="83">
                  <c:v>87.69</c:v>
                </c:pt>
                <c:pt idx="84">
                  <c:v>88.769999999999982</c:v>
                </c:pt>
                <c:pt idx="85">
                  <c:v>89.84</c:v>
                </c:pt>
                <c:pt idx="86">
                  <c:v>90.919999999999987</c:v>
                </c:pt>
                <c:pt idx="87">
                  <c:v>92</c:v>
                </c:pt>
                <c:pt idx="88">
                  <c:v>93.079999999999984</c:v>
                </c:pt>
                <c:pt idx="89">
                  <c:v>94.16</c:v>
                </c:pt>
                <c:pt idx="90">
                  <c:v>95.239999999999981</c:v>
                </c:pt>
                <c:pt idx="91">
                  <c:v>96.329999999999984</c:v>
                </c:pt>
                <c:pt idx="92">
                  <c:v>97.41</c:v>
                </c:pt>
                <c:pt idx="93">
                  <c:v>98.489999999999981</c:v>
                </c:pt>
                <c:pt idx="94">
                  <c:v>99.57</c:v>
                </c:pt>
                <c:pt idx="95">
                  <c:v>100.66</c:v>
                </c:pt>
                <c:pt idx="96">
                  <c:v>101.73999999999998</c:v>
                </c:pt>
                <c:pt idx="97">
                  <c:v>102.82999999999998</c:v>
                </c:pt>
                <c:pt idx="98">
                  <c:v>103.91</c:v>
                </c:pt>
                <c:pt idx="99">
                  <c:v>105</c:v>
                </c:pt>
                <c:pt idx="100">
                  <c:v>106.07999999999998</c:v>
                </c:pt>
                <c:pt idx="101">
                  <c:v>107.16999999999999</c:v>
                </c:pt>
                <c:pt idx="102">
                  <c:v>108.25999999999999</c:v>
                </c:pt>
                <c:pt idx="103">
                  <c:v>109.35</c:v>
                </c:pt>
                <c:pt idx="104">
                  <c:v>110.44</c:v>
                </c:pt>
                <c:pt idx="105">
                  <c:v>111.53</c:v>
                </c:pt>
                <c:pt idx="106">
                  <c:v>112.62</c:v>
                </c:pt>
                <c:pt idx="107">
                  <c:v>113.71000000000001</c:v>
                </c:pt>
                <c:pt idx="108">
                  <c:v>114.79999999999998</c:v>
                </c:pt>
                <c:pt idx="109">
                  <c:v>115.88999999999999</c:v>
                </c:pt>
                <c:pt idx="110">
                  <c:v>116.98999999999998</c:v>
                </c:pt>
                <c:pt idx="111">
                  <c:v>118.32</c:v>
                </c:pt>
                <c:pt idx="112">
                  <c:v>119.41999999999999</c:v>
                </c:pt>
                <c:pt idx="113">
                  <c:v>120.60999999999999</c:v>
                </c:pt>
                <c:pt idx="114">
                  <c:v>121.71000000000001</c:v>
                </c:pt>
                <c:pt idx="115">
                  <c:v>122.81</c:v>
                </c:pt>
                <c:pt idx="116">
                  <c:v>123.91</c:v>
                </c:pt>
                <c:pt idx="117">
                  <c:v>125.00999999999999</c:v>
                </c:pt>
                <c:pt idx="118">
                  <c:v>126.12</c:v>
                </c:pt>
                <c:pt idx="119">
                  <c:v>127.22</c:v>
                </c:pt>
                <c:pt idx="120">
                  <c:v>128.32999999999998</c:v>
                </c:pt>
                <c:pt idx="121">
                  <c:v>129.88999999999999</c:v>
                </c:pt>
                <c:pt idx="122">
                  <c:v>130.98999999999998</c:v>
                </c:pt>
                <c:pt idx="123">
                  <c:v>132.1</c:v>
                </c:pt>
                <c:pt idx="124">
                  <c:v>133.22</c:v>
                </c:pt>
                <c:pt idx="125">
                  <c:v>134.32999999999998</c:v>
                </c:pt>
                <c:pt idx="126">
                  <c:v>135.44</c:v>
                </c:pt>
                <c:pt idx="127">
                  <c:v>136.54999999999998</c:v>
                </c:pt>
                <c:pt idx="128">
                  <c:v>137.66</c:v>
                </c:pt>
                <c:pt idx="129">
                  <c:v>138.78</c:v>
                </c:pt>
                <c:pt idx="130">
                  <c:v>140.25</c:v>
                </c:pt>
                <c:pt idx="131">
                  <c:v>141.63</c:v>
                </c:pt>
                <c:pt idx="132">
                  <c:v>142.73999999999998</c:v>
                </c:pt>
                <c:pt idx="133">
                  <c:v>143.85999999999999</c:v>
                </c:pt>
                <c:pt idx="134">
                  <c:v>163.02000000000001</c:v>
                </c:pt>
                <c:pt idx="135">
                  <c:v>164.15</c:v>
                </c:pt>
                <c:pt idx="136">
                  <c:v>165.29999999999998</c:v>
                </c:pt>
                <c:pt idx="137">
                  <c:v>166.45000000000002</c:v>
                </c:pt>
                <c:pt idx="138">
                  <c:v>167.57000000000002</c:v>
                </c:pt>
                <c:pt idx="139">
                  <c:v>168.70000000000002</c:v>
                </c:pt>
                <c:pt idx="140">
                  <c:v>169.83</c:v>
                </c:pt>
                <c:pt idx="141">
                  <c:v>170.98</c:v>
                </c:pt>
                <c:pt idx="142">
                  <c:v>172.1</c:v>
                </c:pt>
                <c:pt idx="143">
                  <c:v>173.27</c:v>
                </c:pt>
                <c:pt idx="144">
                  <c:v>174.39000000000001</c:v>
                </c:pt>
                <c:pt idx="145">
                  <c:v>175.52</c:v>
                </c:pt>
                <c:pt idx="146">
                  <c:v>176.66</c:v>
                </c:pt>
                <c:pt idx="147">
                  <c:v>177.79</c:v>
                </c:pt>
                <c:pt idx="148">
                  <c:v>178.91</c:v>
                </c:pt>
                <c:pt idx="149">
                  <c:v>180.04</c:v>
                </c:pt>
                <c:pt idx="150">
                  <c:v>181.16</c:v>
                </c:pt>
                <c:pt idx="151">
                  <c:v>182.29</c:v>
                </c:pt>
                <c:pt idx="152">
                  <c:v>183.41</c:v>
                </c:pt>
                <c:pt idx="153">
                  <c:v>184.55999999999997</c:v>
                </c:pt>
                <c:pt idx="154">
                  <c:v>185.68999999999997</c:v>
                </c:pt>
                <c:pt idx="155">
                  <c:v>186.80999999999997</c:v>
                </c:pt>
                <c:pt idx="156">
                  <c:v>187.93999999999997</c:v>
                </c:pt>
                <c:pt idx="157">
                  <c:v>189.05999999999997</c:v>
                </c:pt>
                <c:pt idx="158">
                  <c:v>190.23</c:v>
                </c:pt>
                <c:pt idx="159">
                  <c:v>191.35999999999999</c:v>
                </c:pt>
                <c:pt idx="160">
                  <c:v>192.48</c:v>
                </c:pt>
                <c:pt idx="161">
                  <c:v>193.6</c:v>
                </c:pt>
                <c:pt idx="162">
                  <c:v>194.72</c:v>
                </c:pt>
                <c:pt idx="163">
                  <c:v>195.86999999999998</c:v>
                </c:pt>
                <c:pt idx="164">
                  <c:v>197.02</c:v>
                </c:pt>
                <c:pt idx="165">
                  <c:v>198.15</c:v>
                </c:pt>
                <c:pt idx="166">
                  <c:v>199.28</c:v>
                </c:pt>
                <c:pt idx="167">
                  <c:v>200.4</c:v>
                </c:pt>
                <c:pt idx="168">
                  <c:v>201.53</c:v>
                </c:pt>
                <c:pt idx="169">
                  <c:v>202.65</c:v>
                </c:pt>
                <c:pt idx="170">
                  <c:v>203.78</c:v>
                </c:pt>
                <c:pt idx="171">
                  <c:v>204.92</c:v>
                </c:pt>
                <c:pt idx="172">
                  <c:v>206.07000000000002</c:v>
                </c:pt>
                <c:pt idx="173">
                  <c:v>207.30999999999997</c:v>
                </c:pt>
                <c:pt idx="174">
                  <c:v>208.42999999999998</c:v>
                </c:pt>
                <c:pt idx="175">
                  <c:v>209.54999999999998</c:v>
                </c:pt>
                <c:pt idx="176">
                  <c:v>210.70000000000002</c:v>
                </c:pt>
                <c:pt idx="177">
                  <c:v>211.82000000000002</c:v>
                </c:pt>
                <c:pt idx="178">
                  <c:v>212.95000000000002</c:v>
                </c:pt>
                <c:pt idx="179">
                  <c:v>214.1</c:v>
                </c:pt>
                <c:pt idx="180">
                  <c:v>215.22</c:v>
                </c:pt>
                <c:pt idx="181">
                  <c:v>216.35</c:v>
                </c:pt>
                <c:pt idx="182">
                  <c:v>217.47</c:v>
                </c:pt>
                <c:pt idx="183">
                  <c:v>218.6</c:v>
                </c:pt>
                <c:pt idx="184">
                  <c:v>219.72</c:v>
                </c:pt>
                <c:pt idx="185">
                  <c:v>220.85</c:v>
                </c:pt>
                <c:pt idx="186">
                  <c:v>221.97</c:v>
                </c:pt>
                <c:pt idx="187">
                  <c:v>223.12999999999997</c:v>
                </c:pt>
                <c:pt idx="188">
                  <c:v>224.24999999999997</c:v>
                </c:pt>
                <c:pt idx="189">
                  <c:v>225.37999999999997</c:v>
                </c:pt>
                <c:pt idx="190">
                  <c:v>226.49999999999997</c:v>
                </c:pt>
                <c:pt idx="191">
                  <c:v>228.46</c:v>
                </c:pt>
                <c:pt idx="192">
                  <c:v>229.58</c:v>
                </c:pt>
                <c:pt idx="193">
                  <c:v>230.70000000000002</c:v>
                </c:pt>
                <c:pt idx="194">
                  <c:v>231.83</c:v>
                </c:pt>
                <c:pt idx="195">
                  <c:v>232.95000000000002</c:v>
                </c:pt>
                <c:pt idx="196">
                  <c:v>234.10999999999999</c:v>
                </c:pt>
                <c:pt idx="197">
                  <c:v>235.23</c:v>
                </c:pt>
                <c:pt idx="198">
                  <c:v>236.35</c:v>
                </c:pt>
                <c:pt idx="199">
                  <c:v>237.47</c:v>
                </c:pt>
                <c:pt idx="200">
                  <c:v>238.59</c:v>
                </c:pt>
                <c:pt idx="201">
                  <c:v>239.59</c:v>
                </c:pt>
                <c:pt idx="202">
                  <c:v>240.61000000000004</c:v>
                </c:pt>
                <c:pt idx="203">
                  <c:v>241.62000000000003</c:v>
                </c:pt>
                <c:pt idx="204">
                  <c:v>242.63000000000002</c:v>
                </c:pt>
                <c:pt idx="205">
                  <c:v>243.65</c:v>
                </c:pt>
                <c:pt idx="206">
                  <c:v>244.66000000000005</c:v>
                </c:pt>
                <c:pt idx="207">
                  <c:v>245.68000000000004</c:v>
                </c:pt>
                <c:pt idx="208">
                  <c:v>246.69000000000003</c:v>
                </c:pt>
                <c:pt idx="209">
                  <c:v>247.70000000000002</c:v>
                </c:pt>
                <c:pt idx="210">
                  <c:v>248.72</c:v>
                </c:pt>
                <c:pt idx="211">
                  <c:v>249.73000000000005</c:v>
                </c:pt>
                <c:pt idx="212">
                  <c:v>250.74000000000004</c:v>
                </c:pt>
                <c:pt idx="213">
                  <c:v>251.76000000000002</c:v>
                </c:pt>
                <c:pt idx="214">
                  <c:v>252.77</c:v>
                </c:pt>
                <c:pt idx="215">
                  <c:v>253.78</c:v>
                </c:pt>
                <c:pt idx="216">
                  <c:v>254.80000000000004</c:v>
                </c:pt>
                <c:pt idx="217">
                  <c:v>260.94000000000005</c:v>
                </c:pt>
                <c:pt idx="218">
                  <c:v>261.95000000000005</c:v>
                </c:pt>
                <c:pt idx="219">
                  <c:v>262.96000000000004</c:v>
                </c:pt>
                <c:pt idx="220">
                  <c:v>263.98</c:v>
                </c:pt>
                <c:pt idx="221">
                  <c:v>264.99</c:v>
                </c:pt>
                <c:pt idx="222">
                  <c:v>266.01</c:v>
                </c:pt>
                <c:pt idx="223">
                  <c:v>267.02</c:v>
                </c:pt>
                <c:pt idx="224">
                  <c:v>268.04000000000008</c:v>
                </c:pt>
                <c:pt idx="225">
                  <c:v>269.06000000000006</c:v>
                </c:pt>
                <c:pt idx="226">
                  <c:v>270.08000000000004</c:v>
                </c:pt>
                <c:pt idx="227">
                  <c:v>271.09000000000003</c:v>
                </c:pt>
                <c:pt idx="228">
                  <c:v>272.11</c:v>
                </c:pt>
                <c:pt idx="229">
                  <c:v>273.12</c:v>
                </c:pt>
                <c:pt idx="230">
                  <c:v>274.14</c:v>
                </c:pt>
                <c:pt idx="231">
                  <c:v>275.14999999999998</c:v>
                </c:pt>
                <c:pt idx="232">
                  <c:v>276.17000000000007</c:v>
                </c:pt>
                <c:pt idx="233">
                  <c:v>277.18000000000006</c:v>
                </c:pt>
                <c:pt idx="234">
                  <c:v>278.20000000000005</c:v>
                </c:pt>
                <c:pt idx="235">
                  <c:v>279.21000000000004</c:v>
                </c:pt>
                <c:pt idx="236">
                  <c:v>280.23</c:v>
                </c:pt>
                <c:pt idx="237">
                  <c:v>281.24</c:v>
                </c:pt>
                <c:pt idx="238">
                  <c:v>282.26</c:v>
                </c:pt>
                <c:pt idx="239">
                  <c:v>283.27</c:v>
                </c:pt>
                <c:pt idx="240">
                  <c:v>284.29000000000008</c:v>
                </c:pt>
                <c:pt idx="241">
                  <c:v>285.31000000000006</c:v>
                </c:pt>
                <c:pt idx="242">
                  <c:v>286.33000000000004</c:v>
                </c:pt>
                <c:pt idx="243">
                  <c:v>287.34000000000003</c:v>
                </c:pt>
                <c:pt idx="244">
                  <c:v>288.36</c:v>
                </c:pt>
                <c:pt idx="245">
                  <c:v>289.37</c:v>
                </c:pt>
                <c:pt idx="246">
                  <c:v>290.39</c:v>
                </c:pt>
                <c:pt idx="247">
                  <c:v>291.39999999999998</c:v>
                </c:pt>
                <c:pt idx="248">
                  <c:v>292.42000000000007</c:v>
                </c:pt>
                <c:pt idx="249">
                  <c:v>293.43000000000006</c:v>
                </c:pt>
                <c:pt idx="250">
                  <c:v>294.44000000000005</c:v>
                </c:pt>
                <c:pt idx="251">
                  <c:v>295.46000000000004</c:v>
                </c:pt>
                <c:pt idx="252">
                  <c:v>296.47000000000003</c:v>
                </c:pt>
                <c:pt idx="253">
                  <c:v>297.49</c:v>
                </c:pt>
                <c:pt idx="254">
                  <c:v>298.5</c:v>
                </c:pt>
                <c:pt idx="255">
                  <c:v>299.51</c:v>
                </c:pt>
                <c:pt idx="256">
                  <c:v>300.52999999999997</c:v>
                </c:pt>
                <c:pt idx="257">
                  <c:v>301.54000000000008</c:v>
                </c:pt>
                <c:pt idx="258">
                  <c:v>302.56000000000006</c:v>
                </c:pt>
                <c:pt idx="259">
                  <c:v>303.57000000000005</c:v>
                </c:pt>
                <c:pt idx="260">
                  <c:v>304.59000000000003</c:v>
                </c:pt>
                <c:pt idx="261">
                  <c:v>305.60000000000002</c:v>
                </c:pt>
                <c:pt idx="262">
                  <c:v>306.62</c:v>
                </c:pt>
                <c:pt idx="263">
                  <c:v>307.63</c:v>
                </c:pt>
                <c:pt idx="264">
                  <c:v>308.64999999999998</c:v>
                </c:pt>
                <c:pt idx="265">
                  <c:v>309.66000000000008</c:v>
                </c:pt>
                <c:pt idx="266">
                  <c:v>310.68000000000006</c:v>
                </c:pt>
                <c:pt idx="267">
                  <c:v>311.69000000000005</c:v>
                </c:pt>
                <c:pt idx="268">
                  <c:v>312.71000000000004</c:v>
                </c:pt>
                <c:pt idx="269">
                  <c:v>313.72000000000003</c:v>
                </c:pt>
                <c:pt idx="270">
                  <c:v>314.74</c:v>
                </c:pt>
                <c:pt idx="271">
                  <c:v>315.75</c:v>
                </c:pt>
                <c:pt idx="272">
                  <c:v>316.77</c:v>
                </c:pt>
                <c:pt idx="273">
                  <c:v>320.10000000000002</c:v>
                </c:pt>
                <c:pt idx="274">
                  <c:v>321.11</c:v>
                </c:pt>
                <c:pt idx="275">
                  <c:v>322.12</c:v>
                </c:pt>
                <c:pt idx="276">
                  <c:v>323.14</c:v>
                </c:pt>
                <c:pt idx="277">
                  <c:v>324.14999999999998</c:v>
                </c:pt>
                <c:pt idx="278">
                  <c:v>325.17000000000007</c:v>
                </c:pt>
                <c:pt idx="279">
                  <c:v>326.19000000000005</c:v>
                </c:pt>
                <c:pt idx="280">
                  <c:v>327.20000000000005</c:v>
                </c:pt>
                <c:pt idx="281">
                  <c:v>328.22</c:v>
                </c:pt>
                <c:pt idx="282">
                  <c:v>329.23</c:v>
                </c:pt>
                <c:pt idx="283">
                  <c:v>330.25</c:v>
                </c:pt>
                <c:pt idx="284">
                  <c:v>331.26</c:v>
                </c:pt>
                <c:pt idx="285">
                  <c:v>332.27</c:v>
                </c:pt>
                <c:pt idx="286">
                  <c:v>333.29000000000008</c:v>
                </c:pt>
                <c:pt idx="287">
                  <c:v>334.30000000000007</c:v>
                </c:pt>
                <c:pt idx="288">
                  <c:v>335.32000000000005</c:v>
                </c:pt>
                <c:pt idx="289">
                  <c:v>336.33000000000004</c:v>
                </c:pt>
                <c:pt idx="290">
                  <c:v>337.35</c:v>
                </c:pt>
                <c:pt idx="291">
                  <c:v>338.37</c:v>
                </c:pt>
                <c:pt idx="292">
                  <c:v>339.39</c:v>
                </c:pt>
                <c:pt idx="293">
                  <c:v>340.41000000000008</c:v>
                </c:pt>
                <c:pt idx="294">
                  <c:v>341.42000000000007</c:v>
                </c:pt>
                <c:pt idx="295">
                  <c:v>342.44000000000005</c:v>
                </c:pt>
                <c:pt idx="296">
                  <c:v>343.46000000000004</c:v>
                </c:pt>
                <c:pt idx="297">
                  <c:v>344.47</c:v>
                </c:pt>
                <c:pt idx="298">
                  <c:v>345.49</c:v>
                </c:pt>
                <c:pt idx="299">
                  <c:v>346.5</c:v>
                </c:pt>
                <c:pt idx="300">
                  <c:v>351.35</c:v>
                </c:pt>
                <c:pt idx="301">
                  <c:v>352.37</c:v>
                </c:pt>
                <c:pt idx="302">
                  <c:v>353.38</c:v>
                </c:pt>
                <c:pt idx="303">
                  <c:v>354.4</c:v>
                </c:pt>
                <c:pt idx="304">
                  <c:v>355.41000000000008</c:v>
                </c:pt>
                <c:pt idx="305">
                  <c:v>356.43000000000006</c:v>
                </c:pt>
                <c:pt idx="306">
                  <c:v>357.44000000000005</c:v>
                </c:pt>
                <c:pt idx="307">
                  <c:v>358.48</c:v>
                </c:pt>
                <c:pt idx="308">
                  <c:v>359.5</c:v>
                </c:pt>
                <c:pt idx="309">
                  <c:v>360.51</c:v>
                </c:pt>
                <c:pt idx="310">
                  <c:v>361.52</c:v>
                </c:pt>
                <c:pt idx="311">
                  <c:v>362.54000000000008</c:v>
                </c:pt>
                <c:pt idx="312">
                  <c:v>363.55000000000007</c:v>
                </c:pt>
                <c:pt idx="313">
                  <c:v>364.57000000000005</c:v>
                </c:pt>
                <c:pt idx="314">
                  <c:v>365.58000000000004</c:v>
                </c:pt>
                <c:pt idx="315">
                  <c:v>366.6</c:v>
                </c:pt>
                <c:pt idx="316">
                  <c:v>367.61</c:v>
                </c:pt>
                <c:pt idx="317">
                  <c:v>368.63</c:v>
                </c:pt>
                <c:pt idx="318">
                  <c:v>369.64</c:v>
                </c:pt>
                <c:pt idx="319">
                  <c:v>370.65</c:v>
                </c:pt>
                <c:pt idx="320">
                  <c:v>371.67000000000007</c:v>
                </c:pt>
                <c:pt idx="321">
                  <c:v>372.69000000000005</c:v>
                </c:pt>
                <c:pt idx="322">
                  <c:v>373.71000000000004</c:v>
                </c:pt>
                <c:pt idx="323">
                  <c:v>374.72</c:v>
                </c:pt>
                <c:pt idx="324">
                  <c:v>375.74</c:v>
                </c:pt>
                <c:pt idx="325">
                  <c:v>376.75</c:v>
                </c:pt>
                <c:pt idx="326">
                  <c:v>377.77</c:v>
                </c:pt>
                <c:pt idx="327">
                  <c:v>378.78</c:v>
                </c:pt>
                <c:pt idx="328">
                  <c:v>379.80000000000007</c:v>
                </c:pt>
                <c:pt idx="329">
                  <c:v>380.81000000000006</c:v>
                </c:pt>
                <c:pt idx="330">
                  <c:v>381.83000000000004</c:v>
                </c:pt>
                <c:pt idx="331">
                  <c:v>382.84000000000003</c:v>
                </c:pt>
                <c:pt idx="332">
                  <c:v>383.86</c:v>
                </c:pt>
                <c:pt idx="333">
                  <c:v>384.87</c:v>
                </c:pt>
                <c:pt idx="334">
                  <c:v>385.88</c:v>
                </c:pt>
                <c:pt idx="335">
                  <c:v>386.90000000000009</c:v>
                </c:pt>
                <c:pt idx="336">
                  <c:v>387.91000000000008</c:v>
                </c:pt>
                <c:pt idx="337">
                  <c:v>388.93000000000006</c:v>
                </c:pt>
                <c:pt idx="338">
                  <c:v>389.98</c:v>
                </c:pt>
                <c:pt idx="339">
                  <c:v>391</c:v>
                </c:pt>
                <c:pt idx="340">
                  <c:v>392.0200000000001</c:v>
                </c:pt>
                <c:pt idx="341">
                  <c:v>393.04000000000008</c:v>
                </c:pt>
                <c:pt idx="342">
                  <c:v>394.06000000000006</c:v>
                </c:pt>
                <c:pt idx="343">
                  <c:v>395.1</c:v>
                </c:pt>
                <c:pt idx="344">
                  <c:v>396.12</c:v>
                </c:pt>
                <c:pt idx="345">
                  <c:v>397.16000000000008</c:v>
                </c:pt>
                <c:pt idx="346">
                  <c:v>398.17000000000007</c:v>
                </c:pt>
                <c:pt idx="347">
                  <c:v>399.19000000000005</c:v>
                </c:pt>
                <c:pt idx="348">
                  <c:v>400.20000000000005</c:v>
                </c:pt>
                <c:pt idx="349">
                  <c:v>401.2700000000001</c:v>
                </c:pt>
                <c:pt idx="350">
                  <c:v>402.57000000000005</c:v>
                </c:pt>
                <c:pt idx="351">
                  <c:v>403.6</c:v>
                </c:pt>
                <c:pt idx="352">
                  <c:v>404.62</c:v>
                </c:pt>
                <c:pt idx="353">
                  <c:v>405.67000000000007</c:v>
                </c:pt>
                <c:pt idx="354">
                  <c:v>406.69000000000005</c:v>
                </c:pt>
                <c:pt idx="355">
                  <c:v>407.7600000000001</c:v>
                </c:pt>
                <c:pt idx="356">
                  <c:v>408.86</c:v>
                </c:pt>
                <c:pt idx="357">
                  <c:v>409.88000000000011</c:v>
                </c:pt>
                <c:pt idx="358">
                  <c:v>410.92000000000007</c:v>
                </c:pt>
                <c:pt idx="359">
                  <c:v>411.96000000000004</c:v>
                </c:pt>
                <c:pt idx="360">
                  <c:v>412.99</c:v>
                </c:pt>
                <c:pt idx="361">
                  <c:v>414.03000000000009</c:v>
                </c:pt>
                <c:pt idx="362">
                  <c:v>415.05000000000007</c:v>
                </c:pt>
                <c:pt idx="363">
                  <c:v>416.1400000000001</c:v>
                </c:pt>
                <c:pt idx="364">
                  <c:v>417.19000000000005</c:v>
                </c:pt>
                <c:pt idx="365">
                  <c:v>418.24</c:v>
                </c:pt>
                <c:pt idx="366">
                  <c:v>419.29000000000008</c:v>
                </c:pt>
                <c:pt idx="367">
                  <c:v>420.35</c:v>
                </c:pt>
                <c:pt idx="368">
                  <c:v>421.40000000000009</c:v>
                </c:pt>
                <c:pt idx="369">
                  <c:v>422.45000000000005</c:v>
                </c:pt>
                <c:pt idx="370">
                  <c:v>423.5</c:v>
                </c:pt>
                <c:pt idx="371">
                  <c:v>424.55000000000007</c:v>
                </c:pt>
                <c:pt idx="372">
                  <c:v>425.6</c:v>
                </c:pt>
                <c:pt idx="373">
                  <c:v>426.66000000000008</c:v>
                </c:pt>
                <c:pt idx="374">
                  <c:v>427.71000000000004</c:v>
                </c:pt>
                <c:pt idx="375">
                  <c:v>428.7600000000001</c:v>
                </c:pt>
                <c:pt idx="376">
                  <c:v>429.82000000000005</c:v>
                </c:pt>
                <c:pt idx="377">
                  <c:v>430.87</c:v>
                </c:pt>
                <c:pt idx="378">
                  <c:v>431.92000000000007</c:v>
                </c:pt>
                <c:pt idx="379">
                  <c:v>432.97</c:v>
                </c:pt>
                <c:pt idx="380">
                  <c:v>434.03000000000009</c:v>
                </c:pt>
                <c:pt idx="381">
                  <c:v>435.08000000000004</c:v>
                </c:pt>
                <c:pt idx="382">
                  <c:v>436.13000000000011</c:v>
                </c:pt>
                <c:pt idx="383">
                  <c:v>437.18000000000006</c:v>
                </c:pt>
                <c:pt idx="384">
                  <c:v>438.23</c:v>
                </c:pt>
                <c:pt idx="385">
                  <c:v>439.29000000000008</c:v>
                </c:pt>
                <c:pt idx="386">
                  <c:v>440.33000000000004</c:v>
                </c:pt>
                <c:pt idx="387">
                  <c:v>441.38000000000011</c:v>
                </c:pt>
                <c:pt idx="388">
                  <c:v>442.44000000000005</c:v>
                </c:pt>
                <c:pt idx="389">
                  <c:v>443.49</c:v>
                </c:pt>
                <c:pt idx="390">
                  <c:v>444.54000000000008</c:v>
                </c:pt>
                <c:pt idx="391">
                  <c:v>445.59000000000003</c:v>
                </c:pt>
                <c:pt idx="392">
                  <c:v>446.6400000000001</c:v>
                </c:pt>
                <c:pt idx="393">
                  <c:v>447.70000000000005</c:v>
                </c:pt>
                <c:pt idx="394">
                  <c:v>448.75</c:v>
                </c:pt>
                <c:pt idx="395">
                  <c:v>449.80000000000007</c:v>
                </c:pt>
                <c:pt idx="396">
                  <c:v>450.90000000000009</c:v>
                </c:pt>
                <c:pt idx="397">
                  <c:v>452.13000000000011</c:v>
                </c:pt>
                <c:pt idx="398">
                  <c:v>453.18000000000006</c:v>
                </c:pt>
                <c:pt idx="399">
                  <c:v>454.24</c:v>
                </c:pt>
                <c:pt idx="400">
                  <c:v>455.34000000000003</c:v>
                </c:pt>
                <c:pt idx="401">
                  <c:v>479.83000000000004</c:v>
                </c:pt>
                <c:pt idx="402">
                  <c:v>481.59000000000003</c:v>
                </c:pt>
                <c:pt idx="403">
                  <c:v>482.69000000000005</c:v>
                </c:pt>
                <c:pt idx="404">
                  <c:v>483.73</c:v>
                </c:pt>
                <c:pt idx="405">
                  <c:v>484.78000000000009</c:v>
                </c:pt>
                <c:pt idx="406">
                  <c:v>485.88000000000011</c:v>
                </c:pt>
                <c:pt idx="407">
                  <c:v>486.93000000000006</c:v>
                </c:pt>
                <c:pt idx="408">
                  <c:v>487.98</c:v>
                </c:pt>
                <c:pt idx="409">
                  <c:v>489.0200000000001</c:v>
                </c:pt>
                <c:pt idx="410">
                  <c:v>490.37</c:v>
                </c:pt>
                <c:pt idx="411">
                  <c:v>491.43000000000006</c:v>
                </c:pt>
                <c:pt idx="412">
                  <c:v>492.47</c:v>
                </c:pt>
                <c:pt idx="413">
                  <c:v>493.5200000000001</c:v>
                </c:pt>
                <c:pt idx="414">
                  <c:v>494.56000000000006</c:v>
                </c:pt>
                <c:pt idx="415">
                  <c:v>495.65000000000009</c:v>
                </c:pt>
                <c:pt idx="416">
                  <c:v>496.69000000000005</c:v>
                </c:pt>
                <c:pt idx="417">
                  <c:v>497.74</c:v>
                </c:pt>
                <c:pt idx="418">
                  <c:v>498.79000000000008</c:v>
                </c:pt>
                <c:pt idx="419">
                  <c:v>499.84000000000003</c:v>
                </c:pt>
                <c:pt idx="420">
                  <c:v>500.90000000000009</c:v>
                </c:pt>
                <c:pt idx="421">
                  <c:v>501.94000000000005</c:v>
                </c:pt>
                <c:pt idx="422">
                  <c:v>502.99</c:v>
                </c:pt>
                <c:pt idx="423">
                  <c:v>504.1</c:v>
                </c:pt>
                <c:pt idx="424">
                  <c:v>505.1400000000001</c:v>
                </c:pt>
                <c:pt idx="425">
                  <c:v>506.20000000000005</c:v>
                </c:pt>
                <c:pt idx="426">
                  <c:v>507.25</c:v>
                </c:pt>
                <c:pt idx="427">
                  <c:v>508.30000000000007</c:v>
                </c:pt>
                <c:pt idx="428">
                  <c:v>509.38000000000011</c:v>
                </c:pt>
                <c:pt idx="429">
                  <c:v>510.43000000000006</c:v>
                </c:pt>
                <c:pt idx="430">
                  <c:v>511.47</c:v>
                </c:pt>
                <c:pt idx="431">
                  <c:v>512.5100000000001</c:v>
                </c:pt>
                <c:pt idx="432">
                  <c:v>513.56000000000006</c:v>
                </c:pt>
                <c:pt idx="433">
                  <c:v>514.62</c:v>
                </c:pt>
                <c:pt idx="434">
                  <c:v>515.66000000000008</c:v>
                </c:pt>
                <c:pt idx="435">
                  <c:v>516.71</c:v>
                </c:pt>
                <c:pt idx="436">
                  <c:v>517.75</c:v>
                </c:pt>
                <c:pt idx="437">
                  <c:v>518.87</c:v>
                </c:pt>
                <c:pt idx="438">
                  <c:v>519.92000000000007</c:v>
                </c:pt>
                <c:pt idx="439">
                  <c:v>521</c:v>
                </c:pt>
                <c:pt idx="440">
                  <c:v>522.09</c:v>
                </c:pt>
                <c:pt idx="441">
                  <c:v>523.17000000000007</c:v>
                </c:pt>
                <c:pt idx="442">
                  <c:v>524.23</c:v>
                </c:pt>
                <c:pt idx="443">
                  <c:v>525.28000000000009</c:v>
                </c:pt>
                <c:pt idx="444">
                  <c:v>526.32000000000005</c:v>
                </c:pt>
                <c:pt idx="445">
                  <c:v>527.38000000000011</c:v>
                </c:pt>
                <c:pt idx="446">
                  <c:v>528.43000000000006</c:v>
                </c:pt>
                <c:pt idx="447">
                  <c:v>529.47</c:v>
                </c:pt>
                <c:pt idx="448">
                  <c:v>530.5200000000001</c:v>
                </c:pt>
                <c:pt idx="449">
                  <c:v>531.57000000000005</c:v>
                </c:pt>
                <c:pt idx="450">
                  <c:v>532.66000000000008</c:v>
                </c:pt>
                <c:pt idx="451">
                  <c:v>533.79000000000008</c:v>
                </c:pt>
                <c:pt idx="452">
                  <c:v>534.85</c:v>
                </c:pt>
                <c:pt idx="453">
                  <c:v>535.90000000000009</c:v>
                </c:pt>
                <c:pt idx="454">
                  <c:v>536.95000000000005</c:v>
                </c:pt>
                <c:pt idx="455">
                  <c:v>538</c:v>
                </c:pt>
                <c:pt idx="456">
                  <c:v>539.05000000000007</c:v>
                </c:pt>
                <c:pt idx="457">
                  <c:v>540.1</c:v>
                </c:pt>
                <c:pt idx="458">
                  <c:v>541.1400000000001</c:v>
                </c:pt>
                <c:pt idx="459">
                  <c:v>542.19000000000005</c:v>
                </c:pt>
                <c:pt idx="460">
                  <c:v>543.24</c:v>
                </c:pt>
                <c:pt idx="461">
                  <c:v>544.29000000000008</c:v>
                </c:pt>
                <c:pt idx="462">
                  <c:v>545.35</c:v>
                </c:pt>
                <c:pt idx="463">
                  <c:v>546.42000000000007</c:v>
                </c:pt>
                <c:pt idx="464">
                  <c:v>547.5</c:v>
                </c:pt>
                <c:pt idx="465">
                  <c:v>548.56000000000006</c:v>
                </c:pt>
                <c:pt idx="466">
                  <c:v>549.65000000000009</c:v>
                </c:pt>
                <c:pt idx="467">
                  <c:v>550.69000000000005</c:v>
                </c:pt>
                <c:pt idx="468">
                  <c:v>551.74</c:v>
                </c:pt>
                <c:pt idx="469">
                  <c:v>552.79000000000008</c:v>
                </c:pt>
                <c:pt idx="470">
                  <c:v>554.46</c:v>
                </c:pt>
                <c:pt idx="471">
                  <c:v>555.5200000000001</c:v>
                </c:pt>
                <c:pt idx="472">
                  <c:v>556.57000000000005</c:v>
                </c:pt>
                <c:pt idx="473">
                  <c:v>557.68000000000006</c:v>
                </c:pt>
                <c:pt idx="474">
                  <c:v>558.74</c:v>
                </c:pt>
                <c:pt idx="475">
                  <c:v>559.80000000000007</c:v>
                </c:pt>
                <c:pt idx="476">
                  <c:v>560.85</c:v>
                </c:pt>
                <c:pt idx="477">
                  <c:v>561.8900000000001</c:v>
                </c:pt>
                <c:pt idx="478">
                  <c:v>562.93000000000006</c:v>
                </c:pt>
                <c:pt idx="479">
                  <c:v>563.99</c:v>
                </c:pt>
                <c:pt idx="480">
                  <c:v>565.05000000000007</c:v>
                </c:pt>
                <c:pt idx="481">
                  <c:v>566.1</c:v>
                </c:pt>
                <c:pt idx="482">
                  <c:v>567.16000000000008</c:v>
                </c:pt>
                <c:pt idx="483">
                  <c:v>568.25</c:v>
                </c:pt>
                <c:pt idx="484">
                  <c:v>569.32000000000005</c:v>
                </c:pt>
                <c:pt idx="485">
                  <c:v>570.37</c:v>
                </c:pt>
                <c:pt idx="486">
                  <c:v>571.41000000000008</c:v>
                </c:pt>
                <c:pt idx="487">
                  <c:v>572.46</c:v>
                </c:pt>
                <c:pt idx="488">
                  <c:v>573.53000000000009</c:v>
                </c:pt>
                <c:pt idx="489">
                  <c:v>574.57000000000005</c:v>
                </c:pt>
                <c:pt idx="490">
                  <c:v>575.67000000000007</c:v>
                </c:pt>
                <c:pt idx="491">
                  <c:v>576.74</c:v>
                </c:pt>
                <c:pt idx="492">
                  <c:v>577.79000000000008</c:v>
                </c:pt>
                <c:pt idx="493">
                  <c:v>578.84</c:v>
                </c:pt>
                <c:pt idx="494">
                  <c:v>579.8900000000001</c:v>
                </c:pt>
                <c:pt idx="495">
                  <c:v>580.96</c:v>
                </c:pt>
                <c:pt idx="496">
                  <c:v>582.08000000000004</c:v>
                </c:pt>
                <c:pt idx="497">
                  <c:v>583.1400000000001</c:v>
                </c:pt>
                <c:pt idx="498">
                  <c:v>584.25</c:v>
                </c:pt>
                <c:pt idx="499">
                  <c:v>585.30000000000007</c:v>
                </c:pt>
                <c:pt idx="500">
                  <c:v>586.36</c:v>
                </c:pt>
                <c:pt idx="501">
                  <c:v>587.41000000000008</c:v>
                </c:pt>
                <c:pt idx="502">
                  <c:v>588.47</c:v>
                </c:pt>
                <c:pt idx="503">
                  <c:v>589.5100000000001</c:v>
                </c:pt>
                <c:pt idx="504">
                  <c:v>590.56000000000006</c:v>
                </c:pt>
                <c:pt idx="505">
                  <c:v>591.67000000000007</c:v>
                </c:pt>
                <c:pt idx="506">
                  <c:v>592.73</c:v>
                </c:pt>
                <c:pt idx="507">
                  <c:v>593.78000000000009</c:v>
                </c:pt>
                <c:pt idx="508">
                  <c:v>594.82000000000005</c:v>
                </c:pt>
                <c:pt idx="509">
                  <c:v>595.87</c:v>
                </c:pt>
                <c:pt idx="510">
                  <c:v>596.91000000000008</c:v>
                </c:pt>
                <c:pt idx="511">
                  <c:v>597.95000000000005</c:v>
                </c:pt>
                <c:pt idx="512">
                  <c:v>599</c:v>
                </c:pt>
                <c:pt idx="513">
                  <c:v>600.1</c:v>
                </c:pt>
                <c:pt idx="514">
                  <c:v>601.23</c:v>
                </c:pt>
                <c:pt idx="515">
                  <c:v>602.2700000000001</c:v>
                </c:pt>
                <c:pt idx="516">
                  <c:v>603.34</c:v>
                </c:pt>
                <c:pt idx="517">
                  <c:v>604.3900000000001</c:v>
                </c:pt>
                <c:pt idx="518">
                  <c:v>605.43000000000006</c:v>
                </c:pt>
                <c:pt idx="519">
                  <c:v>606.48</c:v>
                </c:pt>
                <c:pt idx="520">
                  <c:v>607.84</c:v>
                </c:pt>
                <c:pt idx="521">
                  <c:v>608.92000000000007</c:v>
                </c:pt>
                <c:pt idx="522">
                  <c:v>609.97</c:v>
                </c:pt>
                <c:pt idx="523">
                  <c:v>611.04000000000008</c:v>
                </c:pt>
                <c:pt idx="524">
                  <c:v>612.16000000000008</c:v>
                </c:pt>
                <c:pt idx="525">
                  <c:v>613.21</c:v>
                </c:pt>
                <c:pt idx="526">
                  <c:v>614.29000000000008</c:v>
                </c:pt>
                <c:pt idx="527">
                  <c:v>615.35</c:v>
                </c:pt>
                <c:pt idx="528">
                  <c:v>616.43000000000006</c:v>
                </c:pt>
                <c:pt idx="529">
                  <c:v>617.48</c:v>
                </c:pt>
                <c:pt idx="530">
                  <c:v>618.55000000000007</c:v>
                </c:pt>
                <c:pt idx="531">
                  <c:v>619.61</c:v>
                </c:pt>
                <c:pt idx="532">
                  <c:v>620.66000000000008</c:v>
                </c:pt>
                <c:pt idx="533">
                  <c:v>621.70000000000005</c:v>
                </c:pt>
                <c:pt idx="534">
                  <c:v>622.75</c:v>
                </c:pt>
                <c:pt idx="535">
                  <c:v>623.81000000000006</c:v>
                </c:pt>
                <c:pt idx="536">
                  <c:v>624.86</c:v>
                </c:pt>
                <c:pt idx="537">
                  <c:v>625.91000000000008</c:v>
                </c:pt>
                <c:pt idx="538">
                  <c:v>626.97</c:v>
                </c:pt>
                <c:pt idx="539">
                  <c:v>628.0200000000001</c:v>
                </c:pt>
                <c:pt idx="540">
                  <c:v>629.31000000000006</c:v>
                </c:pt>
                <c:pt idx="541">
                  <c:v>630.37</c:v>
                </c:pt>
                <c:pt idx="542">
                  <c:v>631.41000000000008</c:v>
                </c:pt>
                <c:pt idx="543">
                  <c:v>632.5</c:v>
                </c:pt>
                <c:pt idx="544">
                  <c:v>633.56000000000006</c:v>
                </c:pt>
                <c:pt idx="545">
                  <c:v>634.69000000000005</c:v>
                </c:pt>
                <c:pt idx="546">
                  <c:v>635.73</c:v>
                </c:pt>
                <c:pt idx="547">
                  <c:v>636.78000000000009</c:v>
                </c:pt>
                <c:pt idx="548">
                  <c:v>637.84</c:v>
                </c:pt>
                <c:pt idx="549">
                  <c:v>638.92000000000007</c:v>
                </c:pt>
                <c:pt idx="550">
                  <c:v>639.96</c:v>
                </c:pt>
                <c:pt idx="551">
                  <c:v>641.04000000000008</c:v>
                </c:pt>
                <c:pt idx="552">
                  <c:v>642.13000000000011</c:v>
                </c:pt>
                <c:pt idx="553">
                  <c:v>643.17000000000007</c:v>
                </c:pt>
                <c:pt idx="554">
                  <c:v>644.22</c:v>
                </c:pt>
                <c:pt idx="555">
                  <c:v>645.30000000000007</c:v>
                </c:pt>
                <c:pt idx="556">
                  <c:v>646.40000000000009</c:v>
                </c:pt>
                <c:pt idx="557">
                  <c:v>647.45000000000005</c:v>
                </c:pt>
                <c:pt idx="558">
                  <c:v>648.5100000000001</c:v>
                </c:pt>
                <c:pt idx="559">
                  <c:v>649.57000000000005</c:v>
                </c:pt>
                <c:pt idx="560">
                  <c:v>650.63000000000011</c:v>
                </c:pt>
                <c:pt idx="561">
                  <c:v>651.69000000000005</c:v>
                </c:pt>
                <c:pt idx="562">
                  <c:v>652.73</c:v>
                </c:pt>
                <c:pt idx="563">
                  <c:v>653.82000000000005</c:v>
                </c:pt>
                <c:pt idx="564">
                  <c:v>654.86</c:v>
                </c:pt>
                <c:pt idx="565">
                  <c:v>655.91000000000008</c:v>
                </c:pt>
                <c:pt idx="566">
                  <c:v>656.98</c:v>
                </c:pt>
                <c:pt idx="567">
                  <c:v>658.03000000000009</c:v>
                </c:pt>
                <c:pt idx="568">
                  <c:v>659.12</c:v>
                </c:pt>
                <c:pt idx="569">
                  <c:v>660.17000000000007</c:v>
                </c:pt>
                <c:pt idx="570">
                  <c:v>661.22</c:v>
                </c:pt>
                <c:pt idx="571">
                  <c:v>662.2700000000001</c:v>
                </c:pt>
                <c:pt idx="572">
                  <c:v>663.31000000000006</c:v>
                </c:pt>
                <c:pt idx="573">
                  <c:v>664.41000000000008</c:v>
                </c:pt>
                <c:pt idx="574">
                  <c:v>665.46</c:v>
                </c:pt>
                <c:pt idx="575">
                  <c:v>666.81000000000006</c:v>
                </c:pt>
                <c:pt idx="576">
                  <c:v>667.94</c:v>
                </c:pt>
                <c:pt idx="577">
                  <c:v>669.07</c:v>
                </c:pt>
                <c:pt idx="578">
                  <c:v>670.18000000000006</c:v>
                </c:pt>
                <c:pt idx="579">
                  <c:v>671.25</c:v>
                </c:pt>
                <c:pt idx="580">
                  <c:v>672.30000000000007</c:v>
                </c:pt>
                <c:pt idx="581">
                  <c:v>673.46</c:v>
                </c:pt>
                <c:pt idx="582">
                  <c:v>674.57</c:v>
                </c:pt>
                <c:pt idx="583">
                  <c:v>675.65000000000009</c:v>
                </c:pt>
                <c:pt idx="584">
                  <c:v>676.69</c:v>
                </c:pt>
                <c:pt idx="585">
                  <c:v>677.74</c:v>
                </c:pt>
                <c:pt idx="586">
                  <c:v>678.79000000000008</c:v>
                </c:pt>
                <c:pt idx="587">
                  <c:v>679.84</c:v>
                </c:pt>
                <c:pt idx="588">
                  <c:v>680.8900000000001</c:v>
                </c:pt>
                <c:pt idx="589">
                  <c:v>681.93000000000006</c:v>
                </c:pt>
                <c:pt idx="590">
                  <c:v>682.98</c:v>
                </c:pt>
                <c:pt idx="591">
                  <c:v>684.0200000000001</c:v>
                </c:pt>
                <c:pt idx="592">
                  <c:v>685.08</c:v>
                </c:pt>
                <c:pt idx="593">
                  <c:v>686.13000000000011</c:v>
                </c:pt>
                <c:pt idx="594">
                  <c:v>687.25</c:v>
                </c:pt>
                <c:pt idx="595">
                  <c:v>688.30000000000007</c:v>
                </c:pt>
                <c:pt idx="596">
                  <c:v>689.36</c:v>
                </c:pt>
                <c:pt idx="597">
                  <c:v>690.41000000000008</c:v>
                </c:pt>
                <c:pt idx="598">
                  <c:v>691.47</c:v>
                </c:pt>
                <c:pt idx="599">
                  <c:v>692.5200000000001</c:v>
                </c:pt>
                <c:pt idx="600">
                  <c:v>693.61</c:v>
                </c:pt>
                <c:pt idx="601">
                  <c:v>694.66000000000008</c:v>
                </c:pt>
                <c:pt idx="602">
                  <c:v>695.7600000000001</c:v>
                </c:pt>
                <c:pt idx="603">
                  <c:v>696.80000000000007</c:v>
                </c:pt>
                <c:pt idx="604">
                  <c:v>697.85</c:v>
                </c:pt>
                <c:pt idx="605">
                  <c:v>698.91000000000008</c:v>
                </c:pt>
                <c:pt idx="606">
                  <c:v>699.96</c:v>
                </c:pt>
                <c:pt idx="607">
                  <c:v>701.0100000000001</c:v>
                </c:pt>
                <c:pt idx="608">
                  <c:v>702.1</c:v>
                </c:pt>
                <c:pt idx="609">
                  <c:v>703.15000000000009</c:v>
                </c:pt>
                <c:pt idx="610">
                  <c:v>704.2600000000001</c:v>
                </c:pt>
                <c:pt idx="611">
                  <c:v>705.34</c:v>
                </c:pt>
                <c:pt idx="612">
                  <c:v>706.44</c:v>
                </c:pt>
                <c:pt idx="613">
                  <c:v>707.5</c:v>
                </c:pt>
                <c:pt idx="614">
                  <c:v>708.56000000000006</c:v>
                </c:pt>
                <c:pt idx="615">
                  <c:v>709.62</c:v>
                </c:pt>
                <c:pt idx="616">
                  <c:v>710.66000000000008</c:v>
                </c:pt>
                <c:pt idx="617">
                  <c:v>711.71</c:v>
                </c:pt>
                <c:pt idx="618">
                  <c:v>712.80000000000007</c:v>
                </c:pt>
                <c:pt idx="619">
                  <c:v>713.87</c:v>
                </c:pt>
                <c:pt idx="620">
                  <c:v>714.93000000000006</c:v>
                </c:pt>
                <c:pt idx="621">
                  <c:v>715.98</c:v>
                </c:pt>
                <c:pt idx="622">
                  <c:v>717.07</c:v>
                </c:pt>
                <c:pt idx="623">
                  <c:v>718.12</c:v>
                </c:pt>
                <c:pt idx="624">
                  <c:v>719.17000000000007</c:v>
                </c:pt>
                <c:pt idx="625">
                  <c:v>720.62</c:v>
                </c:pt>
                <c:pt idx="626">
                  <c:v>721.67000000000007</c:v>
                </c:pt>
                <c:pt idx="627">
                  <c:v>722.72</c:v>
                </c:pt>
                <c:pt idx="628">
                  <c:v>723.7700000000001</c:v>
                </c:pt>
                <c:pt idx="629">
                  <c:v>724.82</c:v>
                </c:pt>
                <c:pt idx="630">
                  <c:v>725.92000000000007</c:v>
                </c:pt>
                <c:pt idx="631">
                  <c:v>726.97</c:v>
                </c:pt>
                <c:pt idx="632">
                  <c:v>728.0100000000001</c:v>
                </c:pt>
                <c:pt idx="633">
                  <c:v>729.06000000000006</c:v>
                </c:pt>
                <c:pt idx="634">
                  <c:v>730.1400000000001</c:v>
                </c:pt>
                <c:pt idx="635">
                  <c:v>731.34</c:v>
                </c:pt>
                <c:pt idx="636">
                  <c:v>732.43000000000006</c:v>
                </c:pt>
                <c:pt idx="637">
                  <c:v>733.48</c:v>
                </c:pt>
                <c:pt idx="638">
                  <c:v>734.55000000000007</c:v>
                </c:pt>
                <c:pt idx="639">
                  <c:v>736.19</c:v>
                </c:pt>
                <c:pt idx="640">
                  <c:v>737.24</c:v>
                </c:pt>
                <c:pt idx="641">
                  <c:v>738.29000000000008</c:v>
                </c:pt>
                <c:pt idx="642">
                  <c:v>739.37</c:v>
                </c:pt>
                <c:pt idx="643">
                  <c:v>740.44</c:v>
                </c:pt>
                <c:pt idx="644">
                  <c:v>741.56000000000006</c:v>
                </c:pt>
                <c:pt idx="645">
                  <c:v>742.6</c:v>
                </c:pt>
                <c:pt idx="646">
                  <c:v>743.65000000000009</c:v>
                </c:pt>
                <c:pt idx="647">
                  <c:v>744.7</c:v>
                </c:pt>
                <c:pt idx="648">
                  <c:v>745.75</c:v>
                </c:pt>
                <c:pt idx="649">
                  <c:v>746.79000000000008</c:v>
                </c:pt>
                <c:pt idx="650">
                  <c:v>747.84</c:v>
                </c:pt>
                <c:pt idx="651">
                  <c:v>748.90000000000009</c:v>
                </c:pt>
                <c:pt idx="652">
                  <c:v>749.94</c:v>
                </c:pt>
                <c:pt idx="653">
                  <c:v>751.0100000000001</c:v>
                </c:pt>
                <c:pt idx="654">
                  <c:v>752.06000000000006</c:v>
                </c:pt>
                <c:pt idx="655">
                  <c:v>753.11</c:v>
                </c:pt>
                <c:pt idx="656">
                  <c:v>754.16000000000008</c:v>
                </c:pt>
                <c:pt idx="657">
                  <c:v>755.22</c:v>
                </c:pt>
                <c:pt idx="658">
                  <c:v>756.2700000000001</c:v>
                </c:pt>
                <c:pt idx="659">
                  <c:v>757.31000000000006</c:v>
                </c:pt>
                <c:pt idx="660">
                  <c:v>758.35</c:v>
                </c:pt>
                <c:pt idx="661">
                  <c:v>759.40000000000009</c:v>
                </c:pt>
                <c:pt idx="662">
                  <c:v>760.48</c:v>
                </c:pt>
                <c:pt idx="663">
                  <c:v>761.53000000000009</c:v>
                </c:pt>
                <c:pt idx="664">
                  <c:v>762.58</c:v>
                </c:pt>
                <c:pt idx="665">
                  <c:v>763.6400000000001</c:v>
                </c:pt>
                <c:pt idx="666">
                  <c:v>764.71</c:v>
                </c:pt>
                <c:pt idx="667">
                  <c:v>765.7700000000001</c:v>
                </c:pt>
                <c:pt idx="668">
                  <c:v>766.82</c:v>
                </c:pt>
                <c:pt idx="669">
                  <c:v>767.87</c:v>
                </c:pt>
                <c:pt idx="670">
                  <c:v>768.92000000000007</c:v>
                </c:pt>
                <c:pt idx="671">
                  <c:v>769.99</c:v>
                </c:pt>
                <c:pt idx="672">
                  <c:v>771.06000000000006</c:v>
                </c:pt>
                <c:pt idx="673">
                  <c:v>772.15000000000009</c:v>
                </c:pt>
                <c:pt idx="674">
                  <c:v>773.2</c:v>
                </c:pt>
                <c:pt idx="675">
                  <c:v>774.2700000000001</c:v>
                </c:pt>
                <c:pt idx="676">
                  <c:v>775.31000000000006</c:v>
                </c:pt>
                <c:pt idx="677">
                  <c:v>776.36</c:v>
                </c:pt>
                <c:pt idx="678">
                  <c:v>777.42000000000007</c:v>
                </c:pt>
                <c:pt idx="679">
                  <c:v>778.5</c:v>
                </c:pt>
                <c:pt idx="680">
                  <c:v>779.58</c:v>
                </c:pt>
                <c:pt idx="681">
                  <c:v>780.63000000000011</c:v>
                </c:pt>
                <c:pt idx="682">
                  <c:v>781.68000000000006</c:v>
                </c:pt>
                <c:pt idx="683">
                  <c:v>782.74</c:v>
                </c:pt>
                <c:pt idx="684">
                  <c:v>783.81000000000006</c:v>
                </c:pt>
                <c:pt idx="685">
                  <c:v>784.86</c:v>
                </c:pt>
                <c:pt idx="686">
                  <c:v>785.93000000000006</c:v>
                </c:pt>
                <c:pt idx="687">
                  <c:v>786.98</c:v>
                </c:pt>
                <c:pt idx="688">
                  <c:v>788.05000000000007</c:v>
                </c:pt>
                <c:pt idx="689">
                  <c:v>789.1</c:v>
                </c:pt>
                <c:pt idx="690">
                  <c:v>790.19</c:v>
                </c:pt>
                <c:pt idx="691">
                  <c:v>791.24</c:v>
                </c:pt>
                <c:pt idx="692">
                  <c:v>792.30000000000007</c:v>
                </c:pt>
                <c:pt idx="693">
                  <c:v>793.36</c:v>
                </c:pt>
                <c:pt idx="694">
                  <c:v>794.41000000000008</c:v>
                </c:pt>
                <c:pt idx="695">
                  <c:v>795.47</c:v>
                </c:pt>
                <c:pt idx="696">
                  <c:v>796.53000000000009</c:v>
                </c:pt>
                <c:pt idx="697">
                  <c:v>797.59</c:v>
                </c:pt>
                <c:pt idx="698">
                  <c:v>798.6400000000001</c:v>
                </c:pt>
                <c:pt idx="699">
                  <c:v>799.68000000000006</c:v>
                </c:pt>
                <c:pt idx="700">
                  <c:v>800.72</c:v>
                </c:pt>
                <c:pt idx="701">
                  <c:v>801.7700000000001</c:v>
                </c:pt>
                <c:pt idx="702">
                  <c:v>802.81000000000006</c:v>
                </c:pt>
                <c:pt idx="703">
                  <c:v>803.88000000000011</c:v>
                </c:pt>
                <c:pt idx="704">
                  <c:v>804.93000000000006</c:v>
                </c:pt>
                <c:pt idx="705">
                  <c:v>805.99</c:v>
                </c:pt>
                <c:pt idx="706">
                  <c:v>807.03000000000009</c:v>
                </c:pt>
                <c:pt idx="707">
                  <c:v>808.07</c:v>
                </c:pt>
                <c:pt idx="708">
                  <c:v>809.12</c:v>
                </c:pt>
                <c:pt idx="709">
                  <c:v>810.17000000000007</c:v>
                </c:pt>
                <c:pt idx="710">
                  <c:v>811.23</c:v>
                </c:pt>
                <c:pt idx="711">
                  <c:v>812.28000000000009</c:v>
                </c:pt>
                <c:pt idx="712">
                  <c:v>813.33</c:v>
                </c:pt>
                <c:pt idx="713">
                  <c:v>814.3900000000001</c:v>
                </c:pt>
                <c:pt idx="714">
                  <c:v>815.44</c:v>
                </c:pt>
                <c:pt idx="715">
                  <c:v>816.49</c:v>
                </c:pt>
                <c:pt idx="716">
                  <c:v>817.55000000000007</c:v>
                </c:pt>
                <c:pt idx="717">
                  <c:v>818.6</c:v>
                </c:pt>
                <c:pt idx="718">
                  <c:v>819.65000000000009</c:v>
                </c:pt>
                <c:pt idx="719">
                  <c:v>820.7</c:v>
                </c:pt>
                <c:pt idx="720">
                  <c:v>821.84</c:v>
                </c:pt>
                <c:pt idx="721">
                  <c:v>822.8900000000001</c:v>
                </c:pt>
                <c:pt idx="722">
                  <c:v>823.96</c:v>
                </c:pt>
                <c:pt idx="723">
                  <c:v>825.0100000000001</c:v>
                </c:pt>
                <c:pt idx="724">
                  <c:v>826.07</c:v>
                </c:pt>
                <c:pt idx="725">
                  <c:v>827.12</c:v>
                </c:pt>
                <c:pt idx="726">
                  <c:v>828.18000000000006</c:v>
                </c:pt>
                <c:pt idx="727">
                  <c:v>829.25</c:v>
                </c:pt>
                <c:pt idx="728">
                  <c:v>830.31000000000006</c:v>
                </c:pt>
                <c:pt idx="729">
                  <c:v>831.36</c:v>
                </c:pt>
                <c:pt idx="730">
                  <c:v>832.42000000000007</c:v>
                </c:pt>
                <c:pt idx="731">
                  <c:v>833.49</c:v>
                </c:pt>
                <c:pt idx="732">
                  <c:v>834.54000000000008</c:v>
                </c:pt>
                <c:pt idx="733">
                  <c:v>835.61</c:v>
                </c:pt>
                <c:pt idx="734">
                  <c:v>836.65000000000009</c:v>
                </c:pt>
                <c:pt idx="735">
                  <c:v>837.72</c:v>
                </c:pt>
                <c:pt idx="736">
                  <c:v>838.79000000000008</c:v>
                </c:pt>
                <c:pt idx="737">
                  <c:v>839.84</c:v>
                </c:pt>
                <c:pt idx="738">
                  <c:v>840.90000000000009</c:v>
                </c:pt>
                <c:pt idx="739">
                  <c:v>841.96</c:v>
                </c:pt>
                <c:pt idx="740">
                  <c:v>843.04000000000008</c:v>
                </c:pt>
                <c:pt idx="741">
                  <c:v>844.09</c:v>
                </c:pt>
                <c:pt idx="742">
                  <c:v>845.1400000000001</c:v>
                </c:pt>
                <c:pt idx="743">
                  <c:v>846.19</c:v>
                </c:pt>
                <c:pt idx="744">
                  <c:v>847.24</c:v>
                </c:pt>
                <c:pt idx="745">
                  <c:v>848.31000000000006</c:v>
                </c:pt>
                <c:pt idx="746">
                  <c:v>849.37</c:v>
                </c:pt>
                <c:pt idx="747">
                  <c:v>850.44</c:v>
                </c:pt>
                <c:pt idx="748">
                  <c:v>851.48</c:v>
                </c:pt>
                <c:pt idx="749">
                  <c:v>852.54000000000008</c:v>
                </c:pt>
                <c:pt idx="750">
                  <c:v>853.59</c:v>
                </c:pt>
                <c:pt idx="751">
                  <c:v>854.68000000000006</c:v>
                </c:pt>
                <c:pt idx="752">
                  <c:v>855.73</c:v>
                </c:pt>
                <c:pt idx="753">
                  <c:v>856.80000000000007</c:v>
                </c:pt>
                <c:pt idx="754">
                  <c:v>857.85</c:v>
                </c:pt>
                <c:pt idx="755">
                  <c:v>858.90000000000009</c:v>
                </c:pt>
                <c:pt idx="756">
                  <c:v>859.97</c:v>
                </c:pt>
                <c:pt idx="757">
                  <c:v>861.0200000000001</c:v>
                </c:pt>
                <c:pt idx="758">
                  <c:v>862.08</c:v>
                </c:pt>
                <c:pt idx="759">
                  <c:v>863.13000000000011</c:v>
                </c:pt>
                <c:pt idx="760">
                  <c:v>864.18000000000006</c:v>
                </c:pt>
                <c:pt idx="761">
                  <c:v>865.2600000000001</c:v>
                </c:pt>
                <c:pt idx="762">
                  <c:v>866.32</c:v>
                </c:pt>
                <c:pt idx="763">
                  <c:v>867.37</c:v>
                </c:pt>
                <c:pt idx="764">
                  <c:v>868.43000000000006</c:v>
                </c:pt>
                <c:pt idx="765">
                  <c:v>869.48</c:v>
                </c:pt>
                <c:pt idx="766">
                  <c:v>870.55000000000007</c:v>
                </c:pt>
                <c:pt idx="767">
                  <c:v>871.62</c:v>
                </c:pt>
                <c:pt idx="768">
                  <c:v>872.71</c:v>
                </c:pt>
                <c:pt idx="769">
                  <c:v>873.7600000000001</c:v>
                </c:pt>
                <c:pt idx="770">
                  <c:v>874.81000000000006</c:v>
                </c:pt>
                <c:pt idx="771">
                  <c:v>875.85</c:v>
                </c:pt>
                <c:pt idx="772">
                  <c:v>876.90000000000009</c:v>
                </c:pt>
                <c:pt idx="773">
                  <c:v>877.95</c:v>
                </c:pt>
                <c:pt idx="774">
                  <c:v>879</c:v>
                </c:pt>
                <c:pt idx="775">
                  <c:v>880.12</c:v>
                </c:pt>
                <c:pt idx="776">
                  <c:v>881.17000000000007</c:v>
                </c:pt>
                <c:pt idx="777">
                  <c:v>882.22</c:v>
                </c:pt>
                <c:pt idx="778">
                  <c:v>883.2700000000001</c:v>
                </c:pt>
                <c:pt idx="779">
                  <c:v>884.32</c:v>
                </c:pt>
                <c:pt idx="780">
                  <c:v>885.43000000000006</c:v>
                </c:pt>
                <c:pt idx="781">
                  <c:v>886.48</c:v>
                </c:pt>
                <c:pt idx="782">
                  <c:v>887.53000000000009</c:v>
                </c:pt>
                <c:pt idx="783">
                  <c:v>888.58</c:v>
                </c:pt>
                <c:pt idx="784">
                  <c:v>889.65000000000009</c:v>
                </c:pt>
                <c:pt idx="785">
                  <c:v>890.73</c:v>
                </c:pt>
                <c:pt idx="786">
                  <c:v>891.78000000000009</c:v>
                </c:pt>
                <c:pt idx="787">
                  <c:v>892.84</c:v>
                </c:pt>
                <c:pt idx="788">
                  <c:v>893.8900000000001</c:v>
                </c:pt>
                <c:pt idx="789">
                  <c:v>894.94</c:v>
                </c:pt>
                <c:pt idx="790">
                  <c:v>895.98</c:v>
                </c:pt>
                <c:pt idx="791">
                  <c:v>897.03000000000009</c:v>
                </c:pt>
                <c:pt idx="792">
                  <c:v>898.1</c:v>
                </c:pt>
                <c:pt idx="793">
                  <c:v>899.15000000000009</c:v>
                </c:pt>
                <c:pt idx="794">
                  <c:v>900.2</c:v>
                </c:pt>
                <c:pt idx="795">
                  <c:v>901.27</c:v>
                </c:pt>
                <c:pt idx="796">
                  <c:v>902.32000000000016</c:v>
                </c:pt>
                <c:pt idx="797">
                  <c:v>903.37000000000012</c:v>
                </c:pt>
                <c:pt idx="798">
                  <c:v>904.46</c:v>
                </c:pt>
                <c:pt idx="799">
                  <c:v>905.51</c:v>
                </c:pt>
                <c:pt idx="800">
                  <c:v>906.61000000000013</c:v>
                </c:pt>
                <c:pt idx="801">
                  <c:v>907.66000000000008</c:v>
                </c:pt>
                <c:pt idx="802">
                  <c:v>908.72</c:v>
                </c:pt>
                <c:pt idx="803">
                  <c:v>909.82000000000016</c:v>
                </c:pt>
                <c:pt idx="804">
                  <c:v>910.86000000000013</c:v>
                </c:pt>
                <c:pt idx="805">
                  <c:v>911.91</c:v>
                </c:pt>
                <c:pt idx="806">
                  <c:v>912.94999999999993</c:v>
                </c:pt>
                <c:pt idx="807">
                  <c:v>914.00000000000011</c:v>
                </c:pt>
                <c:pt idx="808">
                  <c:v>915.04999999999984</c:v>
                </c:pt>
                <c:pt idx="809">
                  <c:v>916.09000000000026</c:v>
                </c:pt>
                <c:pt idx="810">
                  <c:v>917.16</c:v>
                </c:pt>
                <c:pt idx="811">
                  <c:v>918.19999999999993</c:v>
                </c:pt>
                <c:pt idx="812">
                  <c:v>919.2399999999999</c:v>
                </c:pt>
                <c:pt idx="813">
                  <c:v>920.29000000000008</c:v>
                </c:pt>
                <c:pt idx="814">
                  <c:v>921.35</c:v>
                </c:pt>
                <c:pt idx="815">
                  <c:v>922.41</c:v>
                </c:pt>
                <c:pt idx="816">
                  <c:v>923.50000000000011</c:v>
                </c:pt>
                <c:pt idx="817">
                  <c:v>924.57000000000028</c:v>
                </c:pt>
                <c:pt idx="818">
                  <c:v>925.63000000000022</c:v>
                </c:pt>
                <c:pt idx="819">
                  <c:v>926.69000000000017</c:v>
                </c:pt>
                <c:pt idx="820">
                  <c:v>927.75000000000011</c:v>
                </c:pt>
                <c:pt idx="821">
                  <c:v>928.81000000000006</c:v>
                </c:pt>
                <c:pt idx="822">
                  <c:v>929.87</c:v>
                </c:pt>
                <c:pt idx="823">
                  <c:v>930.94000000000017</c:v>
                </c:pt>
                <c:pt idx="824">
                  <c:v>931.98000000000013</c:v>
                </c:pt>
                <c:pt idx="825">
                  <c:v>933.02999999999986</c:v>
                </c:pt>
                <c:pt idx="826">
                  <c:v>934.1</c:v>
                </c:pt>
                <c:pt idx="827">
                  <c:v>935.1500000000002</c:v>
                </c:pt>
                <c:pt idx="828">
                  <c:v>936.19000000000017</c:v>
                </c:pt>
                <c:pt idx="829">
                  <c:v>937.2399999999999</c:v>
                </c:pt>
                <c:pt idx="830">
                  <c:v>938.33</c:v>
                </c:pt>
                <c:pt idx="831">
                  <c:v>939.44000000000017</c:v>
                </c:pt>
                <c:pt idx="832">
                  <c:v>940.50000000000011</c:v>
                </c:pt>
                <c:pt idx="833">
                  <c:v>941.61000000000024</c:v>
                </c:pt>
                <c:pt idx="834">
                  <c:v>942.69000000000017</c:v>
                </c:pt>
                <c:pt idx="835">
                  <c:v>943.7399999999999</c:v>
                </c:pt>
                <c:pt idx="836">
                  <c:v>944.77999999999986</c:v>
                </c:pt>
                <c:pt idx="837">
                  <c:v>945.82000000000028</c:v>
                </c:pt>
                <c:pt idx="838">
                  <c:v>946.86000000000024</c:v>
                </c:pt>
                <c:pt idx="839">
                  <c:v>947.91</c:v>
                </c:pt>
                <c:pt idx="840">
                  <c:v>948.96000000000015</c:v>
                </c:pt>
                <c:pt idx="841">
                  <c:v>950.00000000000011</c:v>
                </c:pt>
                <c:pt idx="842">
                  <c:v>951.08</c:v>
                </c:pt>
                <c:pt idx="843">
                  <c:v>952.13000000000022</c:v>
                </c:pt>
                <c:pt idx="844">
                  <c:v>953.18</c:v>
                </c:pt>
                <c:pt idx="845">
                  <c:v>954.2399999999999</c:v>
                </c:pt>
                <c:pt idx="846">
                  <c:v>955.31000000000006</c:v>
                </c:pt>
                <c:pt idx="847">
                  <c:v>956.35</c:v>
                </c:pt>
                <c:pt idx="848">
                  <c:v>957.41</c:v>
                </c:pt>
                <c:pt idx="849">
                  <c:v>958.46999999999991</c:v>
                </c:pt>
                <c:pt idx="850">
                  <c:v>959.5200000000001</c:v>
                </c:pt>
                <c:pt idx="851">
                  <c:v>960.57000000000028</c:v>
                </c:pt>
                <c:pt idx="852">
                  <c:v>961.62</c:v>
                </c:pt>
                <c:pt idx="853">
                  <c:v>962.66</c:v>
                </c:pt>
                <c:pt idx="854">
                  <c:v>963.71000000000015</c:v>
                </c:pt>
                <c:pt idx="855">
                  <c:v>964.75999999999988</c:v>
                </c:pt>
                <c:pt idx="856">
                  <c:v>965.87</c:v>
                </c:pt>
                <c:pt idx="857">
                  <c:v>966.92000000000019</c:v>
                </c:pt>
                <c:pt idx="858">
                  <c:v>967.98000000000013</c:v>
                </c:pt>
                <c:pt idx="859">
                  <c:v>969.02999999999986</c:v>
                </c:pt>
                <c:pt idx="860">
                  <c:v>970.16</c:v>
                </c:pt>
                <c:pt idx="861">
                  <c:v>971.21000000000015</c:v>
                </c:pt>
                <c:pt idx="862">
                  <c:v>972.25000000000011</c:v>
                </c:pt>
                <c:pt idx="863">
                  <c:v>973.29999999999984</c:v>
                </c:pt>
                <c:pt idx="864">
                  <c:v>974.34000000000026</c:v>
                </c:pt>
                <c:pt idx="865">
                  <c:v>975.41</c:v>
                </c:pt>
                <c:pt idx="866">
                  <c:v>976.44999999999993</c:v>
                </c:pt>
                <c:pt idx="867">
                  <c:v>977.50000000000011</c:v>
                </c:pt>
                <c:pt idx="868">
                  <c:v>978.57000000000028</c:v>
                </c:pt>
                <c:pt idx="869">
                  <c:v>979.61000000000024</c:v>
                </c:pt>
                <c:pt idx="870">
                  <c:v>980.68</c:v>
                </c:pt>
                <c:pt idx="871">
                  <c:v>981.7399999999999</c:v>
                </c:pt>
                <c:pt idx="872">
                  <c:v>982.79000000000008</c:v>
                </c:pt>
                <c:pt idx="873">
                  <c:v>983.84000000000026</c:v>
                </c:pt>
                <c:pt idx="874">
                  <c:v>984.89</c:v>
                </c:pt>
                <c:pt idx="875">
                  <c:v>985.98000000000013</c:v>
                </c:pt>
                <c:pt idx="876">
                  <c:v>987.0200000000001</c:v>
                </c:pt>
                <c:pt idx="877">
                  <c:v>988.12</c:v>
                </c:pt>
                <c:pt idx="878">
                  <c:v>989.16</c:v>
                </c:pt>
                <c:pt idx="879">
                  <c:v>990.21999999999991</c:v>
                </c:pt>
                <c:pt idx="880">
                  <c:v>991.27999999999986</c:v>
                </c:pt>
                <c:pt idx="881">
                  <c:v>992.33</c:v>
                </c:pt>
                <c:pt idx="882">
                  <c:v>993.38000000000022</c:v>
                </c:pt>
                <c:pt idx="883">
                  <c:v>994.43</c:v>
                </c:pt>
                <c:pt idx="884">
                  <c:v>995.48000000000013</c:v>
                </c:pt>
                <c:pt idx="885">
                  <c:v>996.5200000000001</c:v>
                </c:pt>
                <c:pt idx="886">
                  <c:v>997.56000000000006</c:v>
                </c:pt>
                <c:pt idx="887">
                  <c:v>998.61000000000024</c:v>
                </c:pt>
                <c:pt idx="888">
                  <c:v>999.66</c:v>
                </c:pt>
                <c:pt idx="889">
                  <c:v>1000.7100000000002</c:v>
                </c:pt>
                <c:pt idx="890">
                  <c:v>1001.7500000000001</c:v>
                </c:pt>
                <c:pt idx="891">
                  <c:v>1002.7999999999998</c:v>
                </c:pt>
                <c:pt idx="892">
                  <c:v>1003.8400000000003</c:v>
                </c:pt>
                <c:pt idx="893">
                  <c:v>1004.89</c:v>
                </c:pt>
                <c:pt idx="894">
                  <c:v>1005.9400000000002</c:v>
                </c:pt>
                <c:pt idx="895">
                  <c:v>1007.0000000000001</c:v>
                </c:pt>
                <c:pt idx="896">
                  <c:v>1008.0400000000001</c:v>
                </c:pt>
                <c:pt idx="897">
                  <c:v>1009.0900000000003</c:v>
                </c:pt>
                <c:pt idx="898">
                  <c:v>1010.1300000000002</c:v>
                </c:pt>
                <c:pt idx="899">
                  <c:v>1011.18</c:v>
                </c:pt>
                <c:pt idx="900">
                  <c:v>1012.2300000000001</c:v>
                </c:pt>
                <c:pt idx="901">
                  <c:v>1013.2799999999999</c:v>
                </c:pt>
                <c:pt idx="902">
                  <c:v>1014.3200000000003</c:v>
                </c:pt>
                <c:pt idx="903">
                  <c:v>1015.37</c:v>
                </c:pt>
                <c:pt idx="904">
                  <c:v>1016.4200000000002</c:v>
                </c:pt>
                <c:pt idx="905">
                  <c:v>1017.4699999999999</c:v>
                </c:pt>
                <c:pt idx="906">
                  <c:v>1018.5200000000001</c:v>
                </c:pt>
                <c:pt idx="907">
                  <c:v>1019.5900000000003</c:v>
                </c:pt>
                <c:pt idx="908">
                  <c:v>1020.64</c:v>
                </c:pt>
                <c:pt idx="909">
                  <c:v>1021.7100000000002</c:v>
                </c:pt>
                <c:pt idx="910">
                  <c:v>1022.7599999999999</c:v>
                </c:pt>
                <c:pt idx="911">
                  <c:v>1023.83</c:v>
                </c:pt>
                <c:pt idx="912">
                  <c:v>1024.8800000000001</c:v>
                </c:pt>
                <c:pt idx="913">
                  <c:v>1025.94</c:v>
                </c:pt>
                <c:pt idx="914">
                  <c:v>1027.02</c:v>
                </c:pt>
                <c:pt idx="915">
                  <c:v>1028.1300000000001</c:v>
                </c:pt>
                <c:pt idx="916">
                  <c:v>1029.1799999999998</c:v>
                </c:pt>
                <c:pt idx="917">
                  <c:v>1030.23</c:v>
                </c:pt>
                <c:pt idx="918">
                  <c:v>1031.27</c:v>
                </c:pt>
                <c:pt idx="919">
                  <c:v>1032.3200000000002</c:v>
                </c:pt>
                <c:pt idx="920">
                  <c:v>1033.3699999999999</c:v>
                </c:pt>
                <c:pt idx="921">
                  <c:v>1034.4299999999998</c:v>
                </c:pt>
                <c:pt idx="922">
                  <c:v>1035.4899999999998</c:v>
                </c:pt>
                <c:pt idx="923">
                  <c:v>1036.5499999999997</c:v>
                </c:pt>
                <c:pt idx="924">
                  <c:v>1037.5900000000001</c:v>
                </c:pt>
                <c:pt idx="925">
                  <c:v>1038.6300000000001</c:v>
                </c:pt>
                <c:pt idx="926">
                  <c:v>1039.67</c:v>
                </c:pt>
                <c:pt idx="927">
                  <c:v>1040.7199999999998</c:v>
                </c:pt>
                <c:pt idx="928">
                  <c:v>1041.77</c:v>
                </c:pt>
                <c:pt idx="929">
                  <c:v>1042.8600000000001</c:v>
                </c:pt>
                <c:pt idx="930">
                  <c:v>1043.9099999999999</c:v>
                </c:pt>
                <c:pt idx="931">
                  <c:v>1044.9699999999998</c:v>
                </c:pt>
                <c:pt idx="932">
                  <c:v>1046.02</c:v>
                </c:pt>
                <c:pt idx="933">
                  <c:v>1047.0700000000002</c:v>
                </c:pt>
                <c:pt idx="934">
                  <c:v>1048.1199999999999</c:v>
                </c:pt>
                <c:pt idx="935">
                  <c:v>1049.19</c:v>
                </c:pt>
                <c:pt idx="936">
                  <c:v>1050.23</c:v>
                </c:pt>
                <c:pt idx="937">
                  <c:v>1051.2799999999997</c:v>
                </c:pt>
                <c:pt idx="938">
                  <c:v>1052.33</c:v>
                </c:pt>
                <c:pt idx="939">
                  <c:v>1053.3800000000001</c:v>
                </c:pt>
                <c:pt idx="940">
                  <c:v>1054.4299999999998</c:v>
                </c:pt>
                <c:pt idx="941">
                  <c:v>1055.4699999999998</c:v>
                </c:pt>
                <c:pt idx="942">
                  <c:v>1056.5099999999998</c:v>
                </c:pt>
                <c:pt idx="943">
                  <c:v>1057.56</c:v>
                </c:pt>
                <c:pt idx="944">
                  <c:v>1058.6300000000001</c:v>
                </c:pt>
                <c:pt idx="945">
                  <c:v>1059.71</c:v>
                </c:pt>
                <c:pt idx="946">
                  <c:v>1060.7599999999998</c:v>
                </c:pt>
                <c:pt idx="947">
                  <c:v>1061.83</c:v>
                </c:pt>
                <c:pt idx="948">
                  <c:v>1062.8899999999999</c:v>
                </c:pt>
                <c:pt idx="949">
                  <c:v>1063.94</c:v>
                </c:pt>
                <c:pt idx="950">
                  <c:v>1065.1199999999999</c:v>
                </c:pt>
                <c:pt idx="951">
                  <c:v>1066.1999999999998</c:v>
                </c:pt>
                <c:pt idx="952">
                  <c:v>1067.25</c:v>
                </c:pt>
                <c:pt idx="953">
                  <c:v>1068.29</c:v>
                </c:pt>
                <c:pt idx="954">
                  <c:v>1069.3400000000001</c:v>
                </c:pt>
                <c:pt idx="955">
                  <c:v>1070.46</c:v>
                </c:pt>
                <c:pt idx="956">
                  <c:v>1071.5299999999997</c:v>
                </c:pt>
                <c:pt idx="957">
                  <c:v>1072.5900000000001</c:v>
                </c:pt>
                <c:pt idx="958">
                  <c:v>1073.6399999999999</c:v>
                </c:pt>
                <c:pt idx="959">
                  <c:v>1074.69</c:v>
                </c:pt>
                <c:pt idx="960">
                  <c:v>1075.77</c:v>
                </c:pt>
                <c:pt idx="961">
                  <c:v>1076.8400000000001</c:v>
                </c:pt>
                <c:pt idx="962">
                  <c:v>1077.9000000000001</c:v>
                </c:pt>
                <c:pt idx="963">
                  <c:v>1078.94</c:v>
                </c:pt>
                <c:pt idx="964">
                  <c:v>1079.9899999999998</c:v>
                </c:pt>
                <c:pt idx="965">
                  <c:v>1081.0700000000002</c:v>
                </c:pt>
                <c:pt idx="966">
                  <c:v>1082.1500000000001</c:v>
                </c:pt>
                <c:pt idx="967">
                  <c:v>1083.19</c:v>
                </c:pt>
                <c:pt idx="968">
                  <c:v>1084.2399999999998</c:v>
                </c:pt>
                <c:pt idx="969">
                  <c:v>1085.3200000000002</c:v>
                </c:pt>
                <c:pt idx="970">
                  <c:v>1086.3699999999999</c:v>
                </c:pt>
                <c:pt idx="971">
                  <c:v>1087.42</c:v>
                </c:pt>
                <c:pt idx="972">
                  <c:v>1088.4699999999998</c:v>
                </c:pt>
                <c:pt idx="973">
                  <c:v>1089.52</c:v>
                </c:pt>
                <c:pt idx="974">
                  <c:v>1090.58</c:v>
                </c:pt>
                <c:pt idx="975">
                  <c:v>1091.6500000000001</c:v>
                </c:pt>
                <c:pt idx="976">
                  <c:v>1092.7199999999998</c:v>
                </c:pt>
                <c:pt idx="977">
                  <c:v>1093.7599999999998</c:v>
                </c:pt>
                <c:pt idx="978">
                  <c:v>1094.81</c:v>
                </c:pt>
                <c:pt idx="979">
                  <c:v>1095.8600000000001</c:v>
                </c:pt>
                <c:pt idx="980">
                  <c:v>1096.9099999999999</c:v>
                </c:pt>
                <c:pt idx="981">
                  <c:v>1098</c:v>
                </c:pt>
                <c:pt idx="982">
                  <c:v>1099.04</c:v>
                </c:pt>
                <c:pt idx="983">
                  <c:v>1100.0999999999999</c:v>
                </c:pt>
                <c:pt idx="984">
                  <c:v>1101.1500000000001</c:v>
                </c:pt>
                <c:pt idx="985">
                  <c:v>1102.2799999999997</c:v>
                </c:pt>
                <c:pt idx="986">
                  <c:v>1103.3400000000001</c:v>
                </c:pt>
                <c:pt idx="987">
                  <c:v>1104.3899999999999</c:v>
                </c:pt>
                <c:pt idx="988">
                  <c:v>1105.46</c:v>
                </c:pt>
                <c:pt idx="989">
                  <c:v>1106.52</c:v>
                </c:pt>
                <c:pt idx="990">
                  <c:v>1107.56</c:v>
                </c:pt>
                <c:pt idx="991">
                  <c:v>1108.6100000000001</c:v>
                </c:pt>
                <c:pt idx="992">
                  <c:v>1109.6599999999999</c:v>
                </c:pt>
                <c:pt idx="993">
                  <c:v>1110.71</c:v>
                </c:pt>
                <c:pt idx="994">
                  <c:v>1111.7599999999998</c:v>
                </c:pt>
                <c:pt idx="995">
                  <c:v>1112.81</c:v>
                </c:pt>
                <c:pt idx="996">
                  <c:v>1113.8600000000001</c:v>
                </c:pt>
                <c:pt idx="997">
                  <c:v>1114.9099999999999</c:v>
                </c:pt>
                <c:pt idx="998">
                  <c:v>1115.96</c:v>
                </c:pt>
                <c:pt idx="999">
                  <c:v>1117.0099999999998</c:v>
                </c:pt>
                <c:pt idx="1000">
                  <c:v>1118.08</c:v>
                </c:pt>
                <c:pt idx="1001">
                  <c:v>1119.1199999999999</c:v>
                </c:pt>
                <c:pt idx="1002">
                  <c:v>1120.19</c:v>
                </c:pt>
                <c:pt idx="1003">
                  <c:v>1121.25</c:v>
                </c:pt>
                <c:pt idx="1004">
                  <c:v>1122.29</c:v>
                </c:pt>
                <c:pt idx="1005">
                  <c:v>1123.3400000000001</c:v>
                </c:pt>
                <c:pt idx="1006">
                  <c:v>1124.4000000000001</c:v>
                </c:pt>
                <c:pt idx="1007">
                  <c:v>1125.4499999999998</c:v>
                </c:pt>
                <c:pt idx="1008">
                  <c:v>1126.4899999999998</c:v>
                </c:pt>
                <c:pt idx="1009">
                  <c:v>1127.5499999999997</c:v>
                </c:pt>
                <c:pt idx="1010">
                  <c:v>1128.5999999999999</c:v>
                </c:pt>
                <c:pt idx="1011">
                  <c:v>1129.67</c:v>
                </c:pt>
                <c:pt idx="1012">
                  <c:v>1130.7799999999997</c:v>
                </c:pt>
                <c:pt idx="1013">
                  <c:v>1131.8200000000002</c:v>
                </c:pt>
                <c:pt idx="1014">
                  <c:v>1132.8699999999999</c:v>
                </c:pt>
                <c:pt idx="1015">
                  <c:v>1133.9499999999998</c:v>
                </c:pt>
                <c:pt idx="1016">
                  <c:v>1134.9899999999998</c:v>
                </c:pt>
                <c:pt idx="1017">
                  <c:v>1136.0299999999997</c:v>
                </c:pt>
                <c:pt idx="1018">
                  <c:v>1137.08</c:v>
                </c:pt>
                <c:pt idx="1019">
                  <c:v>1138.1799999999998</c:v>
                </c:pt>
                <c:pt idx="1020">
                  <c:v>1139.2199999999998</c:v>
                </c:pt>
                <c:pt idx="1021">
                  <c:v>1140.27</c:v>
                </c:pt>
                <c:pt idx="1022">
                  <c:v>1141.31</c:v>
                </c:pt>
                <c:pt idx="1023">
                  <c:v>1142.3600000000001</c:v>
                </c:pt>
                <c:pt idx="1024">
                  <c:v>1143.4099999999999</c:v>
                </c:pt>
                <c:pt idx="1025">
                  <c:v>1144.4499999999998</c:v>
                </c:pt>
                <c:pt idx="1026">
                  <c:v>1145.5</c:v>
                </c:pt>
                <c:pt idx="1027">
                  <c:v>1146.5499999999997</c:v>
                </c:pt>
                <c:pt idx="1028">
                  <c:v>1147.6199999999999</c:v>
                </c:pt>
                <c:pt idx="1029">
                  <c:v>1148.67</c:v>
                </c:pt>
                <c:pt idx="1030">
                  <c:v>1149.79</c:v>
                </c:pt>
                <c:pt idx="1031">
                  <c:v>1150.8499999999999</c:v>
                </c:pt>
                <c:pt idx="1032">
                  <c:v>1151.9000000000001</c:v>
                </c:pt>
                <c:pt idx="1033">
                  <c:v>1152.9499999999998</c:v>
                </c:pt>
                <c:pt idx="1034">
                  <c:v>1154.0099999999998</c:v>
                </c:pt>
                <c:pt idx="1035">
                  <c:v>1155.06</c:v>
                </c:pt>
                <c:pt idx="1036">
                  <c:v>1156.1100000000001</c:v>
                </c:pt>
                <c:pt idx="1037">
                  <c:v>1157.1599999999999</c:v>
                </c:pt>
                <c:pt idx="1038">
                  <c:v>1158.21</c:v>
                </c:pt>
                <c:pt idx="1039">
                  <c:v>1159.25</c:v>
                </c:pt>
                <c:pt idx="1040">
                  <c:v>1160.3499999999999</c:v>
                </c:pt>
                <c:pt idx="1041">
                  <c:v>1161.3899999999999</c:v>
                </c:pt>
                <c:pt idx="1042">
                  <c:v>1162.44</c:v>
                </c:pt>
                <c:pt idx="1043">
                  <c:v>1163.5099999999998</c:v>
                </c:pt>
                <c:pt idx="1044">
                  <c:v>1164.56</c:v>
                </c:pt>
                <c:pt idx="1045">
                  <c:v>1165.6500000000001</c:v>
                </c:pt>
                <c:pt idx="1046">
                  <c:v>1166.69</c:v>
                </c:pt>
                <c:pt idx="1047">
                  <c:v>1167.75</c:v>
                </c:pt>
                <c:pt idx="1048">
                  <c:v>1168.79</c:v>
                </c:pt>
                <c:pt idx="1049">
                  <c:v>1169.8400000000001</c:v>
                </c:pt>
                <c:pt idx="1050">
                  <c:v>1170.8800000000001</c:v>
                </c:pt>
                <c:pt idx="1051">
                  <c:v>1171.9299999999998</c:v>
                </c:pt>
                <c:pt idx="1052">
                  <c:v>1172.9899999999998</c:v>
                </c:pt>
                <c:pt idx="1053">
                  <c:v>1174.04</c:v>
                </c:pt>
                <c:pt idx="1054">
                  <c:v>1175.0999999999999</c:v>
                </c:pt>
                <c:pt idx="1055">
                  <c:v>1176.1599999999999</c:v>
                </c:pt>
                <c:pt idx="1056">
                  <c:v>1177.1999999999998</c:v>
                </c:pt>
                <c:pt idx="1057">
                  <c:v>1178.2399999999998</c:v>
                </c:pt>
                <c:pt idx="1058">
                  <c:v>1179.29</c:v>
                </c:pt>
                <c:pt idx="1059">
                  <c:v>1180.3400000000001</c:v>
                </c:pt>
                <c:pt idx="1060">
                  <c:v>1181.46</c:v>
                </c:pt>
                <c:pt idx="1061">
                  <c:v>1182.5</c:v>
                </c:pt>
                <c:pt idx="1062">
                  <c:v>1183.5499999999997</c:v>
                </c:pt>
                <c:pt idx="1063">
                  <c:v>1184.5999999999999</c:v>
                </c:pt>
                <c:pt idx="1064">
                  <c:v>1185.6399999999999</c:v>
                </c:pt>
                <c:pt idx="1065">
                  <c:v>1186.69</c:v>
                </c:pt>
                <c:pt idx="1066">
                  <c:v>1187.7399999999998</c:v>
                </c:pt>
                <c:pt idx="1067">
                  <c:v>1188.79</c:v>
                </c:pt>
                <c:pt idx="1068">
                  <c:v>1189.8400000000001</c:v>
                </c:pt>
                <c:pt idx="1069">
                  <c:v>1190.8899999999999</c:v>
                </c:pt>
                <c:pt idx="1070">
                  <c:v>1191.96</c:v>
                </c:pt>
                <c:pt idx="1071">
                  <c:v>1193</c:v>
                </c:pt>
                <c:pt idx="1072">
                  <c:v>1194.06</c:v>
                </c:pt>
                <c:pt idx="1073">
                  <c:v>1195.1199999999999</c:v>
                </c:pt>
                <c:pt idx="1074">
                  <c:v>1196.1599999999999</c:v>
                </c:pt>
                <c:pt idx="1075">
                  <c:v>1197.21</c:v>
                </c:pt>
                <c:pt idx="1076">
                  <c:v>1198.27</c:v>
                </c:pt>
                <c:pt idx="1077">
                  <c:v>1199.31</c:v>
                </c:pt>
                <c:pt idx="1078">
                  <c:v>1200.3600000000001</c:v>
                </c:pt>
                <c:pt idx="1079">
                  <c:v>1201.44</c:v>
                </c:pt>
                <c:pt idx="1080">
                  <c:v>1202.5499999999997</c:v>
                </c:pt>
                <c:pt idx="1081">
                  <c:v>1203.5900000000001</c:v>
                </c:pt>
                <c:pt idx="1082">
                  <c:v>1204.6300000000001</c:v>
                </c:pt>
                <c:pt idx="1083">
                  <c:v>1205.6799999999998</c:v>
                </c:pt>
                <c:pt idx="1084">
                  <c:v>1206.75</c:v>
                </c:pt>
                <c:pt idx="1085">
                  <c:v>1207.8400000000001</c:v>
                </c:pt>
                <c:pt idx="1086">
                  <c:v>1208.8899999999999</c:v>
                </c:pt>
                <c:pt idx="1087">
                  <c:v>1210</c:v>
                </c:pt>
                <c:pt idx="1088">
                  <c:v>1211.08</c:v>
                </c:pt>
                <c:pt idx="1089">
                  <c:v>1212.1399999999999</c:v>
                </c:pt>
                <c:pt idx="1090">
                  <c:v>1213.27</c:v>
                </c:pt>
                <c:pt idx="1091">
                  <c:v>1214.3200000000002</c:v>
                </c:pt>
                <c:pt idx="1092">
                  <c:v>1215.3600000000001</c:v>
                </c:pt>
                <c:pt idx="1093">
                  <c:v>1216.44</c:v>
                </c:pt>
                <c:pt idx="1094">
                  <c:v>1217.4899999999998</c:v>
                </c:pt>
                <c:pt idx="1095">
                  <c:v>1218.54</c:v>
                </c:pt>
                <c:pt idx="1096">
                  <c:v>1219.5900000000001</c:v>
                </c:pt>
                <c:pt idx="1097">
                  <c:v>1220.6300000000001</c:v>
                </c:pt>
                <c:pt idx="1098">
                  <c:v>1221.6799999999998</c:v>
                </c:pt>
                <c:pt idx="1099">
                  <c:v>1222.75</c:v>
                </c:pt>
                <c:pt idx="1100">
                  <c:v>1223.7999999999997</c:v>
                </c:pt>
                <c:pt idx="1101">
                  <c:v>1224.8499999999999</c:v>
                </c:pt>
                <c:pt idx="1102">
                  <c:v>1225.8899999999999</c:v>
                </c:pt>
                <c:pt idx="1103">
                  <c:v>1226.9299999999998</c:v>
                </c:pt>
                <c:pt idx="1104">
                  <c:v>1228.02</c:v>
                </c:pt>
                <c:pt idx="1105">
                  <c:v>1229.0700000000002</c:v>
                </c:pt>
                <c:pt idx="1106">
                  <c:v>1230.1199999999999</c:v>
                </c:pt>
                <c:pt idx="1107">
                  <c:v>1231.17</c:v>
                </c:pt>
                <c:pt idx="1108">
                  <c:v>1232.21</c:v>
                </c:pt>
                <c:pt idx="1109">
                  <c:v>1233.2599999999998</c:v>
                </c:pt>
                <c:pt idx="1110">
                  <c:v>1234.31</c:v>
                </c:pt>
                <c:pt idx="1111">
                  <c:v>1235.3499999999999</c:v>
                </c:pt>
                <c:pt idx="1112">
                  <c:v>1236.44</c:v>
                </c:pt>
                <c:pt idx="1113">
                  <c:v>1237.4899999999998</c:v>
                </c:pt>
                <c:pt idx="1114">
                  <c:v>1238.56</c:v>
                </c:pt>
                <c:pt idx="1115">
                  <c:v>1239.5999999999999</c:v>
                </c:pt>
                <c:pt idx="1116">
                  <c:v>1240.6399999999999</c:v>
                </c:pt>
                <c:pt idx="1117">
                  <c:v>1241.6799999999998</c:v>
                </c:pt>
                <c:pt idx="1118">
                  <c:v>1242.7399999999998</c:v>
                </c:pt>
                <c:pt idx="1119">
                  <c:v>1243.79</c:v>
                </c:pt>
                <c:pt idx="1120">
                  <c:v>1244.8600000000001</c:v>
                </c:pt>
                <c:pt idx="1121">
                  <c:v>1245.9299999999998</c:v>
                </c:pt>
                <c:pt idx="1122">
                  <c:v>1246.98</c:v>
                </c:pt>
                <c:pt idx="1123">
                  <c:v>1248.02</c:v>
                </c:pt>
                <c:pt idx="1124">
                  <c:v>1249.0700000000002</c:v>
                </c:pt>
                <c:pt idx="1125">
                  <c:v>1250.1100000000001</c:v>
                </c:pt>
                <c:pt idx="1126">
                  <c:v>1251.1599999999999</c:v>
                </c:pt>
                <c:pt idx="1127">
                  <c:v>1252.2199999999998</c:v>
                </c:pt>
                <c:pt idx="1128">
                  <c:v>1253.2799999999997</c:v>
                </c:pt>
                <c:pt idx="1129">
                  <c:v>1254.3400000000001</c:v>
                </c:pt>
                <c:pt idx="1130">
                  <c:v>1255.4000000000001</c:v>
                </c:pt>
                <c:pt idx="1131">
                  <c:v>1256.4499999999998</c:v>
                </c:pt>
                <c:pt idx="1132">
                  <c:v>1257.5</c:v>
                </c:pt>
                <c:pt idx="1133">
                  <c:v>1258.5499999999997</c:v>
                </c:pt>
                <c:pt idx="1134">
                  <c:v>1259.5999999999999</c:v>
                </c:pt>
                <c:pt idx="1135">
                  <c:v>1260.6399999999999</c:v>
                </c:pt>
                <c:pt idx="1136">
                  <c:v>1261.6799999999998</c:v>
                </c:pt>
                <c:pt idx="1137">
                  <c:v>1262.7599999999998</c:v>
                </c:pt>
                <c:pt idx="1138">
                  <c:v>1263.8499999999999</c:v>
                </c:pt>
                <c:pt idx="1139">
                  <c:v>1264.92</c:v>
                </c:pt>
                <c:pt idx="1140">
                  <c:v>1265.96</c:v>
                </c:pt>
                <c:pt idx="1141">
                  <c:v>1267.0099999999998</c:v>
                </c:pt>
                <c:pt idx="1142">
                  <c:v>1268.0900000000001</c:v>
                </c:pt>
                <c:pt idx="1143">
                  <c:v>1269.1399999999999</c:v>
                </c:pt>
                <c:pt idx="1144">
                  <c:v>1270.19</c:v>
                </c:pt>
                <c:pt idx="1145">
                  <c:v>1271.2399999999998</c:v>
                </c:pt>
                <c:pt idx="1146">
                  <c:v>1272.92</c:v>
                </c:pt>
                <c:pt idx="1147">
                  <c:v>1273.9699999999998</c:v>
                </c:pt>
                <c:pt idx="1148">
                  <c:v>1275.06</c:v>
                </c:pt>
                <c:pt idx="1149">
                  <c:v>1276.1199999999999</c:v>
                </c:pt>
                <c:pt idx="1150">
                  <c:v>1277.17</c:v>
                </c:pt>
                <c:pt idx="1151">
                  <c:v>1278.2599999999998</c:v>
                </c:pt>
                <c:pt idx="1152">
                  <c:v>1279.2999999999997</c:v>
                </c:pt>
                <c:pt idx="1153">
                  <c:v>1280.67</c:v>
                </c:pt>
                <c:pt idx="1154">
                  <c:v>1281.73</c:v>
                </c:pt>
                <c:pt idx="1155">
                  <c:v>1282.77</c:v>
                </c:pt>
                <c:pt idx="1156">
                  <c:v>1283.8200000000002</c:v>
                </c:pt>
                <c:pt idx="1157">
                  <c:v>1284.8600000000001</c:v>
                </c:pt>
                <c:pt idx="1158">
                  <c:v>1285.9000000000001</c:v>
                </c:pt>
                <c:pt idx="1159">
                  <c:v>1286.9499999999998</c:v>
                </c:pt>
                <c:pt idx="1160">
                  <c:v>1287.9899999999998</c:v>
                </c:pt>
                <c:pt idx="1161">
                  <c:v>1289.04</c:v>
                </c:pt>
                <c:pt idx="1162">
                  <c:v>1290.1599999999999</c:v>
                </c:pt>
                <c:pt idx="1163">
                  <c:v>1291.21</c:v>
                </c:pt>
                <c:pt idx="1164">
                  <c:v>1292.2599999999998</c:v>
                </c:pt>
                <c:pt idx="1165">
                  <c:v>1293.31</c:v>
                </c:pt>
                <c:pt idx="1166">
                  <c:v>1294.3600000000001</c:v>
                </c:pt>
                <c:pt idx="1167">
                  <c:v>1295.4099999999999</c:v>
                </c:pt>
                <c:pt idx="1168">
                  <c:v>1296.4699999999998</c:v>
                </c:pt>
                <c:pt idx="1169">
                  <c:v>1297.5499999999997</c:v>
                </c:pt>
                <c:pt idx="1170">
                  <c:v>1298.5900000000001</c:v>
                </c:pt>
                <c:pt idx="1171">
                  <c:v>1299.6399999999999</c:v>
                </c:pt>
                <c:pt idx="1172">
                  <c:v>1300.69</c:v>
                </c:pt>
                <c:pt idx="1173">
                  <c:v>1301.77</c:v>
                </c:pt>
                <c:pt idx="1174">
                  <c:v>1302.81</c:v>
                </c:pt>
                <c:pt idx="1175">
                  <c:v>1303.8699999999999</c:v>
                </c:pt>
                <c:pt idx="1176">
                  <c:v>1304.9099999999999</c:v>
                </c:pt>
                <c:pt idx="1177">
                  <c:v>1305.96</c:v>
                </c:pt>
                <c:pt idx="1178">
                  <c:v>1307.0499999999997</c:v>
                </c:pt>
                <c:pt idx="1179">
                  <c:v>1308.1999999999998</c:v>
                </c:pt>
                <c:pt idx="1180">
                  <c:v>1309.33</c:v>
                </c:pt>
                <c:pt idx="1181">
                  <c:v>1310.3800000000001</c:v>
                </c:pt>
                <c:pt idx="1182">
                  <c:v>1311.44</c:v>
                </c:pt>
                <c:pt idx="1183">
                  <c:v>1312.5</c:v>
                </c:pt>
                <c:pt idx="1184">
                  <c:v>1313.5700000000002</c:v>
                </c:pt>
                <c:pt idx="1185">
                  <c:v>1314.65</c:v>
                </c:pt>
                <c:pt idx="1186">
                  <c:v>1315.6999999999998</c:v>
                </c:pt>
                <c:pt idx="1187">
                  <c:v>1316.75</c:v>
                </c:pt>
                <c:pt idx="1188">
                  <c:v>1317.79</c:v>
                </c:pt>
                <c:pt idx="1189">
                  <c:v>1318.8400000000001</c:v>
                </c:pt>
                <c:pt idx="1190">
                  <c:v>1319.8899999999999</c:v>
                </c:pt>
                <c:pt idx="1191">
                  <c:v>1320.94</c:v>
                </c:pt>
                <c:pt idx="1192">
                  <c:v>1321.98</c:v>
                </c:pt>
                <c:pt idx="1193">
                  <c:v>1323.0299999999997</c:v>
                </c:pt>
                <c:pt idx="1194">
                  <c:v>1324.08</c:v>
                </c:pt>
                <c:pt idx="1195">
                  <c:v>1325.1399999999999</c:v>
                </c:pt>
                <c:pt idx="1196">
                  <c:v>1326.19</c:v>
                </c:pt>
                <c:pt idx="1197">
                  <c:v>1327.2399999999998</c:v>
                </c:pt>
                <c:pt idx="1198">
                  <c:v>1328.2999999999997</c:v>
                </c:pt>
                <c:pt idx="1199">
                  <c:v>1329.44</c:v>
                </c:pt>
                <c:pt idx="1200">
                  <c:v>1330.5700000000002</c:v>
                </c:pt>
                <c:pt idx="1201">
                  <c:v>1331.62</c:v>
                </c:pt>
                <c:pt idx="1202">
                  <c:v>1332.67</c:v>
                </c:pt>
                <c:pt idx="1203">
                  <c:v>1333.71</c:v>
                </c:pt>
                <c:pt idx="1204">
                  <c:v>1334.7599999999998</c:v>
                </c:pt>
                <c:pt idx="1205">
                  <c:v>1335.83</c:v>
                </c:pt>
                <c:pt idx="1206">
                  <c:v>1336.87</c:v>
                </c:pt>
                <c:pt idx="1207">
                  <c:v>1337.92</c:v>
                </c:pt>
                <c:pt idx="1208">
                  <c:v>1338.9899999999998</c:v>
                </c:pt>
                <c:pt idx="1209">
                  <c:v>1340.04</c:v>
                </c:pt>
                <c:pt idx="1210">
                  <c:v>1341.08</c:v>
                </c:pt>
                <c:pt idx="1211">
                  <c:v>1342.13</c:v>
                </c:pt>
                <c:pt idx="1212">
                  <c:v>1343.1799999999998</c:v>
                </c:pt>
                <c:pt idx="1213">
                  <c:v>1344.2199999999998</c:v>
                </c:pt>
                <c:pt idx="1214">
                  <c:v>1345.2799999999997</c:v>
                </c:pt>
                <c:pt idx="1215">
                  <c:v>1346.33</c:v>
                </c:pt>
                <c:pt idx="1216">
                  <c:v>1347.37</c:v>
                </c:pt>
                <c:pt idx="1217">
                  <c:v>1348.4299999999998</c:v>
                </c:pt>
                <c:pt idx="1218">
                  <c:v>1349.56</c:v>
                </c:pt>
                <c:pt idx="1219">
                  <c:v>1350.6100000000001</c:v>
                </c:pt>
                <c:pt idx="1220">
                  <c:v>1351.6599999999999</c:v>
                </c:pt>
                <c:pt idx="1221">
                  <c:v>1352.7199999999998</c:v>
                </c:pt>
                <c:pt idx="1222">
                  <c:v>1353.8200000000002</c:v>
                </c:pt>
                <c:pt idx="1223">
                  <c:v>1354.92</c:v>
                </c:pt>
                <c:pt idx="1224">
                  <c:v>1355.96</c:v>
                </c:pt>
                <c:pt idx="1225">
                  <c:v>1357.0099999999998</c:v>
                </c:pt>
                <c:pt idx="1226">
                  <c:v>1358.06</c:v>
                </c:pt>
                <c:pt idx="1227">
                  <c:v>1359.1100000000001</c:v>
                </c:pt>
                <c:pt idx="1228">
                  <c:v>1360.15</c:v>
                </c:pt>
                <c:pt idx="1229">
                  <c:v>1361.37</c:v>
                </c:pt>
                <c:pt idx="1230">
                  <c:v>1362.4299999999998</c:v>
                </c:pt>
                <c:pt idx="1231">
                  <c:v>1363.4699999999998</c:v>
                </c:pt>
                <c:pt idx="1232">
                  <c:v>1364.52</c:v>
                </c:pt>
                <c:pt idx="1233">
                  <c:v>1365.58</c:v>
                </c:pt>
                <c:pt idx="1234">
                  <c:v>1366.63</c:v>
                </c:pt>
                <c:pt idx="1235">
                  <c:v>1367.71</c:v>
                </c:pt>
                <c:pt idx="1236">
                  <c:v>1368.77</c:v>
                </c:pt>
                <c:pt idx="1237">
                  <c:v>1369.83</c:v>
                </c:pt>
                <c:pt idx="1238">
                  <c:v>1370.9099999999999</c:v>
                </c:pt>
                <c:pt idx="1239">
                  <c:v>1371.9699999999998</c:v>
                </c:pt>
                <c:pt idx="1240">
                  <c:v>1373.0299999999997</c:v>
                </c:pt>
                <c:pt idx="1241">
                  <c:v>1374.08</c:v>
                </c:pt>
                <c:pt idx="1242">
                  <c:v>1375.1399999999999</c:v>
                </c:pt>
                <c:pt idx="1243">
                  <c:v>1376.21</c:v>
                </c:pt>
                <c:pt idx="1244">
                  <c:v>1377.27</c:v>
                </c:pt>
                <c:pt idx="1245">
                  <c:v>1378.33</c:v>
                </c:pt>
              </c:numCache>
            </c:numRef>
          </c:xVal>
          <c:yVal>
            <c:numRef>
              <c:f>Sheet1!$B$2:$B$1247</c:f>
              <c:numCache>
                <c:formatCode>General</c:formatCode>
                <c:ptCount val="1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11</c:v>
                </c:pt>
                <c:pt idx="21">
                  <c:v>10</c:v>
                </c:pt>
                <c:pt idx="22">
                  <c:v>11</c:v>
                </c:pt>
                <c:pt idx="23">
                  <c:v>10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10</c:v>
                </c:pt>
                <c:pt idx="28">
                  <c:v>11</c:v>
                </c:pt>
                <c:pt idx="29">
                  <c:v>11</c:v>
                </c:pt>
                <c:pt idx="30">
                  <c:v>10</c:v>
                </c:pt>
                <c:pt idx="31">
                  <c:v>10</c:v>
                </c:pt>
                <c:pt idx="32">
                  <c:v>12</c:v>
                </c:pt>
                <c:pt idx="33">
                  <c:v>11</c:v>
                </c:pt>
                <c:pt idx="34">
                  <c:v>12</c:v>
                </c:pt>
                <c:pt idx="35">
                  <c:v>12</c:v>
                </c:pt>
                <c:pt idx="36">
                  <c:v>11</c:v>
                </c:pt>
                <c:pt idx="37">
                  <c:v>11</c:v>
                </c:pt>
                <c:pt idx="38">
                  <c:v>10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10</c:v>
                </c:pt>
                <c:pt idx="44">
                  <c:v>10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10</c:v>
                </c:pt>
                <c:pt idx="50">
                  <c:v>11</c:v>
                </c:pt>
                <c:pt idx="51">
                  <c:v>10</c:v>
                </c:pt>
                <c:pt idx="52">
                  <c:v>10</c:v>
                </c:pt>
                <c:pt idx="53">
                  <c:v>12</c:v>
                </c:pt>
                <c:pt idx="54">
                  <c:v>12</c:v>
                </c:pt>
                <c:pt idx="55">
                  <c:v>11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10</c:v>
                </c:pt>
                <c:pt idx="65">
                  <c:v>11</c:v>
                </c:pt>
                <c:pt idx="66">
                  <c:v>10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10</c:v>
                </c:pt>
                <c:pt idx="71">
                  <c:v>10</c:v>
                </c:pt>
                <c:pt idx="72">
                  <c:v>11</c:v>
                </c:pt>
                <c:pt idx="73">
                  <c:v>11</c:v>
                </c:pt>
                <c:pt idx="74">
                  <c:v>12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11</c:v>
                </c:pt>
                <c:pt idx="81">
                  <c:v>11</c:v>
                </c:pt>
                <c:pt idx="82">
                  <c:v>10</c:v>
                </c:pt>
                <c:pt idx="83">
                  <c:v>11</c:v>
                </c:pt>
                <c:pt idx="84">
                  <c:v>11</c:v>
                </c:pt>
                <c:pt idx="85">
                  <c:v>11</c:v>
                </c:pt>
                <c:pt idx="86">
                  <c:v>11</c:v>
                </c:pt>
                <c:pt idx="87">
                  <c:v>10</c:v>
                </c:pt>
                <c:pt idx="88">
                  <c:v>10</c:v>
                </c:pt>
                <c:pt idx="89">
                  <c:v>11</c:v>
                </c:pt>
                <c:pt idx="90">
                  <c:v>11</c:v>
                </c:pt>
                <c:pt idx="91">
                  <c:v>10</c:v>
                </c:pt>
                <c:pt idx="92">
                  <c:v>11</c:v>
                </c:pt>
                <c:pt idx="93">
                  <c:v>12</c:v>
                </c:pt>
                <c:pt idx="94">
                  <c:v>11</c:v>
                </c:pt>
                <c:pt idx="95">
                  <c:v>11</c:v>
                </c:pt>
                <c:pt idx="96">
                  <c:v>11</c:v>
                </c:pt>
                <c:pt idx="97">
                  <c:v>11</c:v>
                </c:pt>
                <c:pt idx="98">
                  <c:v>11</c:v>
                </c:pt>
                <c:pt idx="99">
                  <c:v>10</c:v>
                </c:pt>
                <c:pt idx="100">
                  <c:v>11</c:v>
                </c:pt>
                <c:pt idx="101">
                  <c:v>11</c:v>
                </c:pt>
                <c:pt idx="102">
                  <c:v>10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10</c:v>
                </c:pt>
                <c:pt idx="107">
                  <c:v>11</c:v>
                </c:pt>
                <c:pt idx="108">
                  <c:v>9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12</c:v>
                </c:pt>
                <c:pt idx="113">
                  <c:v>11</c:v>
                </c:pt>
                <c:pt idx="114">
                  <c:v>11</c:v>
                </c:pt>
                <c:pt idx="115">
                  <c:v>10</c:v>
                </c:pt>
                <c:pt idx="116">
                  <c:v>11</c:v>
                </c:pt>
                <c:pt idx="117">
                  <c:v>12</c:v>
                </c:pt>
                <c:pt idx="118">
                  <c:v>11</c:v>
                </c:pt>
                <c:pt idx="119">
                  <c:v>11</c:v>
                </c:pt>
                <c:pt idx="120">
                  <c:v>11</c:v>
                </c:pt>
                <c:pt idx="121">
                  <c:v>12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12</c:v>
                </c:pt>
                <c:pt idx="127">
                  <c:v>11</c:v>
                </c:pt>
                <c:pt idx="128">
                  <c:v>11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11</c:v>
                </c:pt>
                <c:pt idx="133">
                  <c:v>9</c:v>
                </c:pt>
                <c:pt idx="134">
                  <c:v>12</c:v>
                </c:pt>
                <c:pt idx="135">
                  <c:v>1</c:v>
                </c:pt>
                <c:pt idx="136">
                  <c:v>2</c:v>
                </c:pt>
                <c:pt idx="137">
                  <c:v>4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4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2</c:v>
                </c:pt>
                <c:pt idx="156">
                  <c:v>2</c:v>
                </c:pt>
                <c:pt idx="157">
                  <c:v>1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3</c:v>
                </c:pt>
                <c:pt idx="163">
                  <c:v>2</c:v>
                </c:pt>
                <c:pt idx="164">
                  <c:v>1</c:v>
                </c:pt>
                <c:pt idx="165">
                  <c:v>1</c:v>
                </c:pt>
                <c:pt idx="166">
                  <c:v>2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3</c:v>
                </c:pt>
                <c:pt idx="172">
                  <c:v>1</c:v>
                </c:pt>
                <c:pt idx="173">
                  <c:v>1</c:v>
                </c:pt>
                <c:pt idx="174">
                  <c:v>0</c:v>
                </c:pt>
                <c:pt idx="175">
                  <c:v>1</c:v>
                </c:pt>
                <c:pt idx="176">
                  <c:v>2</c:v>
                </c:pt>
                <c:pt idx="177">
                  <c:v>1</c:v>
                </c:pt>
                <c:pt idx="178">
                  <c:v>1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3</c:v>
                </c:pt>
                <c:pt idx="183">
                  <c:v>2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2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2</c:v>
                </c:pt>
                <c:pt idx="198">
                  <c:v>1</c:v>
                </c:pt>
                <c:pt idx="199">
                  <c:v>0</c:v>
                </c:pt>
                <c:pt idx="200">
                  <c:v>5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9B-A847-8D69-4A2F88CCD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destination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Sheet1!$A$2:$A$1247</c:f>
              <c:numCache>
                <c:formatCode>General</c:formatCode>
                <c:ptCount val="1246"/>
                <c:pt idx="0">
                  <c:v>0</c:v>
                </c:pt>
                <c:pt idx="1">
                  <c:v>1.0499999999999972</c:v>
                </c:pt>
                <c:pt idx="2">
                  <c:v>2.0999999999999943</c:v>
                </c:pt>
                <c:pt idx="3">
                  <c:v>3.1499999999999915</c:v>
                </c:pt>
                <c:pt idx="4">
                  <c:v>4.1999999999999886</c:v>
                </c:pt>
                <c:pt idx="5">
                  <c:v>5.2599999999999909</c:v>
                </c:pt>
                <c:pt idx="6">
                  <c:v>6.3099999999999881</c:v>
                </c:pt>
                <c:pt idx="7">
                  <c:v>7.3599999999999994</c:v>
                </c:pt>
                <c:pt idx="8">
                  <c:v>8.4099999999999966</c:v>
                </c:pt>
                <c:pt idx="9">
                  <c:v>9.4599999999999937</c:v>
                </c:pt>
                <c:pt idx="10">
                  <c:v>10.5</c:v>
                </c:pt>
                <c:pt idx="11">
                  <c:v>11.539999999999992</c:v>
                </c:pt>
                <c:pt idx="12">
                  <c:v>12.579999999999998</c:v>
                </c:pt>
                <c:pt idx="13">
                  <c:v>13.61999999999999</c:v>
                </c:pt>
                <c:pt idx="14">
                  <c:v>14.649999999999991</c:v>
                </c:pt>
                <c:pt idx="15">
                  <c:v>15.689999999999998</c:v>
                </c:pt>
                <c:pt idx="16">
                  <c:v>16.72999999999999</c:v>
                </c:pt>
                <c:pt idx="17">
                  <c:v>17.769999999999982</c:v>
                </c:pt>
                <c:pt idx="18">
                  <c:v>18.810000000000002</c:v>
                </c:pt>
                <c:pt idx="19">
                  <c:v>19.859999999999985</c:v>
                </c:pt>
                <c:pt idx="20">
                  <c:v>20.900000000000006</c:v>
                </c:pt>
                <c:pt idx="21">
                  <c:v>21.939999999999998</c:v>
                </c:pt>
                <c:pt idx="22">
                  <c:v>22.97999999999999</c:v>
                </c:pt>
                <c:pt idx="23">
                  <c:v>24.03</c:v>
                </c:pt>
                <c:pt idx="24">
                  <c:v>25.069999999999993</c:v>
                </c:pt>
                <c:pt idx="25">
                  <c:v>26.120000000000005</c:v>
                </c:pt>
                <c:pt idx="26">
                  <c:v>27.159999999999997</c:v>
                </c:pt>
                <c:pt idx="27">
                  <c:v>28.210000000000008</c:v>
                </c:pt>
                <c:pt idx="28">
                  <c:v>29.25</c:v>
                </c:pt>
                <c:pt idx="29">
                  <c:v>30.299999999999983</c:v>
                </c:pt>
                <c:pt idx="30">
                  <c:v>31.349999999999994</c:v>
                </c:pt>
                <c:pt idx="31">
                  <c:v>32.389999999999986</c:v>
                </c:pt>
                <c:pt idx="32">
                  <c:v>33.44</c:v>
                </c:pt>
                <c:pt idx="33">
                  <c:v>34.489999999999981</c:v>
                </c:pt>
                <c:pt idx="34">
                  <c:v>35.539999999999992</c:v>
                </c:pt>
                <c:pt idx="35">
                  <c:v>36.590000000000003</c:v>
                </c:pt>
                <c:pt idx="36">
                  <c:v>37.639999999999986</c:v>
                </c:pt>
                <c:pt idx="37">
                  <c:v>38.69</c:v>
                </c:pt>
                <c:pt idx="38">
                  <c:v>39.75</c:v>
                </c:pt>
                <c:pt idx="39">
                  <c:v>40.799999999999983</c:v>
                </c:pt>
                <c:pt idx="40">
                  <c:v>41.849999999999994</c:v>
                </c:pt>
                <c:pt idx="41">
                  <c:v>42.91</c:v>
                </c:pt>
                <c:pt idx="42">
                  <c:v>43.960000000000008</c:v>
                </c:pt>
                <c:pt idx="43">
                  <c:v>45.019999999999982</c:v>
                </c:pt>
                <c:pt idx="44">
                  <c:v>46.069999999999993</c:v>
                </c:pt>
                <c:pt idx="45">
                  <c:v>47.129999999999995</c:v>
                </c:pt>
                <c:pt idx="46">
                  <c:v>48.19</c:v>
                </c:pt>
                <c:pt idx="47">
                  <c:v>49.25</c:v>
                </c:pt>
                <c:pt idx="48">
                  <c:v>50.299999999999983</c:v>
                </c:pt>
                <c:pt idx="49">
                  <c:v>51.359999999999985</c:v>
                </c:pt>
                <c:pt idx="50">
                  <c:v>52.419999999999987</c:v>
                </c:pt>
                <c:pt idx="51">
                  <c:v>53.47999999999999</c:v>
                </c:pt>
                <c:pt idx="52">
                  <c:v>54.539999999999992</c:v>
                </c:pt>
                <c:pt idx="53">
                  <c:v>55.599999999999994</c:v>
                </c:pt>
                <c:pt idx="54">
                  <c:v>56.66</c:v>
                </c:pt>
                <c:pt idx="55">
                  <c:v>57.72</c:v>
                </c:pt>
                <c:pt idx="56">
                  <c:v>58.789999999999992</c:v>
                </c:pt>
                <c:pt idx="57">
                  <c:v>59.849999999999994</c:v>
                </c:pt>
                <c:pt idx="58">
                  <c:v>60.91</c:v>
                </c:pt>
                <c:pt idx="59">
                  <c:v>61.97999999999999</c:v>
                </c:pt>
                <c:pt idx="60">
                  <c:v>63.039999999999992</c:v>
                </c:pt>
                <c:pt idx="61">
                  <c:v>64.109999999999985</c:v>
                </c:pt>
                <c:pt idx="62">
                  <c:v>65.169999999999987</c:v>
                </c:pt>
                <c:pt idx="63">
                  <c:v>66.239999999999981</c:v>
                </c:pt>
                <c:pt idx="64">
                  <c:v>67.31</c:v>
                </c:pt>
                <c:pt idx="65">
                  <c:v>68.38</c:v>
                </c:pt>
                <c:pt idx="66">
                  <c:v>69.449999999999989</c:v>
                </c:pt>
                <c:pt idx="67">
                  <c:v>70.519999999999982</c:v>
                </c:pt>
                <c:pt idx="68">
                  <c:v>71.59</c:v>
                </c:pt>
                <c:pt idx="69">
                  <c:v>72.66</c:v>
                </c:pt>
                <c:pt idx="70">
                  <c:v>73.72999999999999</c:v>
                </c:pt>
                <c:pt idx="71">
                  <c:v>74.799999999999983</c:v>
                </c:pt>
                <c:pt idx="72">
                  <c:v>75.87</c:v>
                </c:pt>
                <c:pt idx="73">
                  <c:v>76.94</c:v>
                </c:pt>
                <c:pt idx="74">
                  <c:v>78.009999999999991</c:v>
                </c:pt>
                <c:pt idx="75">
                  <c:v>79.09</c:v>
                </c:pt>
                <c:pt idx="76">
                  <c:v>80.16</c:v>
                </c:pt>
                <c:pt idx="77">
                  <c:v>81.22999999999999</c:v>
                </c:pt>
                <c:pt idx="78">
                  <c:v>82.31</c:v>
                </c:pt>
                <c:pt idx="79">
                  <c:v>83.38</c:v>
                </c:pt>
                <c:pt idx="80">
                  <c:v>84.460000000000008</c:v>
                </c:pt>
                <c:pt idx="81">
                  <c:v>85.53</c:v>
                </c:pt>
                <c:pt idx="82">
                  <c:v>86.609999999999985</c:v>
                </c:pt>
                <c:pt idx="83">
                  <c:v>87.69</c:v>
                </c:pt>
                <c:pt idx="84">
                  <c:v>88.769999999999982</c:v>
                </c:pt>
                <c:pt idx="85">
                  <c:v>89.84</c:v>
                </c:pt>
                <c:pt idx="86">
                  <c:v>90.919999999999987</c:v>
                </c:pt>
                <c:pt idx="87">
                  <c:v>92</c:v>
                </c:pt>
                <c:pt idx="88">
                  <c:v>93.079999999999984</c:v>
                </c:pt>
                <c:pt idx="89">
                  <c:v>94.16</c:v>
                </c:pt>
                <c:pt idx="90">
                  <c:v>95.239999999999981</c:v>
                </c:pt>
                <c:pt idx="91">
                  <c:v>96.329999999999984</c:v>
                </c:pt>
                <c:pt idx="92">
                  <c:v>97.41</c:v>
                </c:pt>
                <c:pt idx="93">
                  <c:v>98.489999999999981</c:v>
                </c:pt>
                <c:pt idx="94">
                  <c:v>99.57</c:v>
                </c:pt>
                <c:pt idx="95">
                  <c:v>100.66</c:v>
                </c:pt>
                <c:pt idx="96">
                  <c:v>101.73999999999998</c:v>
                </c:pt>
                <c:pt idx="97">
                  <c:v>102.82999999999998</c:v>
                </c:pt>
                <c:pt idx="98">
                  <c:v>103.91</c:v>
                </c:pt>
                <c:pt idx="99">
                  <c:v>105</c:v>
                </c:pt>
                <c:pt idx="100">
                  <c:v>106.07999999999998</c:v>
                </c:pt>
                <c:pt idx="101">
                  <c:v>107.16999999999999</c:v>
                </c:pt>
                <c:pt idx="102">
                  <c:v>108.25999999999999</c:v>
                </c:pt>
                <c:pt idx="103">
                  <c:v>109.35</c:v>
                </c:pt>
                <c:pt idx="104">
                  <c:v>110.44</c:v>
                </c:pt>
                <c:pt idx="105">
                  <c:v>111.53</c:v>
                </c:pt>
                <c:pt idx="106">
                  <c:v>112.62</c:v>
                </c:pt>
                <c:pt idx="107">
                  <c:v>113.71000000000001</c:v>
                </c:pt>
                <c:pt idx="108">
                  <c:v>114.79999999999998</c:v>
                </c:pt>
                <c:pt idx="109">
                  <c:v>115.88999999999999</c:v>
                </c:pt>
                <c:pt idx="110">
                  <c:v>116.98999999999998</c:v>
                </c:pt>
                <c:pt idx="111">
                  <c:v>118.32</c:v>
                </c:pt>
                <c:pt idx="112">
                  <c:v>119.41999999999999</c:v>
                </c:pt>
                <c:pt idx="113">
                  <c:v>120.60999999999999</c:v>
                </c:pt>
                <c:pt idx="114">
                  <c:v>121.71000000000001</c:v>
                </c:pt>
                <c:pt idx="115">
                  <c:v>122.81</c:v>
                </c:pt>
                <c:pt idx="116">
                  <c:v>123.91</c:v>
                </c:pt>
                <c:pt idx="117">
                  <c:v>125.00999999999999</c:v>
                </c:pt>
                <c:pt idx="118">
                  <c:v>126.12</c:v>
                </c:pt>
                <c:pt idx="119">
                  <c:v>127.22</c:v>
                </c:pt>
                <c:pt idx="120">
                  <c:v>128.32999999999998</c:v>
                </c:pt>
                <c:pt idx="121">
                  <c:v>129.88999999999999</c:v>
                </c:pt>
                <c:pt idx="122">
                  <c:v>130.98999999999998</c:v>
                </c:pt>
                <c:pt idx="123">
                  <c:v>132.1</c:v>
                </c:pt>
                <c:pt idx="124">
                  <c:v>133.22</c:v>
                </c:pt>
                <c:pt idx="125">
                  <c:v>134.32999999999998</c:v>
                </c:pt>
                <c:pt idx="126">
                  <c:v>135.44</c:v>
                </c:pt>
                <c:pt idx="127">
                  <c:v>136.54999999999998</c:v>
                </c:pt>
                <c:pt idx="128">
                  <c:v>137.66</c:v>
                </c:pt>
                <c:pt idx="129">
                  <c:v>138.78</c:v>
                </c:pt>
                <c:pt idx="130">
                  <c:v>140.25</c:v>
                </c:pt>
                <c:pt idx="131">
                  <c:v>141.63</c:v>
                </c:pt>
                <c:pt idx="132">
                  <c:v>142.73999999999998</c:v>
                </c:pt>
                <c:pt idx="133">
                  <c:v>143.85999999999999</c:v>
                </c:pt>
                <c:pt idx="134">
                  <c:v>163.02000000000001</c:v>
                </c:pt>
                <c:pt idx="135">
                  <c:v>164.15</c:v>
                </c:pt>
                <c:pt idx="136">
                  <c:v>165.29999999999998</c:v>
                </c:pt>
                <c:pt idx="137">
                  <c:v>166.45000000000002</c:v>
                </c:pt>
                <c:pt idx="138">
                  <c:v>167.57000000000002</c:v>
                </c:pt>
                <c:pt idx="139">
                  <c:v>168.70000000000002</c:v>
                </c:pt>
                <c:pt idx="140">
                  <c:v>169.83</c:v>
                </c:pt>
                <c:pt idx="141">
                  <c:v>170.98</c:v>
                </c:pt>
                <c:pt idx="142">
                  <c:v>172.1</c:v>
                </c:pt>
                <c:pt idx="143">
                  <c:v>173.27</c:v>
                </c:pt>
                <c:pt idx="144">
                  <c:v>174.39000000000001</c:v>
                </c:pt>
                <c:pt idx="145">
                  <c:v>175.52</c:v>
                </c:pt>
                <c:pt idx="146">
                  <c:v>176.66</c:v>
                </c:pt>
                <c:pt idx="147">
                  <c:v>177.79</c:v>
                </c:pt>
                <c:pt idx="148">
                  <c:v>178.91</c:v>
                </c:pt>
                <c:pt idx="149">
                  <c:v>180.04</c:v>
                </c:pt>
                <c:pt idx="150">
                  <c:v>181.16</c:v>
                </c:pt>
                <c:pt idx="151">
                  <c:v>182.29</c:v>
                </c:pt>
                <c:pt idx="152">
                  <c:v>183.41</c:v>
                </c:pt>
                <c:pt idx="153">
                  <c:v>184.55999999999997</c:v>
                </c:pt>
                <c:pt idx="154">
                  <c:v>185.68999999999997</c:v>
                </c:pt>
                <c:pt idx="155">
                  <c:v>186.80999999999997</c:v>
                </c:pt>
                <c:pt idx="156">
                  <c:v>187.93999999999997</c:v>
                </c:pt>
                <c:pt idx="157">
                  <c:v>189.05999999999997</c:v>
                </c:pt>
                <c:pt idx="158">
                  <c:v>190.23</c:v>
                </c:pt>
                <c:pt idx="159">
                  <c:v>191.35999999999999</c:v>
                </c:pt>
                <c:pt idx="160">
                  <c:v>192.48</c:v>
                </c:pt>
                <c:pt idx="161">
                  <c:v>193.6</c:v>
                </c:pt>
                <c:pt idx="162">
                  <c:v>194.72</c:v>
                </c:pt>
                <c:pt idx="163">
                  <c:v>195.86999999999998</c:v>
                </c:pt>
                <c:pt idx="164">
                  <c:v>197.02</c:v>
                </c:pt>
                <c:pt idx="165">
                  <c:v>198.15</c:v>
                </c:pt>
                <c:pt idx="166">
                  <c:v>199.28</c:v>
                </c:pt>
                <c:pt idx="167">
                  <c:v>200.4</c:v>
                </c:pt>
                <c:pt idx="168">
                  <c:v>201.53</c:v>
                </c:pt>
                <c:pt idx="169">
                  <c:v>202.65</c:v>
                </c:pt>
                <c:pt idx="170">
                  <c:v>203.78</c:v>
                </c:pt>
                <c:pt idx="171">
                  <c:v>204.92</c:v>
                </c:pt>
                <c:pt idx="172">
                  <c:v>206.07000000000002</c:v>
                </c:pt>
                <c:pt idx="173">
                  <c:v>207.30999999999997</c:v>
                </c:pt>
                <c:pt idx="174">
                  <c:v>208.42999999999998</c:v>
                </c:pt>
                <c:pt idx="175">
                  <c:v>209.54999999999998</c:v>
                </c:pt>
                <c:pt idx="176">
                  <c:v>210.70000000000002</c:v>
                </c:pt>
                <c:pt idx="177">
                  <c:v>211.82000000000002</c:v>
                </c:pt>
                <c:pt idx="178">
                  <c:v>212.95000000000002</c:v>
                </c:pt>
                <c:pt idx="179">
                  <c:v>214.1</c:v>
                </c:pt>
                <c:pt idx="180">
                  <c:v>215.22</c:v>
                </c:pt>
                <c:pt idx="181">
                  <c:v>216.35</c:v>
                </c:pt>
                <c:pt idx="182">
                  <c:v>217.47</c:v>
                </c:pt>
                <c:pt idx="183">
                  <c:v>218.6</c:v>
                </c:pt>
                <c:pt idx="184">
                  <c:v>219.72</c:v>
                </c:pt>
                <c:pt idx="185">
                  <c:v>220.85</c:v>
                </c:pt>
                <c:pt idx="186">
                  <c:v>221.97</c:v>
                </c:pt>
                <c:pt idx="187">
                  <c:v>223.12999999999997</c:v>
                </c:pt>
                <c:pt idx="188">
                  <c:v>224.24999999999997</c:v>
                </c:pt>
                <c:pt idx="189">
                  <c:v>225.37999999999997</c:v>
                </c:pt>
                <c:pt idx="190">
                  <c:v>226.49999999999997</c:v>
                </c:pt>
                <c:pt idx="191">
                  <c:v>228.46</c:v>
                </c:pt>
                <c:pt idx="192">
                  <c:v>229.58</c:v>
                </c:pt>
                <c:pt idx="193">
                  <c:v>230.70000000000002</c:v>
                </c:pt>
                <c:pt idx="194">
                  <c:v>231.83</c:v>
                </c:pt>
                <c:pt idx="195">
                  <c:v>232.95000000000002</c:v>
                </c:pt>
                <c:pt idx="196">
                  <c:v>234.10999999999999</c:v>
                </c:pt>
                <c:pt idx="197">
                  <c:v>235.23</c:v>
                </c:pt>
                <c:pt idx="198">
                  <c:v>236.35</c:v>
                </c:pt>
                <c:pt idx="199">
                  <c:v>237.47</c:v>
                </c:pt>
                <c:pt idx="200">
                  <c:v>238.59</c:v>
                </c:pt>
                <c:pt idx="201">
                  <c:v>239.59</c:v>
                </c:pt>
                <c:pt idx="202">
                  <c:v>240.61000000000004</c:v>
                </c:pt>
                <c:pt idx="203">
                  <c:v>241.62000000000003</c:v>
                </c:pt>
                <c:pt idx="204">
                  <c:v>242.63000000000002</c:v>
                </c:pt>
                <c:pt idx="205">
                  <c:v>243.65</c:v>
                </c:pt>
                <c:pt idx="206">
                  <c:v>244.66000000000005</c:v>
                </c:pt>
                <c:pt idx="207">
                  <c:v>245.68000000000004</c:v>
                </c:pt>
                <c:pt idx="208">
                  <c:v>246.69000000000003</c:v>
                </c:pt>
                <c:pt idx="209">
                  <c:v>247.70000000000002</c:v>
                </c:pt>
                <c:pt idx="210">
                  <c:v>248.72</c:v>
                </c:pt>
                <c:pt idx="211">
                  <c:v>249.73000000000005</c:v>
                </c:pt>
                <c:pt idx="212">
                  <c:v>250.74000000000004</c:v>
                </c:pt>
                <c:pt idx="213">
                  <c:v>251.76000000000002</c:v>
                </c:pt>
                <c:pt idx="214">
                  <c:v>252.77</c:v>
                </c:pt>
                <c:pt idx="215">
                  <c:v>253.78</c:v>
                </c:pt>
                <c:pt idx="216">
                  <c:v>254.80000000000004</c:v>
                </c:pt>
                <c:pt idx="217">
                  <c:v>260.94000000000005</c:v>
                </c:pt>
                <c:pt idx="218">
                  <c:v>261.95000000000005</c:v>
                </c:pt>
                <c:pt idx="219">
                  <c:v>262.96000000000004</c:v>
                </c:pt>
                <c:pt idx="220">
                  <c:v>263.98</c:v>
                </c:pt>
                <c:pt idx="221">
                  <c:v>264.99</c:v>
                </c:pt>
                <c:pt idx="222">
                  <c:v>266.01</c:v>
                </c:pt>
                <c:pt idx="223">
                  <c:v>267.02</c:v>
                </c:pt>
                <c:pt idx="224">
                  <c:v>268.04000000000008</c:v>
                </c:pt>
                <c:pt idx="225">
                  <c:v>269.06000000000006</c:v>
                </c:pt>
                <c:pt idx="226">
                  <c:v>270.08000000000004</c:v>
                </c:pt>
                <c:pt idx="227">
                  <c:v>271.09000000000003</c:v>
                </c:pt>
                <c:pt idx="228">
                  <c:v>272.11</c:v>
                </c:pt>
                <c:pt idx="229">
                  <c:v>273.12</c:v>
                </c:pt>
                <c:pt idx="230">
                  <c:v>274.14</c:v>
                </c:pt>
                <c:pt idx="231">
                  <c:v>275.14999999999998</c:v>
                </c:pt>
                <c:pt idx="232">
                  <c:v>276.17000000000007</c:v>
                </c:pt>
                <c:pt idx="233">
                  <c:v>277.18000000000006</c:v>
                </c:pt>
                <c:pt idx="234">
                  <c:v>278.20000000000005</c:v>
                </c:pt>
                <c:pt idx="235">
                  <c:v>279.21000000000004</c:v>
                </c:pt>
                <c:pt idx="236">
                  <c:v>280.23</c:v>
                </c:pt>
                <c:pt idx="237">
                  <c:v>281.24</c:v>
                </c:pt>
                <c:pt idx="238">
                  <c:v>282.26</c:v>
                </c:pt>
                <c:pt idx="239">
                  <c:v>283.27</c:v>
                </c:pt>
                <c:pt idx="240">
                  <c:v>284.29000000000008</c:v>
                </c:pt>
                <c:pt idx="241">
                  <c:v>285.31000000000006</c:v>
                </c:pt>
                <c:pt idx="242">
                  <c:v>286.33000000000004</c:v>
                </c:pt>
                <c:pt idx="243">
                  <c:v>287.34000000000003</c:v>
                </c:pt>
                <c:pt idx="244">
                  <c:v>288.36</c:v>
                </c:pt>
                <c:pt idx="245">
                  <c:v>289.37</c:v>
                </c:pt>
                <c:pt idx="246">
                  <c:v>290.39</c:v>
                </c:pt>
                <c:pt idx="247">
                  <c:v>291.39999999999998</c:v>
                </c:pt>
                <c:pt idx="248">
                  <c:v>292.42000000000007</c:v>
                </c:pt>
                <c:pt idx="249">
                  <c:v>293.43000000000006</c:v>
                </c:pt>
                <c:pt idx="250">
                  <c:v>294.44000000000005</c:v>
                </c:pt>
                <c:pt idx="251">
                  <c:v>295.46000000000004</c:v>
                </c:pt>
                <c:pt idx="252">
                  <c:v>296.47000000000003</c:v>
                </c:pt>
                <c:pt idx="253">
                  <c:v>297.49</c:v>
                </c:pt>
                <c:pt idx="254">
                  <c:v>298.5</c:v>
                </c:pt>
                <c:pt idx="255">
                  <c:v>299.51</c:v>
                </c:pt>
                <c:pt idx="256">
                  <c:v>300.52999999999997</c:v>
                </c:pt>
                <c:pt idx="257">
                  <c:v>301.54000000000008</c:v>
                </c:pt>
                <c:pt idx="258">
                  <c:v>302.56000000000006</c:v>
                </c:pt>
                <c:pt idx="259">
                  <c:v>303.57000000000005</c:v>
                </c:pt>
                <c:pt idx="260">
                  <c:v>304.59000000000003</c:v>
                </c:pt>
                <c:pt idx="261">
                  <c:v>305.60000000000002</c:v>
                </c:pt>
                <c:pt idx="262">
                  <c:v>306.62</c:v>
                </c:pt>
                <c:pt idx="263">
                  <c:v>307.63</c:v>
                </c:pt>
                <c:pt idx="264">
                  <c:v>308.64999999999998</c:v>
                </c:pt>
                <c:pt idx="265">
                  <c:v>309.66000000000008</c:v>
                </c:pt>
                <c:pt idx="266">
                  <c:v>310.68000000000006</c:v>
                </c:pt>
                <c:pt idx="267">
                  <c:v>311.69000000000005</c:v>
                </c:pt>
                <c:pt idx="268">
                  <c:v>312.71000000000004</c:v>
                </c:pt>
                <c:pt idx="269">
                  <c:v>313.72000000000003</c:v>
                </c:pt>
                <c:pt idx="270">
                  <c:v>314.74</c:v>
                </c:pt>
                <c:pt idx="271">
                  <c:v>315.75</c:v>
                </c:pt>
                <c:pt idx="272">
                  <c:v>316.77</c:v>
                </c:pt>
                <c:pt idx="273">
                  <c:v>320.10000000000002</c:v>
                </c:pt>
                <c:pt idx="274">
                  <c:v>321.11</c:v>
                </c:pt>
                <c:pt idx="275">
                  <c:v>322.12</c:v>
                </c:pt>
                <c:pt idx="276">
                  <c:v>323.14</c:v>
                </c:pt>
                <c:pt idx="277">
                  <c:v>324.14999999999998</c:v>
                </c:pt>
                <c:pt idx="278">
                  <c:v>325.17000000000007</c:v>
                </c:pt>
                <c:pt idx="279">
                  <c:v>326.19000000000005</c:v>
                </c:pt>
                <c:pt idx="280">
                  <c:v>327.20000000000005</c:v>
                </c:pt>
                <c:pt idx="281">
                  <c:v>328.22</c:v>
                </c:pt>
                <c:pt idx="282">
                  <c:v>329.23</c:v>
                </c:pt>
                <c:pt idx="283">
                  <c:v>330.25</c:v>
                </c:pt>
                <c:pt idx="284">
                  <c:v>331.26</c:v>
                </c:pt>
                <c:pt idx="285">
                  <c:v>332.27</c:v>
                </c:pt>
                <c:pt idx="286">
                  <c:v>333.29000000000008</c:v>
                </c:pt>
                <c:pt idx="287">
                  <c:v>334.30000000000007</c:v>
                </c:pt>
                <c:pt idx="288">
                  <c:v>335.32000000000005</c:v>
                </c:pt>
                <c:pt idx="289">
                  <c:v>336.33000000000004</c:v>
                </c:pt>
                <c:pt idx="290">
                  <c:v>337.35</c:v>
                </c:pt>
                <c:pt idx="291">
                  <c:v>338.37</c:v>
                </c:pt>
                <c:pt idx="292">
                  <c:v>339.39</c:v>
                </c:pt>
                <c:pt idx="293">
                  <c:v>340.41000000000008</c:v>
                </c:pt>
                <c:pt idx="294">
                  <c:v>341.42000000000007</c:v>
                </c:pt>
                <c:pt idx="295">
                  <c:v>342.44000000000005</c:v>
                </c:pt>
                <c:pt idx="296">
                  <c:v>343.46000000000004</c:v>
                </c:pt>
                <c:pt idx="297">
                  <c:v>344.47</c:v>
                </c:pt>
                <c:pt idx="298">
                  <c:v>345.49</c:v>
                </c:pt>
                <c:pt idx="299">
                  <c:v>346.5</c:v>
                </c:pt>
                <c:pt idx="300">
                  <c:v>351.35</c:v>
                </c:pt>
                <c:pt idx="301">
                  <c:v>352.37</c:v>
                </c:pt>
                <c:pt idx="302">
                  <c:v>353.38</c:v>
                </c:pt>
                <c:pt idx="303">
                  <c:v>354.4</c:v>
                </c:pt>
                <c:pt idx="304">
                  <c:v>355.41000000000008</c:v>
                </c:pt>
                <c:pt idx="305">
                  <c:v>356.43000000000006</c:v>
                </c:pt>
                <c:pt idx="306">
                  <c:v>357.44000000000005</c:v>
                </c:pt>
                <c:pt idx="307">
                  <c:v>358.48</c:v>
                </c:pt>
                <c:pt idx="308">
                  <c:v>359.5</c:v>
                </c:pt>
                <c:pt idx="309">
                  <c:v>360.51</c:v>
                </c:pt>
                <c:pt idx="310">
                  <c:v>361.52</c:v>
                </c:pt>
                <c:pt idx="311">
                  <c:v>362.54000000000008</c:v>
                </c:pt>
                <c:pt idx="312">
                  <c:v>363.55000000000007</c:v>
                </c:pt>
                <c:pt idx="313">
                  <c:v>364.57000000000005</c:v>
                </c:pt>
                <c:pt idx="314">
                  <c:v>365.58000000000004</c:v>
                </c:pt>
                <c:pt idx="315">
                  <c:v>366.6</c:v>
                </c:pt>
                <c:pt idx="316">
                  <c:v>367.61</c:v>
                </c:pt>
                <c:pt idx="317">
                  <c:v>368.63</c:v>
                </c:pt>
                <c:pt idx="318">
                  <c:v>369.64</c:v>
                </c:pt>
                <c:pt idx="319">
                  <c:v>370.65</c:v>
                </c:pt>
                <c:pt idx="320">
                  <c:v>371.67000000000007</c:v>
                </c:pt>
                <c:pt idx="321">
                  <c:v>372.69000000000005</c:v>
                </c:pt>
                <c:pt idx="322">
                  <c:v>373.71000000000004</c:v>
                </c:pt>
                <c:pt idx="323">
                  <c:v>374.72</c:v>
                </c:pt>
                <c:pt idx="324">
                  <c:v>375.74</c:v>
                </c:pt>
                <c:pt idx="325">
                  <c:v>376.75</c:v>
                </c:pt>
                <c:pt idx="326">
                  <c:v>377.77</c:v>
                </c:pt>
                <c:pt idx="327">
                  <c:v>378.78</c:v>
                </c:pt>
                <c:pt idx="328">
                  <c:v>379.80000000000007</c:v>
                </c:pt>
                <c:pt idx="329">
                  <c:v>380.81000000000006</c:v>
                </c:pt>
                <c:pt idx="330">
                  <c:v>381.83000000000004</c:v>
                </c:pt>
                <c:pt idx="331">
                  <c:v>382.84000000000003</c:v>
                </c:pt>
                <c:pt idx="332">
                  <c:v>383.86</c:v>
                </c:pt>
                <c:pt idx="333">
                  <c:v>384.87</c:v>
                </c:pt>
                <c:pt idx="334">
                  <c:v>385.88</c:v>
                </c:pt>
                <c:pt idx="335">
                  <c:v>386.90000000000009</c:v>
                </c:pt>
                <c:pt idx="336">
                  <c:v>387.91000000000008</c:v>
                </c:pt>
                <c:pt idx="337">
                  <c:v>388.93000000000006</c:v>
                </c:pt>
                <c:pt idx="338">
                  <c:v>389.98</c:v>
                </c:pt>
                <c:pt idx="339">
                  <c:v>391</c:v>
                </c:pt>
                <c:pt idx="340">
                  <c:v>392.0200000000001</c:v>
                </c:pt>
                <c:pt idx="341">
                  <c:v>393.04000000000008</c:v>
                </c:pt>
                <c:pt idx="342">
                  <c:v>394.06000000000006</c:v>
                </c:pt>
                <c:pt idx="343">
                  <c:v>395.1</c:v>
                </c:pt>
                <c:pt idx="344">
                  <c:v>396.12</c:v>
                </c:pt>
                <c:pt idx="345">
                  <c:v>397.16000000000008</c:v>
                </c:pt>
                <c:pt idx="346">
                  <c:v>398.17000000000007</c:v>
                </c:pt>
                <c:pt idx="347">
                  <c:v>399.19000000000005</c:v>
                </c:pt>
                <c:pt idx="348">
                  <c:v>400.20000000000005</c:v>
                </c:pt>
                <c:pt idx="349">
                  <c:v>401.2700000000001</c:v>
                </c:pt>
                <c:pt idx="350">
                  <c:v>402.57000000000005</c:v>
                </c:pt>
                <c:pt idx="351">
                  <c:v>403.6</c:v>
                </c:pt>
                <c:pt idx="352">
                  <c:v>404.62</c:v>
                </c:pt>
                <c:pt idx="353">
                  <c:v>405.67000000000007</c:v>
                </c:pt>
                <c:pt idx="354">
                  <c:v>406.69000000000005</c:v>
                </c:pt>
                <c:pt idx="355">
                  <c:v>407.7600000000001</c:v>
                </c:pt>
                <c:pt idx="356">
                  <c:v>408.86</c:v>
                </c:pt>
                <c:pt idx="357">
                  <c:v>409.88000000000011</c:v>
                </c:pt>
                <c:pt idx="358">
                  <c:v>410.92000000000007</c:v>
                </c:pt>
                <c:pt idx="359">
                  <c:v>411.96000000000004</c:v>
                </c:pt>
                <c:pt idx="360">
                  <c:v>412.99</c:v>
                </c:pt>
                <c:pt idx="361">
                  <c:v>414.03000000000009</c:v>
                </c:pt>
                <c:pt idx="362">
                  <c:v>415.05000000000007</c:v>
                </c:pt>
                <c:pt idx="363">
                  <c:v>416.1400000000001</c:v>
                </c:pt>
                <c:pt idx="364">
                  <c:v>417.19000000000005</c:v>
                </c:pt>
                <c:pt idx="365">
                  <c:v>418.24</c:v>
                </c:pt>
                <c:pt idx="366">
                  <c:v>419.29000000000008</c:v>
                </c:pt>
                <c:pt idx="367">
                  <c:v>420.35</c:v>
                </c:pt>
                <c:pt idx="368">
                  <c:v>421.40000000000009</c:v>
                </c:pt>
                <c:pt idx="369">
                  <c:v>422.45000000000005</c:v>
                </c:pt>
                <c:pt idx="370">
                  <c:v>423.5</c:v>
                </c:pt>
                <c:pt idx="371">
                  <c:v>424.55000000000007</c:v>
                </c:pt>
                <c:pt idx="372">
                  <c:v>425.6</c:v>
                </c:pt>
                <c:pt idx="373">
                  <c:v>426.66000000000008</c:v>
                </c:pt>
                <c:pt idx="374">
                  <c:v>427.71000000000004</c:v>
                </c:pt>
                <c:pt idx="375">
                  <c:v>428.7600000000001</c:v>
                </c:pt>
                <c:pt idx="376">
                  <c:v>429.82000000000005</c:v>
                </c:pt>
                <c:pt idx="377">
                  <c:v>430.87</c:v>
                </c:pt>
                <c:pt idx="378">
                  <c:v>431.92000000000007</c:v>
                </c:pt>
                <c:pt idx="379">
                  <c:v>432.97</c:v>
                </c:pt>
                <c:pt idx="380">
                  <c:v>434.03000000000009</c:v>
                </c:pt>
                <c:pt idx="381">
                  <c:v>435.08000000000004</c:v>
                </c:pt>
                <c:pt idx="382">
                  <c:v>436.13000000000011</c:v>
                </c:pt>
                <c:pt idx="383">
                  <c:v>437.18000000000006</c:v>
                </c:pt>
                <c:pt idx="384">
                  <c:v>438.23</c:v>
                </c:pt>
                <c:pt idx="385">
                  <c:v>439.29000000000008</c:v>
                </c:pt>
                <c:pt idx="386">
                  <c:v>440.33000000000004</c:v>
                </c:pt>
                <c:pt idx="387">
                  <c:v>441.38000000000011</c:v>
                </c:pt>
                <c:pt idx="388">
                  <c:v>442.44000000000005</c:v>
                </c:pt>
                <c:pt idx="389">
                  <c:v>443.49</c:v>
                </c:pt>
                <c:pt idx="390">
                  <c:v>444.54000000000008</c:v>
                </c:pt>
                <c:pt idx="391">
                  <c:v>445.59000000000003</c:v>
                </c:pt>
                <c:pt idx="392">
                  <c:v>446.6400000000001</c:v>
                </c:pt>
                <c:pt idx="393">
                  <c:v>447.70000000000005</c:v>
                </c:pt>
                <c:pt idx="394">
                  <c:v>448.75</c:v>
                </c:pt>
                <c:pt idx="395">
                  <c:v>449.80000000000007</c:v>
                </c:pt>
                <c:pt idx="396">
                  <c:v>450.90000000000009</c:v>
                </c:pt>
                <c:pt idx="397">
                  <c:v>452.13000000000011</c:v>
                </c:pt>
                <c:pt idx="398">
                  <c:v>453.18000000000006</c:v>
                </c:pt>
                <c:pt idx="399">
                  <c:v>454.24</c:v>
                </c:pt>
                <c:pt idx="400">
                  <c:v>455.34000000000003</c:v>
                </c:pt>
                <c:pt idx="401">
                  <c:v>479.83000000000004</c:v>
                </c:pt>
                <c:pt idx="402">
                  <c:v>481.59000000000003</c:v>
                </c:pt>
                <c:pt idx="403">
                  <c:v>482.69000000000005</c:v>
                </c:pt>
                <c:pt idx="404">
                  <c:v>483.73</c:v>
                </c:pt>
                <c:pt idx="405">
                  <c:v>484.78000000000009</c:v>
                </c:pt>
                <c:pt idx="406">
                  <c:v>485.88000000000011</c:v>
                </c:pt>
                <c:pt idx="407">
                  <c:v>486.93000000000006</c:v>
                </c:pt>
                <c:pt idx="408">
                  <c:v>487.98</c:v>
                </c:pt>
                <c:pt idx="409">
                  <c:v>489.0200000000001</c:v>
                </c:pt>
                <c:pt idx="410">
                  <c:v>490.37</c:v>
                </c:pt>
                <c:pt idx="411">
                  <c:v>491.43000000000006</c:v>
                </c:pt>
                <c:pt idx="412">
                  <c:v>492.47</c:v>
                </c:pt>
                <c:pt idx="413">
                  <c:v>493.5200000000001</c:v>
                </c:pt>
                <c:pt idx="414">
                  <c:v>494.56000000000006</c:v>
                </c:pt>
                <c:pt idx="415">
                  <c:v>495.65000000000009</c:v>
                </c:pt>
                <c:pt idx="416">
                  <c:v>496.69000000000005</c:v>
                </c:pt>
                <c:pt idx="417">
                  <c:v>497.74</c:v>
                </c:pt>
                <c:pt idx="418">
                  <c:v>498.79000000000008</c:v>
                </c:pt>
                <c:pt idx="419">
                  <c:v>499.84000000000003</c:v>
                </c:pt>
                <c:pt idx="420">
                  <c:v>500.90000000000009</c:v>
                </c:pt>
                <c:pt idx="421">
                  <c:v>501.94000000000005</c:v>
                </c:pt>
                <c:pt idx="422">
                  <c:v>502.99</c:v>
                </c:pt>
                <c:pt idx="423">
                  <c:v>504.1</c:v>
                </c:pt>
                <c:pt idx="424">
                  <c:v>505.1400000000001</c:v>
                </c:pt>
                <c:pt idx="425">
                  <c:v>506.20000000000005</c:v>
                </c:pt>
                <c:pt idx="426">
                  <c:v>507.25</c:v>
                </c:pt>
                <c:pt idx="427">
                  <c:v>508.30000000000007</c:v>
                </c:pt>
                <c:pt idx="428">
                  <c:v>509.38000000000011</c:v>
                </c:pt>
                <c:pt idx="429">
                  <c:v>510.43000000000006</c:v>
                </c:pt>
                <c:pt idx="430">
                  <c:v>511.47</c:v>
                </c:pt>
                <c:pt idx="431">
                  <c:v>512.5100000000001</c:v>
                </c:pt>
                <c:pt idx="432">
                  <c:v>513.56000000000006</c:v>
                </c:pt>
                <c:pt idx="433">
                  <c:v>514.62</c:v>
                </c:pt>
                <c:pt idx="434">
                  <c:v>515.66000000000008</c:v>
                </c:pt>
                <c:pt idx="435">
                  <c:v>516.71</c:v>
                </c:pt>
                <c:pt idx="436">
                  <c:v>517.75</c:v>
                </c:pt>
                <c:pt idx="437">
                  <c:v>518.87</c:v>
                </c:pt>
                <c:pt idx="438">
                  <c:v>519.92000000000007</c:v>
                </c:pt>
                <c:pt idx="439">
                  <c:v>521</c:v>
                </c:pt>
                <c:pt idx="440">
                  <c:v>522.09</c:v>
                </c:pt>
                <c:pt idx="441">
                  <c:v>523.17000000000007</c:v>
                </c:pt>
                <c:pt idx="442">
                  <c:v>524.23</c:v>
                </c:pt>
                <c:pt idx="443">
                  <c:v>525.28000000000009</c:v>
                </c:pt>
                <c:pt idx="444">
                  <c:v>526.32000000000005</c:v>
                </c:pt>
                <c:pt idx="445">
                  <c:v>527.38000000000011</c:v>
                </c:pt>
                <c:pt idx="446">
                  <c:v>528.43000000000006</c:v>
                </c:pt>
                <c:pt idx="447">
                  <c:v>529.47</c:v>
                </c:pt>
                <c:pt idx="448">
                  <c:v>530.5200000000001</c:v>
                </c:pt>
                <c:pt idx="449">
                  <c:v>531.57000000000005</c:v>
                </c:pt>
                <c:pt idx="450">
                  <c:v>532.66000000000008</c:v>
                </c:pt>
                <c:pt idx="451">
                  <c:v>533.79000000000008</c:v>
                </c:pt>
                <c:pt idx="452">
                  <c:v>534.85</c:v>
                </c:pt>
                <c:pt idx="453">
                  <c:v>535.90000000000009</c:v>
                </c:pt>
                <c:pt idx="454">
                  <c:v>536.95000000000005</c:v>
                </c:pt>
                <c:pt idx="455">
                  <c:v>538</c:v>
                </c:pt>
                <c:pt idx="456">
                  <c:v>539.05000000000007</c:v>
                </c:pt>
                <c:pt idx="457">
                  <c:v>540.1</c:v>
                </c:pt>
                <c:pt idx="458">
                  <c:v>541.1400000000001</c:v>
                </c:pt>
                <c:pt idx="459">
                  <c:v>542.19000000000005</c:v>
                </c:pt>
                <c:pt idx="460">
                  <c:v>543.24</c:v>
                </c:pt>
                <c:pt idx="461">
                  <c:v>544.29000000000008</c:v>
                </c:pt>
                <c:pt idx="462">
                  <c:v>545.35</c:v>
                </c:pt>
                <c:pt idx="463">
                  <c:v>546.42000000000007</c:v>
                </c:pt>
                <c:pt idx="464">
                  <c:v>547.5</c:v>
                </c:pt>
                <c:pt idx="465">
                  <c:v>548.56000000000006</c:v>
                </c:pt>
                <c:pt idx="466">
                  <c:v>549.65000000000009</c:v>
                </c:pt>
                <c:pt idx="467">
                  <c:v>550.69000000000005</c:v>
                </c:pt>
                <c:pt idx="468">
                  <c:v>551.74</c:v>
                </c:pt>
                <c:pt idx="469">
                  <c:v>552.79000000000008</c:v>
                </c:pt>
                <c:pt idx="470">
                  <c:v>554.46</c:v>
                </c:pt>
                <c:pt idx="471">
                  <c:v>555.5200000000001</c:v>
                </c:pt>
                <c:pt idx="472">
                  <c:v>556.57000000000005</c:v>
                </c:pt>
                <c:pt idx="473">
                  <c:v>557.68000000000006</c:v>
                </c:pt>
                <c:pt idx="474">
                  <c:v>558.74</c:v>
                </c:pt>
                <c:pt idx="475">
                  <c:v>559.80000000000007</c:v>
                </c:pt>
                <c:pt idx="476">
                  <c:v>560.85</c:v>
                </c:pt>
                <c:pt idx="477">
                  <c:v>561.8900000000001</c:v>
                </c:pt>
                <c:pt idx="478">
                  <c:v>562.93000000000006</c:v>
                </c:pt>
                <c:pt idx="479">
                  <c:v>563.99</c:v>
                </c:pt>
                <c:pt idx="480">
                  <c:v>565.05000000000007</c:v>
                </c:pt>
                <c:pt idx="481">
                  <c:v>566.1</c:v>
                </c:pt>
                <c:pt idx="482">
                  <c:v>567.16000000000008</c:v>
                </c:pt>
                <c:pt idx="483">
                  <c:v>568.25</c:v>
                </c:pt>
                <c:pt idx="484">
                  <c:v>569.32000000000005</c:v>
                </c:pt>
                <c:pt idx="485">
                  <c:v>570.37</c:v>
                </c:pt>
                <c:pt idx="486">
                  <c:v>571.41000000000008</c:v>
                </c:pt>
                <c:pt idx="487">
                  <c:v>572.46</c:v>
                </c:pt>
                <c:pt idx="488">
                  <c:v>573.53000000000009</c:v>
                </c:pt>
                <c:pt idx="489">
                  <c:v>574.57000000000005</c:v>
                </c:pt>
                <c:pt idx="490">
                  <c:v>575.67000000000007</c:v>
                </c:pt>
                <c:pt idx="491">
                  <c:v>576.74</c:v>
                </c:pt>
                <c:pt idx="492">
                  <c:v>577.79000000000008</c:v>
                </c:pt>
                <c:pt idx="493">
                  <c:v>578.84</c:v>
                </c:pt>
                <c:pt idx="494">
                  <c:v>579.8900000000001</c:v>
                </c:pt>
                <c:pt idx="495">
                  <c:v>580.96</c:v>
                </c:pt>
                <c:pt idx="496">
                  <c:v>582.08000000000004</c:v>
                </c:pt>
                <c:pt idx="497">
                  <c:v>583.1400000000001</c:v>
                </c:pt>
                <c:pt idx="498">
                  <c:v>584.25</c:v>
                </c:pt>
                <c:pt idx="499">
                  <c:v>585.30000000000007</c:v>
                </c:pt>
                <c:pt idx="500">
                  <c:v>586.36</c:v>
                </c:pt>
                <c:pt idx="501">
                  <c:v>587.41000000000008</c:v>
                </c:pt>
                <c:pt idx="502">
                  <c:v>588.47</c:v>
                </c:pt>
                <c:pt idx="503">
                  <c:v>589.5100000000001</c:v>
                </c:pt>
                <c:pt idx="504">
                  <c:v>590.56000000000006</c:v>
                </c:pt>
                <c:pt idx="505">
                  <c:v>591.67000000000007</c:v>
                </c:pt>
                <c:pt idx="506">
                  <c:v>592.73</c:v>
                </c:pt>
                <c:pt idx="507">
                  <c:v>593.78000000000009</c:v>
                </c:pt>
                <c:pt idx="508">
                  <c:v>594.82000000000005</c:v>
                </c:pt>
                <c:pt idx="509">
                  <c:v>595.87</c:v>
                </c:pt>
                <c:pt idx="510">
                  <c:v>596.91000000000008</c:v>
                </c:pt>
                <c:pt idx="511">
                  <c:v>597.95000000000005</c:v>
                </c:pt>
                <c:pt idx="512">
                  <c:v>599</c:v>
                </c:pt>
                <c:pt idx="513">
                  <c:v>600.1</c:v>
                </c:pt>
                <c:pt idx="514">
                  <c:v>601.23</c:v>
                </c:pt>
                <c:pt idx="515">
                  <c:v>602.2700000000001</c:v>
                </c:pt>
                <c:pt idx="516">
                  <c:v>603.34</c:v>
                </c:pt>
                <c:pt idx="517">
                  <c:v>604.3900000000001</c:v>
                </c:pt>
                <c:pt idx="518">
                  <c:v>605.43000000000006</c:v>
                </c:pt>
                <c:pt idx="519">
                  <c:v>606.48</c:v>
                </c:pt>
                <c:pt idx="520">
                  <c:v>607.84</c:v>
                </c:pt>
                <c:pt idx="521">
                  <c:v>608.92000000000007</c:v>
                </c:pt>
                <c:pt idx="522">
                  <c:v>609.97</c:v>
                </c:pt>
                <c:pt idx="523">
                  <c:v>611.04000000000008</c:v>
                </c:pt>
                <c:pt idx="524">
                  <c:v>612.16000000000008</c:v>
                </c:pt>
                <c:pt idx="525">
                  <c:v>613.21</c:v>
                </c:pt>
                <c:pt idx="526">
                  <c:v>614.29000000000008</c:v>
                </c:pt>
                <c:pt idx="527">
                  <c:v>615.35</c:v>
                </c:pt>
                <c:pt idx="528">
                  <c:v>616.43000000000006</c:v>
                </c:pt>
                <c:pt idx="529">
                  <c:v>617.48</c:v>
                </c:pt>
                <c:pt idx="530">
                  <c:v>618.55000000000007</c:v>
                </c:pt>
                <c:pt idx="531">
                  <c:v>619.61</c:v>
                </c:pt>
                <c:pt idx="532">
                  <c:v>620.66000000000008</c:v>
                </c:pt>
                <c:pt idx="533">
                  <c:v>621.70000000000005</c:v>
                </c:pt>
                <c:pt idx="534">
                  <c:v>622.75</c:v>
                </c:pt>
                <c:pt idx="535">
                  <c:v>623.81000000000006</c:v>
                </c:pt>
                <c:pt idx="536">
                  <c:v>624.86</c:v>
                </c:pt>
                <c:pt idx="537">
                  <c:v>625.91000000000008</c:v>
                </c:pt>
                <c:pt idx="538">
                  <c:v>626.97</c:v>
                </c:pt>
                <c:pt idx="539">
                  <c:v>628.0200000000001</c:v>
                </c:pt>
                <c:pt idx="540">
                  <c:v>629.31000000000006</c:v>
                </c:pt>
                <c:pt idx="541">
                  <c:v>630.37</c:v>
                </c:pt>
                <c:pt idx="542">
                  <c:v>631.41000000000008</c:v>
                </c:pt>
                <c:pt idx="543">
                  <c:v>632.5</c:v>
                </c:pt>
                <c:pt idx="544">
                  <c:v>633.56000000000006</c:v>
                </c:pt>
                <c:pt idx="545">
                  <c:v>634.69000000000005</c:v>
                </c:pt>
                <c:pt idx="546">
                  <c:v>635.73</c:v>
                </c:pt>
                <c:pt idx="547">
                  <c:v>636.78000000000009</c:v>
                </c:pt>
                <c:pt idx="548">
                  <c:v>637.84</c:v>
                </c:pt>
                <c:pt idx="549">
                  <c:v>638.92000000000007</c:v>
                </c:pt>
                <c:pt idx="550">
                  <c:v>639.96</c:v>
                </c:pt>
                <c:pt idx="551">
                  <c:v>641.04000000000008</c:v>
                </c:pt>
                <c:pt idx="552">
                  <c:v>642.13000000000011</c:v>
                </c:pt>
                <c:pt idx="553">
                  <c:v>643.17000000000007</c:v>
                </c:pt>
                <c:pt idx="554">
                  <c:v>644.22</c:v>
                </c:pt>
                <c:pt idx="555">
                  <c:v>645.30000000000007</c:v>
                </c:pt>
                <c:pt idx="556">
                  <c:v>646.40000000000009</c:v>
                </c:pt>
                <c:pt idx="557">
                  <c:v>647.45000000000005</c:v>
                </c:pt>
                <c:pt idx="558">
                  <c:v>648.5100000000001</c:v>
                </c:pt>
                <c:pt idx="559">
                  <c:v>649.57000000000005</c:v>
                </c:pt>
                <c:pt idx="560">
                  <c:v>650.63000000000011</c:v>
                </c:pt>
                <c:pt idx="561">
                  <c:v>651.69000000000005</c:v>
                </c:pt>
                <c:pt idx="562">
                  <c:v>652.73</c:v>
                </c:pt>
                <c:pt idx="563">
                  <c:v>653.82000000000005</c:v>
                </c:pt>
                <c:pt idx="564">
                  <c:v>654.86</c:v>
                </c:pt>
                <c:pt idx="565">
                  <c:v>655.91000000000008</c:v>
                </c:pt>
                <c:pt idx="566">
                  <c:v>656.98</c:v>
                </c:pt>
                <c:pt idx="567">
                  <c:v>658.03000000000009</c:v>
                </c:pt>
                <c:pt idx="568">
                  <c:v>659.12</c:v>
                </c:pt>
                <c:pt idx="569">
                  <c:v>660.17000000000007</c:v>
                </c:pt>
                <c:pt idx="570">
                  <c:v>661.22</c:v>
                </c:pt>
                <c:pt idx="571">
                  <c:v>662.2700000000001</c:v>
                </c:pt>
                <c:pt idx="572">
                  <c:v>663.31000000000006</c:v>
                </c:pt>
                <c:pt idx="573">
                  <c:v>664.41000000000008</c:v>
                </c:pt>
                <c:pt idx="574">
                  <c:v>665.46</c:v>
                </c:pt>
                <c:pt idx="575">
                  <c:v>666.81000000000006</c:v>
                </c:pt>
                <c:pt idx="576">
                  <c:v>667.94</c:v>
                </c:pt>
                <c:pt idx="577">
                  <c:v>669.07</c:v>
                </c:pt>
                <c:pt idx="578">
                  <c:v>670.18000000000006</c:v>
                </c:pt>
                <c:pt idx="579">
                  <c:v>671.25</c:v>
                </c:pt>
                <c:pt idx="580">
                  <c:v>672.30000000000007</c:v>
                </c:pt>
                <c:pt idx="581">
                  <c:v>673.46</c:v>
                </c:pt>
                <c:pt idx="582">
                  <c:v>674.57</c:v>
                </c:pt>
                <c:pt idx="583">
                  <c:v>675.65000000000009</c:v>
                </c:pt>
                <c:pt idx="584">
                  <c:v>676.69</c:v>
                </c:pt>
                <c:pt idx="585">
                  <c:v>677.74</c:v>
                </c:pt>
                <c:pt idx="586">
                  <c:v>678.79000000000008</c:v>
                </c:pt>
                <c:pt idx="587">
                  <c:v>679.84</c:v>
                </c:pt>
                <c:pt idx="588">
                  <c:v>680.8900000000001</c:v>
                </c:pt>
                <c:pt idx="589">
                  <c:v>681.93000000000006</c:v>
                </c:pt>
                <c:pt idx="590">
                  <c:v>682.98</c:v>
                </c:pt>
                <c:pt idx="591">
                  <c:v>684.0200000000001</c:v>
                </c:pt>
                <c:pt idx="592">
                  <c:v>685.08</c:v>
                </c:pt>
                <c:pt idx="593">
                  <c:v>686.13000000000011</c:v>
                </c:pt>
                <c:pt idx="594">
                  <c:v>687.25</c:v>
                </c:pt>
                <c:pt idx="595">
                  <c:v>688.30000000000007</c:v>
                </c:pt>
                <c:pt idx="596">
                  <c:v>689.36</c:v>
                </c:pt>
                <c:pt idx="597">
                  <c:v>690.41000000000008</c:v>
                </c:pt>
                <c:pt idx="598">
                  <c:v>691.47</c:v>
                </c:pt>
                <c:pt idx="599">
                  <c:v>692.5200000000001</c:v>
                </c:pt>
                <c:pt idx="600">
                  <c:v>693.61</c:v>
                </c:pt>
                <c:pt idx="601">
                  <c:v>694.66000000000008</c:v>
                </c:pt>
                <c:pt idx="602">
                  <c:v>695.7600000000001</c:v>
                </c:pt>
                <c:pt idx="603">
                  <c:v>696.80000000000007</c:v>
                </c:pt>
                <c:pt idx="604">
                  <c:v>697.85</c:v>
                </c:pt>
                <c:pt idx="605">
                  <c:v>698.91000000000008</c:v>
                </c:pt>
                <c:pt idx="606">
                  <c:v>699.96</c:v>
                </c:pt>
                <c:pt idx="607">
                  <c:v>701.0100000000001</c:v>
                </c:pt>
                <c:pt idx="608">
                  <c:v>702.1</c:v>
                </c:pt>
                <c:pt idx="609">
                  <c:v>703.15000000000009</c:v>
                </c:pt>
                <c:pt idx="610">
                  <c:v>704.2600000000001</c:v>
                </c:pt>
                <c:pt idx="611">
                  <c:v>705.34</c:v>
                </c:pt>
                <c:pt idx="612">
                  <c:v>706.44</c:v>
                </c:pt>
                <c:pt idx="613">
                  <c:v>707.5</c:v>
                </c:pt>
                <c:pt idx="614">
                  <c:v>708.56000000000006</c:v>
                </c:pt>
                <c:pt idx="615">
                  <c:v>709.62</c:v>
                </c:pt>
                <c:pt idx="616">
                  <c:v>710.66000000000008</c:v>
                </c:pt>
                <c:pt idx="617">
                  <c:v>711.71</c:v>
                </c:pt>
                <c:pt idx="618">
                  <c:v>712.80000000000007</c:v>
                </c:pt>
                <c:pt idx="619">
                  <c:v>713.87</c:v>
                </c:pt>
                <c:pt idx="620">
                  <c:v>714.93000000000006</c:v>
                </c:pt>
                <c:pt idx="621">
                  <c:v>715.98</c:v>
                </c:pt>
                <c:pt idx="622">
                  <c:v>717.07</c:v>
                </c:pt>
                <c:pt idx="623">
                  <c:v>718.12</c:v>
                </c:pt>
                <c:pt idx="624">
                  <c:v>719.17000000000007</c:v>
                </c:pt>
                <c:pt idx="625">
                  <c:v>720.62</c:v>
                </c:pt>
                <c:pt idx="626">
                  <c:v>721.67000000000007</c:v>
                </c:pt>
                <c:pt idx="627">
                  <c:v>722.72</c:v>
                </c:pt>
                <c:pt idx="628">
                  <c:v>723.7700000000001</c:v>
                </c:pt>
                <c:pt idx="629">
                  <c:v>724.82</c:v>
                </c:pt>
                <c:pt idx="630">
                  <c:v>725.92000000000007</c:v>
                </c:pt>
                <c:pt idx="631">
                  <c:v>726.97</c:v>
                </c:pt>
                <c:pt idx="632">
                  <c:v>728.0100000000001</c:v>
                </c:pt>
                <c:pt idx="633">
                  <c:v>729.06000000000006</c:v>
                </c:pt>
                <c:pt idx="634">
                  <c:v>730.1400000000001</c:v>
                </c:pt>
                <c:pt idx="635">
                  <c:v>731.34</c:v>
                </c:pt>
                <c:pt idx="636">
                  <c:v>732.43000000000006</c:v>
                </c:pt>
                <c:pt idx="637">
                  <c:v>733.48</c:v>
                </c:pt>
                <c:pt idx="638">
                  <c:v>734.55000000000007</c:v>
                </c:pt>
                <c:pt idx="639">
                  <c:v>736.19</c:v>
                </c:pt>
                <c:pt idx="640">
                  <c:v>737.24</c:v>
                </c:pt>
                <c:pt idx="641">
                  <c:v>738.29000000000008</c:v>
                </c:pt>
                <c:pt idx="642">
                  <c:v>739.37</c:v>
                </c:pt>
                <c:pt idx="643">
                  <c:v>740.44</c:v>
                </c:pt>
                <c:pt idx="644">
                  <c:v>741.56000000000006</c:v>
                </c:pt>
                <c:pt idx="645">
                  <c:v>742.6</c:v>
                </c:pt>
                <c:pt idx="646">
                  <c:v>743.65000000000009</c:v>
                </c:pt>
                <c:pt idx="647">
                  <c:v>744.7</c:v>
                </c:pt>
                <c:pt idx="648">
                  <c:v>745.75</c:v>
                </c:pt>
                <c:pt idx="649">
                  <c:v>746.79000000000008</c:v>
                </c:pt>
                <c:pt idx="650">
                  <c:v>747.84</c:v>
                </c:pt>
                <c:pt idx="651">
                  <c:v>748.90000000000009</c:v>
                </c:pt>
                <c:pt idx="652">
                  <c:v>749.94</c:v>
                </c:pt>
                <c:pt idx="653">
                  <c:v>751.0100000000001</c:v>
                </c:pt>
                <c:pt idx="654">
                  <c:v>752.06000000000006</c:v>
                </c:pt>
                <c:pt idx="655">
                  <c:v>753.11</c:v>
                </c:pt>
                <c:pt idx="656">
                  <c:v>754.16000000000008</c:v>
                </c:pt>
                <c:pt idx="657">
                  <c:v>755.22</c:v>
                </c:pt>
                <c:pt idx="658">
                  <c:v>756.2700000000001</c:v>
                </c:pt>
                <c:pt idx="659">
                  <c:v>757.31000000000006</c:v>
                </c:pt>
                <c:pt idx="660">
                  <c:v>758.35</c:v>
                </c:pt>
                <c:pt idx="661">
                  <c:v>759.40000000000009</c:v>
                </c:pt>
                <c:pt idx="662">
                  <c:v>760.48</c:v>
                </c:pt>
                <c:pt idx="663">
                  <c:v>761.53000000000009</c:v>
                </c:pt>
                <c:pt idx="664">
                  <c:v>762.58</c:v>
                </c:pt>
                <c:pt idx="665">
                  <c:v>763.6400000000001</c:v>
                </c:pt>
                <c:pt idx="666">
                  <c:v>764.71</c:v>
                </c:pt>
                <c:pt idx="667">
                  <c:v>765.7700000000001</c:v>
                </c:pt>
                <c:pt idx="668">
                  <c:v>766.82</c:v>
                </c:pt>
                <c:pt idx="669">
                  <c:v>767.87</c:v>
                </c:pt>
                <c:pt idx="670">
                  <c:v>768.92000000000007</c:v>
                </c:pt>
                <c:pt idx="671">
                  <c:v>769.99</c:v>
                </c:pt>
                <c:pt idx="672">
                  <c:v>771.06000000000006</c:v>
                </c:pt>
                <c:pt idx="673">
                  <c:v>772.15000000000009</c:v>
                </c:pt>
                <c:pt idx="674">
                  <c:v>773.2</c:v>
                </c:pt>
                <c:pt idx="675">
                  <c:v>774.2700000000001</c:v>
                </c:pt>
                <c:pt idx="676">
                  <c:v>775.31000000000006</c:v>
                </c:pt>
                <c:pt idx="677">
                  <c:v>776.36</c:v>
                </c:pt>
                <c:pt idx="678">
                  <c:v>777.42000000000007</c:v>
                </c:pt>
                <c:pt idx="679">
                  <c:v>778.5</c:v>
                </c:pt>
                <c:pt idx="680">
                  <c:v>779.58</c:v>
                </c:pt>
                <c:pt idx="681">
                  <c:v>780.63000000000011</c:v>
                </c:pt>
                <c:pt idx="682">
                  <c:v>781.68000000000006</c:v>
                </c:pt>
                <c:pt idx="683">
                  <c:v>782.74</c:v>
                </c:pt>
                <c:pt idx="684">
                  <c:v>783.81000000000006</c:v>
                </c:pt>
                <c:pt idx="685">
                  <c:v>784.86</c:v>
                </c:pt>
                <c:pt idx="686">
                  <c:v>785.93000000000006</c:v>
                </c:pt>
                <c:pt idx="687">
                  <c:v>786.98</c:v>
                </c:pt>
                <c:pt idx="688">
                  <c:v>788.05000000000007</c:v>
                </c:pt>
                <c:pt idx="689">
                  <c:v>789.1</c:v>
                </c:pt>
                <c:pt idx="690">
                  <c:v>790.19</c:v>
                </c:pt>
                <c:pt idx="691">
                  <c:v>791.24</c:v>
                </c:pt>
                <c:pt idx="692">
                  <c:v>792.30000000000007</c:v>
                </c:pt>
                <c:pt idx="693">
                  <c:v>793.36</c:v>
                </c:pt>
                <c:pt idx="694">
                  <c:v>794.41000000000008</c:v>
                </c:pt>
                <c:pt idx="695">
                  <c:v>795.47</c:v>
                </c:pt>
                <c:pt idx="696">
                  <c:v>796.53000000000009</c:v>
                </c:pt>
                <c:pt idx="697">
                  <c:v>797.59</c:v>
                </c:pt>
                <c:pt idx="698">
                  <c:v>798.6400000000001</c:v>
                </c:pt>
                <c:pt idx="699">
                  <c:v>799.68000000000006</c:v>
                </c:pt>
                <c:pt idx="700">
                  <c:v>800.72</c:v>
                </c:pt>
                <c:pt idx="701">
                  <c:v>801.7700000000001</c:v>
                </c:pt>
                <c:pt idx="702">
                  <c:v>802.81000000000006</c:v>
                </c:pt>
                <c:pt idx="703">
                  <c:v>803.88000000000011</c:v>
                </c:pt>
                <c:pt idx="704">
                  <c:v>804.93000000000006</c:v>
                </c:pt>
                <c:pt idx="705">
                  <c:v>805.99</c:v>
                </c:pt>
                <c:pt idx="706">
                  <c:v>807.03000000000009</c:v>
                </c:pt>
                <c:pt idx="707">
                  <c:v>808.07</c:v>
                </c:pt>
                <c:pt idx="708">
                  <c:v>809.12</c:v>
                </c:pt>
                <c:pt idx="709">
                  <c:v>810.17000000000007</c:v>
                </c:pt>
                <c:pt idx="710">
                  <c:v>811.23</c:v>
                </c:pt>
                <c:pt idx="711">
                  <c:v>812.28000000000009</c:v>
                </c:pt>
                <c:pt idx="712">
                  <c:v>813.33</c:v>
                </c:pt>
                <c:pt idx="713">
                  <c:v>814.3900000000001</c:v>
                </c:pt>
                <c:pt idx="714">
                  <c:v>815.44</c:v>
                </c:pt>
                <c:pt idx="715">
                  <c:v>816.49</c:v>
                </c:pt>
                <c:pt idx="716">
                  <c:v>817.55000000000007</c:v>
                </c:pt>
                <c:pt idx="717">
                  <c:v>818.6</c:v>
                </c:pt>
                <c:pt idx="718">
                  <c:v>819.65000000000009</c:v>
                </c:pt>
                <c:pt idx="719">
                  <c:v>820.7</c:v>
                </c:pt>
                <c:pt idx="720">
                  <c:v>821.84</c:v>
                </c:pt>
                <c:pt idx="721">
                  <c:v>822.8900000000001</c:v>
                </c:pt>
                <c:pt idx="722">
                  <c:v>823.96</c:v>
                </c:pt>
                <c:pt idx="723">
                  <c:v>825.0100000000001</c:v>
                </c:pt>
                <c:pt idx="724">
                  <c:v>826.07</c:v>
                </c:pt>
                <c:pt idx="725">
                  <c:v>827.12</c:v>
                </c:pt>
                <c:pt idx="726">
                  <c:v>828.18000000000006</c:v>
                </c:pt>
                <c:pt idx="727">
                  <c:v>829.25</c:v>
                </c:pt>
                <c:pt idx="728">
                  <c:v>830.31000000000006</c:v>
                </c:pt>
                <c:pt idx="729">
                  <c:v>831.36</c:v>
                </c:pt>
                <c:pt idx="730">
                  <c:v>832.42000000000007</c:v>
                </c:pt>
                <c:pt idx="731">
                  <c:v>833.49</c:v>
                </c:pt>
                <c:pt idx="732">
                  <c:v>834.54000000000008</c:v>
                </c:pt>
                <c:pt idx="733">
                  <c:v>835.61</c:v>
                </c:pt>
                <c:pt idx="734">
                  <c:v>836.65000000000009</c:v>
                </c:pt>
                <c:pt idx="735">
                  <c:v>837.72</c:v>
                </c:pt>
                <c:pt idx="736">
                  <c:v>838.79000000000008</c:v>
                </c:pt>
                <c:pt idx="737">
                  <c:v>839.84</c:v>
                </c:pt>
                <c:pt idx="738">
                  <c:v>840.90000000000009</c:v>
                </c:pt>
                <c:pt idx="739">
                  <c:v>841.96</c:v>
                </c:pt>
                <c:pt idx="740">
                  <c:v>843.04000000000008</c:v>
                </c:pt>
                <c:pt idx="741">
                  <c:v>844.09</c:v>
                </c:pt>
                <c:pt idx="742">
                  <c:v>845.1400000000001</c:v>
                </c:pt>
                <c:pt idx="743">
                  <c:v>846.19</c:v>
                </c:pt>
                <c:pt idx="744">
                  <c:v>847.24</c:v>
                </c:pt>
                <c:pt idx="745">
                  <c:v>848.31000000000006</c:v>
                </c:pt>
                <c:pt idx="746">
                  <c:v>849.37</c:v>
                </c:pt>
                <c:pt idx="747">
                  <c:v>850.44</c:v>
                </c:pt>
                <c:pt idx="748">
                  <c:v>851.48</c:v>
                </c:pt>
                <c:pt idx="749">
                  <c:v>852.54000000000008</c:v>
                </c:pt>
                <c:pt idx="750">
                  <c:v>853.59</c:v>
                </c:pt>
                <c:pt idx="751">
                  <c:v>854.68000000000006</c:v>
                </c:pt>
                <c:pt idx="752">
                  <c:v>855.73</c:v>
                </c:pt>
                <c:pt idx="753">
                  <c:v>856.80000000000007</c:v>
                </c:pt>
                <c:pt idx="754">
                  <c:v>857.85</c:v>
                </c:pt>
                <c:pt idx="755">
                  <c:v>858.90000000000009</c:v>
                </c:pt>
                <c:pt idx="756">
                  <c:v>859.97</c:v>
                </c:pt>
                <c:pt idx="757">
                  <c:v>861.0200000000001</c:v>
                </c:pt>
                <c:pt idx="758">
                  <c:v>862.08</c:v>
                </c:pt>
                <c:pt idx="759">
                  <c:v>863.13000000000011</c:v>
                </c:pt>
                <c:pt idx="760">
                  <c:v>864.18000000000006</c:v>
                </c:pt>
                <c:pt idx="761">
                  <c:v>865.2600000000001</c:v>
                </c:pt>
                <c:pt idx="762">
                  <c:v>866.32</c:v>
                </c:pt>
                <c:pt idx="763">
                  <c:v>867.37</c:v>
                </c:pt>
                <c:pt idx="764">
                  <c:v>868.43000000000006</c:v>
                </c:pt>
                <c:pt idx="765">
                  <c:v>869.48</c:v>
                </c:pt>
                <c:pt idx="766">
                  <c:v>870.55000000000007</c:v>
                </c:pt>
                <c:pt idx="767">
                  <c:v>871.62</c:v>
                </c:pt>
                <c:pt idx="768">
                  <c:v>872.71</c:v>
                </c:pt>
                <c:pt idx="769">
                  <c:v>873.7600000000001</c:v>
                </c:pt>
                <c:pt idx="770">
                  <c:v>874.81000000000006</c:v>
                </c:pt>
                <c:pt idx="771">
                  <c:v>875.85</c:v>
                </c:pt>
                <c:pt idx="772">
                  <c:v>876.90000000000009</c:v>
                </c:pt>
                <c:pt idx="773">
                  <c:v>877.95</c:v>
                </c:pt>
                <c:pt idx="774">
                  <c:v>879</c:v>
                </c:pt>
                <c:pt idx="775">
                  <c:v>880.12</c:v>
                </c:pt>
                <c:pt idx="776">
                  <c:v>881.17000000000007</c:v>
                </c:pt>
                <c:pt idx="777">
                  <c:v>882.22</c:v>
                </c:pt>
                <c:pt idx="778">
                  <c:v>883.2700000000001</c:v>
                </c:pt>
                <c:pt idx="779">
                  <c:v>884.32</c:v>
                </c:pt>
                <c:pt idx="780">
                  <c:v>885.43000000000006</c:v>
                </c:pt>
                <c:pt idx="781">
                  <c:v>886.48</c:v>
                </c:pt>
                <c:pt idx="782">
                  <c:v>887.53000000000009</c:v>
                </c:pt>
                <c:pt idx="783">
                  <c:v>888.58</c:v>
                </c:pt>
                <c:pt idx="784">
                  <c:v>889.65000000000009</c:v>
                </c:pt>
                <c:pt idx="785">
                  <c:v>890.73</c:v>
                </c:pt>
                <c:pt idx="786">
                  <c:v>891.78000000000009</c:v>
                </c:pt>
                <c:pt idx="787">
                  <c:v>892.84</c:v>
                </c:pt>
                <c:pt idx="788">
                  <c:v>893.8900000000001</c:v>
                </c:pt>
                <c:pt idx="789">
                  <c:v>894.94</c:v>
                </c:pt>
                <c:pt idx="790">
                  <c:v>895.98</c:v>
                </c:pt>
                <c:pt idx="791">
                  <c:v>897.03000000000009</c:v>
                </c:pt>
                <c:pt idx="792">
                  <c:v>898.1</c:v>
                </c:pt>
                <c:pt idx="793">
                  <c:v>899.15000000000009</c:v>
                </c:pt>
                <c:pt idx="794">
                  <c:v>900.2</c:v>
                </c:pt>
                <c:pt idx="795">
                  <c:v>901.27</c:v>
                </c:pt>
                <c:pt idx="796">
                  <c:v>902.32000000000016</c:v>
                </c:pt>
                <c:pt idx="797">
                  <c:v>903.37000000000012</c:v>
                </c:pt>
                <c:pt idx="798">
                  <c:v>904.46</c:v>
                </c:pt>
                <c:pt idx="799">
                  <c:v>905.51</c:v>
                </c:pt>
                <c:pt idx="800">
                  <c:v>906.61000000000013</c:v>
                </c:pt>
                <c:pt idx="801">
                  <c:v>907.66000000000008</c:v>
                </c:pt>
                <c:pt idx="802">
                  <c:v>908.72</c:v>
                </c:pt>
                <c:pt idx="803">
                  <c:v>909.82000000000016</c:v>
                </c:pt>
                <c:pt idx="804">
                  <c:v>910.86000000000013</c:v>
                </c:pt>
                <c:pt idx="805">
                  <c:v>911.91</c:v>
                </c:pt>
                <c:pt idx="806">
                  <c:v>912.94999999999993</c:v>
                </c:pt>
                <c:pt idx="807">
                  <c:v>914.00000000000011</c:v>
                </c:pt>
                <c:pt idx="808">
                  <c:v>915.04999999999984</c:v>
                </c:pt>
                <c:pt idx="809">
                  <c:v>916.09000000000026</c:v>
                </c:pt>
                <c:pt idx="810">
                  <c:v>917.16</c:v>
                </c:pt>
                <c:pt idx="811">
                  <c:v>918.19999999999993</c:v>
                </c:pt>
                <c:pt idx="812">
                  <c:v>919.2399999999999</c:v>
                </c:pt>
                <c:pt idx="813">
                  <c:v>920.29000000000008</c:v>
                </c:pt>
                <c:pt idx="814">
                  <c:v>921.35</c:v>
                </c:pt>
                <c:pt idx="815">
                  <c:v>922.41</c:v>
                </c:pt>
                <c:pt idx="816">
                  <c:v>923.50000000000011</c:v>
                </c:pt>
                <c:pt idx="817">
                  <c:v>924.57000000000028</c:v>
                </c:pt>
                <c:pt idx="818">
                  <c:v>925.63000000000022</c:v>
                </c:pt>
                <c:pt idx="819">
                  <c:v>926.69000000000017</c:v>
                </c:pt>
                <c:pt idx="820">
                  <c:v>927.75000000000011</c:v>
                </c:pt>
                <c:pt idx="821">
                  <c:v>928.81000000000006</c:v>
                </c:pt>
                <c:pt idx="822">
                  <c:v>929.87</c:v>
                </c:pt>
                <c:pt idx="823">
                  <c:v>930.94000000000017</c:v>
                </c:pt>
                <c:pt idx="824">
                  <c:v>931.98000000000013</c:v>
                </c:pt>
                <c:pt idx="825">
                  <c:v>933.02999999999986</c:v>
                </c:pt>
                <c:pt idx="826">
                  <c:v>934.1</c:v>
                </c:pt>
                <c:pt idx="827">
                  <c:v>935.1500000000002</c:v>
                </c:pt>
                <c:pt idx="828">
                  <c:v>936.19000000000017</c:v>
                </c:pt>
                <c:pt idx="829">
                  <c:v>937.2399999999999</c:v>
                </c:pt>
                <c:pt idx="830">
                  <c:v>938.33</c:v>
                </c:pt>
                <c:pt idx="831">
                  <c:v>939.44000000000017</c:v>
                </c:pt>
                <c:pt idx="832">
                  <c:v>940.50000000000011</c:v>
                </c:pt>
                <c:pt idx="833">
                  <c:v>941.61000000000024</c:v>
                </c:pt>
                <c:pt idx="834">
                  <c:v>942.69000000000017</c:v>
                </c:pt>
                <c:pt idx="835">
                  <c:v>943.7399999999999</c:v>
                </c:pt>
                <c:pt idx="836">
                  <c:v>944.77999999999986</c:v>
                </c:pt>
                <c:pt idx="837">
                  <c:v>945.82000000000028</c:v>
                </c:pt>
                <c:pt idx="838">
                  <c:v>946.86000000000024</c:v>
                </c:pt>
                <c:pt idx="839">
                  <c:v>947.91</c:v>
                </c:pt>
                <c:pt idx="840">
                  <c:v>948.96000000000015</c:v>
                </c:pt>
                <c:pt idx="841">
                  <c:v>950.00000000000011</c:v>
                </c:pt>
                <c:pt idx="842">
                  <c:v>951.08</c:v>
                </c:pt>
                <c:pt idx="843">
                  <c:v>952.13000000000022</c:v>
                </c:pt>
                <c:pt idx="844">
                  <c:v>953.18</c:v>
                </c:pt>
                <c:pt idx="845">
                  <c:v>954.2399999999999</c:v>
                </c:pt>
                <c:pt idx="846">
                  <c:v>955.31000000000006</c:v>
                </c:pt>
                <c:pt idx="847">
                  <c:v>956.35</c:v>
                </c:pt>
                <c:pt idx="848">
                  <c:v>957.41</c:v>
                </c:pt>
                <c:pt idx="849">
                  <c:v>958.46999999999991</c:v>
                </c:pt>
                <c:pt idx="850">
                  <c:v>959.5200000000001</c:v>
                </c:pt>
                <c:pt idx="851">
                  <c:v>960.57000000000028</c:v>
                </c:pt>
                <c:pt idx="852">
                  <c:v>961.62</c:v>
                </c:pt>
                <c:pt idx="853">
                  <c:v>962.66</c:v>
                </c:pt>
                <c:pt idx="854">
                  <c:v>963.71000000000015</c:v>
                </c:pt>
                <c:pt idx="855">
                  <c:v>964.75999999999988</c:v>
                </c:pt>
                <c:pt idx="856">
                  <c:v>965.87</c:v>
                </c:pt>
                <c:pt idx="857">
                  <c:v>966.92000000000019</c:v>
                </c:pt>
                <c:pt idx="858">
                  <c:v>967.98000000000013</c:v>
                </c:pt>
                <c:pt idx="859">
                  <c:v>969.02999999999986</c:v>
                </c:pt>
                <c:pt idx="860">
                  <c:v>970.16</c:v>
                </c:pt>
                <c:pt idx="861">
                  <c:v>971.21000000000015</c:v>
                </c:pt>
                <c:pt idx="862">
                  <c:v>972.25000000000011</c:v>
                </c:pt>
                <c:pt idx="863">
                  <c:v>973.29999999999984</c:v>
                </c:pt>
                <c:pt idx="864">
                  <c:v>974.34000000000026</c:v>
                </c:pt>
                <c:pt idx="865">
                  <c:v>975.41</c:v>
                </c:pt>
                <c:pt idx="866">
                  <c:v>976.44999999999993</c:v>
                </c:pt>
                <c:pt idx="867">
                  <c:v>977.50000000000011</c:v>
                </c:pt>
                <c:pt idx="868">
                  <c:v>978.57000000000028</c:v>
                </c:pt>
                <c:pt idx="869">
                  <c:v>979.61000000000024</c:v>
                </c:pt>
                <c:pt idx="870">
                  <c:v>980.68</c:v>
                </c:pt>
                <c:pt idx="871">
                  <c:v>981.7399999999999</c:v>
                </c:pt>
                <c:pt idx="872">
                  <c:v>982.79000000000008</c:v>
                </c:pt>
                <c:pt idx="873">
                  <c:v>983.84000000000026</c:v>
                </c:pt>
                <c:pt idx="874">
                  <c:v>984.89</c:v>
                </c:pt>
                <c:pt idx="875">
                  <c:v>985.98000000000013</c:v>
                </c:pt>
                <c:pt idx="876">
                  <c:v>987.0200000000001</c:v>
                </c:pt>
                <c:pt idx="877">
                  <c:v>988.12</c:v>
                </c:pt>
                <c:pt idx="878">
                  <c:v>989.16</c:v>
                </c:pt>
                <c:pt idx="879">
                  <c:v>990.21999999999991</c:v>
                </c:pt>
                <c:pt idx="880">
                  <c:v>991.27999999999986</c:v>
                </c:pt>
                <c:pt idx="881">
                  <c:v>992.33</c:v>
                </c:pt>
                <c:pt idx="882">
                  <c:v>993.38000000000022</c:v>
                </c:pt>
                <c:pt idx="883">
                  <c:v>994.43</c:v>
                </c:pt>
                <c:pt idx="884">
                  <c:v>995.48000000000013</c:v>
                </c:pt>
                <c:pt idx="885">
                  <c:v>996.5200000000001</c:v>
                </c:pt>
                <c:pt idx="886">
                  <c:v>997.56000000000006</c:v>
                </c:pt>
                <c:pt idx="887">
                  <c:v>998.61000000000024</c:v>
                </c:pt>
                <c:pt idx="888">
                  <c:v>999.66</c:v>
                </c:pt>
                <c:pt idx="889">
                  <c:v>1000.7100000000002</c:v>
                </c:pt>
                <c:pt idx="890">
                  <c:v>1001.7500000000001</c:v>
                </c:pt>
                <c:pt idx="891">
                  <c:v>1002.7999999999998</c:v>
                </c:pt>
                <c:pt idx="892">
                  <c:v>1003.8400000000003</c:v>
                </c:pt>
                <c:pt idx="893">
                  <c:v>1004.89</c:v>
                </c:pt>
                <c:pt idx="894">
                  <c:v>1005.9400000000002</c:v>
                </c:pt>
                <c:pt idx="895">
                  <c:v>1007.0000000000001</c:v>
                </c:pt>
                <c:pt idx="896">
                  <c:v>1008.0400000000001</c:v>
                </c:pt>
                <c:pt idx="897">
                  <c:v>1009.0900000000003</c:v>
                </c:pt>
                <c:pt idx="898">
                  <c:v>1010.1300000000002</c:v>
                </c:pt>
                <c:pt idx="899">
                  <c:v>1011.18</c:v>
                </c:pt>
                <c:pt idx="900">
                  <c:v>1012.2300000000001</c:v>
                </c:pt>
                <c:pt idx="901">
                  <c:v>1013.2799999999999</c:v>
                </c:pt>
                <c:pt idx="902">
                  <c:v>1014.3200000000003</c:v>
                </c:pt>
                <c:pt idx="903">
                  <c:v>1015.37</c:v>
                </c:pt>
                <c:pt idx="904">
                  <c:v>1016.4200000000002</c:v>
                </c:pt>
                <c:pt idx="905">
                  <c:v>1017.4699999999999</c:v>
                </c:pt>
                <c:pt idx="906">
                  <c:v>1018.5200000000001</c:v>
                </c:pt>
                <c:pt idx="907">
                  <c:v>1019.5900000000003</c:v>
                </c:pt>
                <c:pt idx="908">
                  <c:v>1020.64</c:v>
                </c:pt>
                <c:pt idx="909">
                  <c:v>1021.7100000000002</c:v>
                </c:pt>
                <c:pt idx="910">
                  <c:v>1022.7599999999999</c:v>
                </c:pt>
                <c:pt idx="911">
                  <c:v>1023.83</c:v>
                </c:pt>
                <c:pt idx="912">
                  <c:v>1024.8800000000001</c:v>
                </c:pt>
                <c:pt idx="913">
                  <c:v>1025.94</c:v>
                </c:pt>
                <c:pt idx="914">
                  <c:v>1027.02</c:v>
                </c:pt>
                <c:pt idx="915">
                  <c:v>1028.1300000000001</c:v>
                </c:pt>
                <c:pt idx="916">
                  <c:v>1029.1799999999998</c:v>
                </c:pt>
                <c:pt idx="917">
                  <c:v>1030.23</c:v>
                </c:pt>
                <c:pt idx="918">
                  <c:v>1031.27</c:v>
                </c:pt>
                <c:pt idx="919">
                  <c:v>1032.3200000000002</c:v>
                </c:pt>
                <c:pt idx="920">
                  <c:v>1033.3699999999999</c:v>
                </c:pt>
                <c:pt idx="921">
                  <c:v>1034.4299999999998</c:v>
                </c:pt>
                <c:pt idx="922">
                  <c:v>1035.4899999999998</c:v>
                </c:pt>
                <c:pt idx="923">
                  <c:v>1036.5499999999997</c:v>
                </c:pt>
                <c:pt idx="924">
                  <c:v>1037.5900000000001</c:v>
                </c:pt>
                <c:pt idx="925">
                  <c:v>1038.6300000000001</c:v>
                </c:pt>
                <c:pt idx="926">
                  <c:v>1039.67</c:v>
                </c:pt>
                <c:pt idx="927">
                  <c:v>1040.7199999999998</c:v>
                </c:pt>
                <c:pt idx="928">
                  <c:v>1041.77</c:v>
                </c:pt>
                <c:pt idx="929">
                  <c:v>1042.8600000000001</c:v>
                </c:pt>
                <c:pt idx="930">
                  <c:v>1043.9099999999999</c:v>
                </c:pt>
                <c:pt idx="931">
                  <c:v>1044.9699999999998</c:v>
                </c:pt>
                <c:pt idx="932">
                  <c:v>1046.02</c:v>
                </c:pt>
                <c:pt idx="933">
                  <c:v>1047.0700000000002</c:v>
                </c:pt>
                <c:pt idx="934">
                  <c:v>1048.1199999999999</c:v>
                </c:pt>
                <c:pt idx="935">
                  <c:v>1049.19</c:v>
                </c:pt>
                <c:pt idx="936">
                  <c:v>1050.23</c:v>
                </c:pt>
                <c:pt idx="937">
                  <c:v>1051.2799999999997</c:v>
                </c:pt>
                <c:pt idx="938">
                  <c:v>1052.33</c:v>
                </c:pt>
                <c:pt idx="939">
                  <c:v>1053.3800000000001</c:v>
                </c:pt>
                <c:pt idx="940">
                  <c:v>1054.4299999999998</c:v>
                </c:pt>
                <c:pt idx="941">
                  <c:v>1055.4699999999998</c:v>
                </c:pt>
                <c:pt idx="942">
                  <c:v>1056.5099999999998</c:v>
                </c:pt>
                <c:pt idx="943">
                  <c:v>1057.56</c:v>
                </c:pt>
                <c:pt idx="944">
                  <c:v>1058.6300000000001</c:v>
                </c:pt>
                <c:pt idx="945">
                  <c:v>1059.71</c:v>
                </c:pt>
                <c:pt idx="946">
                  <c:v>1060.7599999999998</c:v>
                </c:pt>
                <c:pt idx="947">
                  <c:v>1061.83</c:v>
                </c:pt>
                <c:pt idx="948">
                  <c:v>1062.8899999999999</c:v>
                </c:pt>
                <c:pt idx="949">
                  <c:v>1063.94</c:v>
                </c:pt>
                <c:pt idx="950">
                  <c:v>1065.1199999999999</c:v>
                </c:pt>
                <c:pt idx="951">
                  <c:v>1066.1999999999998</c:v>
                </c:pt>
                <c:pt idx="952">
                  <c:v>1067.25</c:v>
                </c:pt>
                <c:pt idx="953">
                  <c:v>1068.29</c:v>
                </c:pt>
                <c:pt idx="954">
                  <c:v>1069.3400000000001</c:v>
                </c:pt>
                <c:pt idx="955">
                  <c:v>1070.46</c:v>
                </c:pt>
                <c:pt idx="956">
                  <c:v>1071.5299999999997</c:v>
                </c:pt>
                <c:pt idx="957">
                  <c:v>1072.5900000000001</c:v>
                </c:pt>
                <c:pt idx="958">
                  <c:v>1073.6399999999999</c:v>
                </c:pt>
                <c:pt idx="959">
                  <c:v>1074.69</c:v>
                </c:pt>
                <c:pt idx="960">
                  <c:v>1075.77</c:v>
                </c:pt>
                <c:pt idx="961">
                  <c:v>1076.8400000000001</c:v>
                </c:pt>
                <c:pt idx="962">
                  <c:v>1077.9000000000001</c:v>
                </c:pt>
                <c:pt idx="963">
                  <c:v>1078.94</c:v>
                </c:pt>
                <c:pt idx="964">
                  <c:v>1079.9899999999998</c:v>
                </c:pt>
                <c:pt idx="965">
                  <c:v>1081.0700000000002</c:v>
                </c:pt>
                <c:pt idx="966">
                  <c:v>1082.1500000000001</c:v>
                </c:pt>
                <c:pt idx="967">
                  <c:v>1083.19</c:v>
                </c:pt>
                <c:pt idx="968">
                  <c:v>1084.2399999999998</c:v>
                </c:pt>
                <c:pt idx="969">
                  <c:v>1085.3200000000002</c:v>
                </c:pt>
                <c:pt idx="970">
                  <c:v>1086.3699999999999</c:v>
                </c:pt>
                <c:pt idx="971">
                  <c:v>1087.42</c:v>
                </c:pt>
                <c:pt idx="972">
                  <c:v>1088.4699999999998</c:v>
                </c:pt>
                <c:pt idx="973">
                  <c:v>1089.52</c:v>
                </c:pt>
                <c:pt idx="974">
                  <c:v>1090.58</c:v>
                </c:pt>
                <c:pt idx="975">
                  <c:v>1091.6500000000001</c:v>
                </c:pt>
                <c:pt idx="976">
                  <c:v>1092.7199999999998</c:v>
                </c:pt>
                <c:pt idx="977">
                  <c:v>1093.7599999999998</c:v>
                </c:pt>
                <c:pt idx="978">
                  <c:v>1094.81</c:v>
                </c:pt>
                <c:pt idx="979">
                  <c:v>1095.8600000000001</c:v>
                </c:pt>
                <c:pt idx="980">
                  <c:v>1096.9099999999999</c:v>
                </c:pt>
                <c:pt idx="981">
                  <c:v>1098</c:v>
                </c:pt>
                <c:pt idx="982">
                  <c:v>1099.04</c:v>
                </c:pt>
                <c:pt idx="983">
                  <c:v>1100.0999999999999</c:v>
                </c:pt>
                <c:pt idx="984">
                  <c:v>1101.1500000000001</c:v>
                </c:pt>
                <c:pt idx="985">
                  <c:v>1102.2799999999997</c:v>
                </c:pt>
                <c:pt idx="986">
                  <c:v>1103.3400000000001</c:v>
                </c:pt>
                <c:pt idx="987">
                  <c:v>1104.3899999999999</c:v>
                </c:pt>
                <c:pt idx="988">
                  <c:v>1105.46</c:v>
                </c:pt>
                <c:pt idx="989">
                  <c:v>1106.52</c:v>
                </c:pt>
                <c:pt idx="990">
                  <c:v>1107.56</c:v>
                </c:pt>
                <c:pt idx="991">
                  <c:v>1108.6100000000001</c:v>
                </c:pt>
                <c:pt idx="992">
                  <c:v>1109.6599999999999</c:v>
                </c:pt>
                <c:pt idx="993">
                  <c:v>1110.71</c:v>
                </c:pt>
                <c:pt idx="994">
                  <c:v>1111.7599999999998</c:v>
                </c:pt>
                <c:pt idx="995">
                  <c:v>1112.81</c:v>
                </c:pt>
                <c:pt idx="996">
                  <c:v>1113.8600000000001</c:v>
                </c:pt>
                <c:pt idx="997">
                  <c:v>1114.9099999999999</c:v>
                </c:pt>
                <c:pt idx="998">
                  <c:v>1115.96</c:v>
                </c:pt>
                <c:pt idx="999">
                  <c:v>1117.0099999999998</c:v>
                </c:pt>
                <c:pt idx="1000">
                  <c:v>1118.08</c:v>
                </c:pt>
                <c:pt idx="1001">
                  <c:v>1119.1199999999999</c:v>
                </c:pt>
                <c:pt idx="1002">
                  <c:v>1120.19</c:v>
                </c:pt>
                <c:pt idx="1003">
                  <c:v>1121.25</c:v>
                </c:pt>
                <c:pt idx="1004">
                  <c:v>1122.29</c:v>
                </c:pt>
                <c:pt idx="1005">
                  <c:v>1123.3400000000001</c:v>
                </c:pt>
                <c:pt idx="1006">
                  <c:v>1124.4000000000001</c:v>
                </c:pt>
                <c:pt idx="1007">
                  <c:v>1125.4499999999998</c:v>
                </c:pt>
                <c:pt idx="1008">
                  <c:v>1126.4899999999998</c:v>
                </c:pt>
                <c:pt idx="1009">
                  <c:v>1127.5499999999997</c:v>
                </c:pt>
                <c:pt idx="1010">
                  <c:v>1128.5999999999999</c:v>
                </c:pt>
                <c:pt idx="1011">
                  <c:v>1129.67</c:v>
                </c:pt>
                <c:pt idx="1012">
                  <c:v>1130.7799999999997</c:v>
                </c:pt>
                <c:pt idx="1013">
                  <c:v>1131.8200000000002</c:v>
                </c:pt>
                <c:pt idx="1014">
                  <c:v>1132.8699999999999</c:v>
                </c:pt>
                <c:pt idx="1015">
                  <c:v>1133.9499999999998</c:v>
                </c:pt>
                <c:pt idx="1016">
                  <c:v>1134.9899999999998</c:v>
                </c:pt>
                <c:pt idx="1017">
                  <c:v>1136.0299999999997</c:v>
                </c:pt>
                <c:pt idx="1018">
                  <c:v>1137.08</c:v>
                </c:pt>
                <c:pt idx="1019">
                  <c:v>1138.1799999999998</c:v>
                </c:pt>
                <c:pt idx="1020">
                  <c:v>1139.2199999999998</c:v>
                </c:pt>
                <c:pt idx="1021">
                  <c:v>1140.27</c:v>
                </c:pt>
                <c:pt idx="1022">
                  <c:v>1141.31</c:v>
                </c:pt>
                <c:pt idx="1023">
                  <c:v>1142.3600000000001</c:v>
                </c:pt>
                <c:pt idx="1024">
                  <c:v>1143.4099999999999</c:v>
                </c:pt>
                <c:pt idx="1025">
                  <c:v>1144.4499999999998</c:v>
                </c:pt>
                <c:pt idx="1026">
                  <c:v>1145.5</c:v>
                </c:pt>
                <c:pt idx="1027">
                  <c:v>1146.5499999999997</c:v>
                </c:pt>
                <c:pt idx="1028">
                  <c:v>1147.6199999999999</c:v>
                </c:pt>
                <c:pt idx="1029">
                  <c:v>1148.67</c:v>
                </c:pt>
                <c:pt idx="1030">
                  <c:v>1149.79</c:v>
                </c:pt>
                <c:pt idx="1031">
                  <c:v>1150.8499999999999</c:v>
                </c:pt>
                <c:pt idx="1032">
                  <c:v>1151.9000000000001</c:v>
                </c:pt>
                <c:pt idx="1033">
                  <c:v>1152.9499999999998</c:v>
                </c:pt>
                <c:pt idx="1034">
                  <c:v>1154.0099999999998</c:v>
                </c:pt>
                <c:pt idx="1035">
                  <c:v>1155.06</c:v>
                </c:pt>
                <c:pt idx="1036">
                  <c:v>1156.1100000000001</c:v>
                </c:pt>
                <c:pt idx="1037">
                  <c:v>1157.1599999999999</c:v>
                </c:pt>
                <c:pt idx="1038">
                  <c:v>1158.21</c:v>
                </c:pt>
                <c:pt idx="1039">
                  <c:v>1159.25</c:v>
                </c:pt>
                <c:pt idx="1040">
                  <c:v>1160.3499999999999</c:v>
                </c:pt>
                <c:pt idx="1041">
                  <c:v>1161.3899999999999</c:v>
                </c:pt>
                <c:pt idx="1042">
                  <c:v>1162.44</c:v>
                </c:pt>
                <c:pt idx="1043">
                  <c:v>1163.5099999999998</c:v>
                </c:pt>
                <c:pt idx="1044">
                  <c:v>1164.56</c:v>
                </c:pt>
                <c:pt idx="1045">
                  <c:v>1165.6500000000001</c:v>
                </c:pt>
                <c:pt idx="1046">
                  <c:v>1166.69</c:v>
                </c:pt>
                <c:pt idx="1047">
                  <c:v>1167.75</c:v>
                </c:pt>
                <c:pt idx="1048">
                  <c:v>1168.79</c:v>
                </c:pt>
                <c:pt idx="1049">
                  <c:v>1169.8400000000001</c:v>
                </c:pt>
                <c:pt idx="1050">
                  <c:v>1170.8800000000001</c:v>
                </c:pt>
                <c:pt idx="1051">
                  <c:v>1171.9299999999998</c:v>
                </c:pt>
                <c:pt idx="1052">
                  <c:v>1172.9899999999998</c:v>
                </c:pt>
                <c:pt idx="1053">
                  <c:v>1174.04</c:v>
                </c:pt>
                <c:pt idx="1054">
                  <c:v>1175.0999999999999</c:v>
                </c:pt>
                <c:pt idx="1055">
                  <c:v>1176.1599999999999</c:v>
                </c:pt>
                <c:pt idx="1056">
                  <c:v>1177.1999999999998</c:v>
                </c:pt>
                <c:pt idx="1057">
                  <c:v>1178.2399999999998</c:v>
                </c:pt>
                <c:pt idx="1058">
                  <c:v>1179.29</c:v>
                </c:pt>
                <c:pt idx="1059">
                  <c:v>1180.3400000000001</c:v>
                </c:pt>
                <c:pt idx="1060">
                  <c:v>1181.46</c:v>
                </c:pt>
                <c:pt idx="1061">
                  <c:v>1182.5</c:v>
                </c:pt>
                <c:pt idx="1062">
                  <c:v>1183.5499999999997</c:v>
                </c:pt>
                <c:pt idx="1063">
                  <c:v>1184.5999999999999</c:v>
                </c:pt>
                <c:pt idx="1064">
                  <c:v>1185.6399999999999</c:v>
                </c:pt>
                <c:pt idx="1065">
                  <c:v>1186.69</c:v>
                </c:pt>
                <c:pt idx="1066">
                  <c:v>1187.7399999999998</c:v>
                </c:pt>
                <c:pt idx="1067">
                  <c:v>1188.79</c:v>
                </c:pt>
                <c:pt idx="1068">
                  <c:v>1189.8400000000001</c:v>
                </c:pt>
                <c:pt idx="1069">
                  <c:v>1190.8899999999999</c:v>
                </c:pt>
                <c:pt idx="1070">
                  <c:v>1191.96</c:v>
                </c:pt>
                <c:pt idx="1071">
                  <c:v>1193</c:v>
                </c:pt>
                <c:pt idx="1072">
                  <c:v>1194.06</c:v>
                </c:pt>
                <c:pt idx="1073">
                  <c:v>1195.1199999999999</c:v>
                </c:pt>
                <c:pt idx="1074">
                  <c:v>1196.1599999999999</c:v>
                </c:pt>
                <c:pt idx="1075">
                  <c:v>1197.21</c:v>
                </c:pt>
                <c:pt idx="1076">
                  <c:v>1198.27</c:v>
                </c:pt>
                <c:pt idx="1077">
                  <c:v>1199.31</c:v>
                </c:pt>
                <c:pt idx="1078">
                  <c:v>1200.3600000000001</c:v>
                </c:pt>
                <c:pt idx="1079">
                  <c:v>1201.44</c:v>
                </c:pt>
                <c:pt idx="1080">
                  <c:v>1202.5499999999997</c:v>
                </c:pt>
                <c:pt idx="1081">
                  <c:v>1203.5900000000001</c:v>
                </c:pt>
                <c:pt idx="1082">
                  <c:v>1204.6300000000001</c:v>
                </c:pt>
                <c:pt idx="1083">
                  <c:v>1205.6799999999998</c:v>
                </c:pt>
                <c:pt idx="1084">
                  <c:v>1206.75</c:v>
                </c:pt>
                <c:pt idx="1085">
                  <c:v>1207.8400000000001</c:v>
                </c:pt>
                <c:pt idx="1086">
                  <c:v>1208.8899999999999</c:v>
                </c:pt>
                <c:pt idx="1087">
                  <c:v>1210</c:v>
                </c:pt>
                <c:pt idx="1088">
                  <c:v>1211.08</c:v>
                </c:pt>
                <c:pt idx="1089">
                  <c:v>1212.1399999999999</c:v>
                </c:pt>
                <c:pt idx="1090">
                  <c:v>1213.27</c:v>
                </c:pt>
                <c:pt idx="1091">
                  <c:v>1214.3200000000002</c:v>
                </c:pt>
                <c:pt idx="1092">
                  <c:v>1215.3600000000001</c:v>
                </c:pt>
                <c:pt idx="1093">
                  <c:v>1216.44</c:v>
                </c:pt>
                <c:pt idx="1094">
                  <c:v>1217.4899999999998</c:v>
                </c:pt>
                <c:pt idx="1095">
                  <c:v>1218.54</c:v>
                </c:pt>
                <c:pt idx="1096">
                  <c:v>1219.5900000000001</c:v>
                </c:pt>
                <c:pt idx="1097">
                  <c:v>1220.6300000000001</c:v>
                </c:pt>
                <c:pt idx="1098">
                  <c:v>1221.6799999999998</c:v>
                </c:pt>
                <c:pt idx="1099">
                  <c:v>1222.75</c:v>
                </c:pt>
                <c:pt idx="1100">
                  <c:v>1223.7999999999997</c:v>
                </c:pt>
                <c:pt idx="1101">
                  <c:v>1224.8499999999999</c:v>
                </c:pt>
                <c:pt idx="1102">
                  <c:v>1225.8899999999999</c:v>
                </c:pt>
                <c:pt idx="1103">
                  <c:v>1226.9299999999998</c:v>
                </c:pt>
                <c:pt idx="1104">
                  <c:v>1228.02</c:v>
                </c:pt>
                <c:pt idx="1105">
                  <c:v>1229.0700000000002</c:v>
                </c:pt>
                <c:pt idx="1106">
                  <c:v>1230.1199999999999</c:v>
                </c:pt>
                <c:pt idx="1107">
                  <c:v>1231.17</c:v>
                </c:pt>
                <c:pt idx="1108">
                  <c:v>1232.21</c:v>
                </c:pt>
                <c:pt idx="1109">
                  <c:v>1233.2599999999998</c:v>
                </c:pt>
                <c:pt idx="1110">
                  <c:v>1234.31</c:v>
                </c:pt>
                <c:pt idx="1111">
                  <c:v>1235.3499999999999</c:v>
                </c:pt>
                <c:pt idx="1112">
                  <c:v>1236.44</c:v>
                </c:pt>
                <c:pt idx="1113">
                  <c:v>1237.4899999999998</c:v>
                </c:pt>
                <c:pt idx="1114">
                  <c:v>1238.56</c:v>
                </c:pt>
                <c:pt idx="1115">
                  <c:v>1239.5999999999999</c:v>
                </c:pt>
                <c:pt idx="1116">
                  <c:v>1240.6399999999999</c:v>
                </c:pt>
                <c:pt idx="1117">
                  <c:v>1241.6799999999998</c:v>
                </c:pt>
                <c:pt idx="1118">
                  <c:v>1242.7399999999998</c:v>
                </c:pt>
                <c:pt idx="1119">
                  <c:v>1243.79</c:v>
                </c:pt>
                <c:pt idx="1120">
                  <c:v>1244.8600000000001</c:v>
                </c:pt>
                <c:pt idx="1121">
                  <c:v>1245.9299999999998</c:v>
                </c:pt>
                <c:pt idx="1122">
                  <c:v>1246.98</c:v>
                </c:pt>
                <c:pt idx="1123">
                  <c:v>1248.02</c:v>
                </c:pt>
                <c:pt idx="1124">
                  <c:v>1249.0700000000002</c:v>
                </c:pt>
                <c:pt idx="1125">
                  <c:v>1250.1100000000001</c:v>
                </c:pt>
                <c:pt idx="1126">
                  <c:v>1251.1599999999999</c:v>
                </c:pt>
                <c:pt idx="1127">
                  <c:v>1252.2199999999998</c:v>
                </c:pt>
                <c:pt idx="1128">
                  <c:v>1253.2799999999997</c:v>
                </c:pt>
                <c:pt idx="1129">
                  <c:v>1254.3400000000001</c:v>
                </c:pt>
                <c:pt idx="1130">
                  <c:v>1255.4000000000001</c:v>
                </c:pt>
                <c:pt idx="1131">
                  <c:v>1256.4499999999998</c:v>
                </c:pt>
                <c:pt idx="1132">
                  <c:v>1257.5</c:v>
                </c:pt>
                <c:pt idx="1133">
                  <c:v>1258.5499999999997</c:v>
                </c:pt>
                <c:pt idx="1134">
                  <c:v>1259.5999999999999</c:v>
                </c:pt>
                <c:pt idx="1135">
                  <c:v>1260.6399999999999</c:v>
                </c:pt>
                <c:pt idx="1136">
                  <c:v>1261.6799999999998</c:v>
                </c:pt>
                <c:pt idx="1137">
                  <c:v>1262.7599999999998</c:v>
                </c:pt>
                <c:pt idx="1138">
                  <c:v>1263.8499999999999</c:v>
                </c:pt>
                <c:pt idx="1139">
                  <c:v>1264.92</c:v>
                </c:pt>
                <c:pt idx="1140">
                  <c:v>1265.96</c:v>
                </c:pt>
                <c:pt idx="1141">
                  <c:v>1267.0099999999998</c:v>
                </c:pt>
                <c:pt idx="1142">
                  <c:v>1268.0900000000001</c:v>
                </c:pt>
                <c:pt idx="1143">
                  <c:v>1269.1399999999999</c:v>
                </c:pt>
                <c:pt idx="1144">
                  <c:v>1270.19</c:v>
                </c:pt>
                <c:pt idx="1145">
                  <c:v>1271.2399999999998</c:v>
                </c:pt>
                <c:pt idx="1146">
                  <c:v>1272.92</c:v>
                </c:pt>
                <c:pt idx="1147">
                  <c:v>1273.9699999999998</c:v>
                </c:pt>
                <c:pt idx="1148">
                  <c:v>1275.06</c:v>
                </c:pt>
                <c:pt idx="1149">
                  <c:v>1276.1199999999999</c:v>
                </c:pt>
                <c:pt idx="1150">
                  <c:v>1277.17</c:v>
                </c:pt>
                <c:pt idx="1151">
                  <c:v>1278.2599999999998</c:v>
                </c:pt>
                <c:pt idx="1152">
                  <c:v>1279.2999999999997</c:v>
                </c:pt>
                <c:pt idx="1153">
                  <c:v>1280.67</c:v>
                </c:pt>
                <c:pt idx="1154">
                  <c:v>1281.73</c:v>
                </c:pt>
                <c:pt idx="1155">
                  <c:v>1282.77</c:v>
                </c:pt>
                <c:pt idx="1156">
                  <c:v>1283.8200000000002</c:v>
                </c:pt>
                <c:pt idx="1157">
                  <c:v>1284.8600000000001</c:v>
                </c:pt>
                <c:pt idx="1158">
                  <c:v>1285.9000000000001</c:v>
                </c:pt>
                <c:pt idx="1159">
                  <c:v>1286.9499999999998</c:v>
                </c:pt>
                <c:pt idx="1160">
                  <c:v>1287.9899999999998</c:v>
                </c:pt>
                <c:pt idx="1161">
                  <c:v>1289.04</c:v>
                </c:pt>
                <c:pt idx="1162">
                  <c:v>1290.1599999999999</c:v>
                </c:pt>
                <c:pt idx="1163">
                  <c:v>1291.21</c:v>
                </c:pt>
                <c:pt idx="1164">
                  <c:v>1292.2599999999998</c:v>
                </c:pt>
                <c:pt idx="1165">
                  <c:v>1293.31</c:v>
                </c:pt>
                <c:pt idx="1166">
                  <c:v>1294.3600000000001</c:v>
                </c:pt>
                <c:pt idx="1167">
                  <c:v>1295.4099999999999</c:v>
                </c:pt>
                <c:pt idx="1168">
                  <c:v>1296.4699999999998</c:v>
                </c:pt>
                <c:pt idx="1169">
                  <c:v>1297.5499999999997</c:v>
                </c:pt>
                <c:pt idx="1170">
                  <c:v>1298.5900000000001</c:v>
                </c:pt>
                <c:pt idx="1171">
                  <c:v>1299.6399999999999</c:v>
                </c:pt>
                <c:pt idx="1172">
                  <c:v>1300.69</c:v>
                </c:pt>
                <c:pt idx="1173">
                  <c:v>1301.77</c:v>
                </c:pt>
                <c:pt idx="1174">
                  <c:v>1302.81</c:v>
                </c:pt>
                <c:pt idx="1175">
                  <c:v>1303.8699999999999</c:v>
                </c:pt>
                <c:pt idx="1176">
                  <c:v>1304.9099999999999</c:v>
                </c:pt>
                <c:pt idx="1177">
                  <c:v>1305.96</c:v>
                </c:pt>
                <c:pt idx="1178">
                  <c:v>1307.0499999999997</c:v>
                </c:pt>
                <c:pt idx="1179">
                  <c:v>1308.1999999999998</c:v>
                </c:pt>
                <c:pt idx="1180">
                  <c:v>1309.33</c:v>
                </c:pt>
                <c:pt idx="1181">
                  <c:v>1310.3800000000001</c:v>
                </c:pt>
                <c:pt idx="1182">
                  <c:v>1311.44</c:v>
                </c:pt>
                <c:pt idx="1183">
                  <c:v>1312.5</c:v>
                </c:pt>
                <c:pt idx="1184">
                  <c:v>1313.5700000000002</c:v>
                </c:pt>
                <c:pt idx="1185">
                  <c:v>1314.65</c:v>
                </c:pt>
                <c:pt idx="1186">
                  <c:v>1315.6999999999998</c:v>
                </c:pt>
                <c:pt idx="1187">
                  <c:v>1316.75</c:v>
                </c:pt>
                <c:pt idx="1188">
                  <c:v>1317.79</c:v>
                </c:pt>
                <c:pt idx="1189">
                  <c:v>1318.8400000000001</c:v>
                </c:pt>
                <c:pt idx="1190">
                  <c:v>1319.8899999999999</c:v>
                </c:pt>
                <c:pt idx="1191">
                  <c:v>1320.94</c:v>
                </c:pt>
                <c:pt idx="1192">
                  <c:v>1321.98</c:v>
                </c:pt>
                <c:pt idx="1193">
                  <c:v>1323.0299999999997</c:v>
                </c:pt>
                <c:pt idx="1194">
                  <c:v>1324.08</c:v>
                </c:pt>
                <c:pt idx="1195">
                  <c:v>1325.1399999999999</c:v>
                </c:pt>
                <c:pt idx="1196">
                  <c:v>1326.19</c:v>
                </c:pt>
                <c:pt idx="1197">
                  <c:v>1327.2399999999998</c:v>
                </c:pt>
                <c:pt idx="1198">
                  <c:v>1328.2999999999997</c:v>
                </c:pt>
                <c:pt idx="1199">
                  <c:v>1329.44</c:v>
                </c:pt>
                <c:pt idx="1200">
                  <c:v>1330.5700000000002</c:v>
                </c:pt>
                <c:pt idx="1201">
                  <c:v>1331.62</c:v>
                </c:pt>
                <c:pt idx="1202">
                  <c:v>1332.67</c:v>
                </c:pt>
                <c:pt idx="1203">
                  <c:v>1333.71</c:v>
                </c:pt>
                <c:pt idx="1204">
                  <c:v>1334.7599999999998</c:v>
                </c:pt>
                <c:pt idx="1205">
                  <c:v>1335.83</c:v>
                </c:pt>
                <c:pt idx="1206">
                  <c:v>1336.87</c:v>
                </c:pt>
                <c:pt idx="1207">
                  <c:v>1337.92</c:v>
                </c:pt>
                <c:pt idx="1208">
                  <c:v>1338.9899999999998</c:v>
                </c:pt>
                <c:pt idx="1209">
                  <c:v>1340.04</c:v>
                </c:pt>
                <c:pt idx="1210">
                  <c:v>1341.08</c:v>
                </c:pt>
                <c:pt idx="1211">
                  <c:v>1342.13</c:v>
                </c:pt>
                <c:pt idx="1212">
                  <c:v>1343.1799999999998</c:v>
                </c:pt>
                <c:pt idx="1213">
                  <c:v>1344.2199999999998</c:v>
                </c:pt>
                <c:pt idx="1214">
                  <c:v>1345.2799999999997</c:v>
                </c:pt>
                <c:pt idx="1215">
                  <c:v>1346.33</c:v>
                </c:pt>
                <c:pt idx="1216">
                  <c:v>1347.37</c:v>
                </c:pt>
                <c:pt idx="1217">
                  <c:v>1348.4299999999998</c:v>
                </c:pt>
                <c:pt idx="1218">
                  <c:v>1349.56</c:v>
                </c:pt>
                <c:pt idx="1219">
                  <c:v>1350.6100000000001</c:v>
                </c:pt>
                <c:pt idx="1220">
                  <c:v>1351.6599999999999</c:v>
                </c:pt>
                <c:pt idx="1221">
                  <c:v>1352.7199999999998</c:v>
                </c:pt>
                <c:pt idx="1222">
                  <c:v>1353.8200000000002</c:v>
                </c:pt>
                <c:pt idx="1223">
                  <c:v>1354.92</c:v>
                </c:pt>
                <c:pt idx="1224">
                  <c:v>1355.96</c:v>
                </c:pt>
                <c:pt idx="1225">
                  <c:v>1357.0099999999998</c:v>
                </c:pt>
                <c:pt idx="1226">
                  <c:v>1358.06</c:v>
                </c:pt>
                <c:pt idx="1227">
                  <c:v>1359.1100000000001</c:v>
                </c:pt>
                <c:pt idx="1228">
                  <c:v>1360.15</c:v>
                </c:pt>
                <c:pt idx="1229">
                  <c:v>1361.37</c:v>
                </c:pt>
                <c:pt idx="1230">
                  <c:v>1362.4299999999998</c:v>
                </c:pt>
                <c:pt idx="1231">
                  <c:v>1363.4699999999998</c:v>
                </c:pt>
                <c:pt idx="1232">
                  <c:v>1364.52</c:v>
                </c:pt>
                <c:pt idx="1233">
                  <c:v>1365.58</c:v>
                </c:pt>
                <c:pt idx="1234">
                  <c:v>1366.63</c:v>
                </c:pt>
                <c:pt idx="1235">
                  <c:v>1367.71</c:v>
                </c:pt>
                <c:pt idx="1236">
                  <c:v>1368.77</c:v>
                </c:pt>
                <c:pt idx="1237">
                  <c:v>1369.83</c:v>
                </c:pt>
                <c:pt idx="1238">
                  <c:v>1370.9099999999999</c:v>
                </c:pt>
                <c:pt idx="1239">
                  <c:v>1371.9699999999998</c:v>
                </c:pt>
                <c:pt idx="1240">
                  <c:v>1373.0299999999997</c:v>
                </c:pt>
                <c:pt idx="1241">
                  <c:v>1374.08</c:v>
                </c:pt>
                <c:pt idx="1242">
                  <c:v>1375.1399999999999</c:v>
                </c:pt>
                <c:pt idx="1243">
                  <c:v>1376.21</c:v>
                </c:pt>
                <c:pt idx="1244">
                  <c:v>1377.27</c:v>
                </c:pt>
                <c:pt idx="1245">
                  <c:v>1378.33</c:v>
                </c:pt>
              </c:numCache>
            </c:numRef>
          </c:xVal>
          <c:yVal>
            <c:numRef>
              <c:f>Sheet1!$C$2:$C$1247</c:f>
              <c:numCache>
                <c:formatCode>General</c:formatCode>
                <c:ptCount val="1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10</c:v>
                </c:pt>
                <c:pt idx="202">
                  <c:v>13</c:v>
                </c:pt>
                <c:pt idx="203">
                  <c:v>13</c:v>
                </c:pt>
                <c:pt idx="204">
                  <c:v>13</c:v>
                </c:pt>
                <c:pt idx="205">
                  <c:v>13</c:v>
                </c:pt>
                <c:pt idx="206">
                  <c:v>14</c:v>
                </c:pt>
                <c:pt idx="207">
                  <c:v>14</c:v>
                </c:pt>
                <c:pt idx="208">
                  <c:v>13</c:v>
                </c:pt>
                <c:pt idx="209">
                  <c:v>14</c:v>
                </c:pt>
                <c:pt idx="210">
                  <c:v>13</c:v>
                </c:pt>
                <c:pt idx="211">
                  <c:v>13</c:v>
                </c:pt>
                <c:pt idx="212">
                  <c:v>15</c:v>
                </c:pt>
                <c:pt idx="213">
                  <c:v>12</c:v>
                </c:pt>
                <c:pt idx="214">
                  <c:v>14</c:v>
                </c:pt>
                <c:pt idx="215">
                  <c:v>12</c:v>
                </c:pt>
                <c:pt idx="216">
                  <c:v>3</c:v>
                </c:pt>
                <c:pt idx="217">
                  <c:v>16</c:v>
                </c:pt>
                <c:pt idx="218">
                  <c:v>13</c:v>
                </c:pt>
                <c:pt idx="219">
                  <c:v>14</c:v>
                </c:pt>
                <c:pt idx="220">
                  <c:v>15</c:v>
                </c:pt>
                <c:pt idx="221">
                  <c:v>14</c:v>
                </c:pt>
                <c:pt idx="222">
                  <c:v>13</c:v>
                </c:pt>
                <c:pt idx="223">
                  <c:v>12</c:v>
                </c:pt>
                <c:pt idx="224">
                  <c:v>13</c:v>
                </c:pt>
                <c:pt idx="225">
                  <c:v>12</c:v>
                </c:pt>
                <c:pt idx="226">
                  <c:v>8</c:v>
                </c:pt>
                <c:pt idx="227">
                  <c:v>15</c:v>
                </c:pt>
                <c:pt idx="228">
                  <c:v>14</c:v>
                </c:pt>
                <c:pt idx="229">
                  <c:v>14</c:v>
                </c:pt>
                <c:pt idx="230">
                  <c:v>15</c:v>
                </c:pt>
                <c:pt idx="231">
                  <c:v>16</c:v>
                </c:pt>
                <c:pt idx="232">
                  <c:v>17</c:v>
                </c:pt>
                <c:pt idx="233">
                  <c:v>13</c:v>
                </c:pt>
                <c:pt idx="234">
                  <c:v>13</c:v>
                </c:pt>
                <c:pt idx="235">
                  <c:v>12</c:v>
                </c:pt>
                <c:pt idx="236">
                  <c:v>14</c:v>
                </c:pt>
                <c:pt idx="237">
                  <c:v>13</c:v>
                </c:pt>
                <c:pt idx="238">
                  <c:v>14</c:v>
                </c:pt>
                <c:pt idx="239">
                  <c:v>13</c:v>
                </c:pt>
                <c:pt idx="240">
                  <c:v>11</c:v>
                </c:pt>
                <c:pt idx="241">
                  <c:v>6</c:v>
                </c:pt>
                <c:pt idx="242">
                  <c:v>13</c:v>
                </c:pt>
                <c:pt idx="243">
                  <c:v>14</c:v>
                </c:pt>
                <c:pt idx="244">
                  <c:v>12</c:v>
                </c:pt>
                <c:pt idx="245">
                  <c:v>14</c:v>
                </c:pt>
                <c:pt idx="246">
                  <c:v>12</c:v>
                </c:pt>
                <c:pt idx="247">
                  <c:v>16</c:v>
                </c:pt>
                <c:pt idx="248">
                  <c:v>14</c:v>
                </c:pt>
                <c:pt idx="249">
                  <c:v>13</c:v>
                </c:pt>
                <c:pt idx="250">
                  <c:v>12</c:v>
                </c:pt>
                <c:pt idx="251">
                  <c:v>12</c:v>
                </c:pt>
                <c:pt idx="252">
                  <c:v>14</c:v>
                </c:pt>
                <c:pt idx="253">
                  <c:v>16</c:v>
                </c:pt>
                <c:pt idx="254">
                  <c:v>16</c:v>
                </c:pt>
                <c:pt idx="255">
                  <c:v>13</c:v>
                </c:pt>
                <c:pt idx="256">
                  <c:v>12</c:v>
                </c:pt>
                <c:pt idx="257">
                  <c:v>15</c:v>
                </c:pt>
                <c:pt idx="258">
                  <c:v>14</c:v>
                </c:pt>
                <c:pt idx="259">
                  <c:v>13</c:v>
                </c:pt>
                <c:pt idx="260">
                  <c:v>5</c:v>
                </c:pt>
                <c:pt idx="261">
                  <c:v>14</c:v>
                </c:pt>
                <c:pt idx="262">
                  <c:v>12</c:v>
                </c:pt>
                <c:pt idx="263">
                  <c:v>14</c:v>
                </c:pt>
                <c:pt idx="264">
                  <c:v>16</c:v>
                </c:pt>
                <c:pt idx="265">
                  <c:v>13</c:v>
                </c:pt>
                <c:pt idx="266">
                  <c:v>12</c:v>
                </c:pt>
                <c:pt idx="267">
                  <c:v>14</c:v>
                </c:pt>
                <c:pt idx="268">
                  <c:v>14</c:v>
                </c:pt>
                <c:pt idx="269">
                  <c:v>12</c:v>
                </c:pt>
                <c:pt idx="270">
                  <c:v>13</c:v>
                </c:pt>
                <c:pt idx="271">
                  <c:v>13</c:v>
                </c:pt>
                <c:pt idx="272">
                  <c:v>13</c:v>
                </c:pt>
                <c:pt idx="273">
                  <c:v>7</c:v>
                </c:pt>
                <c:pt idx="274">
                  <c:v>14</c:v>
                </c:pt>
                <c:pt idx="275">
                  <c:v>14</c:v>
                </c:pt>
                <c:pt idx="276">
                  <c:v>14</c:v>
                </c:pt>
                <c:pt idx="277">
                  <c:v>14</c:v>
                </c:pt>
                <c:pt idx="278">
                  <c:v>11</c:v>
                </c:pt>
                <c:pt idx="279">
                  <c:v>13</c:v>
                </c:pt>
                <c:pt idx="280">
                  <c:v>14</c:v>
                </c:pt>
                <c:pt idx="281">
                  <c:v>14</c:v>
                </c:pt>
                <c:pt idx="282">
                  <c:v>16</c:v>
                </c:pt>
                <c:pt idx="283">
                  <c:v>14</c:v>
                </c:pt>
                <c:pt idx="284">
                  <c:v>13</c:v>
                </c:pt>
                <c:pt idx="285">
                  <c:v>13</c:v>
                </c:pt>
                <c:pt idx="286">
                  <c:v>13</c:v>
                </c:pt>
                <c:pt idx="287">
                  <c:v>13</c:v>
                </c:pt>
                <c:pt idx="288">
                  <c:v>14</c:v>
                </c:pt>
                <c:pt idx="289">
                  <c:v>13</c:v>
                </c:pt>
                <c:pt idx="290">
                  <c:v>14</c:v>
                </c:pt>
                <c:pt idx="291">
                  <c:v>10</c:v>
                </c:pt>
                <c:pt idx="292">
                  <c:v>10</c:v>
                </c:pt>
                <c:pt idx="293">
                  <c:v>14</c:v>
                </c:pt>
                <c:pt idx="294">
                  <c:v>14</c:v>
                </c:pt>
                <c:pt idx="295">
                  <c:v>14</c:v>
                </c:pt>
                <c:pt idx="296">
                  <c:v>11</c:v>
                </c:pt>
                <c:pt idx="297">
                  <c:v>12</c:v>
                </c:pt>
                <c:pt idx="298">
                  <c:v>13</c:v>
                </c:pt>
                <c:pt idx="299">
                  <c:v>14</c:v>
                </c:pt>
                <c:pt idx="300">
                  <c:v>13</c:v>
                </c:pt>
                <c:pt idx="301">
                  <c:v>12</c:v>
                </c:pt>
                <c:pt idx="302">
                  <c:v>15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10</c:v>
                </c:pt>
                <c:pt idx="307">
                  <c:v>8</c:v>
                </c:pt>
                <c:pt idx="308">
                  <c:v>16</c:v>
                </c:pt>
                <c:pt idx="309">
                  <c:v>15</c:v>
                </c:pt>
                <c:pt idx="310">
                  <c:v>14</c:v>
                </c:pt>
                <c:pt idx="311">
                  <c:v>13</c:v>
                </c:pt>
                <c:pt idx="312">
                  <c:v>14</c:v>
                </c:pt>
                <c:pt idx="313">
                  <c:v>13</c:v>
                </c:pt>
                <c:pt idx="314">
                  <c:v>12</c:v>
                </c:pt>
                <c:pt idx="315">
                  <c:v>11</c:v>
                </c:pt>
                <c:pt idx="316">
                  <c:v>13</c:v>
                </c:pt>
                <c:pt idx="317">
                  <c:v>14</c:v>
                </c:pt>
                <c:pt idx="318">
                  <c:v>15</c:v>
                </c:pt>
                <c:pt idx="319">
                  <c:v>12</c:v>
                </c:pt>
                <c:pt idx="320">
                  <c:v>14</c:v>
                </c:pt>
                <c:pt idx="321">
                  <c:v>11</c:v>
                </c:pt>
                <c:pt idx="322">
                  <c:v>9</c:v>
                </c:pt>
                <c:pt idx="323">
                  <c:v>13</c:v>
                </c:pt>
                <c:pt idx="324">
                  <c:v>13</c:v>
                </c:pt>
                <c:pt idx="325">
                  <c:v>13</c:v>
                </c:pt>
                <c:pt idx="326">
                  <c:v>13</c:v>
                </c:pt>
                <c:pt idx="327">
                  <c:v>15</c:v>
                </c:pt>
                <c:pt idx="328">
                  <c:v>16</c:v>
                </c:pt>
                <c:pt idx="329">
                  <c:v>13</c:v>
                </c:pt>
                <c:pt idx="330">
                  <c:v>13</c:v>
                </c:pt>
                <c:pt idx="331">
                  <c:v>13</c:v>
                </c:pt>
                <c:pt idx="332">
                  <c:v>13</c:v>
                </c:pt>
                <c:pt idx="333">
                  <c:v>12</c:v>
                </c:pt>
                <c:pt idx="334">
                  <c:v>13</c:v>
                </c:pt>
                <c:pt idx="335">
                  <c:v>13</c:v>
                </c:pt>
                <c:pt idx="336">
                  <c:v>13</c:v>
                </c:pt>
                <c:pt idx="337">
                  <c:v>13</c:v>
                </c:pt>
                <c:pt idx="338">
                  <c:v>13</c:v>
                </c:pt>
                <c:pt idx="339">
                  <c:v>12</c:v>
                </c:pt>
                <c:pt idx="340">
                  <c:v>7</c:v>
                </c:pt>
                <c:pt idx="341">
                  <c:v>2</c:v>
                </c:pt>
                <c:pt idx="342">
                  <c:v>3</c:v>
                </c:pt>
                <c:pt idx="343">
                  <c:v>3</c:v>
                </c:pt>
                <c:pt idx="344">
                  <c:v>1</c:v>
                </c:pt>
                <c:pt idx="345">
                  <c:v>19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8</c:v>
                </c:pt>
                <c:pt idx="351">
                  <c:v>12</c:v>
                </c:pt>
                <c:pt idx="352">
                  <c:v>9</c:v>
                </c:pt>
                <c:pt idx="353">
                  <c:v>10</c:v>
                </c:pt>
                <c:pt idx="354">
                  <c:v>7</c:v>
                </c:pt>
                <c:pt idx="355">
                  <c:v>9</c:v>
                </c:pt>
                <c:pt idx="356">
                  <c:v>10</c:v>
                </c:pt>
                <c:pt idx="357">
                  <c:v>7</c:v>
                </c:pt>
                <c:pt idx="358">
                  <c:v>8</c:v>
                </c:pt>
                <c:pt idx="359">
                  <c:v>10</c:v>
                </c:pt>
                <c:pt idx="360">
                  <c:v>6</c:v>
                </c:pt>
                <c:pt idx="361">
                  <c:v>6</c:v>
                </c:pt>
                <c:pt idx="362">
                  <c:v>27</c:v>
                </c:pt>
                <c:pt idx="363">
                  <c:v>67</c:v>
                </c:pt>
                <c:pt idx="364">
                  <c:v>66</c:v>
                </c:pt>
                <c:pt idx="365">
                  <c:v>66</c:v>
                </c:pt>
                <c:pt idx="366">
                  <c:v>66</c:v>
                </c:pt>
                <c:pt idx="367">
                  <c:v>67</c:v>
                </c:pt>
                <c:pt idx="368">
                  <c:v>66</c:v>
                </c:pt>
                <c:pt idx="369">
                  <c:v>66</c:v>
                </c:pt>
                <c:pt idx="370">
                  <c:v>66</c:v>
                </c:pt>
                <c:pt idx="371">
                  <c:v>66</c:v>
                </c:pt>
                <c:pt idx="372">
                  <c:v>66</c:v>
                </c:pt>
                <c:pt idx="373">
                  <c:v>66</c:v>
                </c:pt>
                <c:pt idx="374">
                  <c:v>65</c:v>
                </c:pt>
                <c:pt idx="375">
                  <c:v>65</c:v>
                </c:pt>
                <c:pt idx="376">
                  <c:v>66</c:v>
                </c:pt>
                <c:pt idx="377">
                  <c:v>65</c:v>
                </c:pt>
                <c:pt idx="378">
                  <c:v>66</c:v>
                </c:pt>
                <c:pt idx="379">
                  <c:v>66</c:v>
                </c:pt>
                <c:pt idx="380">
                  <c:v>66</c:v>
                </c:pt>
                <c:pt idx="381">
                  <c:v>65</c:v>
                </c:pt>
                <c:pt idx="382">
                  <c:v>66</c:v>
                </c:pt>
                <c:pt idx="383">
                  <c:v>66</c:v>
                </c:pt>
                <c:pt idx="384">
                  <c:v>66</c:v>
                </c:pt>
                <c:pt idx="385">
                  <c:v>65</c:v>
                </c:pt>
                <c:pt idx="386">
                  <c:v>66</c:v>
                </c:pt>
                <c:pt idx="387">
                  <c:v>66</c:v>
                </c:pt>
                <c:pt idx="388">
                  <c:v>66</c:v>
                </c:pt>
                <c:pt idx="389">
                  <c:v>65</c:v>
                </c:pt>
                <c:pt idx="390">
                  <c:v>66</c:v>
                </c:pt>
                <c:pt idx="391">
                  <c:v>65</c:v>
                </c:pt>
                <c:pt idx="392">
                  <c:v>66</c:v>
                </c:pt>
                <c:pt idx="393">
                  <c:v>66</c:v>
                </c:pt>
                <c:pt idx="394">
                  <c:v>66</c:v>
                </c:pt>
                <c:pt idx="395">
                  <c:v>66</c:v>
                </c:pt>
                <c:pt idx="396">
                  <c:v>66</c:v>
                </c:pt>
                <c:pt idx="397">
                  <c:v>65</c:v>
                </c:pt>
                <c:pt idx="398">
                  <c:v>65</c:v>
                </c:pt>
                <c:pt idx="399">
                  <c:v>65</c:v>
                </c:pt>
                <c:pt idx="400">
                  <c:v>66</c:v>
                </c:pt>
                <c:pt idx="401">
                  <c:v>68</c:v>
                </c:pt>
                <c:pt idx="402">
                  <c:v>22</c:v>
                </c:pt>
                <c:pt idx="403">
                  <c:v>20</c:v>
                </c:pt>
                <c:pt idx="404">
                  <c:v>15</c:v>
                </c:pt>
                <c:pt idx="405">
                  <c:v>10</c:v>
                </c:pt>
                <c:pt idx="406">
                  <c:v>19</c:v>
                </c:pt>
                <c:pt idx="407">
                  <c:v>16</c:v>
                </c:pt>
                <c:pt idx="408">
                  <c:v>13</c:v>
                </c:pt>
                <c:pt idx="409">
                  <c:v>18</c:v>
                </c:pt>
                <c:pt idx="410">
                  <c:v>13</c:v>
                </c:pt>
                <c:pt idx="411">
                  <c:v>18</c:v>
                </c:pt>
                <c:pt idx="412">
                  <c:v>18</c:v>
                </c:pt>
                <c:pt idx="413">
                  <c:v>16</c:v>
                </c:pt>
                <c:pt idx="414">
                  <c:v>15</c:v>
                </c:pt>
                <c:pt idx="415">
                  <c:v>21</c:v>
                </c:pt>
                <c:pt idx="416">
                  <c:v>6</c:v>
                </c:pt>
                <c:pt idx="417">
                  <c:v>22</c:v>
                </c:pt>
                <c:pt idx="418">
                  <c:v>14</c:v>
                </c:pt>
                <c:pt idx="419">
                  <c:v>15</c:v>
                </c:pt>
                <c:pt idx="420">
                  <c:v>18</c:v>
                </c:pt>
                <c:pt idx="421">
                  <c:v>7</c:v>
                </c:pt>
                <c:pt idx="422">
                  <c:v>24</c:v>
                </c:pt>
                <c:pt idx="423">
                  <c:v>19</c:v>
                </c:pt>
                <c:pt idx="424">
                  <c:v>10</c:v>
                </c:pt>
                <c:pt idx="425">
                  <c:v>21</c:v>
                </c:pt>
                <c:pt idx="426">
                  <c:v>18</c:v>
                </c:pt>
                <c:pt idx="427">
                  <c:v>7</c:v>
                </c:pt>
                <c:pt idx="428">
                  <c:v>6</c:v>
                </c:pt>
                <c:pt idx="429">
                  <c:v>22</c:v>
                </c:pt>
                <c:pt idx="430">
                  <c:v>19</c:v>
                </c:pt>
                <c:pt idx="431">
                  <c:v>17</c:v>
                </c:pt>
                <c:pt idx="432">
                  <c:v>14</c:v>
                </c:pt>
                <c:pt idx="433">
                  <c:v>21</c:v>
                </c:pt>
                <c:pt idx="434">
                  <c:v>5</c:v>
                </c:pt>
                <c:pt idx="435">
                  <c:v>24</c:v>
                </c:pt>
                <c:pt idx="436">
                  <c:v>16</c:v>
                </c:pt>
                <c:pt idx="437">
                  <c:v>18</c:v>
                </c:pt>
                <c:pt idx="438">
                  <c:v>17</c:v>
                </c:pt>
                <c:pt idx="439">
                  <c:v>16</c:v>
                </c:pt>
                <c:pt idx="440">
                  <c:v>11</c:v>
                </c:pt>
                <c:pt idx="441">
                  <c:v>16</c:v>
                </c:pt>
                <c:pt idx="442">
                  <c:v>15</c:v>
                </c:pt>
                <c:pt idx="443">
                  <c:v>16</c:v>
                </c:pt>
                <c:pt idx="444">
                  <c:v>18</c:v>
                </c:pt>
                <c:pt idx="445">
                  <c:v>9</c:v>
                </c:pt>
                <c:pt idx="446">
                  <c:v>21</c:v>
                </c:pt>
                <c:pt idx="447">
                  <c:v>19</c:v>
                </c:pt>
                <c:pt idx="448">
                  <c:v>20</c:v>
                </c:pt>
                <c:pt idx="449">
                  <c:v>7</c:v>
                </c:pt>
                <c:pt idx="450">
                  <c:v>19</c:v>
                </c:pt>
                <c:pt idx="451">
                  <c:v>16</c:v>
                </c:pt>
                <c:pt idx="452">
                  <c:v>12</c:v>
                </c:pt>
                <c:pt idx="453">
                  <c:v>19</c:v>
                </c:pt>
                <c:pt idx="454">
                  <c:v>10</c:v>
                </c:pt>
                <c:pt idx="455">
                  <c:v>23</c:v>
                </c:pt>
                <c:pt idx="456">
                  <c:v>12</c:v>
                </c:pt>
                <c:pt idx="457">
                  <c:v>20</c:v>
                </c:pt>
                <c:pt idx="458">
                  <c:v>7</c:v>
                </c:pt>
                <c:pt idx="459">
                  <c:v>21</c:v>
                </c:pt>
                <c:pt idx="460">
                  <c:v>12</c:v>
                </c:pt>
                <c:pt idx="461">
                  <c:v>22</c:v>
                </c:pt>
                <c:pt idx="462">
                  <c:v>11</c:v>
                </c:pt>
                <c:pt idx="463">
                  <c:v>21</c:v>
                </c:pt>
                <c:pt idx="464">
                  <c:v>20</c:v>
                </c:pt>
                <c:pt idx="465">
                  <c:v>18</c:v>
                </c:pt>
                <c:pt idx="466">
                  <c:v>17</c:v>
                </c:pt>
                <c:pt idx="467">
                  <c:v>17</c:v>
                </c:pt>
                <c:pt idx="468">
                  <c:v>13</c:v>
                </c:pt>
                <c:pt idx="469">
                  <c:v>21</c:v>
                </c:pt>
                <c:pt idx="470">
                  <c:v>17</c:v>
                </c:pt>
                <c:pt idx="471">
                  <c:v>21</c:v>
                </c:pt>
                <c:pt idx="472">
                  <c:v>16</c:v>
                </c:pt>
                <c:pt idx="473">
                  <c:v>15</c:v>
                </c:pt>
                <c:pt idx="474">
                  <c:v>18</c:v>
                </c:pt>
                <c:pt idx="475">
                  <c:v>14</c:v>
                </c:pt>
                <c:pt idx="476">
                  <c:v>14</c:v>
                </c:pt>
                <c:pt idx="477">
                  <c:v>21</c:v>
                </c:pt>
                <c:pt idx="478">
                  <c:v>15</c:v>
                </c:pt>
                <c:pt idx="479">
                  <c:v>10</c:v>
                </c:pt>
                <c:pt idx="480">
                  <c:v>23</c:v>
                </c:pt>
                <c:pt idx="481">
                  <c:v>8</c:v>
                </c:pt>
                <c:pt idx="482">
                  <c:v>24</c:v>
                </c:pt>
                <c:pt idx="483">
                  <c:v>14</c:v>
                </c:pt>
                <c:pt idx="484">
                  <c:v>16</c:v>
                </c:pt>
                <c:pt idx="485">
                  <c:v>18</c:v>
                </c:pt>
                <c:pt idx="486">
                  <c:v>14</c:v>
                </c:pt>
                <c:pt idx="487">
                  <c:v>10</c:v>
                </c:pt>
                <c:pt idx="488">
                  <c:v>20</c:v>
                </c:pt>
                <c:pt idx="489">
                  <c:v>13</c:v>
                </c:pt>
                <c:pt idx="490">
                  <c:v>18</c:v>
                </c:pt>
                <c:pt idx="491">
                  <c:v>17</c:v>
                </c:pt>
                <c:pt idx="492">
                  <c:v>11</c:v>
                </c:pt>
                <c:pt idx="493">
                  <c:v>15</c:v>
                </c:pt>
                <c:pt idx="494">
                  <c:v>15</c:v>
                </c:pt>
                <c:pt idx="495">
                  <c:v>18</c:v>
                </c:pt>
                <c:pt idx="496">
                  <c:v>15</c:v>
                </c:pt>
                <c:pt idx="497">
                  <c:v>13</c:v>
                </c:pt>
                <c:pt idx="498">
                  <c:v>18</c:v>
                </c:pt>
                <c:pt idx="499">
                  <c:v>12</c:v>
                </c:pt>
                <c:pt idx="500">
                  <c:v>13</c:v>
                </c:pt>
                <c:pt idx="501">
                  <c:v>19</c:v>
                </c:pt>
                <c:pt idx="502">
                  <c:v>20</c:v>
                </c:pt>
                <c:pt idx="503">
                  <c:v>8</c:v>
                </c:pt>
                <c:pt idx="504">
                  <c:v>22</c:v>
                </c:pt>
                <c:pt idx="505">
                  <c:v>17</c:v>
                </c:pt>
                <c:pt idx="506">
                  <c:v>15</c:v>
                </c:pt>
                <c:pt idx="507">
                  <c:v>11</c:v>
                </c:pt>
                <c:pt idx="508">
                  <c:v>20</c:v>
                </c:pt>
                <c:pt idx="509">
                  <c:v>12</c:v>
                </c:pt>
                <c:pt idx="510">
                  <c:v>14</c:v>
                </c:pt>
                <c:pt idx="511">
                  <c:v>14</c:v>
                </c:pt>
                <c:pt idx="512">
                  <c:v>15</c:v>
                </c:pt>
                <c:pt idx="513">
                  <c:v>17</c:v>
                </c:pt>
                <c:pt idx="514">
                  <c:v>16</c:v>
                </c:pt>
                <c:pt idx="515">
                  <c:v>12</c:v>
                </c:pt>
                <c:pt idx="516">
                  <c:v>15</c:v>
                </c:pt>
                <c:pt idx="517">
                  <c:v>17</c:v>
                </c:pt>
                <c:pt idx="518">
                  <c:v>13</c:v>
                </c:pt>
                <c:pt idx="519">
                  <c:v>20</c:v>
                </c:pt>
                <c:pt idx="520">
                  <c:v>15</c:v>
                </c:pt>
                <c:pt idx="521">
                  <c:v>14</c:v>
                </c:pt>
                <c:pt idx="522">
                  <c:v>13</c:v>
                </c:pt>
                <c:pt idx="523">
                  <c:v>17</c:v>
                </c:pt>
                <c:pt idx="524">
                  <c:v>19</c:v>
                </c:pt>
                <c:pt idx="525">
                  <c:v>12</c:v>
                </c:pt>
                <c:pt idx="526">
                  <c:v>14</c:v>
                </c:pt>
                <c:pt idx="527">
                  <c:v>14</c:v>
                </c:pt>
                <c:pt idx="528">
                  <c:v>16</c:v>
                </c:pt>
                <c:pt idx="529">
                  <c:v>13</c:v>
                </c:pt>
                <c:pt idx="530">
                  <c:v>17</c:v>
                </c:pt>
                <c:pt idx="531">
                  <c:v>19</c:v>
                </c:pt>
                <c:pt idx="532">
                  <c:v>12</c:v>
                </c:pt>
                <c:pt idx="533">
                  <c:v>14</c:v>
                </c:pt>
                <c:pt idx="534">
                  <c:v>12</c:v>
                </c:pt>
                <c:pt idx="535">
                  <c:v>12</c:v>
                </c:pt>
                <c:pt idx="536">
                  <c:v>18</c:v>
                </c:pt>
                <c:pt idx="537">
                  <c:v>4</c:v>
                </c:pt>
                <c:pt idx="538">
                  <c:v>18</c:v>
                </c:pt>
                <c:pt idx="539">
                  <c:v>19</c:v>
                </c:pt>
                <c:pt idx="540">
                  <c:v>10</c:v>
                </c:pt>
                <c:pt idx="541">
                  <c:v>15</c:v>
                </c:pt>
                <c:pt idx="542">
                  <c:v>22</c:v>
                </c:pt>
                <c:pt idx="543">
                  <c:v>15</c:v>
                </c:pt>
                <c:pt idx="544">
                  <c:v>17</c:v>
                </c:pt>
                <c:pt idx="545">
                  <c:v>15</c:v>
                </c:pt>
                <c:pt idx="546">
                  <c:v>11</c:v>
                </c:pt>
                <c:pt idx="547">
                  <c:v>15</c:v>
                </c:pt>
                <c:pt idx="548">
                  <c:v>16</c:v>
                </c:pt>
                <c:pt idx="549">
                  <c:v>17</c:v>
                </c:pt>
                <c:pt idx="550">
                  <c:v>12</c:v>
                </c:pt>
                <c:pt idx="551">
                  <c:v>16</c:v>
                </c:pt>
                <c:pt idx="552">
                  <c:v>17</c:v>
                </c:pt>
                <c:pt idx="553">
                  <c:v>11</c:v>
                </c:pt>
                <c:pt idx="554">
                  <c:v>19</c:v>
                </c:pt>
                <c:pt idx="555">
                  <c:v>12</c:v>
                </c:pt>
                <c:pt idx="556">
                  <c:v>9</c:v>
                </c:pt>
                <c:pt idx="557">
                  <c:v>20</c:v>
                </c:pt>
                <c:pt idx="558">
                  <c:v>6</c:v>
                </c:pt>
                <c:pt idx="559">
                  <c:v>20</c:v>
                </c:pt>
                <c:pt idx="560">
                  <c:v>16</c:v>
                </c:pt>
                <c:pt idx="561">
                  <c:v>14</c:v>
                </c:pt>
                <c:pt idx="562">
                  <c:v>15</c:v>
                </c:pt>
                <c:pt idx="563">
                  <c:v>18</c:v>
                </c:pt>
                <c:pt idx="564">
                  <c:v>10</c:v>
                </c:pt>
                <c:pt idx="565">
                  <c:v>15</c:v>
                </c:pt>
                <c:pt idx="566">
                  <c:v>19</c:v>
                </c:pt>
                <c:pt idx="567">
                  <c:v>14</c:v>
                </c:pt>
                <c:pt idx="568">
                  <c:v>13</c:v>
                </c:pt>
                <c:pt idx="569">
                  <c:v>15</c:v>
                </c:pt>
                <c:pt idx="570">
                  <c:v>17</c:v>
                </c:pt>
                <c:pt idx="571">
                  <c:v>16</c:v>
                </c:pt>
                <c:pt idx="572">
                  <c:v>16</c:v>
                </c:pt>
                <c:pt idx="573">
                  <c:v>12</c:v>
                </c:pt>
                <c:pt idx="574">
                  <c:v>14</c:v>
                </c:pt>
                <c:pt idx="575">
                  <c:v>15</c:v>
                </c:pt>
                <c:pt idx="576">
                  <c:v>19</c:v>
                </c:pt>
                <c:pt idx="577">
                  <c:v>14</c:v>
                </c:pt>
                <c:pt idx="578">
                  <c:v>12</c:v>
                </c:pt>
                <c:pt idx="579">
                  <c:v>16</c:v>
                </c:pt>
                <c:pt idx="580">
                  <c:v>10</c:v>
                </c:pt>
                <c:pt idx="581">
                  <c:v>19</c:v>
                </c:pt>
                <c:pt idx="582">
                  <c:v>17</c:v>
                </c:pt>
                <c:pt idx="583">
                  <c:v>12</c:v>
                </c:pt>
                <c:pt idx="584">
                  <c:v>19</c:v>
                </c:pt>
                <c:pt idx="585">
                  <c:v>18</c:v>
                </c:pt>
                <c:pt idx="586">
                  <c:v>19</c:v>
                </c:pt>
                <c:pt idx="587">
                  <c:v>17</c:v>
                </c:pt>
                <c:pt idx="588">
                  <c:v>13</c:v>
                </c:pt>
                <c:pt idx="589">
                  <c:v>17</c:v>
                </c:pt>
                <c:pt idx="590">
                  <c:v>12</c:v>
                </c:pt>
                <c:pt idx="591">
                  <c:v>14</c:v>
                </c:pt>
                <c:pt idx="592">
                  <c:v>21</c:v>
                </c:pt>
                <c:pt idx="593">
                  <c:v>14</c:v>
                </c:pt>
                <c:pt idx="594">
                  <c:v>12</c:v>
                </c:pt>
                <c:pt idx="595">
                  <c:v>17</c:v>
                </c:pt>
                <c:pt idx="596">
                  <c:v>13</c:v>
                </c:pt>
                <c:pt idx="597">
                  <c:v>18</c:v>
                </c:pt>
                <c:pt idx="598">
                  <c:v>18</c:v>
                </c:pt>
                <c:pt idx="599">
                  <c:v>12</c:v>
                </c:pt>
                <c:pt idx="600">
                  <c:v>11</c:v>
                </c:pt>
                <c:pt idx="601">
                  <c:v>15</c:v>
                </c:pt>
                <c:pt idx="602">
                  <c:v>18</c:v>
                </c:pt>
                <c:pt idx="603">
                  <c:v>13</c:v>
                </c:pt>
                <c:pt idx="604">
                  <c:v>17</c:v>
                </c:pt>
                <c:pt idx="605">
                  <c:v>10</c:v>
                </c:pt>
                <c:pt idx="606">
                  <c:v>17</c:v>
                </c:pt>
                <c:pt idx="607">
                  <c:v>15</c:v>
                </c:pt>
                <c:pt idx="608">
                  <c:v>13</c:v>
                </c:pt>
                <c:pt idx="609">
                  <c:v>16</c:v>
                </c:pt>
                <c:pt idx="610">
                  <c:v>15</c:v>
                </c:pt>
                <c:pt idx="611">
                  <c:v>18</c:v>
                </c:pt>
                <c:pt idx="612">
                  <c:v>16</c:v>
                </c:pt>
                <c:pt idx="613">
                  <c:v>14</c:v>
                </c:pt>
                <c:pt idx="614">
                  <c:v>18</c:v>
                </c:pt>
                <c:pt idx="615">
                  <c:v>6</c:v>
                </c:pt>
                <c:pt idx="616">
                  <c:v>20</c:v>
                </c:pt>
                <c:pt idx="617">
                  <c:v>16</c:v>
                </c:pt>
                <c:pt idx="618">
                  <c:v>8</c:v>
                </c:pt>
                <c:pt idx="619">
                  <c:v>19</c:v>
                </c:pt>
                <c:pt idx="620">
                  <c:v>10</c:v>
                </c:pt>
                <c:pt idx="621">
                  <c:v>17</c:v>
                </c:pt>
                <c:pt idx="622">
                  <c:v>14</c:v>
                </c:pt>
                <c:pt idx="623">
                  <c:v>17</c:v>
                </c:pt>
                <c:pt idx="624">
                  <c:v>13</c:v>
                </c:pt>
                <c:pt idx="625">
                  <c:v>13</c:v>
                </c:pt>
                <c:pt idx="626">
                  <c:v>14</c:v>
                </c:pt>
                <c:pt idx="627">
                  <c:v>20</c:v>
                </c:pt>
                <c:pt idx="628">
                  <c:v>14</c:v>
                </c:pt>
                <c:pt idx="629">
                  <c:v>5</c:v>
                </c:pt>
                <c:pt idx="630">
                  <c:v>19</c:v>
                </c:pt>
                <c:pt idx="631">
                  <c:v>15</c:v>
                </c:pt>
                <c:pt idx="632">
                  <c:v>14</c:v>
                </c:pt>
                <c:pt idx="633">
                  <c:v>12</c:v>
                </c:pt>
                <c:pt idx="634">
                  <c:v>21</c:v>
                </c:pt>
                <c:pt idx="635">
                  <c:v>12</c:v>
                </c:pt>
                <c:pt idx="636">
                  <c:v>15</c:v>
                </c:pt>
                <c:pt idx="637">
                  <c:v>12</c:v>
                </c:pt>
                <c:pt idx="638">
                  <c:v>13</c:v>
                </c:pt>
                <c:pt idx="639">
                  <c:v>19</c:v>
                </c:pt>
                <c:pt idx="640">
                  <c:v>15</c:v>
                </c:pt>
                <c:pt idx="641">
                  <c:v>19</c:v>
                </c:pt>
                <c:pt idx="642">
                  <c:v>14</c:v>
                </c:pt>
                <c:pt idx="643">
                  <c:v>18</c:v>
                </c:pt>
                <c:pt idx="644">
                  <c:v>12</c:v>
                </c:pt>
                <c:pt idx="645">
                  <c:v>17</c:v>
                </c:pt>
                <c:pt idx="646">
                  <c:v>18</c:v>
                </c:pt>
                <c:pt idx="647">
                  <c:v>11</c:v>
                </c:pt>
                <c:pt idx="648">
                  <c:v>16</c:v>
                </c:pt>
                <c:pt idx="649">
                  <c:v>17</c:v>
                </c:pt>
                <c:pt idx="650">
                  <c:v>4</c:v>
                </c:pt>
                <c:pt idx="651">
                  <c:v>21</c:v>
                </c:pt>
                <c:pt idx="652">
                  <c:v>19</c:v>
                </c:pt>
                <c:pt idx="653">
                  <c:v>13</c:v>
                </c:pt>
                <c:pt idx="654">
                  <c:v>14</c:v>
                </c:pt>
                <c:pt idx="655">
                  <c:v>12</c:v>
                </c:pt>
                <c:pt idx="656">
                  <c:v>19</c:v>
                </c:pt>
                <c:pt idx="657">
                  <c:v>5</c:v>
                </c:pt>
                <c:pt idx="658">
                  <c:v>16</c:v>
                </c:pt>
                <c:pt idx="659">
                  <c:v>21</c:v>
                </c:pt>
                <c:pt idx="660">
                  <c:v>12</c:v>
                </c:pt>
                <c:pt idx="661">
                  <c:v>14</c:v>
                </c:pt>
                <c:pt idx="662">
                  <c:v>16</c:v>
                </c:pt>
                <c:pt idx="663">
                  <c:v>8</c:v>
                </c:pt>
                <c:pt idx="664">
                  <c:v>14</c:v>
                </c:pt>
                <c:pt idx="665">
                  <c:v>14</c:v>
                </c:pt>
                <c:pt idx="666">
                  <c:v>10</c:v>
                </c:pt>
                <c:pt idx="667">
                  <c:v>18</c:v>
                </c:pt>
                <c:pt idx="668">
                  <c:v>4</c:v>
                </c:pt>
                <c:pt idx="669">
                  <c:v>18</c:v>
                </c:pt>
                <c:pt idx="670">
                  <c:v>15</c:v>
                </c:pt>
                <c:pt idx="671">
                  <c:v>14</c:v>
                </c:pt>
                <c:pt idx="672">
                  <c:v>14</c:v>
                </c:pt>
                <c:pt idx="673">
                  <c:v>8</c:v>
                </c:pt>
                <c:pt idx="674">
                  <c:v>14</c:v>
                </c:pt>
                <c:pt idx="675">
                  <c:v>17</c:v>
                </c:pt>
                <c:pt idx="676">
                  <c:v>15</c:v>
                </c:pt>
                <c:pt idx="677">
                  <c:v>13</c:v>
                </c:pt>
                <c:pt idx="678">
                  <c:v>16</c:v>
                </c:pt>
                <c:pt idx="679">
                  <c:v>7</c:v>
                </c:pt>
                <c:pt idx="680">
                  <c:v>14</c:v>
                </c:pt>
                <c:pt idx="681">
                  <c:v>19</c:v>
                </c:pt>
                <c:pt idx="682">
                  <c:v>18</c:v>
                </c:pt>
                <c:pt idx="683">
                  <c:v>16</c:v>
                </c:pt>
                <c:pt idx="684">
                  <c:v>15</c:v>
                </c:pt>
                <c:pt idx="685">
                  <c:v>14</c:v>
                </c:pt>
                <c:pt idx="686">
                  <c:v>15</c:v>
                </c:pt>
                <c:pt idx="687">
                  <c:v>17</c:v>
                </c:pt>
                <c:pt idx="688">
                  <c:v>12</c:v>
                </c:pt>
                <c:pt idx="689">
                  <c:v>15</c:v>
                </c:pt>
                <c:pt idx="690">
                  <c:v>16</c:v>
                </c:pt>
                <c:pt idx="691">
                  <c:v>14</c:v>
                </c:pt>
                <c:pt idx="692">
                  <c:v>15</c:v>
                </c:pt>
                <c:pt idx="693">
                  <c:v>13</c:v>
                </c:pt>
                <c:pt idx="694">
                  <c:v>13</c:v>
                </c:pt>
                <c:pt idx="695">
                  <c:v>14</c:v>
                </c:pt>
                <c:pt idx="696">
                  <c:v>17</c:v>
                </c:pt>
                <c:pt idx="697">
                  <c:v>15</c:v>
                </c:pt>
                <c:pt idx="698">
                  <c:v>11</c:v>
                </c:pt>
                <c:pt idx="699">
                  <c:v>15</c:v>
                </c:pt>
                <c:pt idx="700">
                  <c:v>15</c:v>
                </c:pt>
                <c:pt idx="701">
                  <c:v>17</c:v>
                </c:pt>
                <c:pt idx="702">
                  <c:v>10</c:v>
                </c:pt>
                <c:pt idx="703">
                  <c:v>16</c:v>
                </c:pt>
                <c:pt idx="704">
                  <c:v>14</c:v>
                </c:pt>
                <c:pt idx="705">
                  <c:v>14</c:v>
                </c:pt>
                <c:pt idx="706">
                  <c:v>15</c:v>
                </c:pt>
                <c:pt idx="707">
                  <c:v>16</c:v>
                </c:pt>
                <c:pt idx="708">
                  <c:v>13</c:v>
                </c:pt>
                <c:pt idx="709">
                  <c:v>16</c:v>
                </c:pt>
                <c:pt idx="710">
                  <c:v>13</c:v>
                </c:pt>
                <c:pt idx="711">
                  <c:v>16</c:v>
                </c:pt>
                <c:pt idx="712">
                  <c:v>14</c:v>
                </c:pt>
                <c:pt idx="713">
                  <c:v>16</c:v>
                </c:pt>
                <c:pt idx="714">
                  <c:v>13</c:v>
                </c:pt>
                <c:pt idx="715">
                  <c:v>13</c:v>
                </c:pt>
                <c:pt idx="716">
                  <c:v>16</c:v>
                </c:pt>
                <c:pt idx="717">
                  <c:v>15</c:v>
                </c:pt>
                <c:pt idx="718">
                  <c:v>12</c:v>
                </c:pt>
                <c:pt idx="719">
                  <c:v>16</c:v>
                </c:pt>
                <c:pt idx="720">
                  <c:v>15</c:v>
                </c:pt>
                <c:pt idx="721">
                  <c:v>15</c:v>
                </c:pt>
                <c:pt idx="722">
                  <c:v>15</c:v>
                </c:pt>
                <c:pt idx="723">
                  <c:v>15</c:v>
                </c:pt>
                <c:pt idx="724">
                  <c:v>16</c:v>
                </c:pt>
                <c:pt idx="725">
                  <c:v>17</c:v>
                </c:pt>
                <c:pt idx="726">
                  <c:v>13</c:v>
                </c:pt>
                <c:pt idx="727">
                  <c:v>16</c:v>
                </c:pt>
                <c:pt idx="728">
                  <c:v>14</c:v>
                </c:pt>
                <c:pt idx="729">
                  <c:v>14</c:v>
                </c:pt>
                <c:pt idx="730">
                  <c:v>12</c:v>
                </c:pt>
                <c:pt idx="731">
                  <c:v>16</c:v>
                </c:pt>
                <c:pt idx="732">
                  <c:v>16</c:v>
                </c:pt>
                <c:pt idx="733">
                  <c:v>17</c:v>
                </c:pt>
                <c:pt idx="734">
                  <c:v>12</c:v>
                </c:pt>
                <c:pt idx="735">
                  <c:v>15</c:v>
                </c:pt>
                <c:pt idx="736">
                  <c:v>15</c:v>
                </c:pt>
                <c:pt idx="737">
                  <c:v>16</c:v>
                </c:pt>
                <c:pt idx="738">
                  <c:v>9</c:v>
                </c:pt>
                <c:pt idx="739">
                  <c:v>13</c:v>
                </c:pt>
                <c:pt idx="740">
                  <c:v>17</c:v>
                </c:pt>
                <c:pt idx="741">
                  <c:v>15</c:v>
                </c:pt>
                <c:pt idx="742">
                  <c:v>14</c:v>
                </c:pt>
                <c:pt idx="743">
                  <c:v>17</c:v>
                </c:pt>
                <c:pt idx="744">
                  <c:v>12</c:v>
                </c:pt>
                <c:pt idx="745">
                  <c:v>13</c:v>
                </c:pt>
                <c:pt idx="746">
                  <c:v>17</c:v>
                </c:pt>
                <c:pt idx="747">
                  <c:v>16</c:v>
                </c:pt>
                <c:pt idx="748">
                  <c:v>17</c:v>
                </c:pt>
                <c:pt idx="749">
                  <c:v>14</c:v>
                </c:pt>
                <c:pt idx="750">
                  <c:v>16</c:v>
                </c:pt>
                <c:pt idx="751">
                  <c:v>14</c:v>
                </c:pt>
                <c:pt idx="752">
                  <c:v>18</c:v>
                </c:pt>
                <c:pt idx="753">
                  <c:v>13</c:v>
                </c:pt>
                <c:pt idx="754">
                  <c:v>16</c:v>
                </c:pt>
                <c:pt idx="755">
                  <c:v>13</c:v>
                </c:pt>
                <c:pt idx="756">
                  <c:v>18</c:v>
                </c:pt>
                <c:pt idx="757">
                  <c:v>16</c:v>
                </c:pt>
                <c:pt idx="758">
                  <c:v>15</c:v>
                </c:pt>
                <c:pt idx="759">
                  <c:v>17</c:v>
                </c:pt>
                <c:pt idx="760">
                  <c:v>13</c:v>
                </c:pt>
                <c:pt idx="761">
                  <c:v>20</c:v>
                </c:pt>
                <c:pt idx="762">
                  <c:v>13</c:v>
                </c:pt>
                <c:pt idx="763">
                  <c:v>16</c:v>
                </c:pt>
                <c:pt idx="764">
                  <c:v>19</c:v>
                </c:pt>
                <c:pt idx="765">
                  <c:v>14</c:v>
                </c:pt>
                <c:pt idx="766">
                  <c:v>19</c:v>
                </c:pt>
                <c:pt idx="767">
                  <c:v>16</c:v>
                </c:pt>
                <c:pt idx="768">
                  <c:v>17</c:v>
                </c:pt>
                <c:pt idx="769">
                  <c:v>19</c:v>
                </c:pt>
                <c:pt idx="770">
                  <c:v>7</c:v>
                </c:pt>
                <c:pt idx="771">
                  <c:v>19</c:v>
                </c:pt>
                <c:pt idx="772">
                  <c:v>22</c:v>
                </c:pt>
                <c:pt idx="773">
                  <c:v>21</c:v>
                </c:pt>
                <c:pt idx="774">
                  <c:v>17</c:v>
                </c:pt>
                <c:pt idx="775">
                  <c:v>19</c:v>
                </c:pt>
                <c:pt idx="776">
                  <c:v>17</c:v>
                </c:pt>
                <c:pt idx="777">
                  <c:v>14</c:v>
                </c:pt>
                <c:pt idx="778">
                  <c:v>18</c:v>
                </c:pt>
                <c:pt idx="779">
                  <c:v>18</c:v>
                </c:pt>
                <c:pt idx="780">
                  <c:v>14</c:v>
                </c:pt>
                <c:pt idx="781">
                  <c:v>19</c:v>
                </c:pt>
                <c:pt idx="782">
                  <c:v>16</c:v>
                </c:pt>
                <c:pt idx="783">
                  <c:v>18</c:v>
                </c:pt>
                <c:pt idx="784">
                  <c:v>17</c:v>
                </c:pt>
                <c:pt idx="785">
                  <c:v>19</c:v>
                </c:pt>
                <c:pt idx="786">
                  <c:v>15</c:v>
                </c:pt>
                <c:pt idx="787">
                  <c:v>16</c:v>
                </c:pt>
                <c:pt idx="788">
                  <c:v>20</c:v>
                </c:pt>
                <c:pt idx="789">
                  <c:v>15</c:v>
                </c:pt>
                <c:pt idx="790">
                  <c:v>17</c:v>
                </c:pt>
                <c:pt idx="791">
                  <c:v>17</c:v>
                </c:pt>
                <c:pt idx="792">
                  <c:v>15</c:v>
                </c:pt>
                <c:pt idx="793">
                  <c:v>18</c:v>
                </c:pt>
                <c:pt idx="794">
                  <c:v>13</c:v>
                </c:pt>
                <c:pt idx="795">
                  <c:v>19</c:v>
                </c:pt>
                <c:pt idx="796">
                  <c:v>17</c:v>
                </c:pt>
                <c:pt idx="797">
                  <c:v>19</c:v>
                </c:pt>
                <c:pt idx="798">
                  <c:v>21</c:v>
                </c:pt>
                <c:pt idx="799">
                  <c:v>18</c:v>
                </c:pt>
                <c:pt idx="800">
                  <c:v>20</c:v>
                </c:pt>
                <c:pt idx="801">
                  <c:v>17</c:v>
                </c:pt>
                <c:pt idx="802">
                  <c:v>18</c:v>
                </c:pt>
                <c:pt idx="803">
                  <c:v>19</c:v>
                </c:pt>
                <c:pt idx="804">
                  <c:v>20</c:v>
                </c:pt>
                <c:pt idx="805">
                  <c:v>14</c:v>
                </c:pt>
                <c:pt idx="806">
                  <c:v>23</c:v>
                </c:pt>
                <c:pt idx="807">
                  <c:v>17</c:v>
                </c:pt>
                <c:pt idx="808">
                  <c:v>17</c:v>
                </c:pt>
                <c:pt idx="809">
                  <c:v>20</c:v>
                </c:pt>
                <c:pt idx="810">
                  <c:v>15</c:v>
                </c:pt>
                <c:pt idx="811">
                  <c:v>18</c:v>
                </c:pt>
                <c:pt idx="812">
                  <c:v>19</c:v>
                </c:pt>
                <c:pt idx="813">
                  <c:v>19</c:v>
                </c:pt>
                <c:pt idx="814">
                  <c:v>18</c:v>
                </c:pt>
                <c:pt idx="815">
                  <c:v>22</c:v>
                </c:pt>
                <c:pt idx="816">
                  <c:v>17</c:v>
                </c:pt>
                <c:pt idx="817">
                  <c:v>20</c:v>
                </c:pt>
                <c:pt idx="818">
                  <c:v>16</c:v>
                </c:pt>
                <c:pt idx="819">
                  <c:v>19</c:v>
                </c:pt>
                <c:pt idx="820">
                  <c:v>19</c:v>
                </c:pt>
                <c:pt idx="821">
                  <c:v>17</c:v>
                </c:pt>
                <c:pt idx="822">
                  <c:v>21</c:v>
                </c:pt>
                <c:pt idx="823">
                  <c:v>16</c:v>
                </c:pt>
                <c:pt idx="824">
                  <c:v>21</c:v>
                </c:pt>
                <c:pt idx="825">
                  <c:v>12</c:v>
                </c:pt>
                <c:pt idx="826">
                  <c:v>19</c:v>
                </c:pt>
                <c:pt idx="827">
                  <c:v>18</c:v>
                </c:pt>
                <c:pt idx="828">
                  <c:v>22</c:v>
                </c:pt>
                <c:pt idx="829">
                  <c:v>17</c:v>
                </c:pt>
                <c:pt idx="830">
                  <c:v>20</c:v>
                </c:pt>
                <c:pt idx="831">
                  <c:v>16</c:v>
                </c:pt>
                <c:pt idx="832">
                  <c:v>22</c:v>
                </c:pt>
                <c:pt idx="833">
                  <c:v>19</c:v>
                </c:pt>
                <c:pt idx="834">
                  <c:v>22</c:v>
                </c:pt>
                <c:pt idx="835">
                  <c:v>22</c:v>
                </c:pt>
                <c:pt idx="836">
                  <c:v>17</c:v>
                </c:pt>
                <c:pt idx="837">
                  <c:v>22</c:v>
                </c:pt>
                <c:pt idx="838">
                  <c:v>15</c:v>
                </c:pt>
                <c:pt idx="839">
                  <c:v>19</c:v>
                </c:pt>
                <c:pt idx="840">
                  <c:v>20</c:v>
                </c:pt>
                <c:pt idx="841">
                  <c:v>17</c:v>
                </c:pt>
                <c:pt idx="842">
                  <c:v>20</c:v>
                </c:pt>
                <c:pt idx="843">
                  <c:v>20</c:v>
                </c:pt>
                <c:pt idx="844">
                  <c:v>18</c:v>
                </c:pt>
                <c:pt idx="845">
                  <c:v>19</c:v>
                </c:pt>
                <c:pt idx="846">
                  <c:v>19</c:v>
                </c:pt>
                <c:pt idx="847">
                  <c:v>19</c:v>
                </c:pt>
                <c:pt idx="848">
                  <c:v>18</c:v>
                </c:pt>
                <c:pt idx="849">
                  <c:v>18</c:v>
                </c:pt>
                <c:pt idx="850">
                  <c:v>16</c:v>
                </c:pt>
                <c:pt idx="851">
                  <c:v>20</c:v>
                </c:pt>
                <c:pt idx="852">
                  <c:v>21</c:v>
                </c:pt>
                <c:pt idx="853">
                  <c:v>18</c:v>
                </c:pt>
                <c:pt idx="854">
                  <c:v>17</c:v>
                </c:pt>
                <c:pt idx="855">
                  <c:v>17</c:v>
                </c:pt>
                <c:pt idx="856">
                  <c:v>21</c:v>
                </c:pt>
                <c:pt idx="857">
                  <c:v>17</c:v>
                </c:pt>
                <c:pt idx="858">
                  <c:v>20</c:v>
                </c:pt>
                <c:pt idx="859">
                  <c:v>17</c:v>
                </c:pt>
                <c:pt idx="860">
                  <c:v>23</c:v>
                </c:pt>
                <c:pt idx="861">
                  <c:v>18</c:v>
                </c:pt>
                <c:pt idx="862">
                  <c:v>18</c:v>
                </c:pt>
                <c:pt idx="863">
                  <c:v>18</c:v>
                </c:pt>
                <c:pt idx="864">
                  <c:v>18</c:v>
                </c:pt>
                <c:pt idx="865">
                  <c:v>20</c:v>
                </c:pt>
                <c:pt idx="866">
                  <c:v>17</c:v>
                </c:pt>
                <c:pt idx="867">
                  <c:v>22</c:v>
                </c:pt>
                <c:pt idx="868">
                  <c:v>17</c:v>
                </c:pt>
                <c:pt idx="869">
                  <c:v>17</c:v>
                </c:pt>
                <c:pt idx="870">
                  <c:v>17</c:v>
                </c:pt>
                <c:pt idx="871">
                  <c:v>20</c:v>
                </c:pt>
                <c:pt idx="872">
                  <c:v>13</c:v>
                </c:pt>
                <c:pt idx="873">
                  <c:v>20</c:v>
                </c:pt>
                <c:pt idx="874">
                  <c:v>21</c:v>
                </c:pt>
                <c:pt idx="875">
                  <c:v>15</c:v>
                </c:pt>
                <c:pt idx="876">
                  <c:v>19</c:v>
                </c:pt>
                <c:pt idx="877">
                  <c:v>17</c:v>
                </c:pt>
                <c:pt idx="878">
                  <c:v>17</c:v>
                </c:pt>
                <c:pt idx="879">
                  <c:v>17</c:v>
                </c:pt>
                <c:pt idx="880">
                  <c:v>20</c:v>
                </c:pt>
                <c:pt idx="881">
                  <c:v>21</c:v>
                </c:pt>
                <c:pt idx="882">
                  <c:v>18</c:v>
                </c:pt>
                <c:pt idx="883">
                  <c:v>21</c:v>
                </c:pt>
                <c:pt idx="884">
                  <c:v>15</c:v>
                </c:pt>
                <c:pt idx="885">
                  <c:v>18</c:v>
                </c:pt>
                <c:pt idx="886">
                  <c:v>21</c:v>
                </c:pt>
                <c:pt idx="887">
                  <c:v>12</c:v>
                </c:pt>
                <c:pt idx="888">
                  <c:v>19</c:v>
                </c:pt>
                <c:pt idx="889">
                  <c:v>15</c:v>
                </c:pt>
                <c:pt idx="890">
                  <c:v>16</c:v>
                </c:pt>
                <c:pt idx="891">
                  <c:v>19</c:v>
                </c:pt>
                <c:pt idx="892">
                  <c:v>14</c:v>
                </c:pt>
                <c:pt idx="893">
                  <c:v>20</c:v>
                </c:pt>
                <c:pt idx="894">
                  <c:v>14</c:v>
                </c:pt>
                <c:pt idx="895">
                  <c:v>20</c:v>
                </c:pt>
                <c:pt idx="896">
                  <c:v>18</c:v>
                </c:pt>
                <c:pt idx="897">
                  <c:v>22</c:v>
                </c:pt>
                <c:pt idx="898">
                  <c:v>19</c:v>
                </c:pt>
                <c:pt idx="899">
                  <c:v>18</c:v>
                </c:pt>
                <c:pt idx="900">
                  <c:v>20</c:v>
                </c:pt>
                <c:pt idx="901">
                  <c:v>16</c:v>
                </c:pt>
                <c:pt idx="902">
                  <c:v>21</c:v>
                </c:pt>
                <c:pt idx="903">
                  <c:v>15</c:v>
                </c:pt>
                <c:pt idx="904">
                  <c:v>20</c:v>
                </c:pt>
                <c:pt idx="905">
                  <c:v>16</c:v>
                </c:pt>
                <c:pt idx="906">
                  <c:v>20</c:v>
                </c:pt>
                <c:pt idx="907">
                  <c:v>17</c:v>
                </c:pt>
                <c:pt idx="908">
                  <c:v>19</c:v>
                </c:pt>
                <c:pt idx="909">
                  <c:v>19</c:v>
                </c:pt>
                <c:pt idx="910">
                  <c:v>13</c:v>
                </c:pt>
                <c:pt idx="911">
                  <c:v>23</c:v>
                </c:pt>
                <c:pt idx="912">
                  <c:v>14</c:v>
                </c:pt>
                <c:pt idx="913">
                  <c:v>22</c:v>
                </c:pt>
                <c:pt idx="914">
                  <c:v>19</c:v>
                </c:pt>
                <c:pt idx="915">
                  <c:v>18</c:v>
                </c:pt>
                <c:pt idx="916">
                  <c:v>22</c:v>
                </c:pt>
                <c:pt idx="917">
                  <c:v>13</c:v>
                </c:pt>
                <c:pt idx="918">
                  <c:v>23</c:v>
                </c:pt>
                <c:pt idx="919">
                  <c:v>14</c:v>
                </c:pt>
                <c:pt idx="920">
                  <c:v>20</c:v>
                </c:pt>
                <c:pt idx="921">
                  <c:v>19</c:v>
                </c:pt>
                <c:pt idx="922">
                  <c:v>16</c:v>
                </c:pt>
                <c:pt idx="923">
                  <c:v>21</c:v>
                </c:pt>
                <c:pt idx="924">
                  <c:v>17</c:v>
                </c:pt>
                <c:pt idx="925">
                  <c:v>19</c:v>
                </c:pt>
                <c:pt idx="926">
                  <c:v>16</c:v>
                </c:pt>
                <c:pt idx="927">
                  <c:v>21</c:v>
                </c:pt>
                <c:pt idx="928">
                  <c:v>20</c:v>
                </c:pt>
                <c:pt idx="929">
                  <c:v>16</c:v>
                </c:pt>
                <c:pt idx="930">
                  <c:v>19</c:v>
                </c:pt>
                <c:pt idx="931">
                  <c:v>17</c:v>
                </c:pt>
                <c:pt idx="932">
                  <c:v>20</c:v>
                </c:pt>
                <c:pt idx="933">
                  <c:v>21</c:v>
                </c:pt>
                <c:pt idx="934">
                  <c:v>13</c:v>
                </c:pt>
                <c:pt idx="935">
                  <c:v>20</c:v>
                </c:pt>
                <c:pt idx="936">
                  <c:v>17</c:v>
                </c:pt>
                <c:pt idx="937">
                  <c:v>18</c:v>
                </c:pt>
                <c:pt idx="938">
                  <c:v>16</c:v>
                </c:pt>
                <c:pt idx="939">
                  <c:v>20</c:v>
                </c:pt>
                <c:pt idx="940">
                  <c:v>19</c:v>
                </c:pt>
                <c:pt idx="941">
                  <c:v>21</c:v>
                </c:pt>
                <c:pt idx="942">
                  <c:v>16</c:v>
                </c:pt>
                <c:pt idx="943">
                  <c:v>20</c:v>
                </c:pt>
                <c:pt idx="944">
                  <c:v>17</c:v>
                </c:pt>
                <c:pt idx="945">
                  <c:v>16</c:v>
                </c:pt>
                <c:pt idx="946">
                  <c:v>20</c:v>
                </c:pt>
                <c:pt idx="947">
                  <c:v>18</c:v>
                </c:pt>
                <c:pt idx="948">
                  <c:v>21</c:v>
                </c:pt>
                <c:pt idx="949">
                  <c:v>16</c:v>
                </c:pt>
                <c:pt idx="950">
                  <c:v>21</c:v>
                </c:pt>
                <c:pt idx="951">
                  <c:v>17</c:v>
                </c:pt>
                <c:pt idx="952">
                  <c:v>19</c:v>
                </c:pt>
                <c:pt idx="953">
                  <c:v>18</c:v>
                </c:pt>
                <c:pt idx="954">
                  <c:v>17</c:v>
                </c:pt>
                <c:pt idx="955">
                  <c:v>19</c:v>
                </c:pt>
                <c:pt idx="956">
                  <c:v>20</c:v>
                </c:pt>
                <c:pt idx="957">
                  <c:v>18</c:v>
                </c:pt>
                <c:pt idx="958">
                  <c:v>20</c:v>
                </c:pt>
                <c:pt idx="959">
                  <c:v>19</c:v>
                </c:pt>
                <c:pt idx="960">
                  <c:v>15</c:v>
                </c:pt>
                <c:pt idx="961">
                  <c:v>20</c:v>
                </c:pt>
                <c:pt idx="962">
                  <c:v>19</c:v>
                </c:pt>
                <c:pt idx="963">
                  <c:v>16</c:v>
                </c:pt>
                <c:pt idx="964">
                  <c:v>20</c:v>
                </c:pt>
                <c:pt idx="965">
                  <c:v>18</c:v>
                </c:pt>
                <c:pt idx="966">
                  <c:v>20</c:v>
                </c:pt>
                <c:pt idx="967">
                  <c:v>17</c:v>
                </c:pt>
                <c:pt idx="968">
                  <c:v>16</c:v>
                </c:pt>
                <c:pt idx="969">
                  <c:v>18</c:v>
                </c:pt>
                <c:pt idx="970">
                  <c:v>18</c:v>
                </c:pt>
                <c:pt idx="971">
                  <c:v>15</c:v>
                </c:pt>
                <c:pt idx="972">
                  <c:v>20</c:v>
                </c:pt>
                <c:pt idx="973">
                  <c:v>17</c:v>
                </c:pt>
                <c:pt idx="974">
                  <c:v>19</c:v>
                </c:pt>
                <c:pt idx="975">
                  <c:v>17</c:v>
                </c:pt>
                <c:pt idx="976">
                  <c:v>20</c:v>
                </c:pt>
                <c:pt idx="977">
                  <c:v>16</c:v>
                </c:pt>
                <c:pt idx="978">
                  <c:v>17</c:v>
                </c:pt>
                <c:pt idx="979">
                  <c:v>15</c:v>
                </c:pt>
                <c:pt idx="980">
                  <c:v>20</c:v>
                </c:pt>
                <c:pt idx="981">
                  <c:v>16</c:v>
                </c:pt>
                <c:pt idx="982">
                  <c:v>19</c:v>
                </c:pt>
                <c:pt idx="983">
                  <c:v>19</c:v>
                </c:pt>
                <c:pt idx="984">
                  <c:v>16</c:v>
                </c:pt>
                <c:pt idx="985">
                  <c:v>19</c:v>
                </c:pt>
                <c:pt idx="986">
                  <c:v>18</c:v>
                </c:pt>
                <c:pt idx="987">
                  <c:v>17</c:v>
                </c:pt>
                <c:pt idx="988">
                  <c:v>18</c:v>
                </c:pt>
                <c:pt idx="989">
                  <c:v>20</c:v>
                </c:pt>
                <c:pt idx="990">
                  <c:v>15</c:v>
                </c:pt>
                <c:pt idx="991">
                  <c:v>20</c:v>
                </c:pt>
                <c:pt idx="992">
                  <c:v>15</c:v>
                </c:pt>
                <c:pt idx="993">
                  <c:v>19</c:v>
                </c:pt>
                <c:pt idx="994">
                  <c:v>19</c:v>
                </c:pt>
                <c:pt idx="995">
                  <c:v>17</c:v>
                </c:pt>
                <c:pt idx="996">
                  <c:v>18</c:v>
                </c:pt>
                <c:pt idx="997">
                  <c:v>19</c:v>
                </c:pt>
                <c:pt idx="998">
                  <c:v>19</c:v>
                </c:pt>
                <c:pt idx="999">
                  <c:v>22</c:v>
                </c:pt>
                <c:pt idx="1000">
                  <c:v>21</c:v>
                </c:pt>
                <c:pt idx="1001">
                  <c:v>16</c:v>
                </c:pt>
                <c:pt idx="1002">
                  <c:v>19</c:v>
                </c:pt>
                <c:pt idx="1003">
                  <c:v>18</c:v>
                </c:pt>
                <c:pt idx="1004">
                  <c:v>16</c:v>
                </c:pt>
                <c:pt idx="1005">
                  <c:v>16</c:v>
                </c:pt>
                <c:pt idx="1006">
                  <c:v>16</c:v>
                </c:pt>
                <c:pt idx="1007">
                  <c:v>15</c:v>
                </c:pt>
                <c:pt idx="1008">
                  <c:v>16</c:v>
                </c:pt>
                <c:pt idx="1009">
                  <c:v>18</c:v>
                </c:pt>
                <c:pt idx="1010">
                  <c:v>20</c:v>
                </c:pt>
                <c:pt idx="1011">
                  <c:v>18</c:v>
                </c:pt>
                <c:pt idx="1012">
                  <c:v>18</c:v>
                </c:pt>
                <c:pt idx="1013">
                  <c:v>15</c:v>
                </c:pt>
                <c:pt idx="1014">
                  <c:v>20</c:v>
                </c:pt>
                <c:pt idx="1015">
                  <c:v>18</c:v>
                </c:pt>
                <c:pt idx="1016">
                  <c:v>20</c:v>
                </c:pt>
                <c:pt idx="1017">
                  <c:v>17</c:v>
                </c:pt>
                <c:pt idx="1018">
                  <c:v>18</c:v>
                </c:pt>
                <c:pt idx="1019">
                  <c:v>20</c:v>
                </c:pt>
                <c:pt idx="1020">
                  <c:v>16</c:v>
                </c:pt>
                <c:pt idx="1021">
                  <c:v>19</c:v>
                </c:pt>
                <c:pt idx="1022">
                  <c:v>17</c:v>
                </c:pt>
                <c:pt idx="1023">
                  <c:v>18</c:v>
                </c:pt>
                <c:pt idx="1024">
                  <c:v>12</c:v>
                </c:pt>
                <c:pt idx="1025">
                  <c:v>20</c:v>
                </c:pt>
                <c:pt idx="1026">
                  <c:v>14</c:v>
                </c:pt>
                <c:pt idx="1027">
                  <c:v>19</c:v>
                </c:pt>
                <c:pt idx="1028">
                  <c:v>20</c:v>
                </c:pt>
                <c:pt idx="1029">
                  <c:v>16</c:v>
                </c:pt>
                <c:pt idx="1030">
                  <c:v>18</c:v>
                </c:pt>
                <c:pt idx="1031">
                  <c:v>20</c:v>
                </c:pt>
                <c:pt idx="1032">
                  <c:v>19</c:v>
                </c:pt>
                <c:pt idx="1033">
                  <c:v>17</c:v>
                </c:pt>
                <c:pt idx="1034">
                  <c:v>17</c:v>
                </c:pt>
                <c:pt idx="1035">
                  <c:v>17</c:v>
                </c:pt>
                <c:pt idx="1036">
                  <c:v>21</c:v>
                </c:pt>
                <c:pt idx="1037">
                  <c:v>18</c:v>
                </c:pt>
                <c:pt idx="1038">
                  <c:v>16</c:v>
                </c:pt>
                <c:pt idx="1039">
                  <c:v>15</c:v>
                </c:pt>
                <c:pt idx="1040">
                  <c:v>20</c:v>
                </c:pt>
                <c:pt idx="1041">
                  <c:v>17</c:v>
                </c:pt>
                <c:pt idx="1042">
                  <c:v>20</c:v>
                </c:pt>
                <c:pt idx="1043">
                  <c:v>20</c:v>
                </c:pt>
                <c:pt idx="1044">
                  <c:v>18</c:v>
                </c:pt>
                <c:pt idx="1045">
                  <c:v>18</c:v>
                </c:pt>
                <c:pt idx="1046">
                  <c:v>19</c:v>
                </c:pt>
                <c:pt idx="1047">
                  <c:v>15</c:v>
                </c:pt>
                <c:pt idx="1048">
                  <c:v>23</c:v>
                </c:pt>
                <c:pt idx="1049">
                  <c:v>13</c:v>
                </c:pt>
                <c:pt idx="1050">
                  <c:v>19</c:v>
                </c:pt>
                <c:pt idx="1051">
                  <c:v>18</c:v>
                </c:pt>
                <c:pt idx="1052">
                  <c:v>18</c:v>
                </c:pt>
                <c:pt idx="1053">
                  <c:v>17</c:v>
                </c:pt>
                <c:pt idx="1054">
                  <c:v>16</c:v>
                </c:pt>
                <c:pt idx="1055">
                  <c:v>16</c:v>
                </c:pt>
                <c:pt idx="1056">
                  <c:v>18</c:v>
                </c:pt>
                <c:pt idx="1057">
                  <c:v>18</c:v>
                </c:pt>
                <c:pt idx="1058">
                  <c:v>19</c:v>
                </c:pt>
                <c:pt idx="1059">
                  <c:v>18</c:v>
                </c:pt>
                <c:pt idx="1060">
                  <c:v>16</c:v>
                </c:pt>
                <c:pt idx="1061">
                  <c:v>19</c:v>
                </c:pt>
                <c:pt idx="1062">
                  <c:v>15</c:v>
                </c:pt>
                <c:pt idx="1063">
                  <c:v>23</c:v>
                </c:pt>
                <c:pt idx="1064">
                  <c:v>13</c:v>
                </c:pt>
                <c:pt idx="1065">
                  <c:v>17</c:v>
                </c:pt>
                <c:pt idx="1066">
                  <c:v>16</c:v>
                </c:pt>
                <c:pt idx="1067">
                  <c:v>22</c:v>
                </c:pt>
                <c:pt idx="1068">
                  <c:v>16</c:v>
                </c:pt>
                <c:pt idx="1069">
                  <c:v>18</c:v>
                </c:pt>
                <c:pt idx="1070">
                  <c:v>19</c:v>
                </c:pt>
                <c:pt idx="1071">
                  <c:v>14</c:v>
                </c:pt>
                <c:pt idx="1072">
                  <c:v>20</c:v>
                </c:pt>
                <c:pt idx="1073">
                  <c:v>15</c:v>
                </c:pt>
                <c:pt idx="1074">
                  <c:v>16</c:v>
                </c:pt>
                <c:pt idx="1075">
                  <c:v>17</c:v>
                </c:pt>
                <c:pt idx="1076">
                  <c:v>22</c:v>
                </c:pt>
                <c:pt idx="1077">
                  <c:v>16</c:v>
                </c:pt>
                <c:pt idx="1078">
                  <c:v>16</c:v>
                </c:pt>
                <c:pt idx="1079">
                  <c:v>18</c:v>
                </c:pt>
                <c:pt idx="1080">
                  <c:v>13</c:v>
                </c:pt>
                <c:pt idx="1081">
                  <c:v>17</c:v>
                </c:pt>
                <c:pt idx="1082">
                  <c:v>19</c:v>
                </c:pt>
                <c:pt idx="1083">
                  <c:v>16</c:v>
                </c:pt>
                <c:pt idx="1084">
                  <c:v>17</c:v>
                </c:pt>
                <c:pt idx="1085">
                  <c:v>17</c:v>
                </c:pt>
                <c:pt idx="1086">
                  <c:v>19</c:v>
                </c:pt>
                <c:pt idx="1087">
                  <c:v>14</c:v>
                </c:pt>
                <c:pt idx="1088">
                  <c:v>20</c:v>
                </c:pt>
                <c:pt idx="1089">
                  <c:v>15</c:v>
                </c:pt>
                <c:pt idx="1090">
                  <c:v>21</c:v>
                </c:pt>
                <c:pt idx="1091">
                  <c:v>18</c:v>
                </c:pt>
                <c:pt idx="1092">
                  <c:v>19</c:v>
                </c:pt>
                <c:pt idx="1093">
                  <c:v>19</c:v>
                </c:pt>
                <c:pt idx="1094">
                  <c:v>16</c:v>
                </c:pt>
                <c:pt idx="1095">
                  <c:v>17</c:v>
                </c:pt>
                <c:pt idx="1096">
                  <c:v>19</c:v>
                </c:pt>
                <c:pt idx="1097">
                  <c:v>18</c:v>
                </c:pt>
                <c:pt idx="1098">
                  <c:v>15</c:v>
                </c:pt>
                <c:pt idx="1099">
                  <c:v>18</c:v>
                </c:pt>
                <c:pt idx="1100">
                  <c:v>18</c:v>
                </c:pt>
                <c:pt idx="1101">
                  <c:v>18</c:v>
                </c:pt>
                <c:pt idx="1102">
                  <c:v>19</c:v>
                </c:pt>
                <c:pt idx="1103">
                  <c:v>15</c:v>
                </c:pt>
                <c:pt idx="1104">
                  <c:v>16</c:v>
                </c:pt>
                <c:pt idx="1105">
                  <c:v>13</c:v>
                </c:pt>
                <c:pt idx="1106">
                  <c:v>17</c:v>
                </c:pt>
                <c:pt idx="1107">
                  <c:v>19</c:v>
                </c:pt>
                <c:pt idx="1108">
                  <c:v>19</c:v>
                </c:pt>
                <c:pt idx="1109">
                  <c:v>18</c:v>
                </c:pt>
                <c:pt idx="1110">
                  <c:v>15</c:v>
                </c:pt>
                <c:pt idx="1111">
                  <c:v>19</c:v>
                </c:pt>
                <c:pt idx="1112">
                  <c:v>19</c:v>
                </c:pt>
                <c:pt idx="1113">
                  <c:v>16</c:v>
                </c:pt>
                <c:pt idx="1114">
                  <c:v>14</c:v>
                </c:pt>
                <c:pt idx="1115">
                  <c:v>19</c:v>
                </c:pt>
                <c:pt idx="1116">
                  <c:v>15</c:v>
                </c:pt>
                <c:pt idx="1117">
                  <c:v>19</c:v>
                </c:pt>
                <c:pt idx="1118">
                  <c:v>13</c:v>
                </c:pt>
                <c:pt idx="1119">
                  <c:v>22</c:v>
                </c:pt>
                <c:pt idx="1120">
                  <c:v>14</c:v>
                </c:pt>
                <c:pt idx="1121">
                  <c:v>19</c:v>
                </c:pt>
                <c:pt idx="1122">
                  <c:v>15</c:v>
                </c:pt>
                <c:pt idx="1123">
                  <c:v>18</c:v>
                </c:pt>
                <c:pt idx="1124">
                  <c:v>15</c:v>
                </c:pt>
                <c:pt idx="1125">
                  <c:v>18</c:v>
                </c:pt>
                <c:pt idx="1126">
                  <c:v>18</c:v>
                </c:pt>
                <c:pt idx="1127">
                  <c:v>19</c:v>
                </c:pt>
                <c:pt idx="1128">
                  <c:v>14</c:v>
                </c:pt>
                <c:pt idx="1129">
                  <c:v>18</c:v>
                </c:pt>
                <c:pt idx="1130">
                  <c:v>16</c:v>
                </c:pt>
                <c:pt idx="1131">
                  <c:v>18</c:v>
                </c:pt>
                <c:pt idx="1132">
                  <c:v>17</c:v>
                </c:pt>
                <c:pt idx="1133">
                  <c:v>15</c:v>
                </c:pt>
                <c:pt idx="1134">
                  <c:v>18</c:v>
                </c:pt>
                <c:pt idx="1135">
                  <c:v>11</c:v>
                </c:pt>
                <c:pt idx="1136">
                  <c:v>19</c:v>
                </c:pt>
                <c:pt idx="1137">
                  <c:v>22</c:v>
                </c:pt>
                <c:pt idx="1138">
                  <c:v>9</c:v>
                </c:pt>
                <c:pt idx="1139">
                  <c:v>15</c:v>
                </c:pt>
                <c:pt idx="1140">
                  <c:v>22</c:v>
                </c:pt>
                <c:pt idx="1141">
                  <c:v>13</c:v>
                </c:pt>
                <c:pt idx="1142">
                  <c:v>18</c:v>
                </c:pt>
                <c:pt idx="1143">
                  <c:v>22</c:v>
                </c:pt>
                <c:pt idx="1144">
                  <c:v>16</c:v>
                </c:pt>
                <c:pt idx="1145">
                  <c:v>19</c:v>
                </c:pt>
                <c:pt idx="1146">
                  <c:v>20</c:v>
                </c:pt>
                <c:pt idx="1147">
                  <c:v>21</c:v>
                </c:pt>
                <c:pt idx="1148">
                  <c:v>18</c:v>
                </c:pt>
                <c:pt idx="1149">
                  <c:v>17</c:v>
                </c:pt>
                <c:pt idx="1150">
                  <c:v>15</c:v>
                </c:pt>
                <c:pt idx="1151">
                  <c:v>20</c:v>
                </c:pt>
                <c:pt idx="1152">
                  <c:v>19</c:v>
                </c:pt>
                <c:pt idx="1153">
                  <c:v>19</c:v>
                </c:pt>
                <c:pt idx="1154">
                  <c:v>20</c:v>
                </c:pt>
                <c:pt idx="1155">
                  <c:v>16</c:v>
                </c:pt>
                <c:pt idx="1156">
                  <c:v>15</c:v>
                </c:pt>
                <c:pt idx="1157">
                  <c:v>19</c:v>
                </c:pt>
                <c:pt idx="1158">
                  <c:v>21</c:v>
                </c:pt>
                <c:pt idx="1159">
                  <c:v>18</c:v>
                </c:pt>
                <c:pt idx="1160">
                  <c:v>16</c:v>
                </c:pt>
                <c:pt idx="1161">
                  <c:v>18</c:v>
                </c:pt>
                <c:pt idx="1162">
                  <c:v>10</c:v>
                </c:pt>
                <c:pt idx="1163">
                  <c:v>20</c:v>
                </c:pt>
                <c:pt idx="1164">
                  <c:v>18</c:v>
                </c:pt>
                <c:pt idx="1165">
                  <c:v>20</c:v>
                </c:pt>
                <c:pt idx="1166">
                  <c:v>21</c:v>
                </c:pt>
                <c:pt idx="1167">
                  <c:v>10</c:v>
                </c:pt>
                <c:pt idx="1168">
                  <c:v>21</c:v>
                </c:pt>
                <c:pt idx="1169">
                  <c:v>17</c:v>
                </c:pt>
                <c:pt idx="1170">
                  <c:v>17</c:v>
                </c:pt>
                <c:pt idx="1171">
                  <c:v>19</c:v>
                </c:pt>
                <c:pt idx="1172">
                  <c:v>14</c:v>
                </c:pt>
                <c:pt idx="1173">
                  <c:v>20</c:v>
                </c:pt>
                <c:pt idx="1174">
                  <c:v>18</c:v>
                </c:pt>
                <c:pt idx="1175">
                  <c:v>20</c:v>
                </c:pt>
                <c:pt idx="1176">
                  <c:v>19</c:v>
                </c:pt>
                <c:pt idx="1177">
                  <c:v>18</c:v>
                </c:pt>
                <c:pt idx="1178">
                  <c:v>14</c:v>
                </c:pt>
                <c:pt idx="1179">
                  <c:v>22</c:v>
                </c:pt>
                <c:pt idx="1180">
                  <c:v>13</c:v>
                </c:pt>
                <c:pt idx="1181">
                  <c:v>16</c:v>
                </c:pt>
                <c:pt idx="1182">
                  <c:v>22</c:v>
                </c:pt>
                <c:pt idx="1183">
                  <c:v>18</c:v>
                </c:pt>
                <c:pt idx="1184">
                  <c:v>18</c:v>
                </c:pt>
                <c:pt idx="1185">
                  <c:v>15</c:v>
                </c:pt>
                <c:pt idx="1186">
                  <c:v>18</c:v>
                </c:pt>
                <c:pt idx="1187">
                  <c:v>19</c:v>
                </c:pt>
                <c:pt idx="1188">
                  <c:v>19</c:v>
                </c:pt>
                <c:pt idx="1189">
                  <c:v>8</c:v>
                </c:pt>
                <c:pt idx="1190">
                  <c:v>24</c:v>
                </c:pt>
                <c:pt idx="1191">
                  <c:v>17</c:v>
                </c:pt>
                <c:pt idx="1192">
                  <c:v>19</c:v>
                </c:pt>
                <c:pt idx="1193">
                  <c:v>22</c:v>
                </c:pt>
                <c:pt idx="1194">
                  <c:v>14</c:v>
                </c:pt>
                <c:pt idx="1195">
                  <c:v>19</c:v>
                </c:pt>
                <c:pt idx="1196">
                  <c:v>19</c:v>
                </c:pt>
                <c:pt idx="1197">
                  <c:v>17</c:v>
                </c:pt>
                <c:pt idx="1198">
                  <c:v>20</c:v>
                </c:pt>
                <c:pt idx="1199">
                  <c:v>17</c:v>
                </c:pt>
                <c:pt idx="1200">
                  <c:v>15</c:v>
                </c:pt>
                <c:pt idx="1201">
                  <c:v>20</c:v>
                </c:pt>
                <c:pt idx="1202">
                  <c:v>18</c:v>
                </c:pt>
                <c:pt idx="1203">
                  <c:v>17</c:v>
                </c:pt>
                <c:pt idx="1204">
                  <c:v>13</c:v>
                </c:pt>
                <c:pt idx="1205">
                  <c:v>20</c:v>
                </c:pt>
                <c:pt idx="1206">
                  <c:v>19</c:v>
                </c:pt>
                <c:pt idx="1207">
                  <c:v>16</c:v>
                </c:pt>
                <c:pt idx="1208">
                  <c:v>19</c:v>
                </c:pt>
                <c:pt idx="1209">
                  <c:v>23</c:v>
                </c:pt>
                <c:pt idx="1210">
                  <c:v>12</c:v>
                </c:pt>
                <c:pt idx="1211">
                  <c:v>20</c:v>
                </c:pt>
                <c:pt idx="1212">
                  <c:v>19</c:v>
                </c:pt>
                <c:pt idx="1213">
                  <c:v>20</c:v>
                </c:pt>
                <c:pt idx="1214">
                  <c:v>8</c:v>
                </c:pt>
                <c:pt idx="1215">
                  <c:v>21</c:v>
                </c:pt>
                <c:pt idx="1216">
                  <c:v>21</c:v>
                </c:pt>
                <c:pt idx="1217">
                  <c:v>16</c:v>
                </c:pt>
                <c:pt idx="1218">
                  <c:v>16</c:v>
                </c:pt>
                <c:pt idx="1219">
                  <c:v>21</c:v>
                </c:pt>
                <c:pt idx="1220">
                  <c:v>20</c:v>
                </c:pt>
                <c:pt idx="1221">
                  <c:v>16</c:v>
                </c:pt>
                <c:pt idx="1222">
                  <c:v>16</c:v>
                </c:pt>
                <c:pt idx="1223">
                  <c:v>17</c:v>
                </c:pt>
                <c:pt idx="1224">
                  <c:v>20</c:v>
                </c:pt>
                <c:pt idx="1225">
                  <c:v>15</c:v>
                </c:pt>
                <c:pt idx="1226">
                  <c:v>19</c:v>
                </c:pt>
                <c:pt idx="1227">
                  <c:v>21</c:v>
                </c:pt>
                <c:pt idx="1228">
                  <c:v>15</c:v>
                </c:pt>
                <c:pt idx="1229">
                  <c:v>12</c:v>
                </c:pt>
                <c:pt idx="1230">
                  <c:v>15</c:v>
                </c:pt>
                <c:pt idx="1231">
                  <c:v>20</c:v>
                </c:pt>
                <c:pt idx="1232">
                  <c:v>17</c:v>
                </c:pt>
                <c:pt idx="1233">
                  <c:v>11</c:v>
                </c:pt>
                <c:pt idx="1234">
                  <c:v>11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9B-A847-8D69-4A2F88CCD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9219183"/>
        <c:axId val="1198695615"/>
      </c:scatterChart>
      <c:valAx>
        <c:axId val="1199219183"/>
        <c:scaling>
          <c:orientation val="minMax"/>
          <c:max val="137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elapsed</a:t>
                </a:r>
                <a:r>
                  <a:rPr lang="en-US" baseline="0" dirty="0"/>
                  <a:t> time (sec)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8695615"/>
        <c:crosses val="autoZero"/>
        <c:crossBetween val="midCat"/>
      </c:valAx>
      <c:valAx>
        <c:axId val="119869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CPU utilization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1992191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22609673790774"/>
          <c:y val="0.24431599984449262"/>
          <c:w val="0.26886914135733031"/>
          <c:h val="0.1902386248090530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I’m Kenichi Kourai from Kyushu Institute of Technology.</a:t>
            </a:r>
          </a:p>
          <a:p>
            <a:r>
              <a:rPr kumimoji="1" lang="en-US" altLang="ja-JP" dirty="0"/>
              <a:t>I’m </a:t>
            </a:r>
            <a:r>
              <a:rPr kumimoji="1" lang="en-US" altLang="ja-JP" dirty="0" err="1"/>
              <a:t>gonna</a:t>
            </a:r>
            <a:r>
              <a:rPr kumimoji="1" lang="en-US" altLang="ja-JP" dirty="0"/>
              <a:t> talk about </a:t>
            </a:r>
            <a:r>
              <a:rPr lang="en-US" altLang="ja-JP" sz="1200" dirty="0" err="1"/>
              <a:t>MigSGX</a:t>
            </a:r>
            <a:r>
              <a:rPr lang="en-US" altLang="ja-JP" sz="1200" dirty="0"/>
              <a:t>: A Migration Mechanism for Containers Including SGX Applications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This is joint work with my student.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destination host, the </a:t>
            </a:r>
            <a:r>
              <a:rPr lang="en-US" dirty="0" err="1"/>
              <a:t>MigSGX</a:t>
            </a:r>
            <a:r>
              <a:rPr lang="en-US" dirty="0"/>
              <a:t> manager first restores the container and all the processes without enclaves.</a:t>
            </a:r>
          </a:p>
          <a:p>
            <a:r>
              <a:rPr lang="en-US" dirty="0"/>
              <a:t>Then, it requests the </a:t>
            </a:r>
            <a:r>
              <a:rPr lang="en-US" dirty="0" err="1"/>
              <a:t>MigSGX</a:t>
            </a:r>
            <a:r>
              <a:rPr lang="en-US" dirty="0"/>
              <a:t> runtime in each SGX application process to restore the states of all the enclaves.</a:t>
            </a:r>
          </a:p>
          <a:p>
            <a:r>
              <a:rPr lang="en-US" dirty="0"/>
              <a:t>The runtime re-creates enclaves and invokes the </a:t>
            </a:r>
            <a:r>
              <a:rPr lang="en-US" dirty="0" err="1"/>
              <a:t>MigSGX</a:t>
            </a:r>
            <a:r>
              <a:rPr lang="en-US" dirty="0"/>
              <a:t> library in each enclave using ECALL.</a:t>
            </a:r>
          </a:p>
          <a:p>
            <a:r>
              <a:rPr lang="en-US" dirty="0"/>
              <a:t>The library loads the saved state from the process memory and overwrites the current state of the enclave.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66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MigSGX</a:t>
            </a:r>
            <a:r>
              <a:rPr lang="en-US" dirty="0"/>
              <a:t> library dumps the heap area and the data and BSS segments in an enclave.</a:t>
            </a:r>
          </a:p>
          <a:p>
            <a:r>
              <a:rPr lang="en-US" dirty="0"/>
              <a:t>It can obtain the address and size of the heap area using the internal API of the Intel SGX SDK.</a:t>
            </a:r>
          </a:p>
          <a:p>
            <a:r>
              <a:rPr lang="en-US" dirty="0"/>
              <a:t>However, there is no information on the data and BSS segments inside the enclave at runtime.</a:t>
            </a:r>
          </a:p>
          <a:p>
            <a:r>
              <a:rPr lang="en-US" dirty="0"/>
              <a:t>So, </a:t>
            </a:r>
            <a:r>
              <a:rPr lang="en-US" dirty="0" err="1"/>
              <a:t>MigSGX</a:t>
            </a:r>
            <a:r>
              <a:rPr lang="en-US" dirty="0"/>
              <a:t> extracts the offsets from the beginning of the enclave image file and the sizes for these segments at compile time.</a:t>
            </a:r>
          </a:p>
          <a:p>
            <a:r>
              <a:rPr lang="en-US" dirty="0"/>
              <a:t>Then, it embeds them into the enclave image file.</a:t>
            </a:r>
          </a:p>
          <a:p>
            <a:endParaRPr lang="en-US" dirty="0"/>
          </a:p>
          <a:p>
            <a:r>
              <a:rPr lang="en-US" dirty="0"/>
              <a:t>On the other hand, the </a:t>
            </a:r>
            <a:r>
              <a:rPr lang="en-US" dirty="0" err="1"/>
              <a:t>MigSGX</a:t>
            </a:r>
            <a:r>
              <a:rPr lang="en-US" dirty="0"/>
              <a:t> library does not dump the code or stack segment.</a:t>
            </a:r>
          </a:p>
          <a:p>
            <a:r>
              <a:rPr lang="en-US" dirty="0"/>
              <a:t>For the code segment, enclave code is loaded again from the enclave image file when the enclave is re-created at the destination host.</a:t>
            </a:r>
          </a:p>
          <a:p>
            <a:r>
              <a:rPr lang="en-US" dirty="0"/>
              <a:t>For the stack segment, the library waits for the other ECALLs to finish before starting to dump the state.</a:t>
            </a:r>
          </a:p>
          <a:p>
            <a:r>
              <a:rPr lang="en-US" dirty="0"/>
              <a:t>This means the stacks in the enclave are empty and there is no useful information to be dumped.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4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an enclave is re-created at the destination host, the operating system randomly allocates the memory of the enclave by default. </a:t>
            </a:r>
          </a:p>
          <a:p>
            <a:r>
              <a:rPr lang="en-US" dirty="0"/>
              <a:t>Even after the enclave memory is restored correctly, the enclave cannot continue to run if it uses memory addresses contained in the enclave memory.</a:t>
            </a:r>
          </a:p>
          <a:p>
            <a:r>
              <a:rPr lang="en-US" dirty="0"/>
              <a:t>To address this issue, the </a:t>
            </a:r>
            <a:r>
              <a:rPr lang="en-US" dirty="0" err="1"/>
              <a:t>MigSGX</a:t>
            </a:r>
            <a:r>
              <a:rPr lang="en-US" dirty="0"/>
              <a:t> runtime locates the enclave memory in the same address as at the source host.</a:t>
            </a:r>
          </a:p>
          <a:p>
            <a:r>
              <a:rPr lang="en-US" dirty="0"/>
              <a:t>It saves the address at the source host and specifies the saved address to the </a:t>
            </a:r>
            <a:r>
              <a:rPr lang="en-US" dirty="0" err="1"/>
              <a:t>mmap</a:t>
            </a:r>
            <a:r>
              <a:rPr lang="en-US" dirty="0"/>
              <a:t> system call used for allocating enclave memory.</a:t>
            </a:r>
          </a:p>
          <a:p>
            <a:endParaRPr lang="en-US" dirty="0"/>
          </a:p>
          <a:p>
            <a:r>
              <a:rPr lang="en-US" dirty="0"/>
              <a:t>In addition, the </a:t>
            </a:r>
            <a:r>
              <a:rPr lang="en-US" dirty="0" err="1"/>
              <a:t>MigSGX</a:t>
            </a:r>
            <a:r>
              <a:rPr lang="en-US" dirty="0"/>
              <a:t> library encrypts and decrypts enclave memory without using the standard malloc function so that the heap area and the data and BSS segments are not changed.</a:t>
            </a:r>
          </a:p>
          <a:p>
            <a:r>
              <a:rPr lang="en-US" dirty="0"/>
              <a:t>Instead, the library allocates variable-length arrays in the stack.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84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SGX applications tend to use bigger data in enclaves.</a:t>
            </a:r>
          </a:p>
          <a:p>
            <a:r>
              <a:rPr lang="en-US" dirty="0"/>
              <a:t>For example, the recent third generation Intel Xeon Scalable processors enable efficient access to enclave memory of up to 512 GB.</a:t>
            </a:r>
          </a:p>
          <a:p>
            <a:endParaRPr lang="en-US" dirty="0"/>
          </a:p>
          <a:p>
            <a:r>
              <a:rPr lang="en-US" dirty="0"/>
              <a:t>Save-after-dump and load-after-restore are easy to implement, but such naive implementation is not suitable for SGX applications using a large amount of enclave memory.  </a:t>
            </a:r>
          </a:p>
          <a:p>
            <a:r>
              <a:rPr lang="en-US" dirty="0"/>
              <a:t>If the </a:t>
            </a:r>
            <a:r>
              <a:rPr lang="en-US" dirty="0" err="1"/>
              <a:t>MigSGX</a:t>
            </a:r>
            <a:r>
              <a:rPr lang="en-US" dirty="0"/>
              <a:t> library dumps the entire enclave memory at once, the runtime temporarily needs a buffer of the same size as the enclave memory to store the dumped memory.</a:t>
            </a:r>
          </a:p>
          <a:p>
            <a:r>
              <a:rPr lang="en-US" dirty="0"/>
              <a:t>If the memory size of the container is limited, this may cause swapping.</a:t>
            </a:r>
          </a:p>
          <a:p>
            <a:r>
              <a:rPr lang="en-US" dirty="0"/>
              <a:t>At worst, the runtime may fail to allocate the buffer.</a:t>
            </a:r>
          </a:p>
          <a:p>
            <a:r>
              <a:rPr lang="en-US" dirty="0"/>
              <a:t>In addition, it takes a long time to sequentially encrypt the entire enclave memory, dump the encrypted memory, and then save the dumped memory.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54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these issues, </a:t>
            </a:r>
            <a:r>
              <a:rPr lang="en-US" dirty="0" err="1"/>
              <a:t>MigSGX</a:t>
            </a:r>
            <a:r>
              <a:rPr lang="en-US" dirty="0"/>
              <a:t> saves and restores enclave memory in a pipelined manner.</a:t>
            </a:r>
          </a:p>
          <a:p>
            <a:r>
              <a:rPr lang="en-US" dirty="0"/>
              <a:t>Since it uses only a small buffer, it can prevent pressure on the memory of a container.</a:t>
            </a:r>
          </a:p>
          <a:p>
            <a:r>
              <a:rPr lang="en-US" dirty="0"/>
              <a:t>When </a:t>
            </a:r>
            <a:r>
              <a:rPr lang="en-US" dirty="0" err="1"/>
              <a:t>MigSGX</a:t>
            </a:r>
            <a:r>
              <a:rPr lang="en-US" dirty="0"/>
              <a:t> saves enclave memory, the </a:t>
            </a:r>
            <a:r>
              <a:rPr lang="en-US" dirty="0" err="1"/>
              <a:t>MigSGX</a:t>
            </a:r>
            <a:r>
              <a:rPr lang="en-US" dirty="0"/>
              <a:t> library dumps part of the enclave memory into this small buffer.</a:t>
            </a:r>
          </a:p>
          <a:p>
            <a:r>
              <a:rPr lang="en-US" dirty="0"/>
              <a:t>Then, the </a:t>
            </a:r>
            <a:r>
              <a:rPr lang="en-US" dirty="0" err="1"/>
              <a:t>MigSGX</a:t>
            </a:r>
            <a:r>
              <a:rPr lang="en-US" dirty="0"/>
              <a:t> manager can save that data immediately.</a:t>
            </a:r>
          </a:p>
          <a:p>
            <a:r>
              <a:rPr lang="en-US" dirty="0"/>
              <a:t>Similarly, when </a:t>
            </a:r>
            <a:r>
              <a:rPr lang="en-US" dirty="0" err="1"/>
              <a:t>MigSGX</a:t>
            </a:r>
            <a:r>
              <a:rPr lang="en-US" dirty="0"/>
              <a:t> restores enclave memory, the </a:t>
            </a:r>
            <a:r>
              <a:rPr lang="en-US" dirty="0" err="1"/>
              <a:t>MigSGX</a:t>
            </a:r>
            <a:r>
              <a:rPr lang="en-US" dirty="0"/>
              <a:t> manager writes part of the dumped enclave memory to the small buffer.</a:t>
            </a:r>
          </a:p>
          <a:p>
            <a:r>
              <a:rPr lang="en-US" dirty="0"/>
              <a:t>Then, the </a:t>
            </a:r>
            <a:r>
              <a:rPr lang="en-US" dirty="0" err="1"/>
              <a:t>MigSGX</a:t>
            </a:r>
            <a:r>
              <a:rPr lang="en-US" dirty="0"/>
              <a:t> library can load the data immediately.</a:t>
            </a:r>
          </a:p>
          <a:p>
            <a:endParaRPr lang="en-US" dirty="0"/>
          </a:p>
          <a:p>
            <a:r>
              <a:rPr lang="en-US" dirty="0"/>
              <a:t>In addition, this pipelining enables parallel execution between encryption and save and between restore and decryption.</a:t>
            </a:r>
          </a:p>
          <a:p>
            <a:r>
              <a:rPr lang="en-US" dirty="0"/>
              <a:t>This overlap increases the migration performance.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8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save and restore enclave memory in a pipelined manner, the </a:t>
            </a:r>
            <a:r>
              <a:rPr lang="en-US" dirty="0" err="1"/>
              <a:t>MigSGX</a:t>
            </a:r>
            <a:r>
              <a:rPr lang="en-US" dirty="0"/>
              <a:t> manager has to communicate with the </a:t>
            </a:r>
            <a:r>
              <a:rPr lang="en-US" dirty="0" err="1"/>
              <a:t>MigSGX</a:t>
            </a:r>
            <a:r>
              <a:rPr lang="en-US" dirty="0"/>
              <a:t> runtime.</a:t>
            </a:r>
          </a:p>
          <a:p>
            <a:r>
              <a:rPr lang="en-US" dirty="0"/>
              <a:t>For this communication, the capability of access control is mandatory.</a:t>
            </a:r>
          </a:p>
          <a:p>
            <a:r>
              <a:rPr lang="en-US" dirty="0"/>
              <a:t>If there is no access restriction, attackers could actively make the </a:t>
            </a:r>
            <a:r>
              <a:rPr lang="en-US" dirty="0" err="1"/>
              <a:t>MigSGX</a:t>
            </a:r>
            <a:r>
              <a:rPr lang="en-US" dirty="0"/>
              <a:t> runtime stop all the enclaves by saving their states.</a:t>
            </a:r>
          </a:p>
          <a:p>
            <a:endParaRPr lang="en-JP" dirty="0"/>
          </a:p>
          <a:p>
            <a:r>
              <a:rPr lang="en-JP" dirty="0"/>
              <a:t>There are various communication methods </a:t>
            </a:r>
            <a:r>
              <a:rPr lang="en-US" dirty="0"/>
              <a:t>between independent processes, which mean processes without parent and child relationship.</a:t>
            </a:r>
            <a:endParaRPr lang="en-JP" dirty="0"/>
          </a:p>
          <a:p>
            <a:r>
              <a:rPr lang="en-JP" dirty="0"/>
              <a:t>For example, network communication, named pipes, and signals are commonly used.</a:t>
            </a:r>
          </a:p>
          <a:p>
            <a:r>
              <a:rPr lang="en-JP" dirty="0"/>
              <a:t>However, </a:t>
            </a:r>
            <a:r>
              <a:rPr lang="en-US" dirty="0"/>
              <a:t>no methods are enough secure or provide sufficient communication capabilities.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89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secure communication, the </a:t>
            </a:r>
            <a:r>
              <a:rPr lang="en-US" dirty="0" err="1"/>
              <a:t>MigSGX</a:t>
            </a:r>
            <a:r>
              <a:rPr lang="en-US" dirty="0"/>
              <a:t> manager injects code into the runtime using the parasite mechanism in CRIU.</a:t>
            </a:r>
          </a:p>
          <a:p>
            <a:r>
              <a:rPr lang="en-US" dirty="0"/>
              <a:t>First, it makes the injected code establish shared memory.</a:t>
            </a:r>
          </a:p>
          <a:p>
            <a:r>
              <a:rPr lang="en-US" dirty="0"/>
              <a:t>To do this, the </a:t>
            </a:r>
            <a:r>
              <a:rPr lang="en-US" dirty="0" err="1"/>
              <a:t>MigSGX</a:t>
            </a:r>
            <a:r>
              <a:rPr lang="en-US" dirty="0"/>
              <a:t> manager writes a code fragment to the runtime.</a:t>
            </a:r>
          </a:p>
          <a:p>
            <a:r>
              <a:rPr lang="en-US" dirty="0"/>
              <a:t>The runtime executes that code and creates an anonymous file in memory.</a:t>
            </a:r>
          </a:p>
          <a:p>
            <a:r>
              <a:rPr lang="en-US" dirty="0"/>
              <a:t>Then, both the manager and the runtime map this anonymous file.</a:t>
            </a:r>
          </a:p>
          <a:p>
            <a:r>
              <a:rPr lang="en-US" dirty="0"/>
              <a:t>Once the shared memory is established, the </a:t>
            </a:r>
            <a:r>
              <a:rPr lang="en-US" dirty="0" err="1"/>
              <a:t>MigSGX</a:t>
            </a:r>
            <a:r>
              <a:rPr lang="en-US" dirty="0"/>
              <a:t> manager writes parasite code to the shared memory.</a:t>
            </a:r>
          </a:p>
          <a:p>
            <a:r>
              <a:rPr lang="en-US" dirty="0"/>
              <a:t>This code injection needs the root privilege.</a:t>
            </a:r>
          </a:p>
          <a:p>
            <a:endParaRPr lang="en-US" dirty="0"/>
          </a:p>
          <a:p>
            <a:r>
              <a:rPr lang="en-US" dirty="0"/>
              <a:t>Next, the manager makes the process execute the parasite code.</a:t>
            </a:r>
          </a:p>
          <a:p>
            <a:r>
              <a:rPr lang="en-US" dirty="0"/>
              <a:t>The parasite code needs to invoke the </a:t>
            </a:r>
            <a:r>
              <a:rPr lang="en-US" dirty="0" err="1"/>
              <a:t>MigSGX</a:t>
            </a:r>
            <a:r>
              <a:rPr lang="en-US" dirty="0"/>
              <a:t> library in each enclave, but it cannot do that by directly executing ECALL.</a:t>
            </a:r>
          </a:p>
          <a:p>
            <a:r>
              <a:rPr lang="en-US" dirty="0"/>
              <a:t>So, it sends a request to the runtime via an anonymous pipe.</a:t>
            </a:r>
          </a:p>
          <a:p>
            <a:r>
              <a:rPr lang="en-US" dirty="0"/>
              <a:t>Then, the runtime invokes the library using ECALL.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543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MigSGX</a:t>
            </a:r>
            <a:r>
              <a:rPr lang="en-US" dirty="0"/>
              <a:t> provides a trusted key server and manages CPU-independent keys used for encrypting and decrypting enclave memory.</a:t>
            </a:r>
          </a:p>
          <a:p>
            <a:r>
              <a:rPr lang="en-US" dirty="0"/>
              <a:t>When the </a:t>
            </a:r>
            <a:r>
              <a:rPr lang="en-US" dirty="0" err="1"/>
              <a:t>MigSGX</a:t>
            </a:r>
            <a:r>
              <a:rPr lang="en-US" dirty="0"/>
              <a:t> library saves the state of an enclave at the source host, the key server generates a new key and shares it with the enclave.</a:t>
            </a:r>
          </a:p>
          <a:p>
            <a:r>
              <a:rPr lang="en-US" dirty="0"/>
              <a:t>First, it remotely attests to the enclave and establishes a secure communication channel to the enclave.</a:t>
            </a:r>
          </a:p>
          <a:p>
            <a:r>
              <a:rPr lang="en-US" dirty="0"/>
              <a:t>Then, it securely sends the generated key to the enclave.</a:t>
            </a:r>
          </a:p>
          <a:p>
            <a:endParaRPr lang="en-US" dirty="0"/>
          </a:p>
          <a:p>
            <a:r>
              <a:rPr lang="en-US" dirty="0"/>
              <a:t>When the enclave is re-created at the destination host, it shares the same key with the key server.</a:t>
            </a:r>
          </a:p>
          <a:p>
            <a:r>
              <a:rPr lang="en-US" dirty="0"/>
              <a:t>The key server first performs remote attestation to the new enclave.</a:t>
            </a:r>
          </a:p>
          <a:p>
            <a:r>
              <a:rPr lang="en-US" dirty="0"/>
              <a:t>If this enclave is identical to the one saved at the source host, the key server securely sends the corresponding key to that enclave.</a:t>
            </a:r>
          </a:p>
          <a:p>
            <a:r>
              <a:rPr lang="en-US" dirty="0"/>
              <a:t>This prevents attackers from illegally obtaining CPU-independent keys and decrypting enclave memory.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26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conducted several experiments to show that </a:t>
            </a:r>
            <a:r>
              <a:rPr lang="en-US" dirty="0" err="1"/>
              <a:t>MigSGX</a:t>
            </a:r>
            <a:r>
              <a:rPr lang="en-US" dirty="0"/>
              <a:t> could migrate an SGX application efficiently.</a:t>
            </a:r>
          </a:p>
          <a:p>
            <a:r>
              <a:rPr lang="en-US" dirty="0"/>
              <a:t>As an SGX application, we have developed a key-value store running in an enclave.</a:t>
            </a:r>
          </a:p>
          <a:p>
            <a:r>
              <a:rPr lang="en-US" dirty="0"/>
              <a:t>This application stores data in enclave memory and manages it using a hash table.</a:t>
            </a:r>
          </a:p>
          <a:p>
            <a:r>
              <a:rPr lang="en-US" dirty="0"/>
              <a:t>It handles requests for the set and get operations and invokes the enclave for storing and retrieving data, respectively.</a:t>
            </a:r>
          </a:p>
          <a:p>
            <a:endParaRPr lang="en-US" dirty="0"/>
          </a:p>
          <a:p>
            <a:r>
              <a:rPr lang="en-US" dirty="0"/>
              <a:t>In this experiment, we assigned 14 GB or 16 GB of memory to the enclave and stored a large amount of data in this key-value store by sending the set requests.</a:t>
            </a:r>
          </a:p>
          <a:p>
            <a:r>
              <a:rPr lang="en-US" dirty="0"/>
              <a:t>Then, we migrated this application using </a:t>
            </a:r>
            <a:r>
              <a:rPr lang="en-US" dirty="0" err="1"/>
              <a:t>MigSGX</a:t>
            </a:r>
            <a:r>
              <a:rPr lang="en-US" dirty="0"/>
              <a:t>.</a:t>
            </a:r>
          </a:p>
          <a:p>
            <a:r>
              <a:rPr lang="en-US" dirty="0"/>
              <a:t>For pipelining in </a:t>
            </a:r>
            <a:r>
              <a:rPr lang="en-US" dirty="0" err="1"/>
              <a:t>MigSGX</a:t>
            </a:r>
            <a:r>
              <a:rPr lang="en-US" dirty="0"/>
              <a:t>, we used a small buffer of 20 MB.</a:t>
            </a:r>
          </a:p>
          <a:p>
            <a:r>
              <a:rPr lang="en-US" dirty="0"/>
              <a:t>For comparison, we used a naive migration method, which saved and restored enclave memory without pipelining in </a:t>
            </a:r>
            <a:r>
              <a:rPr lang="en-US" dirty="0" err="1"/>
              <a:t>MigSGX</a:t>
            </a:r>
            <a:r>
              <a:rPr lang="en-US" dirty="0"/>
              <a:t>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4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examine the migration performance of an SGX application with a large amount of enclave memory, we measured the time needed for migrating the developed key-value store.</a:t>
            </a:r>
          </a:p>
          <a:p>
            <a:r>
              <a:rPr lang="en-US" dirty="0"/>
              <a:t>This figure shows the migration time in </a:t>
            </a:r>
            <a:r>
              <a:rPr lang="en-US" dirty="0" err="1"/>
              <a:t>MigSGX</a:t>
            </a:r>
            <a:r>
              <a:rPr lang="en-US" dirty="0"/>
              <a:t> and the naive migration method.</a:t>
            </a:r>
          </a:p>
          <a:p>
            <a:r>
              <a:rPr lang="en-US" dirty="0"/>
              <a:t>For 14 GB of enclave memory, </a:t>
            </a:r>
            <a:r>
              <a:rPr lang="en-US" dirty="0" err="1"/>
              <a:t>MigSGX</a:t>
            </a:r>
            <a:r>
              <a:rPr lang="en-US" dirty="0"/>
              <a:t> could reduce the migration time only by 7.6%.</a:t>
            </a:r>
          </a:p>
          <a:p>
            <a:r>
              <a:rPr lang="en-US" dirty="0"/>
              <a:t>In contrast, it became 52% faster for 16 GB of enclave memory. </a:t>
            </a:r>
          </a:p>
          <a:p>
            <a:endParaRPr lang="en-JP" dirty="0"/>
          </a:p>
          <a:p>
            <a:r>
              <a:rPr lang="en-US" dirty="0"/>
              <a:t>When the application used 14 GB of enclave memory, more than 16 GB of free memory was left in the host.</a:t>
            </a:r>
          </a:p>
          <a:p>
            <a:r>
              <a:rPr lang="en-US" dirty="0"/>
              <a:t>This free memory was enough for dumping the entire enclave memory at once.</a:t>
            </a:r>
          </a:p>
          <a:p>
            <a:r>
              <a:rPr lang="en-US" dirty="0"/>
              <a:t>However, when the application used 16 GB of enclave memory, less than 16 GB of free memory was left.</a:t>
            </a:r>
          </a:p>
          <a:p>
            <a:r>
              <a:rPr lang="en-US" dirty="0"/>
              <a:t>In this case, swap space was necessary to dump the entire enclave memory without pipelining. 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05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containers are widely used in clouds, for example, Amazon ECS and EKS and Google's GKE.</a:t>
            </a:r>
          </a:p>
          <a:p>
            <a:r>
              <a:rPr lang="en-US" dirty="0"/>
              <a:t>A container is a virtual execution environment provided by the operating system.</a:t>
            </a:r>
          </a:p>
          <a:p>
            <a:r>
              <a:rPr lang="en-US" dirty="0"/>
              <a:t>Compared with a virtual machine, it is more lightweight because it does not virtualize hardware.</a:t>
            </a:r>
          </a:p>
          <a:p>
            <a:endParaRPr lang="en-US" dirty="0"/>
          </a:p>
          <a:p>
            <a:r>
              <a:rPr lang="en-US" dirty="0"/>
              <a:t>In containers, many applications process big data, for example, for AI and IoT.</a:t>
            </a:r>
          </a:p>
          <a:p>
            <a:r>
              <a:rPr lang="en-US" dirty="0"/>
              <a:t>Big data often includes sensitive information such as users' privacy and healthcare data.</a:t>
            </a:r>
          </a:p>
          <a:p>
            <a:r>
              <a:rPr lang="en-US" dirty="0"/>
              <a:t>Containers can confine sensitive data within them, but the protection provided by containers is weaker than that provided by VMs.</a:t>
            </a:r>
          </a:p>
          <a:p>
            <a:r>
              <a:rPr lang="en-US" dirty="0"/>
              <a:t>This is because containers share one operating system unlike VMs.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1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examined the breakdown of the migration time to clarify the reason for this performance improvement.</a:t>
            </a:r>
          </a:p>
          <a:p>
            <a:r>
              <a:rPr lang="en-US" dirty="0"/>
              <a:t>The left-hand side figure shows the save time of the states of the process.</a:t>
            </a:r>
          </a:p>
          <a:p>
            <a:r>
              <a:rPr lang="en-US" dirty="0"/>
              <a:t>Compared with the naive method, </a:t>
            </a:r>
            <a:r>
              <a:rPr lang="en-US" dirty="0" err="1"/>
              <a:t>MigSGX</a:t>
            </a:r>
            <a:r>
              <a:rPr lang="en-US" dirty="0"/>
              <a:t> could reduce the save time by 29-35%.</a:t>
            </a:r>
          </a:p>
          <a:p>
            <a:r>
              <a:rPr lang="en-US" dirty="0"/>
              <a:t>This is because </a:t>
            </a:r>
            <a:r>
              <a:rPr lang="en-US" dirty="0" err="1"/>
              <a:t>MigSGX</a:t>
            </a:r>
            <a:r>
              <a:rPr lang="en-US" dirty="0"/>
              <a:t> could overlap encrypting enclave memory with saving the dumped memory by pipelining.</a:t>
            </a:r>
          </a:p>
          <a:p>
            <a:endParaRPr lang="en-JP" dirty="0"/>
          </a:p>
          <a:p>
            <a:r>
              <a:rPr lang="en-US" dirty="0"/>
              <a:t>As shown in the middle figure, </a:t>
            </a:r>
            <a:r>
              <a:rPr lang="en-US" dirty="0" err="1"/>
              <a:t>MigSGX</a:t>
            </a:r>
            <a:r>
              <a:rPr lang="en-US" dirty="0"/>
              <a:t> took a slightly longer time to transfer the saved states.</a:t>
            </a:r>
          </a:p>
          <a:p>
            <a:r>
              <a:rPr lang="en-US" dirty="0"/>
              <a:t>This is because the current implementation of </a:t>
            </a:r>
            <a:r>
              <a:rPr lang="en-US" dirty="0" err="1"/>
              <a:t>MigSGX</a:t>
            </a:r>
            <a:r>
              <a:rPr lang="en-US" dirty="0"/>
              <a:t> creates one state file for each chunk of enclave memory and sequentially sends them.</a:t>
            </a:r>
          </a:p>
          <a:p>
            <a:endParaRPr lang="en-JP" dirty="0"/>
          </a:p>
          <a:p>
            <a:r>
              <a:rPr lang="en-US" dirty="0"/>
              <a:t>The right-hand side figure shows the restore time of the saved states of the process.</a:t>
            </a:r>
          </a:p>
          <a:p>
            <a:r>
              <a:rPr lang="en-US" dirty="0"/>
              <a:t>When the SGX application used 14 GB of enclave memory, the restore time was almost the same between </a:t>
            </a:r>
            <a:r>
              <a:rPr lang="en-US" dirty="0" err="1"/>
              <a:t>MigSGX</a:t>
            </a:r>
            <a:r>
              <a:rPr lang="en-US" dirty="0"/>
              <a:t> and the naive method.</a:t>
            </a:r>
          </a:p>
          <a:p>
            <a:r>
              <a:rPr lang="en-US" dirty="0"/>
              <a:t>For 16 GB of enclave memory, in contrast, the restore time was much shorter in </a:t>
            </a:r>
            <a:r>
              <a:rPr lang="en-US" dirty="0" err="1"/>
              <a:t>MigSGX</a:t>
            </a:r>
            <a:r>
              <a:rPr lang="en-US" dirty="0"/>
              <a:t>.</a:t>
            </a:r>
          </a:p>
          <a:p>
            <a:r>
              <a:rPr lang="en-US" dirty="0"/>
              <a:t>This is because </a:t>
            </a:r>
            <a:r>
              <a:rPr lang="en-US" dirty="0" err="1"/>
              <a:t>MigSGX</a:t>
            </a:r>
            <a:r>
              <a:rPr lang="en-US" dirty="0"/>
              <a:t> could avoid swapping due to out-of-memory.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358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examine the memory usage of the SGX application during migration, we measured the changes in physical memory consumed by </a:t>
            </a:r>
            <a:r>
              <a:rPr lang="en-US" dirty="0" err="1"/>
              <a:t>MigSGX</a:t>
            </a:r>
            <a:r>
              <a:rPr lang="en-US" dirty="0"/>
              <a:t> when we migrated the application with 14 GB of enclave memory.</a:t>
            </a:r>
          </a:p>
          <a:p>
            <a:r>
              <a:rPr lang="en-JP" dirty="0"/>
              <a:t>The left-hand side f</a:t>
            </a:r>
            <a:r>
              <a:rPr lang="en-US" dirty="0" err="1"/>
              <a:t>igure</a:t>
            </a:r>
            <a:r>
              <a:rPr lang="en-US" dirty="0"/>
              <a:t> shows the memory usage when we used the naive method.</a:t>
            </a:r>
          </a:p>
          <a:p>
            <a:r>
              <a:rPr lang="en-US" dirty="0"/>
              <a:t>At the source host, the memory size gradually increased until it became 14 GB.</a:t>
            </a:r>
          </a:p>
          <a:p>
            <a:r>
              <a:rPr lang="en-US" dirty="0"/>
              <a:t>This is because the enclave encrypted and dumped its memory into the process memory.</a:t>
            </a:r>
          </a:p>
          <a:p>
            <a:r>
              <a:rPr lang="en-US" dirty="0"/>
              <a:t>At the destination host, the memory size suddenly increased to 14 GB by restoring the process memory including enclave memory.</a:t>
            </a:r>
          </a:p>
          <a:p>
            <a:endParaRPr lang="en-US" dirty="0"/>
          </a:p>
          <a:p>
            <a:r>
              <a:rPr lang="en-US" dirty="0"/>
              <a:t>The memory usage for </a:t>
            </a:r>
            <a:r>
              <a:rPr lang="en-US" dirty="0" err="1"/>
              <a:t>MigSGX</a:t>
            </a:r>
            <a:r>
              <a:rPr lang="en-US" dirty="0"/>
              <a:t> is shown in the right-hand side figure.</a:t>
            </a:r>
          </a:p>
          <a:p>
            <a:r>
              <a:rPr lang="en-US" dirty="0"/>
              <a:t>At the source host, the memory size increased by 20 MB because the process just allocated a small buffer for pipelining.</a:t>
            </a:r>
          </a:p>
          <a:p>
            <a:r>
              <a:rPr lang="en-US" dirty="0"/>
              <a:t>At the destination host, the memory size increased only slightly after the states of the process were restored.</a:t>
            </a:r>
          </a:p>
          <a:p>
            <a:r>
              <a:rPr lang="en-US" dirty="0"/>
              <a:t>When </a:t>
            </a:r>
            <a:r>
              <a:rPr lang="en-US" dirty="0" err="1"/>
              <a:t>MigSGX</a:t>
            </a:r>
            <a:r>
              <a:rPr lang="en-US" dirty="0"/>
              <a:t> started to load the enclave memory, the memory size increased by 20 MB, which was used as the buffer for pipelining.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63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other hand, the left-hand side figure shows the changes in memory usage when we migrated the application with 16 GB of enclave memory using the naive method.</a:t>
            </a:r>
          </a:p>
          <a:p>
            <a:r>
              <a:rPr lang="en-US" dirty="0"/>
              <a:t>At the source host, the memory size gradually increased to 16 GB by dumping the enclave memory into the process memory.</a:t>
            </a:r>
          </a:p>
          <a:p>
            <a:r>
              <a:rPr lang="en-US" dirty="0"/>
              <a:t>Unlike 14 GB of enclave memory, swap space was used up to 3.6 GB because physical memory ran out.</a:t>
            </a:r>
          </a:p>
          <a:p>
            <a:r>
              <a:rPr lang="en-US" dirty="0"/>
              <a:t>At the destination host, the memory size suddenly increased to 16 GB.</a:t>
            </a:r>
          </a:p>
          <a:p>
            <a:r>
              <a:rPr lang="en-US" dirty="0"/>
              <a:t>After a while, swap space increased by 3.5 GB.</a:t>
            </a:r>
          </a:p>
          <a:p>
            <a:endParaRPr lang="en-JP" dirty="0"/>
          </a:p>
          <a:p>
            <a:r>
              <a:rPr lang="en-US" dirty="0"/>
              <a:t>The memory usage for </a:t>
            </a:r>
            <a:r>
              <a:rPr lang="en-US" dirty="0" err="1"/>
              <a:t>MigSGX</a:t>
            </a:r>
            <a:r>
              <a:rPr lang="en-US" dirty="0"/>
              <a:t> is shown in the right-hand side figure.</a:t>
            </a:r>
          </a:p>
          <a:p>
            <a:r>
              <a:rPr lang="en-US" dirty="0"/>
              <a:t>It was almost the same as the migration of the application with 14 GB of enclave memory.</a:t>
            </a:r>
          </a:p>
          <a:p>
            <a:r>
              <a:rPr lang="en-US" dirty="0"/>
              <a:t>Only one difference was that the destination host used swap space of 2.1 GB finally.</a:t>
            </a:r>
          </a:p>
          <a:p>
            <a:r>
              <a:rPr lang="en-US" dirty="0"/>
              <a:t>This reason is under investigation.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58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focus on container migration including SGX applications, but VM migration with SGX applications has been already studied.</a:t>
            </a:r>
          </a:p>
          <a:p>
            <a:r>
              <a:rPr lang="en-US" dirty="0"/>
              <a:t>The SGX extension called </a:t>
            </a:r>
            <a:r>
              <a:rPr lang="en-US" dirty="0" err="1"/>
              <a:t>eMotion</a:t>
            </a:r>
            <a:r>
              <a:rPr lang="en-US" dirty="0"/>
              <a:t> introduces a new instruction set.</a:t>
            </a:r>
          </a:p>
          <a:p>
            <a:r>
              <a:rPr lang="en-US" dirty="0"/>
              <a:t>It allows the source and destination hosts to securely exchange a master key.</a:t>
            </a:r>
          </a:p>
          <a:p>
            <a:r>
              <a:rPr lang="en-US" dirty="0"/>
              <a:t>However, this method requires hardware modification by Intel.</a:t>
            </a:r>
          </a:p>
          <a:p>
            <a:endParaRPr lang="en-JP" dirty="0"/>
          </a:p>
          <a:p>
            <a:r>
              <a:rPr lang="en-US" dirty="0"/>
              <a:t>A software-only method for VM migration has been also proposed.</a:t>
            </a:r>
          </a:p>
          <a:p>
            <a:r>
              <a:rPr lang="en-US" dirty="0"/>
              <a:t>This method is similar to </a:t>
            </a:r>
            <a:r>
              <a:rPr lang="en-US" dirty="0" err="1"/>
              <a:t>MigSGX</a:t>
            </a:r>
            <a:r>
              <a:rPr lang="en-US" dirty="0"/>
              <a:t>, but it has several drawbacks.</a:t>
            </a:r>
          </a:p>
          <a:p>
            <a:r>
              <a:rPr lang="en-US" dirty="0"/>
              <a:t>First, an enclave dumps the entire enclave memory into the outside at once.</a:t>
            </a:r>
          </a:p>
          <a:p>
            <a:r>
              <a:rPr lang="en-US" dirty="0"/>
              <a:t>Second, it is difficult to prevent attackers from illegally sending signals to save the states of enclaves.</a:t>
            </a:r>
          </a:p>
          <a:p>
            <a:r>
              <a:rPr lang="en-US" dirty="0"/>
              <a:t>Third, this method is not applicable to applications developed using the standard Intel SGX SDK.</a:t>
            </a:r>
          </a:p>
          <a:p>
            <a:endParaRPr lang="en-JP" dirty="0"/>
          </a:p>
          <a:p>
            <a:r>
              <a:rPr lang="en-US" dirty="0"/>
              <a:t>AMD SEV provides another trusted execution environment.</a:t>
            </a:r>
          </a:p>
          <a:p>
            <a:r>
              <a:rPr lang="en-US" dirty="0"/>
              <a:t>SEV natively supports VM migration.</a:t>
            </a:r>
          </a:p>
          <a:p>
            <a:r>
              <a:rPr lang="en-US" dirty="0"/>
              <a:t>The hypervisor swaps out the entire memory of a VM at the source host and swaps in it at the destination host.</a:t>
            </a:r>
          </a:p>
          <a:p>
            <a:r>
              <a:rPr lang="en-US" dirty="0"/>
              <a:t>The swapped memory is re-encrypted by a shareable key.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82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In conclusion, we </a:t>
            </a:r>
            <a:r>
              <a:rPr lang="en-US" dirty="0"/>
              <a:t>proposed </a:t>
            </a:r>
            <a:r>
              <a:rPr lang="en-US" dirty="0" err="1"/>
              <a:t>MigSGX</a:t>
            </a:r>
            <a:r>
              <a:rPr lang="en-US" dirty="0"/>
              <a:t> for enabling container migration including SGX applications.</a:t>
            </a:r>
          </a:p>
          <a:p>
            <a:r>
              <a:rPr lang="en-US" dirty="0" err="1"/>
              <a:t>MigSGX</a:t>
            </a:r>
            <a:r>
              <a:rPr lang="en-US" dirty="0"/>
              <a:t> makes the enclave itself dump and load its state.</a:t>
            </a:r>
          </a:p>
          <a:p>
            <a:r>
              <a:rPr lang="en-US" dirty="0"/>
              <a:t>To securely transfer the state, the enclave encrypts and decrypts the state using a sharable key.</a:t>
            </a:r>
          </a:p>
          <a:p>
            <a:r>
              <a:rPr lang="en-US" dirty="0"/>
              <a:t>For space- and time-efficiency, </a:t>
            </a:r>
            <a:r>
              <a:rPr lang="en-US" dirty="0" err="1"/>
              <a:t>MigSGX</a:t>
            </a:r>
            <a:r>
              <a:rPr lang="en-US" dirty="0"/>
              <a:t> saves and restores enclave memory in a pipelined manner.</a:t>
            </a:r>
          </a:p>
          <a:p>
            <a:r>
              <a:rPr lang="en-US" dirty="0"/>
              <a:t>This pipelining could improve migration performance by up to 52%.</a:t>
            </a:r>
          </a:p>
          <a:p>
            <a:endParaRPr lang="en-US" dirty="0"/>
          </a:p>
          <a:p>
            <a:r>
              <a:rPr lang="en-US" dirty="0"/>
              <a:t>One of our future work is to support live container migration including SGX applications.</a:t>
            </a:r>
          </a:p>
          <a:p>
            <a:r>
              <a:rPr lang="en-US" dirty="0"/>
              <a:t>To enable this, we need to efficiently detect memory regions modified during saving enclave memory.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702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examine how pipelining in </a:t>
            </a:r>
            <a:r>
              <a:rPr lang="en-US" dirty="0" err="1"/>
              <a:t>MigSGX</a:t>
            </a:r>
            <a:r>
              <a:rPr lang="en-US" dirty="0"/>
              <a:t> affected the CPU usage during migration, we measured the entire CPU utilization at both hosts.</a:t>
            </a:r>
          </a:p>
          <a:p>
            <a:r>
              <a:rPr lang="en-US" dirty="0"/>
              <a:t>The right-hand side figure shows the changes in CPU utilization when we migrated the application with 16 GB of enclave memory using </a:t>
            </a:r>
            <a:r>
              <a:rPr lang="en-US" dirty="0" err="1"/>
              <a:t>MigSGX</a:t>
            </a:r>
            <a:r>
              <a:rPr lang="en-US" dirty="0"/>
              <a:t>.</a:t>
            </a:r>
          </a:p>
          <a:p>
            <a:r>
              <a:rPr lang="en-US" dirty="0"/>
              <a:t>The CPU utilization for dumping enclave memory was about 10%.</a:t>
            </a:r>
          </a:p>
          <a:p>
            <a:r>
              <a:rPr lang="en-US" dirty="0"/>
              <a:t>That for re-creating the enclave was 65% at first and then reduced to 40%.</a:t>
            </a:r>
          </a:p>
          <a:p>
            <a:r>
              <a:rPr lang="en-US" dirty="0"/>
              <a:t>That for loading the enclave memory was about 30%.</a:t>
            </a:r>
          </a:p>
          <a:p>
            <a:endParaRPr lang="en-US" dirty="0"/>
          </a:p>
          <a:p>
            <a:r>
              <a:rPr lang="en-US" dirty="0"/>
              <a:t>On the other hand, the CPU utilization of the naive method was largely different at the destination host.</a:t>
            </a:r>
          </a:p>
          <a:p>
            <a:r>
              <a:rPr lang="en-US" dirty="0"/>
              <a:t>That for re-creating the enclave was 65% at first but became much lower after that.</a:t>
            </a:r>
          </a:p>
          <a:p>
            <a:r>
              <a:rPr lang="en-US" dirty="0"/>
              <a:t>While the enclave memory was loaded, the CPU utilization slightly increased but much lower.</a:t>
            </a:r>
          </a:p>
          <a:p>
            <a:r>
              <a:rPr lang="en-US" dirty="0"/>
              <a:t>This is because the naive method caused frequent swapping and was IO-intensive.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70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Clouds tend to become the target of attackers because they consolidate too many containers into a small number of network locations.</a:t>
            </a:r>
          </a:p>
          <a:p>
            <a:r>
              <a:rPr lang="en-US" dirty="0"/>
              <a:t>If attackers intrude into containers, they could steal sensitive information from applications processing big data.</a:t>
            </a:r>
          </a:p>
          <a:p>
            <a:endParaRPr lang="en-US" dirty="0"/>
          </a:p>
          <a:p>
            <a:r>
              <a:rPr lang="en-US" dirty="0"/>
              <a:t>To prevent information leakage from applications, the operating system provides various security mechanisms.</a:t>
            </a:r>
          </a:p>
          <a:p>
            <a:r>
              <a:rPr lang="en-US" dirty="0"/>
              <a:t>For example, </a:t>
            </a:r>
            <a:r>
              <a:rPr lang="en-US" dirty="0" err="1"/>
              <a:t>SELinux</a:t>
            </a:r>
            <a:r>
              <a:rPr lang="en-US" dirty="0"/>
              <a:t> and </a:t>
            </a:r>
            <a:r>
              <a:rPr lang="en-US" dirty="0" err="1"/>
              <a:t>AppArmor</a:t>
            </a:r>
            <a:r>
              <a:rPr lang="en-US" dirty="0"/>
              <a:t> can control access rights of applications in Linux.</a:t>
            </a:r>
          </a:p>
          <a:p>
            <a:r>
              <a:rPr lang="en-US" dirty="0"/>
              <a:t>Such access restrictions can prevent attackers from reading sensitive information and sending it to the outside.</a:t>
            </a:r>
          </a:p>
          <a:p>
            <a:r>
              <a:rPr lang="en-US" dirty="0"/>
              <a:t>However, they can be disabled once the operating system is compromised.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7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protect sensitive information in containers without relying on the operating system, a trusted execution environment called Intel SGX is often used.</a:t>
            </a:r>
          </a:p>
          <a:p>
            <a:r>
              <a:rPr lang="en-US" dirty="0"/>
              <a:t>For example, Microsoft Azure provides confidential computing and IBM Cloud provides data shield.</a:t>
            </a:r>
          </a:p>
          <a:p>
            <a:r>
              <a:rPr lang="en-US" dirty="0"/>
              <a:t>SGX applications can create protection domains called enclaves.</a:t>
            </a:r>
          </a:p>
          <a:p>
            <a:r>
              <a:rPr lang="en-US" dirty="0"/>
              <a:t>Their memory is encrypted using internal keys in the CPU.</a:t>
            </a:r>
          </a:p>
          <a:p>
            <a:endParaRPr lang="en-US" dirty="0"/>
          </a:p>
          <a:p>
            <a:r>
              <a:rPr lang="en-US" dirty="0"/>
              <a:t>The trusted computing base is only the CPU.</a:t>
            </a:r>
          </a:p>
          <a:p>
            <a:r>
              <a:rPr lang="en-US" dirty="0"/>
              <a:t>Since no software including the operating system can access enclave memory, enclaves can protect sensitive information from attackers and even a compromised operating system.</a:t>
            </a:r>
          </a:p>
          <a:p>
            <a:r>
              <a:rPr lang="en-US" dirty="0"/>
              <a:t>The code and data inside a running enclave cannot be altered.</a:t>
            </a:r>
          </a:p>
          <a:p>
            <a:r>
              <a:rPr lang="en-US" dirty="0"/>
              <a:t>In addition, only a correctly signed code can be executed in an enclave by using remote attestation.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48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clouds, container migration is an indispensable functionality.</a:t>
            </a:r>
          </a:p>
          <a:p>
            <a:r>
              <a:rPr lang="en-US" dirty="0"/>
              <a:t>It is a technique of moving a container to another host for various reasons.</a:t>
            </a:r>
          </a:p>
          <a:p>
            <a:r>
              <a:rPr lang="en-US" dirty="0"/>
              <a:t>It is used to continue the execution of containers when the host running containers is maintained.</a:t>
            </a:r>
          </a:p>
          <a:p>
            <a:r>
              <a:rPr lang="en-US" dirty="0"/>
              <a:t>When the load of a host becomes high, several containers are migrated to underloaded hosts for load balancing.</a:t>
            </a:r>
          </a:p>
          <a:p>
            <a:endParaRPr lang="en-US" dirty="0"/>
          </a:p>
          <a:p>
            <a:r>
              <a:rPr lang="en-US" dirty="0"/>
              <a:t>Container migration first saves the states of all the processes in a container at the source host.</a:t>
            </a:r>
          </a:p>
          <a:p>
            <a:r>
              <a:rPr lang="en-US" dirty="0"/>
              <a:t>Then, it transfers the saved states to the destination host and restores that container including the running processes from the received states.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903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it is difficult to migrate containers including SGX applications.</a:t>
            </a:r>
          </a:p>
          <a:p>
            <a:r>
              <a:rPr lang="en-US" dirty="0"/>
              <a:t>If an SGX application is migrated as a normal process, its execution cannot be continued correctly.</a:t>
            </a:r>
          </a:p>
          <a:p>
            <a:endParaRPr lang="en-US" dirty="0"/>
          </a:p>
          <a:p>
            <a:r>
              <a:rPr lang="en-US" dirty="0"/>
              <a:t>When an SGX application is migrated, its enclave memory is also transferred as it is to the destination host.</a:t>
            </a:r>
          </a:p>
          <a:p>
            <a:r>
              <a:rPr lang="en-US" dirty="0"/>
              <a:t>This means that memory is encrypted using the internal key in the CPU at the source host.</a:t>
            </a:r>
          </a:p>
          <a:p>
            <a:r>
              <a:rPr lang="en-US" dirty="0"/>
              <a:t>Since this key cannot be transferred to the destination host and the transferred enclave memory is decrypted using a different key in a different CPU, that memory cannot be decrypted correctly.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16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enable the continuous execution of the enclaves in SGX applications after container migration, we propose </a:t>
            </a:r>
            <a:r>
              <a:rPr lang="en-US" dirty="0" err="1"/>
              <a:t>MigSGX</a:t>
            </a:r>
            <a:r>
              <a:rPr lang="en-US" dirty="0"/>
              <a:t>.</a:t>
            </a:r>
          </a:p>
          <a:p>
            <a:r>
              <a:rPr lang="en-US" dirty="0" err="1"/>
              <a:t>MigSGX</a:t>
            </a:r>
            <a:r>
              <a:rPr lang="en-US" dirty="0"/>
              <a:t> makes an enclave itself dump and load its state because such a state cannot be accessed from the outside of the enclave due to the memory protection of SGX.</a:t>
            </a:r>
          </a:p>
          <a:p>
            <a:r>
              <a:rPr lang="en-US" dirty="0"/>
              <a:t>When </a:t>
            </a:r>
            <a:r>
              <a:rPr lang="en-US" dirty="0" err="1"/>
              <a:t>MigSGX</a:t>
            </a:r>
            <a:r>
              <a:rPr lang="en-US" dirty="0"/>
              <a:t> invokes an enclave to save the state, the enclave dumps its state into the outside of it.</a:t>
            </a:r>
          </a:p>
          <a:p>
            <a:r>
              <a:rPr lang="en-US" dirty="0"/>
              <a:t>For security, at this time, it encrypts data in its own memory using a CPU-independent key.</a:t>
            </a:r>
          </a:p>
          <a:p>
            <a:r>
              <a:rPr lang="en-US" dirty="0"/>
              <a:t>This key is securely obtained from a key server, which we will explain later.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 err="1"/>
              <a:t>MigSGX</a:t>
            </a:r>
            <a:r>
              <a:rPr lang="en-US" dirty="0"/>
              <a:t> invokes a new enclave to restore the state, the enclave loads the saved state and overwrites its own state.</a:t>
            </a:r>
          </a:p>
          <a:p>
            <a:r>
              <a:rPr lang="en-US" dirty="0"/>
              <a:t>At this time, it decrypts the data included in the saved state using the same key as used for dumping the state.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48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MigSGX</a:t>
            </a:r>
            <a:r>
              <a:rPr lang="en-US" dirty="0"/>
              <a:t> provides three types of components.</a:t>
            </a:r>
          </a:p>
          <a:p>
            <a:r>
              <a:rPr lang="en-US" dirty="0"/>
              <a:t>First, it provides a library to an application code running in each enclave.</a:t>
            </a:r>
          </a:p>
          <a:p>
            <a:r>
              <a:rPr lang="en-US" dirty="0"/>
              <a:t>This </a:t>
            </a:r>
            <a:r>
              <a:rPr lang="en-US" dirty="0" err="1"/>
              <a:t>MigSGX</a:t>
            </a:r>
            <a:r>
              <a:rPr lang="en-US" dirty="0"/>
              <a:t> library transparently dumps and loads the state of an enclave during container migration.</a:t>
            </a:r>
          </a:p>
          <a:p>
            <a:endParaRPr lang="en-US" dirty="0"/>
          </a:p>
          <a:p>
            <a:r>
              <a:rPr lang="en-US" dirty="0"/>
              <a:t>Second, </a:t>
            </a:r>
            <a:r>
              <a:rPr lang="en-US" dirty="0" err="1"/>
              <a:t>MigSGX</a:t>
            </a:r>
            <a:r>
              <a:rPr lang="en-US" dirty="0"/>
              <a:t> runs a runtime outside enclaves in an SGX application.</a:t>
            </a:r>
          </a:p>
          <a:p>
            <a:r>
              <a:rPr lang="en-US" dirty="0"/>
              <a:t>This </a:t>
            </a:r>
            <a:r>
              <a:rPr lang="en-US" dirty="0" err="1"/>
              <a:t>MigSGX</a:t>
            </a:r>
            <a:r>
              <a:rPr lang="en-US" dirty="0"/>
              <a:t> runtime invokes the </a:t>
            </a:r>
            <a:r>
              <a:rPr lang="en-US" dirty="0" err="1"/>
              <a:t>MigSGX</a:t>
            </a:r>
            <a:r>
              <a:rPr lang="en-US" dirty="0"/>
              <a:t> library in each enclave to save and restore the state.</a:t>
            </a:r>
          </a:p>
          <a:p>
            <a:r>
              <a:rPr lang="en-US" dirty="0"/>
              <a:t>So, the developers of SGX applications do not need to be aware of container migration.</a:t>
            </a:r>
          </a:p>
          <a:p>
            <a:endParaRPr lang="en-US" dirty="0"/>
          </a:p>
          <a:p>
            <a:r>
              <a:rPr lang="en-US" dirty="0"/>
              <a:t>Third, </a:t>
            </a:r>
            <a:r>
              <a:rPr lang="en-US" dirty="0" err="1"/>
              <a:t>MigSGX</a:t>
            </a:r>
            <a:r>
              <a:rPr lang="en-US" dirty="0"/>
              <a:t> runs a manager outside a container.</a:t>
            </a:r>
          </a:p>
          <a:p>
            <a:r>
              <a:rPr lang="en-US" dirty="0"/>
              <a:t>This </a:t>
            </a:r>
            <a:r>
              <a:rPr lang="en-US" dirty="0" err="1"/>
              <a:t>MigSGX</a:t>
            </a:r>
            <a:r>
              <a:rPr lang="en-US" dirty="0"/>
              <a:t> manager communicates with the </a:t>
            </a:r>
            <a:r>
              <a:rPr lang="en-US" dirty="0" err="1"/>
              <a:t>MigSGX</a:t>
            </a:r>
            <a:r>
              <a:rPr lang="en-US" dirty="0"/>
              <a:t> runtime and migrates a container including SGX applications.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0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illustrates container migration using </a:t>
            </a:r>
            <a:r>
              <a:rPr lang="en-US" dirty="0" err="1"/>
              <a:t>MigSGX</a:t>
            </a:r>
            <a:r>
              <a:rPr lang="en-US" dirty="0"/>
              <a:t> at the source host.</a:t>
            </a:r>
          </a:p>
          <a:p>
            <a:r>
              <a:rPr lang="en-US" dirty="0"/>
              <a:t>First, the </a:t>
            </a:r>
            <a:r>
              <a:rPr lang="en-US" dirty="0" err="1"/>
              <a:t>MigSGX</a:t>
            </a:r>
            <a:r>
              <a:rPr lang="en-US" dirty="0"/>
              <a:t> manager requests the runtime in each SGX application process in a container to save the states of all the enclaves.</a:t>
            </a:r>
          </a:p>
          <a:p>
            <a:r>
              <a:rPr lang="en-US" dirty="0"/>
              <a:t>Then, the runtime invokes the </a:t>
            </a:r>
            <a:r>
              <a:rPr lang="en-US" dirty="0" err="1"/>
              <a:t>MigSGX</a:t>
            </a:r>
            <a:r>
              <a:rPr lang="en-US" dirty="0"/>
              <a:t> library in each enclave using ECALL.</a:t>
            </a:r>
          </a:p>
          <a:p>
            <a:r>
              <a:rPr lang="en-US" dirty="0"/>
              <a:t>ECALL is a mechanism of SGX for securely invoking only the functions exported by an enclave. </a:t>
            </a:r>
          </a:p>
          <a:p>
            <a:r>
              <a:rPr lang="en-US" dirty="0"/>
              <a:t>The library stops the enclave so that its state is not changed and dumps the state into the process memory.</a:t>
            </a:r>
          </a:p>
          <a:p>
            <a:r>
              <a:rPr lang="en-US" dirty="0"/>
              <a:t>After that, the manager saves all the states of the process including the memory.</a:t>
            </a:r>
          </a:p>
          <a:p>
            <a:r>
              <a:rPr lang="en-US" dirty="0"/>
              <a:t>Finally, it transfers all the states to the destination host.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28601"/>
            <a:ext cx="10993967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993965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2054116" y="4846320"/>
            <a:ext cx="147600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54232" y="0"/>
            <a:ext cx="14760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992899" cy="954863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7887"/>
            <a:ext cx="10992899" cy="5203350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7801"/>
            <a:ext cx="10993967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12/3/21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110007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1100077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162" y="66077"/>
            <a:ext cx="91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2057864" y="0"/>
            <a:ext cx="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57864" y="1371600"/>
            <a:ext cx="144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400" dirty="0" err="1"/>
              <a:t>MigSGX</a:t>
            </a:r>
            <a:r>
              <a:rPr lang="en-US" altLang="ja-JP" sz="4400" dirty="0"/>
              <a:t>: A Migration Mechanism for Containers Including SGX Applications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Kenji Nakashima and </a:t>
            </a:r>
            <a:r>
              <a:rPr lang="en-US" altLang="ja-JP" u="sng" dirty="0">
                <a:solidFill>
                  <a:schemeClr val="tx1"/>
                </a:solidFill>
                <a:latin typeface="Tahoma"/>
                <a:cs typeface="Tahoma"/>
              </a:rPr>
              <a:t>Kenichi Kourai</a:t>
            </a:r>
            <a:endParaRPr lang="en-US" altLang="ja-JP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Kyushu Institute of Technology, Japan</a:t>
            </a:r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19"/>
    </mc:Choice>
    <mc:Fallback>
      <p:transition spd="slow" advTm="158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A24A-C982-854E-B587-999A3C4E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Migration Operation at the Destination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3F6D-713F-204E-B5BE-FAE9A6690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MigSGX manager requests the MigSGX runtime in each process to restore the state of enclaves</a:t>
            </a:r>
          </a:p>
          <a:p>
            <a:pPr lvl="1"/>
            <a:r>
              <a:rPr lang="en-JP" dirty="0"/>
              <a:t>It restores the process without enclaves</a:t>
            </a:r>
          </a:p>
          <a:p>
            <a:pPr lvl="1"/>
            <a:r>
              <a:rPr lang="en-JP" dirty="0"/>
              <a:t>The runtime re-creates enclaves and invokes the MigSGX library</a:t>
            </a:r>
          </a:p>
          <a:p>
            <a:pPr lvl="1"/>
            <a:r>
              <a:rPr lang="en-JP" dirty="0"/>
              <a:t>The library loads the saved state from the process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CD7E-5103-F347-BC73-77A6378E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97611-D2DA-B449-BA72-3A02C18C766F}"/>
              </a:ext>
            </a:extLst>
          </p:cNvPr>
          <p:cNvSpPr/>
          <p:nvPr/>
        </p:nvSpPr>
        <p:spPr>
          <a:xfrm>
            <a:off x="1753455" y="3771168"/>
            <a:ext cx="9350405" cy="2731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52B3BF-40B6-C34F-8234-5D18F835E1CE}"/>
              </a:ext>
            </a:extLst>
          </p:cNvPr>
          <p:cNvSpPr/>
          <p:nvPr/>
        </p:nvSpPr>
        <p:spPr>
          <a:xfrm>
            <a:off x="4152359" y="4018410"/>
            <a:ext cx="6484692" cy="2259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3593E-A4F2-7C41-83DD-5CDFBEDC5126}"/>
              </a:ext>
            </a:extLst>
          </p:cNvPr>
          <p:cNvSpPr txBox="1"/>
          <p:nvPr/>
        </p:nvSpPr>
        <p:spPr>
          <a:xfrm>
            <a:off x="4280648" y="40981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2F3D6B-3700-D344-8EF2-3825B7CE4270}"/>
              </a:ext>
            </a:extLst>
          </p:cNvPr>
          <p:cNvSpPr/>
          <p:nvPr/>
        </p:nvSpPr>
        <p:spPr>
          <a:xfrm>
            <a:off x="5614056" y="4183773"/>
            <a:ext cx="4749806" cy="19157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DC3FC-72D0-A242-B03E-DB7781EDE616}"/>
              </a:ext>
            </a:extLst>
          </p:cNvPr>
          <p:cNvSpPr/>
          <p:nvPr/>
        </p:nvSpPr>
        <p:spPr>
          <a:xfrm>
            <a:off x="8483218" y="4935845"/>
            <a:ext cx="1527715" cy="9721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7D4D5-5BEF-4247-B9AD-D4DC31DAA126}"/>
              </a:ext>
            </a:extLst>
          </p:cNvPr>
          <p:cNvSpPr txBox="1"/>
          <p:nvPr/>
        </p:nvSpPr>
        <p:spPr>
          <a:xfrm>
            <a:off x="5744732" y="425944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B8919-317E-3C4E-A96A-1FD0F7C3F402}"/>
              </a:ext>
            </a:extLst>
          </p:cNvPr>
          <p:cNvSpPr txBox="1"/>
          <p:nvPr/>
        </p:nvSpPr>
        <p:spPr>
          <a:xfrm>
            <a:off x="8757197" y="45456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27C474-5485-CA42-ACA1-741694498741}"/>
              </a:ext>
            </a:extLst>
          </p:cNvPr>
          <p:cNvSpPr/>
          <p:nvPr/>
        </p:nvSpPr>
        <p:spPr>
          <a:xfrm>
            <a:off x="8720606" y="5185423"/>
            <a:ext cx="1052939" cy="566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E42122-4AD2-7441-BB87-45AFA5CC84E3}"/>
              </a:ext>
            </a:extLst>
          </p:cNvPr>
          <p:cNvSpPr/>
          <p:nvPr/>
        </p:nvSpPr>
        <p:spPr>
          <a:xfrm>
            <a:off x="6242268" y="5253878"/>
            <a:ext cx="1126124" cy="66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A77366-BA67-E842-ACF1-A40D763D128F}"/>
              </a:ext>
            </a:extLst>
          </p:cNvPr>
          <p:cNvSpPr/>
          <p:nvPr/>
        </p:nvSpPr>
        <p:spPr>
          <a:xfrm>
            <a:off x="2226420" y="4788234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F68C6-66A4-9F4C-9EEC-4FF8266514EB}"/>
              </a:ext>
            </a:extLst>
          </p:cNvPr>
          <p:cNvSpPr txBox="1"/>
          <p:nvPr/>
        </p:nvSpPr>
        <p:spPr>
          <a:xfrm>
            <a:off x="1885057" y="3861150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destination host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0F794C-E894-2341-9E06-F74CB633D2C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468950" y="5253878"/>
            <a:ext cx="2773318" cy="33108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3F0164-321D-DA47-9155-A1C015CFB30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368392" y="5584964"/>
            <a:ext cx="1352214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2C012E-3CFB-FE4B-B815-72FB6DF04AC1}"/>
              </a:ext>
            </a:extLst>
          </p:cNvPr>
          <p:cNvSpPr/>
          <p:nvPr/>
        </p:nvSpPr>
        <p:spPr>
          <a:xfrm>
            <a:off x="6939017" y="4403212"/>
            <a:ext cx="988321" cy="677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saved</a:t>
            </a:r>
          </a:p>
          <a:p>
            <a:pPr algn="ctr"/>
            <a:r>
              <a:rPr lang="en-JP" dirty="0"/>
              <a:t>state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B80893-89FA-9A40-BC55-49C9A4C5490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927338" y="4741915"/>
            <a:ext cx="766015" cy="593242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9F97CE-5CB3-E747-8F76-584BD355CDC8}"/>
              </a:ext>
            </a:extLst>
          </p:cNvPr>
          <p:cNvSpPr txBox="1"/>
          <p:nvPr/>
        </p:nvSpPr>
        <p:spPr>
          <a:xfrm>
            <a:off x="8051627" y="44189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load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3CD78-816A-4847-AFA0-F4EDDDF883E2}"/>
              </a:ext>
            </a:extLst>
          </p:cNvPr>
          <p:cNvSpPr txBox="1"/>
          <p:nvPr/>
        </p:nvSpPr>
        <p:spPr>
          <a:xfrm>
            <a:off x="7482581" y="562922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ECALL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A301A-1E87-0144-907E-59D11AA583F8}"/>
              </a:ext>
            </a:extLst>
          </p:cNvPr>
          <p:cNvSpPr txBox="1"/>
          <p:nvPr/>
        </p:nvSpPr>
        <p:spPr>
          <a:xfrm>
            <a:off x="4242176" y="550692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3. request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3B13A-BA45-8747-BA27-7AD46AF787B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42700" y="5148195"/>
            <a:ext cx="1083720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2E88269-A73E-FE45-AD20-70DFA584A083}"/>
              </a:ext>
            </a:extLst>
          </p:cNvPr>
          <p:cNvSpPr txBox="1"/>
          <p:nvPr/>
        </p:nvSpPr>
        <p:spPr>
          <a:xfrm>
            <a:off x="495669" y="4679939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>
                <a:solidFill>
                  <a:srgbClr val="FF0000"/>
                </a:solidFill>
              </a:rPr>
              <a:t>1. receive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F03ACF-6D31-914D-8439-068C9FED0C44}"/>
              </a:ext>
            </a:extLst>
          </p:cNvPr>
          <p:cNvCxnSpPr>
            <a:cxnSpLocks/>
          </p:cNvCxnSpPr>
          <p:nvPr/>
        </p:nvCxnSpPr>
        <p:spPr>
          <a:xfrm>
            <a:off x="3468950" y="5025662"/>
            <a:ext cx="2145106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AE8AEBB-DD82-6E44-AD88-3C7DE1FBFF7E}"/>
              </a:ext>
            </a:extLst>
          </p:cNvPr>
          <p:cNvSpPr txBox="1"/>
          <p:nvPr/>
        </p:nvSpPr>
        <p:spPr>
          <a:xfrm>
            <a:off x="4303562" y="458300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2. restore</a:t>
            </a:r>
          </a:p>
        </p:txBody>
      </p:sp>
    </p:spTree>
    <p:extLst>
      <p:ext uri="{BB962C8B-B14F-4D97-AF65-F5344CB8AC3E}">
        <p14:creationId xmlns:p14="http://schemas.microsoft.com/office/powerpoint/2010/main" val="28736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86"/>
    </mc:Choice>
    <mc:Fallback>
      <p:transition spd="slow" advTm="3378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3251-344B-4340-97FF-A57176A2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Dumped Enclave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6E9A-C31A-D84C-9C95-46448E87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Dump the heap area and the data/BSS segments</a:t>
            </a:r>
          </a:p>
          <a:p>
            <a:pPr lvl="1"/>
            <a:r>
              <a:rPr lang="en-JP" dirty="0"/>
              <a:t>Need the addresses and sizes of these segments</a:t>
            </a:r>
          </a:p>
          <a:p>
            <a:pPr lvl="1"/>
            <a:r>
              <a:rPr lang="en-JP" dirty="0"/>
              <a:t>Embed them into the enclave image file at compile time</a:t>
            </a:r>
          </a:p>
          <a:p>
            <a:r>
              <a:rPr lang="en-JP" dirty="0"/>
              <a:t>Dump no code/stack segments</a:t>
            </a:r>
          </a:p>
          <a:p>
            <a:pPr lvl="1"/>
            <a:r>
              <a:rPr lang="en-JP" dirty="0"/>
              <a:t>The code segment is loaded again from the enclave image file</a:t>
            </a:r>
          </a:p>
          <a:p>
            <a:pPr lvl="1"/>
            <a:r>
              <a:rPr lang="en-JP" dirty="0"/>
              <a:t>The stacks are empty by waiting for finishing the other ECALLs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DB6E9-4766-7D4B-BA2C-01BF24DE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191F0-008A-2F4D-961D-03771DAE5448}"/>
              </a:ext>
            </a:extLst>
          </p:cNvPr>
          <p:cNvSpPr/>
          <p:nvPr/>
        </p:nvSpPr>
        <p:spPr>
          <a:xfrm>
            <a:off x="2711534" y="4435617"/>
            <a:ext cx="3764477" cy="19533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BFE53-CB49-8747-AFCF-3F00731FD949}"/>
              </a:ext>
            </a:extLst>
          </p:cNvPr>
          <p:cNvSpPr/>
          <p:nvPr/>
        </p:nvSpPr>
        <p:spPr>
          <a:xfrm>
            <a:off x="4765965" y="4655128"/>
            <a:ext cx="1199407" cy="380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638EA3-5FCC-0A4E-95BA-7F1FE6948E80}"/>
              </a:ext>
            </a:extLst>
          </p:cNvPr>
          <p:cNvSpPr/>
          <p:nvPr/>
        </p:nvSpPr>
        <p:spPr>
          <a:xfrm>
            <a:off x="4765965" y="5035137"/>
            <a:ext cx="1199407" cy="3800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D967F-AA0F-F34D-AC50-1F6BD91594BC}"/>
              </a:ext>
            </a:extLst>
          </p:cNvPr>
          <p:cNvSpPr/>
          <p:nvPr/>
        </p:nvSpPr>
        <p:spPr>
          <a:xfrm>
            <a:off x="4765965" y="5415146"/>
            <a:ext cx="1199407" cy="3800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data/BSS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4045C-12F2-9748-A0D4-CBC877B59909}"/>
              </a:ext>
            </a:extLst>
          </p:cNvPr>
          <p:cNvSpPr/>
          <p:nvPr/>
        </p:nvSpPr>
        <p:spPr>
          <a:xfrm>
            <a:off x="4765965" y="5795155"/>
            <a:ext cx="1199407" cy="380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stack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7688EF-53AA-4F4B-ABC3-DFD7D0ACE353}"/>
              </a:ext>
            </a:extLst>
          </p:cNvPr>
          <p:cNvCxnSpPr/>
          <p:nvPr/>
        </p:nvCxnSpPr>
        <p:spPr>
          <a:xfrm>
            <a:off x="4326578" y="5035137"/>
            <a:ext cx="439387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C1CBA9-80AE-C641-90BC-8953EDE4AB84}"/>
              </a:ext>
            </a:extLst>
          </p:cNvPr>
          <p:cNvCxnSpPr/>
          <p:nvPr/>
        </p:nvCxnSpPr>
        <p:spPr>
          <a:xfrm>
            <a:off x="4326578" y="5413166"/>
            <a:ext cx="439387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E6F8F35-ECA0-B64F-A7F0-2243CEEBC195}"/>
              </a:ext>
            </a:extLst>
          </p:cNvPr>
          <p:cNvSpPr txBox="1"/>
          <p:nvPr/>
        </p:nvSpPr>
        <p:spPr>
          <a:xfrm>
            <a:off x="2835215" y="4572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enclave</a:t>
            </a: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09512296-0D8E-7742-85FC-F93177534FBA}"/>
              </a:ext>
            </a:extLst>
          </p:cNvPr>
          <p:cNvSpPr/>
          <p:nvPr/>
        </p:nvSpPr>
        <p:spPr>
          <a:xfrm>
            <a:off x="8091055" y="4845720"/>
            <a:ext cx="629392" cy="760018"/>
          </a:xfrm>
          <a:prstGeom prst="foldedCorner">
            <a:avLst>
              <a:gd name="adj" fmla="val 298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02651A-7D0F-8E4A-B18C-AC50159835AF}"/>
              </a:ext>
            </a:extLst>
          </p:cNvPr>
          <p:cNvSpPr txBox="1"/>
          <p:nvPr/>
        </p:nvSpPr>
        <p:spPr>
          <a:xfrm>
            <a:off x="7819693" y="569589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enclave</a:t>
            </a:r>
          </a:p>
          <a:p>
            <a:pPr algn="ctr"/>
            <a:r>
              <a:rPr lang="en-JP" dirty="0"/>
              <a:t>image file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C3F19C-5E03-0249-B357-1A14FB5596CA}"/>
              </a:ext>
            </a:extLst>
          </p:cNvPr>
          <p:cNvCxnSpPr>
            <a:cxnSpLocks/>
          </p:cNvCxnSpPr>
          <p:nvPr/>
        </p:nvCxnSpPr>
        <p:spPr>
          <a:xfrm flipH="1">
            <a:off x="6820396" y="5284519"/>
            <a:ext cx="91594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90DEC4-8FDD-9448-BC90-1DDE9ECBA3C4}"/>
              </a:ext>
            </a:extLst>
          </p:cNvPr>
          <p:cNvSpPr txBox="1"/>
          <p:nvPr/>
        </p:nvSpPr>
        <p:spPr>
          <a:xfrm>
            <a:off x="6982672" y="48250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344497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23"/>
    </mc:Choice>
    <mc:Fallback>
      <p:transition spd="slow" advTm="703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0BE4-C30B-A549-A7D6-8734E1C5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Enclave 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68F6-1466-2646-A5C3-5A16C0E3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Locate enclave memory in the same address of a process</a:t>
            </a:r>
          </a:p>
          <a:p>
            <a:pPr lvl="1"/>
            <a:r>
              <a:rPr lang="en-JP" dirty="0"/>
              <a:t>By default, enclave memory is randomly allocated</a:t>
            </a:r>
          </a:p>
          <a:p>
            <a:pPr lvl="1"/>
            <a:r>
              <a:rPr lang="en-JP" dirty="0"/>
              <a:t>Save the address and specify it on re-creation</a:t>
            </a:r>
          </a:p>
          <a:p>
            <a:r>
              <a:rPr lang="en-JP" dirty="0"/>
              <a:t>Use no heap to encrypt/decrypt enclave memory</a:t>
            </a:r>
          </a:p>
          <a:p>
            <a:pPr lvl="1"/>
            <a:r>
              <a:rPr lang="en-JP" dirty="0"/>
              <a:t>The malloc function changes heap to be saved/restored</a:t>
            </a:r>
          </a:p>
          <a:p>
            <a:pPr lvl="1"/>
            <a:r>
              <a:rPr lang="en-JP" dirty="0"/>
              <a:t>Allocate variable-length arrays in the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C6BA-472D-384B-95B7-5623132D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6536C-EDE8-D94F-B200-1A62B8C46AC3}"/>
              </a:ext>
            </a:extLst>
          </p:cNvPr>
          <p:cNvSpPr/>
          <p:nvPr/>
        </p:nvSpPr>
        <p:spPr>
          <a:xfrm>
            <a:off x="1484415" y="4348545"/>
            <a:ext cx="3639591" cy="2237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52140-FE8A-A341-806D-7EE5EEB91916}"/>
              </a:ext>
            </a:extLst>
          </p:cNvPr>
          <p:cNvSpPr/>
          <p:nvPr/>
        </p:nvSpPr>
        <p:spPr>
          <a:xfrm>
            <a:off x="3170712" y="4833260"/>
            <a:ext cx="1353787" cy="1531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50DFC-AD9F-624E-A8EF-3F63D4C8D279}"/>
              </a:ext>
            </a:extLst>
          </p:cNvPr>
          <p:cNvSpPr/>
          <p:nvPr/>
        </p:nvSpPr>
        <p:spPr>
          <a:xfrm>
            <a:off x="3170712" y="5285106"/>
            <a:ext cx="1353787" cy="605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enclave</a:t>
            </a:r>
          </a:p>
          <a:p>
            <a:pPr algn="ctr"/>
            <a:r>
              <a:rPr lang="en-JP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DDA4B-D062-6344-AF19-332C860194E4}"/>
              </a:ext>
            </a:extLst>
          </p:cNvPr>
          <p:cNvSpPr txBox="1"/>
          <p:nvPr/>
        </p:nvSpPr>
        <p:spPr>
          <a:xfrm>
            <a:off x="2902474" y="442267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process memory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F62F62-7905-F44F-A78D-4BB99DB977BC}"/>
              </a:ext>
            </a:extLst>
          </p:cNvPr>
          <p:cNvCxnSpPr/>
          <p:nvPr/>
        </p:nvCxnSpPr>
        <p:spPr>
          <a:xfrm>
            <a:off x="2731325" y="5285105"/>
            <a:ext cx="439387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D0ABAF-365F-FF4E-A7D7-76D2A4A73B7F}"/>
              </a:ext>
            </a:extLst>
          </p:cNvPr>
          <p:cNvSpPr txBox="1"/>
          <p:nvPr/>
        </p:nvSpPr>
        <p:spPr>
          <a:xfrm>
            <a:off x="1616655" y="582151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source</a:t>
            </a:r>
          </a:p>
          <a:p>
            <a:pPr algn="ctr"/>
            <a:r>
              <a:rPr lang="en-JP" dirty="0"/>
              <a:t>host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CECE3-15FC-7E4A-9754-C31C24810D5F}"/>
              </a:ext>
            </a:extLst>
          </p:cNvPr>
          <p:cNvSpPr/>
          <p:nvPr/>
        </p:nvSpPr>
        <p:spPr>
          <a:xfrm>
            <a:off x="6818722" y="4348544"/>
            <a:ext cx="3639591" cy="2237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76C62-C14C-784F-9FD1-63BD84385CD5}"/>
              </a:ext>
            </a:extLst>
          </p:cNvPr>
          <p:cNvSpPr/>
          <p:nvPr/>
        </p:nvSpPr>
        <p:spPr>
          <a:xfrm>
            <a:off x="7535935" y="4833260"/>
            <a:ext cx="1353787" cy="1531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92EBD-B2AA-A84E-B3AF-F16C6C752076}"/>
              </a:ext>
            </a:extLst>
          </p:cNvPr>
          <p:cNvSpPr/>
          <p:nvPr/>
        </p:nvSpPr>
        <p:spPr>
          <a:xfrm>
            <a:off x="7535935" y="5285106"/>
            <a:ext cx="1353787" cy="605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enclave</a:t>
            </a:r>
          </a:p>
          <a:p>
            <a:pPr algn="ctr"/>
            <a:r>
              <a:rPr lang="en-JP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A7480-15D6-1E40-B468-78388698933A}"/>
              </a:ext>
            </a:extLst>
          </p:cNvPr>
          <p:cNvSpPr txBox="1"/>
          <p:nvPr/>
        </p:nvSpPr>
        <p:spPr>
          <a:xfrm>
            <a:off x="7267697" y="442267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process memory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B13021-4C6F-0944-A114-02200FFFE68E}"/>
              </a:ext>
            </a:extLst>
          </p:cNvPr>
          <p:cNvCxnSpPr/>
          <p:nvPr/>
        </p:nvCxnSpPr>
        <p:spPr>
          <a:xfrm>
            <a:off x="7096548" y="5285105"/>
            <a:ext cx="439387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4E1BF9-EE6C-D940-B53D-040675058B31}"/>
              </a:ext>
            </a:extLst>
          </p:cNvPr>
          <p:cNvSpPr txBox="1"/>
          <p:nvPr/>
        </p:nvSpPr>
        <p:spPr>
          <a:xfrm>
            <a:off x="9079872" y="582151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destination</a:t>
            </a:r>
          </a:p>
          <a:p>
            <a:pPr algn="ctr"/>
            <a:r>
              <a:rPr lang="en-JP" dirty="0"/>
              <a:t>host</a:t>
            </a: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471EF0B6-F65D-6447-9613-BF5D29BF477E}"/>
              </a:ext>
            </a:extLst>
          </p:cNvPr>
          <p:cNvSpPr/>
          <p:nvPr/>
        </p:nvSpPr>
        <p:spPr>
          <a:xfrm>
            <a:off x="4737036" y="4539662"/>
            <a:ext cx="2662232" cy="509285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CB378-2835-6140-ADD2-F7831EF1940F}"/>
              </a:ext>
            </a:extLst>
          </p:cNvPr>
          <p:cNvSpPr txBox="1"/>
          <p:nvPr/>
        </p:nvSpPr>
        <p:spPr>
          <a:xfrm>
            <a:off x="5476863" y="4648594"/>
            <a:ext cx="113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2279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94"/>
    </mc:Choice>
    <mc:Fallback>
      <p:transition spd="slow" advTm="540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2E5F-BAF7-4644-8DA1-60A4F1E7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Supporting Large Enclave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4727-EE4A-CE46-A7CC-B2EF4671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SGX applications tend to use bigger data in enclaves</a:t>
            </a:r>
          </a:p>
          <a:p>
            <a:pPr lvl="1"/>
            <a:r>
              <a:rPr lang="en-JP" dirty="0"/>
              <a:t>The 3rd-gen Intel Xeon Scalable processors enable efficient access to enclave memory of up to 512 GB</a:t>
            </a:r>
          </a:p>
          <a:p>
            <a:r>
              <a:rPr lang="en-JP" dirty="0"/>
              <a:t>Naive implementation is not suitable for large enclaves</a:t>
            </a:r>
          </a:p>
          <a:p>
            <a:pPr lvl="1"/>
            <a:r>
              <a:rPr lang="en-JP" dirty="0"/>
              <a:t>Need extra process memory of the same size as enclave memory</a:t>
            </a:r>
          </a:p>
          <a:p>
            <a:pPr lvl="1"/>
            <a:r>
              <a:rPr lang="en-JP" dirty="0"/>
              <a:t>Inefficient to sequentially encrypt, dump, and save enclave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D3D0C-493C-B949-A198-9A15D476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E3F75F8-D111-9448-9636-B9C7BD51DE77}"/>
              </a:ext>
            </a:extLst>
          </p:cNvPr>
          <p:cNvSpPr/>
          <p:nvPr/>
        </p:nvSpPr>
        <p:spPr>
          <a:xfrm>
            <a:off x="1820720" y="4293540"/>
            <a:ext cx="5625004" cy="20960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576BEA-3E36-8A43-A5BC-FDECDCC64C89}"/>
              </a:ext>
            </a:extLst>
          </p:cNvPr>
          <p:cNvSpPr/>
          <p:nvPr/>
        </p:nvSpPr>
        <p:spPr>
          <a:xfrm>
            <a:off x="2112950" y="4810936"/>
            <a:ext cx="2590349" cy="13187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B972B-EEC1-EF44-9367-E71C67B077A7}"/>
              </a:ext>
            </a:extLst>
          </p:cNvPr>
          <p:cNvSpPr txBox="1"/>
          <p:nvPr/>
        </p:nvSpPr>
        <p:spPr>
          <a:xfrm>
            <a:off x="6257845" y="4370601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DF6D9-DB10-BE42-BDBE-D0FC710C23AD}"/>
              </a:ext>
            </a:extLst>
          </p:cNvPr>
          <p:cNvSpPr txBox="1"/>
          <p:nvPr/>
        </p:nvSpPr>
        <p:spPr>
          <a:xfrm>
            <a:off x="2918246" y="43706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19C2EAE-0E88-D544-BF3C-7BF6D327B74C}"/>
              </a:ext>
            </a:extLst>
          </p:cNvPr>
          <p:cNvSpPr/>
          <p:nvPr/>
        </p:nvSpPr>
        <p:spPr>
          <a:xfrm>
            <a:off x="5766384" y="5123642"/>
            <a:ext cx="1393902" cy="776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512-GB</a:t>
            </a:r>
          </a:p>
          <a:p>
            <a:pPr algn="ctr"/>
            <a:r>
              <a:rPr lang="en-JP" dirty="0"/>
              <a:t>memory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9A49EF-EC7B-914D-BAA5-FCA5BB8F3EF3}"/>
              </a:ext>
            </a:extLst>
          </p:cNvPr>
          <p:cNvCxnSpPr>
            <a:cxnSpLocks/>
          </p:cNvCxnSpPr>
          <p:nvPr/>
        </p:nvCxnSpPr>
        <p:spPr>
          <a:xfrm>
            <a:off x="4889783" y="5376994"/>
            <a:ext cx="7805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C2F8C0-ABE8-9042-BD92-51ADA71970B8}"/>
              </a:ext>
            </a:extLst>
          </p:cNvPr>
          <p:cNvSpPr txBox="1"/>
          <p:nvPr/>
        </p:nvSpPr>
        <p:spPr>
          <a:xfrm>
            <a:off x="4882159" y="491751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dump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2A83C57-CE49-434C-8C02-E67801655125}"/>
              </a:ext>
            </a:extLst>
          </p:cNvPr>
          <p:cNvSpPr/>
          <p:nvPr/>
        </p:nvSpPr>
        <p:spPr>
          <a:xfrm>
            <a:off x="2348620" y="5112645"/>
            <a:ext cx="1366780" cy="703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512-GB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memory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A56CBC-70AD-9945-A109-400B7C35F835}"/>
              </a:ext>
            </a:extLst>
          </p:cNvPr>
          <p:cNvCxnSpPr>
            <a:cxnSpLocks/>
          </p:cNvCxnSpPr>
          <p:nvPr/>
        </p:nvCxnSpPr>
        <p:spPr>
          <a:xfrm>
            <a:off x="3958123" y="5376994"/>
            <a:ext cx="607662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4D17CC-E39A-B247-827E-35DE7C274B13}"/>
              </a:ext>
            </a:extLst>
          </p:cNvPr>
          <p:cNvSpPr txBox="1"/>
          <p:nvPr/>
        </p:nvSpPr>
        <p:spPr>
          <a:xfrm>
            <a:off x="3756330" y="486529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encrypt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3F5183-1EFD-774D-B350-D5BAC4C91E90}"/>
              </a:ext>
            </a:extLst>
          </p:cNvPr>
          <p:cNvCxnSpPr>
            <a:cxnSpLocks/>
          </p:cNvCxnSpPr>
          <p:nvPr/>
        </p:nvCxnSpPr>
        <p:spPr>
          <a:xfrm>
            <a:off x="7624584" y="5376994"/>
            <a:ext cx="1069907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FFF819A-CB99-F547-B4D0-FD0D3F52E0BF}"/>
              </a:ext>
            </a:extLst>
          </p:cNvPr>
          <p:cNvSpPr txBox="1"/>
          <p:nvPr/>
        </p:nvSpPr>
        <p:spPr>
          <a:xfrm>
            <a:off x="7799296" y="491751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save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1E9084-942C-F64E-A2D5-17D5A0B1E72F}"/>
              </a:ext>
            </a:extLst>
          </p:cNvPr>
          <p:cNvCxnSpPr>
            <a:cxnSpLocks/>
          </p:cNvCxnSpPr>
          <p:nvPr/>
        </p:nvCxnSpPr>
        <p:spPr>
          <a:xfrm>
            <a:off x="4870477" y="5642187"/>
            <a:ext cx="7805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D6A480C-E7B1-F446-9493-2F027F39478E}"/>
              </a:ext>
            </a:extLst>
          </p:cNvPr>
          <p:cNvSpPr txBox="1"/>
          <p:nvPr/>
        </p:nvSpPr>
        <p:spPr>
          <a:xfrm>
            <a:off x="4962681" y="572152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load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B72846-05E5-E74A-A315-7290C7F8B42C}"/>
              </a:ext>
            </a:extLst>
          </p:cNvPr>
          <p:cNvCxnSpPr>
            <a:cxnSpLocks/>
          </p:cNvCxnSpPr>
          <p:nvPr/>
        </p:nvCxnSpPr>
        <p:spPr>
          <a:xfrm>
            <a:off x="3951070" y="5642187"/>
            <a:ext cx="607662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EDE72E0-2CAB-4144-9847-2F595CB8BE91}"/>
              </a:ext>
            </a:extLst>
          </p:cNvPr>
          <p:cNvSpPr txBox="1"/>
          <p:nvPr/>
        </p:nvSpPr>
        <p:spPr>
          <a:xfrm>
            <a:off x="3758095" y="56987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decrypt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4BBCEA-388C-A041-9940-8FF01D8BD8AF}"/>
              </a:ext>
            </a:extLst>
          </p:cNvPr>
          <p:cNvCxnSpPr>
            <a:cxnSpLocks/>
          </p:cNvCxnSpPr>
          <p:nvPr/>
        </p:nvCxnSpPr>
        <p:spPr>
          <a:xfrm>
            <a:off x="7624584" y="5642187"/>
            <a:ext cx="1069907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BDE61EB-36F1-F043-9607-099DC5AD43E4}"/>
              </a:ext>
            </a:extLst>
          </p:cNvPr>
          <p:cNvSpPr txBox="1"/>
          <p:nvPr/>
        </p:nvSpPr>
        <p:spPr>
          <a:xfrm>
            <a:off x="7705106" y="57227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restore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3C6259-91E5-1145-B099-F28C70C3D27A}"/>
              </a:ext>
            </a:extLst>
          </p:cNvPr>
          <p:cNvSpPr/>
          <p:nvPr/>
        </p:nvSpPr>
        <p:spPr>
          <a:xfrm>
            <a:off x="8867299" y="5152149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18072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64"/>
    </mc:Choice>
    <mc:Fallback>
      <p:transition spd="slow" advTm="633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F357-C926-FB40-83F8-5F4EDB65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Pipelined Save/Restore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E67A-4B9D-8C45-93F9-876F1DEFD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MigSGX saves and restores enclave memory in a pipelined manner using only a small buffer</a:t>
            </a:r>
          </a:p>
          <a:p>
            <a:pPr lvl="1"/>
            <a:r>
              <a:rPr lang="en-JP" dirty="0"/>
              <a:t>The MigSGX library dumps part of enclave memory into the buffer</a:t>
            </a:r>
          </a:p>
          <a:p>
            <a:pPr lvl="2"/>
            <a:r>
              <a:rPr lang="en-JP" dirty="0"/>
              <a:t>The MigSGX manager can save the dumped data immediately</a:t>
            </a:r>
          </a:p>
          <a:p>
            <a:pPr lvl="1"/>
            <a:r>
              <a:rPr lang="en-JP" dirty="0"/>
              <a:t>The MigSGX manager writes part of the saved data to the buffer</a:t>
            </a:r>
          </a:p>
          <a:p>
            <a:pPr lvl="2"/>
            <a:r>
              <a:rPr lang="en-JP" dirty="0"/>
              <a:t>The MigSGX library can load the data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14E74-4C5C-D54F-94A5-A5C2DE99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5AC2F6F-F0E3-1B40-AF46-042ABF87B5D3}"/>
              </a:ext>
            </a:extLst>
          </p:cNvPr>
          <p:cNvSpPr/>
          <p:nvPr/>
        </p:nvSpPr>
        <p:spPr>
          <a:xfrm>
            <a:off x="1844470" y="4269789"/>
            <a:ext cx="5256974" cy="20960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AD7B67-5457-E64B-861C-37F82C58EFD7}"/>
              </a:ext>
            </a:extLst>
          </p:cNvPr>
          <p:cNvSpPr/>
          <p:nvPr/>
        </p:nvSpPr>
        <p:spPr>
          <a:xfrm>
            <a:off x="2136700" y="4787185"/>
            <a:ext cx="2590349" cy="13187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118D5F-55B1-DF4E-9A76-3BC6BE2140D5}"/>
              </a:ext>
            </a:extLst>
          </p:cNvPr>
          <p:cNvSpPr txBox="1"/>
          <p:nvPr/>
        </p:nvSpPr>
        <p:spPr>
          <a:xfrm>
            <a:off x="5926280" y="4353924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6C6D4-B10F-8C40-8685-68EC83CD9F00}"/>
              </a:ext>
            </a:extLst>
          </p:cNvPr>
          <p:cNvSpPr txBox="1"/>
          <p:nvPr/>
        </p:nvSpPr>
        <p:spPr>
          <a:xfrm>
            <a:off x="2941996" y="43468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51E039-2447-C64F-A6A8-012118540BA6}"/>
              </a:ext>
            </a:extLst>
          </p:cNvPr>
          <p:cNvCxnSpPr>
            <a:cxnSpLocks/>
          </p:cNvCxnSpPr>
          <p:nvPr/>
        </p:nvCxnSpPr>
        <p:spPr>
          <a:xfrm>
            <a:off x="4913533" y="5353243"/>
            <a:ext cx="78058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0A249E-2FF1-FB45-AB7D-7CD6EAF1FAC2}"/>
              </a:ext>
            </a:extLst>
          </p:cNvPr>
          <p:cNvSpPr txBox="1"/>
          <p:nvPr/>
        </p:nvSpPr>
        <p:spPr>
          <a:xfrm>
            <a:off x="4905909" y="489375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dump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E79CAFB-9BD7-A847-BE88-FD0B5A022C48}"/>
              </a:ext>
            </a:extLst>
          </p:cNvPr>
          <p:cNvSpPr/>
          <p:nvPr/>
        </p:nvSpPr>
        <p:spPr>
          <a:xfrm>
            <a:off x="2372370" y="5088894"/>
            <a:ext cx="1366780" cy="703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512-GB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memory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45712A-42A6-D844-A030-A6329E0B36D1}"/>
              </a:ext>
            </a:extLst>
          </p:cNvPr>
          <p:cNvCxnSpPr>
            <a:cxnSpLocks/>
          </p:cNvCxnSpPr>
          <p:nvPr/>
        </p:nvCxnSpPr>
        <p:spPr>
          <a:xfrm>
            <a:off x="3981873" y="5353243"/>
            <a:ext cx="607662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F6A2A6A-4B77-E04F-B883-ADF37A874183}"/>
              </a:ext>
            </a:extLst>
          </p:cNvPr>
          <p:cNvSpPr txBox="1"/>
          <p:nvPr/>
        </p:nvSpPr>
        <p:spPr>
          <a:xfrm>
            <a:off x="3780080" y="484154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encrypt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CA9840-1E13-434B-BD7A-0F83A5DD03AC}"/>
              </a:ext>
            </a:extLst>
          </p:cNvPr>
          <p:cNvCxnSpPr>
            <a:cxnSpLocks/>
          </p:cNvCxnSpPr>
          <p:nvPr/>
        </p:nvCxnSpPr>
        <p:spPr>
          <a:xfrm>
            <a:off x="6837036" y="5339051"/>
            <a:ext cx="142819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0B0F4D9-3021-D846-9FC4-AE700C1C903C}"/>
              </a:ext>
            </a:extLst>
          </p:cNvPr>
          <p:cNvSpPr txBox="1"/>
          <p:nvPr/>
        </p:nvSpPr>
        <p:spPr>
          <a:xfrm>
            <a:off x="7360170" y="48891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save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F81A72-ACA1-EF44-9AFA-3994017F1706}"/>
              </a:ext>
            </a:extLst>
          </p:cNvPr>
          <p:cNvCxnSpPr>
            <a:cxnSpLocks/>
          </p:cNvCxnSpPr>
          <p:nvPr/>
        </p:nvCxnSpPr>
        <p:spPr>
          <a:xfrm>
            <a:off x="4894227" y="5618436"/>
            <a:ext cx="78058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ABD3F8F-13CE-714C-A076-C0B2E3D03F7D}"/>
              </a:ext>
            </a:extLst>
          </p:cNvPr>
          <p:cNvSpPr txBox="1"/>
          <p:nvPr/>
        </p:nvSpPr>
        <p:spPr>
          <a:xfrm>
            <a:off x="4986431" y="56977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load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CC5CE1-9702-684C-9859-6FDD784B4081}"/>
              </a:ext>
            </a:extLst>
          </p:cNvPr>
          <p:cNvCxnSpPr>
            <a:cxnSpLocks/>
          </p:cNvCxnSpPr>
          <p:nvPr/>
        </p:nvCxnSpPr>
        <p:spPr>
          <a:xfrm>
            <a:off x="3974820" y="5618436"/>
            <a:ext cx="607662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3430CBD-3A21-F749-BD36-06C650C128E1}"/>
              </a:ext>
            </a:extLst>
          </p:cNvPr>
          <p:cNvSpPr txBox="1"/>
          <p:nvPr/>
        </p:nvSpPr>
        <p:spPr>
          <a:xfrm>
            <a:off x="3781845" y="567501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decrypt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2B8676-36ED-3142-AC9C-B1B66908ABE6}"/>
              </a:ext>
            </a:extLst>
          </p:cNvPr>
          <p:cNvCxnSpPr>
            <a:cxnSpLocks/>
          </p:cNvCxnSpPr>
          <p:nvPr/>
        </p:nvCxnSpPr>
        <p:spPr>
          <a:xfrm>
            <a:off x="6837036" y="5604244"/>
            <a:ext cx="142819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28E967-E3C4-CA42-A259-C736855FA846}"/>
              </a:ext>
            </a:extLst>
          </p:cNvPr>
          <p:cNvSpPr txBox="1"/>
          <p:nvPr/>
        </p:nvSpPr>
        <p:spPr>
          <a:xfrm>
            <a:off x="7275779" y="569777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restore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EDCF54-D70A-8B48-B0A6-D5E35287DD0A}"/>
              </a:ext>
            </a:extLst>
          </p:cNvPr>
          <p:cNvSpPr/>
          <p:nvPr/>
        </p:nvSpPr>
        <p:spPr>
          <a:xfrm>
            <a:off x="8413795" y="5082157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DFD625-2CD6-9443-A020-30FB1CBEA6AE}"/>
              </a:ext>
            </a:extLst>
          </p:cNvPr>
          <p:cNvSpPr/>
          <p:nvPr/>
        </p:nvSpPr>
        <p:spPr>
          <a:xfrm>
            <a:off x="5840224" y="5099891"/>
            <a:ext cx="832959" cy="6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small</a:t>
            </a:r>
          </a:p>
          <a:p>
            <a:pPr algn="ctr"/>
            <a:r>
              <a:rPr lang="en-JP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98795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20"/>
    </mc:Choice>
    <mc:Fallback>
      <p:transition spd="slow" advTm="533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C413-2F51-4F4D-81BC-C2F60FB7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Secure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9717-9BCB-2243-B138-5EAE4408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MigSGX manager has to securely communicate with the MigSGX runtime</a:t>
            </a:r>
          </a:p>
          <a:p>
            <a:pPr lvl="1"/>
            <a:r>
              <a:rPr lang="en-JP" dirty="0"/>
              <a:t>Access control is mandatory</a:t>
            </a:r>
          </a:p>
          <a:p>
            <a:r>
              <a:rPr lang="en-JP" dirty="0"/>
              <a:t>There are various communication methods</a:t>
            </a:r>
          </a:p>
          <a:p>
            <a:pPr lvl="1"/>
            <a:r>
              <a:rPr lang="en-JP" dirty="0"/>
              <a:t>E.g., network communication, named pipes, signals, ...</a:t>
            </a:r>
          </a:p>
          <a:p>
            <a:pPr lvl="1"/>
            <a:r>
              <a:rPr lang="en-JP" dirty="0"/>
              <a:t>Not enough secure or provide sufficient communication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EBB0-3818-C84F-A2EC-1D32F082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2F7337-28D1-3940-BDCE-2F297532393F}"/>
              </a:ext>
            </a:extLst>
          </p:cNvPr>
          <p:cNvSpPr/>
          <p:nvPr/>
        </p:nvSpPr>
        <p:spPr>
          <a:xfrm>
            <a:off x="2339438" y="4453247"/>
            <a:ext cx="5332021" cy="19238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8F70B-6731-BA46-BB31-0FCD3C5AF594}"/>
              </a:ext>
            </a:extLst>
          </p:cNvPr>
          <p:cNvSpPr txBox="1"/>
          <p:nvPr/>
        </p:nvSpPr>
        <p:spPr>
          <a:xfrm>
            <a:off x="6319639" y="46014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BB7450-C065-024F-8E9E-89B11861FE9B}"/>
              </a:ext>
            </a:extLst>
          </p:cNvPr>
          <p:cNvSpPr/>
          <p:nvPr/>
        </p:nvSpPr>
        <p:spPr>
          <a:xfrm>
            <a:off x="2719449" y="4710693"/>
            <a:ext cx="3360717" cy="1430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D7DA3-EC33-224E-8D4D-CDA9EB12CE4B}"/>
              </a:ext>
            </a:extLst>
          </p:cNvPr>
          <p:cNvSpPr/>
          <p:nvPr/>
        </p:nvSpPr>
        <p:spPr>
          <a:xfrm>
            <a:off x="3100770" y="5225360"/>
            <a:ext cx="1126125" cy="7195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enclave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DE803-59D1-5140-9025-A081A7353740}"/>
              </a:ext>
            </a:extLst>
          </p:cNvPr>
          <p:cNvSpPr txBox="1"/>
          <p:nvPr/>
        </p:nvSpPr>
        <p:spPr>
          <a:xfrm>
            <a:off x="3903517" y="4755121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0F905-9681-1945-BB04-FC5A57814DA9}"/>
              </a:ext>
            </a:extLst>
          </p:cNvPr>
          <p:cNvSpPr/>
          <p:nvPr/>
        </p:nvSpPr>
        <p:spPr>
          <a:xfrm>
            <a:off x="4575541" y="5213377"/>
            <a:ext cx="1126124" cy="719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65948-0591-CC4A-83A5-CE1B708E0A0C}"/>
              </a:ext>
            </a:extLst>
          </p:cNvPr>
          <p:cNvSpPr/>
          <p:nvPr/>
        </p:nvSpPr>
        <p:spPr>
          <a:xfrm>
            <a:off x="8368750" y="5055619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3087A4-1BF2-B041-9D7B-FEFE00EEFE01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5701665" y="5415580"/>
            <a:ext cx="2667085" cy="15759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4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17"/>
    </mc:Choice>
    <mc:Fallback>
      <p:transition spd="slow" advTm="4341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01E-4751-7741-A048-5D21445C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Parasite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4282-6ADF-544C-9589-30A10B81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MigSGX manager injects parasite code into a process</a:t>
            </a:r>
          </a:p>
          <a:p>
            <a:pPr lvl="1"/>
            <a:r>
              <a:rPr lang="en-JP" dirty="0"/>
              <a:t>Establish shared memory by mapping a created anonymous file</a:t>
            </a:r>
          </a:p>
          <a:p>
            <a:pPr lvl="1"/>
            <a:r>
              <a:rPr lang="en-JP" dirty="0"/>
              <a:t>Write parasite code to the shared memory</a:t>
            </a:r>
          </a:p>
          <a:p>
            <a:pPr lvl="1"/>
            <a:r>
              <a:rPr lang="en-JP" dirty="0"/>
              <a:t>This code injection requires the root privilege</a:t>
            </a:r>
          </a:p>
          <a:p>
            <a:r>
              <a:rPr lang="en-JP" dirty="0"/>
              <a:t>The process executes the parasite code</a:t>
            </a:r>
          </a:p>
          <a:p>
            <a:pPr lvl="1"/>
            <a:r>
              <a:rPr lang="en-JP" dirty="0"/>
              <a:t>Communicate with the MigSGX runtime via an anonymous pipe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4890-449B-4F4B-9B5E-3DC035E4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7A5F750-45AE-5D4B-84EA-FE2CF149B3A3}"/>
              </a:ext>
            </a:extLst>
          </p:cNvPr>
          <p:cNvSpPr/>
          <p:nvPr/>
        </p:nvSpPr>
        <p:spPr>
          <a:xfrm>
            <a:off x="1733796" y="4358244"/>
            <a:ext cx="6804561" cy="22206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7E5C9-5121-D34D-BC39-8EE582450213}"/>
              </a:ext>
            </a:extLst>
          </p:cNvPr>
          <p:cNvSpPr txBox="1"/>
          <p:nvPr/>
        </p:nvSpPr>
        <p:spPr>
          <a:xfrm>
            <a:off x="7225735" y="450111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669F5E-928A-404E-8ABB-A57C682F1E61}"/>
              </a:ext>
            </a:extLst>
          </p:cNvPr>
          <p:cNvSpPr/>
          <p:nvPr/>
        </p:nvSpPr>
        <p:spPr>
          <a:xfrm>
            <a:off x="2158450" y="4576080"/>
            <a:ext cx="4681977" cy="17812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00CE0-4F87-4D40-A487-E429785CC7D4}"/>
              </a:ext>
            </a:extLst>
          </p:cNvPr>
          <p:cNvSpPr txBox="1"/>
          <p:nvPr/>
        </p:nvSpPr>
        <p:spPr>
          <a:xfrm>
            <a:off x="2348455" y="4698334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93588-F7E8-9C48-8352-59D06A281707}"/>
              </a:ext>
            </a:extLst>
          </p:cNvPr>
          <p:cNvSpPr/>
          <p:nvPr/>
        </p:nvSpPr>
        <p:spPr>
          <a:xfrm>
            <a:off x="9352696" y="5077607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7CF3B-823C-2F46-8A13-E3CC7BB86879}"/>
              </a:ext>
            </a:extLst>
          </p:cNvPr>
          <p:cNvSpPr/>
          <p:nvPr/>
        </p:nvSpPr>
        <p:spPr>
          <a:xfrm>
            <a:off x="2541386" y="5306895"/>
            <a:ext cx="1126124" cy="719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1A47E8-3A4A-8846-BC3B-32387BA3A161}"/>
              </a:ext>
            </a:extLst>
          </p:cNvPr>
          <p:cNvSpPr/>
          <p:nvPr/>
        </p:nvSpPr>
        <p:spPr>
          <a:xfrm>
            <a:off x="4705089" y="4782043"/>
            <a:ext cx="1787669" cy="13693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3FB989E-2B6A-8044-AA2F-CAF8B2BD2717}"/>
              </a:ext>
            </a:extLst>
          </p:cNvPr>
          <p:cNvSpPr/>
          <p:nvPr/>
        </p:nvSpPr>
        <p:spPr>
          <a:xfrm>
            <a:off x="5006706" y="5323270"/>
            <a:ext cx="1197836" cy="6291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parasite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code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7F80B7-A55A-4744-989D-0D5FFC172238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 flipV="1">
            <a:off x="6204542" y="5437568"/>
            <a:ext cx="3148154" cy="200277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6486CB-6F2C-1044-A90F-C3C851BEF35F}"/>
              </a:ext>
            </a:extLst>
          </p:cNvPr>
          <p:cNvSpPr txBox="1"/>
          <p:nvPr/>
        </p:nvSpPr>
        <p:spPr>
          <a:xfrm>
            <a:off x="4710767" y="47858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shared memory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CFA164-EB87-7E43-A7C2-70F63745CBCA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3667510" y="5637845"/>
            <a:ext cx="1339196" cy="28843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FA64FBC-D223-274A-8EF1-62B4DF428C86}"/>
              </a:ext>
            </a:extLst>
          </p:cNvPr>
          <p:cNvSpPr txBox="1"/>
          <p:nvPr/>
        </p:nvSpPr>
        <p:spPr>
          <a:xfrm>
            <a:off x="3891203" y="566761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pipe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911AF8-67F7-2340-9F7E-C3FC699FB262}"/>
              </a:ext>
            </a:extLst>
          </p:cNvPr>
          <p:cNvSpPr txBox="1"/>
          <p:nvPr/>
        </p:nvSpPr>
        <p:spPr>
          <a:xfrm>
            <a:off x="7327755" y="557011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inject</a:t>
            </a:r>
          </a:p>
        </p:txBody>
      </p:sp>
    </p:spTree>
    <p:extLst>
      <p:ext uri="{BB962C8B-B14F-4D97-AF65-F5344CB8AC3E}">
        <p14:creationId xmlns:p14="http://schemas.microsoft.com/office/powerpoint/2010/main" val="131314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24"/>
    </mc:Choice>
    <mc:Fallback>
      <p:transition spd="slow" advTm="6272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5AEB-200D-334A-B904-9033B9CD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Key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3C48-9659-734F-80DA-E9E46BEE7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trusted key server generates a new key to encrypt enclave memory</a:t>
            </a:r>
          </a:p>
          <a:p>
            <a:pPr lvl="1"/>
            <a:r>
              <a:rPr lang="en-JP" dirty="0"/>
              <a:t>Securely send it to an enclave to be saved</a:t>
            </a:r>
          </a:p>
          <a:p>
            <a:r>
              <a:rPr lang="en-JP" dirty="0"/>
              <a:t>It shares the same key with a new enclave to decrypt the saved data</a:t>
            </a:r>
          </a:p>
          <a:p>
            <a:pPr lvl="1"/>
            <a:r>
              <a:rPr lang="en-JP" dirty="0"/>
              <a:t>Confirm that the enclave is identical by remote attestation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A4446-B11D-A543-AD79-FD379BFC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01447-BA04-804C-B667-7EFEA37FEBF8}"/>
              </a:ext>
            </a:extLst>
          </p:cNvPr>
          <p:cNvSpPr/>
          <p:nvPr/>
        </p:nvSpPr>
        <p:spPr>
          <a:xfrm>
            <a:off x="1178349" y="4238911"/>
            <a:ext cx="3657600" cy="2060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B1EDF9-F64E-2247-BFB6-71511CFEC107}"/>
              </a:ext>
            </a:extLst>
          </p:cNvPr>
          <p:cNvSpPr/>
          <p:nvPr/>
        </p:nvSpPr>
        <p:spPr>
          <a:xfrm>
            <a:off x="1442299" y="4711485"/>
            <a:ext cx="3110846" cy="13800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9D54C-3AD4-AF4F-8D70-1ECD32FE4736}"/>
              </a:ext>
            </a:extLst>
          </p:cNvPr>
          <p:cNvSpPr/>
          <p:nvPr/>
        </p:nvSpPr>
        <p:spPr>
          <a:xfrm>
            <a:off x="1765564" y="5110670"/>
            <a:ext cx="1126125" cy="7195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476F6-E58E-A145-9FBF-5275D610E794}"/>
              </a:ext>
            </a:extLst>
          </p:cNvPr>
          <p:cNvSpPr txBox="1"/>
          <p:nvPr/>
        </p:nvSpPr>
        <p:spPr>
          <a:xfrm>
            <a:off x="2102811" y="4316177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 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43D5F-0A41-7942-B5E5-AAF220C01564}"/>
              </a:ext>
            </a:extLst>
          </p:cNvPr>
          <p:cNvSpPr txBox="1"/>
          <p:nvPr/>
        </p:nvSpPr>
        <p:spPr>
          <a:xfrm>
            <a:off x="1838748" y="472240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457D7-1395-C14A-9151-AD5BC3A32F4A}"/>
              </a:ext>
            </a:extLst>
          </p:cNvPr>
          <p:cNvSpPr/>
          <p:nvPr/>
        </p:nvSpPr>
        <p:spPr>
          <a:xfrm>
            <a:off x="3159871" y="5110670"/>
            <a:ext cx="1126124" cy="719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CE7C5-D138-164C-A6A5-F772F68C4E3A}"/>
              </a:ext>
            </a:extLst>
          </p:cNvPr>
          <p:cNvSpPr txBox="1"/>
          <p:nvPr/>
        </p:nvSpPr>
        <p:spPr>
          <a:xfrm>
            <a:off x="2314791" y="630221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source host</a:t>
            </a:r>
          </a:p>
        </p:txBody>
      </p:sp>
      <p:pic>
        <p:nvPicPr>
          <p:cNvPr id="16" name="Picture 2" descr="C:\Users\inokuchi\Documents\講究\5261\5261.png">
            <a:extLst>
              <a:ext uri="{FF2B5EF4-FFF2-40B4-BE49-F238E27FC236}">
                <a16:creationId xmlns:a16="http://schemas.microsoft.com/office/drawing/2014/main" id="{67507DDC-4768-AE42-BF2E-5D7E5536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99" y="5164995"/>
            <a:ext cx="814583" cy="6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8CCDA-E528-3D4F-B532-9256B1983D57}"/>
              </a:ext>
            </a:extLst>
          </p:cNvPr>
          <p:cNvSpPr/>
          <p:nvPr/>
        </p:nvSpPr>
        <p:spPr>
          <a:xfrm>
            <a:off x="7261783" y="4238911"/>
            <a:ext cx="3657600" cy="2060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96DDF3A-A747-974D-BF3C-911A79D7AB43}"/>
              </a:ext>
            </a:extLst>
          </p:cNvPr>
          <p:cNvSpPr/>
          <p:nvPr/>
        </p:nvSpPr>
        <p:spPr>
          <a:xfrm>
            <a:off x="7525733" y="4711485"/>
            <a:ext cx="3110846" cy="13800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6C434E-D29D-F943-9E05-36A014358945}"/>
              </a:ext>
            </a:extLst>
          </p:cNvPr>
          <p:cNvSpPr/>
          <p:nvPr/>
        </p:nvSpPr>
        <p:spPr>
          <a:xfrm>
            <a:off x="9238632" y="5110670"/>
            <a:ext cx="1126125" cy="7195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447AE-588B-4740-BFE1-2F26E78B1B8F}"/>
              </a:ext>
            </a:extLst>
          </p:cNvPr>
          <p:cNvSpPr txBox="1"/>
          <p:nvPr/>
        </p:nvSpPr>
        <p:spPr>
          <a:xfrm>
            <a:off x="8186245" y="4316177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 application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951A77-7A1C-C848-B8A4-B8566610B204}"/>
              </a:ext>
            </a:extLst>
          </p:cNvPr>
          <p:cNvSpPr txBox="1"/>
          <p:nvPr/>
        </p:nvSpPr>
        <p:spPr>
          <a:xfrm>
            <a:off x="9311816" y="472240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5859B2-5AEB-7548-A7C4-0810F802EC3A}"/>
              </a:ext>
            </a:extLst>
          </p:cNvPr>
          <p:cNvSpPr/>
          <p:nvPr/>
        </p:nvSpPr>
        <p:spPr>
          <a:xfrm>
            <a:off x="7845358" y="5110670"/>
            <a:ext cx="1126124" cy="719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30F9D3-771B-5947-B217-1F8EBEFFE8CC}"/>
              </a:ext>
            </a:extLst>
          </p:cNvPr>
          <p:cNvSpPr txBox="1"/>
          <p:nvPr/>
        </p:nvSpPr>
        <p:spPr>
          <a:xfrm>
            <a:off x="8186629" y="6302210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destination host</a:t>
            </a:r>
          </a:p>
        </p:txBody>
      </p:sp>
      <p:pic>
        <p:nvPicPr>
          <p:cNvPr id="24" name="Picture 2" descr="C:\Users\inokuchi\Documents\講究\5261\5261.png">
            <a:extLst>
              <a:ext uri="{FF2B5EF4-FFF2-40B4-BE49-F238E27FC236}">
                <a16:creationId xmlns:a16="http://schemas.microsoft.com/office/drawing/2014/main" id="{FBFD1F00-451E-3044-95E9-2C1F5C21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01" y="5164995"/>
            <a:ext cx="814583" cy="6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CBFCE1-2529-7C4D-8E77-042E102B7861}"/>
              </a:ext>
            </a:extLst>
          </p:cNvPr>
          <p:cNvSpPr/>
          <p:nvPr/>
        </p:nvSpPr>
        <p:spPr>
          <a:xfrm>
            <a:off x="5477607" y="4443414"/>
            <a:ext cx="1126124" cy="7195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key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04E1C3-664C-BB4C-8E0B-601F4A897860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 flipV="1">
            <a:off x="4285995" y="4803207"/>
            <a:ext cx="1191612" cy="66725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D3534B-8FA8-4440-8620-2781887D4247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>
            <a:off x="6603731" y="4803207"/>
            <a:ext cx="1241627" cy="66725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inokuchi\Documents\講究\5261\5261.png">
            <a:extLst>
              <a:ext uri="{FF2B5EF4-FFF2-40B4-BE49-F238E27FC236}">
                <a16:creationId xmlns:a16="http://schemas.microsoft.com/office/drawing/2014/main" id="{2B06F6A8-5336-1F46-A32D-1D262F02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35" y="5216181"/>
            <a:ext cx="814583" cy="6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D60190-BEF0-4B40-864A-DFADB7508999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2891689" y="5470463"/>
            <a:ext cx="26818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5C76FD-5581-4A45-8E41-A2384BE1E1C1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>
            <a:off x="8971482" y="5470463"/>
            <a:ext cx="26715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7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45"/>
    </mc:Choice>
    <mc:Fallback>
      <p:transition spd="slow" advTm="570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1B39-47B7-1D4A-946C-9910A576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B15D-1656-CD46-9300-A0248986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have developed key-value store as an SGX application</a:t>
            </a:r>
          </a:p>
          <a:p>
            <a:pPr lvl="1"/>
            <a:r>
              <a:rPr lang="en-JP" dirty="0"/>
              <a:t>Store data in an enclave</a:t>
            </a:r>
          </a:p>
          <a:p>
            <a:r>
              <a:rPr lang="en-JP" dirty="0"/>
              <a:t>We migrated the SGX application using MigSGX</a:t>
            </a:r>
          </a:p>
          <a:p>
            <a:pPr lvl="1"/>
            <a:r>
              <a:rPr lang="en-JP" dirty="0"/>
              <a:t>Assigned 14 GB or 16 GB of enclave memory</a:t>
            </a:r>
          </a:p>
          <a:p>
            <a:pPr lvl="1"/>
            <a:r>
              <a:rPr lang="en-JP" dirty="0"/>
              <a:t>Compared with a naive method without pipelining</a:t>
            </a:r>
          </a:p>
          <a:p>
            <a:pPr lvl="1"/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F37DA-E26E-664D-A08C-64D80A43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63D89-8C5D-DE4C-ADB7-1A7013BE84D2}"/>
              </a:ext>
            </a:extLst>
          </p:cNvPr>
          <p:cNvSpPr txBox="1"/>
          <p:nvPr/>
        </p:nvSpPr>
        <p:spPr>
          <a:xfrm>
            <a:off x="1841500" y="4564629"/>
            <a:ext cx="308289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CPU: Intel Xeon E3-1225 v5</a:t>
            </a:r>
          </a:p>
          <a:p>
            <a:r>
              <a:rPr lang="en-JP" dirty="0"/>
              <a:t>Memory: 32 GB</a:t>
            </a:r>
          </a:p>
          <a:p>
            <a:r>
              <a:rPr lang="en-JP" dirty="0"/>
              <a:t>HDD: 1 TB</a:t>
            </a:r>
          </a:p>
          <a:p>
            <a:r>
              <a:rPr lang="en-JP" dirty="0"/>
              <a:t>Network: Gigabit Ethernet</a:t>
            </a:r>
          </a:p>
          <a:p>
            <a:r>
              <a:rPr lang="en-JP" dirty="0"/>
              <a:t>OS: Linux 4.4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38162-2EEF-3945-AE2A-4A3E4F056457}"/>
              </a:ext>
            </a:extLst>
          </p:cNvPr>
          <p:cNvSpPr txBox="1"/>
          <p:nvPr/>
        </p:nvSpPr>
        <p:spPr>
          <a:xfrm>
            <a:off x="6781800" y="4564629"/>
            <a:ext cx="282641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CPU: Intel Core i7 8700</a:t>
            </a:r>
          </a:p>
          <a:p>
            <a:r>
              <a:rPr lang="en-JP" dirty="0"/>
              <a:t>Memory: 32 GB</a:t>
            </a:r>
          </a:p>
          <a:p>
            <a:r>
              <a:rPr lang="en-JP" dirty="0"/>
              <a:t>HDD: 1 TB</a:t>
            </a:r>
          </a:p>
          <a:p>
            <a:r>
              <a:rPr lang="en-JP" dirty="0"/>
              <a:t>Network: Gigabit Ethernet</a:t>
            </a:r>
          </a:p>
          <a:p>
            <a:r>
              <a:rPr lang="en-JP" dirty="0"/>
              <a:t>OS: Linux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2D533-1CF7-CA42-AA20-175574973C6E}"/>
              </a:ext>
            </a:extLst>
          </p:cNvPr>
          <p:cNvSpPr txBox="1"/>
          <p:nvPr/>
        </p:nvSpPr>
        <p:spPr>
          <a:xfrm>
            <a:off x="1841500" y="416413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source host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4ACED-FEF6-5C4C-BCE5-A6CEFF637EA1}"/>
              </a:ext>
            </a:extLst>
          </p:cNvPr>
          <p:cNvSpPr txBox="1"/>
          <p:nvPr/>
        </p:nvSpPr>
        <p:spPr>
          <a:xfrm>
            <a:off x="6781800" y="416413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destination host</a:t>
            </a:r>
          </a:p>
        </p:txBody>
      </p:sp>
    </p:spTree>
    <p:extLst>
      <p:ext uri="{BB962C8B-B14F-4D97-AF65-F5344CB8AC3E}">
        <p14:creationId xmlns:p14="http://schemas.microsoft.com/office/powerpoint/2010/main" val="184785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79"/>
    </mc:Choice>
    <mc:Fallback>
      <p:transition spd="slow" advTm="6567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3E55-61C8-6D4E-8F09-3AB9A35A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Migration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B73DD-BA98-1245-857D-3057B1FB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the migration time of the SGX application</a:t>
            </a:r>
          </a:p>
          <a:p>
            <a:pPr lvl="1"/>
            <a:r>
              <a:rPr lang="en-JP" dirty="0"/>
              <a:t>7.6% faster for 14 GB of enclave memory</a:t>
            </a:r>
          </a:p>
          <a:p>
            <a:pPr lvl="1"/>
            <a:r>
              <a:rPr lang="en-JP" dirty="0"/>
              <a:t>52% faster for 16 GB of enclave memory</a:t>
            </a:r>
          </a:p>
          <a:p>
            <a:pPr lvl="2"/>
            <a:r>
              <a:rPr lang="en-JP" dirty="0"/>
              <a:t>The naive method was slowed down due to memory pressure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37BF-3DA8-DE4C-92A9-12FAF355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D22D23-847B-484F-BD6E-F20449425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361673"/>
              </p:ext>
            </p:extLst>
          </p:nvPr>
        </p:nvGraphicFramePr>
        <p:xfrm>
          <a:off x="2844800" y="3429000"/>
          <a:ext cx="6502400" cy="324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B60B0C-FBA6-C248-BF87-2967B79A379C}"/>
              </a:ext>
            </a:extLst>
          </p:cNvPr>
          <p:cNvSpPr txBox="1"/>
          <p:nvPr/>
        </p:nvSpPr>
        <p:spPr>
          <a:xfrm>
            <a:off x="4594288" y="3520230"/>
            <a:ext cx="12362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69197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91"/>
    </mc:Choice>
    <mc:Fallback>
      <p:transition spd="slow" advTm="587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148B-FE6F-9F4B-A786-0E45602D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Container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046C-4CC0-D44A-8015-FA1A5813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Containers are widely used in clouds</a:t>
            </a:r>
          </a:p>
          <a:p>
            <a:pPr lvl="1"/>
            <a:r>
              <a:rPr lang="en-JP" dirty="0"/>
              <a:t>E.g., Amazon ECS/EKS and GKE</a:t>
            </a:r>
          </a:p>
          <a:p>
            <a:pPr lvl="1"/>
            <a:r>
              <a:rPr lang="en-JP" dirty="0"/>
              <a:t>Virtual execution environments provided by the OS</a:t>
            </a:r>
          </a:p>
          <a:p>
            <a:r>
              <a:rPr lang="en-JP" dirty="0"/>
              <a:t>Many applications process big data for AI and IoT</a:t>
            </a:r>
          </a:p>
          <a:p>
            <a:pPr lvl="1"/>
            <a:r>
              <a:rPr lang="en-JP" dirty="0"/>
              <a:t>Big data often includes sensitive information</a:t>
            </a:r>
          </a:p>
          <a:p>
            <a:pPr lvl="1"/>
            <a:r>
              <a:rPr lang="en-JP" dirty="0"/>
              <a:t>Containers can confine it, but the protection is weaker than 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E659B-6682-0D4E-8F04-1244D6BC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46C128C-EBB7-AD4D-9839-B863BA6B9161}"/>
              </a:ext>
            </a:extLst>
          </p:cNvPr>
          <p:cNvSpPr/>
          <p:nvPr/>
        </p:nvSpPr>
        <p:spPr>
          <a:xfrm>
            <a:off x="2233405" y="5223702"/>
            <a:ext cx="7254979" cy="104821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3933C-72F8-FA41-A1FC-4858790E56E6}"/>
              </a:ext>
            </a:extLst>
          </p:cNvPr>
          <p:cNvSpPr/>
          <p:nvPr/>
        </p:nvSpPr>
        <p:spPr>
          <a:xfrm>
            <a:off x="3157099" y="4581565"/>
            <a:ext cx="1293541" cy="110397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41A47-E0DA-F94A-9EC5-475AFED2437D}"/>
              </a:ext>
            </a:extLst>
          </p:cNvPr>
          <p:cNvSpPr/>
          <p:nvPr/>
        </p:nvSpPr>
        <p:spPr>
          <a:xfrm>
            <a:off x="5175469" y="4581564"/>
            <a:ext cx="3469768" cy="110397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DBBA01-8ABF-6E4C-A39D-5B80E34B76CE}"/>
              </a:ext>
            </a:extLst>
          </p:cNvPr>
          <p:cNvSpPr/>
          <p:nvPr/>
        </p:nvSpPr>
        <p:spPr>
          <a:xfrm>
            <a:off x="5388272" y="4854768"/>
            <a:ext cx="1293541" cy="5575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2D7E33-99CC-8C41-8973-ABDDB851B6C7}"/>
              </a:ext>
            </a:extLst>
          </p:cNvPr>
          <p:cNvSpPr/>
          <p:nvPr/>
        </p:nvSpPr>
        <p:spPr>
          <a:xfrm>
            <a:off x="7143659" y="4854767"/>
            <a:ext cx="1293541" cy="5575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533DBE-1940-2B40-82EC-CFEB8019893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450640" y="5133550"/>
            <a:ext cx="724829" cy="1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1720F-72A2-5249-9E95-ACA468538A2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681813" y="5133548"/>
            <a:ext cx="461846" cy="1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4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00"/>
    </mc:Choice>
    <mc:Fallback>
      <p:transition spd="slow" advTm="4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2368-43F1-1648-8035-0641C82A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2385-B56B-2549-8F3A-7FD2F722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Restoring 16 GB of enclave memory was improved largely</a:t>
            </a:r>
          </a:p>
          <a:p>
            <a:pPr lvl="1"/>
            <a:r>
              <a:rPr lang="en-JP" dirty="0"/>
              <a:t>Save: 29-35% faster by overlapping encryption and dump</a:t>
            </a:r>
          </a:p>
          <a:p>
            <a:pPr lvl="1"/>
            <a:r>
              <a:rPr lang="en-JP" dirty="0"/>
              <a:t>Transfer: slightly longer due to transferring small files</a:t>
            </a:r>
          </a:p>
          <a:p>
            <a:pPr lvl="1"/>
            <a:r>
              <a:rPr lang="en-JP" dirty="0"/>
              <a:t>Restore: 3x faster by avoiding out-of-memory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2F9B-F77E-B249-839A-B960AB3E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FB772-08BC-1C40-902F-4269AEBCA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098162"/>
              </p:ext>
            </p:extLst>
          </p:nvPr>
        </p:nvGraphicFramePr>
        <p:xfrm>
          <a:off x="233902" y="3429000"/>
          <a:ext cx="3879848" cy="324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86E6EA-6AEB-1146-9D9E-56B0EA1CD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486031"/>
              </p:ext>
            </p:extLst>
          </p:nvPr>
        </p:nvGraphicFramePr>
        <p:xfrm>
          <a:off x="7988298" y="3429000"/>
          <a:ext cx="3879847" cy="328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9A0D07-2B27-124E-A682-6FE98F104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581068"/>
              </p:ext>
            </p:extLst>
          </p:nvPr>
        </p:nvGraphicFramePr>
        <p:xfrm>
          <a:off x="4101050" y="3429000"/>
          <a:ext cx="3879848" cy="32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CF38AE-6C71-564F-822B-326F3A880489}"/>
              </a:ext>
            </a:extLst>
          </p:cNvPr>
          <p:cNvSpPr txBox="1"/>
          <p:nvPr/>
        </p:nvSpPr>
        <p:spPr>
          <a:xfrm>
            <a:off x="1837836" y="3520230"/>
            <a:ext cx="6976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save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12331-AF97-664D-9B87-377D3CC5BCA0}"/>
              </a:ext>
            </a:extLst>
          </p:cNvPr>
          <p:cNvSpPr txBox="1"/>
          <p:nvPr/>
        </p:nvSpPr>
        <p:spPr>
          <a:xfrm>
            <a:off x="5489221" y="3520230"/>
            <a:ext cx="10438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transfer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28CF1-B699-504F-9D72-103A6A7758D5}"/>
              </a:ext>
            </a:extLst>
          </p:cNvPr>
          <p:cNvSpPr txBox="1"/>
          <p:nvPr/>
        </p:nvSpPr>
        <p:spPr>
          <a:xfrm>
            <a:off x="9476815" y="3520230"/>
            <a:ext cx="9669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restore</a:t>
            </a:r>
          </a:p>
        </p:txBody>
      </p:sp>
    </p:spTree>
    <p:extLst>
      <p:ext uri="{BB962C8B-B14F-4D97-AF65-F5344CB8AC3E}">
        <p14:creationId xmlns:p14="http://schemas.microsoft.com/office/powerpoint/2010/main" val="105452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21"/>
    </mc:Choice>
    <mc:Fallback>
      <p:transition spd="slow" advTm="7632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E307-B31D-8A48-83B4-5BD6B7E1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Memory Usage (14 GB of enclave memory)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9C2C-F17A-AA48-A664-B3BEF614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memory consumed by MigSGX</a:t>
            </a:r>
          </a:p>
          <a:p>
            <a:pPr lvl="1"/>
            <a:r>
              <a:rPr lang="en-JP" dirty="0"/>
              <a:t>The naive method used 14 GB of memory for saved data</a:t>
            </a:r>
          </a:p>
          <a:p>
            <a:pPr lvl="1"/>
            <a:r>
              <a:rPr lang="en-JP" dirty="0"/>
              <a:t>MigSGX used only 20 MB of memory for a small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09A52-ADF1-704E-872B-867ACBE9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4204AD-3A2E-754F-9CAA-CA8865D23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97847"/>
              </p:ext>
            </p:extLst>
          </p:nvPr>
        </p:nvGraphicFramePr>
        <p:xfrm>
          <a:off x="455053" y="3130034"/>
          <a:ext cx="5462009" cy="347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61751C-7EDA-984F-8174-AB681244C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136020"/>
              </p:ext>
            </p:extLst>
          </p:nvPr>
        </p:nvGraphicFramePr>
        <p:xfrm>
          <a:off x="5961554" y="3130033"/>
          <a:ext cx="5462008" cy="347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BD4FC1-84F3-484A-83E1-25D834088E02}"/>
              </a:ext>
            </a:extLst>
          </p:cNvPr>
          <p:cNvSpPr txBox="1"/>
          <p:nvPr/>
        </p:nvSpPr>
        <p:spPr>
          <a:xfrm>
            <a:off x="2334004" y="2945368"/>
            <a:ext cx="167225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naive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5EA1F-CBCF-054F-B4E7-94E0C0EDB9DB}"/>
              </a:ext>
            </a:extLst>
          </p:cNvPr>
          <p:cNvSpPr txBox="1"/>
          <p:nvPr/>
        </p:nvSpPr>
        <p:spPr>
          <a:xfrm>
            <a:off x="8534953" y="2945368"/>
            <a:ext cx="10695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MigSGX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612B8-BE96-1F4E-ACCA-9E4DF9411572}"/>
              </a:ext>
            </a:extLst>
          </p:cNvPr>
          <p:cNvSpPr txBox="1"/>
          <p:nvPr/>
        </p:nvSpPr>
        <p:spPr>
          <a:xfrm>
            <a:off x="1651819" y="5200781"/>
            <a:ext cx="877163" cy="369332"/>
          </a:xfrm>
          <a:prstGeom prst="rect">
            <a:avLst/>
          </a:prstGeom>
          <a:noFill/>
          <a:ln w="38100">
            <a:solidFill>
              <a:srgbClr val="00B050">
                <a:alpha val="50588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14DE1-2E10-1B43-9E6A-BF8E97A5952C}"/>
              </a:ext>
            </a:extLst>
          </p:cNvPr>
          <p:cNvSpPr txBox="1"/>
          <p:nvPr/>
        </p:nvSpPr>
        <p:spPr>
          <a:xfrm>
            <a:off x="4055997" y="5200781"/>
            <a:ext cx="1300356" cy="369332"/>
          </a:xfrm>
          <a:prstGeom prst="rect">
            <a:avLst/>
          </a:prstGeom>
          <a:noFill/>
          <a:ln w="38100">
            <a:solidFill>
              <a:srgbClr val="00B050">
                <a:alpha val="50588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destination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8C398-B65C-DB40-BF41-DF82FF5717DC}"/>
              </a:ext>
            </a:extLst>
          </p:cNvPr>
          <p:cNvSpPr txBox="1"/>
          <p:nvPr/>
        </p:nvSpPr>
        <p:spPr>
          <a:xfrm>
            <a:off x="7202129" y="3704896"/>
            <a:ext cx="877163" cy="369332"/>
          </a:xfrm>
          <a:prstGeom prst="rect">
            <a:avLst/>
          </a:prstGeom>
          <a:noFill/>
          <a:ln w="38100">
            <a:solidFill>
              <a:srgbClr val="00B050">
                <a:alpha val="50588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DAE00-5036-5341-B4E8-799423A8266C}"/>
              </a:ext>
            </a:extLst>
          </p:cNvPr>
          <p:cNvSpPr txBox="1"/>
          <p:nvPr/>
        </p:nvSpPr>
        <p:spPr>
          <a:xfrm>
            <a:off x="9319867" y="3679671"/>
            <a:ext cx="1300356" cy="369332"/>
          </a:xfrm>
          <a:prstGeom prst="rect">
            <a:avLst/>
          </a:prstGeom>
          <a:noFill/>
          <a:ln w="38100">
            <a:solidFill>
              <a:srgbClr val="00B050">
                <a:alpha val="50588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83652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82"/>
    </mc:Choice>
    <mc:Fallback>
      <p:transition spd="slow" advTm="7878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C9EF-DE73-8F40-BDB7-B57CE688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Memory Usage (16 GB of enclave memory)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37BD-DC30-E345-AC90-49C3BDF4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memory necessary for a larger enclave</a:t>
            </a:r>
          </a:p>
          <a:p>
            <a:pPr lvl="1"/>
            <a:r>
              <a:rPr lang="en-JP" dirty="0"/>
              <a:t>The naive method used 16 GB of memory and 5 GB of swap space</a:t>
            </a:r>
          </a:p>
          <a:p>
            <a:pPr lvl="1"/>
            <a:r>
              <a:rPr lang="en-JP" dirty="0"/>
              <a:t>MigSGX still used only 20 MB of memory</a:t>
            </a:r>
          </a:p>
          <a:p>
            <a:pPr lvl="2"/>
            <a:r>
              <a:rPr lang="en-JP" dirty="0"/>
              <a:t>Used 2.1 GB of swap space at the final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13EEA-9875-D843-AA0A-C0D676C4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B4E1FE-59C5-5742-A622-5D7FC8EEF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343917"/>
              </p:ext>
            </p:extLst>
          </p:nvPr>
        </p:nvGraphicFramePr>
        <p:xfrm>
          <a:off x="609600" y="3429000"/>
          <a:ext cx="5257800" cy="324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F22796-C0FC-5F40-A2F1-10559A45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609257"/>
              </p:ext>
            </p:extLst>
          </p:nvPr>
        </p:nvGraphicFramePr>
        <p:xfrm>
          <a:off x="5867400" y="3429000"/>
          <a:ext cx="5562600" cy="324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79F9B9-21E8-3148-AF84-79FE434CE6F0}"/>
              </a:ext>
            </a:extLst>
          </p:cNvPr>
          <p:cNvSpPr txBox="1"/>
          <p:nvPr/>
        </p:nvSpPr>
        <p:spPr>
          <a:xfrm>
            <a:off x="2588076" y="3262499"/>
            <a:ext cx="167225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naive 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8F397-92C4-9843-9A2F-F43948979DC6}"/>
              </a:ext>
            </a:extLst>
          </p:cNvPr>
          <p:cNvSpPr txBox="1"/>
          <p:nvPr/>
        </p:nvSpPr>
        <p:spPr>
          <a:xfrm>
            <a:off x="8534400" y="3262499"/>
            <a:ext cx="10695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b="1" u="sng" dirty="0"/>
              <a:t>MigSGX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7CCF0-21FC-6944-98E6-31C16F1F0A69}"/>
              </a:ext>
            </a:extLst>
          </p:cNvPr>
          <p:cNvSpPr txBox="1"/>
          <p:nvPr/>
        </p:nvSpPr>
        <p:spPr>
          <a:xfrm>
            <a:off x="7112834" y="3877864"/>
            <a:ext cx="877163" cy="369332"/>
          </a:xfrm>
          <a:prstGeom prst="rect">
            <a:avLst/>
          </a:prstGeom>
          <a:noFill/>
          <a:ln w="38100">
            <a:solidFill>
              <a:srgbClr val="00B050">
                <a:alpha val="50196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8BA0B-25DC-D048-9142-078646F23A8D}"/>
              </a:ext>
            </a:extLst>
          </p:cNvPr>
          <p:cNvSpPr txBox="1"/>
          <p:nvPr/>
        </p:nvSpPr>
        <p:spPr>
          <a:xfrm>
            <a:off x="9414021" y="3896885"/>
            <a:ext cx="1300356" cy="369332"/>
          </a:xfrm>
          <a:prstGeom prst="rect">
            <a:avLst/>
          </a:prstGeom>
          <a:noFill/>
          <a:ln w="38100">
            <a:solidFill>
              <a:srgbClr val="00B050">
                <a:alpha val="50196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destination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E2C07-9F71-6446-A24E-494E06745F0E}"/>
              </a:ext>
            </a:extLst>
          </p:cNvPr>
          <p:cNvSpPr txBox="1"/>
          <p:nvPr/>
        </p:nvSpPr>
        <p:spPr>
          <a:xfrm>
            <a:off x="1484206" y="4550791"/>
            <a:ext cx="877163" cy="369332"/>
          </a:xfrm>
          <a:prstGeom prst="rect">
            <a:avLst/>
          </a:prstGeom>
          <a:noFill/>
          <a:ln w="38100">
            <a:solidFill>
              <a:srgbClr val="00B050">
                <a:alpha val="50196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6AFB8-D608-F84E-8AF7-80EF9CFB3B60}"/>
              </a:ext>
            </a:extLst>
          </p:cNvPr>
          <p:cNvSpPr txBox="1"/>
          <p:nvPr/>
        </p:nvSpPr>
        <p:spPr>
          <a:xfrm>
            <a:off x="2804206" y="4550791"/>
            <a:ext cx="1300356" cy="369332"/>
          </a:xfrm>
          <a:prstGeom prst="rect">
            <a:avLst/>
          </a:prstGeom>
          <a:noFill/>
          <a:ln w="38100">
            <a:solidFill>
              <a:srgbClr val="00B050">
                <a:alpha val="50196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5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34897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21"/>
    </mc:Choice>
    <mc:Fallback>
      <p:transition spd="slow" advTm="6412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F8F0-3114-E642-80EA-39A225B4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8824-AF8F-594B-B33D-2F158F7A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eMotion [Park et al.'19]</a:t>
            </a:r>
          </a:p>
          <a:p>
            <a:pPr lvl="1"/>
            <a:r>
              <a:rPr lang="en-JP" dirty="0"/>
              <a:t>Introduce a new instruction set for VM migration with SGX</a:t>
            </a:r>
          </a:p>
          <a:p>
            <a:pPr lvl="1"/>
            <a:r>
              <a:rPr lang="en-JP" dirty="0"/>
              <a:t>Allow hosts to exchange a master key</a:t>
            </a:r>
          </a:p>
          <a:p>
            <a:r>
              <a:rPr lang="en-JP" dirty="0"/>
              <a:t>VM migration with SGX [Gu et al.'17]</a:t>
            </a:r>
          </a:p>
          <a:p>
            <a:pPr lvl="1"/>
            <a:r>
              <a:rPr lang="en-JP" dirty="0"/>
              <a:t>Dump and load the entire enclave memory at once unlike MigSGX</a:t>
            </a:r>
          </a:p>
          <a:p>
            <a:pPr lvl="1"/>
            <a:r>
              <a:rPr lang="en-JP" dirty="0"/>
              <a:t>Sending signals is not secure</a:t>
            </a:r>
          </a:p>
          <a:p>
            <a:pPr lvl="1"/>
            <a:r>
              <a:rPr lang="en-JP" dirty="0"/>
              <a:t>Not support the standard Intel SGX SDK</a:t>
            </a:r>
          </a:p>
          <a:p>
            <a:r>
              <a:rPr lang="en-JP" dirty="0"/>
              <a:t>VM migration with AMD SEV</a:t>
            </a:r>
          </a:p>
          <a:p>
            <a:pPr lvl="1"/>
            <a:r>
              <a:rPr lang="en-JP" dirty="0"/>
              <a:t>SEV natively supports VM migration</a:t>
            </a:r>
          </a:p>
          <a:p>
            <a:pPr lvl="1"/>
            <a:r>
              <a:rPr lang="en-JP" dirty="0"/>
              <a:t>Swap out a VM's memory with re-encryption by a sharable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3F2BC-AD00-3D41-BD73-33FD74A9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10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82"/>
    </mc:Choice>
    <mc:Fallback>
      <p:transition spd="slow" advTm="7918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E55B-873F-FE42-887C-04E18211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CC5C2-237A-A549-BC87-A6E3F5BDA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proposed MigSGX for enabling container migration including SGX applications</a:t>
            </a:r>
          </a:p>
          <a:p>
            <a:pPr lvl="1"/>
            <a:r>
              <a:rPr lang="en-JP" dirty="0"/>
              <a:t>Make an enclave itself dump and load its state</a:t>
            </a:r>
          </a:p>
          <a:p>
            <a:pPr lvl="2"/>
            <a:r>
              <a:rPr lang="en-JP" dirty="0"/>
              <a:t>The enclave encrypts and decrypts the state using a sharable key</a:t>
            </a:r>
          </a:p>
          <a:p>
            <a:pPr lvl="1"/>
            <a:r>
              <a:rPr lang="en-JP" dirty="0"/>
              <a:t>Provide secure communication using the parasite mechanism</a:t>
            </a:r>
          </a:p>
          <a:p>
            <a:pPr lvl="1"/>
            <a:r>
              <a:rPr lang="en-JP" dirty="0"/>
              <a:t>Save and restore enclave memory in a pipelined manner</a:t>
            </a:r>
          </a:p>
          <a:p>
            <a:pPr lvl="2"/>
            <a:r>
              <a:rPr lang="en-JP" dirty="0"/>
              <a:t>Improved migration performance by up to 52%</a:t>
            </a:r>
          </a:p>
          <a:p>
            <a:r>
              <a:rPr lang="en-JP" dirty="0"/>
              <a:t>Future work</a:t>
            </a:r>
          </a:p>
          <a:p>
            <a:pPr lvl="1"/>
            <a:r>
              <a:rPr lang="en-JP" dirty="0"/>
              <a:t>Support live container migration including SGX applications</a:t>
            </a:r>
          </a:p>
          <a:p>
            <a:pPr lvl="2"/>
            <a:r>
              <a:rPr lang="en-JP" dirty="0"/>
              <a:t>Need to efficiently detect modified memory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B984-E763-214E-828F-29841C8D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8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96"/>
    </mc:Choice>
    <mc:Fallback>
      <p:transition spd="slow" advTm="4779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E904-73E7-ED47-BB24-03458FAE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CPU Usage (16 GB of enclave memory)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B567-82A9-E644-947D-5E0CB9C1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CPU utilization</a:t>
            </a:r>
          </a:p>
          <a:p>
            <a:pPr lvl="1"/>
            <a:r>
              <a:rPr lang="en-JP" dirty="0"/>
              <a:t>MigSGX could keep relatively high CPU utilization</a:t>
            </a:r>
          </a:p>
          <a:p>
            <a:pPr lvl="1"/>
            <a:r>
              <a:rPr lang="en-JP" dirty="0"/>
              <a:t>That of the naive method was much lower due to frequent swapping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FC9B5-ABF5-394D-8140-34487449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832FE9-EDFF-0542-9231-EED8FB9B1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105858"/>
              </p:ext>
            </p:extLst>
          </p:nvPr>
        </p:nvGraphicFramePr>
        <p:xfrm>
          <a:off x="609600" y="3327400"/>
          <a:ext cx="5334000" cy="31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126CBC-71E2-F847-88C1-7D6E7F6F3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16622"/>
              </p:ext>
            </p:extLst>
          </p:nvPr>
        </p:nvGraphicFramePr>
        <p:xfrm>
          <a:off x="6350000" y="3327400"/>
          <a:ext cx="5334000" cy="316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07A1F4-8D5E-8845-B28E-C2E9356B892A}"/>
              </a:ext>
            </a:extLst>
          </p:cNvPr>
          <p:cNvSpPr txBox="1"/>
          <p:nvPr/>
        </p:nvSpPr>
        <p:spPr>
          <a:xfrm>
            <a:off x="2613724" y="3340100"/>
            <a:ext cx="15696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naive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2CC99-4309-F14B-B898-A334ED518708}"/>
              </a:ext>
            </a:extLst>
          </p:cNvPr>
          <p:cNvSpPr txBox="1"/>
          <p:nvPr/>
        </p:nvSpPr>
        <p:spPr>
          <a:xfrm>
            <a:off x="8534400" y="3340100"/>
            <a:ext cx="10438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MigSGX</a:t>
            </a:r>
          </a:p>
        </p:txBody>
      </p:sp>
    </p:spTree>
    <p:extLst>
      <p:ext uri="{BB962C8B-B14F-4D97-AF65-F5344CB8AC3E}">
        <p14:creationId xmlns:p14="http://schemas.microsoft.com/office/powerpoint/2010/main" val="288102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1E43-D582-0D4E-BAB6-34EA3B8C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Information Leakage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7849-C179-A64D-88A2-06A522B43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Clouds tend to become the target of attackers</a:t>
            </a:r>
          </a:p>
          <a:p>
            <a:pPr lvl="1"/>
            <a:r>
              <a:rPr lang="en-JP" dirty="0"/>
              <a:t>Attackers can steal sensitive information in containers</a:t>
            </a:r>
          </a:p>
          <a:p>
            <a:r>
              <a:rPr lang="en-JP" dirty="0"/>
              <a:t>The OS provides various security mechanisms</a:t>
            </a:r>
          </a:p>
          <a:p>
            <a:pPr lvl="1"/>
            <a:r>
              <a:rPr lang="en-JP" dirty="0"/>
              <a:t>E.g., SELinux and AppArmor can restrict access rights</a:t>
            </a:r>
          </a:p>
          <a:p>
            <a:pPr lvl="1"/>
            <a:r>
              <a:rPr lang="en-JP" dirty="0"/>
              <a:t>Easily disabled once the OS is compromised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A03DE-18D1-2241-B4F0-6C4D1830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8BB339-36BE-3340-BEC3-801C3E2F1320}"/>
              </a:ext>
            </a:extLst>
          </p:cNvPr>
          <p:cNvSpPr/>
          <p:nvPr/>
        </p:nvSpPr>
        <p:spPr>
          <a:xfrm>
            <a:off x="3633849" y="5656340"/>
            <a:ext cx="3916864" cy="705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0743FA-A34E-7F40-BDE3-ED49102A6F25}"/>
              </a:ext>
            </a:extLst>
          </p:cNvPr>
          <p:cNvSpPr/>
          <p:nvPr/>
        </p:nvSpPr>
        <p:spPr>
          <a:xfrm>
            <a:off x="3633849" y="4303362"/>
            <a:ext cx="1852031" cy="11371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63278D-1C7E-1749-8C39-A6503894FD38}"/>
              </a:ext>
            </a:extLst>
          </p:cNvPr>
          <p:cNvSpPr/>
          <p:nvPr/>
        </p:nvSpPr>
        <p:spPr>
          <a:xfrm>
            <a:off x="5698682" y="4303360"/>
            <a:ext cx="1852031" cy="11371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6CB13-213A-1A43-8E66-453B0758F504}"/>
              </a:ext>
            </a:extLst>
          </p:cNvPr>
          <p:cNvSpPr txBox="1"/>
          <p:nvPr/>
        </p:nvSpPr>
        <p:spPr>
          <a:xfrm>
            <a:off x="3993041" y="38979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D79EA-9BC3-2842-A130-85705D20C3F4}"/>
              </a:ext>
            </a:extLst>
          </p:cNvPr>
          <p:cNvSpPr txBox="1"/>
          <p:nvPr/>
        </p:nvSpPr>
        <p:spPr>
          <a:xfrm>
            <a:off x="6057874" y="390077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CF2CC5-A409-5E4C-AF1A-1297A400408C}"/>
              </a:ext>
            </a:extLst>
          </p:cNvPr>
          <p:cNvSpPr/>
          <p:nvPr/>
        </p:nvSpPr>
        <p:spPr>
          <a:xfrm>
            <a:off x="4096726" y="4817783"/>
            <a:ext cx="926275" cy="3443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info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E1E410-06D6-D045-BF7E-5BFEDB8B6654}"/>
              </a:ext>
            </a:extLst>
          </p:cNvPr>
          <p:cNvSpPr/>
          <p:nvPr/>
        </p:nvSpPr>
        <p:spPr>
          <a:xfrm>
            <a:off x="6161559" y="4817783"/>
            <a:ext cx="926275" cy="3443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info</a:t>
            </a:r>
          </a:p>
        </p:txBody>
      </p:sp>
      <p:sp>
        <p:nvSpPr>
          <p:cNvPr id="12" name="Explosion 2 11">
            <a:extLst>
              <a:ext uri="{FF2B5EF4-FFF2-40B4-BE49-F238E27FC236}">
                <a16:creationId xmlns:a16="http://schemas.microsoft.com/office/drawing/2014/main" id="{60F16765-D43D-004F-86C3-3D29EEBD130B}"/>
              </a:ext>
            </a:extLst>
          </p:cNvPr>
          <p:cNvSpPr/>
          <p:nvPr/>
        </p:nvSpPr>
        <p:spPr>
          <a:xfrm>
            <a:off x="7241954" y="5516872"/>
            <a:ext cx="617517" cy="37635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Explosion 2 12">
            <a:extLst>
              <a:ext uri="{FF2B5EF4-FFF2-40B4-BE49-F238E27FC236}">
                <a16:creationId xmlns:a16="http://schemas.microsoft.com/office/drawing/2014/main" id="{06D8F1F3-5AAD-EA4E-AF78-067DAB7D379B}"/>
              </a:ext>
            </a:extLst>
          </p:cNvPr>
          <p:cNvSpPr/>
          <p:nvPr/>
        </p:nvSpPr>
        <p:spPr>
          <a:xfrm>
            <a:off x="4714242" y="4559872"/>
            <a:ext cx="617517" cy="37635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82FA492-0A19-FB4B-874D-9903C651E2C6}"/>
              </a:ext>
            </a:extLst>
          </p:cNvPr>
          <p:cNvSpPr/>
          <p:nvPr/>
        </p:nvSpPr>
        <p:spPr>
          <a:xfrm>
            <a:off x="3893142" y="5812734"/>
            <a:ext cx="1104405" cy="3924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54091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37"/>
    </mc:Choice>
    <mc:Fallback>
      <p:transition spd="slow" advTm="422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B6DF-7A23-F840-91B8-00E702FB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Trusted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982E-E136-6846-9467-26148C528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Intel SGX is used to protect sensitive information without relying on the OS</a:t>
            </a:r>
          </a:p>
          <a:p>
            <a:pPr lvl="1"/>
            <a:r>
              <a:rPr lang="en-JP" dirty="0"/>
              <a:t>E.g., Microsoft Azure and IBM Cloud</a:t>
            </a:r>
          </a:p>
          <a:p>
            <a:pPr lvl="1"/>
            <a:r>
              <a:rPr lang="en-JP" dirty="0"/>
              <a:t>Provide protection domains called enclaves in SGX applications</a:t>
            </a:r>
          </a:p>
          <a:p>
            <a:pPr lvl="2"/>
            <a:r>
              <a:rPr lang="en-JP" dirty="0"/>
              <a:t>Enclave memory is encrypted using an internal key in a CPU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8755A-C467-8C46-AC84-FC3B1CDF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F0046-C5C2-4049-B74B-37524B58E45E}"/>
              </a:ext>
            </a:extLst>
          </p:cNvPr>
          <p:cNvSpPr/>
          <p:nvPr/>
        </p:nvSpPr>
        <p:spPr>
          <a:xfrm>
            <a:off x="3561837" y="5482951"/>
            <a:ext cx="4535787" cy="376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946608-8DCE-124B-8378-33216929A394}"/>
              </a:ext>
            </a:extLst>
          </p:cNvPr>
          <p:cNvSpPr/>
          <p:nvPr/>
        </p:nvSpPr>
        <p:spPr>
          <a:xfrm>
            <a:off x="3561838" y="3877175"/>
            <a:ext cx="4535788" cy="14254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7DAE8-D437-6242-9515-3CEC3E5BB894}"/>
              </a:ext>
            </a:extLst>
          </p:cNvPr>
          <p:cNvSpPr/>
          <p:nvPr/>
        </p:nvSpPr>
        <p:spPr>
          <a:xfrm>
            <a:off x="3561838" y="6039610"/>
            <a:ext cx="4535786" cy="37635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B3221B-D418-354A-873A-73E86D395322}"/>
              </a:ext>
            </a:extLst>
          </p:cNvPr>
          <p:cNvSpPr/>
          <p:nvPr/>
        </p:nvSpPr>
        <p:spPr>
          <a:xfrm>
            <a:off x="3818316" y="4113656"/>
            <a:ext cx="2846435" cy="9674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555DE-482A-3448-8B9E-702684C23434}"/>
              </a:ext>
            </a:extLst>
          </p:cNvPr>
          <p:cNvSpPr/>
          <p:nvPr/>
        </p:nvSpPr>
        <p:spPr>
          <a:xfrm>
            <a:off x="4019040" y="4307050"/>
            <a:ext cx="1070516" cy="58070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enclave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779F7-686E-8D49-B76A-D2DFD682D3B7}"/>
              </a:ext>
            </a:extLst>
          </p:cNvPr>
          <p:cNvSpPr txBox="1"/>
          <p:nvPr/>
        </p:nvSpPr>
        <p:spPr>
          <a:xfrm>
            <a:off x="5285734" y="4266745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</a:t>
            </a:r>
          </a:p>
          <a:p>
            <a:pPr algn="ctr"/>
            <a:r>
              <a:rPr lang="en-JP" dirty="0"/>
              <a:t>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C6E61-18CD-984F-98B3-A3EBB6AC4C90}"/>
              </a:ext>
            </a:extLst>
          </p:cNvPr>
          <p:cNvSpPr txBox="1"/>
          <p:nvPr/>
        </p:nvSpPr>
        <p:spPr>
          <a:xfrm>
            <a:off x="6860929" y="394047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pic>
        <p:nvPicPr>
          <p:cNvPr id="13" name="Picture 2" descr="http://free-icon.web-tuhan.net/wp-content/uploads/2014/02/f_007_128.png">
            <a:extLst>
              <a:ext uri="{FF2B5EF4-FFF2-40B4-BE49-F238E27FC236}">
                <a16:creationId xmlns:a16="http://schemas.microsoft.com/office/drawing/2014/main" id="{0CE5E8EA-26DE-C14D-B3F7-3D7D066C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76" y="5946231"/>
            <a:ext cx="504527" cy="4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2 5">
            <a:extLst>
              <a:ext uri="{FF2B5EF4-FFF2-40B4-BE49-F238E27FC236}">
                <a16:creationId xmlns:a16="http://schemas.microsoft.com/office/drawing/2014/main" id="{E72EB643-6A70-414D-AB7E-0F18819ED0F7}"/>
              </a:ext>
            </a:extLst>
          </p:cNvPr>
          <p:cNvSpPr/>
          <p:nvPr/>
        </p:nvSpPr>
        <p:spPr>
          <a:xfrm>
            <a:off x="7685814" y="5381936"/>
            <a:ext cx="617517" cy="37635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Explosion 2 13">
            <a:extLst>
              <a:ext uri="{FF2B5EF4-FFF2-40B4-BE49-F238E27FC236}">
                <a16:creationId xmlns:a16="http://schemas.microsoft.com/office/drawing/2014/main" id="{B385284F-64A1-6743-B2C4-7741D989C974}"/>
              </a:ext>
            </a:extLst>
          </p:cNvPr>
          <p:cNvSpPr/>
          <p:nvPr/>
        </p:nvSpPr>
        <p:spPr>
          <a:xfrm>
            <a:off x="6224475" y="4052872"/>
            <a:ext cx="617517" cy="37635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Explosion 2 14">
            <a:extLst>
              <a:ext uri="{FF2B5EF4-FFF2-40B4-BE49-F238E27FC236}">
                <a16:creationId xmlns:a16="http://schemas.microsoft.com/office/drawing/2014/main" id="{CACD65A3-1B55-E245-A593-7FEEE46949F9}"/>
              </a:ext>
            </a:extLst>
          </p:cNvPr>
          <p:cNvSpPr/>
          <p:nvPr/>
        </p:nvSpPr>
        <p:spPr>
          <a:xfrm>
            <a:off x="7118992" y="4488105"/>
            <a:ext cx="617517" cy="37635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EDE43-9376-1B45-BD42-1BFBC7A6DDE8}"/>
              </a:ext>
            </a:extLst>
          </p:cNvPr>
          <p:cNvSpPr txBox="1"/>
          <p:nvPr/>
        </p:nvSpPr>
        <p:spPr>
          <a:xfrm>
            <a:off x="2217165" y="584967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encryption</a:t>
            </a:r>
          </a:p>
          <a:p>
            <a:pPr algn="ctr"/>
            <a:r>
              <a:rPr lang="en-JP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8153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59"/>
    </mc:Choice>
    <mc:Fallback>
      <p:transition spd="slow" advTm="532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A76B-97E6-2549-A8FD-F69B3AF2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Container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536E-0564-D142-9AB6-5364E4BE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Container migration is indispensable in clouds</a:t>
            </a:r>
          </a:p>
          <a:p>
            <a:pPr lvl="1"/>
            <a:r>
              <a:rPr lang="en-JP" dirty="0"/>
              <a:t>E.g., for host maintenance and load balancing</a:t>
            </a:r>
          </a:p>
          <a:p>
            <a:pPr lvl="1"/>
            <a:r>
              <a:rPr lang="en-JP" dirty="0"/>
              <a:t>Move a container to another host</a:t>
            </a:r>
          </a:p>
          <a:p>
            <a:pPr lvl="2"/>
            <a:r>
              <a:rPr lang="en-JP" dirty="0"/>
              <a:t>Save and transfer the states of all processes in a container</a:t>
            </a:r>
          </a:p>
          <a:p>
            <a:pPr lvl="2"/>
            <a:r>
              <a:rPr lang="en-JP" dirty="0"/>
              <a:t>Restore the container including the running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2386-B4A0-204E-8437-E9480500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0899E5-0E89-264B-9C18-FB4C259EE608}"/>
              </a:ext>
            </a:extLst>
          </p:cNvPr>
          <p:cNvSpPr/>
          <p:nvPr/>
        </p:nvSpPr>
        <p:spPr>
          <a:xfrm>
            <a:off x="1951464" y="3967131"/>
            <a:ext cx="3267307" cy="20852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09A2FD-707D-0F4D-A0A1-1A920D9030D2}"/>
              </a:ext>
            </a:extLst>
          </p:cNvPr>
          <p:cNvSpPr/>
          <p:nvPr/>
        </p:nvSpPr>
        <p:spPr>
          <a:xfrm>
            <a:off x="2241396" y="4535498"/>
            <a:ext cx="2709747" cy="1192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511889-CE33-1448-BB9A-C61A1A93A14C}"/>
              </a:ext>
            </a:extLst>
          </p:cNvPr>
          <p:cNvSpPr/>
          <p:nvPr/>
        </p:nvSpPr>
        <p:spPr>
          <a:xfrm>
            <a:off x="2491833" y="5131566"/>
            <a:ext cx="626359" cy="434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DBDE2-1A66-9A47-9835-0B4E6B6BC05A}"/>
              </a:ext>
            </a:extLst>
          </p:cNvPr>
          <p:cNvSpPr txBox="1"/>
          <p:nvPr/>
        </p:nvSpPr>
        <p:spPr>
          <a:xfrm>
            <a:off x="3018837" y="41070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0D76C-E8CB-EF44-8DAA-9AE18B337436}"/>
              </a:ext>
            </a:extLst>
          </p:cNvPr>
          <p:cNvSpPr txBox="1"/>
          <p:nvPr/>
        </p:nvSpPr>
        <p:spPr>
          <a:xfrm>
            <a:off x="3089370" y="469479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process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E90171-E01F-5C48-854A-242AF4F06664}"/>
              </a:ext>
            </a:extLst>
          </p:cNvPr>
          <p:cNvSpPr/>
          <p:nvPr/>
        </p:nvSpPr>
        <p:spPr>
          <a:xfrm>
            <a:off x="3272481" y="5131566"/>
            <a:ext cx="626359" cy="434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E1075E-DA5A-CE46-89F3-47BE2D6AC804}"/>
              </a:ext>
            </a:extLst>
          </p:cNvPr>
          <p:cNvSpPr/>
          <p:nvPr/>
        </p:nvSpPr>
        <p:spPr>
          <a:xfrm>
            <a:off x="4053129" y="5131566"/>
            <a:ext cx="626359" cy="434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EDE18-66C5-0240-972C-948A028CE992}"/>
              </a:ext>
            </a:extLst>
          </p:cNvPr>
          <p:cNvSpPr txBox="1"/>
          <p:nvPr/>
        </p:nvSpPr>
        <p:spPr>
          <a:xfrm>
            <a:off x="2907619" y="61219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source host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8B4F0-AFCE-D54B-9AF8-8F0D07DEE19A}"/>
              </a:ext>
            </a:extLst>
          </p:cNvPr>
          <p:cNvSpPr/>
          <p:nvPr/>
        </p:nvSpPr>
        <p:spPr>
          <a:xfrm>
            <a:off x="6779597" y="3967131"/>
            <a:ext cx="3267307" cy="20852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2186E29-0267-4040-9BBC-186ECA25A4B5}"/>
              </a:ext>
            </a:extLst>
          </p:cNvPr>
          <p:cNvSpPr/>
          <p:nvPr/>
        </p:nvSpPr>
        <p:spPr>
          <a:xfrm>
            <a:off x="7069529" y="4535498"/>
            <a:ext cx="2709747" cy="1192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2A055EE-8B88-1241-AADE-A6274C5E0FC7}"/>
              </a:ext>
            </a:extLst>
          </p:cNvPr>
          <p:cNvSpPr/>
          <p:nvPr/>
        </p:nvSpPr>
        <p:spPr>
          <a:xfrm>
            <a:off x="7319966" y="5131566"/>
            <a:ext cx="626359" cy="434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E2252-E6B0-9142-845A-5756EC0622AE}"/>
              </a:ext>
            </a:extLst>
          </p:cNvPr>
          <p:cNvSpPr txBox="1"/>
          <p:nvPr/>
        </p:nvSpPr>
        <p:spPr>
          <a:xfrm>
            <a:off x="7846970" y="41070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73473-3603-FC42-97C3-057D99BB69E2}"/>
              </a:ext>
            </a:extLst>
          </p:cNvPr>
          <p:cNvSpPr txBox="1"/>
          <p:nvPr/>
        </p:nvSpPr>
        <p:spPr>
          <a:xfrm>
            <a:off x="7917503" y="469479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process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DEB420B-3D09-A64A-8ED9-D4BB3E48EE2E}"/>
              </a:ext>
            </a:extLst>
          </p:cNvPr>
          <p:cNvSpPr/>
          <p:nvPr/>
        </p:nvSpPr>
        <p:spPr>
          <a:xfrm>
            <a:off x="8100614" y="5131566"/>
            <a:ext cx="626359" cy="434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922AC69-C709-E94A-88B4-3F7316A34379}"/>
              </a:ext>
            </a:extLst>
          </p:cNvPr>
          <p:cNvSpPr/>
          <p:nvPr/>
        </p:nvSpPr>
        <p:spPr>
          <a:xfrm>
            <a:off x="8881262" y="5131566"/>
            <a:ext cx="626359" cy="434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6B9CDC-F458-BB4D-B4DB-852D862F76E0}"/>
              </a:ext>
            </a:extLst>
          </p:cNvPr>
          <p:cNvSpPr txBox="1"/>
          <p:nvPr/>
        </p:nvSpPr>
        <p:spPr>
          <a:xfrm>
            <a:off x="7524155" y="61219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destination host</a:t>
            </a: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698DA7BD-4452-9F47-BC82-E53F7657E62C}"/>
              </a:ext>
            </a:extLst>
          </p:cNvPr>
          <p:cNvSpPr/>
          <p:nvPr/>
        </p:nvSpPr>
        <p:spPr>
          <a:xfrm>
            <a:off x="4679488" y="3967131"/>
            <a:ext cx="2640478" cy="509285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29C291-F3F6-B144-864D-785E170422F1}"/>
              </a:ext>
            </a:extLst>
          </p:cNvPr>
          <p:cNvSpPr txBox="1"/>
          <p:nvPr/>
        </p:nvSpPr>
        <p:spPr>
          <a:xfrm>
            <a:off x="5429746" y="41070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59151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22"/>
    </mc:Choice>
    <mc:Fallback>
      <p:transition spd="slow" advTm="435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AB35-63F8-494A-A18F-7254CFBF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Migration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40BF-4639-914B-8AAA-A2E8E4CC1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Difficult to migrate containers including SGX applications</a:t>
            </a:r>
          </a:p>
          <a:p>
            <a:pPr lvl="1"/>
            <a:r>
              <a:rPr lang="en-JP" dirty="0"/>
              <a:t>SGX applications cannot be continued at the destination host</a:t>
            </a:r>
          </a:p>
          <a:p>
            <a:r>
              <a:rPr lang="en-JP" dirty="0"/>
              <a:t>Container migration transfers enclave memory as it is</a:t>
            </a:r>
          </a:p>
          <a:p>
            <a:pPr lvl="1"/>
            <a:r>
              <a:rPr lang="en-JP" dirty="0"/>
              <a:t>Encrypted by the internal key in the CPU at the source host</a:t>
            </a:r>
          </a:p>
          <a:p>
            <a:pPr lvl="2"/>
            <a:r>
              <a:rPr lang="en-JP" dirty="0"/>
              <a:t>This key cannot be transferred</a:t>
            </a:r>
          </a:p>
          <a:p>
            <a:pPr lvl="1"/>
            <a:r>
              <a:rPr lang="en-JP" dirty="0"/>
              <a:t>Cannot decrypt enclave memory at the destination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F44-49C1-3B4A-8966-918CAECA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66927-E209-4049-8917-3B86CF73AF45}"/>
              </a:ext>
            </a:extLst>
          </p:cNvPr>
          <p:cNvSpPr/>
          <p:nvPr/>
        </p:nvSpPr>
        <p:spPr>
          <a:xfrm>
            <a:off x="1951464" y="4321128"/>
            <a:ext cx="3267307" cy="1945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949F8-E506-CE4C-8BE2-5BE9BB95803C}"/>
              </a:ext>
            </a:extLst>
          </p:cNvPr>
          <p:cNvSpPr txBox="1"/>
          <p:nvPr/>
        </p:nvSpPr>
        <p:spPr>
          <a:xfrm>
            <a:off x="2907619" y="630249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source host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982AB-1FE6-A64A-B370-81497E6B121A}"/>
              </a:ext>
            </a:extLst>
          </p:cNvPr>
          <p:cNvSpPr/>
          <p:nvPr/>
        </p:nvSpPr>
        <p:spPr>
          <a:xfrm>
            <a:off x="6779597" y="4321128"/>
            <a:ext cx="3267307" cy="1945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3747E-1205-8B4C-907F-834144897803}"/>
              </a:ext>
            </a:extLst>
          </p:cNvPr>
          <p:cNvSpPr txBox="1"/>
          <p:nvPr/>
        </p:nvSpPr>
        <p:spPr>
          <a:xfrm>
            <a:off x="7524155" y="63024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destination host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CC1DB63F-ABC8-1640-AC68-FCF82083AB33}"/>
              </a:ext>
            </a:extLst>
          </p:cNvPr>
          <p:cNvSpPr/>
          <p:nvPr/>
        </p:nvSpPr>
        <p:spPr>
          <a:xfrm>
            <a:off x="4679488" y="4321128"/>
            <a:ext cx="2640478" cy="509285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717F5-9A3B-804D-8F1D-DDFCA48060AC}"/>
              </a:ext>
            </a:extLst>
          </p:cNvPr>
          <p:cNvSpPr txBox="1"/>
          <p:nvPr/>
        </p:nvSpPr>
        <p:spPr>
          <a:xfrm>
            <a:off x="5429746" y="446108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migration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C5C0C73-4B2B-614B-B4D8-35F084B61D1E}"/>
              </a:ext>
            </a:extLst>
          </p:cNvPr>
          <p:cNvSpPr/>
          <p:nvPr/>
        </p:nvSpPr>
        <p:spPr>
          <a:xfrm>
            <a:off x="2437469" y="4760467"/>
            <a:ext cx="2295296" cy="8044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C4EE9-D688-0F47-823D-EFFD94F85656}"/>
              </a:ext>
            </a:extLst>
          </p:cNvPr>
          <p:cNvSpPr/>
          <p:nvPr/>
        </p:nvSpPr>
        <p:spPr>
          <a:xfrm>
            <a:off x="2638193" y="4942710"/>
            <a:ext cx="1070516" cy="4321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enclave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6D2FB-D4C4-EB46-AEC2-0C9BC5092A30}"/>
              </a:ext>
            </a:extLst>
          </p:cNvPr>
          <p:cNvSpPr txBox="1"/>
          <p:nvPr/>
        </p:nvSpPr>
        <p:spPr>
          <a:xfrm>
            <a:off x="2676786" y="4366704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 application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8928E-3594-7847-92B9-899DFDE108AA}"/>
              </a:ext>
            </a:extLst>
          </p:cNvPr>
          <p:cNvSpPr/>
          <p:nvPr/>
        </p:nvSpPr>
        <p:spPr>
          <a:xfrm>
            <a:off x="2437469" y="5704913"/>
            <a:ext cx="2295296" cy="37635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A940EC-9762-FB48-88F1-0425FC2AC605}"/>
              </a:ext>
            </a:extLst>
          </p:cNvPr>
          <p:cNvSpPr/>
          <p:nvPr/>
        </p:nvSpPr>
        <p:spPr>
          <a:xfrm>
            <a:off x="7319966" y="4760467"/>
            <a:ext cx="2295296" cy="8044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C232B3-3BD5-E041-84A7-B19FDD27A120}"/>
              </a:ext>
            </a:extLst>
          </p:cNvPr>
          <p:cNvSpPr/>
          <p:nvPr/>
        </p:nvSpPr>
        <p:spPr>
          <a:xfrm>
            <a:off x="7520690" y="4942710"/>
            <a:ext cx="1070516" cy="43217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enclave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955764-80E5-7F46-9098-8CE29D7915F1}"/>
              </a:ext>
            </a:extLst>
          </p:cNvPr>
          <p:cNvSpPr txBox="1"/>
          <p:nvPr/>
        </p:nvSpPr>
        <p:spPr>
          <a:xfrm>
            <a:off x="7548131" y="4358592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 application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DF090A-BE2B-6441-9E68-9A043D175A3E}"/>
              </a:ext>
            </a:extLst>
          </p:cNvPr>
          <p:cNvSpPr/>
          <p:nvPr/>
        </p:nvSpPr>
        <p:spPr>
          <a:xfrm>
            <a:off x="7319966" y="5704913"/>
            <a:ext cx="2295296" cy="37635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9" name="Explosion 2 18">
            <a:extLst>
              <a:ext uri="{FF2B5EF4-FFF2-40B4-BE49-F238E27FC236}">
                <a16:creationId xmlns:a16="http://schemas.microsoft.com/office/drawing/2014/main" id="{C5C75958-6C28-8944-8EBB-F849ABD27F70}"/>
              </a:ext>
            </a:extLst>
          </p:cNvPr>
          <p:cNvSpPr/>
          <p:nvPr/>
        </p:nvSpPr>
        <p:spPr>
          <a:xfrm>
            <a:off x="8499207" y="4799013"/>
            <a:ext cx="579864" cy="444114"/>
          </a:xfrm>
          <a:prstGeom prst="irregularSeal2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20" name="Picture 2" descr="http://free-icon.web-tuhan.net/wp-content/uploads/2014/02/f_007_128.png">
            <a:extLst>
              <a:ext uri="{FF2B5EF4-FFF2-40B4-BE49-F238E27FC236}">
                <a16:creationId xmlns:a16="http://schemas.microsoft.com/office/drawing/2014/main" id="{B3313B91-0A4B-DF4A-8850-BBA00D95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44" y="5611534"/>
            <a:ext cx="504527" cy="4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6C014A-40F9-9949-9120-FCAB9C17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7533263" y="5556069"/>
            <a:ext cx="584354" cy="5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34"/>
    </mc:Choice>
    <mc:Fallback>
      <p:transition spd="slow" advTm="417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FF62-5AA4-6149-BEDD-55FC788E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Our Approach: MigSGX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D77B-201A-0A4A-960B-7C670BCA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Enable the continuous execution of SGX applications after container migration</a:t>
            </a:r>
          </a:p>
          <a:p>
            <a:pPr lvl="1"/>
            <a:r>
              <a:rPr lang="en-JP" dirty="0"/>
              <a:t>An enclave itself dumps its state into the outside of it</a:t>
            </a:r>
          </a:p>
          <a:p>
            <a:pPr lvl="2"/>
            <a:r>
              <a:rPr lang="en-JP" dirty="0"/>
              <a:t>Encrypt dumping data using a CPU-independent key</a:t>
            </a:r>
          </a:p>
          <a:p>
            <a:pPr lvl="1"/>
            <a:r>
              <a:rPr lang="en-JP" dirty="0"/>
              <a:t>A new enclave loads the saved state and overwrites its state</a:t>
            </a:r>
          </a:p>
          <a:p>
            <a:pPr lvl="2"/>
            <a:r>
              <a:rPr lang="en-JP" dirty="0"/>
              <a:t>Decrypt data using the same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1A6B8-03B2-B84F-B6C0-DB7D050D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7EB959-5DF5-4A42-9C41-A87DE66C0946}"/>
              </a:ext>
            </a:extLst>
          </p:cNvPr>
          <p:cNvSpPr/>
          <p:nvPr/>
        </p:nvSpPr>
        <p:spPr>
          <a:xfrm>
            <a:off x="3082564" y="4319741"/>
            <a:ext cx="5511883" cy="20960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640D3-669D-7343-BF90-F1FDA3E5C420}"/>
              </a:ext>
            </a:extLst>
          </p:cNvPr>
          <p:cNvSpPr/>
          <p:nvPr/>
        </p:nvSpPr>
        <p:spPr>
          <a:xfrm>
            <a:off x="3443572" y="4837137"/>
            <a:ext cx="2408451" cy="13187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5D10D-1243-BB48-A972-3031968BA05B}"/>
              </a:ext>
            </a:extLst>
          </p:cNvPr>
          <p:cNvSpPr txBox="1"/>
          <p:nvPr/>
        </p:nvSpPr>
        <p:spPr>
          <a:xfrm>
            <a:off x="6607734" y="4396802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7AF9E-4426-874A-9D67-01D9CFAE4CF3}"/>
              </a:ext>
            </a:extLst>
          </p:cNvPr>
          <p:cNvSpPr txBox="1"/>
          <p:nvPr/>
        </p:nvSpPr>
        <p:spPr>
          <a:xfrm>
            <a:off x="4157919" y="44112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12608B-3AC7-AA47-B381-F1633599AC10}"/>
              </a:ext>
            </a:extLst>
          </p:cNvPr>
          <p:cNvSpPr/>
          <p:nvPr/>
        </p:nvSpPr>
        <p:spPr>
          <a:xfrm>
            <a:off x="6915108" y="5149843"/>
            <a:ext cx="1393902" cy="776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encrypted</a:t>
            </a:r>
          </a:p>
          <a:p>
            <a:pPr algn="ctr"/>
            <a:r>
              <a:rPr lang="en-JP" dirty="0"/>
              <a:t>data</a:t>
            </a:r>
          </a:p>
        </p:txBody>
      </p:sp>
      <p:pic>
        <p:nvPicPr>
          <p:cNvPr id="10" name="Picture 2" descr="C:\Users\inokuchi\Documents\講究\5261\5261.png">
            <a:extLst>
              <a:ext uri="{FF2B5EF4-FFF2-40B4-BE49-F238E27FC236}">
                <a16:creationId xmlns:a16="http://schemas.microsoft.com/office/drawing/2014/main" id="{F044F281-4D31-A243-91D8-00EF44C8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73" y="4865418"/>
            <a:ext cx="814583" cy="6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B00799-397A-7A41-B3F8-64A0CCC19741}"/>
              </a:ext>
            </a:extLst>
          </p:cNvPr>
          <p:cNvCxnSpPr/>
          <p:nvPr/>
        </p:nvCxnSpPr>
        <p:spPr>
          <a:xfrm>
            <a:off x="6029667" y="5379085"/>
            <a:ext cx="7805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9CCF93-1483-3F4E-8AF3-7967A5BEFAB8}"/>
              </a:ext>
            </a:extLst>
          </p:cNvPr>
          <p:cNvCxnSpPr>
            <a:cxnSpLocks/>
          </p:cNvCxnSpPr>
          <p:nvPr/>
        </p:nvCxnSpPr>
        <p:spPr>
          <a:xfrm>
            <a:off x="6017414" y="5662778"/>
            <a:ext cx="7805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E6A625-3353-2F44-8229-CD1C74E5B705}"/>
              </a:ext>
            </a:extLst>
          </p:cNvPr>
          <p:cNvSpPr txBox="1"/>
          <p:nvPr/>
        </p:nvSpPr>
        <p:spPr>
          <a:xfrm>
            <a:off x="6022043" y="49196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dump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743F-E282-7344-937A-FC87A5C78565}"/>
              </a:ext>
            </a:extLst>
          </p:cNvPr>
          <p:cNvSpPr txBox="1"/>
          <p:nvPr/>
        </p:nvSpPr>
        <p:spPr>
          <a:xfrm>
            <a:off x="6109618" y="574211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load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1FBF2FC-3CC0-3A49-B507-E3E3FE428210}"/>
              </a:ext>
            </a:extLst>
          </p:cNvPr>
          <p:cNvSpPr/>
          <p:nvPr/>
        </p:nvSpPr>
        <p:spPr>
          <a:xfrm>
            <a:off x="4136302" y="5252631"/>
            <a:ext cx="785168" cy="571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state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C9C35-F1CF-D841-8CD5-6057A6438EC9}"/>
              </a:ext>
            </a:extLst>
          </p:cNvPr>
          <p:cNvCxnSpPr>
            <a:cxnSpLocks/>
          </p:cNvCxnSpPr>
          <p:nvPr/>
        </p:nvCxnSpPr>
        <p:spPr>
          <a:xfrm>
            <a:off x="5098007" y="5379085"/>
            <a:ext cx="607662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D2B693-74B6-D942-A4A0-DD9D9B0722A7}"/>
              </a:ext>
            </a:extLst>
          </p:cNvPr>
          <p:cNvSpPr txBox="1"/>
          <p:nvPr/>
        </p:nvSpPr>
        <p:spPr>
          <a:xfrm>
            <a:off x="4896214" y="486738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encrypt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48C3E9-2270-A647-A400-32CAF38889A2}"/>
              </a:ext>
            </a:extLst>
          </p:cNvPr>
          <p:cNvCxnSpPr>
            <a:cxnSpLocks/>
          </p:cNvCxnSpPr>
          <p:nvPr/>
        </p:nvCxnSpPr>
        <p:spPr>
          <a:xfrm>
            <a:off x="5098007" y="5662778"/>
            <a:ext cx="607662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ED1D0B-6278-3346-9432-5623AB1139A4}"/>
              </a:ext>
            </a:extLst>
          </p:cNvPr>
          <p:cNvSpPr txBox="1"/>
          <p:nvPr/>
        </p:nvSpPr>
        <p:spPr>
          <a:xfrm>
            <a:off x="4905032" y="571936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decrypt</a:t>
            </a:r>
          </a:p>
        </p:txBody>
      </p:sp>
    </p:spTree>
    <p:extLst>
      <p:ext uri="{BB962C8B-B14F-4D97-AF65-F5344CB8AC3E}">
        <p14:creationId xmlns:p14="http://schemas.microsoft.com/office/powerpoint/2010/main" val="190653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73"/>
    </mc:Choice>
    <mc:Fallback>
      <p:transition spd="slow" advTm="628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BEBD-6423-8B4A-A8CA-93F0A459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167C-49D5-9F4E-8A53-A32E3542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MigSGX library: dump/load the state of enclaves</a:t>
            </a:r>
          </a:p>
          <a:p>
            <a:pPr lvl="1"/>
            <a:r>
              <a:rPr lang="en-JP" dirty="0"/>
              <a:t>Provided to application code running in each enclave</a:t>
            </a:r>
          </a:p>
          <a:p>
            <a:r>
              <a:rPr lang="en-JP" dirty="0"/>
              <a:t>MigSGX runtime: save/restore the state of enclaves</a:t>
            </a:r>
          </a:p>
          <a:p>
            <a:pPr lvl="1"/>
            <a:r>
              <a:rPr lang="en-JP" dirty="0"/>
              <a:t>Provided to each SGX application for running outside its enclaves</a:t>
            </a:r>
          </a:p>
          <a:p>
            <a:r>
              <a:rPr lang="en-JP" dirty="0"/>
              <a:t>MigSGX manager: migrate a container with enclaves</a:t>
            </a:r>
          </a:p>
          <a:p>
            <a:pPr lvl="1"/>
            <a:r>
              <a:rPr lang="en-JP" dirty="0"/>
              <a:t>Run outside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37635-4B52-C54B-8A48-377C81E4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E555CA-002C-AB48-A8F7-80E0D26A4DA3}"/>
              </a:ext>
            </a:extLst>
          </p:cNvPr>
          <p:cNvSpPr/>
          <p:nvPr/>
        </p:nvSpPr>
        <p:spPr>
          <a:xfrm>
            <a:off x="1809193" y="4274031"/>
            <a:ext cx="8573613" cy="2341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4E1DF03-7803-844A-BFD9-00AD0A027A22}"/>
              </a:ext>
            </a:extLst>
          </p:cNvPr>
          <p:cNvSpPr/>
          <p:nvPr/>
        </p:nvSpPr>
        <p:spPr>
          <a:xfrm>
            <a:off x="2150261" y="4455391"/>
            <a:ext cx="5924243" cy="1970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EB20C-E094-FD47-BC36-91B62C321315}"/>
              </a:ext>
            </a:extLst>
          </p:cNvPr>
          <p:cNvSpPr txBox="1"/>
          <p:nvPr/>
        </p:nvSpPr>
        <p:spPr>
          <a:xfrm>
            <a:off x="6767832" y="453446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FFD2B4-23FD-D14C-A41C-502C3BF4420D}"/>
              </a:ext>
            </a:extLst>
          </p:cNvPr>
          <p:cNvSpPr/>
          <p:nvPr/>
        </p:nvSpPr>
        <p:spPr>
          <a:xfrm>
            <a:off x="2439421" y="4640057"/>
            <a:ext cx="4118517" cy="1607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51D85-FB0F-6740-A391-6A1D90A9FFFE}"/>
              </a:ext>
            </a:extLst>
          </p:cNvPr>
          <p:cNvSpPr/>
          <p:nvPr/>
        </p:nvSpPr>
        <p:spPr>
          <a:xfrm>
            <a:off x="2741280" y="5070675"/>
            <a:ext cx="1527715" cy="9721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28174-01BD-AC4F-9F19-0B387C948EBD}"/>
              </a:ext>
            </a:extLst>
          </p:cNvPr>
          <p:cNvSpPr txBox="1"/>
          <p:nvPr/>
        </p:nvSpPr>
        <p:spPr>
          <a:xfrm>
            <a:off x="4630256" y="4719131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SGX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E2CD5-FF94-5D45-9871-15029167892D}"/>
              </a:ext>
            </a:extLst>
          </p:cNvPr>
          <p:cNvSpPr txBox="1"/>
          <p:nvPr/>
        </p:nvSpPr>
        <p:spPr>
          <a:xfrm>
            <a:off x="3015259" y="468043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80B66A-1AEC-3545-8AA0-071D99B8EB20}"/>
              </a:ext>
            </a:extLst>
          </p:cNvPr>
          <p:cNvSpPr/>
          <p:nvPr/>
        </p:nvSpPr>
        <p:spPr>
          <a:xfrm>
            <a:off x="2978668" y="5320253"/>
            <a:ext cx="1052939" cy="566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9B064-DDD3-AC48-BC9E-36563FD30D4F}"/>
              </a:ext>
            </a:extLst>
          </p:cNvPr>
          <p:cNvSpPr/>
          <p:nvPr/>
        </p:nvSpPr>
        <p:spPr>
          <a:xfrm>
            <a:off x="4848674" y="5320253"/>
            <a:ext cx="1126124" cy="719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DA869-FD41-C94E-80FD-31367A4345EA}"/>
              </a:ext>
            </a:extLst>
          </p:cNvPr>
          <p:cNvSpPr/>
          <p:nvPr/>
        </p:nvSpPr>
        <p:spPr>
          <a:xfrm>
            <a:off x="8641883" y="5162495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2CC93-27B7-7C4F-A150-F7A15F1F5E89}"/>
              </a:ext>
            </a:extLst>
          </p:cNvPr>
          <p:cNvSpPr txBox="1"/>
          <p:nvPr/>
        </p:nvSpPr>
        <p:spPr>
          <a:xfrm>
            <a:off x="9644656" y="435786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73910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5"/>
    </mc:Choice>
    <mc:Fallback>
      <p:transition spd="slow" advTm="511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CAB6-9DEF-A94C-A806-DAB570F2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Migration Operation at the Source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EA538-CD94-4C4C-93B5-E2CC5032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MigSGX manager requests the MigSGX runtime in each process to save the state of enclaves</a:t>
            </a:r>
          </a:p>
          <a:p>
            <a:pPr lvl="1"/>
            <a:r>
              <a:rPr lang="en-JP" dirty="0"/>
              <a:t>The runtime invokes the MigSGX library in each enclave with ECALL</a:t>
            </a:r>
          </a:p>
          <a:p>
            <a:pPr lvl="1"/>
            <a:r>
              <a:rPr lang="en-JP" dirty="0"/>
              <a:t>The library dumps enclave memory into process memory</a:t>
            </a:r>
          </a:p>
          <a:p>
            <a:r>
              <a:rPr lang="en-JP" dirty="0"/>
              <a:t>The manager transfers the process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0C851-DC4F-DA4B-BF1F-5DECF230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C2562-CFD0-8B43-98E6-2F599664DB38}"/>
              </a:ext>
            </a:extLst>
          </p:cNvPr>
          <p:cNvSpPr/>
          <p:nvPr/>
        </p:nvSpPr>
        <p:spPr>
          <a:xfrm>
            <a:off x="1236092" y="3823574"/>
            <a:ext cx="8991991" cy="2731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325DDE-E6B5-D342-ABE5-18B4C2AC056C}"/>
              </a:ext>
            </a:extLst>
          </p:cNvPr>
          <p:cNvSpPr/>
          <p:nvPr/>
        </p:nvSpPr>
        <p:spPr>
          <a:xfrm>
            <a:off x="1631788" y="4053525"/>
            <a:ext cx="6484692" cy="2259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B2414-202D-9545-BB2C-DBC318BDEF95}"/>
              </a:ext>
            </a:extLst>
          </p:cNvPr>
          <p:cNvSpPr txBox="1"/>
          <p:nvPr/>
        </p:nvSpPr>
        <p:spPr>
          <a:xfrm>
            <a:off x="6834162" y="414760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container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7781AD-AAE6-274B-A81C-99B82BB25118}"/>
              </a:ext>
            </a:extLst>
          </p:cNvPr>
          <p:cNvSpPr/>
          <p:nvPr/>
        </p:nvSpPr>
        <p:spPr>
          <a:xfrm>
            <a:off x="1920948" y="4218889"/>
            <a:ext cx="4749806" cy="19157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62F69-A757-E348-9CA2-70EB2CC17AAD}"/>
              </a:ext>
            </a:extLst>
          </p:cNvPr>
          <p:cNvSpPr/>
          <p:nvPr/>
        </p:nvSpPr>
        <p:spPr>
          <a:xfrm>
            <a:off x="2222806" y="4957553"/>
            <a:ext cx="1527715" cy="9721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2D7F7-C0F5-1042-8A08-FF5254DD755B}"/>
              </a:ext>
            </a:extLst>
          </p:cNvPr>
          <p:cNvSpPr txBox="1"/>
          <p:nvPr/>
        </p:nvSpPr>
        <p:spPr>
          <a:xfrm>
            <a:off x="5537876" y="427545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BC16E-0579-BA42-AF5B-379305D1BF55}"/>
              </a:ext>
            </a:extLst>
          </p:cNvPr>
          <p:cNvSpPr txBox="1"/>
          <p:nvPr/>
        </p:nvSpPr>
        <p:spPr>
          <a:xfrm>
            <a:off x="2496785" y="456730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206F03-541B-9947-921B-64323830F6DA}"/>
              </a:ext>
            </a:extLst>
          </p:cNvPr>
          <p:cNvSpPr/>
          <p:nvPr/>
        </p:nvSpPr>
        <p:spPr>
          <a:xfrm>
            <a:off x="2460194" y="5207131"/>
            <a:ext cx="1052939" cy="566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B4A2F-4185-894C-A9CB-F69B0832D39B}"/>
              </a:ext>
            </a:extLst>
          </p:cNvPr>
          <p:cNvSpPr/>
          <p:nvPr/>
        </p:nvSpPr>
        <p:spPr>
          <a:xfrm>
            <a:off x="4795041" y="5310785"/>
            <a:ext cx="1126124" cy="66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C8051-1EF0-4740-85AA-F992BCFAFB08}"/>
              </a:ext>
            </a:extLst>
          </p:cNvPr>
          <p:cNvSpPr/>
          <p:nvPr/>
        </p:nvSpPr>
        <p:spPr>
          <a:xfrm>
            <a:off x="8603443" y="4847170"/>
            <a:ext cx="1242530" cy="719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MigSGX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FF78F-B0CF-C244-BCD5-94C1779C0622}"/>
              </a:ext>
            </a:extLst>
          </p:cNvPr>
          <p:cNvSpPr txBox="1"/>
          <p:nvPr/>
        </p:nvSpPr>
        <p:spPr>
          <a:xfrm>
            <a:off x="8770083" y="392065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source host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74B87A-3F99-624C-A4C1-69576E7A36E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921165" y="5368632"/>
            <a:ext cx="2682278" cy="273239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DAF598-0F1A-4246-8706-E9EFAA25E27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531105" y="5641870"/>
            <a:ext cx="1263936" cy="1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6AAD5DE-C1DB-BD4C-B57F-7C06F0DE24AF}"/>
              </a:ext>
            </a:extLst>
          </p:cNvPr>
          <p:cNvSpPr/>
          <p:nvPr/>
        </p:nvSpPr>
        <p:spPr>
          <a:xfrm>
            <a:off x="4242790" y="4427017"/>
            <a:ext cx="1104502" cy="677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dumped</a:t>
            </a:r>
          </a:p>
          <a:p>
            <a:pPr algn="ctr"/>
            <a:r>
              <a:rPr lang="en-JP" dirty="0"/>
              <a:t>memory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87DE87-0955-1F4A-AC7F-0352A50D40F7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531105" y="4765720"/>
            <a:ext cx="711685" cy="602912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4EE607-9939-3344-9B60-E44B85C3BA98}"/>
              </a:ext>
            </a:extLst>
          </p:cNvPr>
          <p:cNvSpPr txBox="1"/>
          <p:nvPr/>
        </p:nvSpPr>
        <p:spPr>
          <a:xfrm>
            <a:off x="3468025" y="44048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dump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DCD70-A22E-B44D-A434-ECE1EDDA8B26}"/>
              </a:ext>
            </a:extLst>
          </p:cNvPr>
          <p:cNvSpPr txBox="1"/>
          <p:nvPr/>
        </p:nvSpPr>
        <p:spPr>
          <a:xfrm>
            <a:off x="3824841" y="56530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ECALL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450442-2346-3845-9EEA-0FA73649BC5E}"/>
              </a:ext>
            </a:extLst>
          </p:cNvPr>
          <p:cNvSpPr txBox="1"/>
          <p:nvPr/>
        </p:nvSpPr>
        <p:spPr>
          <a:xfrm>
            <a:off x="6821644" y="555791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1. request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AD6AD4-3905-A244-BDBB-91B33B8E37F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9845973" y="5207130"/>
            <a:ext cx="1126827" cy="1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A1F6194-1E9C-4447-B0C2-0E3006DEE058}"/>
              </a:ext>
            </a:extLst>
          </p:cNvPr>
          <p:cNvSpPr txBox="1"/>
          <p:nvPr/>
        </p:nvSpPr>
        <p:spPr>
          <a:xfrm>
            <a:off x="10333687" y="47350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>
                <a:solidFill>
                  <a:srgbClr val="FF0000"/>
                </a:solidFill>
              </a:rPr>
              <a:t>3. transfer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AB56B58-8CC9-A442-A864-8AB5ACF91241}"/>
              </a:ext>
            </a:extLst>
          </p:cNvPr>
          <p:cNvCxnSpPr>
            <a:cxnSpLocks/>
          </p:cNvCxnSpPr>
          <p:nvPr/>
        </p:nvCxnSpPr>
        <p:spPr>
          <a:xfrm>
            <a:off x="6670754" y="5036737"/>
            <a:ext cx="1932689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A3C6A2D-91C9-A440-A63B-6306DE26D793}"/>
              </a:ext>
            </a:extLst>
          </p:cNvPr>
          <p:cNvSpPr txBox="1"/>
          <p:nvPr/>
        </p:nvSpPr>
        <p:spPr>
          <a:xfrm>
            <a:off x="6960043" y="460285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0000"/>
                </a:solidFill>
              </a:rPr>
              <a:t>2. save</a:t>
            </a:r>
          </a:p>
        </p:txBody>
      </p:sp>
    </p:spTree>
    <p:extLst>
      <p:ext uri="{BB962C8B-B14F-4D97-AF65-F5344CB8AC3E}">
        <p14:creationId xmlns:p14="http://schemas.microsoft.com/office/powerpoint/2010/main" val="350256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85"/>
    </mc:Choice>
    <mc:Fallback>
      <p:transition spd="slow" advTm="5128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28575" cmpd="sng">
          <a:solidFill>
            <a:schemeClr val="tx1"/>
          </a:solidFill>
          <a:headEnd type="none" w="med" len="med"/>
          <a:tailEnd type="arrow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147283</TotalTime>
  <Words>4841</Words>
  <Application>Microsoft Macintosh PowerPoint</Application>
  <PresentationFormat>Widescreen</PresentationFormat>
  <Paragraphs>623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Tahoma</vt:lpstr>
      <vt:lpstr>エッセンシャル</vt:lpstr>
      <vt:lpstr>MigSGX: A Migration Mechanism for Containers Including SGX Applications</vt:lpstr>
      <vt:lpstr>Container Clouds</vt:lpstr>
      <vt:lpstr>Information Leakage</vt:lpstr>
      <vt:lpstr>Trusted Execution Environment</vt:lpstr>
      <vt:lpstr>Container Migration</vt:lpstr>
      <vt:lpstr>Migration Issue</vt:lpstr>
      <vt:lpstr>Our Approach: MigSGX</vt:lpstr>
      <vt:lpstr>System Components</vt:lpstr>
      <vt:lpstr>Migration Operation at the Source Host</vt:lpstr>
      <vt:lpstr>Migration Operation at the Destination Host</vt:lpstr>
      <vt:lpstr>Dumped Enclave Memory</vt:lpstr>
      <vt:lpstr>Enclave Memory Management</vt:lpstr>
      <vt:lpstr>Supporting Large Enclave Memory</vt:lpstr>
      <vt:lpstr>Pipelined Save/Restore</vt:lpstr>
      <vt:lpstr>Secure Communication</vt:lpstr>
      <vt:lpstr>Parasite Code Injection</vt:lpstr>
      <vt:lpstr>Key Management</vt:lpstr>
      <vt:lpstr>Experiments</vt:lpstr>
      <vt:lpstr>Migration Performance</vt:lpstr>
      <vt:lpstr>Breakdown</vt:lpstr>
      <vt:lpstr>Memory Usage (14 GB of enclave memory)</vt:lpstr>
      <vt:lpstr>Memory Usage (16 GB of enclave memory)</vt:lpstr>
      <vt:lpstr>Related Work</vt:lpstr>
      <vt:lpstr>Conclusion</vt:lpstr>
      <vt:lpstr>CPU Usage (16 GB of enclave memory)</vt:lpstr>
    </vt:vector>
  </TitlesOfParts>
  <Company>Kyushu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kourai kenichi</cp:lastModifiedBy>
  <cp:revision>2557</cp:revision>
  <cp:lastPrinted>2019-08-17T14:50:09Z</cp:lastPrinted>
  <dcterms:created xsi:type="dcterms:W3CDTF">2014-07-04T01:06:17Z</dcterms:created>
  <dcterms:modified xsi:type="dcterms:W3CDTF">2021-12-07T01:32:17Z</dcterms:modified>
</cp:coreProperties>
</file>