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408" r:id="rId3"/>
    <p:sldId id="376" r:id="rId4"/>
    <p:sldId id="377" r:id="rId5"/>
    <p:sldId id="378" r:id="rId6"/>
    <p:sldId id="380" r:id="rId7"/>
    <p:sldId id="382" r:id="rId8"/>
    <p:sldId id="399" r:id="rId9"/>
    <p:sldId id="390" r:id="rId10"/>
    <p:sldId id="381" r:id="rId11"/>
    <p:sldId id="407" r:id="rId12"/>
    <p:sldId id="392" r:id="rId13"/>
    <p:sldId id="372" r:id="rId14"/>
    <p:sldId id="401" r:id="rId15"/>
    <p:sldId id="406" r:id="rId16"/>
    <p:sldId id="409" r:id="rId17"/>
    <p:sldId id="374" r:id="rId18"/>
    <p:sldId id="389" r:id="rId19"/>
    <p:sldId id="3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B7AC"/>
    <a:srgbClr val="13CDD2"/>
    <a:srgbClr val="EB9396"/>
    <a:srgbClr val="16A9B3"/>
    <a:srgbClr val="12D1CE"/>
    <a:srgbClr val="01CF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521FA5-865F-914C-B3A3-6F439EEE04F7}" v="129" dt="2022-02-15T00:04:44.0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04" autoAdjust="0"/>
    <p:restoredTop sz="92245" autoAdjust="0"/>
  </p:normalViewPr>
  <p:slideViewPr>
    <p:cSldViewPr snapToGrid="0">
      <p:cViewPr varScale="1">
        <p:scale>
          <a:sx n="118" d="100"/>
          <a:sy n="118" d="100"/>
        </p:scale>
        <p:origin x="736" y="192"/>
      </p:cViewPr>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wamura Takumi" userId="513e7a3d80341f72" providerId="LiveId" clId="{CB51D80D-CCC8-9846-BFA8-87D60B00A72D}"/>
    <pc:docChg chg="undo custSel addSld delSld modSld sldOrd">
      <pc:chgData name="Kawamura Takumi" userId="513e7a3d80341f72" providerId="LiveId" clId="{CB51D80D-CCC8-9846-BFA8-87D60B00A72D}" dt="2022-02-07T20:42:04.346" v="7998" actId="1076"/>
      <pc:docMkLst>
        <pc:docMk/>
      </pc:docMkLst>
      <pc:sldChg chg="modSp mod">
        <pc:chgData name="Kawamura Takumi" userId="513e7a3d80341f72" providerId="LiveId" clId="{CB51D80D-CCC8-9846-BFA8-87D60B00A72D}" dt="2022-02-07T04:04:44.420" v="90" actId="1076"/>
        <pc:sldMkLst>
          <pc:docMk/>
          <pc:sldMk cId="2453436435" sldId="256"/>
        </pc:sldMkLst>
        <pc:spChg chg="mod">
          <ac:chgData name="Kawamura Takumi" userId="513e7a3d80341f72" providerId="LiveId" clId="{CB51D80D-CCC8-9846-BFA8-87D60B00A72D}" dt="2022-02-07T04:03:06.599" v="55" actId="20577"/>
          <ac:spMkLst>
            <pc:docMk/>
            <pc:sldMk cId="2453436435" sldId="256"/>
            <ac:spMk id="2" creationId="{0EC90C22-527E-4410-B15E-2990C7147ACF}"/>
          </ac:spMkLst>
        </pc:spChg>
        <pc:spChg chg="mod">
          <ac:chgData name="Kawamura Takumi" userId="513e7a3d80341f72" providerId="LiveId" clId="{CB51D80D-CCC8-9846-BFA8-87D60B00A72D}" dt="2022-02-07T04:04:44.420" v="90" actId="1076"/>
          <ac:spMkLst>
            <pc:docMk/>
            <pc:sldMk cId="2453436435" sldId="256"/>
            <ac:spMk id="3" creationId="{6EBA960C-1AE3-4981-ACF1-ACBACCAD6E16}"/>
          </ac:spMkLst>
        </pc:spChg>
      </pc:sldChg>
      <pc:sldChg chg="del">
        <pc:chgData name="Kawamura Takumi" userId="513e7a3d80341f72" providerId="LiveId" clId="{CB51D80D-CCC8-9846-BFA8-87D60B00A72D}" dt="2022-02-07T04:13:56.118" v="93" actId="2696"/>
        <pc:sldMkLst>
          <pc:docMk/>
          <pc:sldMk cId="2525795995" sldId="281"/>
        </pc:sldMkLst>
      </pc:sldChg>
      <pc:sldChg chg="del">
        <pc:chgData name="Kawamura Takumi" userId="513e7a3d80341f72" providerId="LiveId" clId="{CB51D80D-CCC8-9846-BFA8-87D60B00A72D}" dt="2022-02-07T04:13:56.118" v="93" actId="2696"/>
        <pc:sldMkLst>
          <pc:docMk/>
          <pc:sldMk cId="639769850" sldId="310"/>
        </pc:sldMkLst>
      </pc:sldChg>
      <pc:sldChg chg="del">
        <pc:chgData name="Kawamura Takumi" userId="513e7a3d80341f72" providerId="LiveId" clId="{CB51D80D-CCC8-9846-BFA8-87D60B00A72D}" dt="2022-02-07T04:13:56.118" v="93" actId="2696"/>
        <pc:sldMkLst>
          <pc:docMk/>
          <pc:sldMk cId="3187239068" sldId="313"/>
        </pc:sldMkLst>
      </pc:sldChg>
      <pc:sldChg chg="del">
        <pc:chgData name="Kawamura Takumi" userId="513e7a3d80341f72" providerId="LiveId" clId="{CB51D80D-CCC8-9846-BFA8-87D60B00A72D}" dt="2022-02-07T04:13:56.118" v="93" actId="2696"/>
        <pc:sldMkLst>
          <pc:docMk/>
          <pc:sldMk cId="1759104584" sldId="320"/>
        </pc:sldMkLst>
      </pc:sldChg>
      <pc:sldChg chg="del">
        <pc:chgData name="Kawamura Takumi" userId="513e7a3d80341f72" providerId="LiveId" clId="{CB51D80D-CCC8-9846-BFA8-87D60B00A72D}" dt="2022-02-07T04:13:56.118" v="93" actId="2696"/>
        <pc:sldMkLst>
          <pc:docMk/>
          <pc:sldMk cId="3293381344" sldId="341"/>
        </pc:sldMkLst>
      </pc:sldChg>
      <pc:sldChg chg="del">
        <pc:chgData name="Kawamura Takumi" userId="513e7a3d80341f72" providerId="LiveId" clId="{CB51D80D-CCC8-9846-BFA8-87D60B00A72D}" dt="2022-02-07T04:13:56.118" v="93" actId="2696"/>
        <pc:sldMkLst>
          <pc:docMk/>
          <pc:sldMk cId="620671184" sldId="344"/>
        </pc:sldMkLst>
      </pc:sldChg>
      <pc:sldChg chg="del">
        <pc:chgData name="Kawamura Takumi" userId="513e7a3d80341f72" providerId="LiveId" clId="{CB51D80D-CCC8-9846-BFA8-87D60B00A72D}" dt="2022-02-07T04:13:56.118" v="93" actId="2696"/>
        <pc:sldMkLst>
          <pc:docMk/>
          <pc:sldMk cId="4185615671" sldId="345"/>
        </pc:sldMkLst>
      </pc:sldChg>
      <pc:sldChg chg="del">
        <pc:chgData name="Kawamura Takumi" userId="513e7a3d80341f72" providerId="LiveId" clId="{CB51D80D-CCC8-9846-BFA8-87D60B00A72D}" dt="2022-02-07T04:13:56.118" v="93" actId="2696"/>
        <pc:sldMkLst>
          <pc:docMk/>
          <pc:sldMk cId="2537294805" sldId="346"/>
        </pc:sldMkLst>
      </pc:sldChg>
      <pc:sldChg chg="del">
        <pc:chgData name="Kawamura Takumi" userId="513e7a3d80341f72" providerId="LiveId" clId="{CB51D80D-CCC8-9846-BFA8-87D60B00A72D}" dt="2022-02-07T04:13:56.118" v="93" actId="2696"/>
        <pc:sldMkLst>
          <pc:docMk/>
          <pc:sldMk cId="3485735328" sldId="347"/>
        </pc:sldMkLst>
      </pc:sldChg>
      <pc:sldChg chg="del">
        <pc:chgData name="Kawamura Takumi" userId="513e7a3d80341f72" providerId="LiveId" clId="{CB51D80D-CCC8-9846-BFA8-87D60B00A72D}" dt="2022-02-07T04:13:56.118" v="93" actId="2696"/>
        <pc:sldMkLst>
          <pc:docMk/>
          <pc:sldMk cId="2521804764" sldId="349"/>
        </pc:sldMkLst>
      </pc:sldChg>
      <pc:sldChg chg="del">
        <pc:chgData name="Kawamura Takumi" userId="513e7a3d80341f72" providerId="LiveId" clId="{CB51D80D-CCC8-9846-BFA8-87D60B00A72D}" dt="2022-02-07T04:13:56.118" v="93" actId="2696"/>
        <pc:sldMkLst>
          <pc:docMk/>
          <pc:sldMk cId="421154072" sldId="350"/>
        </pc:sldMkLst>
      </pc:sldChg>
      <pc:sldChg chg="del">
        <pc:chgData name="Kawamura Takumi" userId="513e7a3d80341f72" providerId="LiveId" clId="{CB51D80D-CCC8-9846-BFA8-87D60B00A72D}" dt="2022-02-07T04:13:56.118" v="93" actId="2696"/>
        <pc:sldMkLst>
          <pc:docMk/>
          <pc:sldMk cId="2862055147" sldId="351"/>
        </pc:sldMkLst>
      </pc:sldChg>
      <pc:sldChg chg="del">
        <pc:chgData name="Kawamura Takumi" userId="513e7a3d80341f72" providerId="LiveId" clId="{CB51D80D-CCC8-9846-BFA8-87D60B00A72D}" dt="2022-02-07T04:13:56.118" v="93" actId="2696"/>
        <pc:sldMkLst>
          <pc:docMk/>
          <pc:sldMk cId="3433337081" sldId="354"/>
        </pc:sldMkLst>
      </pc:sldChg>
      <pc:sldChg chg="del">
        <pc:chgData name="Kawamura Takumi" userId="513e7a3d80341f72" providerId="LiveId" clId="{CB51D80D-CCC8-9846-BFA8-87D60B00A72D}" dt="2022-02-07T04:13:56.118" v="93" actId="2696"/>
        <pc:sldMkLst>
          <pc:docMk/>
          <pc:sldMk cId="4204255963" sldId="355"/>
        </pc:sldMkLst>
      </pc:sldChg>
      <pc:sldChg chg="del">
        <pc:chgData name="Kawamura Takumi" userId="513e7a3d80341f72" providerId="LiveId" clId="{CB51D80D-CCC8-9846-BFA8-87D60B00A72D}" dt="2022-02-07T04:13:56.118" v="93" actId="2696"/>
        <pc:sldMkLst>
          <pc:docMk/>
          <pc:sldMk cId="394578127" sldId="357"/>
        </pc:sldMkLst>
      </pc:sldChg>
      <pc:sldChg chg="del">
        <pc:chgData name="Kawamura Takumi" userId="513e7a3d80341f72" providerId="LiveId" clId="{CB51D80D-CCC8-9846-BFA8-87D60B00A72D}" dt="2022-02-07T04:13:56.118" v="93" actId="2696"/>
        <pc:sldMkLst>
          <pc:docMk/>
          <pc:sldMk cId="1773416840" sldId="363"/>
        </pc:sldMkLst>
      </pc:sldChg>
      <pc:sldChg chg="del">
        <pc:chgData name="Kawamura Takumi" userId="513e7a3d80341f72" providerId="LiveId" clId="{CB51D80D-CCC8-9846-BFA8-87D60B00A72D}" dt="2022-02-07T04:13:56.118" v="93" actId="2696"/>
        <pc:sldMkLst>
          <pc:docMk/>
          <pc:sldMk cId="3576399199" sldId="364"/>
        </pc:sldMkLst>
      </pc:sldChg>
      <pc:sldChg chg="del">
        <pc:chgData name="Kawamura Takumi" userId="513e7a3d80341f72" providerId="LiveId" clId="{CB51D80D-CCC8-9846-BFA8-87D60B00A72D}" dt="2022-02-07T04:13:56.118" v="93" actId="2696"/>
        <pc:sldMkLst>
          <pc:docMk/>
          <pc:sldMk cId="3459999098" sldId="369"/>
        </pc:sldMkLst>
      </pc:sldChg>
      <pc:sldChg chg="del">
        <pc:chgData name="Kawamura Takumi" userId="513e7a3d80341f72" providerId="LiveId" clId="{CB51D80D-CCC8-9846-BFA8-87D60B00A72D}" dt="2022-02-07T04:13:59.041" v="95" actId="2696"/>
        <pc:sldMkLst>
          <pc:docMk/>
          <pc:sldMk cId="1311030657" sldId="371"/>
        </pc:sldMkLst>
      </pc:sldChg>
      <pc:sldChg chg="addSp modSp new mod ord">
        <pc:chgData name="Kawamura Takumi" userId="513e7a3d80341f72" providerId="LiveId" clId="{CB51D80D-CCC8-9846-BFA8-87D60B00A72D}" dt="2022-02-07T20:18:11.332" v="7786" actId="1076"/>
        <pc:sldMkLst>
          <pc:docMk/>
          <pc:sldMk cId="481048206" sldId="372"/>
        </pc:sldMkLst>
        <pc:spChg chg="mod">
          <ac:chgData name="Kawamura Takumi" userId="513e7a3d80341f72" providerId="LiveId" clId="{CB51D80D-CCC8-9846-BFA8-87D60B00A72D}" dt="2022-02-07T04:26:24.320" v="115" actId="20577"/>
          <ac:spMkLst>
            <pc:docMk/>
            <pc:sldMk cId="481048206" sldId="372"/>
            <ac:spMk id="2" creationId="{47F0DBE1-B7BE-D342-B7AC-E212A012A073}"/>
          </ac:spMkLst>
        </pc:spChg>
        <pc:spChg chg="mod">
          <ac:chgData name="Kawamura Takumi" userId="513e7a3d80341f72" providerId="LiveId" clId="{CB51D80D-CCC8-9846-BFA8-87D60B00A72D}" dt="2022-02-07T18:49:10.163" v="7038" actId="20577"/>
          <ac:spMkLst>
            <pc:docMk/>
            <pc:sldMk cId="481048206" sldId="372"/>
            <ac:spMk id="3" creationId="{17324FAE-BA22-784C-A302-1F0F45EFA3EF}"/>
          </ac:spMkLst>
        </pc:spChg>
        <pc:graphicFrameChg chg="add mod modGraphic">
          <ac:chgData name="Kawamura Takumi" userId="513e7a3d80341f72" providerId="LiveId" clId="{CB51D80D-CCC8-9846-BFA8-87D60B00A72D}" dt="2022-02-07T20:18:11.332" v="7786" actId="1076"/>
          <ac:graphicFrameMkLst>
            <pc:docMk/>
            <pc:sldMk cId="481048206" sldId="372"/>
            <ac:graphicFrameMk id="5" creationId="{876EFC7E-A254-4346-B7CD-7E1A02B1E501}"/>
          </ac:graphicFrameMkLst>
        </pc:graphicFrameChg>
        <pc:graphicFrameChg chg="add mod modGraphic">
          <ac:chgData name="Kawamura Takumi" userId="513e7a3d80341f72" providerId="LiveId" clId="{CB51D80D-CCC8-9846-BFA8-87D60B00A72D}" dt="2022-02-07T20:18:11.332" v="7786" actId="1076"/>
          <ac:graphicFrameMkLst>
            <pc:docMk/>
            <pc:sldMk cId="481048206" sldId="372"/>
            <ac:graphicFrameMk id="6" creationId="{38E78147-2B8F-A346-A4B4-2F5D7290EA1B}"/>
          </ac:graphicFrameMkLst>
        </pc:graphicFrameChg>
      </pc:sldChg>
      <pc:sldChg chg="del">
        <pc:chgData name="Kawamura Takumi" userId="513e7a3d80341f72" providerId="LiveId" clId="{CB51D80D-CCC8-9846-BFA8-87D60B00A72D}" dt="2022-02-07T04:13:56.118" v="93" actId="2696"/>
        <pc:sldMkLst>
          <pc:docMk/>
          <pc:sldMk cId="257700057" sldId="373"/>
        </pc:sldMkLst>
      </pc:sldChg>
      <pc:sldChg chg="modSp new mod">
        <pc:chgData name="Kawamura Takumi" userId="513e7a3d80341f72" providerId="LiveId" clId="{CB51D80D-CCC8-9846-BFA8-87D60B00A72D}" dt="2022-02-07T20:23:08.980" v="7789" actId="404"/>
        <pc:sldMkLst>
          <pc:docMk/>
          <pc:sldMk cId="3453774019" sldId="373"/>
        </pc:sldMkLst>
        <pc:spChg chg="mod">
          <ac:chgData name="Kawamura Takumi" userId="513e7a3d80341f72" providerId="LiveId" clId="{CB51D80D-CCC8-9846-BFA8-87D60B00A72D}" dt="2022-02-07T04:35:47.546" v="133" actId="20577"/>
          <ac:spMkLst>
            <pc:docMk/>
            <pc:sldMk cId="3453774019" sldId="373"/>
            <ac:spMk id="2" creationId="{9A1C4D19-3435-1141-9269-1FE34D7B8CDA}"/>
          </ac:spMkLst>
        </pc:spChg>
        <pc:spChg chg="mod">
          <ac:chgData name="Kawamura Takumi" userId="513e7a3d80341f72" providerId="LiveId" clId="{CB51D80D-CCC8-9846-BFA8-87D60B00A72D}" dt="2022-02-07T20:23:08.980" v="7789" actId="404"/>
          <ac:spMkLst>
            <pc:docMk/>
            <pc:sldMk cId="3453774019" sldId="373"/>
            <ac:spMk id="3" creationId="{CED8818A-7D5E-904B-B440-DCE5BAC92BB6}"/>
          </ac:spMkLst>
        </pc:spChg>
      </pc:sldChg>
      <pc:sldChg chg="modSp new mod">
        <pc:chgData name="Kawamura Takumi" userId="513e7a3d80341f72" providerId="LiveId" clId="{CB51D80D-CCC8-9846-BFA8-87D60B00A72D}" dt="2022-02-07T16:43:35.238" v="6710" actId="20577"/>
        <pc:sldMkLst>
          <pc:docMk/>
          <pc:sldMk cId="640888879" sldId="374"/>
        </pc:sldMkLst>
        <pc:spChg chg="mod">
          <ac:chgData name="Kawamura Takumi" userId="513e7a3d80341f72" providerId="LiveId" clId="{CB51D80D-CCC8-9846-BFA8-87D60B00A72D}" dt="2022-02-07T04:14:04.150" v="104" actId="20577"/>
          <ac:spMkLst>
            <pc:docMk/>
            <pc:sldMk cId="640888879" sldId="374"/>
            <ac:spMk id="2" creationId="{58A6CD9C-D1C2-5044-A0BF-0E2A7737A506}"/>
          </ac:spMkLst>
        </pc:spChg>
        <pc:spChg chg="mod">
          <ac:chgData name="Kawamura Takumi" userId="513e7a3d80341f72" providerId="LiveId" clId="{CB51D80D-CCC8-9846-BFA8-87D60B00A72D}" dt="2022-02-07T16:43:35.238" v="6710" actId="20577"/>
          <ac:spMkLst>
            <pc:docMk/>
            <pc:sldMk cId="640888879" sldId="374"/>
            <ac:spMk id="3" creationId="{DFF7B8AB-CF46-164A-82FF-439DEFFC1A07}"/>
          </ac:spMkLst>
        </pc:spChg>
      </pc:sldChg>
      <pc:sldChg chg="addSp modSp new mod modAnim">
        <pc:chgData name="Kawamura Takumi" userId="513e7a3d80341f72" providerId="LiveId" clId="{CB51D80D-CCC8-9846-BFA8-87D60B00A72D}" dt="2022-02-07T20:25:08.062" v="7807" actId="207"/>
        <pc:sldMkLst>
          <pc:docMk/>
          <pc:sldMk cId="3459827365" sldId="375"/>
        </pc:sldMkLst>
        <pc:spChg chg="mod">
          <ac:chgData name="Kawamura Takumi" userId="513e7a3d80341f72" providerId="LiveId" clId="{CB51D80D-CCC8-9846-BFA8-87D60B00A72D}" dt="2022-02-07T05:28:35.819" v="840" actId="20577"/>
          <ac:spMkLst>
            <pc:docMk/>
            <pc:sldMk cId="3459827365" sldId="375"/>
            <ac:spMk id="2" creationId="{E3B4F1CF-A6D6-1E45-A163-2586E73AD118}"/>
          </ac:spMkLst>
        </pc:spChg>
        <pc:spChg chg="mod">
          <ac:chgData name="Kawamura Takumi" userId="513e7a3d80341f72" providerId="LiveId" clId="{CB51D80D-CCC8-9846-BFA8-87D60B00A72D}" dt="2022-02-07T05:25:51.689" v="819" actId="20577"/>
          <ac:spMkLst>
            <pc:docMk/>
            <pc:sldMk cId="3459827365" sldId="375"/>
            <ac:spMk id="3" creationId="{8925CD2F-719E-E24E-8CB3-2509E891E490}"/>
          </ac:spMkLst>
        </pc:spChg>
        <pc:spChg chg="add mod">
          <ac:chgData name="Kawamura Takumi" userId="513e7a3d80341f72" providerId="LiveId" clId="{CB51D80D-CCC8-9846-BFA8-87D60B00A72D}" dt="2022-02-07T20:24:31.632" v="7805" actId="207"/>
          <ac:spMkLst>
            <pc:docMk/>
            <pc:sldMk cId="3459827365" sldId="375"/>
            <ac:spMk id="5" creationId="{2B7697B6-F631-DB47-A76D-522FAAA59AB9}"/>
          </ac:spMkLst>
        </pc:spChg>
        <pc:spChg chg="add mod">
          <ac:chgData name="Kawamura Takumi" userId="513e7a3d80341f72" providerId="LiveId" clId="{CB51D80D-CCC8-9846-BFA8-87D60B00A72D}" dt="2022-02-07T20:25:08.062" v="7807" actId="207"/>
          <ac:spMkLst>
            <pc:docMk/>
            <pc:sldMk cId="3459827365" sldId="375"/>
            <ac:spMk id="6" creationId="{C806EAE7-976A-9F4E-A6BB-189F0B33437F}"/>
          </ac:spMkLst>
        </pc:spChg>
        <pc:spChg chg="add mod">
          <ac:chgData name="Kawamura Takumi" userId="513e7a3d80341f72" providerId="LiveId" clId="{CB51D80D-CCC8-9846-BFA8-87D60B00A72D}" dt="2022-02-07T18:54:29.605" v="7040"/>
          <ac:spMkLst>
            <pc:docMk/>
            <pc:sldMk cId="3459827365" sldId="375"/>
            <ac:spMk id="7" creationId="{696D00F5-CA2C-F84D-933E-BC1CB55E0503}"/>
          </ac:spMkLst>
        </pc:spChg>
        <pc:spChg chg="add mod">
          <ac:chgData name="Kawamura Takumi" userId="513e7a3d80341f72" providerId="LiveId" clId="{CB51D80D-CCC8-9846-BFA8-87D60B00A72D}" dt="2022-02-07T18:54:29.605" v="7040"/>
          <ac:spMkLst>
            <pc:docMk/>
            <pc:sldMk cId="3459827365" sldId="375"/>
            <ac:spMk id="10" creationId="{DE2E7F40-81B6-4241-B305-5CBB9AE33196}"/>
          </ac:spMkLst>
        </pc:spChg>
        <pc:spChg chg="add mod">
          <ac:chgData name="Kawamura Takumi" userId="513e7a3d80341f72" providerId="LiveId" clId="{CB51D80D-CCC8-9846-BFA8-87D60B00A72D}" dt="2022-02-07T19:02:20.128" v="7098" actId="1076"/>
          <ac:spMkLst>
            <pc:docMk/>
            <pc:sldMk cId="3459827365" sldId="375"/>
            <ac:spMk id="14" creationId="{905CD2C9-6A85-C646-A59C-D68EB9265BBC}"/>
          </ac:spMkLst>
        </pc:spChg>
        <pc:spChg chg="add mod">
          <ac:chgData name="Kawamura Takumi" userId="513e7a3d80341f72" providerId="LiveId" clId="{CB51D80D-CCC8-9846-BFA8-87D60B00A72D}" dt="2022-02-07T18:54:29.605" v="7040"/>
          <ac:spMkLst>
            <pc:docMk/>
            <pc:sldMk cId="3459827365" sldId="375"/>
            <ac:spMk id="15" creationId="{63AC94BB-0EC9-184C-BC4C-ADDE81937B8C}"/>
          </ac:spMkLst>
        </pc:spChg>
        <pc:spChg chg="add mod">
          <ac:chgData name="Kawamura Takumi" userId="513e7a3d80341f72" providerId="LiveId" clId="{CB51D80D-CCC8-9846-BFA8-87D60B00A72D}" dt="2022-02-07T18:54:29.605" v="7040"/>
          <ac:spMkLst>
            <pc:docMk/>
            <pc:sldMk cId="3459827365" sldId="375"/>
            <ac:spMk id="16" creationId="{C4316911-CEBD-8F45-BEA9-E92E64E1357C}"/>
          </ac:spMkLst>
        </pc:spChg>
        <pc:spChg chg="add mod">
          <ac:chgData name="Kawamura Takumi" userId="513e7a3d80341f72" providerId="LiveId" clId="{CB51D80D-CCC8-9846-BFA8-87D60B00A72D}" dt="2022-02-07T18:54:29.605" v="7040"/>
          <ac:spMkLst>
            <pc:docMk/>
            <pc:sldMk cId="3459827365" sldId="375"/>
            <ac:spMk id="17" creationId="{90A9EE9B-E745-7040-8516-478E01C3DD57}"/>
          </ac:spMkLst>
        </pc:spChg>
        <pc:spChg chg="add mod">
          <ac:chgData name="Kawamura Takumi" userId="513e7a3d80341f72" providerId="LiveId" clId="{CB51D80D-CCC8-9846-BFA8-87D60B00A72D}" dt="2022-02-07T19:13:53.463" v="7155" actId="207"/>
          <ac:spMkLst>
            <pc:docMk/>
            <pc:sldMk cId="3459827365" sldId="375"/>
            <ac:spMk id="18" creationId="{C77F0999-8158-9242-8925-45D3FB8CAAF0}"/>
          </ac:spMkLst>
        </pc:spChg>
        <pc:spChg chg="add mod">
          <ac:chgData name="Kawamura Takumi" userId="513e7a3d80341f72" providerId="LiveId" clId="{CB51D80D-CCC8-9846-BFA8-87D60B00A72D}" dt="2022-02-07T18:54:29.605" v="7040"/>
          <ac:spMkLst>
            <pc:docMk/>
            <pc:sldMk cId="3459827365" sldId="375"/>
            <ac:spMk id="19" creationId="{AAEA797C-7A2D-0640-842B-B9C219E2E86A}"/>
          </ac:spMkLst>
        </pc:spChg>
        <pc:spChg chg="add mod">
          <ac:chgData name="Kawamura Takumi" userId="513e7a3d80341f72" providerId="LiveId" clId="{CB51D80D-CCC8-9846-BFA8-87D60B00A72D}" dt="2022-02-07T18:54:29.605" v="7040"/>
          <ac:spMkLst>
            <pc:docMk/>
            <pc:sldMk cId="3459827365" sldId="375"/>
            <ac:spMk id="20" creationId="{66F5702B-398E-994F-B6D4-924F0CFC396E}"/>
          </ac:spMkLst>
        </pc:spChg>
        <pc:picChg chg="add mod">
          <ac:chgData name="Kawamura Takumi" userId="513e7a3d80341f72" providerId="LiveId" clId="{CB51D80D-CCC8-9846-BFA8-87D60B00A72D}" dt="2022-02-07T18:54:29.605" v="7040"/>
          <ac:picMkLst>
            <pc:docMk/>
            <pc:sldMk cId="3459827365" sldId="375"/>
            <ac:picMk id="9" creationId="{C13A9AEE-1E92-5C45-9CC1-0926802220D5}"/>
          </ac:picMkLst>
        </pc:picChg>
        <pc:picChg chg="add mod">
          <ac:chgData name="Kawamura Takumi" userId="513e7a3d80341f72" providerId="LiveId" clId="{CB51D80D-CCC8-9846-BFA8-87D60B00A72D}" dt="2022-02-07T18:54:29.605" v="7040"/>
          <ac:picMkLst>
            <pc:docMk/>
            <pc:sldMk cId="3459827365" sldId="375"/>
            <ac:picMk id="11" creationId="{BC60BBEC-65D3-9049-A124-6DED67248975}"/>
          </ac:picMkLst>
        </pc:picChg>
        <pc:cxnChg chg="add mod">
          <ac:chgData name="Kawamura Takumi" userId="513e7a3d80341f72" providerId="LiveId" clId="{CB51D80D-CCC8-9846-BFA8-87D60B00A72D}" dt="2022-02-07T19:05:16.689" v="7118" actId="14100"/>
          <ac:cxnSpMkLst>
            <pc:docMk/>
            <pc:sldMk cId="3459827365" sldId="375"/>
            <ac:cxnSpMk id="8" creationId="{DD9C19CE-9606-8F4B-8143-63098D05AABF}"/>
          </ac:cxnSpMkLst>
        </pc:cxnChg>
        <pc:cxnChg chg="add mod">
          <ac:chgData name="Kawamura Takumi" userId="513e7a3d80341f72" providerId="LiveId" clId="{CB51D80D-CCC8-9846-BFA8-87D60B00A72D}" dt="2022-02-07T19:05:35.358" v="7120" actId="14100"/>
          <ac:cxnSpMkLst>
            <pc:docMk/>
            <pc:sldMk cId="3459827365" sldId="375"/>
            <ac:cxnSpMk id="12" creationId="{5FC09586-5E23-BE45-AF17-BF3FA064C7D5}"/>
          </ac:cxnSpMkLst>
        </pc:cxnChg>
        <pc:cxnChg chg="add mod">
          <ac:chgData name="Kawamura Takumi" userId="513e7a3d80341f72" providerId="LiveId" clId="{CB51D80D-CCC8-9846-BFA8-87D60B00A72D}" dt="2022-02-07T18:54:29.605" v="7040"/>
          <ac:cxnSpMkLst>
            <pc:docMk/>
            <pc:sldMk cId="3459827365" sldId="375"/>
            <ac:cxnSpMk id="13" creationId="{2BD73172-58B9-784E-8C62-918B98EFA522}"/>
          </ac:cxnSpMkLst>
        </pc:cxnChg>
      </pc:sldChg>
      <pc:sldChg chg="addSp modSp new mod">
        <pc:chgData name="Kawamura Takumi" userId="513e7a3d80341f72" providerId="LiveId" clId="{CB51D80D-CCC8-9846-BFA8-87D60B00A72D}" dt="2022-02-07T20:25:12.189" v="7808" actId="207"/>
        <pc:sldMkLst>
          <pc:docMk/>
          <pc:sldMk cId="2125438842" sldId="376"/>
        </pc:sldMkLst>
        <pc:spChg chg="mod">
          <ac:chgData name="Kawamura Takumi" userId="513e7a3d80341f72" providerId="LiveId" clId="{CB51D80D-CCC8-9846-BFA8-87D60B00A72D}" dt="2022-02-07T05:29:37.041" v="877" actId="20577"/>
          <ac:spMkLst>
            <pc:docMk/>
            <pc:sldMk cId="2125438842" sldId="376"/>
            <ac:spMk id="2" creationId="{2525BFE9-3FDD-944F-85AC-DF0CEAE882FA}"/>
          </ac:spMkLst>
        </pc:spChg>
        <pc:spChg chg="mod">
          <ac:chgData name="Kawamura Takumi" userId="513e7a3d80341f72" providerId="LiveId" clId="{CB51D80D-CCC8-9846-BFA8-87D60B00A72D}" dt="2022-02-07T05:29:57.433" v="880" actId="20577"/>
          <ac:spMkLst>
            <pc:docMk/>
            <pc:sldMk cId="2125438842" sldId="376"/>
            <ac:spMk id="3" creationId="{9CEAB2B7-8648-2045-8B58-AB8167DC6BF4}"/>
          </ac:spMkLst>
        </pc:spChg>
        <pc:spChg chg="add mod">
          <ac:chgData name="Kawamura Takumi" userId="513e7a3d80341f72" providerId="LiveId" clId="{CB51D80D-CCC8-9846-BFA8-87D60B00A72D}" dt="2022-02-07T18:55:40.242" v="7041"/>
          <ac:spMkLst>
            <pc:docMk/>
            <pc:sldMk cId="2125438842" sldId="376"/>
            <ac:spMk id="7" creationId="{4305D62A-BDEF-5B43-BA92-B04B4485A616}"/>
          </ac:spMkLst>
        </pc:spChg>
        <pc:spChg chg="add mod">
          <ac:chgData name="Kawamura Takumi" userId="513e7a3d80341f72" providerId="LiveId" clId="{CB51D80D-CCC8-9846-BFA8-87D60B00A72D}" dt="2022-02-07T18:55:40.242" v="7041"/>
          <ac:spMkLst>
            <pc:docMk/>
            <pc:sldMk cId="2125438842" sldId="376"/>
            <ac:spMk id="8" creationId="{402D00D3-6AAA-D644-B3E0-155C2F47FFC4}"/>
          </ac:spMkLst>
        </pc:spChg>
        <pc:spChg chg="add mod">
          <ac:chgData name="Kawamura Takumi" userId="513e7a3d80341f72" providerId="LiveId" clId="{CB51D80D-CCC8-9846-BFA8-87D60B00A72D}" dt="2022-02-07T18:55:40.242" v="7041"/>
          <ac:spMkLst>
            <pc:docMk/>
            <pc:sldMk cId="2125438842" sldId="376"/>
            <ac:spMk id="10" creationId="{49995EFF-C0A0-764C-88D4-648B2A919EFC}"/>
          </ac:spMkLst>
        </pc:spChg>
        <pc:spChg chg="add mod">
          <ac:chgData name="Kawamura Takumi" userId="513e7a3d80341f72" providerId="LiveId" clId="{CB51D80D-CCC8-9846-BFA8-87D60B00A72D}" dt="2022-02-07T18:55:40.242" v="7041"/>
          <ac:spMkLst>
            <pc:docMk/>
            <pc:sldMk cId="2125438842" sldId="376"/>
            <ac:spMk id="11" creationId="{7FB5AF06-5A60-F343-AD1C-30BF4E6FF757}"/>
          </ac:spMkLst>
        </pc:spChg>
        <pc:spChg chg="add mod">
          <ac:chgData name="Kawamura Takumi" userId="513e7a3d80341f72" providerId="LiveId" clId="{CB51D80D-CCC8-9846-BFA8-87D60B00A72D}" dt="2022-02-07T18:55:40.242" v="7041"/>
          <ac:spMkLst>
            <pc:docMk/>
            <pc:sldMk cId="2125438842" sldId="376"/>
            <ac:spMk id="12" creationId="{43D93BDE-3D34-454A-8886-86E581924FE8}"/>
          </ac:spMkLst>
        </pc:spChg>
        <pc:spChg chg="add mod">
          <ac:chgData name="Kawamura Takumi" userId="513e7a3d80341f72" providerId="LiveId" clId="{CB51D80D-CCC8-9846-BFA8-87D60B00A72D}" dt="2022-02-07T20:24:12.363" v="7796" actId="20577"/>
          <ac:spMkLst>
            <pc:docMk/>
            <pc:sldMk cId="2125438842" sldId="376"/>
            <ac:spMk id="13" creationId="{62DFF5D7-E0CE-A34A-9EE3-ADF9F5222C36}"/>
          </ac:spMkLst>
        </pc:spChg>
        <pc:spChg chg="add mod">
          <ac:chgData name="Kawamura Takumi" userId="513e7a3d80341f72" providerId="LiveId" clId="{CB51D80D-CCC8-9846-BFA8-87D60B00A72D}" dt="2022-02-07T20:25:12.189" v="7808" actId="207"/>
          <ac:spMkLst>
            <pc:docMk/>
            <pc:sldMk cId="2125438842" sldId="376"/>
            <ac:spMk id="14" creationId="{236F9E19-7F30-8E46-93DE-9D5931D92F28}"/>
          </ac:spMkLst>
        </pc:spChg>
        <pc:spChg chg="add mod">
          <ac:chgData name="Kawamura Takumi" userId="513e7a3d80341f72" providerId="LiveId" clId="{CB51D80D-CCC8-9846-BFA8-87D60B00A72D}" dt="2022-02-07T18:55:40.242" v="7041"/>
          <ac:spMkLst>
            <pc:docMk/>
            <pc:sldMk cId="2125438842" sldId="376"/>
            <ac:spMk id="15" creationId="{AF2DEC9C-BA4B-8641-A86F-C46C2D163D68}"/>
          </ac:spMkLst>
        </pc:spChg>
        <pc:picChg chg="add mod">
          <ac:chgData name="Kawamura Takumi" userId="513e7a3d80341f72" providerId="LiveId" clId="{CB51D80D-CCC8-9846-BFA8-87D60B00A72D}" dt="2022-02-07T18:55:40.242" v="7041"/>
          <ac:picMkLst>
            <pc:docMk/>
            <pc:sldMk cId="2125438842" sldId="376"/>
            <ac:picMk id="5" creationId="{900ADC13-52A7-494A-9022-3770000CE127}"/>
          </ac:picMkLst>
        </pc:picChg>
        <pc:picChg chg="add mod">
          <ac:chgData name="Kawamura Takumi" userId="513e7a3d80341f72" providerId="LiveId" clId="{CB51D80D-CCC8-9846-BFA8-87D60B00A72D}" dt="2022-02-07T18:55:40.242" v="7041"/>
          <ac:picMkLst>
            <pc:docMk/>
            <pc:sldMk cId="2125438842" sldId="376"/>
            <ac:picMk id="6" creationId="{F8ECA3C8-F00B-734E-BD9D-CDFE5EC6E8C4}"/>
          </ac:picMkLst>
        </pc:picChg>
        <pc:picChg chg="add mod">
          <ac:chgData name="Kawamura Takumi" userId="513e7a3d80341f72" providerId="LiveId" clId="{CB51D80D-CCC8-9846-BFA8-87D60B00A72D}" dt="2022-02-07T18:55:40.242" v="7041"/>
          <ac:picMkLst>
            <pc:docMk/>
            <pc:sldMk cId="2125438842" sldId="376"/>
            <ac:picMk id="9" creationId="{59E7ADC9-6BDD-E841-BDF9-4F55BF5487AE}"/>
          </ac:picMkLst>
        </pc:picChg>
        <pc:cxnChg chg="add mod">
          <ac:chgData name="Kawamura Takumi" userId="513e7a3d80341f72" providerId="LiveId" clId="{CB51D80D-CCC8-9846-BFA8-87D60B00A72D}" dt="2022-02-07T18:55:40.242" v="7041"/>
          <ac:cxnSpMkLst>
            <pc:docMk/>
            <pc:sldMk cId="2125438842" sldId="376"/>
            <ac:cxnSpMk id="16" creationId="{749885B6-6418-214F-9B87-1641B973B524}"/>
          </ac:cxnSpMkLst>
        </pc:cxnChg>
        <pc:cxnChg chg="add mod">
          <ac:chgData name="Kawamura Takumi" userId="513e7a3d80341f72" providerId="LiveId" clId="{CB51D80D-CCC8-9846-BFA8-87D60B00A72D}" dt="2022-02-07T18:55:40.242" v="7041"/>
          <ac:cxnSpMkLst>
            <pc:docMk/>
            <pc:sldMk cId="2125438842" sldId="376"/>
            <ac:cxnSpMk id="17" creationId="{D7857EBF-B809-8341-B57C-3B17C4B15726}"/>
          </ac:cxnSpMkLst>
        </pc:cxnChg>
      </pc:sldChg>
      <pc:sldChg chg="addSp modSp new mod modAnim">
        <pc:chgData name="Kawamura Takumi" userId="513e7a3d80341f72" providerId="LiveId" clId="{CB51D80D-CCC8-9846-BFA8-87D60B00A72D}" dt="2022-02-07T20:27:29.847" v="7822"/>
        <pc:sldMkLst>
          <pc:docMk/>
          <pc:sldMk cId="3778466629" sldId="377"/>
        </pc:sldMkLst>
        <pc:spChg chg="mod">
          <ac:chgData name="Kawamura Takumi" userId="513e7a3d80341f72" providerId="LiveId" clId="{CB51D80D-CCC8-9846-BFA8-87D60B00A72D}" dt="2022-02-07T12:41:49.206" v="2389" actId="404"/>
          <ac:spMkLst>
            <pc:docMk/>
            <pc:sldMk cId="3778466629" sldId="377"/>
            <ac:spMk id="2" creationId="{B5BFCDED-C308-574A-BE60-ACFF03617CF5}"/>
          </ac:spMkLst>
        </pc:spChg>
        <pc:spChg chg="mod">
          <ac:chgData name="Kawamura Takumi" userId="513e7a3d80341f72" providerId="LiveId" clId="{CB51D80D-CCC8-9846-BFA8-87D60B00A72D}" dt="2022-02-07T20:27:29.847" v="7822"/>
          <ac:spMkLst>
            <pc:docMk/>
            <pc:sldMk cId="3778466629" sldId="377"/>
            <ac:spMk id="3" creationId="{7F37B613-7867-0244-8FC9-532C51017FED}"/>
          </ac:spMkLst>
        </pc:spChg>
        <pc:spChg chg="add mod">
          <ac:chgData name="Kawamura Takumi" userId="513e7a3d80341f72" providerId="LiveId" clId="{CB51D80D-CCC8-9846-BFA8-87D60B00A72D}" dt="2022-02-07T18:57:04.041" v="7048" actId="1076"/>
          <ac:spMkLst>
            <pc:docMk/>
            <pc:sldMk cId="3778466629" sldId="377"/>
            <ac:spMk id="6" creationId="{F6871FAB-BF8C-3949-8E79-3A0D231EF32D}"/>
          </ac:spMkLst>
        </pc:spChg>
        <pc:spChg chg="add mod">
          <ac:chgData name="Kawamura Takumi" userId="513e7a3d80341f72" providerId="LiveId" clId="{CB51D80D-CCC8-9846-BFA8-87D60B00A72D}" dt="2022-02-07T18:56:18.139" v="7042"/>
          <ac:spMkLst>
            <pc:docMk/>
            <pc:sldMk cId="3778466629" sldId="377"/>
            <ac:spMk id="7" creationId="{AB99A1D9-6C1B-7E4E-BE72-FF71FE504758}"/>
          </ac:spMkLst>
        </pc:spChg>
        <pc:spChg chg="add mod">
          <ac:chgData name="Kawamura Takumi" userId="513e7a3d80341f72" providerId="LiveId" clId="{CB51D80D-CCC8-9846-BFA8-87D60B00A72D}" dt="2022-02-07T18:56:46.109" v="7044" actId="1076"/>
          <ac:spMkLst>
            <pc:docMk/>
            <pc:sldMk cId="3778466629" sldId="377"/>
            <ac:spMk id="8" creationId="{708C47E6-DEC3-6948-82C6-EDAB0F62018E}"/>
          </ac:spMkLst>
        </pc:spChg>
        <pc:spChg chg="add mod">
          <ac:chgData name="Kawamura Takumi" userId="513e7a3d80341f72" providerId="LiveId" clId="{CB51D80D-CCC8-9846-BFA8-87D60B00A72D}" dt="2022-02-07T20:24:18.382" v="7800" actId="20577"/>
          <ac:spMkLst>
            <pc:docMk/>
            <pc:sldMk cId="3778466629" sldId="377"/>
            <ac:spMk id="9" creationId="{B125B796-BC3E-8649-A2D0-996871E3071A}"/>
          </ac:spMkLst>
        </pc:spChg>
        <pc:spChg chg="add mod">
          <ac:chgData name="Kawamura Takumi" userId="513e7a3d80341f72" providerId="LiveId" clId="{CB51D80D-CCC8-9846-BFA8-87D60B00A72D}" dt="2022-02-07T20:25:18.197" v="7809" actId="207"/>
          <ac:spMkLst>
            <pc:docMk/>
            <pc:sldMk cId="3778466629" sldId="377"/>
            <ac:spMk id="10" creationId="{46E16EAC-4C37-E041-83C1-FB01FDD98DF9}"/>
          </ac:spMkLst>
        </pc:spChg>
        <pc:spChg chg="add mod">
          <ac:chgData name="Kawamura Takumi" userId="513e7a3d80341f72" providerId="LiveId" clId="{CB51D80D-CCC8-9846-BFA8-87D60B00A72D}" dt="2022-02-07T19:13:16.504" v="7151" actId="207"/>
          <ac:spMkLst>
            <pc:docMk/>
            <pc:sldMk cId="3778466629" sldId="377"/>
            <ac:spMk id="12" creationId="{900658B8-77CD-EC4B-868D-473966B4169C}"/>
          </ac:spMkLst>
        </pc:spChg>
        <pc:spChg chg="add mod">
          <ac:chgData name="Kawamura Takumi" userId="513e7a3d80341f72" providerId="LiveId" clId="{CB51D80D-CCC8-9846-BFA8-87D60B00A72D}" dt="2022-02-07T18:57:13.334" v="7050" actId="1076"/>
          <ac:spMkLst>
            <pc:docMk/>
            <pc:sldMk cId="3778466629" sldId="377"/>
            <ac:spMk id="13" creationId="{9E78FD80-2B9D-8645-AB4A-96D2CC54A7A8}"/>
          </ac:spMkLst>
        </pc:spChg>
        <pc:spChg chg="add mod">
          <ac:chgData name="Kawamura Takumi" userId="513e7a3d80341f72" providerId="LiveId" clId="{CB51D80D-CCC8-9846-BFA8-87D60B00A72D}" dt="2022-02-07T19:13:28.099" v="7152" actId="207"/>
          <ac:spMkLst>
            <pc:docMk/>
            <pc:sldMk cId="3778466629" sldId="377"/>
            <ac:spMk id="15" creationId="{4D51B160-2CA2-D74A-83FA-9B1766C37985}"/>
          </ac:spMkLst>
        </pc:spChg>
        <pc:spChg chg="add mod">
          <ac:chgData name="Kawamura Takumi" userId="513e7a3d80341f72" providerId="LiveId" clId="{CB51D80D-CCC8-9846-BFA8-87D60B00A72D}" dt="2022-02-07T18:57:00.633" v="7047" actId="1076"/>
          <ac:spMkLst>
            <pc:docMk/>
            <pc:sldMk cId="3778466629" sldId="377"/>
            <ac:spMk id="17" creationId="{8B0AAACE-A9A7-A245-8BAB-C7DC278C8CA8}"/>
          </ac:spMkLst>
        </pc:spChg>
        <pc:picChg chg="add mod">
          <ac:chgData name="Kawamura Takumi" userId="513e7a3d80341f72" providerId="LiveId" clId="{CB51D80D-CCC8-9846-BFA8-87D60B00A72D}" dt="2022-02-07T18:56:26.838" v="7043" actId="14100"/>
          <ac:picMkLst>
            <pc:docMk/>
            <pc:sldMk cId="3778466629" sldId="377"/>
            <ac:picMk id="5" creationId="{6E8A624C-8131-DC47-AA90-0146C5E1D4F4}"/>
          </ac:picMkLst>
        </pc:picChg>
        <pc:cxnChg chg="add mod">
          <ac:chgData name="Kawamura Takumi" userId="513e7a3d80341f72" providerId="LiveId" clId="{CB51D80D-CCC8-9846-BFA8-87D60B00A72D}" dt="2022-02-07T18:57:09.282" v="7049" actId="14100"/>
          <ac:cxnSpMkLst>
            <pc:docMk/>
            <pc:sldMk cId="3778466629" sldId="377"/>
            <ac:cxnSpMk id="11" creationId="{2B9ED702-BD9F-F24C-80A6-3F213CC88404}"/>
          </ac:cxnSpMkLst>
        </pc:cxnChg>
        <pc:cxnChg chg="add mod">
          <ac:chgData name="Kawamura Takumi" userId="513e7a3d80341f72" providerId="LiveId" clId="{CB51D80D-CCC8-9846-BFA8-87D60B00A72D}" dt="2022-02-07T18:56:57.742" v="7046" actId="1076"/>
          <ac:cxnSpMkLst>
            <pc:docMk/>
            <pc:sldMk cId="3778466629" sldId="377"/>
            <ac:cxnSpMk id="14" creationId="{780BC9CB-D3EA-1443-98ED-89E772ADE19C}"/>
          </ac:cxnSpMkLst>
        </pc:cxnChg>
        <pc:cxnChg chg="add mod">
          <ac:chgData name="Kawamura Takumi" userId="513e7a3d80341f72" providerId="LiveId" clId="{CB51D80D-CCC8-9846-BFA8-87D60B00A72D}" dt="2022-02-07T18:57:00.633" v="7047" actId="1076"/>
          <ac:cxnSpMkLst>
            <pc:docMk/>
            <pc:sldMk cId="3778466629" sldId="377"/>
            <ac:cxnSpMk id="16" creationId="{938CD799-D507-CF4F-8F08-989D1C772DD0}"/>
          </ac:cxnSpMkLst>
        </pc:cxnChg>
      </pc:sldChg>
      <pc:sldChg chg="del">
        <pc:chgData name="Kawamura Takumi" userId="513e7a3d80341f72" providerId="LiveId" clId="{CB51D80D-CCC8-9846-BFA8-87D60B00A72D}" dt="2022-02-07T04:13:56.118" v="93" actId="2696"/>
        <pc:sldMkLst>
          <pc:docMk/>
          <pc:sldMk cId="3828695764" sldId="377"/>
        </pc:sldMkLst>
      </pc:sldChg>
      <pc:sldChg chg="addSp modSp new mod">
        <pc:chgData name="Kawamura Takumi" userId="513e7a3d80341f72" providerId="LiveId" clId="{CB51D80D-CCC8-9846-BFA8-87D60B00A72D}" dt="2022-02-07T20:27:49.919" v="7826" actId="20577"/>
        <pc:sldMkLst>
          <pc:docMk/>
          <pc:sldMk cId="916322529" sldId="378"/>
        </pc:sldMkLst>
        <pc:spChg chg="mod">
          <ac:chgData name="Kawamura Takumi" userId="513e7a3d80341f72" providerId="LiveId" clId="{CB51D80D-CCC8-9846-BFA8-87D60B00A72D}" dt="2022-02-07T11:02:42.021" v="1851" actId="20577"/>
          <ac:spMkLst>
            <pc:docMk/>
            <pc:sldMk cId="916322529" sldId="378"/>
            <ac:spMk id="2" creationId="{27462820-35EE-B947-9086-CABB658C140F}"/>
          </ac:spMkLst>
        </pc:spChg>
        <pc:spChg chg="mod">
          <ac:chgData name="Kawamura Takumi" userId="513e7a3d80341f72" providerId="LiveId" clId="{CB51D80D-CCC8-9846-BFA8-87D60B00A72D}" dt="2022-02-07T12:20:21.215" v="2049" actId="15"/>
          <ac:spMkLst>
            <pc:docMk/>
            <pc:sldMk cId="916322529" sldId="378"/>
            <ac:spMk id="3" creationId="{A1634C8C-BFE1-E340-885D-78B82984C846}"/>
          </ac:spMkLst>
        </pc:spChg>
        <pc:spChg chg="add mod">
          <ac:chgData name="Kawamura Takumi" userId="513e7a3d80341f72" providerId="LiveId" clId="{CB51D80D-CCC8-9846-BFA8-87D60B00A72D}" dt="2022-02-07T19:08:02.567" v="7125" actId="1076"/>
          <ac:spMkLst>
            <pc:docMk/>
            <pc:sldMk cId="916322529" sldId="378"/>
            <ac:spMk id="5" creationId="{B5C714EB-C26F-E34C-9195-D01B4C570AF1}"/>
          </ac:spMkLst>
        </pc:spChg>
        <pc:spChg chg="add mod">
          <ac:chgData name="Kawamura Takumi" userId="513e7a3d80341f72" providerId="LiveId" clId="{CB51D80D-CCC8-9846-BFA8-87D60B00A72D}" dt="2022-02-07T20:27:49.919" v="7826" actId="20577"/>
          <ac:spMkLst>
            <pc:docMk/>
            <pc:sldMk cId="916322529" sldId="378"/>
            <ac:spMk id="6" creationId="{F18D4A81-3B24-F040-AD67-99837BF33047}"/>
          </ac:spMkLst>
        </pc:spChg>
        <pc:spChg chg="add mod">
          <ac:chgData name="Kawamura Takumi" userId="513e7a3d80341f72" providerId="LiveId" clId="{CB51D80D-CCC8-9846-BFA8-87D60B00A72D}" dt="2022-02-07T20:24:56.344" v="7806" actId="207"/>
          <ac:spMkLst>
            <pc:docMk/>
            <pc:sldMk cId="916322529" sldId="378"/>
            <ac:spMk id="7" creationId="{1CDF3B8D-9400-EF40-B315-5A25FD4A942C}"/>
          </ac:spMkLst>
        </pc:spChg>
        <pc:spChg chg="add mod">
          <ac:chgData name="Kawamura Takumi" userId="513e7a3d80341f72" providerId="LiveId" clId="{CB51D80D-CCC8-9846-BFA8-87D60B00A72D}" dt="2022-02-07T19:13:03.417" v="7150" actId="207"/>
          <ac:spMkLst>
            <pc:docMk/>
            <pc:sldMk cId="916322529" sldId="378"/>
            <ac:spMk id="8" creationId="{E67A041D-8689-8544-B84D-434E35757F03}"/>
          </ac:spMkLst>
        </pc:spChg>
        <pc:spChg chg="add mod">
          <ac:chgData name="Kawamura Takumi" userId="513e7a3d80341f72" providerId="LiveId" clId="{CB51D80D-CCC8-9846-BFA8-87D60B00A72D}" dt="2022-02-07T19:08:02.567" v="7125" actId="1076"/>
          <ac:spMkLst>
            <pc:docMk/>
            <pc:sldMk cId="916322529" sldId="378"/>
            <ac:spMk id="10" creationId="{260CAD0B-5D48-4D4A-939A-5CD02A5F80FD}"/>
          </ac:spMkLst>
        </pc:spChg>
        <pc:cxnChg chg="add mod">
          <ac:chgData name="Kawamura Takumi" userId="513e7a3d80341f72" providerId="LiveId" clId="{CB51D80D-CCC8-9846-BFA8-87D60B00A72D}" dt="2022-02-07T19:08:02.567" v="7125" actId="1076"/>
          <ac:cxnSpMkLst>
            <pc:docMk/>
            <pc:sldMk cId="916322529" sldId="378"/>
            <ac:cxnSpMk id="9" creationId="{07C604A0-A56A-9B43-9126-F9A72642F4E5}"/>
          </ac:cxnSpMkLst>
        </pc:cxnChg>
      </pc:sldChg>
      <pc:sldChg chg="del">
        <pc:chgData name="Kawamura Takumi" userId="513e7a3d80341f72" providerId="LiveId" clId="{CB51D80D-CCC8-9846-BFA8-87D60B00A72D}" dt="2022-02-07T04:13:56.118" v="93" actId="2696"/>
        <pc:sldMkLst>
          <pc:docMk/>
          <pc:sldMk cId="549798344" sldId="379"/>
        </pc:sldMkLst>
      </pc:sldChg>
      <pc:sldChg chg="modSp new del mod">
        <pc:chgData name="Kawamura Takumi" userId="513e7a3d80341f72" providerId="LiveId" clId="{CB51D80D-CCC8-9846-BFA8-87D60B00A72D}" dt="2022-02-07T11:02:48.049" v="1852" actId="2696"/>
        <pc:sldMkLst>
          <pc:docMk/>
          <pc:sldMk cId="1953629346" sldId="379"/>
        </pc:sldMkLst>
        <pc:spChg chg="mod">
          <ac:chgData name="Kawamura Takumi" userId="513e7a3d80341f72" providerId="LiveId" clId="{CB51D80D-CCC8-9846-BFA8-87D60B00A72D}" dt="2022-02-07T10:07:43.713" v="933" actId="20577"/>
          <ac:spMkLst>
            <pc:docMk/>
            <pc:sldMk cId="1953629346" sldId="379"/>
            <ac:spMk id="2" creationId="{1DAD0E16-CA7B-204F-ACE8-C1C3D3FFC03F}"/>
          </ac:spMkLst>
        </pc:spChg>
      </pc:sldChg>
      <pc:sldChg chg="addSp delSp modSp new mod">
        <pc:chgData name="Kawamura Takumi" userId="513e7a3d80341f72" providerId="LiveId" clId="{CB51D80D-CCC8-9846-BFA8-87D60B00A72D}" dt="2022-02-07T20:27:57.878" v="7830" actId="20577"/>
        <pc:sldMkLst>
          <pc:docMk/>
          <pc:sldMk cId="382933310" sldId="380"/>
        </pc:sldMkLst>
        <pc:spChg chg="mod">
          <ac:chgData name="Kawamura Takumi" userId="513e7a3d80341f72" providerId="LiveId" clId="{CB51D80D-CCC8-9846-BFA8-87D60B00A72D}" dt="2022-02-07T10:08:02.085" v="952" actId="20577"/>
          <ac:spMkLst>
            <pc:docMk/>
            <pc:sldMk cId="382933310" sldId="380"/>
            <ac:spMk id="2" creationId="{8A852E90-10D5-FD44-8D2C-BB06DCDE8B29}"/>
          </ac:spMkLst>
        </pc:spChg>
        <pc:spChg chg="mod">
          <ac:chgData name="Kawamura Takumi" userId="513e7a3d80341f72" providerId="LiveId" clId="{CB51D80D-CCC8-9846-BFA8-87D60B00A72D}" dt="2022-02-07T19:10:44.291" v="7139" actId="1076"/>
          <ac:spMkLst>
            <pc:docMk/>
            <pc:sldMk cId="382933310" sldId="380"/>
            <ac:spMk id="3" creationId="{98703460-8732-C74D-8765-55DBFA2CF7C5}"/>
          </ac:spMkLst>
        </pc:spChg>
        <pc:spChg chg="add del mod">
          <ac:chgData name="Kawamura Takumi" userId="513e7a3d80341f72" providerId="LiveId" clId="{CB51D80D-CCC8-9846-BFA8-87D60B00A72D}" dt="2022-02-07T19:09:44.475" v="7128" actId="478"/>
          <ac:spMkLst>
            <pc:docMk/>
            <pc:sldMk cId="382933310" sldId="380"/>
            <ac:spMk id="5" creationId="{792FDF80-848C-A34C-83EC-A8E295445FB6}"/>
          </ac:spMkLst>
        </pc:spChg>
        <pc:spChg chg="add del mod">
          <ac:chgData name="Kawamura Takumi" userId="513e7a3d80341f72" providerId="LiveId" clId="{CB51D80D-CCC8-9846-BFA8-87D60B00A72D}" dt="2022-02-07T19:10:14.253" v="7134" actId="478"/>
          <ac:spMkLst>
            <pc:docMk/>
            <pc:sldMk cId="382933310" sldId="380"/>
            <ac:spMk id="6" creationId="{5B86803B-14D0-6641-8377-D238483BF652}"/>
          </ac:spMkLst>
        </pc:spChg>
        <pc:spChg chg="add mod">
          <ac:chgData name="Kawamura Takumi" userId="513e7a3d80341f72" providerId="LiveId" clId="{CB51D80D-CCC8-9846-BFA8-87D60B00A72D}" dt="2022-02-07T19:11:17.185" v="7144" actId="14100"/>
          <ac:spMkLst>
            <pc:docMk/>
            <pc:sldMk cId="382933310" sldId="380"/>
            <ac:spMk id="7" creationId="{B0B82F66-0FF2-2A45-AFD8-7EEE75CB12CE}"/>
          </ac:spMkLst>
        </pc:spChg>
        <pc:spChg chg="add mod">
          <ac:chgData name="Kawamura Takumi" userId="513e7a3d80341f72" providerId="LiveId" clId="{CB51D80D-CCC8-9846-BFA8-87D60B00A72D}" dt="2022-02-07T19:11:10.515" v="7142" actId="1076"/>
          <ac:spMkLst>
            <pc:docMk/>
            <pc:sldMk cId="382933310" sldId="380"/>
            <ac:spMk id="8" creationId="{051E7DBD-842D-6A4C-8694-A8AC8118B99E}"/>
          </ac:spMkLst>
        </pc:spChg>
        <pc:spChg chg="add mod">
          <ac:chgData name="Kawamura Takumi" userId="513e7a3d80341f72" providerId="LiveId" clId="{CB51D80D-CCC8-9846-BFA8-87D60B00A72D}" dt="2022-02-07T19:11:14.193" v="7143" actId="1076"/>
          <ac:spMkLst>
            <pc:docMk/>
            <pc:sldMk cId="382933310" sldId="380"/>
            <ac:spMk id="9" creationId="{86682791-1D7A-0442-9778-70BE482567F5}"/>
          </ac:spMkLst>
        </pc:spChg>
        <pc:spChg chg="add mod">
          <ac:chgData name="Kawamura Takumi" userId="513e7a3d80341f72" providerId="LiveId" clId="{CB51D80D-CCC8-9846-BFA8-87D60B00A72D}" dt="2022-02-07T20:27:57.878" v="7830" actId="20577"/>
          <ac:spMkLst>
            <pc:docMk/>
            <pc:sldMk cId="382933310" sldId="380"/>
            <ac:spMk id="10" creationId="{5FED849E-C73D-4F4E-8747-B3F4DE5B79CB}"/>
          </ac:spMkLst>
        </pc:spChg>
        <pc:spChg chg="add del mod">
          <ac:chgData name="Kawamura Takumi" userId="513e7a3d80341f72" providerId="LiveId" clId="{CB51D80D-CCC8-9846-BFA8-87D60B00A72D}" dt="2022-02-07T19:10:37.946" v="7136" actId="478"/>
          <ac:spMkLst>
            <pc:docMk/>
            <pc:sldMk cId="382933310" sldId="380"/>
            <ac:spMk id="12" creationId="{3D71F648-8265-BE4B-B25A-0E27CC5E7737}"/>
          </ac:spMkLst>
        </pc:spChg>
        <pc:spChg chg="add mod">
          <ac:chgData name="Kawamura Takumi" userId="513e7a3d80341f72" providerId="LiveId" clId="{CB51D80D-CCC8-9846-BFA8-87D60B00A72D}" dt="2022-02-07T19:11:05.643" v="7141" actId="1076"/>
          <ac:spMkLst>
            <pc:docMk/>
            <pc:sldMk cId="382933310" sldId="380"/>
            <ac:spMk id="14" creationId="{FE47BD06-D2E0-6F4F-AE23-D3625A8E6E8D}"/>
          </ac:spMkLst>
        </pc:spChg>
        <pc:spChg chg="add mod">
          <ac:chgData name="Kawamura Takumi" userId="513e7a3d80341f72" providerId="LiveId" clId="{CB51D80D-CCC8-9846-BFA8-87D60B00A72D}" dt="2022-02-07T19:11:38.977" v="7148" actId="1076"/>
          <ac:spMkLst>
            <pc:docMk/>
            <pc:sldMk cId="382933310" sldId="380"/>
            <ac:spMk id="15" creationId="{C7689D25-9B74-EC4F-A5FE-C4AD7882F667}"/>
          </ac:spMkLst>
        </pc:spChg>
        <pc:spChg chg="add mod">
          <ac:chgData name="Kawamura Takumi" userId="513e7a3d80341f72" providerId="LiveId" clId="{CB51D80D-CCC8-9846-BFA8-87D60B00A72D}" dt="2022-02-07T19:10:50.534" v="7140" actId="1076"/>
          <ac:spMkLst>
            <pc:docMk/>
            <pc:sldMk cId="382933310" sldId="380"/>
            <ac:spMk id="16" creationId="{4292C4CA-C46B-A44A-8EF9-FF4A2703264A}"/>
          </ac:spMkLst>
        </pc:spChg>
        <pc:spChg chg="mod">
          <ac:chgData name="Kawamura Takumi" userId="513e7a3d80341f72" providerId="LiveId" clId="{CB51D80D-CCC8-9846-BFA8-87D60B00A72D}" dt="2022-02-07T19:09:38.162" v="7126"/>
          <ac:spMkLst>
            <pc:docMk/>
            <pc:sldMk cId="382933310" sldId="380"/>
            <ac:spMk id="18" creationId="{54A66E80-172A-6B46-A202-EC37E1846A86}"/>
          </ac:spMkLst>
        </pc:spChg>
        <pc:spChg chg="mod">
          <ac:chgData name="Kawamura Takumi" userId="513e7a3d80341f72" providerId="LiveId" clId="{CB51D80D-CCC8-9846-BFA8-87D60B00A72D}" dt="2022-02-07T19:09:38.162" v="7126"/>
          <ac:spMkLst>
            <pc:docMk/>
            <pc:sldMk cId="382933310" sldId="380"/>
            <ac:spMk id="19" creationId="{5EF61116-2491-E44F-A2FA-B5B511F8DE96}"/>
          </ac:spMkLst>
        </pc:spChg>
        <pc:grpChg chg="add mod">
          <ac:chgData name="Kawamura Takumi" userId="513e7a3d80341f72" providerId="LiveId" clId="{CB51D80D-CCC8-9846-BFA8-87D60B00A72D}" dt="2022-02-07T19:11:49.771" v="7149" actId="1076"/>
          <ac:grpSpMkLst>
            <pc:docMk/>
            <pc:sldMk cId="382933310" sldId="380"/>
            <ac:grpSpMk id="17" creationId="{0035047A-8E5B-D44B-863C-FA9B4BE2BC41}"/>
          </ac:grpSpMkLst>
        </pc:grpChg>
        <pc:cxnChg chg="add mod">
          <ac:chgData name="Kawamura Takumi" userId="513e7a3d80341f72" providerId="LiveId" clId="{CB51D80D-CCC8-9846-BFA8-87D60B00A72D}" dt="2022-02-07T19:11:14.193" v="7143" actId="1076"/>
          <ac:cxnSpMkLst>
            <pc:docMk/>
            <pc:sldMk cId="382933310" sldId="380"/>
            <ac:cxnSpMk id="11" creationId="{BE53D4AF-AA56-4A47-8EC3-1F24682F33FA}"/>
          </ac:cxnSpMkLst>
        </pc:cxnChg>
        <pc:cxnChg chg="add del mod">
          <ac:chgData name="Kawamura Takumi" userId="513e7a3d80341f72" providerId="LiveId" clId="{CB51D80D-CCC8-9846-BFA8-87D60B00A72D}" dt="2022-02-07T19:10:39.565" v="7137" actId="478"/>
          <ac:cxnSpMkLst>
            <pc:docMk/>
            <pc:sldMk cId="382933310" sldId="380"/>
            <ac:cxnSpMk id="13" creationId="{C276A4FF-48C7-B747-8625-81396356D97D}"/>
          </ac:cxnSpMkLst>
        </pc:cxnChg>
      </pc:sldChg>
      <pc:sldChg chg="del">
        <pc:chgData name="Kawamura Takumi" userId="513e7a3d80341f72" providerId="LiveId" clId="{CB51D80D-CCC8-9846-BFA8-87D60B00A72D}" dt="2022-02-07T04:13:56.118" v="93" actId="2696"/>
        <pc:sldMkLst>
          <pc:docMk/>
          <pc:sldMk cId="3861110846" sldId="380"/>
        </pc:sldMkLst>
      </pc:sldChg>
      <pc:sldChg chg="del">
        <pc:chgData name="Kawamura Takumi" userId="513e7a3d80341f72" providerId="LiveId" clId="{CB51D80D-CCC8-9846-BFA8-87D60B00A72D}" dt="2022-02-07T04:13:56.118" v="93" actId="2696"/>
        <pc:sldMkLst>
          <pc:docMk/>
          <pc:sldMk cId="1643179676" sldId="381"/>
        </pc:sldMkLst>
      </pc:sldChg>
      <pc:sldChg chg="addSp delSp modSp new mod modAnim">
        <pc:chgData name="Kawamura Takumi" userId="513e7a3d80341f72" providerId="LiveId" clId="{CB51D80D-CCC8-9846-BFA8-87D60B00A72D}" dt="2022-02-07T20:25:33.762" v="7812" actId="207"/>
        <pc:sldMkLst>
          <pc:docMk/>
          <pc:sldMk cId="2048091226" sldId="381"/>
        </pc:sldMkLst>
        <pc:spChg chg="mod">
          <ac:chgData name="Kawamura Takumi" userId="513e7a3d80341f72" providerId="LiveId" clId="{CB51D80D-CCC8-9846-BFA8-87D60B00A72D}" dt="2022-02-07T12:42:21.062" v="2414" actId="20577"/>
          <ac:spMkLst>
            <pc:docMk/>
            <pc:sldMk cId="2048091226" sldId="381"/>
            <ac:spMk id="2" creationId="{6ED7B93D-0FF9-5641-B57D-5F254AA263C8}"/>
          </ac:spMkLst>
        </pc:spChg>
        <pc:spChg chg="mod">
          <ac:chgData name="Kawamura Takumi" userId="513e7a3d80341f72" providerId="LiveId" clId="{CB51D80D-CCC8-9846-BFA8-87D60B00A72D}" dt="2022-02-07T13:08:46.553" v="3772" actId="20577"/>
          <ac:spMkLst>
            <pc:docMk/>
            <pc:sldMk cId="2048091226" sldId="381"/>
            <ac:spMk id="3" creationId="{A50EBCA9-1A2D-A94A-9E9C-D4255FF83FD8}"/>
          </ac:spMkLst>
        </pc:spChg>
        <pc:spChg chg="add mod">
          <ac:chgData name="Kawamura Takumi" userId="513e7a3d80341f72" providerId="LiveId" clId="{CB51D80D-CCC8-9846-BFA8-87D60B00A72D}" dt="2022-02-07T19:35:10.231" v="7335" actId="1076"/>
          <ac:spMkLst>
            <pc:docMk/>
            <pc:sldMk cId="2048091226" sldId="381"/>
            <ac:spMk id="5" creationId="{F9426B2C-57C9-3E45-8C05-D6ECB7707921}"/>
          </ac:spMkLst>
        </pc:spChg>
        <pc:spChg chg="add mod">
          <ac:chgData name="Kawamura Takumi" userId="513e7a3d80341f72" providerId="LiveId" clId="{CB51D80D-CCC8-9846-BFA8-87D60B00A72D}" dt="2022-02-07T19:35:10.231" v="7335" actId="1076"/>
          <ac:spMkLst>
            <pc:docMk/>
            <pc:sldMk cId="2048091226" sldId="381"/>
            <ac:spMk id="6" creationId="{61D0F17A-4BE2-C243-A1B6-5FB327342A3D}"/>
          </ac:spMkLst>
        </pc:spChg>
        <pc:spChg chg="add mod">
          <ac:chgData name="Kawamura Takumi" userId="513e7a3d80341f72" providerId="LiveId" clId="{CB51D80D-CCC8-9846-BFA8-87D60B00A72D}" dt="2022-02-07T19:35:10.231" v="7335" actId="1076"/>
          <ac:spMkLst>
            <pc:docMk/>
            <pc:sldMk cId="2048091226" sldId="381"/>
            <ac:spMk id="7" creationId="{DAAF67A2-72B6-964A-85D0-38350477701D}"/>
          </ac:spMkLst>
        </pc:spChg>
        <pc:spChg chg="add mod">
          <ac:chgData name="Kawamura Takumi" userId="513e7a3d80341f72" providerId="LiveId" clId="{CB51D80D-CCC8-9846-BFA8-87D60B00A72D}" dt="2022-02-07T20:25:28.163" v="7811" actId="207"/>
          <ac:spMkLst>
            <pc:docMk/>
            <pc:sldMk cId="2048091226" sldId="381"/>
            <ac:spMk id="8" creationId="{77EFCF09-A55D-7444-AF24-643B2CB4C09E}"/>
          </ac:spMkLst>
        </pc:spChg>
        <pc:spChg chg="add mod">
          <ac:chgData name="Kawamura Takumi" userId="513e7a3d80341f72" providerId="LiveId" clId="{CB51D80D-CCC8-9846-BFA8-87D60B00A72D}" dt="2022-02-07T20:25:33.762" v="7812" actId="207"/>
          <ac:spMkLst>
            <pc:docMk/>
            <pc:sldMk cId="2048091226" sldId="381"/>
            <ac:spMk id="9" creationId="{067D1282-743A-8B4C-A9AF-46DA2FB7C07D}"/>
          </ac:spMkLst>
        </pc:spChg>
        <pc:spChg chg="add mod">
          <ac:chgData name="Kawamura Takumi" userId="513e7a3d80341f72" providerId="LiveId" clId="{CB51D80D-CCC8-9846-BFA8-87D60B00A72D}" dt="2022-02-07T20:10:51.571" v="7775" actId="14100"/>
          <ac:spMkLst>
            <pc:docMk/>
            <pc:sldMk cId="2048091226" sldId="381"/>
            <ac:spMk id="10" creationId="{079EE530-3BE1-434A-AA87-03600D348ED9}"/>
          </ac:spMkLst>
        </pc:spChg>
        <pc:spChg chg="add del mod">
          <ac:chgData name="Kawamura Takumi" userId="513e7a3d80341f72" providerId="LiveId" clId="{CB51D80D-CCC8-9846-BFA8-87D60B00A72D}" dt="2022-02-07T19:29:55.473" v="7279" actId="478"/>
          <ac:spMkLst>
            <pc:docMk/>
            <pc:sldMk cId="2048091226" sldId="381"/>
            <ac:spMk id="12" creationId="{2CA80E15-A7C9-524F-956C-E420E3B2E23E}"/>
          </ac:spMkLst>
        </pc:spChg>
        <pc:spChg chg="add mod">
          <ac:chgData name="Kawamura Takumi" userId="513e7a3d80341f72" providerId="LiveId" clId="{CB51D80D-CCC8-9846-BFA8-87D60B00A72D}" dt="2022-02-07T19:35:10.231" v="7335" actId="1076"/>
          <ac:spMkLst>
            <pc:docMk/>
            <pc:sldMk cId="2048091226" sldId="381"/>
            <ac:spMk id="13" creationId="{91B7A1FB-115A-5D41-B4A3-587E405BB105}"/>
          </ac:spMkLst>
        </pc:spChg>
        <pc:spChg chg="add mod">
          <ac:chgData name="Kawamura Takumi" userId="513e7a3d80341f72" providerId="LiveId" clId="{CB51D80D-CCC8-9846-BFA8-87D60B00A72D}" dt="2022-02-07T19:35:10.231" v="7335" actId="1076"/>
          <ac:spMkLst>
            <pc:docMk/>
            <pc:sldMk cId="2048091226" sldId="381"/>
            <ac:spMk id="15" creationId="{4627BA19-2E6A-204E-9AF0-76875ADD92BE}"/>
          </ac:spMkLst>
        </pc:spChg>
        <pc:spChg chg="add mod">
          <ac:chgData name="Kawamura Takumi" userId="513e7a3d80341f72" providerId="LiveId" clId="{CB51D80D-CCC8-9846-BFA8-87D60B00A72D}" dt="2022-02-07T19:35:10.231" v="7335" actId="1076"/>
          <ac:spMkLst>
            <pc:docMk/>
            <pc:sldMk cId="2048091226" sldId="381"/>
            <ac:spMk id="16" creationId="{9A0D47C6-F4CC-BB46-BC24-E9F0E4748408}"/>
          </ac:spMkLst>
        </pc:spChg>
        <pc:spChg chg="add del mod">
          <ac:chgData name="Kawamura Takumi" userId="513e7a3d80341f72" providerId="LiveId" clId="{CB51D80D-CCC8-9846-BFA8-87D60B00A72D}" dt="2022-02-07T19:26:06.880" v="7243" actId="478"/>
          <ac:spMkLst>
            <pc:docMk/>
            <pc:sldMk cId="2048091226" sldId="381"/>
            <ac:spMk id="17" creationId="{F782F479-EF59-8441-842D-209ACB008634}"/>
          </ac:spMkLst>
        </pc:spChg>
        <pc:spChg chg="add mod">
          <ac:chgData name="Kawamura Takumi" userId="513e7a3d80341f72" providerId="LiveId" clId="{CB51D80D-CCC8-9846-BFA8-87D60B00A72D}" dt="2022-02-07T19:35:10.231" v="7335" actId="1076"/>
          <ac:spMkLst>
            <pc:docMk/>
            <pc:sldMk cId="2048091226" sldId="381"/>
            <ac:spMk id="18" creationId="{699A71BA-0909-244B-AD4E-9ED6BFE00D8C}"/>
          </ac:spMkLst>
        </pc:spChg>
        <pc:spChg chg="add del mod">
          <ac:chgData name="Kawamura Takumi" userId="513e7a3d80341f72" providerId="LiveId" clId="{CB51D80D-CCC8-9846-BFA8-87D60B00A72D}" dt="2022-02-07T19:30:51.758" v="7299" actId="478"/>
          <ac:spMkLst>
            <pc:docMk/>
            <pc:sldMk cId="2048091226" sldId="381"/>
            <ac:spMk id="28" creationId="{E97EF927-EF43-2346-8901-FE7B202761C2}"/>
          </ac:spMkLst>
        </pc:spChg>
        <pc:spChg chg="add mod">
          <ac:chgData name="Kawamura Takumi" userId="513e7a3d80341f72" providerId="LiveId" clId="{CB51D80D-CCC8-9846-BFA8-87D60B00A72D}" dt="2022-02-07T19:35:10.231" v="7335" actId="1076"/>
          <ac:spMkLst>
            <pc:docMk/>
            <pc:sldMk cId="2048091226" sldId="381"/>
            <ac:spMk id="29" creationId="{F7BC8995-9E5E-B743-8BC1-889DAE3F803D}"/>
          </ac:spMkLst>
        </pc:spChg>
        <pc:cxnChg chg="add mod">
          <ac:chgData name="Kawamura Takumi" userId="513e7a3d80341f72" providerId="LiveId" clId="{CB51D80D-CCC8-9846-BFA8-87D60B00A72D}" dt="2022-02-07T19:35:10.231" v="7335" actId="1076"/>
          <ac:cxnSpMkLst>
            <pc:docMk/>
            <pc:sldMk cId="2048091226" sldId="381"/>
            <ac:cxnSpMk id="11" creationId="{5F541AD1-5A40-B84F-AA59-963CAA54ED8D}"/>
          </ac:cxnSpMkLst>
        </pc:cxnChg>
        <pc:cxnChg chg="add mod">
          <ac:chgData name="Kawamura Takumi" userId="513e7a3d80341f72" providerId="LiveId" clId="{CB51D80D-CCC8-9846-BFA8-87D60B00A72D}" dt="2022-02-07T19:35:10.231" v="7335" actId="1076"/>
          <ac:cxnSpMkLst>
            <pc:docMk/>
            <pc:sldMk cId="2048091226" sldId="381"/>
            <ac:cxnSpMk id="14" creationId="{A9359A3D-9CA7-4C46-B8A9-992F66C3CC03}"/>
          </ac:cxnSpMkLst>
        </pc:cxnChg>
      </pc:sldChg>
      <pc:sldChg chg="del">
        <pc:chgData name="Kawamura Takumi" userId="513e7a3d80341f72" providerId="LiveId" clId="{CB51D80D-CCC8-9846-BFA8-87D60B00A72D}" dt="2022-02-07T04:13:56.118" v="93" actId="2696"/>
        <pc:sldMkLst>
          <pc:docMk/>
          <pc:sldMk cId="1017340893" sldId="382"/>
        </pc:sldMkLst>
      </pc:sldChg>
      <pc:sldChg chg="addSp modSp new mod ord">
        <pc:chgData name="Kawamura Takumi" userId="513e7a3d80341f72" providerId="LiveId" clId="{CB51D80D-CCC8-9846-BFA8-87D60B00A72D}" dt="2022-02-07T19:28:38.617" v="7275" actId="1076"/>
        <pc:sldMkLst>
          <pc:docMk/>
          <pc:sldMk cId="1570439147" sldId="382"/>
        </pc:sldMkLst>
        <pc:spChg chg="mod">
          <ac:chgData name="Kawamura Takumi" userId="513e7a3d80341f72" providerId="LiveId" clId="{CB51D80D-CCC8-9846-BFA8-87D60B00A72D}" dt="2022-02-07T10:55:26.780" v="1595" actId="20577"/>
          <ac:spMkLst>
            <pc:docMk/>
            <pc:sldMk cId="1570439147" sldId="382"/>
            <ac:spMk id="2" creationId="{E7235585-A5CD-EF48-84E1-F618B1270B9A}"/>
          </ac:spMkLst>
        </pc:spChg>
        <pc:spChg chg="mod">
          <ac:chgData name="Kawamura Takumi" userId="513e7a3d80341f72" providerId="LiveId" clId="{CB51D80D-CCC8-9846-BFA8-87D60B00A72D}" dt="2022-02-07T12:40:29.774" v="2388" actId="14"/>
          <ac:spMkLst>
            <pc:docMk/>
            <pc:sldMk cId="1570439147" sldId="382"/>
            <ac:spMk id="3" creationId="{76504209-1991-2B49-867F-51B547E953CA}"/>
          </ac:spMkLst>
        </pc:spChg>
        <pc:spChg chg="add mod">
          <ac:chgData name="Kawamura Takumi" userId="513e7a3d80341f72" providerId="LiveId" clId="{CB51D80D-CCC8-9846-BFA8-87D60B00A72D}" dt="2022-02-07T19:23:00.990" v="7240" actId="1076"/>
          <ac:spMkLst>
            <pc:docMk/>
            <pc:sldMk cId="1570439147" sldId="382"/>
            <ac:spMk id="5" creationId="{4AFABD03-8147-B64B-8A42-EA2D770858C1}"/>
          </ac:spMkLst>
        </pc:spChg>
        <pc:spChg chg="add mod">
          <ac:chgData name="Kawamura Takumi" userId="513e7a3d80341f72" providerId="LiveId" clId="{CB51D80D-CCC8-9846-BFA8-87D60B00A72D}" dt="2022-02-07T19:23:00.990" v="7240" actId="1076"/>
          <ac:spMkLst>
            <pc:docMk/>
            <pc:sldMk cId="1570439147" sldId="382"/>
            <ac:spMk id="6" creationId="{C9877A67-C9F8-4F4F-94F7-C4F22C0B0995}"/>
          </ac:spMkLst>
        </pc:spChg>
        <pc:spChg chg="add mod">
          <ac:chgData name="Kawamura Takumi" userId="513e7a3d80341f72" providerId="LiveId" clId="{CB51D80D-CCC8-9846-BFA8-87D60B00A72D}" dt="2022-02-07T19:23:00.990" v="7240" actId="1076"/>
          <ac:spMkLst>
            <pc:docMk/>
            <pc:sldMk cId="1570439147" sldId="382"/>
            <ac:spMk id="7" creationId="{98B16D64-78DE-934E-91CA-F212F92A76C7}"/>
          </ac:spMkLst>
        </pc:spChg>
        <pc:spChg chg="add mod">
          <ac:chgData name="Kawamura Takumi" userId="513e7a3d80341f72" providerId="LiveId" clId="{CB51D80D-CCC8-9846-BFA8-87D60B00A72D}" dt="2022-02-07T19:23:00.990" v="7240" actId="1076"/>
          <ac:spMkLst>
            <pc:docMk/>
            <pc:sldMk cId="1570439147" sldId="382"/>
            <ac:spMk id="9" creationId="{401136EA-E5D0-B446-8D53-146D45F46848}"/>
          </ac:spMkLst>
        </pc:spChg>
        <pc:spChg chg="add mod">
          <ac:chgData name="Kawamura Takumi" userId="513e7a3d80341f72" providerId="LiveId" clId="{CB51D80D-CCC8-9846-BFA8-87D60B00A72D}" dt="2022-02-07T19:28:32.895" v="7273" actId="1076"/>
          <ac:spMkLst>
            <pc:docMk/>
            <pc:sldMk cId="1570439147" sldId="382"/>
            <ac:spMk id="11" creationId="{631AC2C3-34C8-ED4A-96D4-A7915E082DC4}"/>
          </ac:spMkLst>
        </pc:spChg>
        <pc:spChg chg="add mod">
          <ac:chgData name="Kawamura Takumi" userId="513e7a3d80341f72" providerId="LiveId" clId="{CB51D80D-CCC8-9846-BFA8-87D60B00A72D}" dt="2022-02-07T19:28:38.617" v="7275" actId="1076"/>
          <ac:spMkLst>
            <pc:docMk/>
            <pc:sldMk cId="1570439147" sldId="382"/>
            <ac:spMk id="12" creationId="{790DCD68-9E79-594E-940D-00E15AAFED35}"/>
          </ac:spMkLst>
        </pc:spChg>
        <pc:spChg chg="add mod">
          <ac:chgData name="Kawamura Takumi" userId="513e7a3d80341f72" providerId="LiveId" clId="{CB51D80D-CCC8-9846-BFA8-87D60B00A72D}" dt="2022-02-07T19:23:00.990" v="7240" actId="1076"/>
          <ac:spMkLst>
            <pc:docMk/>
            <pc:sldMk cId="1570439147" sldId="382"/>
            <ac:spMk id="20" creationId="{46F99A7D-E461-5847-BB55-A9A4C82F4644}"/>
          </ac:spMkLst>
        </pc:spChg>
        <pc:spChg chg="mod">
          <ac:chgData name="Kawamura Takumi" userId="513e7a3d80341f72" providerId="LiveId" clId="{CB51D80D-CCC8-9846-BFA8-87D60B00A72D}" dt="2022-02-07T19:21:53.806" v="7233"/>
          <ac:spMkLst>
            <pc:docMk/>
            <pc:sldMk cId="1570439147" sldId="382"/>
            <ac:spMk id="32" creationId="{B51AF808-DA6C-CB4F-ACC3-A7BE976C28C6}"/>
          </ac:spMkLst>
        </pc:spChg>
        <pc:spChg chg="mod">
          <ac:chgData name="Kawamura Takumi" userId="513e7a3d80341f72" providerId="LiveId" clId="{CB51D80D-CCC8-9846-BFA8-87D60B00A72D}" dt="2022-02-07T19:21:53.806" v="7233"/>
          <ac:spMkLst>
            <pc:docMk/>
            <pc:sldMk cId="1570439147" sldId="382"/>
            <ac:spMk id="33" creationId="{C693C45B-CD9B-1B4F-93E0-8FFAD84CD86A}"/>
          </ac:spMkLst>
        </pc:spChg>
        <pc:grpChg chg="add mod">
          <ac:chgData name="Kawamura Takumi" userId="513e7a3d80341f72" providerId="LiveId" clId="{CB51D80D-CCC8-9846-BFA8-87D60B00A72D}" dt="2022-02-07T19:23:08.100" v="7241" actId="1076"/>
          <ac:grpSpMkLst>
            <pc:docMk/>
            <pc:sldMk cId="1570439147" sldId="382"/>
            <ac:grpSpMk id="31" creationId="{47759E65-1617-7548-8961-7D7792A83A4E}"/>
          </ac:grpSpMkLst>
        </pc:grpChg>
        <pc:cxnChg chg="add mod">
          <ac:chgData name="Kawamura Takumi" userId="513e7a3d80341f72" providerId="LiveId" clId="{CB51D80D-CCC8-9846-BFA8-87D60B00A72D}" dt="2022-02-07T19:23:00.990" v="7240" actId="1076"/>
          <ac:cxnSpMkLst>
            <pc:docMk/>
            <pc:sldMk cId="1570439147" sldId="382"/>
            <ac:cxnSpMk id="8" creationId="{79EAF57F-87D1-0048-9FF9-A859AAB46D00}"/>
          </ac:cxnSpMkLst>
        </pc:cxnChg>
        <pc:cxnChg chg="add mod">
          <ac:chgData name="Kawamura Takumi" userId="513e7a3d80341f72" providerId="LiveId" clId="{CB51D80D-CCC8-9846-BFA8-87D60B00A72D}" dt="2022-02-07T19:28:35.032" v="7274" actId="14100"/>
          <ac:cxnSpMkLst>
            <pc:docMk/>
            <pc:sldMk cId="1570439147" sldId="382"/>
            <ac:cxnSpMk id="10" creationId="{7F7A41B0-AE2C-4B4A-AC17-B473D6FFAEF4}"/>
          </ac:cxnSpMkLst>
        </pc:cxnChg>
        <pc:cxnChg chg="add mod">
          <ac:chgData name="Kawamura Takumi" userId="513e7a3d80341f72" providerId="LiveId" clId="{CB51D80D-CCC8-9846-BFA8-87D60B00A72D}" dt="2022-02-07T19:23:00.990" v="7240" actId="1076"/>
          <ac:cxnSpMkLst>
            <pc:docMk/>
            <pc:sldMk cId="1570439147" sldId="382"/>
            <ac:cxnSpMk id="27" creationId="{9F7FC6F8-CEAC-0348-AB75-432AC60E9F6A}"/>
          </ac:cxnSpMkLst>
        </pc:cxnChg>
      </pc:sldChg>
      <pc:sldChg chg="del">
        <pc:chgData name="Kawamura Takumi" userId="513e7a3d80341f72" providerId="LiveId" clId="{CB51D80D-CCC8-9846-BFA8-87D60B00A72D}" dt="2022-02-07T04:13:56.118" v="93" actId="2696"/>
        <pc:sldMkLst>
          <pc:docMk/>
          <pc:sldMk cId="2755184174" sldId="383"/>
        </pc:sldMkLst>
      </pc:sldChg>
      <pc:sldChg chg="modSp new del mod">
        <pc:chgData name="Kawamura Takumi" userId="513e7a3d80341f72" providerId="LiveId" clId="{CB51D80D-CCC8-9846-BFA8-87D60B00A72D}" dt="2022-02-07T11:11:49.312" v="1888" actId="2696"/>
        <pc:sldMkLst>
          <pc:docMk/>
          <pc:sldMk cId="4108508653" sldId="383"/>
        </pc:sldMkLst>
        <pc:spChg chg="mod">
          <ac:chgData name="Kawamura Takumi" userId="513e7a3d80341f72" providerId="LiveId" clId="{CB51D80D-CCC8-9846-BFA8-87D60B00A72D}" dt="2022-02-07T11:10:48.917" v="1883" actId="20577"/>
          <ac:spMkLst>
            <pc:docMk/>
            <pc:sldMk cId="4108508653" sldId="383"/>
            <ac:spMk id="2" creationId="{E19D224A-9F0F-3847-AF12-3D4AC2F2A99D}"/>
          </ac:spMkLst>
        </pc:spChg>
        <pc:spChg chg="mod">
          <ac:chgData name="Kawamura Takumi" userId="513e7a3d80341f72" providerId="LiveId" clId="{CB51D80D-CCC8-9846-BFA8-87D60B00A72D}" dt="2022-02-07T11:11:41.524" v="1886" actId="27636"/>
          <ac:spMkLst>
            <pc:docMk/>
            <pc:sldMk cId="4108508653" sldId="383"/>
            <ac:spMk id="3" creationId="{95920EEA-C4BF-3240-8FB8-224760E660CE}"/>
          </ac:spMkLst>
        </pc:spChg>
      </pc:sldChg>
      <pc:sldChg chg="new del">
        <pc:chgData name="Kawamura Takumi" userId="513e7a3d80341f72" providerId="LiveId" clId="{CB51D80D-CCC8-9846-BFA8-87D60B00A72D}" dt="2022-02-07T12:42:38.474" v="2456" actId="2696"/>
        <pc:sldMkLst>
          <pc:docMk/>
          <pc:sldMk cId="3110579164" sldId="384"/>
        </pc:sldMkLst>
      </pc:sldChg>
      <pc:sldChg chg="new del">
        <pc:chgData name="Kawamura Takumi" userId="513e7a3d80341f72" providerId="LiveId" clId="{CB51D80D-CCC8-9846-BFA8-87D60B00A72D}" dt="2022-02-07T04:13:16.404" v="92" actId="2696"/>
        <pc:sldMkLst>
          <pc:docMk/>
          <pc:sldMk cId="4072989017" sldId="384"/>
        </pc:sldMkLst>
      </pc:sldChg>
      <pc:sldChg chg="new del">
        <pc:chgData name="Kawamura Takumi" userId="513e7a3d80341f72" providerId="LiveId" clId="{CB51D80D-CCC8-9846-BFA8-87D60B00A72D}" dt="2022-02-07T04:45:50.750" v="240" actId="2696"/>
        <pc:sldMkLst>
          <pc:docMk/>
          <pc:sldMk cId="170355993" sldId="385"/>
        </pc:sldMkLst>
      </pc:sldChg>
      <pc:sldChg chg="new del">
        <pc:chgData name="Kawamura Takumi" userId="513e7a3d80341f72" providerId="LiveId" clId="{CB51D80D-CCC8-9846-BFA8-87D60B00A72D}" dt="2022-02-07T12:42:37.721" v="2455" actId="2696"/>
        <pc:sldMkLst>
          <pc:docMk/>
          <pc:sldMk cId="141527064" sldId="386"/>
        </pc:sldMkLst>
      </pc:sldChg>
      <pc:sldChg chg="new del">
        <pc:chgData name="Kawamura Takumi" userId="513e7a3d80341f72" providerId="LiveId" clId="{CB51D80D-CCC8-9846-BFA8-87D60B00A72D}" dt="2022-02-07T04:36:29.862" v="147" actId="2696"/>
        <pc:sldMkLst>
          <pc:docMk/>
          <pc:sldMk cId="664093125" sldId="387"/>
        </pc:sldMkLst>
      </pc:sldChg>
      <pc:sldChg chg="addSp delSp modSp new mod ord">
        <pc:chgData name="Kawamura Takumi" userId="513e7a3d80341f72" providerId="LiveId" clId="{CB51D80D-CCC8-9846-BFA8-87D60B00A72D}" dt="2022-02-07T20:38:26.520" v="7952" actId="20577"/>
        <pc:sldMkLst>
          <pc:docMk/>
          <pc:sldMk cId="1637383662" sldId="387"/>
        </pc:sldMkLst>
        <pc:spChg chg="mod">
          <ac:chgData name="Kawamura Takumi" userId="513e7a3d80341f72" providerId="LiveId" clId="{CB51D80D-CCC8-9846-BFA8-87D60B00A72D}" dt="2022-02-07T20:38:26.520" v="7952" actId="20577"/>
          <ac:spMkLst>
            <pc:docMk/>
            <pc:sldMk cId="1637383662" sldId="387"/>
            <ac:spMk id="2" creationId="{EFF6B09E-C359-A14B-AE5B-5A3152B9F6D7}"/>
          </ac:spMkLst>
        </pc:spChg>
        <pc:spChg chg="mod">
          <ac:chgData name="Kawamura Takumi" userId="513e7a3d80341f72" providerId="LiveId" clId="{CB51D80D-CCC8-9846-BFA8-87D60B00A72D}" dt="2022-02-07T18:38:45.375" v="6750" actId="20577"/>
          <ac:spMkLst>
            <pc:docMk/>
            <pc:sldMk cId="1637383662" sldId="387"/>
            <ac:spMk id="3" creationId="{A1BD19AE-385F-DA44-824B-B21682F25049}"/>
          </ac:spMkLst>
        </pc:spChg>
        <pc:spChg chg="mod">
          <ac:chgData name="Kawamura Takumi" userId="513e7a3d80341f72" providerId="LiveId" clId="{CB51D80D-CCC8-9846-BFA8-87D60B00A72D}" dt="2022-02-07T18:37:37.021" v="6747" actId="166"/>
          <ac:spMkLst>
            <pc:docMk/>
            <pc:sldMk cId="1637383662" sldId="387"/>
            <ac:spMk id="4" creationId="{2B23D28D-A548-B743-A716-0F4D7495DBA3}"/>
          </ac:spMkLst>
        </pc:spChg>
        <pc:spChg chg="add mod">
          <ac:chgData name="Kawamura Takumi" userId="513e7a3d80341f72" providerId="LiveId" clId="{CB51D80D-CCC8-9846-BFA8-87D60B00A72D}" dt="2022-02-07T18:38:57.540" v="6751" actId="1076"/>
          <ac:spMkLst>
            <pc:docMk/>
            <pc:sldMk cId="1637383662" sldId="387"/>
            <ac:spMk id="13" creationId="{98BD632E-A97D-EF4D-AF89-1D2C9C819BA1}"/>
          </ac:spMkLst>
        </pc:spChg>
        <pc:spChg chg="add mod">
          <ac:chgData name="Kawamura Takumi" userId="513e7a3d80341f72" providerId="LiveId" clId="{CB51D80D-CCC8-9846-BFA8-87D60B00A72D}" dt="2022-02-07T18:38:57.540" v="6751" actId="1076"/>
          <ac:spMkLst>
            <pc:docMk/>
            <pc:sldMk cId="1637383662" sldId="387"/>
            <ac:spMk id="14" creationId="{2A66D4FA-E3AB-3C44-BB87-86FF05214937}"/>
          </ac:spMkLst>
        </pc:spChg>
        <pc:graphicFrameChg chg="add mod">
          <ac:chgData name="Kawamura Takumi" userId="513e7a3d80341f72" providerId="LiveId" clId="{CB51D80D-CCC8-9846-BFA8-87D60B00A72D}" dt="2022-02-07T18:38:57.540" v="6751" actId="1076"/>
          <ac:graphicFrameMkLst>
            <pc:docMk/>
            <pc:sldMk cId="1637383662" sldId="387"/>
            <ac:graphicFrameMk id="5" creationId="{D452E887-0434-704B-97DA-7422E322A0F1}"/>
          </ac:graphicFrameMkLst>
        </pc:graphicFrameChg>
        <pc:graphicFrameChg chg="add del mod">
          <ac:chgData name="Kawamura Takumi" userId="513e7a3d80341f72" providerId="LiveId" clId="{CB51D80D-CCC8-9846-BFA8-87D60B00A72D}" dt="2022-02-07T15:40:47.902" v="4785" actId="478"/>
          <ac:graphicFrameMkLst>
            <pc:docMk/>
            <pc:sldMk cId="1637383662" sldId="387"/>
            <ac:graphicFrameMk id="6" creationId="{B6167EFD-3453-D042-90BF-505EEA4AF4C4}"/>
          </ac:graphicFrameMkLst>
        </pc:graphicFrameChg>
        <pc:picChg chg="add mod modCrop">
          <ac:chgData name="Kawamura Takumi" userId="513e7a3d80341f72" providerId="LiveId" clId="{CB51D80D-CCC8-9846-BFA8-87D60B00A72D}" dt="2022-02-07T18:38:57.540" v="6751" actId="1076"/>
          <ac:picMkLst>
            <pc:docMk/>
            <pc:sldMk cId="1637383662" sldId="387"/>
            <ac:picMk id="8" creationId="{BC1EC3BC-E19B-7D4C-B4C0-A1E9F4C42F44}"/>
          </ac:picMkLst>
        </pc:picChg>
        <pc:picChg chg="add del mod">
          <ac:chgData name="Kawamura Takumi" userId="513e7a3d80341f72" providerId="LiveId" clId="{CB51D80D-CCC8-9846-BFA8-87D60B00A72D}" dt="2022-02-07T15:49:51.580" v="4875" actId="478"/>
          <ac:picMkLst>
            <pc:docMk/>
            <pc:sldMk cId="1637383662" sldId="387"/>
            <ac:picMk id="10" creationId="{6D034FE8-13E2-7F4B-9DD9-0F3431014D75}"/>
          </ac:picMkLst>
        </pc:picChg>
        <pc:picChg chg="add mod modCrop">
          <ac:chgData name="Kawamura Takumi" userId="513e7a3d80341f72" providerId="LiveId" clId="{CB51D80D-CCC8-9846-BFA8-87D60B00A72D}" dt="2022-02-07T18:38:57.540" v="6751" actId="1076"/>
          <ac:picMkLst>
            <pc:docMk/>
            <pc:sldMk cId="1637383662" sldId="387"/>
            <ac:picMk id="12" creationId="{7D0DCBD3-10E3-404F-99FF-1F1628D9BA97}"/>
          </ac:picMkLst>
        </pc:picChg>
      </pc:sldChg>
      <pc:sldChg chg="addSp delSp modSp new del mod ord">
        <pc:chgData name="Kawamura Takumi" userId="513e7a3d80341f72" providerId="LiveId" clId="{CB51D80D-CCC8-9846-BFA8-87D60B00A72D}" dt="2022-02-07T16:00:03.519" v="5260" actId="2696"/>
        <pc:sldMkLst>
          <pc:docMk/>
          <pc:sldMk cId="2116115943" sldId="388"/>
        </pc:sldMkLst>
        <pc:spChg chg="mod">
          <ac:chgData name="Kawamura Takumi" userId="513e7a3d80341f72" providerId="LiveId" clId="{CB51D80D-CCC8-9846-BFA8-87D60B00A72D}" dt="2022-02-07T04:45:21.131" v="239" actId="20577"/>
          <ac:spMkLst>
            <pc:docMk/>
            <pc:sldMk cId="2116115943" sldId="388"/>
            <ac:spMk id="2" creationId="{91789AF0-8182-CB4C-872A-297DDC932DD5}"/>
          </ac:spMkLst>
        </pc:spChg>
        <pc:spChg chg="del">
          <ac:chgData name="Kawamura Takumi" userId="513e7a3d80341f72" providerId="LiveId" clId="{CB51D80D-CCC8-9846-BFA8-87D60B00A72D}" dt="2022-02-07T15:54:58.704" v="4957"/>
          <ac:spMkLst>
            <pc:docMk/>
            <pc:sldMk cId="2116115943" sldId="388"/>
            <ac:spMk id="3" creationId="{B431147D-B3A2-604C-84DA-71D51BDC5A13}"/>
          </ac:spMkLst>
        </pc:spChg>
        <pc:spChg chg="add del mod">
          <ac:chgData name="Kawamura Takumi" userId="513e7a3d80341f72" providerId="LiveId" clId="{CB51D80D-CCC8-9846-BFA8-87D60B00A72D}" dt="2022-02-07T15:56:38.582" v="4977" actId="478"/>
          <ac:spMkLst>
            <pc:docMk/>
            <pc:sldMk cId="2116115943" sldId="388"/>
            <ac:spMk id="10" creationId="{3BBFE930-E4AF-D24C-BEA7-7F4A863E0BAF}"/>
          </ac:spMkLst>
        </pc:spChg>
        <pc:spChg chg="add mod">
          <ac:chgData name="Kawamura Takumi" userId="513e7a3d80341f72" providerId="LiveId" clId="{CB51D80D-CCC8-9846-BFA8-87D60B00A72D}" dt="2022-02-07T15:59:59.351" v="5256" actId="21"/>
          <ac:spMkLst>
            <pc:docMk/>
            <pc:sldMk cId="2116115943" sldId="388"/>
            <ac:spMk id="12" creationId="{97BE147B-BE09-EE40-B5F7-0241F71F85CC}"/>
          </ac:spMkLst>
        </pc:spChg>
        <pc:graphicFrameChg chg="add del mod">
          <ac:chgData name="Kawamura Takumi" userId="513e7a3d80341f72" providerId="LiveId" clId="{CB51D80D-CCC8-9846-BFA8-87D60B00A72D}" dt="2022-02-07T15:59:59.351" v="5256" actId="21"/>
          <ac:graphicFrameMkLst>
            <pc:docMk/>
            <pc:sldMk cId="2116115943" sldId="388"/>
            <ac:graphicFrameMk id="6" creationId="{E08EEE1E-A419-0A4C-A00C-ECFF8EEC5BA0}"/>
          </ac:graphicFrameMkLst>
        </pc:graphicFrameChg>
        <pc:graphicFrameChg chg="add del mod">
          <ac:chgData name="Kawamura Takumi" userId="513e7a3d80341f72" providerId="LiveId" clId="{CB51D80D-CCC8-9846-BFA8-87D60B00A72D}" dt="2022-02-07T15:59:59.351" v="5256" actId="21"/>
          <ac:graphicFrameMkLst>
            <pc:docMk/>
            <pc:sldMk cId="2116115943" sldId="388"/>
            <ac:graphicFrameMk id="7" creationId="{E8DF21F5-E0BA-7C4C-B7A1-0FCC8E66324D}"/>
          </ac:graphicFrameMkLst>
        </pc:graphicFrameChg>
        <pc:picChg chg="add del mod">
          <ac:chgData name="Kawamura Takumi" userId="513e7a3d80341f72" providerId="LiveId" clId="{CB51D80D-CCC8-9846-BFA8-87D60B00A72D}" dt="2022-02-07T15:15:30.589" v="4432" actId="478"/>
          <ac:picMkLst>
            <pc:docMk/>
            <pc:sldMk cId="2116115943" sldId="388"/>
            <ac:picMk id="5" creationId="{6A9F61E6-2FA6-034A-8382-6EB46388FC40}"/>
          </ac:picMkLst>
        </pc:picChg>
        <pc:picChg chg="add del mod">
          <ac:chgData name="Kawamura Takumi" userId="513e7a3d80341f72" providerId="LiveId" clId="{CB51D80D-CCC8-9846-BFA8-87D60B00A72D}" dt="2022-02-07T15:59:59.351" v="5256" actId="21"/>
          <ac:picMkLst>
            <pc:docMk/>
            <pc:sldMk cId="2116115943" sldId="388"/>
            <ac:picMk id="9" creationId="{A7227FAA-9729-7049-B70B-8141AD124191}"/>
          </ac:picMkLst>
        </pc:picChg>
      </pc:sldChg>
      <pc:sldChg chg="new del">
        <pc:chgData name="Kawamura Takumi" userId="513e7a3d80341f72" providerId="LiveId" clId="{CB51D80D-CCC8-9846-BFA8-87D60B00A72D}" dt="2022-02-07T05:18:19.921" v="793" actId="680"/>
        <pc:sldMkLst>
          <pc:docMk/>
          <pc:sldMk cId="1802216700" sldId="389"/>
        </pc:sldMkLst>
      </pc:sldChg>
      <pc:sldChg chg="addSp modSp new mod modAnim">
        <pc:chgData name="Kawamura Takumi" userId="513e7a3d80341f72" providerId="LiveId" clId="{CB51D80D-CCC8-9846-BFA8-87D60B00A72D}" dt="2022-02-07T20:14:31.739" v="7781"/>
        <pc:sldMkLst>
          <pc:docMk/>
          <pc:sldMk cId="2173670381" sldId="389"/>
        </pc:sldMkLst>
        <pc:spChg chg="mod">
          <ac:chgData name="Kawamura Takumi" userId="513e7a3d80341f72" providerId="LiveId" clId="{CB51D80D-CCC8-9846-BFA8-87D60B00A72D}" dt="2022-02-07T11:12:33.458" v="1934" actId="20577"/>
          <ac:spMkLst>
            <pc:docMk/>
            <pc:sldMk cId="2173670381" sldId="389"/>
            <ac:spMk id="2" creationId="{9E48768F-6E33-4342-B889-EE129FF07C0E}"/>
          </ac:spMkLst>
        </pc:spChg>
        <pc:spChg chg="mod">
          <ac:chgData name="Kawamura Takumi" userId="513e7a3d80341f72" providerId="LiveId" clId="{CB51D80D-CCC8-9846-BFA8-87D60B00A72D}" dt="2022-02-07T11:13:15.954" v="1959" actId="15"/>
          <ac:spMkLst>
            <pc:docMk/>
            <pc:sldMk cId="2173670381" sldId="389"/>
            <ac:spMk id="3" creationId="{9BAD9AD9-F698-F541-982B-26E070C77B1B}"/>
          </ac:spMkLst>
        </pc:spChg>
        <pc:spChg chg="add mod">
          <ac:chgData name="Kawamura Takumi" userId="513e7a3d80341f72" providerId="LiveId" clId="{CB51D80D-CCC8-9846-BFA8-87D60B00A72D}" dt="2022-02-07T20:13:03.977" v="7777" actId="1076"/>
          <ac:spMkLst>
            <pc:docMk/>
            <pc:sldMk cId="2173670381" sldId="389"/>
            <ac:spMk id="5" creationId="{C41DD7D0-9A35-744B-81DB-A3108C8728BD}"/>
          </ac:spMkLst>
        </pc:spChg>
        <pc:spChg chg="add mod">
          <ac:chgData name="Kawamura Takumi" userId="513e7a3d80341f72" providerId="LiveId" clId="{CB51D80D-CCC8-9846-BFA8-87D60B00A72D}" dt="2022-02-07T20:13:03.977" v="7777" actId="1076"/>
          <ac:spMkLst>
            <pc:docMk/>
            <pc:sldMk cId="2173670381" sldId="389"/>
            <ac:spMk id="6" creationId="{C757A829-13F3-3C42-B769-13DBDA8C4BAE}"/>
          </ac:spMkLst>
        </pc:spChg>
        <pc:spChg chg="add mod">
          <ac:chgData name="Kawamura Takumi" userId="513e7a3d80341f72" providerId="LiveId" clId="{CB51D80D-CCC8-9846-BFA8-87D60B00A72D}" dt="2022-02-07T20:13:03.977" v="7777" actId="1076"/>
          <ac:spMkLst>
            <pc:docMk/>
            <pc:sldMk cId="2173670381" sldId="389"/>
            <ac:spMk id="7" creationId="{7E1611FD-7C48-C449-B5E0-BEFF23EED8E6}"/>
          </ac:spMkLst>
        </pc:spChg>
        <pc:spChg chg="add mod">
          <ac:chgData name="Kawamura Takumi" userId="513e7a3d80341f72" providerId="LiveId" clId="{CB51D80D-CCC8-9846-BFA8-87D60B00A72D}" dt="2022-02-07T20:13:03.977" v="7777" actId="1076"/>
          <ac:spMkLst>
            <pc:docMk/>
            <pc:sldMk cId="2173670381" sldId="389"/>
            <ac:spMk id="8" creationId="{276F7D7A-2F3A-F640-B246-48A55DE64F06}"/>
          </ac:spMkLst>
        </pc:spChg>
        <pc:spChg chg="add mod">
          <ac:chgData name="Kawamura Takumi" userId="513e7a3d80341f72" providerId="LiveId" clId="{CB51D80D-CCC8-9846-BFA8-87D60B00A72D}" dt="2022-02-07T20:13:03.977" v="7777" actId="1076"/>
          <ac:spMkLst>
            <pc:docMk/>
            <pc:sldMk cId="2173670381" sldId="389"/>
            <ac:spMk id="9" creationId="{ED461ABF-ADF9-454F-9350-D3A75617F46F}"/>
          </ac:spMkLst>
        </pc:spChg>
        <pc:spChg chg="add mod">
          <ac:chgData name="Kawamura Takumi" userId="513e7a3d80341f72" providerId="LiveId" clId="{CB51D80D-CCC8-9846-BFA8-87D60B00A72D}" dt="2022-02-07T20:13:03.977" v="7777" actId="1076"/>
          <ac:spMkLst>
            <pc:docMk/>
            <pc:sldMk cId="2173670381" sldId="389"/>
            <ac:spMk id="11" creationId="{EC77D519-71A6-8745-8265-9D874BCDDD64}"/>
          </ac:spMkLst>
        </pc:spChg>
        <pc:spChg chg="add mod">
          <ac:chgData name="Kawamura Takumi" userId="513e7a3d80341f72" providerId="LiveId" clId="{CB51D80D-CCC8-9846-BFA8-87D60B00A72D}" dt="2022-02-07T20:13:03.977" v="7777" actId="1076"/>
          <ac:spMkLst>
            <pc:docMk/>
            <pc:sldMk cId="2173670381" sldId="389"/>
            <ac:spMk id="12" creationId="{E033CFE6-4A4C-4149-A51C-F017809D9CEE}"/>
          </ac:spMkLst>
        </pc:spChg>
        <pc:spChg chg="add mod">
          <ac:chgData name="Kawamura Takumi" userId="513e7a3d80341f72" providerId="LiveId" clId="{CB51D80D-CCC8-9846-BFA8-87D60B00A72D}" dt="2022-02-07T20:13:03.977" v="7777" actId="1076"/>
          <ac:spMkLst>
            <pc:docMk/>
            <pc:sldMk cId="2173670381" sldId="389"/>
            <ac:spMk id="13" creationId="{4D5470B1-9B11-B241-8C5E-4B7B7EA34035}"/>
          </ac:spMkLst>
        </pc:spChg>
        <pc:cxnChg chg="add mod">
          <ac:chgData name="Kawamura Takumi" userId="513e7a3d80341f72" providerId="LiveId" clId="{CB51D80D-CCC8-9846-BFA8-87D60B00A72D}" dt="2022-02-07T20:13:03.977" v="7777" actId="1076"/>
          <ac:cxnSpMkLst>
            <pc:docMk/>
            <pc:sldMk cId="2173670381" sldId="389"/>
            <ac:cxnSpMk id="10" creationId="{58AC8660-772E-7D44-98CE-05160A675942}"/>
          </ac:cxnSpMkLst>
        </pc:cxnChg>
      </pc:sldChg>
      <pc:sldChg chg="addSp delSp modSp new mod modAnim">
        <pc:chgData name="Kawamura Takumi" userId="513e7a3d80341f72" providerId="LiveId" clId="{CB51D80D-CCC8-9846-BFA8-87D60B00A72D}" dt="2022-02-07T20:25:57.046" v="7815" actId="207"/>
        <pc:sldMkLst>
          <pc:docMk/>
          <pc:sldMk cId="286537205" sldId="390"/>
        </pc:sldMkLst>
        <pc:spChg chg="mod">
          <ac:chgData name="Kawamura Takumi" userId="513e7a3d80341f72" providerId="LiveId" clId="{CB51D80D-CCC8-9846-BFA8-87D60B00A72D}" dt="2022-02-07T12:42:33.336" v="2454" actId="20577"/>
          <ac:spMkLst>
            <pc:docMk/>
            <pc:sldMk cId="286537205" sldId="390"/>
            <ac:spMk id="2" creationId="{3993D29B-1DDE-5D42-91ED-57E4248E01A4}"/>
          </ac:spMkLst>
        </pc:spChg>
        <pc:spChg chg="mod">
          <ac:chgData name="Kawamura Takumi" userId="513e7a3d80341f72" providerId="LiveId" clId="{CB51D80D-CCC8-9846-BFA8-87D60B00A72D}" dt="2022-02-07T15:14:47.042" v="4427" actId="20577"/>
          <ac:spMkLst>
            <pc:docMk/>
            <pc:sldMk cId="286537205" sldId="390"/>
            <ac:spMk id="3" creationId="{9E9506CD-7771-8341-A814-7BB5F53C5B87}"/>
          </ac:spMkLst>
        </pc:spChg>
        <pc:spChg chg="add mod">
          <ac:chgData name="Kawamura Takumi" userId="513e7a3d80341f72" providerId="LiveId" clId="{CB51D80D-CCC8-9846-BFA8-87D60B00A72D}" dt="2022-02-07T20:09:58.055" v="7746" actId="1076"/>
          <ac:spMkLst>
            <pc:docMk/>
            <pc:sldMk cId="286537205" sldId="390"/>
            <ac:spMk id="5" creationId="{82330DBB-1E4B-FA42-B918-6122522BCB3F}"/>
          </ac:spMkLst>
        </pc:spChg>
        <pc:spChg chg="add mod">
          <ac:chgData name="Kawamura Takumi" userId="513e7a3d80341f72" providerId="LiveId" clId="{CB51D80D-CCC8-9846-BFA8-87D60B00A72D}" dt="2022-02-07T20:09:58.055" v="7746" actId="1076"/>
          <ac:spMkLst>
            <pc:docMk/>
            <pc:sldMk cId="286537205" sldId="390"/>
            <ac:spMk id="6" creationId="{D9A4CD37-0874-784A-89C0-31192B86B4A4}"/>
          </ac:spMkLst>
        </pc:spChg>
        <pc:spChg chg="add del mod">
          <ac:chgData name="Kawamura Takumi" userId="513e7a3d80341f72" providerId="LiveId" clId="{CB51D80D-CCC8-9846-BFA8-87D60B00A72D}" dt="2022-02-07T20:04:47.958" v="7673" actId="478"/>
          <ac:spMkLst>
            <pc:docMk/>
            <pc:sldMk cId="286537205" sldId="390"/>
            <ac:spMk id="7" creationId="{8C4005F5-A49E-F24C-88FE-DC528638FB8E}"/>
          </ac:spMkLst>
        </pc:spChg>
        <pc:spChg chg="add del mod">
          <ac:chgData name="Kawamura Takumi" userId="513e7a3d80341f72" providerId="LiveId" clId="{CB51D80D-CCC8-9846-BFA8-87D60B00A72D}" dt="2022-02-07T20:07:00.934" v="7698" actId="478"/>
          <ac:spMkLst>
            <pc:docMk/>
            <pc:sldMk cId="286537205" sldId="390"/>
            <ac:spMk id="8" creationId="{C7327E71-5536-4D48-AFAC-0FDDC412C4A8}"/>
          </ac:spMkLst>
        </pc:spChg>
        <pc:spChg chg="add mod">
          <ac:chgData name="Kawamura Takumi" userId="513e7a3d80341f72" providerId="LiveId" clId="{CB51D80D-CCC8-9846-BFA8-87D60B00A72D}" dt="2022-02-07T20:09:58.055" v="7746" actId="1076"/>
          <ac:spMkLst>
            <pc:docMk/>
            <pc:sldMk cId="286537205" sldId="390"/>
            <ac:spMk id="9" creationId="{B8F38D1F-C8B7-D545-A5B2-5B481A92FB53}"/>
          </ac:spMkLst>
        </pc:spChg>
        <pc:spChg chg="add mod">
          <ac:chgData name="Kawamura Takumi" userId="513e7a3d80341f72" providerId="LiveId" clId="{CB51D80D-CCC8-9846-BFA8-87D60B00A72D}" dt="2022-02-07T20:09:58.055" v="7746" actId="1076"/>
          <ac:spMkLst>
            <pc:docMk/>
            <pc:sldMk cId="286537205" sldId="390"/>
            <ac:spMk id="10" creationId="{1E6BE870-4377-5A40-8DD5-406C8CDE278E}"/>
          </ac:spMkLst>
        </pc:spChg>
        <pc:spChg chg="add mod">
          <ac:chgData name="Kawamura Takumi" userId="513e7a3d80341f72" providerId="LiveId" clId="{CB51D80D-CCC8-9846-BFA8-87D60B00A72D}" dt="2022-02-07T20:10:07.492" v="7748" actId="122"/>
          <ac:spMkLst>
            <pc:docMk/>
            <pc:sldMk cId="286537205" sldId="390"/>
            <ac:spMk id="11" creationId="{C169B523-0338-4B45-850D-7151F59F29E8}"/>
          </ac:spMkLst>
        </pc:spChg>
        <pc:spChg chg="add del mod">
          <ac:chgData name="Kawamura Takumi" userId="513e7a3d80341f72" providerId="LiveId" clId="{CB51D80D-CCC8-9846-BFA8-87D60B00A72D}" dt="2022-02-07T20:02:19.723" v="7652" actId="478"/>
          <ac:spMkLst>
            <pc:docMk/>
            <pc:sldMk cId="286537205" sldId="390"/>
            <ac:spMk id="13" creationId="{5AEF58ED-4FD6-B447-A942-A9EA5471A5A5}"/>
          </ac:spMkLst>
        </pc:spChg>
        <pc:spChg chg="add mod">
          <ac:chgData name="Kawamura Takumi" userId="513e7a3d80341f72" providerId="LiveId" clId="{CB51D80D-CCC8-9846-BFA8-87D60B00A72D}" dt="2022-02-07T20:25:57.046" v="7815" actId="207"/>
          <ac:spMkLst>
            <pc:docMk/>
            <pc:sldMk cId="286537205" sldId="390"/>
            <ac:spMk id="14" creationId="{D91E6F40-4B0E-AF45-89E4-56E6158C46C9}"/>
          </ac:spMkLst>
        </pc:spChg>
        <pc:spChg chg="add mod">
          <ac:chgData name="Kawamura Takumi" userId="513e7a3d80341f72" providerId="LiveId" clId="{CB51D80D-CCC8-9846-BFA8-87D60B00A72D}" dt="2022-02-07T20:25:46.536" v="7814" actId="207"/>
          <ac:spMkLst>
            <pc:docMk/>
            <pc:sldMk cId="286537205" sldId="390"/>
            <ac:spMk id="15" creationId="{35DD929C-4B8E-974D-8F73-418B4C31DFC0}"/>
          </ac:spMkLst>
        </pc:spChg>
        <pc:spChg chg="add del mod">
          <ac:chgData name="Kawamura Takumi" userId="513e7a3d80341f72" providerId="LiveId" clId="{CB51D80D-CCC8-9846-BFA8-87D60B00A72D}" dt="2022-02-07T20:02:13.593" v="7651" actId="478"/>
          <ac:spMkLst>
            <pc:docMk/>
            <pc:sldMk cId="286537205" sldId="390"/>
            <ac:spMk id="17" creationId="{2052E8A7-C682-0A47-BAC2-98636255E522}"/>
          </ac:spMkLst>
        </pc:spChg>
        <pc:spChg chg="add mod">
          <ac:chgData name="Kawamura Takumi" userId="513e7a3d80341f72" providerId="LiveId" clId="{CB51D80D-CCC8-9846-BFA8-87D60B00A72D}" dt="2022-02-07T20:09:58.055" v="7746" actId="1076"/>
          <ac:spMkLst>
            <pc:docMk/>
            <pc:sldMk cId="286537205" sldId="390"/>
            <ac:spMk id="27" creationId="{A5AB5B9A-4AD3-1544-8051-8C417345D5FD}"/>
          </ac:spMkLst>
        </pc:spChg>
        <pc:spChg chg="add mod">
          <ac:chgData name="Kawamura Takumi" userId="513e7a3d80341f72" providerId="LiveId" clId="{CB51D80D-CCC8-9846-BFA8-87D60B00A72D}" dt="2022-02-07T20:09:58.055" v="7746" actId="1076"/>
          <ac:spMkLst>
            <pc:docMk/>
            <pc:sldMk cId="286537205" sldId="390"/>
            <ac:spMk id="31" creationId="{956BDC7E-F300-1844-A1DE-E6121418D44C}"/>
          </ac:spMkLst>
        </pc:spChg>
        <pc:cxnChg chg="add del mod">
          <ac:chgData name="Kawamura Takumi" userId="513e7a3d80341f72" providerId="LiveId" clId="{CB51D80D-CCC8-9846-BFA8-87D60B00A72D}" dt="2022-02-07T20:03:31.769" v="7660" actId="478"/>
          <ac:cxnSpMkLst>
            <pc:docMk/>
            <pc:sldMk cId="286537205" sldId="390"/>
            <ac:cxnSpMk id="12" creationId="{53854B0C-0487-624E-8C0F-79ABE3EC5BD5}"/>
          </ac:cxnSpMkLst>
        </pc:cxnChg>
        <pc:cxnChg chg="add mod">
          <ac:chgData name="Kawamura Takumi" userId="513e7a3d80341f72" providerId="LiveId" clId="{CB51D80D-CCC8-9846-BFA8-87D60B00A72D}" dt="2022-02-07T20:09:58.055" v="7746" actId="1076"/>
          <ac:cxnSpMkLst>
            <pc:docMk/>
            <pc:sldMk cId="286537205" sldId="390"/>
            <ac:cxnSpMk id="16" creationId="{3570C088-3E9F-754E-B792-CF22411D478D}"/>
          </ac:cxnSpMkLst>
        </pc:cxnChg>
        <pc:cxnChg chg="add mod">
          <ac:chgData name="Kawamura Takumi" userId="513e7a3d80341f72" providerId="LiveId" clId="{CB51D80D-CCC8-9846-BFA8-87D60B00A72D}" dt="2022-02-07T20:09:58.055" v="7746" actId="1076"/>
          <ac:cxnSpMkLst>
            <pc:docMk/>
            <pc:sldMk cId="286537205" sldId="390"/>
            <ac:cxnSpMk id="22" creationId="{016898B4-87A7-C742-BBD3-DFF4C2421586}"/>
          </ac:cxnSpMkLst>
        </pc:cxnChg>
      </pc:sldChg>
      <pc:sldChg chg="addSp delSp modSp new mod delAnim modAnim">
        <pc:chgData name="Kawamura Takumi" userId="513e7a3d80341f72" providerId="LiveId" clId="{CB51D80D-CCC8-9846-BFA8-87D60B00A72D}" dt="2022-02-07T20:31:32.579" v="7928" actId="20577"/>
        <pc:sldMkLst>
          <pc:docMk/>
          <pc:sldMk cId="3272594188" sldId="391"/>
        </pc:sldMkLst>
        <pc:spChg chg="mod">
          <ac:chgData name="Kawamura Takumi" userId="513e7a3d80341f72" providerId="LiveId" clId="{CB51D80D-CCC8-9846-BFA8-87D60B00A72D}" dt="2022-02-07T12:45:03.219" v="2543" actId="20577"/>
          <ac:spMkLst>
            <pc:docMk/>
            <pc:sldMk cId="3272594188" sldId="391"/>
            <ac:spMk id="2" creationId="{4117DDB3-C932-2340-A19B-391D0E313F15}"/>
          </ac:spMkLst>
        </pc:spChg>
        <pc:spChg chg="mod">
          <ac:chgData name="Kawamura Takumi" userId="513e7a3d80341f72" providerId="LiveId" clId="{CB51D80D-CCC8-9846-BFA8-87D60B00A72D}" dt="2022-02-07T20:31:32.579" v="7928" actId="20577"/>
          <ac:spMkLst>
            <pc:docMk/>
            <pc:sldMk cId="3272594188" sldId="391"/>
            <ac:spMk id="3" creationId="{071435F9-1540-564A-95BF-E3FE3399EEC9}"/>
          </ac:spMkLst>
        </pc:spChg>
        <pc:spChg chg="add mod">
          <ac:chgData name="Kawamura Takumi" userId="513e7a3d80341f72" providerId="LiveId" clId="{CB51D80D-CCC8-9846-BFA8-87D60B00A72D}" dt="2022-02-07T19:47:35.007" v="7422" actId="1076"/>
          <ac:spMkLst>
            <pc:docMk/>
            <pc:sldMk cId="3272594188" sldId="391"/>
            <ac:spMk id="5" creationId="{C817626D-02D3-AF40-A673-3D0BB007C1C0}"/>
          </ac:spMkLst>
        </pc:spChg>
        <pc:spChg chg="add del mod">
          <ac:chgData name="Kawamura Takumi" userId="513e7a3d80341f72" providerId="LiveId" clId="{CB51D80D-CCC8-9846-BFA8-87D60B00A72D}" dt="2022-02-07T19:40:04.736" v="7350" actId="478"/>
          <ac:spMkLst>
            <pc:docMk/>
            <pc:sldMk cId="3272594188" sldId="391"/>
            <ac:spMk id="6" creationId="{A96BBB33-9488-394F-9BB1-5058716ABC43}"/>
          </ac:spMkLst>
        </pc:spChg>
        <pc:spChg chg="add mod">
          <ac:chgData name="Kawamura Takumi" userId="513e7a3d80341f72" providerId="LiveId" clId="{CB51D80D-CCC8-9846-BFA8-87D60B00A72D}" dt="2022-02-07T19:47:35.007" v="7422" actId="1076"/>
          <ac:spMkLst>
            <pc:docMk/>
            <pc:sldMk cId="3272594188" sldId="391"/>
            <ac:spMk id="7" creationId="{2AAFDDF8-A357-E94D-BF55-91657C273A5B}"/>
          </ac:spMkLst>
        </pc:spChg>
        <pc:spChg chg="add mod">
          <ac:chgData name="Kawamura Takumi" userId="513e7a3d80341f72" providerId="LiveId" clId="{CB51D80D-CCC8-9846-BFA8-87D60B00A72D}" dt="2022-02-07T20:26:05.312" v="7816" actId="207"/>
          <ac:spMkLst>
            <pc:docMk/>
            <pc:sldMk cId="3272594188" sldId="391"/>
            <ac:spMk id="8" creationId="{5FE9C18E-3918-6447-8346-668151FE2790}"/>
          </ac:spMkLst>
        </pc:spChg>
        <pc:spChg chg="add mod">
          <ac:chgData name="Kawamura Takumi" userId="513e7a3d80341f72" providerId="LiveId" clId="{CB51D80D-CCC8-9846-BFA8-87D60B00A72D}" dt="2022-02-07T20:25:41.372" v="7813" actId="207"/>
          <ac:spMkLst>
            <pc:docMk/>
            <pc:sldMk cId="3272594188" sldId="391"/>
            <ac:spMk id="9" creationId="{875659BE-9361-7C40-84BD-9FE0E0353F51}"/>
          </ac:spMkLst>
        </pc:spChg>
        <pc:spChg chg="add mod">
          <ac:chgData name="Kawamura Takumi" userId="513e7a3d80341f72" providerId="LiveId" clId="{CB51D80D-CCC8-9846-BFA8-87D60B00A72D}" dt="2022-02-07T20:10:20.094" v="7759" actId="14100"/>
          <ac:spMkLst>
            <pc:docMk/>
            <pc:sldMk cId="3272594188" sldId="391"/>
            <ac:spMk id="10" creationId="{A4AE2C45-D0C2-8F4C-8D0E-5EA53E548611}"/>
          </ac:spMkLst>
        </pc:spChg>
        <pc:spChg chg="add mod">
          <ac:chgData name="Kawamura Takumi" userId="513e7a3d80341f72" providerId="LiveId" clId="{CB51D80D-CCC8-9846-BFA8-87D60B00A72D}" dt="2022-02-07T19:47:35.007" v="7422" actId="1076"/>
          <ac:spMkLst>
            <pc:docMk/>
            <pc:sldMk cId="3272594188" sldId="391"/>
            <ac:spMk id="12" creationId="{CD8C142B-CF2B-4043-97AC-F08F4446754F}"/>
          </ac:spMkLst>
        </pc:spChg>
        <pc:spChg chg="add del mod">
          <ac:chgData name="Kawamura Takumi" userId="513e7a3d80341f72" providerId="LiveId" clId="{CB51D80D-CCC8-9846-BFA8-87D60B00A72D}" dt="2022-02-07T19:37:12.634" v="7339" actId="478"/>
          <ac:spMkLst>
            <pc:docMk/>
            <pc:sldMk cId="3272594188" sldId="391"/>
            <ac:spMk id="14" creationId="{23F4D023-073F-9840-8D3D-0EA106F0557A}"/>
          </ac:spMkLst>
        </pc:spChg>
        <pc:spChg chg="add del mod">
          <ac:chgData name="Kawamura Takumi" userId="513e7a3d80341f72" providerId="LiveId" clId="{CB51D80D-CCC8-9846-BFA8-87D60B00A72D}" dt="2022-02-07T19:37:12.634" v="7339" actId="478"/>
          <ac:spMkLst>
            <pc:docMk/>
            <pc:sldMk cId="3272594188" sldId="391"/>
            <ac:spMk id="15" creationId="{C98FB022-21D3-F64D-9C31-7B5D0DF1335A}"/>
          </ac:spMkLst>
        </pc:spChg>
        <pc:spChg chg="add mod">
          <ac:chgData name="Kawamura Takumi" userId="513e7a3d80341f72" providerId="LiveId" clId="{CB51D80D-CCC8-9846-BFA8-87D60B00A72D}" dt="2022-02-07T19:47:35.007" v="7422" actId="1076"/>
          <ac:spMkLst>
            <pc:docMk/>
            <pc:sldMk cId="3272594188" sldId="391"/>
            <ac:spMk id="16" creationId="{538F3CBA-B2A0-3341-9490-245EAD7509CA}"/>
          </ac:spMkLst>
        </pc:spChg>
        <pc:spChg chg="add del mod">
          <ac:chgData name="Kawamura Takumi" userId="513e7a3d80341f72" providerId="LiveId" clId="{CB51D80D-CCC8-9846-BFA8-87D60B00A72D}" dt="2022-02-07T19:40:57.207" v="7354" actId="478"/>
          <ac:spMkLst>
            <pc:docMk/>
            <pc:sldMk cId="3272594188" sldId="391"/>
            <ac:spMk id="17" creationId="{0E35D0A0-6A61-0344-939E-3FCA3351E90D}"/>
          </ac:spMkLst>
        </pc:spChg>
        <pc:spChg chg="add mod">
          <ac:chgData name="Kawamura Takumi" userId="513e7a3d80341f72" providerId="LiveId" clId="{CB51D80D-CCC8-9846-BFA8-87D60B00A72D}" dt="2022-02-07T19:47:35.007" v="7422" actId="1076"/>
          <ac:spMkLst>
            <pc:docMk/>
            <pc:sldMk cId="3272594188" sldId="391"/>
            <ac:spMk id="18" creationId="{389002CE-3A2C-4345-830B-B3EBD3B8B810}"/>
          </ac:spMkLst>
        </pc:spChg>
        <pc:spChg chg="add mod">
          <ac:chgData name="Kawamura Takumi" userId="513e7a3d80341f72" providerId="LiveId" clId="{CB51D80D-CCC8-9846-BFA8-87D60B00A72D}" dt="2022-02-07T19:47:35.007" v="7422" actId="1076"/>
          <ac:spMkLst>
            <pc:docMk/>
            <pc:sldMk cId="3272594188" sldId="391"/>
            <ac:spMk id="19" creationId="{C15EF8BC-2DBB-7846-9664-C03BCB75F8A3}"/>
          </ac:spMkLst>
        </pc:spChg>
        <pc:spChg chg="add mod">
          <ac:chgData name="Kawamura Takumi" userId="513e7a3d80341f72" providerId="LiveId" clId="{CB51D80D-CCC8-9846-BFA8-87D60B00A72D}" dt="2022-02-07T19:47:35.007" v="7422" actId="1076"/>
          <ac:spMkLst>
            <pc:docMk/>
            <pc:sldMk cId="3272594188" sldId="391"/>
            <ac:spMk id="26" creationId="{4BA8764E-11E5-4A4E-9619-DDC20CD96657}"/>
          </ac:spMkLst>
        </pc:spChg>
        <pc:spChg chg="add mod">
          <ac:chgData name="Kawamura Takumi" userId="513e7a3d80341f72" providerId="LiveId" clId="{CB51D80D-CCC8-9846-BFA8-87D60B00A72D}" dt="2022-02-07T19:47:35.007" v="7422" actId="1076"/>
          <ac:spMkLst>
            <pc:docMk/>
            <pc:sldMk cId="3272594188" sldId="391"/>
            <ac:spMk id="30" creationId="{D047ED15-C87A-6A4B-8665-60E832B2DEE9}"/>
          </ac:spMkLst>
        </pc:spChg>
        <pc:spChg chg="add mod">
          <ac:chgData name="Kawamura Takumi" userId="513e7a3d80341f72" providerId="LiveId" clId="{CB51D80D-CCC8-9846-BFA8-87D60B00A72D}" dt="2022-02-07T19:47:35.007" v="7422" actId="1076"/>
          <ac:spMkLst>
            <pc:docMk/>
            <pc:sldMk cId="3272594188" sldId="391"/>
            <ac:spMk id="34" creationId="{5C6420DE-0447-4D42-8BB9-3AEA6999C99B}"/>
          </ac:spMkLst>
        </pc:spChg>
        <pc:cxnChg chg="add mod">
          <ac:chgData name="Kawamura Takumi" userId="513e7a3d80341f72" providerId="LiveId" clId="{CB51D80D-CCC8-9846-BFA8-87D60B00A72D}" dt="2022-02-07T19:47:35.007" v="7422" actId="1076"/>
          <ac:cxnSpMkLst>
            <pc:docMk/>
            <pc:sldMk cId="3272594188" sldId="391"/>
            <ac:cxnSpMk id="11" creationId="{D695C559-D168-9D4B-AD12-EE77BA175827}"/>
          </ac:cxnSpMkLst>
        </pc:cxnChg>
        <pc:cxnChg chg="add mod">
          <ac:chgData name="Kawamura Takumi" userId="513e7a3d80341f72" providerId="LiveId" clId="{CB51D80D-CCC8-9846-BFA8-87D60B00A72D}" dt="2022-02-07T19:47:35.007" v="7422" actId="1076"/>
          <ac:cxnSpMkLst>
            <pc:docMk/>
            <pc:sldMk cId="3272594188" sldId="391"/>
            <ac:cxnSpMk id="13" creationId="{6D92E01A-FCCE-D448-B66E-B755C768352F}"/>
          </ac:cxnSpMkLst>
        </pc:cxnChg>
        <pc:cxnChg chg="add mod">
          <ac:chgData name="Kawamura Takumi" userId="513e7a3d80341f72" providerId="LiveId" clId="{CB51D80D-CCC8-9846-BFA8-87D60B00A72D}" dt="2022-02-07T19:47:35.007" v="7422" actId="1076"/>
          <ac:cxnSpMkLst>
            <pc:docMk/>
            <pc:sldMk cId="3272594188" sldId="391"/>
            <ac:cxnSpMk id="21" creationId="{5EEB00D9-552D-914A-9547-AA63FC385FCC}"/>
          </ac:cxnSpMkLst>
        </pc:cxnChg>
        <pc:cxnChg chg="add mod">
          <ac:chgData name="Kawamura Takumi" userId="513e7a3d80341f72" providerId="LiveId" clId="{CB51D80D-CCC8-9846-BFA8-87D60B00A72D}" dt="2022-02-07T19:47:35.007" v="7422" actId="1076"/>
          <ac:cxnSpMkLst>
            <pc:docMk/>
            <pc:sldMk cId="3272594188" sldId="391"/>
            <ac:cxnSpMk id="41" creationId="{29513099-F743-564C-AAE4-A11336DDB67F}"/>
          </ac:cxnSpMkLst>
        </pc:cxnChg>
      </pc:sldChg>
      <pc:sldChg chg="addSp modSp new mod modAnim modNotesTx">
        <pc:chgData name="Kawamura Takumi" userId="513e7a3d80341f72" providerId="LiveId" clId="{CB51D80D-CCC8-9846-BFA8-87D60B00A72D}" dt="2022-02-07T20:36:51.544" v="7950" actId="1076"/>
        <pc:sldMkLst>
          <pc:docMk/>
          <pc:sldMk cId="2816042412" sldId="392"/>
        </pc:sldMkLst>
        <pc:spChg chg="mod">
          <ac:chgData name="Kawamura Takumi" userId="513e7a3d80341f72" providerId="LiveId" clId="{CB51D80D-CCC8-9846-BFA8-87D60B00A72D}" dt="2022-02-07T12:56:33.397" v="3179" actId="20577"/>
          <ac:spMkLst>
            <pc:docMk/>
            <pc:sldMk cId="2816042412" sldId="392"/>
            <ac:spMk id="2" creationId="{8B661DC9-AD02-7B41-8CDE-AC3E999ADBBC}"/>
          </ac:spMkLst>
        </pc:spChg>
        <pc:spChg chg="mod">
          <ac:chgData name="Kawamura Takumi" userId="513e7a3d80341f72" providerId="LiveId" clId="{CB51D80D-CCC8-9846-BFA8-87D60B00A72D}" dt="2022-02-07T13:14:20.879" v="3937" actId="20577"/>
          <ac:spMkLst>
            <pc:docMk/>
            <pc:sldMk cId="2816042412" sldId="392"/>
            <ac:spMk id="3" creationId="{853E63EB-9B5D-6649-8CE2-5E7AC0BA49B6}"/>
          </ac:spMkLst>
        </pc:spChg>
        <pc:spChg chg="add mod">
          <ac:chgData name="Kawamura Takumi" userId="513e7a3d80341f72" providerId="LiveId" clId="{CB51D80D-CCC8-9846-BFA8-87D60B00A72D}" dt="2022-02-07T20:36:51.544" v="7950" actId="1076"/>
          <ac:spMkLst>
            <pc:docMk/>
            <pc:sldMk cId="2816042412" sldId="392"/>
            <ac:spMk id="5" creationId="{30E73640-8B2F-0A49-8552-4D5965ACC2A1}"/>
          </ac:spMkLst>
        </pc:spChg>
        <pc:spChg chg="add mod">
          <ac:chgData name="Kawamura Takumi" userId="513e7a3d80341f72" providerId="LiveId" clId="{CB51D80D-CCC8-9846-BFA8-87D60B00A72D}" dt="2022-02-07T20:36:51.544" v="7950" actId="1076"/>
          <ac:spMkLst>
            <pc:docMk/>
            <pc:sldMk cId="2816042412" sldId="392"/>
            <ac:spMk id="6" creationId="{ED0913F0-DC0B-2E4F-9BD4-F792FC07F4A8}"/>
          </ac:spMkLst>
        </pc:spChg>
        <pc:spChg chg="add mod">
          <ac:chgData name="Kawamura Takumi" userId="513e7a3d80341f72" providerId="LiveId" clId="{CB51D80D-CCC8-9846-BFA8-87D60B00A72D}" dt="2022-02-07T20:36:51.544" v="7950" actId="1076"/>
          <ac:spMkLst>
            <pc:docMk/>
            <pc:sldMk cId="2816042412" sldId="392"/>
            <ac:spMk id="8" creationId="{A1DFD656-B948-7B43-857A-A74655635C0A}"/>
          </ac:spMkLst>
        </pc:spChg>
        <pc:spChg chg="add mod">
          <ac:chgData name="Kawamura Takumi" userId="513e7a3d80341f72" providerId="LiveId" clId="{CB51D80D-CCC8-9846-BFA8-87D60B00A72D}" dt="2022-02-07T20:36:51.544" v="7950" actId="1076"/>
          <ac:spMkLst>
            <pc:docMk/>
            <pc:sldMk cId="2816042412" sldId="392"/>
            <ac:spMk id="9" creationId="{4C1AAD3D-328E-BC42-9C91-B410DA55461B}"/>
          </ac:spMkLst>
        </pc:spChg>
        <pc:spChg chg="add mod">
          <ac:chgData name="Kawamura Takumi" userId="513e7a3d80341f72" providerId="LiveId" clId="{CB51D80D-CCC8-9846-BFA8-87D60B00A72D}" dt="2022-02-07T20:36:51.544" v="7950" actId="1076"/>
          <ac:spMkLst>
            <pc:docMk/>
            <pc:sldMk cId="2816042412" sldId="392"/>
            <ac:spMk id="14" creationId="{128B5052-9478-E24E-9C20-2F8530C25600}"/>
          </ac:spMkLst>
        </pc:spChg>
        <pc:spChg chg="add mod">
          <ac:chgData name="Kawamura Takumi" userId="513e7a3d80341f72" providerId="LiveId" clId="{CB51D80D-CCC8-9846-BFA8-87D60B00A72D}" dt="2022-02-07T20:36:51.544" v="7950" actId="1076"/>
          <ac:spMkLst>
            <pc:docMk/>
            <pc:sldMk cId="2816042412" sldId="392"/>
            <ac:spMk id="15" creationId="{F1F5D8E5-412F-F04E-B8FC-FE5B5E3027FC}"/>
          </ac:spMkLst>
        </pc:spChg>
        <pc:spChg chg="add mod">
          <ac:chgData name="Kawamura Takumi" userId="513e7a3d80341f72" providerId="LiveId" clId="{CB51D80D-CCC8-9846-BFA8-87D60B00A72D}" dt="2022-02-07T20:36:51.544" v="7950" actId="1076"/>
          <ac:spMkLst>
            <pc:docMk/>
            <pc:sldMk cId="2816042412" sldId="392"/>
            <ac:spMk id="36" creationId="{5A801270-97B7-8B4F-A676-1A08EDEE3C08}"/>
          </ac:spMkLst>
        </pc:spChg>
        <pc:cxnChg chg="add mod">
          <ac:chgData name="Kawamura Takumi" userId="513e7a3d80341f72" providerId="LiveId" clId="{CB51D80D-CCC8-9846-BFA8-87D60B00A72D}" dt="2022-02-07T20:36:51.544" v="7950" actId="1076"/>
          <ac:cxnSpMkLst>
            <pc:docMk/>
            <pc:sldMk cId="2816042412" sldId="392"/>
            <ac:cxnSpMk id="7" creationId="{5F00B973-91E1-B14D-A7EC-906791677E13}"/>
          </ac:cxnSpMkLst>
        </pc:cxnChg>
        <pc:cxnChg chg="add mod">
          <ac:chgData name="Kawamura Takumi" userId="513e7a3d80341f72" providerId="LiveId" clId="{CB51D80D-CCC8-9846-BFA8-87D60B00A72D}" dt="2022-02-07T20:36:51.544" v="7950" actId="1076"/>
          <ac:cxnSpMkLst>
            <pc:docMk/>
            <pc:sldMk cId="2816042412" sldId="392"/>
            <ac:cxnSpMk id="19" creationId="{C246C5C9-DB5A-AE48-8CD2-1BE4C4F27AB4}"/>
          </ac:cxnSpMkLst>
        </pc:cxnChg>
        <pc:cxnChg chg="add mod">
          <ac:chgData name="Kawamura Takumi" userId="513e7a3d80341f72" providerId="LiveId" clId="{CB51D80D-CCC8-9846-BFA8-87D60B00A72D}" dt="2022-02-07T20:36:51.544" v="7950" actId="1076"/>
          <ac:cxnSpMkLst>
            <pc:docMk/>
            <pc:sldMk cId="2816042412" sldId="392"/>
            <ac:cxnSpMk id="27" creationId="{2CED7EA3-FAA2-A44D-B9E7-66347BCEC16D}"/>
          </ac:cxnSpMkLst>
        </pc:cxnChg>
      </pc:sldChg>
      <pc:sldChg chg="modSp new add del mod modShow">
        <pc:chgData name="Kawamura Takumi" userId="513e7a3d80341f72" providerId="LiveId" clId="{CB51D80D-CCC8-9846-BFA8-87D60B00A72D}" dt="2022-02-07T15:20:53.553" v="4473" actId="2696"/>
        <pc:sldMkLst>
          <pc:docMk/>
          <pc:sldMk cId="1041409220" sldId="393"/>
        </pc:sldMkLst>
        <pc:spChg chg="mod">
          <ac:chgData name="Kawamura Takumi" userId="513e7a3d80341f72" providerId="LiveId" clId="{CB51D80D-CCC8-9846-BFA8-87D60B00A72D}" dt="2022-02-07T14:29:59.303" v="4268" actId="20577"/>
          <ac:spMkLst>
            <pc:docMk/>
            <pc:sldMk cId="1041409220" sldId="393"/>
            <ac:spMk id="2" creationId="{74A34E1C-5CAF-454C-9A73-00644435E2E9}"/>
          </ac:spMkLst>
        </pc:spChg>
      </pc:sldChg>
      <pc:sldChg chg="addSp delSp modSp new mod">
        <pc:chgData name="Kawamura Takumi" userId="513e7a3d80341f72" providerId="LiveId" clId="{CB51D80D-CCC8-9846-BFA8-87D60B00A72D}" dt="2022-02-07T20:42:04.346" v="7998" actId="1076"/>
        <pc:sldMkLst>
          <pc:docMk/>
          <pc:sldMk cId="3391189190" sldId="393"/>
        </pc:sldMkLst>
        <pc:spChg chg="mod">
          <ac:chgData name="Kawamura Takumi" userId="513e7a3d80341f72" providerId="LiveId" clId="{CB51D80D-CCC8-9846-BFA8-87D60B00A72D}" dt="2022-02-07T15:59:51.478" v="5255" actId="20577"/>
          <ac:spMkLst>
            <pc:docMk/>
            <pc:sldMk cId="3391189190" sldId="393"/>
            <ac:spMk id="2" creationId="{A4E6190A-DA6F-974C-A7DB-E73C3B1D4DDF}"/>
          </ac:spMkLst>
        </pc:spChg>
        <pc:spChg chg="mod">
          <ac:chgData name="Kawamura Takumi" userId="513e7a3d80341f72" providerId="LiveId" clId="{CB51D80D-CCC8-9846-BFA8-87D60B00A72D}" dt="2022-02-07T20:41:09.531" v="7987" actId="20577"/>
          <ac:spMkLst>
            <pc:docMk/>
            <pc:sldMk cId="3391189190" sldId="393"/>
            <ac:spMk id="3" creationId="{8034AC1F-C4B2-2B45-A2A6-833B7E8B8DC7}"/>
          </ac:spMkLst>
        </pc:spChg>
        <pc:spChg chg="add mod">
          <ac:chgData name="Kawamura Takumi" userId="513e7a3d80341f72" providerId="LiveId" clId="{CB51D80D-CCC8-9846-BFA8-87D60B00A72D}" dt="2022-02-07T20:42:04.346" v="7998" actId="1076"/>
          <ac:spMkLst>
            <pc:docMk/>
            <pc:sldMk cId="3391189190" sldId="393"/>
            <ac:spMk id="14" creationId="{B0E43DE1-E4F1-EC47-A950-CFAECA10F20A}"/>
          </ac:spMkLst>
        </pc:spChg>
        <pc:graphicFrameChg chg="add mod">
          <ac:chgData name="Kawamura Takumi" userId="513e7a3d80341f72" providerId="LiveId" clId="{CB51D80D-CCC8-9846-BFA8-87D60B00A72D}" dt="2022-02-07T20:41:48.939" v="7995" actId="167"/>
          <ac:graphicFrameMkLst>
            <pc:docMk/>
            <pc:sldMk cId="3391189190" sldId="393"/>
            <ac:graphicFrameMk id="6" creationId="{4DD57725-75E0-9E47-8C89-376D46617906}"/>
          </ac:graphicFrameMkLst>
        </pc:graphicFrameChg>
        <pc:graphicFrameChg chg="add del mod">
          <ac:chgData name="Kawamura Takumi" userId="513e7a3d80341f72" providerId="LiveId" clId="{CB51D80D-CCC8-9846-BFA8-87D60B00A72D}" dt="2022-02-07T16:05:05.235" v="5360" actId="478"/>
          <ac:graphicFrameMkLst>
            <pc:docMk/>
            <pc:sldMk cId="3391189190" sldId="393"/>
            <ac:graphicFrameMk id="7" creationId="{B7906FD4-16FF-6148-9D58-D20B19877DEA}"/>
          </ac:graphicFrameMkLst>
        </pc:graphicFrameChg>
        <pc:picChg chg="add mod modCrop">
          <ac:chgData name="Kawamura Takumi" userId="513e7a3d80341f72" providerId="LiveId" clId="{CB51D80D-CCC8-9846-BFA8-87D60B00A72D}" dt="2022-02-07T20:42:04.346" v="7998" actId="1076"/>
          <ac:picMkLst>
            <pc:docMk/>
            <pc:sldMk cId="3391189190" sldId="393"/>
            <ac:picMk id="5" creationId="{687DA068-DC59-274B-A77E-4EACD534AB79}"/>
          </ac:picMkLst>
        </pc:picChg>
        <pc:picChg chg="add mod modCrop">
          <ac:chgData name="Kawamura Takumi" userId="513e7a3d80341f72" providerId="LiveId" clId="{CB51D80D-CCC8-9846-BFA8-87D60B00A72D}" dt="2022-02-07T20:42:04.346" v="7998" actId="1076"/>
          <ac:picMkLst>
            <pc:docMk/>
            <pc:sldMk cId="3391189190" sldId="393"/>
            <ac:picMk id="9" creationId="{9CD96C70-4462-2E4B-B56C-D9B1F9505254}"/>
          </ac:picMkLst>
        </pc:picChg>
        <pc:picChg chg="add mod modCrop">
          <ac:chgData name="Kawamura Takumi" userId="513e7a3d80341f72" providerId="LiveId" clId="{CB51D80D-CCC8-9846-BFA8-87D60B00A72D}" dt="2022-02-07T20:42:04.346" v="7998" actId="1076"/>
          <ac:picMkLst>
            <pc:docMk/>
            <pc:sldMk cId="3391189190" sldId="393"/>
            <ac:picMk id="11" creationId="{44699CFE-62BF-7A42-B9D6-074D300A6191}"/>
          </ac:picMkLst>
        </pc:picChg>
        <pc:picChg chg="add mod modCrop">
          <ac:chgData name="Kawamura Takumi" userId="513e7a3d80341f72" providerId="LiveId" clId="{CB51D80D-CCC8-9846-BFA8-87D60B00A72D}" dt="2022-02-07T20:42:04.346" v="7998" actId="1076"/>
          <ac:picMkLst>
            <pc:docMk/>
            <pc:sldMk cId="3391189190" sldId="393"/>
            <ac:picMk id="13" creationId="{FCC63392-A7AF-E144-B7AF-BFFB1FEFCB0C}"/>
          </ac:picMkLst>
        </pc:picChg>
      </pc:sldChg>
      <pc:sldChg chg="new del">
        <pc:chgData name="Kawamura Takumi" userId="513e7a3d80341f72" providerId="LiveId" clId="{CB51D80D-CCC8-9846-BFA8-87D60B00A72D}" dt="2022-02-07T20:26:57.789" v="7818" actId="2696"/>
        <pc:sldMkLst>
          <pc:docMk/>
          <pc:sldMk cId="3410250153" sldId="394"/>
        </pc:sldMkLst>
      </pc:sldChg>
    </pc:docChg>
  </pc:docChgLst>
  <pc:docChgLst>
    <pc:chgData name="Kawamura Takumi" userId="513e7a3d80341f72" providerId="LiveId" clId="{5E9D0DFA-AB90-7941-913B-87994C5305D1}"/>
    <pc:docChg chg="undo custSel modSld">
      <pc:chgData name="Kawamura Takumi" userId="513e7a3d80341f72" providerId="LiveId" clId="{5E9D0DFA-AB90-7941-913B-87994C5305D1}" dt="2021-06-29T02:56:29.795" v="3025" actId="20577"/>
      <pc:docMkLst>
        <pc:docMk/>
      </pc:docMkLst>
      <pc:sldChg chg="modSp mod">
        <pc:chgData name="Kawamura Takumi" userId="513e7a3d80341f72" providerId="LiveId" clId="{5E9D0DFA-AB90-7941-913B-87994C5305D1}" dt="2021-06-28T08:30:04.675" v="1" actId="207"/>
        <pc:sldMkLst>
          <pc:docMk/>
          <pc:sldMk cId="639769850" sldId="310"/>
        </pc:sldMkLst>
        <pc:spChg chg="mod">
          <ac:chgData name="Kawamura Takumi" userId="513e7a3d80341f72" providerId="LiveId" clId="{5E9D0DFA-AB90-7941-913B-87994C5305D1}" dt="2021-06-28T08:29:51.972" v="0" actId="207"/>
          <ac:spMkLst>
            <pc:docMk/>
            <pc:sldMk cId="639769850" sldId="310"/>
            <ac:spMk id="7" creationId="{E805A97A-DD91-EE41-A4A3-22D2E9C44E6C}"/>
          </ac:spMkLst>
        </pc:spChg>
        <pc:spChg chg="mod">
          <ac:chgData name="Kawamura Takumi" userId="513e7a3d80341f72" providerId="LiveId" clId="{5E9D0DFA-AB90-7941-913B-87994C5305D1}" dt="2021-06-28T08:30:04.675" v="1" actId="207"/>
          <ac:spMkLst>
            <pc:docMk/>
            <pc:sldMk cId="639769850" sldId="310"/>
            <ac:spMk id="11" creationId="{BB1A3553-6099-D24E-926E-04F9F838FA5E}"/>
          </ac:spMkLst>
        </pc:spChg>
      </pc:sldChg>
      <pc:sldChg chg="modNotesTx">
        <pc:chgData name="Kawamura Takumi" userId="513e7a3d80341f72" providerId="LiveId" clId="{5E9D0DFA-AB90-7941-913B-87994C5305D1}" dt="2021-06-29T01:37:24.311" v="2000" actId="20577"/>
        <pc:sldMkLst>
          <pc:docMk/>
          <pc:sldMk cId="78110589" sldId="317"/>
        </pc:sldMkLst>
      </pc:sldChg>
      <pc:sldChg chg="modSp mod modNotesTx">
        <pc:chgData name="Kawamura Takumi" userId="513e7a3d80341f72" providerId="LiveId" clId="{5E9D0DFA-AB90-7941-913B-87994C5305D1}" dt="2021-06-29T01:32:45.081" v="1965" actId="14430"/>
        <pc:sldMkLst>
          <pc:docMk/>
          <pc:sldMk cId="1445209360" sldId="342"/>
        </pc:sldMkLst>
        <pc:spChg chg="mod modVis">
          <ac:chgData name="Kawamura Takumi" userId="513e7a3d80341f72" providerId="LiveId" clId="{5E9D0DFA-AB90-7941-913B-87994C5305D1}" dt="2021-06-29T01:32:45.081" v="1965" actId="14430"/>
          <ac:spMkLst>
            <pc:docMk/>
            <pc:sldMk cId="1445209360" sldId="342"/>
            <ac:spMk id="20" creationId="{2438BF3C-42F8-5841-9050-808A4014EBC6}"/>
          </ac:spMkLst>
        </pc:spChg>
        <pc:cxnChg chg="mod">
          <ac:chgData name="Kawamura Takumi" userId="513e7a3d80341f72" providerId="LiveId" clId="{5E9D0DFA-AB90-7941-913B-87994C5305D1}" dt="2021-06-29T01:32:34.281" v="1964" actId="1076"/>
          <ac:cxnSpMkLst>
            <pc:docMk/>
            <pc:sldMk cId="1445209360" sldId="342"/>
            <ac:cxnSpMk id="17" creationId="{85ADD2C4-4A65-8240-ABD9-0642DE23B5CB}"/>
          </ac:cxnSpMkLst>
        </pc:cxnChg>
        <pc:cxnChg chg="mod">
          <ac:chgData name="Kawamura Takumi" userId="513e7a3d80341f72" providerId="LiveId" clId="{5E9D0DFA-AB90-7941-913B-87994C5305D1}" dt="2021-06-29T01:32:34.281" v="1964" actId="1076"/>
          <ac:cxnSpMkLst>
            <pc:docMk/>
            <pc:sldMk cId="1445209360" sldId="342"/>
            <ac:cxnSpMk id="21" creationId="{7386AAB6-6574-6C4E-8B2D-59195D2B8559}"/>
          </ac:cxnSpMkLst>
        </pc:cxnChg>
        <pc:cxnChg chg="mod">
          <ac:chgData name="Kawamura Takumi" userId="513e7a3d80341f72" providerId="LiveId" clId="{5E9D0DFA-AB90-7941-913B-87994C5305D1}" dt="2021-06-29T01:32:34.281" v="1964" actId="1076"/>
          <ac:cxnSpMkLst>
            <pc:docMk/>
            <pc:sldMk cId="1445209360" sldId="342"/>
            <ac:cxnSpMk id="32" creationId="{BADD8843-7B87-B041-9561-D1ACF7A2934B}"/>
          </ac:cxnSpMkLst>
        </pc:cxnChg>
      </pc:sldChg>
      <pc:sldChg chg="modSp mod modNotesTx">
        <pc:chgData name="Kawamura Takumi" userId="513e7a3d80341f72" providerId="LiveId" clId="{5E9D0DFA-AB90-7941-913B-87994C5305D1}" dt="2021-06-29T02:56:29.795" v="3025" actId="20577"/>
        <pc:sldMkLst>
          <pc:docMk/>
          <pc:sldMk cId="620671184" sldId="344"/>
        </pc:sldMkLst>
        <pc:spChg chg="mod">
          <ac:chgData name="Kawamura Takumi" userId="513e7a3d80341f72" providerId="LiveId" clId="{5E9D0DFA-AB90-7941-913B-87994C5305D1}" dt="2021-06-29T02:49:37.846" v="2956" actId="1076"/>
          <ac:spMkLst>
            <pc:docMk/>
            <pc:sldMk cId="620671184" sldId="344"/>
            <ac:spMk id="9" creationId="{BB3DEAEE-EA6B-5C46-96E7-10DF3AB4345F}"/>
          </ac:spMkLst>
        </pc:spChg>
        <pc:spChg chg="mod">
          <ac:chgData name="Kawamura Takumi" userId="513e7a3d80341f72" providerId="LiveId" clId="{5E9D0DFA-AB90-7941-913B-87994C5305D1}" dt="2021-06-29T02:49:37.846" v="2956" actId="1076"/>
          <ac:spMkLst>
            <pc:docMk/>
            <pc:sldMk cId="620671184" sldId="344"/>
            <ac:spMk id="11" creationId="{646B6241-56B7-A540-BE40-7F258E6E77DC}"/>
          </ac:spMkLst>
        </pc:spChg>
        <pc:spChg chg="mod">
          <ac:chgData name="Kawamura Takumi" userId="513e7a3d80341f72" providerId="LiveId" clId="{5E9D0DFA-AB90-7941-913B-87994C5305D1}" dt="2021-06-29T02:49:53.112" v="2958" actId="1076"/>
          <ac:spMkLst>
            <pc:docMk/>
            <pc:sldMk cId="620671184" sldId="344"/>
            <ac:spMk id="12" creationId="{B5908709-098D-1740-89C8-7722842433DC}"/>
          </ac:spMkLst>
        </pc:spChg>
        <pc:spChg chg="mod">
          <ac:chgData name="Kawamura Takumi" userId="513e7a3d80341f72" providerId="LiveId" clId="{5E9D0DFA-AB90-7941-913B-87994C5305D1}" dt="2021-06-29T02:49:37.846" v="2956" actId="1076"/>
          <ac:spMkLst>
            <pc:docMk/>
            <pc:sldMk cId="620671184" sldId="344"/>
            <ac:spMk id="14" creationId="{2B94C84C-00E5-5A42-B9A5-C32C6CD4BD51}"/>
          </ac:spMkLst>
        </pc:spChg>
        <pc:spChg chg="mod">
          <ac:chgData name="Kawamura Takumi" userId="513e7a3d80341f72" providerId="LiveId" clId="{5E9D0DFA-AB90-7941-913B-87994C5305D1}" dt="2021-06-29T02:49:37.846" v="2956" actId="1076"/>
          <ac:spMkLst>
            <pc:docMk/>
            <pc:sldMk cId="620671184" sldId="344"/>
            <ac:spMk id="16" creationId="{70CA1A75-BE82-0D46-BA91-B151C7DC32FA}"/>
          </ac:spMkLst>
        </pc:spChg>
        <pc:spChg chg="mod">
          <ac:chgData name="Kawamura Takumi" userId="513e7a3d80341f72" providerId="LiveId" clId="{5E9D0DFA-AB90-7941-913B-87994C5305D1}" dt="2021-06-29T02:49:37.846" v="2956" actId="1076"/>
          <ac:spMkLst>
            <pc:docMk/>
            <pc:sldMk cId="620671184" sldId="344"/>
            <ac:spMk id="20" creationId="{24477FB3-AC5C-5347-93DB-98BD12CD687E}"/>
          </ac:spMkLst>
        </pc:spChg>
        <pc:spChg chg="mod">
          <ac:chgData name="Kawamura Takumi" userId="513e7a3d80341f72" providerId="LiveId" clId="{5E9D0DFA-AB90-7941-913B-87994C5305D1}" dt="2021-06-29T02:49:37.846" v="2956" actId="1076"/>
          <ac:spMkLst>
            <pc:docMk/>
            <pc:sldMk cId="620671184" sldId="344"/>
            <ac:spMk id="21" creationId="{0687F769-802B-5D4F-BCB6-158E6190FD6B}"/>
          </ac:spMkLst>
        </pc:spChg>
        <pc:spChg chg="mod">
          <ac:chgData name="Kawamura Takumi" userId="513e7a3d80341f72" providerId="LiveId" clId="{5E9D0DFA-AB90-7941-913B-87994C5305D1}" dt="2021-06-29T02:49:37.846" v="2956" actId="1076"/>
          <ac:spMkLst>
            <pc:docMk/>
            <pc:sldMk cId="620671184" sldId="344"/>
            <ac:spMk id="23" creationId="{46975742-FCB4-414B-B77D-BFE8DA29627E}"/>
          </ac:spMkLst>
        </pc:spChg>
        <pc:spChg chg="mod">
          <ac:chgData name="Kawamura Takumi" userId="513e7a3d80341f72" providerId="LiveId" clId="{5E9D0DFA-AB90-7941-913B-87994C5305D1}" dt="2021-06-29T02:49:37.846" v="2956" actId="1076"/>
          <ac:spMkLst>
            <pc:docMk/>
            <pc:sldMk cId="620671184" sldId="344"/>
            <ac:spMk id="24" creationId="{3AD1E298-D70C-424C-9376-B4709C7E1EA1}"/>
          </ac:spMkLst>
        </pc:spChg>
        <pc:spChg chg="mod">
          <ac:chgData name="Kawamura Takumi" userId="513e7a3d80341f72" providerId="LiveId" clId="{5E9D0DFA-AB90-7941-913B-87994C5305D1}" dt="2021-06-29T02:49:37.846" v="2956" actId="1076"/>
          <ac:spMkLst>
            <pc:docMk/>
            <pc:sldMk cId="620671184" sldId="344"/>
            <ac:spMk id="27" creationId="{99895BE6-FF26-5B4C-89E2-E2AE8B0016D5}"/>
          </ac:spMkLst>
        </pc:spChg>
        <pc:spChg chg="mod">
          <ac:chgData name="Kawamura Takumi" userId="513e7a3d80341f72" providerId="LiveId" clId="{5E9D0DFA-AB90-7941-913B-87994C5305D1}" dt="2021-06-29T02:49:37.846" v="2956" actId="1076"/>
          <ac:spMkLst>
            <pc:docMk/>
            <pc:sldMk cId="620671184" sldId="344"/>
            <ac:spMk id="29" creationId="{88B611E9-B85A-F343-85CB-3C8DB7CB0DB7}"/>
          </ac:spMkLst>
        </pc:spChg>
        <pc:spChg chg="mod">
          <ac:chgData name="Kawamura Takumi" userId="513e7a3d80341f72" providerId="LiveId" clId="{5E9D0DFA-AB90-7941-913B-87994C5305D1}" dt="2021-06-29T02:49:37.846" v="2956" actId="1076"/>
          <ac:spMkLst>
            <pc:docMk/>
            <pc:sldMk cId="620671184" sldId="344"/>
            <ac:spMk id="33" creationId="{FDDC6F8A-8248-7C4C-BC9B-D65AD80815C4}"/>
          </ac:spMkLst>
        </pc:spChg>
        <pc:picChg chg="mod">
          <ac:chgData name="Kawamura Takumi" userId="513e7a3d80341f72" providerId="LiveId" clId="{5E9D0DFA-AB90-7941-913B-87994C5305D1}" dt="2021-06-29T02:49:37.846" v="2956" actId="1076"/>
          <ac:picMkLst>
            <pc:docMk/>
            <pc:sldMk cId="620671184" sldId="344"/>
            <ac:picMk id="10" creationId="{7EF2BF8E-D940-0443-83A7-00CB5D6C41E2}"/>
          </ac:picMkLst>
        </pc:picChg>
        <pc:cxnChg chg="mod">
          <ac:chgData name="Kawamura Takumi" userId="513e7a3d80341f72" providerId="LiveId" clId="{5E9D0DFA-AB90-7941-913B-87994C5305D1}" dt="2021-06-29T02:49:53.112" v="2958" actId="1076"/>
          <ac:cxnSpMkLst>
            <pc:docMk/>
            <pc:sldMk cId="620671184" sldId="344"/>
            <ac:cxnSpMk id="13" creationId="{94D80A0F-E287-6140-9303-DF52D7A5DA53}"/>
          </ac:cxnSpMkLst>
        </pc:cxnChg>
        <pc:cxnChg chg="mod">
          <ac:chgData name="Kawamura Takumi" userId="513e7a3d80341f72" providerId="LiveId" clId="{5E9D0DFA-AB90-7941-913B-87994C5305D1}" dt="2021-06-29T02:49:37.846" v="2956" actId="1076"/>
          <ac:cxnSpMkLst>
            <pc:docMk/>
            <pc:sldMk cId="620671184" sldId="344"/>
            <ac:cxnSpMk id="25" creationId="{18EBBC65-62EC-3642-88F7-3E10A06EE53B}"/>
          </ac:cxnSpMkLst>
        </pc:cxnChg>
        <pc:cxnChg chg="mod">
          <ac:chgData name="Kawamura Takumi" userId="513e7a3d80341f72" providerId="LiveId" clId="{5E9D0DFA-AB90-7941-913B-87994C5305D1}" dt="2021-06-29T02:49:37.846" v="2956" actId="1076"/>
          <ac:cxnSpMkLst>
            <pc:docMk/>
            <pc:sldMk cId="620671184" sldId="344"/>
            <ac:cxnSpMk id="31" creationId="{F08A6257-75AF-FB4F-8E0D-E29F6B0360EC}"/>
          </ac:cxnSpMkLst>
        </pc:cxnChg>
        <pc:cxnChg chg="mod">
          <ac:chgData name="Kawamura Takumi" userId="513e7a3d80341f72" providerId="LiveId" clId="{5E9D0DFA-AB90-7941-913B-87994C5305D1}" dt="2021-06-29T02:49:37.846" v="2956" actId="1076"/>
          <ac:cxnSpMkLst>
            <pc:docMk/>
            <pc:sldMk cId="620671184" sldId="344"/>
            <ac:cxnSpMk id="32" creationId="{BD24A6D8-D56E-EF4D-BE9B-F42BD7DC74FC}"/>
          </ac:cxnSpMkLst>
        </pc:cxnChg>
      </pc:sldChg>
      <pc:sldChg chg="modNotesTx">
        <pc:chgData name="Kawamura Takumi" userId="513e7a3d80341f72" providerId="LiveId" clId="{5E9D0DFA-AB90-7941-913B-87994C5305D1}" dt="2021-06-29T02:09:44.708" v="2810" actId="20577"/>
        <pc:sldMkLst>
          <pc:docMk/>
          <pc:sldMk cId="3459999098" sldId="369"/>
        </pc:sldMkLst>
      </pc:sldChg>
      <pc:sldChg chg="modNotesTx">
        <pc:chgData name="Kawamura Takumi" userId="513e7a3d80341f72" providerId="LiveId" clId="{5E9D0DFA-AB90-7941-913B-87994C5305D1}" dt="2021-06-29T00:48:21.275" v="873" actId="20577"/>
        <pc:sldMkLst>
          <pc:docMk/>
          <pc:sldMk cId="1311030657" sldId="371"/>
        </pc:sldMkLst>
      </pc:sldChg>
    </pc:docChg>
  </pc:docChgLst>
  <pc:docChgLst>
    <pc:chgData name="Kawamura Takumi" userId="513e7a3d80341f72" providerId="LiveId" clId="{51DCDBB4-EDCC-3A48-9249-9BFA4C43396F}"/>
    <pc:docChg chg="undo custSel addSld delSld modSld">
      <pc:chgData name="Kawamura Takumi" userId="513e7a3d80341f72" providerId="LiveId" clId="{51DCDBB4-EDCC-3A48-9249-9BFA4C43396F}" dt="2022-02-08T19:49:05.265" v="297" actId="2696"/>
      <pc:docMkLst>
        <pc:docMk/>
      </pc:docMkLst>
      <pc:sldChg chg="modSp mod">
        <pc:chgData name="Kawamura Takumi" userId="513e7a3d80341f72" providerId="LiveId" clId="{51DCDBB4-EDCC-3A48-9249-9BFA4C43396F}" dt="2022-02-08T14:53:33.056" v="31" actId="207"/>
        <pc:sldMkLst>
          <pc:docMk/>
          <pc:sldMk cId="481048206" sldId="372"/>
        </pc:sldMkLst>
        <pc:spChg chg="mod">
          <ac:chgData name="Kawamura Takumi" userId="513e7a3d80341f72" providerId="LiveId" clId="{51DCDBB4-EDCC-3A48-9249-9BFA4C43396F}" dt="2022-02-08T14:53:33.056" v="31" actId="207"/>
          <ac:spMkLst>
            <pc:docMk/>
            <pc:sldMk cId="481048206" sldId="372"/>
            <ac:spMk id="3" creationId="{17324FAE-BA22-784C-A302-1F0F45EFA3EF}"/>
          </ac:spMkLst>
        </pc:spChg>
      </pc:sldChg>
      <pc:sldChg chg="delSp modSp mod">
        <pc:chgData name="Kawamura Takumi" userId="513e7a3d80341f72" providerId="LiveId" clId="{51DCDBB4-EDCC-3A48-9249-9BFA4C43396F}" dt="2022-02-08T14:46:19.437" v="1" actId="207"/>
        <pc:sldMkLst>
          <pc:docMk/>
          <pc:sldMk cId="382933310" sldId="380"/>
        </pc:sldMkLst>
        <pc:spChg chg="mod">
          <ac:chgData name="Kawamura Takumi" userId="513e7a3d80341f72" providerId="LiveId" clId="{51DCDBB4-EDCC-3A48-9249-9BFA4C43396F}" dt="2022-02-08T14:46:19.437" v="1" actId="207"/>
          <ac:spMkLst>
            <pc:docMk/>
            <pc:sldMk cId="382933310" sldId="380"/>
            <ac:spMk id="3" creationId="{98703460-8732-C74D-8765-55DBFA2CF7C5}"/>
          </ac:spMkLst>
        </pc:spChg>
        <pc:spChg chg="del">
          <ac:chgData name="Kawamura Takumi" userId="513e7a3d80341f72" providerId="LiveId" clId="{51DCDBB4-EDCC-3A48-9249-9BFA4C43396F}" dt="2022-02-08T14:45:47.561" v="0" actId="478"/>
          <ac:spMkLst>
            <pc:docMk/>
            <pc:sldMk cId="382933310" sldId="380"/>
            <ac:spMk id="6" creationId="{B8BABDD0-CCFC-034B-852A-30F044FDFCA4}"/>
          </ac:spMkLst>
        </pc:spChg>
      </pc:sldChg>
      <pc:sldChg chg="delSp modSp mod">
        <pc:chgData name="Kawamura Takumi" userId="513e7a3d80341f72" providerId="LiveId" clId="{51DCDBB4-EDCC-3A48-9249-9BFA4C43396F}" dt="2022-02-08T14:49:16.662" v="4" actId="478"/>
        <pc:sldMkLst>
          <pc:docMk/>
          <pc:sldMk cId="2048091226" sldId="381"/>
        </pc:sldMkLst>
        <pc:spChg chg="mod">
          <ac:chgData name="Kawamura Takumi" userId="513e7a3d80341f72" providerId="LiveId" clId="{51DCDBB4-EDCC-3A48-9249-9BFA4C43396F}" dt="2022-02-08T14:46:57.162" v="2" actId="207"/>
          <ac:spMkLst>
            <pc:docMk/>
            <pc:sldMk cId="2048091226" sldId="381"/>
            <ac:spMk id="2" creationId="{6ED7B93D-0FF9-5641-B57D-5F254AA263C8}"/>
          </ac:spMkLst>
        </pc:spChg>
        <pc:spChg chg="mod">
          <ac:chgData name="Kawamura Takumi" userId="513e7a3d80341f72" providerId="LiveId" clId="{51DCDBB4-EDCC-3A48-9249-9BFA4C43396F}" dt="2022-02-08T14:49:13.783" v="3" actId="207"/>
          <ac:spMkLst>
            <pc:docMk/>
            <pc:sldMk cId="2048091226" sldId="381"/>
            <ac:spMk id="3" creationId="{A50EBCA9-1A2D-A94A-9E9C-D4255FF83FD8}"/>
          </ac:spMkLst>
        </pc:spChg>
        <pc:spChg chg="del">
          <ac:chgData name="Kawamura Takumi" userId="513e7a3d80341f72" providerId="LiveId" clId="{51DCDBB4-EDCC-3A48-9249-9BFA4C43396F}" dt="2022-02-08T14:49:16.662" v="4" actId="478"/>
          <ac:spMkLst>
            <pc:docMk/>
            <pc:sldMk cId="2048091226" sldId="381"/>
            <ac:spMk id="21" creationId="{78BF6A8D-B69D-9349-B812-9FEF13EC4D5B}"/>
          </ac:spMkLst>
        </pc:spChg>
      </pc:sldChg>
      <pc:sldChg chg="modSp mod">
        <pc:chgData name="Kawamura Takumi" userId="513e7a3d80341f72" providerId="LiveId" clId="{51DCDBB4-EDCC-3A48-9249-9BFA4C43396F}" dt="2022-02-08T14:53:14.538" v="25" actId="1076"/>
        <pc:sldMkLst>
          <pc:docMk/>
          <pc:sldMk cId="286537205" sldId="390"/>
        </pc:sldMkLst>
        <pc:spChg chg="mod">
          <ac:chgData name="Kawamura Takumi" userId="513e7a3d80341f72" providerId="LiveId" clId="{51DCDBB4-EDCC-3A48-9249-9BFA4C43396F}" dt="2022-02-08T14:53:03.617" v="23" actId="207"/>
          <ac:spMkLst>
            <pc:docMk/>
            <pc:sldMk cId="286537205" sldId="390"/>
            <ac:spMk id="2" creationId="{3993D29B-1DDE-5D42-91ED-57E4248E01A4}"/>
          </ac:spMkLst>
        </pc:spChg>
        <pc:spChg chg="mod">
          <ac:chgData name="Kawamura Takumi" userId="513e7a3d80341f72" providerId="LiveId" clId="{51DCDBB4-EDCC-3A48-9249-9BFA4C43396F}" dt="2022-02-08T14:53:05.918" v="24" actId="207"/>
          <ac:spMkLst>
            <pc:docMk/>
            <pc:sldMk cId="286537205" sldId="390"/>
            <ac:spMk id="3" creationId="{9E9506CD-7771-8341-A814-7BB5F53C5B87}"/>
          </ac:spMkLst>
        </pc:spChg>
        <pc:spChg chg="mod">
          <ac:chgData name="Kawamura Takumi" userId="513e7a3d80341f72" providerId="LiveId" clId="{51DCDBB4-EDCC-3A48-9249-9BFA4C43396F}" dt="2022-02-08T14:53:14.538" v="25" actId="1076"/>
          <ac:spMkLst>
            <pc:docMk/>
            <pc:sldMk cId="286537205" sldId="390"/>
            <ac:spMk id="5" creationId="{82330DBB-1E4B-FA42-B918-6122522BCB3F}"/>
          </ac:spMkLst>
        </pc:spChg>
        <pc:spChg chg="mod">
          <ac:chgData name="Kawamura Takumi" userId="513e7a3d80341f72" providerId="LiveId" clId="{51DCDBB4-EDCC-3A48-9249-9BFA4C43396F}" dt="2022-02-08T14:53:14.538" v="25" actId="1076"/>
          <ac:spMkLst>
            <pc:docMk/>
            <pc:sldMk cId="286537205" sldId="390"/>
            <ac:spMk id="6" creationId="{D9A4CD37-0874-784A-89C0-31192B86B4A4}"/>
          </ac:spMkLst>
        </pc:spChg>
        <pc:spChg chg="mod">
          <ac:chgData name="Kawamura Takumi" userId="513e7a3d80341f72" providerId="LiveId" clId="{51DCDBB4-EDCC-3A48-9249-9BFA4C43396F}" dt="2022-02-08T14:53:14.538" v="25" actId="1076"/>
          <ac:spMkLst>
            <pc:docMk/>
            <pc:sldMk cId="286537205" sldId="390"/>
            <ac:spMk id="9" creationId="{B8F38D1F-C8B7-D545-A5B2-5B481A92FB53}"/>
          </ac:spMkLst>
        </pc:spChg>
        <pc:spChg chg="mod">
          <ac:chgData name="Kawamura Takumi" userId="513e7a3d80341f72" providerId="LiveId" clId="{51DCDBB4-EDCC-3A48-9249-9BFA4C43396F}" dt="2022-02-08T14:53:14.538" v="25" actId="1076"/>
          <ac:spMkLst>
            <pc:docMk/>
            <pc:sldMk cId="286537205" sldId="390"/>
            <ac:spMk id="10" creationId="{1E6BE870-4377-5A40-8DD5-406C8CDE278E}"/>
          </ac:spMkLst>
        </pc:spChg>
        <pc:spChg chg="mod">
          <ac:chgData name="Kawamura Takumi" userId="513e7a3d80341f72" providerId="LiveId" clId="{51DCDBB4-EDCC-3A48-9249-9BFA4C43396F}" dt="2022-02-08T14:53:14.538" v="25" actId="1076"/>
          <ac:spMkLst>
            <pc:docMk/>
            <pc:sldMk cId="286537205" sldId="390"/>
            <ac:spMk id="11" creationId="{C169B523-0338-4B45-850D-7151F59F29E8}"/>
          </ac:spMkLst>
        </pc:spChg>
        <pc:spChg chg="mod">
          <ac:chgData name="Kawamura Takumi" userId="513e7a3d80341f72" providerId="LiveId" clId="{51DCDBB4-EDCC-3A48-9249-9BFA4C43396F}" dt="2022-02-08T14:53:14.538" v="25" actId="1076"/>
          <ac:spMkLst>
            <pc:docMk/>
            <pc:sldMk cId="286537205" sldId="390"/>
            <ac:spMk id="14" creationId="{D91E6F40-4B0E-AF45-89E4-56E6158C46C9}"/>
          </ac:spMkLst>
        </pc:spChg>
        <pc:spChg chg="mod">
          <ac:chgData name="Kawamura Takumi" userId="513e7a3d80341f72" providerId="LiveId" clId="{51DCDBB4-EDCC-3A48-9249-9BFA4C43396F}" dt="2022-02-08T14:53:14.538" v="25" actId="1076"/>
          <ac:spMkLst>
            <pc:docMk/>
            <pc:sldMk cId="286537205" sldId="390"/>
            <ac:spMk id="15" creationId="{35DD929C-4B8E-974D-8F73-418B4C31DFC0}"/>
          </ac:spMkLst>
        </pc:spChg>
        <pc:spChg chg="mod">
          <ac:chgData name="Kawamura Takumi" userId="513e7a3d80341f72" providerId="LiveId" clId="{51DCDBB4-EDCC-3A48-9249-9BFA4C43396F}" dt="2022-02-08T14:53:14.538" v="25" actId="1076"/>
          <ac:spMkLst>
            <pc:docMk/>
            <pc:sldMk cId="286537205" sldId="390"/>
            <ac:spMk id="27" creationId="{A5AB5B9A-4AD3-1544-8051-8C417345D5FD}"/>
          </ac:spMkLst>
        </pc:spChg>
        <pc:spChg chg="mod">
          <ac:chgData name="Kawamura Takumi" userId="513e7a3d80341f72" providerId="LiveId" clId="{51DCDBB4-EDCC-3A48-9249-9BFA4C43396F}" dt="2022-02-08T14:53:14.538" v="25" actId="1076"/>
          <ac:spMkLst>
            <pc:docMk/>
            <pc:sldMk cId="286537205" sldId="390"/>
            <ac:spMk id="31" creationId="{956BDC7E-F300-1844-A1DE-E6121418D44C}"/>
          </ac:spMkLst>
        </pc:spChg>
        <pc:cxnChg chg="mod">
          <ac:chgData name="Kawamura Takumi" userId="513e7a3d80341f72" providerId="LiveId" clId="{51DCDBB4-EDCC-3A48-9249-9BFA4C43396F}" dt="2022-02-08T14:53:14.538" v="25" actId="1076"/>
          <ac:cxnSpMkLst>
            <pc:docMk/>
            <pc:sldMk cId="286537205" sldId="390"/>
            <ac:cxnSpMk id="16" creationId="{3570C088-3E9F-754E-B792-CF22411D478D}"/>
          </ac:cxnSpMkLst>
        </pc:cxnChg>
        <pc:cxnChg chg="mod">
          <ac:chgData name="Kawamura Takumi" userId="513e7a3d80341f72" providerId="LiveId" clId="{51DCDBB4-EDCC-3A48-9249-9BFA4C43396F}" dt="2022-02-08T14:53:14.538" v="25" actId="1076"/>
          <ac:cxnSpMkLst>
            <pc:docMk/>
            <pc:sldMk cId="286537205" sldId="390"/>
            <ac:cxnSpMk id="22" creationId="{016898B4-87A7-C742-BBD3-DFF4C2421586}"/>
          </ac:cxnSpMkLst>
        </pc:cxnChg>
      </pc:sldChg>
      <pc:sldChg chg="modSp mod">
        <pc:chgData name="Kawamura Takumi" userId="513e7a3d80341f72" providerId="LiveId" clId="{51DCDBB4-EDCC-3A48-9249-9BFA4C43396F}" dt="2022-02-08T14:50:55.221" v="22" actId="207"/>
        <pc:sldMkLst>
          <pc:docMk/>
          <pc:sldMk cId="3272594188" sldId="391"/>
        </pc:sldMkLst>
        <pc:spChg chg="mod">
          <ac:chgData name="Kawamura Takumi" userId="513e7a3d80341f72" providerId="LiveId" clId="{51DCDBB4-EDCC-3A48-9249-9BFA4C43396F}" dt="2022-02-08T14:50:55.221" v="22" actId="207"/>
          <ac:spMkLst>
            <pc:docMk/>
            <pc:sldMk cId="3272594188" sldId="391"/>
            <ac:spMk id="2" creationId="{4117DDB3-C932-2340-A19B-391D0E313F15}"/>
          </ac:spMkLst>
        </pc:spChg>
        <pc:spChg chg="mod">
          <ac:chgData name="Kawamura Takumi" userId="513e7a3d80341f72" providerId="LiveId" clId="{51DCDBB4-EDCC-3A48-9249-9BFA4C43396F}" dt="2022-02-08T14:50:53.122" v="21" actId="207"/>
          <ac:spMkLst>
            <pc:docMk/>
            <pc:sldMk cId="3272594188" sldId="391"/>
            <ac:spMk id="3" creationId="{071435F9-1540-564A-95BF-E3FE3399EEC9}"/>
          </ac:spMkLst>
        </pc:spChg>
      </pc:sldChg>
      <pc:sldChg chg="modSp mod">
        <pc:chgData name="Kawamura Takumi" userId="513e7a3d80341f72" providerId="LiveId" clId="{51DCDBB4-EDCC-3A48-9249-9BFA4C43396F}" dt="2022-02-08T14:56:16.249" v="35" actId="207"/>
        <pc:sldMkLst>
          <pc:docMk/>
          <pc:sldMk cId="3967707260" sldId="394"/>
        </pc:sldMkLst>
        <pc:spChg chg="mod">
          <ac:chgData name="Kawamura Takumi" userId="513e7a3d80341f72" providerId="LiveId" clId="{51DCDBB4-EDCC-3A48-9249-9BFA4C43396F}" dt="2022-02-08T14:55:45.998" v="33" actId="207"/>
          <ac:spMkLst>
            <pc:docMk/>
            <pc:sldMk cId="3967707260" sldId="394"/>
            <ac:spMk id="2" creationId="{16BDDDB1-FA9D-0547-8C89-148A6B8A1A14}"/>
          </ac:spMkLst>
        </pc:spChg>
        <pc:spChg chg="mod">
          <ac:chgData name="Kawamura Takumi" userId="513e7a3d80341f72" providerId="LiveId" clId="{51DCDBB4-EDCC-3A48-9249-9BFA4C43396F}" dt="2022-02-08T14:54:25.110" v="32" actId="207"/>
          <ac:spMkLst>
            <pc:docMk/>
            <pc:sldMk cId="3967707260" sldId="394"/>
            <ac:spMk id="3" creationId="{6122285B-6021-1149-A164-7988B39ED1DF}"/>
          </ac:spMkLst>
        </pc:spChg>
        <pc:spChg chg="mod">
          <ac:chgData name="Kawamura Takumi" userId="513e7a3d80341f72" providerId="LiveId" clId="{51DCDBB4-EDCC-3A48-9249-9BFA4C43396F}" dt="2022-02-08T14:56:12.204" v="34" actId="207"/>
          <ac:spMkLst>
            <pc:docMk/>
            <pc:sldMk cId="3967707260" sldId="394"/>
            <ac:spMk id="7" creationId="{CF045255-5CB1-BF49-9D0C-3EED99C9DB61}"/>
          </ac:spMkLst>
        </pc:spChg>
        <pc:spChg chg="mod">
          <ac:chgData name="Kawamura Takumi" userId="513e7a3d80341f72" providerId="LiveId" clId="{51DCDBB4-EDCC-3A48-9249-9BFA4C43396F}" dt="2022-02-08T14:56:16.249" v="35" actId="207"/>
          <ac:spMkLst>
            <pc:docMk/>
            <pc:sldMk cId="3967707260" sldId="394"/>
            <ac:spMk id="8" creationId="{76D081AF-AB3B-7D4D-ACCC-4C5831C61EF8}"/>
          </ac:spMkLst>
        </pc:spChg>
      </pc:sldChg>
      <pc:sldChg chg="addSp delSp modSp mod">
        <pc:chgData name="Kawamura Takumi" userId="513e7a3d80341f72" providerId="LiveId" clId="{51DCDBB4-EDCC-3A48-9249-9BFA4C43396F}" dt="2022-02-08T15:28:57.805" v="158"/>
        <pc:sldMkLst>
          <pc:docMk/>
          <pc:sldMk cId="3313062428" sldId="395"/>
        </pc:sldMkLst>
        <pc:spChg chg="mod">
          <ac:chgData name="Kawamura Takumi" userId="513e7a3d80341f72" providerId="LiveId" clId="{51DCDBB4-EDCC-3A48-9249-9BFA4C43396F}" dt="2022-02-08T14:56:37.635" v="41" actId="207"/>
          <ac:spMkLst>
            <pc:docMk/>
            <pc:sldMk cId="3313062428" sldId="395"/>
            <ac:spMk id="2" creationId="{F1F64C47-7F61-9F49-A2F6-AB5428936560}"/>
          </ac:spMkLst>
        </pc:spChg>
        <pc:spChg chg="mod">
          <ac:chgData name="Kawamura Takumi" userId="513e7a3d80341f72" providerId="LiveId" clId="{51DCDBB4-EDCC-3A48-9249-9BFA4C43396F}" dt="2022-02-08T15:27:24.462" v="144" actId="207"/>
          <ac:spMkLst>
            <pc:docMk/>
            <pc:sldMk cId="3313062428" sldId="395"/>
            <ac:spMk id="3" creationId="{16139C34-5FE3-C34C-9E6A-DF0ED80556CE}"/>
          </ac:spMkLst>
        </pc:spChg>
        <pc:spChg chg="del">
          <ac:chgData name="Kawamura Takumi" userId="513e7a3d80341f72" providerId="LiveId" clId="{51DCDBB4-EDCC-3A48-9249-9BFA4C43396F}" dt="2022-02-08T15:13:32.714" v="44" actId="478"/>
          <ac:spMkLst>
            <pc:docMk/>
            <pc:sldMk cId="3313062428" sldId="395"/>
            <ac:spMk id="8" creationId="{6EC44B34-DEDD-0B44-BB1B-283370004410}"/>
          </ac:spMkLst>
        </pc:spChg>
        <pc:spChg chg="del">
          <ac:chgData name="Kawamura Takumi" userId="513e7a3d80341f72" providerId="LiveId" clId="{51DCDBB4-EDCC-3A48-9249-9BFA4C43396F}" dt="2022-02-08T15:16:03.590" v="77" actId="478"/>
          <ac:spMkLst>
            <pc:docMk/>
            <pc:sldMk cId="3313062428" sldId="395"/>
            <ac:spMk id="9" creationId="{FEF4F965-22EA-BB41-9604-8DF339366FA1}"/>
          </ac:spMkLst>
        </pc:spChg>
        <pc:graphicFrameChg chg="del">
          <ac:chgData name="Kawamura Takumi" userId="513e7a3d80341f72" providerId="LiveId" clId="{51DCDBB4-EDCC-3A48-9249-9BFA4C43396F}" dt="2022-02-08T15:13:30.268" v="43" actId="478"/>
          <ac:graphicFrameMkLst>
            <pc:docMk/>
            <pc:sldMk cId="3313062428" sldId="395"/>
            <ac:graphicFrameMk id="5" creationId="{4DDF0A07-D825-B240-8D6F-C0F81F609B0D}"/>
          </ac:graphicFrameMkLst>
        </pc:graphicFrameChg>
        <pc:graphicFrameChg chg="del">
          <ac:chgData name="Kawamura Takumi" userId="513e7a3d80341f72" providerId="LiveId" clId="{51DCDBB4-EDCC-3A48-9249-9BFA4C43396F}" dt="2022-02-08T15:20:53.427" v="83" actId="478"/>
          <ac:graphicFrameMkLst>
            <pc:docMk/>
            <pc:sldMk cId="3313062428" sldId="395"/>
            <ac:graphicFrameMk id="7" creationId="{D2EBE8FA-A061-F745-83A1-93DDE7A83DF5}"/>
          </ac:graphicFrameMkLst>
        </pc:graphicFrameChg>
        <pc:graphicFrameChg chg="add del mod">
          <ac:chgData name="Kawamura Takumi" userId="513e7a3d80341f72" providerId="LiveId" clId="{51DCDBB4-EDCC-3A48-9249-9BFA4C43396F}" dt="2022-02-08T15:20:53.427" v="83" actId="478"/>
          <ac:graphicFrameMkLst>
            <pc:docMk/>
            <pc:sldMk cId="3313062428" sldId="395"/>
            <ac:graphicFrameMk id="10" creationId="{39D37ACB-13EE-6F4B-9BF3-ED49661A87D9}"/>
          </ac:graphicFrameMkLst>
        </pc:graphicFrameChg>
        <pc:graphicFrameChg chg="add mod">
          <ac:chgData name="Kawamura Takumi" userId="513e7a3d80341f72" providerId="LiveId" clId="{51DCDBB4-EDCC-3A48-9249-9BFA4C43396F}" dt="2022-02-08T15:28:57.805" v="158"/>
          <ac:graphicFrameMkLst>
            <pc:docMk/>
            <pc:sldMk cId="3313062428" sldId="395"/>
            <ac:graphicFrameMk id="11" creationId="{39D37ACB-13EE-6F4B-9BF3-ED49661A87D9}"/>
          </ac:graphicFrameMkLst>
        </pc:graphicFrameChg>
        <pc:graphicFrameChg chg="add mod">
          <ac:chgData name="Kawamura Takumi" userId="513e7a3d80341f72" providerId="LiveId" clId="{51DCDBB4-EDCC-3A48-9249-9BFA4C43396F}" dt="2022-02-08T15:28:30.098" v="155"/>
          <ac:graphicFrameMkLst>
            <pc:docMk/>
            <pc:sldMk cId="3313062428" sldId="395"/>
            <ac:graphicFrameMk id="12" creationId="{1ABDACA4-C2B4-3E4D-B005-ED83E11CC64B}"/>
          </ac:graphicFrameMkLst>
        </pc:graphicFrameChg>
      </pc:sldChg>
      <pc:sldChg chg="addSp delSp modSp mod">
        <pc:chgData name="Kawamura Takumi" userId="513e7a3d80341f72" providerId="LiveId" clId="{51DCDBB4-EDCC-3A48-9249-9BFA4C43396F}" dt="2022-02-08T19:42:03.433" v="296" actId="20577"/>
        <pc:sldMkLst>
          <pc:docMk/>
          <pc:sldMk cId="191922273" sldId="396"/>
        </pc:sldMkLst>
        <pc:spChg chg="mod">
          <ac:chgData name="Kawamura Takumi" userId="513e7a3d80341f72" providerId="LiveId" clId="{51DCDBB4-EDCC-3A48-9249-9BFA4C43396F}" dt="2022-02-08T15:31:59.986" v="160" actId="207"/>
          <ac:spMkLst>
            <pc:docMk/>
            <pc:sldMk cId="191922273" sldId="396"/>
            <ac:spMk id="2" creationId="{2B11DBB6-6C0A-0D49-92AB-52CE1CB6A857}"/>
          </ac:spMkLst>
        </pc:spChg>
        <pc:spChg chg="mod">
          <ac:chgData name="Kawamura Takumi" userId="513e7a3d80341f72" providerId="LiveId" clId="{51DCDBB4-EDCC-3A48-9249-9BFA4C43396F}" dt="2022-02-08T19:42:03.433" v="296" actId="20577"/>
          <ac:spMkLst>
            <pc:docMk/>
            <pc:sldMk cId="191922273" sldId="396"/>
            <ac:spMk id="3" creationId="{06537C06-DD02-1C47-8D35-1DDD62A46D8F}"/>
          </ac:spMkLst>
        </pc:spChg>
        <pc:spChg chg="mod">
          <ac:chgData name="Kawamura Takumi" userId="513e7a3d80341f72" providerId="LiveId" clId="{51DCDBB4-EDCC-3A48-9249-9BFA4C43396F}" dt="2022-02-08T15:54:48.045" v="205" actId="166"/>
          <ac:spMkLst>
            <pc:docMk/>
            <pc:sldMk cId="191922273" sldId="396"/>
            <ac:spMk id="4" creationId="{85CDC6C7-E311-4244-91E1-E7B5BF0F5960}"/>
          </ac:spMkLst>
        </pc:spChg>
        <pc:spChg chg="del mod">
          <ac:chgData name="Kawamura Takumi" userId="513e7a3d80341f72" providerId="LiveId" clId="{51DCDBB4-EDCC-3A48-9249-9BFA4C43396F}" dt="2022-02-08T15:56:51.283" v="215" actId="478"/>
          <ac:spMkLst>
            <pc:docMk/>
            <pc:sldMk cId="191922273" sldId="396"/>
            <ac:spMk id="7" creationId="{BEAB57BC-AAC4-D044-B973-D51E32F24B5B}"/>
          </ac:spMkLst>
        </pc:spChg>
        <pc:spChg chg="del">
          <ac:chgData name="Kawamura Takumi" userId="513e7a3d80341f72" providerId="LiveId" clId="{51DCDBB4-EDCC-3A48-9249-9BFA4C43396F}" dt="2022-02-08T15:54:02.646" v="193" actId="478"/>
          <ac:spMkLst>
            <pc:docMk/>
            <pc:sldMk cId="191922273" sldId="396"/>
            <ac:spMk id="9" creationId="{AC5717A9-F980-5640-B4DE-91A2ED757D9C}"/>
          </ac:spMkLst>
        </pc:spChg>
        <pc:graphicFrameChg chg="del">
          <ac:chgData name="Kawamura Takumi" userId="513e7a3d80341f72" providerId="LiveId" clId="{51DCDBB4-EDCC-3A48-9249-9BFA4C43396F}" dt="2022-02-08T15:52:22.083" v="162" actId="478"/>
          <ac:graphicFrameMkLst>
            <pc:docMk/>
            <pc:sldMk cId="191922273" sldId="396"/>
            <ac:graphicFrameMk id="8" creationId="{207A029B-786A-CF4C-83E3-7E6A6E3D35B2}"/>
          </ac:graphicFrameMkLst>
        </pc:graphicFrameChg>
        <pc:graphicFrameChg chg="add mod">
          <ac:chgData name="Kawamura Takumi" userId="513e7a3d80341f72" providerId="LiveId" clId="{51DCDBB4-EDCC-3A48-9249-9BFA4C43396F}" dt="2022-02-08T15:53:56.411" v="192" actId="14100"/>
          <ac:graphicFrameMkLst>
            <pc:docMk/>
            <pc:sldMk cId="191922273" sldId="396"/>
            <ac:graphicFrameMk id="10" creationId="{0F493D56-9349-774E-9E22-A2FEB8656867}"/>
          </ac:graphicFrameMkLst>
        </pc:graphicFrameChg>
        <pc:graphicFrameChg chg="add mod">
          <ac:chgData name="Kawamura Takumi" userId="513e7a3d80341f72" providerId="LiveId" clId="{51DCDBB4-EDCC-3A48-9249-9BFA4C43396F}" dt="2022-02-08T15:57:07.101" v="218"/>
          <ac:graphicFrameMkLst>
            <pc:docMk/>
            <pc:sldMk cId="191922273" sldId="396"/>
            <ac:graphicFrameMk id="11" creationId="{F0610F53-41D8-0A4E-9A09-22FE7598F829}"/>
          </ac:graphicFrameMkLst>
        </pc:graphicFrameChg>
      </pc:sldChg>
      <pc:sldChg chg="add del">
        <pc:chgData name="Kawamura Takumi" userId="513e7a3d80341f72" providerId="LiveId" clId="{51DCDBB4-EDCC-3A48-9249-9BFA4C43396F}" dt="2022-02-08T15:31:36.268" v="159" actId="2696"/>
        <pc:sldMkLst>
          <pc:docMk/>
          <pc:sldMk cId="3537318326" sldId="397"/>
        </pc:sldMkLst>
      </pc:sldChg>
      <pc:sldChg chg="modSp add del mod">
        <pc:chgData name="Kawamura Takumi" userId="513e7a3d80341f72" providerId="LiveId" clId="{51DCDBB4-EDCC-3A48-9249-9BFA4C43396F}" dt="2022-02-08T19:49:05.265" v="297" actId="2696"/>
        <pc:sldMkLst>
          <pc:docMk/>
          <pc:sldMk cId="3563155843" sldId="397"/>
        </pc:sldMkLst>
        <pc:spChg chg="mod">
          <ac:chgData name="Kawamura Takumi" userId="513e7a3d80341f72" providerId="LiveId" clId="{51DCDBB4-EDCC-3A48-9249-9BFA4C43396F}" dt="2022-02-08T16:00:09.226" v="271" actId="20577"/>
          <ac:spMkLst>
            <pc:docMk/>
            <pc:sldMk cId="3563155843" sldId="397"/>
            <ac:spMk id="3" creationId="{06537C06-DD02-1C47-8D35-1DDD62A46D8F}"/>
          </ac:spMkLst>
        </pc:spChg>
      </pc:sldChg>
    </pc:docChg>
  </pc:docChgLst>
  <pc:docChgLst>
    <pc:chgData name="Kawamura Takumi" userId="513e7a3d80341f72" providerId="LiveId" clId="{9B521FA5-865F-914C-B3A3-6F439EEE04F7}"/>
    <pc:docChg chg="undo custSel addSld delSld modSld">
      <pc:chgData name="Kawamura Takumi" userId="513e7a3d80341f72" providerId="LiveId" clId="{9B521FA5-865F-914C-B3A3-6F439EEE04F7}" dt="2022-02-15T01:27:46.769" v="364" actId="20577"/>
      <pc:docMkLst>
        <pc:docMk/>
      </pc:docMkLst>
      <pc:sldChg chg="modSp mod">
        <pc:chgData name="Kawamura Takumi" userId="513e7a3d80341f72" providerId="LiveId" clId="{9B521FA5-865F-914C-B3A3-6F439EEE04F7}" dt="2022-02-14T19:27:06.041" v="355" actId="20577"/>
        <pc:sldMkLst>
          <pc:docMk/>
          <pc:sldMk cId="481048206" sldId="372"/>
        </pc:sldMkLst>
        <pc:spChg chg="mod">
          <ac:chgData name="Kawamura Takumi" userId="513e7a3d80341f72" providerId="LiveId" clId="{9B521FA5-865F-914C-B3A3-6F439EEE04F7}" dt="2022-02-14T19:27:06.041" v="355" actId="20577"/>
          <ac:spMkLst>
            <pc:docMk/>
            <pc:sldMk cId="481048206" sldId="372"/>
            <ac:spMk id="3" creationId="{17324FAE-BA22-784C-A302-1F0F45EFA3EF}"/>
          </ac:spMkLst>
        </pc:spChg>
      </pc:sldChg>
      <pc:sldChg chg="modSp mod">
        <pc:chgData name="Kawamura Takumi" userId="513e7a3d80341f72" providerId="LiveId" clId="{9B521FA5-865F-914C-B3A3-6F439EEE04F7}" dt="2022-02-14T01:02:09.424" v="66" actId="207"/>
        <pc:sldMkLst>
          <pc:docMk/>
          <pc:sldMk cId="640888879" sldId="374"/>
        </pc:sldMkLst>
        <pc:spChg chg="mod">
          <ac:chgData name="Kawamura Takumi" userId="513e7a3d80341f72" providerId="LiveId" clId="{9B521FA5-865F-914C-B3A3-6F439EEE04F7}" dt="2022-02-14T01:02:09.424" v="66" actId="207"/>
          <ac:spMkLst>
            <pc:docMk/>
            <pc:sldMk cId="640888879" sldId="374"/>
            <ac:spMk id="3" creationId="{DFF7B8AB-CF46-164A-82FF-439DEFFC1A07}"/>
          </ac:spMkLst>
        </pc:spChg>
      </pc:sldChg>
      <pc:sldChg chg="addSp delSp modSp mod">
        <pc:chgData name="Kawamura Takumi" userId="513e7a3d80341f72" providerId="LiveId" clId="{9B521FA5-865F-914C-B3A3-6F439EEE04F7}" dt="2022-02-14T00:56:35.811" v="64" actId="207"/>
        <pc:sldMkLst>
          <pc:docMk/>
          <pc:sldMk cId="916322529" sldId="378"/>
        </pc:sldMkLst>
        <pc:spChg chg="del">
          <ac:chgData name="Kawamura Takumi" userId="513e7a3d80341f72" providerId="LiveId" clId="{9B521FA5-865F-914C-B3A3-6F439EEE04F7}" dt="2022-02-14T00:55:30.998" v="31" actId="478"/>
          <ac:spMkLst>
            <pc:docMk/>
            <pc:sldMk cId="916322529" sldId="378"/>
            <ac:spMk id="10" creationId="{260CAD0B-5D48-4D4A-939A-5CD02A5F80FD}"/>
          </ac:spMkLst>
        </pc:spChg>
        <pc:spChg chg="add del mod">
          <ac:chgData name="Kawamura Takumi" userId="513e7a3d80341f72" providerId="LiveId" clId="{9B521FA5-865F-914C-B3A3-6F439EEE04F7}" dt="2022-02-14T00:56:35.811" v="64" actId="207"/>
          <ac:spMkLst>
            <pc:docMk/>
            <pc:sldMk cId="916322529" sldId="378"/>
            <ac:spMk id="12" creationId="{426F2FB4-6754-F442-9E20-67DE3DC3539C}"/>
          </ac:spMkLst>
        </pc:spChg>
        <pc:spChg chg="add del">
          <ac:chgData name="Kawamura Takumi" userId="513e7a3d80341f72" providerId="LiveId" clId="{9B521FA5-865F-914C-B3A3-6F439EEE04F7}" dt="2022-02-14T00:55:04.824" v="16" actId="478"/>
          <ac:spMkLst>
            <pc:docMk/>
            <pc:sldMk cId="916322529" sldId="378"/>
            <ac:spMk id="15" creationId="{EAD9A094-F73B-0C4A-A8B4-00DE9690E7E9}"/>
          </ac:spMkLst>
        </pc:spChg>
        <pc:spChg chg="del">
          <ac:chgData name="Kawamura Takumi" userId="513e7a3d80341f72" providerId="LiveId" clId="{9B521FA5-865F-914C-B3A3-6F439EEE04F7}" dt="2022-02-14T00:55:38.877" v="33" actId="478"/>
          <ac:spMkLst>
            <pc:docMk/>
            <pc:sldMk cId="916322529" sldId="378"/>
            <ac:spMk id="19" creationId="{FC014F35-2191-344A-A998-F708300FECFD}"/>
          </ac:spMkLst>
        </pc:spChg>
        <pc:spChg chg="del">
          <ac:chgData name="Kawamura Takumi" userId="513e7a3d80341f72" providerId="LiveId" clId="{9B521FA5-865F-914C-B3A3-6F439EEE04F7}" dt="2022-02-14T00:54:46.589" v="10" actId="478"/>
          <ac:spMkLst>
            <pc:docMk/>
            <pc:sldMk cId="916322529" sldId="378"/>
            <ac:spMk id="20" creationId="{DDFEA407-0500-2649-ACB6-26DCD24F52AE}"/>
          </ac:spMkLst>
        </pc:spChg>
        <pc:spChg chg="add mod">
          <ac:chgData name="Kawamura Takumi" userId="513e7a3d80341f72" providerId="LiveId" clId="{9B521FA5-865F-914C-B3A3-6F439EEE04F7}" dt="2022-02-14T00:55:36.491" v="32" actId="1076"/>
          <ac:spMkLst>
            <pc:docMk/>
            <pc:sldMk cId="916322529" sldId="378"/>
            <ac:spMk id="21" creationId="{F193F263-82A3-F54F-9595-0431617DE3E1}"/>
          </ac:spMkLst>
        </pc:spChg>
        <pc:spChg chg="add mod">
          <ac:chgData name="Kawamura Takumi" userId="513e7a3d80341f72" providerId="LiveId" clId="{9B521FA5-865F-914C-B3A3-6F439EEE04F7}" dt="2022-02-14T00:55:58.068" v="61" actId="1076"/>
          <ac:spMkLst>
            <pc:docMk/>
            <pc:sldMk cId="916322529" sldId="378"/>
            <ac:spMk id="22" creationId="{B2691F27-C1EF-1544-BBDF-C946A0FBBAF1}"/>
          </ac:spMkLst>
        </pc:spChg>
        <pc:cxnChg chg="add del mod">
          <ac:chgData name="Kawamura Takumi" userId="513e7a3d80341f72" providerId="LiveId" clId="{9B521FA5-865F-914C-B3A3-6F439EEE04F7}" dt="2022-02-14T00:55:06.937" v="17" actId="478"/>
          <ac:cxnSpMkLst>
            <pc:docMk/>
            <pc:sldMk cId="916322529" sldId="378"/>
            <ac:cxnSpMk id="9" creationId="{07C604A0-A56A-9B43-9126-F9A72642F4E5}"/>
          </ac:cxnSpMkLst>
        </pc:cxnChg>
        <pc:cxnChg chg="add del mod">
          <ac:chgData name="Kawamura Takumi" userId="513e7a3d80341f72" providerId="LiveId" clId="{9B521FA5-865F-914C-B3A3-6F439EEE04F7}" dt="2022-02-14T00:53:06.883" v="3"/>
          <ac:cxnSpMkLst>
            <pc:docMk/>
            <pc:sldMk cId="916322529" sldId="378"/>
            <ac:cxnSpMk id="16" creationId="{A03224BF-C540-204F-8F68-4FB889C6BBF4}"/>
          </ac:cxnSpMkLst>
        </pc:cxnChg>
        <pc:cxnChg chg="add mod">
          <ac:chgData name="Kawamura Takumi" userId="513e7a3d80341f72" providerId="LiveId" clId="{9B521FA5-865F-914C-B3A3-6F439EEE04F7}" dt="2022-02-14T00:55:13.158" v="19" actId="14100"/>
          <ac:cxnSpMkLst>
            <pc:docMk/>
            <pc:sldMk cId="916322529" sldId="378"/>
            <ac:cxnSpMk id="17" creationId="{D21DEF53-4C4F-1744-A138-A899BEC5F133}"/>
          </ac:cxnSpMkLst>
        </pc:cxnChg>
      </pc:sldChg>
      <pc:sldChg chg="modAnim modNotesTx">
        <pc:chgData name="Kawamura Takumi" userId="513e7a3d80341f72" providerId="LiveId" clId="{9B521FA5-865F-914C-B3A3-6F439EEE04F7}" dt="2022-02-15T01:27:46.769" v="364" actId="20577"/>
        <pc:sldMkLst>
          <pc:docMk/>
          <pc:sldMk cId="2048091226" sldId="381"/>
        </pc:sldMkLst>
      </pc:sldChg>
      <pc:sldChg chg="modNotesTx">
        <pc:chgData name="Kawamura Takumi" userId="513e7a3d80341f72" providerId="LiveId" clId="{9B521FA5-865F-914C-B3A3-6F439EEE04F7}" dt="2022-02-15T01:27:34.777" v="362" actId="20577"/>
        <pc:sldMkLst>
          <pc:docMk/>
          <pc:sldMk cId="1570439147" sldId="382"/>
        </pc:sldMkLst>
      </pc:sldChg>
      <pc:sldChg chg="modNotesTx">
        <pc:chgData name="Kawamura Takumi" userId="513e7a3d80341f72" providerId="LiveId" clId="{9B521FA5-865F-914C-B3A3-6F439EEE04F7}" dt="2022-02-15T01:27:40.815" v="363" actId="20577"/>
        <pc:sldMkLst>
          <pc:docMk/>
          <pc:sldMk cId="1457379949" sldId="399"/>
        </pc:sldMkLst>
      </pc:sldChg>
      <pc:sldChg chg="addSp delSp modSp del mod">
        <pc:chgData name="Kawamura Takumi" userId="513e7a3d80341f72" providerId="LiveId" clId="{9B521FA5-865F-914C-B3A3-6F439EEE04F7}" dt="2022-02-14T01:37:57.063" v="326" actId="2696"/>
        <pc:sldMkLst>
          <pc:docMk/>
          <pc:sldMk cId="1959571301" sldId="405"/>
        </pc:sldMkLst>
        <pc:spChg chg="mod">
          <ac:chgData name="Kawamura Takumi" userId="513e7a3d80341f72" providerId="LiveId" clId="{9B521FA5-865F-914C-B3A3-6F439EEE04F7}" dt="2022-02-14T01:34:56.165" v="302" actId="1076"/>
          <ac:spMkLst>
            <pc:docMk/>
            <pc:sldMk cId="1959571301" sldId="405"/>
            <ac:spMk id="3" creationId="{06537C06-DD02-1C47-8D35-1DDD62A46D8F}"/>
          </ac:spMkLst>
        </pc:spChg>
        <pc:spChg chg="del">
          <ac:chgData name="Kawamura Takumi" userId="513e7a3d80341f72" providerId="LiveId" clId="{9B521FA5-865F-914C-B3A3-6F439EEE04F7}" dt="2022-02-14T01:03:34.190" v="71" actId="478"/>
          <ac:spMkLst>
            <pc:docMk/>
            <pc:sldMk cId="1959571301" sldId="405"/>
            <ac:spMk id="5" creationId="{2691827E-F9EB-5A4C-B38E-E588BEAAF3BD}"/>
          </ac:spMkLst>
        </pc:spChg>
        <pc:spChg chg="add mod">
          <ac:chgData name="Kawamura Takumi" userId="513e7a3d80341f72" providerId="LiveId" clId="{9B521FA5-865F-914C-B3A3-6F439EEE04F7}" dt="2022-02-14T01:22:03.646" v="254" actId="1076"/>
          <ac:spMkLst>
            <pc:docMk/>
            <pc:sldMk cId="1959571301" sldId="405"/>
            <ac:spMk id="9" creationId="{BCF5E3E2-5B59-CE47-A97A-40DD3FED06B5}"/>
          </ac:spMkLst>
        </pc:spChg>
        <pc:spChg chg="add mod">
          <ac:chgData name="Kawamura Takumi" userId="513e7a3d80341f72" providerId="LiveId" clId="{9B521FA5-865F-914C-B3A3-6F439EEE04F7}" dt="2022-02-14T01:22:40.861" v="276" actId="1076"/>
          <ac:spMkLst>
            <pc:docMk/>
            <pc:sldMk cId="1959571301" sldId="405"/>
            <ac:spMk id="11" creationId="{E2537168-6154-9541-BB18-63F4AC71E40F}"/>
          </ac:spMkLst>
        </pc:spChg>
        <pc:graphicFrameChg chg="add del mod">
          <ac:chgData name="Kawamura Takumi" userId="513e7a3d80341f72" providerId="LiveId" clId="{9B521FA5-865F-914C-B3A3-6F439EEE04F7}" dt="2022-02-14T01:17:52.664" v="198" actId="478"/>
          <ac:graphicFrameMkLst>
            <pc:docMk/>
            <pc:sldMk cId="1959571301" sldId="405"/>
            <ac:graphicFrameMk id="7" creationId="{3D6C2778-70EF-E543-9255-B79CF6DF375F}"/>
          </ac:graphicFrameMkLst>
        </pc:graphicFrameChg>
        <pc:graphicFrameChg chg="add mod">
          <ac:chgData name="Kawamura Takumi" userId="513e7a3d80341f72" providerId="LiveId" clId="{9B521FA5-865F-914C-B3A3-6F439EEE04F7}" dt="2022-02-14T01:34:19.044" v="292" actId="1076"/>
          <ac:graphicFrameMkLst>
            <pc:docMk/>
            <pc:sldMk cId="1959571301" sldId="405"/>
            <ac:graphicFrameMk id="8" creationId="{3D6C2778-70EF-E543-9255-B79CF6DF375F}"/>
          </ac:graphicFrameMkLst>
        </pc:graphicFrameChg>
        <pc:graphicFrameChg chg="mod">
          <ac:chgData name="Kawamura Takumi" userId="513e7a3d80341f72" providerId="LiveId" clId="{9B521FA5-865F-914C-B3A3-6F439EEE04F7}" dt="2022-02-14T01:21:58.718" v="253" actId="1076"/>
          <ac:graphicFrameMkLst>
            <pc:docMk/>
            <pc:sldMk cId="1959571301" sldId="405"/>
            <ac:graphicFrameMk id="10" creationId="{8EB7D536-22C5-7E45-8728-F7F3C2BFC433}"/>
          </ac:graphicFrameMkLst>
        </pc:graphicFrameChg>
        <pc:graphicFrameChg chg="add mod">
          <ac:chgData name="Kawamura Takumi" userId="513e7a3d80341f72" providerId="LiveId" clId="{9B521FA5-865F-914C-B3A3-6F439EEE04F7}" dt="2022-02-14T01:34:43.453" v="300" actId="1076"/>
          <ac:graphicFrameMkLst>
            <pc:docMk/>
            <pc:sldMk cId="1959571301" sldId="405"/>
            <ac:graphicFrameMk id="12" creationId="{3D6C2778-70EF-E543-9255-B79CF6DF375F}"/>
          </ac:graphicFrameMkLst>
        </pc:graphicFrameChg>
      </pc:sldChg>
      <pc:sldChg chg="addSp delSp modSp mod">
        <pc:chgData name="Kawamura Takumi" userId="513e7a3d80341f72" providerId="LiveId" clId="{9B521FA5-865F-914C-B3A3-6F439EEE04F7}" dt="2022-02-14T00:53:25.338" v="9" actId="14100"/>
        <pc:sldMkLst>
          <pc:docMk/>
          <pc:sldMk cId="3010538819" sldId="407"/>
        </pc:sldMkLst>
        <pc:spChg chg="del">
          <ac:chgData name="Kawamura Takumi" userId="513e7a3d80341f72" providerId="LiveId" clId="{9B521FA5-865F-914C-B3A3-6F439EEE04F7}" dt="2022-02-14T00:52:49.268" v="0" actId="478"/>
          <ac:spMkLst>
            <pc:docMk/>
            <pc:sldMk cId="3010538819" sldId="407"/>
            <ac:spMk id="10" creationId="{7D5617EC-3D9C-D34A-BD15-AA3173CF254C}"/>
          </ac:spMkLst>
        </pc:spChg>
        <pc:cxnChg chg="add del mod">
          <ac:chgData name="Kawamura Takumi" userId="513e7a3d80341f72" providerId="LiveId" clId="{9B521FA5-865F-914C-B3A3-6F439EEE04F7}" dt="2022-02-14T00:53:15.762" v="6" actId="478"/>
          <ac:cxnSpMkLst>
            <pc:docMk/>
            <pc:sldMk cId="3010538819" sldId="407"/>
            <ac:cxnSpMk id="13" creationId="{6D92E01A-FCCE-D448-B66E-B755C768352F}"/>
          </ac:cxnSpMkLst>
        </pc:cxnChg>
        <pc:cxnChg chg="add mod">
          <ac:chgData name="Kawamura Takumi" userId="513e7a3d80341f72" providerId="LiveId" clId="{9B521FA5-865F-914C-B3A3-6F439EEE04F7}" dt="2022-02-14T00:53:25.338" v="9" actId="14100"/>
          <ac:cxnSpMkLst>
            <pc:docMk/>
            <pc:sldMk cId="3010538819" sldId="407"/>
            <ac:cxnSpMk id="33" creationId="{D5EBEBEE-3EE7-E841-8164-9FFB64A3DCF2}"/>
          </ac:cxnSpMkLst>
        </pc:cxnChg>
      </pc:sldChg>
      <pc:sldChg chg="delSp modSp add mod">
        <pc:chgData name="Kawamura Takumi" userId="513e7a3d80341f72" providerId="LiveId" clId="{9B521FA5-865F-914C-B3A3-6F439EEE04F7}" dt="2022-02-14T23:21:45.733" v="360" actId="20577"/>
        <pc:sldMkLst>
          <pc:docMk/>
          <pc:sldMk cId="3851467313" sldId="409"/>
        </pc:sldMkLst>
        <pc:spChg chg="mod">
          <ac:chgData name="Kawamura Takumi" userId="513e7a3d80341f72" providerId="LiveId" clId="{9B521FA5-865F-914C-B3A3-6F439EEE04F7}" dt="2022-02-14T23:21:45.733" v="360" actId="20577"/>
          <ac:spMkLst>
            <pc:docMk/>
            <pc:sldMk cId="3851467313" sldId="409"/>
            <ac:spMk id="3" creationId="{06537C06-DD02-1C47-8D35-1DDD62A46D8F}"/>
          </ac:spMkLst>
        </pc:spChg>
        <pc:spChg chg="mod">
          <ac:chgData name="Kawamura Takumi" userId="513e7a3d80341f72" providerId="LiveId" clId="{9B521FA5-865F-914C-B3A3-6F439EEE04F7}" dt="2022-02-14T17:10:01.855" v="344" actId="1076"/>
          <ac:spMkLst>
            <pc:docMk/>
            <pc:sldMk cId="3851467313" sldId="409"/>
            <ac:spMk id="11" creationId="{E2537168-6154-9541-BB18-63F4AC71E40F}"/>
          </ac:spMkLst>
        </pc:spChg>
        <pc:graphicFrameChg chg="del">
          <ac:chgData name="Kawamura Takumi" userId="513e7a3d80341f72" providerId="LiveId" clId="{9B521FA5-865F-914C-B3A3-6F439EEE04F7}" dt="2022-02-14T01:35:03.670" v="304" actId="478"/>
          <ac:graphicFrameMkLst>
            <pc:docMk/>
            <pc:sldMk cId="3851467313" sldId="409"/>
            <ac:graphicFrameMk id="8" creationId="{3D6C2778-70EF-E543-9255-B79CF6DF375F}"/>
          </ac:graphicFrameMkLst>
        </pc:graphicFrameChg>
        <pc:graphicFrameChg chg="mod">
          <ac:chgData name="Kawamura Takumi" userId="513e7a3d80341f72" providerId="LiveId" clId="{9B521FA5-865F-914C-B3A3-6F439EEE04F7}" dt="2022-02-14T01:36:17.373" v="319"/>
          <ac:graphicFrameMkLst>
            <pc:docMk/>
            <pc:sldMk cId="3851467313" sldId="409"/>
            <ac:graphicFrameMk id="10" creationId="{8EB7D536-22C5-7E45-8728-F7F3C2BFC433}"/>
          </ac:graphicFrameMkLst>
        </pc:graphicFrameChg>
        <pc:graphicFrameChg chg="mod">
          <ac:chgData name="Kawamura Takumi" userId="513e7a3d80341f72" providerId="LiveId" clId="{9B521FA5-865F-914C-B3A3-6F439EEE04F7}" dt="2022-02-14T17:10:25.738" v="347"/>
          <ac:graphicFrameMkLst>
            <pc:docMk/>
            <pc:sldMk cId="3851467313" sldId="409"/>
            <ac:graphicFrameMk id="12" creationId="{3D6C2778-70EF-E543-9255-B79CF6DF375F}"/>
          </ac:graphicFrameMkLst>
        </pc:graphicFrameChg>
      </pc:sldChg>
    </pc:docChg>
  </pc:docChgLst>
  <pc:docChgLst>
    <pc:chgData name="Kawamura Takumi" userId="513e7a3d80341f72" providerId="LiveId" clId="{E5CF0E3E-85DB-134A-8231-233B14630ACF}"/>
    <pc:docChg chg="undo redo custSel addSld delSld modSld">
      <pc:chgData name="Kawamura Takumi" userId="513e7a3d80341f72" providerId="LiveId" clId="{E5CF0E3E-85DB-134A-8231-233B14630ACF}" dt="2021-06-30T02:59:02.849" v="2139" actId="1076"/>
      <pc:docMkLst>
        <pc:docMk/>
      </pc:docMkLst>
      <pc:sldChg chg="modSp mod modNotesTx">
        <pc:chgData name="Kawamura Takumi" userId="513e7a3d80341f72" providerId="LiveId" clId="{E5CF0E3E-85DB-134A-8231-233B14630ACF}" dt="2021-06-30T02:46:37.927" v="2108" actId="20577"/>
        <pc:sldMkLst>
          <pc:docMk/>
          <pc:sldMk cId="3293381344" sldId="341"/>
        </pc:sldMkLst>
        <pc:spChg chg="mod">
          <ac:chgData name="Kawamura Takumi" userId="513e7a3d80341f72" providerId="LiveId" clId="{E5CF0E3E-85DB-134A-8231-233B14630ACF}" dt="2021-06-29T09:57:45.909" v="1577" actId="20577"/>
          <ac:spMkLst>
            <pc:docMk/>
            <pc:sldMk cId="3293381344" sldId="341"/>
            <ac:spMk id="3" creationId="{6ACDC4D3-5B71-FC4E-824D-34BD2066739C}"/>
          </ac:spMkLst>
        </pc:spChg>
      </pc:sldChg>
      <pc:sldChg chg="modSp mod modAnim modNotesTx">
        <pc:chgData name="Kawamura Takumi" userId="513e7a3d80341f72" providerId="LiveId" clId="{E5CF0E3E-85DB-134A-8231-233B14630ACF}" dt="2021-06-30T02:33:30.879" v="1877" actId="20577"/>
        <pc:sldMkLst>
          <pc:docMk/>
          <pc:sldMk cId="1445209360" sldId="342"/>
        </pc:sldMkLst>
        <pc:spChg chg="mod">
          <ac:chgData name="Kawamura Takumi" userId="513e7a3d80341f72" providerId="LiveId" clId="{E5CF0E3E-85DB-134A-8231-233B14630ACF}" dt="2021-06-29T08:41:28.293" v="835" actId="1076"/>
          <ac:spMkLst>
            <pc:docMk/>
            <pc:sldMk cId="1445209360" sldId="342"/>
            <ac:spMk id="8" creationId="{D6D871B6-02ED-4345-BA39-3B8A97DCEC0E}"/>
          </ac:spMkLst>
        </pc:spChg>
      </pc:sldChg>
      <pc:sldChg chg="modSp mod modAnim modNotesTx">
        <pc:chgData name="Kawamura Takumi" userId="513e7a3d80341f72" providerId="LiveId" clId="{E5CF0E3E-85DB-134A-8231-233B14630ACF}" dt="2021-06-30T02:37:25.908" v="1972" actId="20577"/>
        <pc:sldMkLst>
          <pc:docMk/>
          <pc:sldMk cId="620671184" sldId="344"/>
        </pc:sldMkLst>
        <pc:spChg chg="mod">
          <ac:chgData name="Kawamura Takumi" userId="513e7a3d80341f72" providerId="LiveId" clId="{E5CF0E3E-85DB-134A-8231-233B14630ACF}" dt="2021-06-29T08:56:04.621" v="887" actId="1076"/>
          <ac:spMkLst>
            <pc:docMk/>
            <pc:sldMk cId="620671184" sldId="344"/>
            <ac:spMk id="9" creationId="{BB3DEAEE-EA6B-5C46-96E7-10DF3AB4345F}"/>
          </ac:spMkLst>
        </pc:spChg>
        <pc:spChg chg="mod">
          <ac:chgData name="Kawamura Takumi" userId="513e7a3d80341f72" providerId="LiveId" clId="{E5CF0E3E-85DB-134A-8231-233B14630ACF}" dt="2021-06-29T08:59:28.226" v="908" actId="1076"/>
          <ac:spMkLst>
            <pc:docMk/>
            <pc:sldMk cId="620671184" sldId="344"/>
            <ac:spMk id="11" creationId="{646B6241-56B7-A540-BE40-7F258E6E77DC}"/>
          </ac:spMkLst>
        </pc:spChg>
        <pc:spChg chg="mod">
          <ac:chgData name="Kawamura Takumi" userId="513e7a3d80341f72" providerId="LiveId" clId="{E5CF0E3E-85DB-134A-8231-233B14630ACF}" dt="2021-06-29T08:57:15.644" v="891" actId="1076"/>
          <ac:spMkLst>
            <pc:docMk/>
            <pc:sldMk cId="620671184" sldId="344"/>
            <ac:spMk id="12" creationId="{B5908709-098D-1740-89C8-7722842433DC}"/>
          </ac:spMkLst>
        </pc:spChg>
        <pc:spChg chg="mod">
          <ac:chgData name="Kawamura Takumi" userId="513e7a3d80341f72" providerId="LiveId" clId="{E5CF0E3E-85DB-134A-8231-233B14630ACF}" dt="2021-06-30T02:37:05.371" v="1956" actId="20577"/>
          <ac:spMkLst>
            <pc:docMk/>
            <pc:sldMk cId="620671184" sldId="344"/>
            <ac:spMk id="14" creationId="{2B94C84C-00E5-5A42-B9A5-C32C6CD4BD51}"/>
          </ac:spMkLst>
        </pc:spChg>
        <pc:spChg chg="mod">
          <ac:chgData name="Kawamura Takumi" userId="513e7a3d80341f72" providerId="LiveId" clId="{E5CF0E3E-85DB-134A-8231-233B14630ACF}" dt="2021-06-29T08:59:41.047" v="909" actId="166"/>
          <ac:spMkLst>
            <pc:docMk/>
            <pc:sldMk cId="620671184" sldId="344"/>
            <ac:spMk id="16" creationId="{70CA1A75-BE82-0D46-BA91-B151C7DC32FA}"/>
          </ac:spMkLst>
        </pc:spChg>
        <pc:spChg chg="mod">
          <ac:chgData name="Kawamura Takumi" userId="513e7a3d80341f72" providerId="LiveId" clId="{E5CF0E3E-85DB-134A-8231-233B14630ACF}" dt="2021-06-29T08:48:22.729" v="841" actId="1076"/>
          <ac:spMkLst>
            <pc:docMk/>
            <pc:sldMk cId="620671184" sldId="344"/>
            <ac:spMk id="20" creationId="{24477FB3-AC5C-5347-93DB-98BD12CD687E}"/>
          </ac:spMkLst>
        </pc:spChg>
        <pc:spChg chg="mod">
          <ac:chgData name="Kawamura Takumi" userId="513e7a3d80341f72" providerId="LiveId" clId="{E5CF0E3E-85DB-134A-8231-233B14630ACF}" dt="2021-06-29T08:48:22.729" v="841" actId="1076"/>
          <ac:spMkLst>
            <pc:docMk/>
            <pc:sldMk cId="620671184" sldId="344"/>
            <ac:spMk id="21" creationId="{0687F769-802B-5D4F-BCB6-158E6190FD6B}"/>
          </ac:spMkLst>
        </pc:spChg>
        <pc:spChg chg="mod">
          <ac:chgData name="Kawamura Takumi" userId="513e7a3d80341f72" providerId="LiveId" clId="{E5CF0E3E-85DB-134A-8231-233B14630ACF}" dt="2021-06-29T08:51:56.808" v="856" actId="1076"/>
          <ac:spMkLst>
            <pc:docMk/>
            <pc:sldMk cId="620671184" sldId="344"/>
            <ac:spMk id="23" creationId="{46975742-FCB4-414B-B77D-BFE8DA29627E}"/>
          </ac:spMkLst>
        </pc:spChg>
        <pc:spChg chg="mod">
          <ac:chgData name="Kawamura Takumi" userId="513e7a3d80341f72" providerId="LiveId" clId="{E5CF0E3E-85DB-134A-8231-233B14630ACF}" dt="2021-06-29T08:52:01.781" v="857" actId="1076"/>
          <ac:spMkLst>
            <pc:docMk/>
            <pc:sldMk cId="620671184" sldId="344"/>
            <ac:spMk id="24" creationId="{3AD1E298-D70C-424C-9376-B4709C7E1EA1}"/>
          </ac:spMkLst>
        </pc:spChg>
        <pc:spChg chg="mod">
          <ac:chgData name="Kawamura Takumi" userId="513e7a3d80341f72" providerId="LiveId" clId="{E5CF0E3E-85DB-134A-8231-233B14630ACF}" dt="2021-06-29T08:48:22.729" v="841" actId="1076"/>
          <ac:spMkLst>
            <pc:docMk/>
            <pc:sldMk cId="620671184" sldId="344"/>
            <ac:spMk id="27" creationId="{99895BE6-FF26-5B4C-89E2-E2AE8B0016D5}"/>
          </ac:spMkLst>
        </pc:spChg>
        <pc:spChg chg="mod">
          <ac:chgData name="Kawamura Takumi" userId="513e7a3d80341f72" providerId="LiveId" clId="{E5CF0E3E-85DB-134A-8231-233B14630ACF}" dt="2021-06-29T08:48:22.729" v="841" actId="1076"/>
          <ac:spMkLst>
            <pc:docMk/>
            <pc:sldMk cId="620671184" sldId="344"/>
            <ac:spMk id="29" creationId="{88B611E9-B85A-F343-85CB-3C8DB7CB0DB7}"/>
          </ac:spMkLst>
        </pc:spChg>
        <pc:spChg chg="mod">
          <ac:chgData name="Kawamura Takumi" userId="513e7a3d80341f72" providerId="LiveId" clId="{E5CF0E3E-85DB-134A-8231-233B14630ACF}" dt="2021-06-29T08:56:48.722" v="889" actId="1076"/>
          <ac:spMkLst>
            <pc:docMk/>
            <pc:sldMk cId="620671184" sldId="344"/>
            <ac:spMk id="33" creationId="{FDDC6F8A-8248-7C4C-BC9B-D65AD80815C4}"/>
          </ac:spMkLst>
        </pc:spChg>
        <pc:picChg chg="mod">
          <ac:chgData name="Kawamura Takumi" userId="513e7a3d80341f72" providerId="LiveId" clId="{E5CF0E3E-85DB-134A-8231-233B14630ACF}" dt="2021-06-29T08:55:24.076" v="881" actId="1076"/>
          <ac:picMkLst>
            <pc:docMk/>
            <pc:sldMk cId="620671184" sldId="344"/>
            <ac:picMk id="10" creationId="{7EF2BF8E-D940-0443-83A7-00CB5D6C41E2}"/>
          </ac:picMkLst>
        </pc:picChg>
        <pc:cxnChg chg="mod">
          <ac:chgData name="Kawamura Takumi" userId="513e7a3d80341f72" providerId="LiveId" clId="{E5CF0E3E-85DB-134A-8231-233B14630ACF}" dt="2021-06-29T08:57:15.644" v="891" actId="1076"/>
          <ac:cxnSpMkLst>
            <pc:docMk/>
            <pc:sldMk cId="620671184" sldId="344"/>
            <ac:cxnSpMk id="13" creationId="{94D80A0F-E287-6140-9303-DF52D7A5DA53}"/>
          </ac:cxnSpMkLst>
        </pc:cxnChg>
        <pc:cxnChg chg="mod">
          <ac:chgData name="Kawamura Takumi" userId="513e7a3d80341f72" providerId="LiveId" clId="{E5CF0E3E-85DB-134A-8231-233B14630ACF}" dt="2021-06-29T08:56:48.722" v="889" actId="1076"/>
          <ac:cxnSpMkLst>
            <pc:docMk/>
            <pc:sldMk cId="620671184" sldId="344"/>
            <ac:cxnSpMk id="25" creationId="{18EBBC65-62EC-3642-88F7-3E10A06EE53B}"/>
          </ac:cxnSpMkLst>
        </pc:cxnChg>
        <pc:cxnChg chg="mod">
          <ac:chgData name="Kawamura Takumi" userId="513e7a3d80341f72" providerId="LiveId" clId="{E5CF0E3E-85DB-134A-8231-233B14630ACF}" dt="2021-06-29T08:57:24.363" v="892" actId="14100"/>
          <ac:cxnSpMkLst>
            <pc:docMk/>
            <pc:sldMk cId="620671184" sldId="344"/>
            <ac:cxnSpMk id="31" creationId="{F08A6257-75AF-FB4F-8E0D-E29F6B0360EC}"/>
          </ac:cxnSpMkLst>
        </pc:cxnChg>
        <pc:cxnChg chg="mod">
          <ac:chgData name="Kawamura Takumi" userId="513e7a3d80341f72" providerId="LiveId" clId="{E5CF0E3E-85DB-134A-8231-233B14630ACF}" dt="2021-06-29T08:56:57.871" v="890" actId="14100"/>
          <ac:cxnSpMkLst>
            <pc:docMk/>
            <pc:sldMk cId="620671184" sldId="344"/>
            <ac:cxnSpMk id="32" creationId="{BD24A6D8-D56E-EF4D-BE9B-F42BD7DC74FC}"/>
          </ac:cxnSpMkLst>
        </pc:cxnChg>
      </pc:sldChg>
      <pc:sldChg chg="modNotesTx">
        <pc:chgData name="Kawamura Takumi" userId="513e7a3d80341f72" providerId="LiveId" clId="{E5CF0E3E-85DB-134A-8231-233B14630ACF}" dt="2021-06-30T02:40:50.552" v="2052" actId="20577"/>
        <pc:sldMkLst>
          <pc:docMk/>
          <pc:sldMk cId="2537294805" sldId="346"/>
        </pc:sldMkLst>
      </pc:sldChg>
      <pc:sldChg chg="addSp delSp modSp mod">
        <pc:chgData name="Kawamura Takumi" userId="513e7a3d80341f72" providerId="LiveId" clId="{E5CF0E3E-85DB-134A-8231-233B14630ACF}" dt="2021-06-30T02:43:39.825" v="2061" actId="1076"/>
        <pc:sldMkLst>
          <pc:docMk/>
          <pc:sldMk cId="3485735328" sldId="347"/>
        </pc:sldMkLst>
        <pc:spChg chg="mod">
          <ac:chgData name="Kawamura Takumi" userId="513e7a3d80341f72" providerId="LiveId" clId="{E5CF0E3E-85DB-134A-8231-233B14630ACF}" dt="2021-06-30T02:43:39.825" v="2061" actId="1076"/>
          <ac:spMkLst>
            <pc:docMk/>
            <pc:sldMk cId="3485735328" sldId="347"/>
            <ac:spMk id="3" creationId="{65C319C4-4C36-D143-A4D4-86CBEC9A06F3}"/>
          </ac:spMkLst>
        </pc:spChg>
        <pc:spChg chg="mod">
          <ac:chgData name="Kawamura Takumi" userId="513e7a3d80341f72" providerId="LiveId" clId="{E5CF0E3E-85DB-134A-8231-233B14630ACF}" dt="2021-06-30T02:43:37.260" v="2059" actId="166"/>
          <ac:spMkLst>
            <pc:docMk/>
            <pc:sldMk cId="3485735328" sldId="347"/>
            <ac:spMk id="24" creationId="{8F81E55B-0B47-C145-9C6E-F9CE7B067781}"/>
          </ac:spMkLst>
        </pc:spChg>
        <pc:cxnChg chg="add del mod">
          <ac:chgData name="Kawamura Takumi" userId="513e7a3d80341f72" providerId="LiveId" clId="{E5CF0E3E-85DB-134A-8231-233B14630ACF}" dt="2021-06-30T02:43:15.023" v="2055" actId="478"/>
          <ac:cxnSpMkLst>
            <pc:docMk/>
            <pc:sldMk cId="3485735328" sldId="347"/>
            <ac:cxnSpMk id="16" creationId="{757520AD-DD5F-C64A-A32C-788D43237CCB}"/>
          </ac:cxnSpMkLst>
        </pc:cxnChg>
        <pc:cxnChg chg="add mod">
          <ac:chgData name="Kawamura Takumi" userId="513e7a3d80341f72" providerId="LiveId" clId="{E5CF0E3E-85DB-134A-8231-233B14630ACF}" dt="2021-06-30T02:43:33.055" v="2058" actId="14100"/>
          <ac:cxnSpMkLst>
            <pc:docMk/>
            <pc:sldMk cId="3485735328" sldId="347"/>
            <ac:cxnSpMk id="17" creationId="{C12128D8-AD36-BA45-AC8E-B0539088ED9A}"/>
          </ac:cxnSpMkLst>
        </pc:cxnChg>
      </pc:sldChg>
      <pc:sldChg chg="add del">
        <pc:chgData name="Kawamura Takumi" userId="513e7a3d80341f72" providerId="LiveId" clId="{E5CF0E3E-85DB-134A-8231-233B14630ACF}" dt="2021-06-30T02:13:52.307" v="1809"/>
        <pc:sldMkLst>
          <pc:docMk/>
          <pc:sldMk cId="3576399199" sldId="364"/>
        </pc:sldMkLst>
      </pc:sldChg>
      <pc:sldChg chg="modNotesTx">
        <pc:chgData name="Kawamura Takumi" userId="513e7a3d80341f72" providerId="LiveId" clId="{E5CF0E3E-85DB-134A-8231-233B14630ACF}" dt="2021-06-30T02:36:43.816" v="1933" actId="20577"/>
        <pc:sldMkLst>
          <pc:docMk/>
          <pc:sldMk cId="3459999098" sldId="369"/>
        </pc:sldMkLst>
      </pc:sldChg>
      <pc:sldChg chg="addSp delSp modSp mod addAnim delAnim modNotesTx">
        <pc:chgData name="Kawamura Takumi" userId="513e7a3d80341f72" providerId="LiveId" clId="{E5CF0E3E-85DB-134A-8231-233B14630ACF}" dt="2021-06-30T02:59:02.849" v="2139" actId="1076"/>
        <pc:sldMkLst>
          <pc:docMk/>
          <pc:sldMk cId="1311030657" sldId="371"/>
        </pc:sldMkLst>
        <pc:spChg chg="mod">
          <ac:chgData name="Kawamura Takumi" userId="513e7a3d80341f72" providerId="LiveId" clId="{E5CF0E3E-85DB-134A-8231-233B14630ACF}" dt="2021-06-30T02:59:02.849" v="2139" actId="1076"/>
          <ac:spMkLst>
            <pc:docMk/>
            <pc:sldMk cId="1311030657" sldId="371"/>
            <ac:spMk id="9" creationId="{7F9906EB-5F11-924D-BDBE-E316A85B53DB}"/>
          </ac:spMkLst>
        </pc:spChg>
        <pc:picChg chg="mod">
          <ac:chgData name="Kawamura Takumi" userId="513e7a3d80341f72" providerId="LiveId" clId="{E5CF0E3E-85DB-134A-8231-233B14630ACF}" dt="2021-06-30T02:59:02.849" v="2139" actId="1076"/>
          <ac:picMkLst>
            <pc:docMk/>
            <pc:sldMk cId="1311030657" sldId="371"/>
            <ac:picMk id="10" creationId="{EB0BFC4B-4B42-824D-B47E-41A994F304C0}"/>
          </ac:picMkLst>
        </pc:picChg>
        <pc:cxnChg chg="add del mod">
          <ac:chgData name="Kawamura Takumi" userId="513e7a3d80341f72" providerId="LiveId" clId="{E5CF0E3E-85DB-134A-8231-233B14630ACF}" dt="2021-06-30T02:58:45.979" v="2134" actId="14100"/>
          <ac:cxnSpMkLst>
            <pc:docMk/>
            <pc:sldMk cId="1311030657" sldId="371"/>
            <ac:cxnSpMk id="11" creationId="{15434D94-BEC4-AA46-8FF5-759C4E31C315}"/>
          </ac:cxnSpMkLst>
        </pc:cxnChg>
      </pc:sldChg>
      <pc:sldChg chg="addSp delSp modSp mod modNotesTx">
        <pc:chgData name="Kawamura Takumi" userId="513e7a3d80341f72" providerId="LiveId" clId="{E5CF0E3E-85DB-134A-8231-233B14630ACF}" dt="2021-06-30T02:58:55.986" v="2137" actId="20577"/>
        <pc:sldMkLst>
          <pc:docMk/>
          <pc:sldMk cId="737341921" sldId="372"/>
        </pc:sldMkLst>
        <pc:spChg chg="add del mod">
          <ac:chgData name="Kawamura Takumi" userId="513e7a3d80341f72" providerId="LiveId" clId="{E5CF0E3E-85DB-134A-8231-233B14630ACF}" dt="2021-06-30T02:47:49.950" v="2111" actId="478"/>
          <ac:spMkLst>
            <pc:docMk/>
            <pc:sldMk cId="737341921" sldId="372"/>
            <ac:spMk id="16" creationId="{978D0CFE-7530-7041-AD74-338E6CC7F726}"/>
          </ac:spMkLst>
        </pc:spChg>
      </pc:sldChg>
      <pc:sldChg chg="modSp mod">
        <pc:chgData name="Kawamura Takumi" userId="513e7a3d80341f72" providerId="LiveId" clId="{E5CF0E3E-85DB-134A-8231-233B14630ACF}" dt="2021-06-30T02:25:50.058" v="1812" actId="1076"/>
        <pc:sldMkLst>
          <pc:docMk/>
          <pc:sldMk cId="3828695764" sldId="377"/>
        </pc:sldMkLst>
        <pc:spChg chg="mod">
          <ac:chgData name="Kawamura Takumi" userId="513e7a3d80341f72" providerId="LiveId" clId="{E5CF0E3E-85DB-134A-8231-233B14630ACF}" dt="2021-06-30T02:25:47.248" v="1811" actId="1076"/>
          <ac:spMkLst>
            <pc:docMk/>
            <pc:sldMk cId="3828695764" sldId="377"/>
            <ac:spMk id="5" creationId="{FCB3D17E-31B3-8D4A-BDF9-17E15CAAEA5D}"/>
          </ac:spMkLst>
        </pc:spChg>
        <pc:picChg chg="mod">
          <ac:chgData name="Kawamura Takumi" userId="513e7a3d80341f72" providerId="LiveId" clId="{E5CF0E3E-85DB-134A-8231-233B14630ACF}" dt="2021-06-30T02:25:50.058" v="1812" actId="1076"/>
          <ac:picMkLst>
            <pc:docMk/>
            <pc:sldMk cId="3828695764" sldId="377"/>
            <ac:picMk id="16" creationId="{45AEC567-E456-134F-94A6-F67C8526CBA2}"/>
          </ac:picMkLst>
        </pc:picChg>
      </pc:sldChg>
    </pc:docChg>
  </pc:docChgLst>
  <pc:docChgLst>
    <pc:chgData name="Kawamura Takumi" userId="513e7a3d80341f72" providerId="LiveId" clId="{4F9EE750-F2DA-4F49-B48F-E642958F9D5F}"/>
    <pc:docChg chg="undo custSel addSld delSld modSld modMainMaster">
      <pc:chgData name="Kawamura Takumi" userId="513e7a3d80341f72" providerId="LiveId" clId="{4F9EE750-F2DA-4F49-B48F-E642958F9D5F}" dt="2022-02-11T12:35:38.598" v="507" actId="2696"/>
      <pc:docMkLst>
        <pc:docMk/>
      </pc:docMkLst>
      <pc:sldChg chg="delSp modSp mod">
        <pc:chgData name="Kawamura Takumi" userId="513e7a3d80341f72" providerId="LiveId" clId="{4F9EE750-F2DA-4F49-B48F-E642958F9D5F}" dt="2022-02-11T11:22:08.064" v="105" actId="207"/>
        <pc:sldMkLst>
          <pc:docMk/>
          <pc:sldMk cId="481048206" sldId="372"/>
        </pc:sldMkLst>
        <pc:spChg chg="mod">
          <ac:chgData name="Kawamura Takumi" userId="513e7a3d80341f72" providerId="LiveId" clId="{4F9EE750-F2DA-4F49-B48F-E642958F9D5F}" dt="2022-02-11T11:22:08.064" v="105" actId="207"/>
          <ac:spMkLst>
            <pc:docMk/>
            <pc:sldMk cId="481048206" sldId="372"/>
            <ac:spMk id="3" creationId="{17324FAE-BA22-784C-A302-1F0F45EFA3EF}"/>
          </ac:spMkLst>
        </pc:spChg>
        <pc:spChg chg="del">
          <ac:chgData name="Kawamura Takumi" userId="513e7a3d80341f72" providerId="LiveId" clId="{4F9EE750-F2DA-4F49-B48F-E642958F9D5F}" dt="2022-02-11T11:22:04.931" v="104" actId="478"/>
          <ac:spMkLst>
            <pc:docMk/>
            <pc:sldMk cId="481048206" sldId="372"/>
            <ac:spMk id="7" creationId="{23C097CD-CED0-0E40-8054-D68252B66219}"/>
          </ac:spMkLst>
        </pc:spChg>
        <pc:spChg chg="del">
          <ac:chgData name="Kawamura Takumi" userId="513e7a3d80341f72" providerId="LiveId" clId="{4F9EE750-F2DA-4F49-B48F-E642958F9D5F}" dt="2022-02-11T11:20:47.001" v="102" actId="478"/>
          <ac:spMkLst>
            <pc:docMk/>
            <pc:sldMk cId="481048206" sldId="372"/>
            <ac:spMk id="8" creationId="{91EDF6D0-3482-A34F-891A-ECA2987CA1CC}"/>
          </ac:spMkLst>
        </pc:spChg>
        <pc:spChg chg="del">
          <ac:chgData name="Kawamura Takumi" userId="513e7a3d80341f72" providerId="LiveId" clId="{4F9EE750-F2DA-4F49-B48F-E642958F9D5F}" dt="2022-02-11T11:22:02.794" v="103" actId="478"/>
          <ac:spMkLst>
            <pc:docMk/>
            <pc:sldMk cId="481048206" sldId="372"/>
            <ac:spMk id="9" creationId="{2A02A1CF-3467-914F-BFFB-965907537EC1}"/>
          </ac:spMkLst>
        </pc:spChg>
      </pc:sldChg>
      <pc:sldChg chg="delSp modSp mod modNotesTx">
        <pc:chgData name="Kawamura Takumi" userId="513e7a3d80341f72" providerId="LiveId" clId="{4F9EE750-F2DA-4F49-B48F-E642958F9D5F}" dt="2022-02-11T12:07:14.193" v="285" actId="20577"/>
        <pc:sldMkLst>
          <pc:docMk/>
          <pc:sldMk cId="640888879" sldId="374"/>
        </pc:sldMkLst>
        <pc:spChg chg="mod">
          <ac:chgData name="Kawamura Takumi" userId="513e7a3d80341f72" providerId="LiveId" clId="{4F9EE750-F2DA-4F49-B48F-E642958F9D5F}" dt="2022-02-11T12:01:28.263" v="260" actId="20577"/>
          <ac:spMkLst>
            <pc:docMk/>
            <pc:sldMk cId="640888879" sldId="374"/>
            <ac:spMk id="3" creationId="{DFF7B8AB-CF46-164A-82FF-439DEFFC1A07}"/>
          </ac:spMkLst>
        </pc:spChg>
        <pc:spChg chg="del">
          <ac:chgData name="Kawamura Takumi" userId="513e7a3d80341f72" providerId="LiveId" clId="{4F9EE750-F2DA-4F49-B48F-E642958F9D5F}" dt="2022-02-11T11:02:21.519" v="4" actId="478"/>
          <ac:spMkLst>
            <pc:docMk/>
            <pc:sldMk cId="640888879" sldId="374"/>
            <ac:spMk id="9" creationId="{BC3FA460-1793-5D44-92AB-715DB8BA77EF}"/>
          </ac:spMkLst>
        </pc:spChg>
      </pc:sldChg>
      <pc:sldChg chg="modSp mod">
        <pc:chgData name="Kawamura Takumi" userId="513e7a3d80341f72" providerId="LiveId" clId="{4F9EE750-F2DA-4F49-B48F-E642958F9D5F}" dt="2022-02-11T11:03:32.154" v="7" actId="207"/>
        <pc:sldMkLst>
          <pc:docMk/>
          <pc:sldMk cId="2125438842" sldId="376"/>
        </pc:sldMkLst>
        <pc:spChg chg="mod">
          <ac:chgData name="Kawamura Takumi" userId="513e7a3d80341f72" providerId="LiveId" clId="{4F9EE750-F2DA-4F49-B48F-E642958F9D5F}" dt="2022-02-11T11:03:32.154" v="7" actId="207"/>
          <ac:spMkLst>
            <pc:docMk/>
            <pc:sldMk cId="2125438842" sldId="376"/>
            <ac:spMk id="3" creationId="{9CEAB2B7-8648-2045-8B58-AB8167DC6BF4}"/>
          </ac:spMkLst>
        </pc:spChg>
      </pc:sldChg>
      <pc:sldChg chg="delSp modSp mod modNotesTx">
        <pc:chgData name="Kawamura Takumi" userId="513e7a3d80341f72" providerId="LiveId" clId="{4F9EE750-F2DA-4F49-B48F-E642958F9D5F}" dt="2022-02-11T12:09:03.363" v="296" actId="20577"/>
        <pc:sldMkLst>
          <pc:docMk/>
          <pc:sldMk cId="3778466629" sldId="377"/>
        </pc:sldMkLst>
        <pc:spChg chg="del">
          <ac:chgData name="Kawamura Takumi" userId="513e7a3d80341f72" providerId="LiveId" clId="{4F9EE750-F2DA-4F49-B48F-E642958F9D5F}" dt="2022-02-11T11:03:40.574" v="8" actId="478"/>
          <ac:spMkLst>
            <pc:docMk/>
            <pc:sldMk cId="3778466629" sldId="377"/>
            <ac:spMk id="6" creationId="{9B0FA058-45C7-9E43-BF03-72D8EB691682}"/>
          </ac:spMkLst>
        </pc:spChg>
        <pc:spChg chg="mod">
          <ac:chgData name="Kawamura Takumi" userId="513e7a3d80341f72" providerId="LiveId" clId="{4F9EE750-F2DA-4F49-B48F-E642958F9D5F}" dt="2022-02-11T11:04:05.515" v="13" actId="1076"/>
          <ac:spMkLst>
            <pc:docMk/>
            <pc:sldMk cId="3778466629" sldId="377"/>
            <ac:spMk id="13" creationId="{9E78FD80-2B9D-8645-AB4A-96D2CC54A7A8}"/>
          </ac:spMkLst>
        </pc:spChg>
        <pc:cxnChg chg="mod">
          <ac:chgData name="Kawamura Takumi" userId="513e7a3d80341f72" providerId="LiveId" clId="{4F9EE750-F2DA-4F49-B48F-E642958F9D5F}" dt="2022-02-11T11:03:56.267" v="12" actId="14100"/>
          <ac:cxnSpMkLst>
            <pc:docMk/>
            <pc:sldMk cId="3778466629" sldId="377"/>
            <ac:cxnSpMk id="11" creationId="{2B9ED702-BD9F-F24C-80A6-3F213CC88404}"/>
          </ac:cxnSpMkLst>
        </pc:cxnChg>
      </pc:sldChg>
      <pc:sldChg chg="delSp modSp mod">
        <pc:chgData name="Kawamura Takumi" userId="513e7a3d80341f72" providerId="LiveId" clId="{4F9EE750-F2DA-4F49-B48F-E642958F9D5F}" dt="2022-02-11T11:05:11.770" v="19" actId="207"/>
        <pc:sldMkLst>
          <pc:docMk/>
          <pc:sldMk cId="382933310" sldId="380"/>
        </pc:sldMkLst>
        <pc:spChg chg="mod">
          <ac:chgData name="Kawamura Takumi" userId="513e7a3d80341f72" providerId="LiveId" clId="{4F9EE750-F2DA-4F49-B48F-E642958F9D5F}" dt="2022-02-11T11:05:11.770" v="19" actId="207"/>
          <ac:spMkLst>
            <pc:docMk/>
            <pc:sldMk cId="382933310" sldId="380"/>
            <ac:spMk id="3" creationId="{98703460-8732-C74D-8765-55DBFA2CF7C5}"/>
          </ac:spMkLst>
        </pc:spChg>
        <pc:spChg chg="del">
          <ac:chgData name="Kawamura Takumi" userId="513e7a3d80341f72" providerId="LiveId" clId="{4F9EE750-F2DA-4F49-B48F-E642958F9D5F}" dt="2022-02-11T11:05:05.007" v="18" actId="478"/>
          <ac:spMkLst>
            <pc:docMk/>
            <pc:sldMk cId="382933310" sldId="380"/>
            <ac:spMk id="5" creationId="{18114CD5-80DE-0848-9DE3-35AC343079B7}"/>
          </ac:spMkLst>
        </pc:spChg>
      </pc:sldChg>
      <pc:sldChg chg="modSp mod modNotesTx">
        <pc:chgData name="Kawamura Takumi" userId="513e7a3d80341f72" providerId="LiveId" clId="{4F9EE750-F2DA-4F49-B48F-E642958F9D5F}" dt="2022-02-11T12:08:45.265" v="292" actId="20577"/>
        <pc:sldMkLst>
          <pc:docMk/>
          <pc:sldMk cId="2048091226" sldId="381"/>
        </pc:sldMkLst>
        <pc:spChg chg="mod">
          <ac:chgData name="Kawamura Takumi" userId="513e7a3d80341f72" providerId="LiveId" clId="{4F9EE750-F2DA-4F49-B48F-E642958F9D5F}" dt="2022-02-11T11:09:35.308" v="81" actId="207"/>
          <ac:spMkLst>
            <pc:docMk/>
            <pc:sldMk cId="2048091226" sldId="381"/>
            <ac:spMk id="3" creationId="{A50EBCA9-1A2D-A94A-9E9C-D4255FF83FD8}"/>
          </ac:spMkLst>
        </pc:spChg>
        <pc:spChg chg="mod">
          <ac:chgData name="Kawamura Takumi" userId="513e7a3d80341f72" providerId="LiveId" clId="{4F9EE750-F2DA-4F49-B48F-E642958F9D5F}" dt="2022-02-11T11:10:16.341" v="83" actId="1076"/>
          <ac:spMkLst>
            <pc:docMk/>
            <pc:sldMk cId="2048091226" sldId="381"/>
            <ac:spMk id="7" creationId="{DAAF67A2-72B6-964A-85D0-38350477701D}"/>
          </ac:spMkLst>
        </pc:spChg>
        <pc:spChg chg="mod">
          <ac:chgData name="Kawamura Takumi" userId="513e7a3d80341f72" providerId="LiveId" clId="{4F9EE750-F2DA-4F49-B48F-E642958F9D5F}" dt="2022-02-11T11:10:31.185" v="84" actId="1076"/>
          <ac:spMkLst>
            <pc:docMk/>
            <pc:sldMk cId="2048091226" sldId="381"/>
            <ac:spMk id="9" creationId="{067D1282-743A-8B4C-A9AF-46DA2FB7C07D}"/>
          </ac:spMkLst>
        </pc:spChg>
      </pc:sldChg>
      <pc:sldChg chg="delSp modSp mod modNotesTx">
        <pc:chgData name="Kawamura Takumi" userId="513e7a3d80341f72" providerId="LiveId" clId="{4F9EE750-F2DA-4F49-B48F-E642958F9D5F}" dt="2022-02-11T12:08:56.297" v="295" actId="20577"/>
        <pc:sldMkLst>
          <pc:docMk/>
          <pc:sldMk cId="1570439147" sldId="382"/>
        </pc:sldMkLst>
        <pc:spChg chg="mod">
          <ac:chgData name="Kawamura Takumi" userId="513e7a3d80341f72" providerId="LiveId" clId="{4F9EE750-F2DA-4F49-B48F-E642958F9D5F}" dt="2022-02-11T11:05:16.347" v="20" actId="207"/>
          <ac:spMkLst>
            <pc:docMk/>
            <pc:sldMk cId="1570439147" sldId="382"/>
            <ac:spMk id="2" creationId="{E7235585-A5CD-EF48-84E1-F618B1270B9A}"/>
          </ac:spMkLst>
        </pc:spChg>
        <pc:spChg chg="mod">
          <ac:chgData name="Kawamura Takumi" userId="513e7a3d80341f72" providerId="LiveId" clId="{4F9EE750-F2DA-4F49-B48F-E642958F9D5F}" dt="2022-02-11T11:05:50.638" v="37" actId="207"/>
          <ac:spMkLst>
            <pc:docMk/>
            <pc:sldMk cId="1570439147" sldId="382"/>
            <ac:spMk id="11" creationId="{631AC2C3-34C8-ED4A-96D4-A7915E082DC4}"/>
          </ac:spMkLst>
        </pc:spChg>
        <pc:spChg chg="del">
          <ac:chgData name="Kawamura Takumi" userId="513e7a3d80341f72" providerId="LiveId" clId="{4F9EE750-F2DA-4F49-B48F-E642958F9D5F}" dt="2022-02-11T11:05:53.068" v="38" actId="478"/>
          <ac:spMkLst>
            <pc:docMk/>
            <pc:sldMk cId="1570439147" sldId="382"/>
            <ac:spMk id="13" creationId="{4F1B1CC1-4CA9-1840-A5B5-82BCA7BBC8BB}"/>
          </ac:spMkLst>
        </pc:spChg>
        <pc:graphicFrameChg chg="modGraphic">
          <ac:chgData name="Kawamura Takumi" userId="513e7a3d80341f72" providerId="LiveId" clId="{4F9EE750-F2DA-4F49-B48F-E642958F9D5F}" dt="2022-02-11T11:05:37.689" v="33" actId="207"/>
          <ac:graphicFrameMkLst>
            <pc:docMk/>
            <pc:sldMk cId="1570439147" sldId="382"/>
            <ac:graphicFrameMk id="21" creationId="{1C59660C-0FC0-3746-ACB3-39F6D63DBF06}"/>
          </ac:graphicFrameMkLst>
        </pc:graphicFrameChg>
        <pc:cxnChg chg="mod">
          <ac:chgData name="Kawamura Takumi" userId="513e7a3d80341f72" providerId="LiveId" clId="{4F9EE750-F2DA-4F49-B48F-E642958F9D5F}" dt="2022-02-11T11:05:58.356" v="39" actId="14100"/>
          <ac:cxnSpMkLst>
            <pc:docMk/>
            <pc:sldMk cId="1570439147" sldId="382"/>
            <ac:cxnSpMk id="10" creationId="{7F7A41B0-AE2C-4B4A-AC17-B473D6FFAEF4}"/>
          </ac:cxnSpMkLst>
        </pc:cxnChg>
      </pc:sldChg>
      <pc:sldChg chg="addSp delSp modSp mod">
        <pc:chgData name="Kawamura Takumi" userId="513e7a3d80341f72" providerId="LiveId" clId="{4F9EE750-F2DA-4F49-B48F-E642958F9D5F}" dt="2022-02-11T11:09:00.383" v="80" actId="14100"/>
        <pc:sldMkLst>
          <pc:docMk/>
          <pc:sldMk cId="286537205" sldId="390"/>
        </pc:sldMkLst>
        <pc:spChg chg="mod">
          <ac:chgData name="Kawamura Takumi" userId="513e7a3d80341f72" providerId="LiveId" clId="{4F9EE750-F2DA-4F49-B48F-E642958F9D5F}" dt="2022-02-11T11:06:44.621" v="43" actId="207"/>
          <ac:spMkLst>
            <pc:docMk/>
            <pc:sldMk cId="286537205" sldId="390"/>
            <ac:spMk id="3" creationId="{9E9506CD-7771-8341-A814-7BB5F53C5B87}"/>
          </ac:spMkLst>
        </pc:spChg>
        <pc:spChg chg="mod">
          <ac:chgData name="Kawamura Takumi" userId="513e7a3d80341f72" providerId="LiveId" clId="{4F9EE750-F2DA-4F49-B48F-E642958F9D5F}" dt="2022-02-11T11:07:02.088" v="51" actId="1076"/>
          <ac:spMkLst>
            <pc:docMk/>
            <pc:sldMk cId="286537205" sldId="390"/>
            <ac:spMk id="6" creationId="{D9A4CD37-0874-784A-89C0-31192B86B4A4}"/>
          </ac:spMkLst>
        </pc:spChg>
        <pc:spChg chg="mod">
          <ac:chgData name="Kawamura Takumi" userId="513e7a3d80341f72" providerId="LiveId" clId="{4F9EE750-F2DA-4F49-B48F-E642958F9D5F}" dt="2022-02-11T11:07:59.587" v="59" actId="1076"/>
          <ac:spMkLst>
            <pc:docMk/>
            <pc:sldMk cId="286537205" sldId="390"/>
            <ac:spMk id="9" creationId="{B8F38D1F-C8B7-D545-A5B2-5B481A92FB53}"/>
          </ac:spMkLst>
        </pc:spChg>
        <pc:spChg chg="mod">
          <ac:chgData name="Kawamura Takumi" userId="513e7a3d80341f72" providerId="LiveId" clId="{4F9EE750-F2DA-4F49-B48F-E642958F9D5F}" dt="2022-02-11T11:09:00.383" v="80" actId="14100"/>
          <ac:spMkLst>
            <pc:docMk/>
            <pc:sldMk cId="286537205" sldId="390"/>
            <ac:spMk id="11" creationId="{C169B523-0338-4B45-850D-7151F59F29E8}"/>
          </ac:spMkLst>
        </pc:spChg>
        <pc:spChg chg="add del mod">
          <ac:chgData name="Kawamura Takumi" userId="513e7a3d80341f72" providerId="LiveId" clId="{4F9EE750-F2DA-4F49-B48F-E642958F9D5F}" dt="2022-02-11T11:06:52.389" v="47" actId="478"/>
          <ac:spMkLst>
            <pc:docMk/>
            <pc:sldMk cId="286537205" sldId="390"/>
            <ac:spMk id="12" creationId="{BFFC6510-3A7C-874A-93FA-43D2EEDFEEC0}"/>
          </ac:spMkLst>
        </pc:spChg>
        <pc:cxnChg chg="add del mod">
          <ac:chgData name="Kawamura Takumi" userId="513e7a3d80341f72" providerId="LiveId" clId="{4F9EE750-F2DA-4F49-B48F-E642958F9D5F}" dt="2022-02-11T11:07:47.941" v="58" actId="478"/>
          <ac:cxnSpMkLst>
            <pc:docMk/>
            <pc:sldMk cId="286537205" sldId="390"/>
            <ac:cxnSpMk id="8" creationId="{8ADFDE7F-4629-CA42-BDF6-E770D5F7FF7C}"/>
          </ac:cxnSpMkLst>
        </pc:cxnChg>
        <pc:cxnChg chg="add del mod">
          <ac:chgData name="Kawamura Takumi" userId="513e7a3d80341f72" providerId="LiveId" clId="{4F9EE750-F2DA-4F49-B48F-E642958F9D5F}" dt="2022-02-11T11:08:45.847" v="75" actId="478"/>
          <ac:cxnSpMkLst>
            <pc:docMk/>
            <pc:sldMk cId="286537205" sldId="390"/>
            <ac:cxnSpMk id="16" creationId="{3570C088-3E9F-754E-B792-CF22411D478D}"/>
          </ac:cxnSpMkLst>
        </pc:cxnChg>
        <pc:cxnChg chg="add del mod">
          <ac:chgData name="Kawamura Takumi" userId="513e7a3d80341f72" providerId="LiveId" clId="{4F9EE750-F2DA-4F49-B48F-E642958F9D5F}" dt="2022-02-11T11:07:40.773" v="56"/>
          <ac:cxnSpMkLst>
            <pc:docMk/>
            <pc:sldMk cId="286537205" sldId="390"/>
            <ac:cxnSpMk id="20" creationId="{B7CBB9AF-EFE9-4344-BA4F-8545D16720FA}"/>
          </ac:cxnSpMkLst>
        </pc:cxnChg>
        <pc:cxnChg chg="add mod">
          <ac:chgData name="Kawamura Takumi" userId="513e7a3d80341f72" providerId="LiveId" clId="{4F9EE750-F2DA-4F49-B48F-E642958F9D5F}" dt="2022-02-11T11:08:08.891" v="62" actId="14100"/>
          <ac:cxnSpMkLst>
            <pc:docMk/>
            <pc:sldMk cId="286537205" sldId="390"/>
            <ac:cxnSpMk id="23" creationId="{8368A88F-40D0-4146-82A6-53134D183833}"/>
          </ac:cxnSpMkLst>
        </pc:cxnChg>
        <pc:cxnChg chg="add del mod">
          <ac:chgData name="Kawamura Takumi" userId="513e7a3d80341f72" providerId="LiveId" clId="{4F9EE750-F2DA-4F49-B48F-E642958F9D5F}" dt="2022-02-11T11:08:32.753" v="67"/>
          <ac:cxnSpMkLst>
            <pc:docMk/>
            <pc:sldMk cId="286537205" sldId="390"/>
            <ac:cxnSpMk id="25" creationId="{CE367346-BBE5-754E-9236-F5AC9F26A0CA}"/>
          </ac:cxnSpMkLst>
        </pc:cxnChg>
        <pc:cxnChg chg="add del mod">
          <ac:chgData name="Kawamura Takumi" userId="513e7a3d80341f72" providerId="LiveId" clId="{4F9EE750-F2DA-4F49-B48F-E642958F9D5F}" dt="2022-02-11T11:08:42.706" v="73"/>
          <ac:cxnSpMkLst>
            <pc:docMk/>
            <pc:sldMk cId="286537205" sldId="390"/>
            <ac:cxnSpMk id="28" creationId="{29DB2097-CF5A-964A-96EE-942E6D743CCB}"/>
          </ac:cxnSpMkLst>
        </pc:cxnChg>
        <pc:cxnChg chg="add mod">
          <ac:chgData name="Kawamura Takumi" userId="513e7a3d80341f72" providerId="LiveId" clId="{4F9EE750-F2DA-4F49-B48F-E642958F9D5F}" dt="2022-02-11T11:08:55.354" v="79" actId="14100"/>
          <ac:cxnSpMkLst>
            <pc:docMk/>
            <pc:sldMk cId="286537205" sldId="390"/>
            <ac:cxnSpMk id="29" creationId="{D9F42DD4-A0E7-2640-A84B-EDA03D875F4D}"/>
          </ac:cxnSpMkLst>
        </pc:cxnChg>
      </pc:sldChg>
      <pc:sldChg chg="modSp mod modNotesTx">
        <pc:chgData name="Kawamura Takumi" userId="513e7a3d80341f72" providerId="LiveId" clId="{4F9EE750-F2DA-4F49-B48F-E642958F9D5F}" dt="2022-02-11T12:08:34.067" v="290" actId="20577"/>
        <pc:sldMkLst>
          <pc:docMk/>
          <pc:sldMk cId="2816042412" sldId="392"/>
        </pc:sldMkLst>
        <pc:spChg chg="mod">
          <ac:chgData name="Kawamura Takumi" userId="513e7a3d80341f72" providerId="LiveId" clId="{4F9EE750-F2DA-4F49-B48F-E642958F9D5F}" dt="2022-02-11T11:20:17.277" v="101" actId="207"/>
          <ac:spMkLst>
            <pc:docMk/>
            <pc:sldMk cId="2816042412" sldId="392"/>
            <ac:spMk id="3" creationId="{853E63EB-9B5D-6649-8CE2-5E7AC0BA49B6}"/>
          </ac:spMkLst>
        </pc:spChg>
      </pc:sldChg>
      <pc:sldChg chg="modSp mod modNotesTx">
        <pc:chgData name="Kawamura Takumi" userId="513e7a3d80341f72" providerId="LiveId" clId="{4F9EE750-F2DA-4F49-B48F-E642958F9D5F}" dt="2022-02-11T12:09:07.784" v="297" actId="20577"/>
        <pc:sldMkLst>
          <pc:docMk/>
          <pc:sldMk cId="4185801833" sldId="398"/>
        </pc:sldMkLst>
        <pc:spChg chg="mod">
          <ac:chgData name="Kawamura Takumi" userId="513e7a3d80341f72" providerId="LiveId" clId="{4F9EE750-F2DA-4F49-B48F-E642958F9D5F}" dt="2022-02-11T11:03:27.896" v="6" actId="207"/>
          <ac:spMkLst>
            <pc:docMk/>
            <pc:sldMk cId="4185801833" sldId="398"/>
            <ac:spMk id="3" creationId="{8925CD2F-719E-E24E-8CB3-2509E891E490}"/>
          </ac:spMkLst>
        </pc:spChg>
      </pc:sldChg>
      <pc:sldChg chg="modSp mod">
        <pc:chgData name="Kawamura Takumi" userId="513e7a3d80341f72" providerId="LiveId" clId="{4F9EE750-F2DA-4F49-B48F-E642958F9D5F}" dt="2022-02-11T11:06:38.579" v="42" actId="207"/>
        <pc:sldMkLst>
          <pc:docMk/>
          <pc:sldMk cId="1457379949" sldId="399"/>
        </pc:sldMkLst>
        <pc:spChg chg="mod">
          <ac:chgData name="Kawamura Takumi" userId="513e7a3d80341f72" providerId="LiveId" clId="{4F9EE750-F2DA-4F49-B48F-E642958F9D5F}" dt="2022-02-11T11:06:38.579" v="42" actId="207"/>
          <ac:spMkLst>
            <pc:docMk/>
            <pc:sldMk cId="1457379949" sldId="399"/>
            <ac:spMk id="3" creationId="{65C319C4-4C36-D143-A4D4-86CBEC9A06F3}"/>
          </ac:spMkLst>
        </pc:spChg>
      </pc:sldChg>
      <pc:sldChg chg="delSp modSp del mod">
        <pc:chgData name="Kawamura Takumi" userId="513e7a3d80341f72" providerId="LiveId" clId="{4F9EE750-F2DA-4F49-B48F-E642958F9D5F}" dt="2022-02-11T12:23:53.220" v="400" actId="2696"/>
        <pc:sldMkLst>
          <pc:docMk/>
          <pc:sldMk cId="248755413" sldId="400"/>
        </pc:sldMkLst>
        <pc:spChg chg="mod">
          <ac:chgData name="Kawamura Takumi" userId="513e7a3d80341f72" providerId="LiveId" clId="{4F9EE750-F2DA-4F49-B48F-E642958F9D5F}" dt="2022-02-11T11:12:39.865" v="88" actId="207"/>
          <ac:spMkLst>
            <pc:docMk/>
            <pc:sldMk cId="248755413" sldId="400"/>
            <ac:spMk id="3" creationId="{071435F9-1540-564A-95BF-E3FE3399EEC9}"/>
          </ac:spMkLst>
        </pc:spChg>
        <pc:spChg chg="del">
          <ac:chgData name="Kawamura Takumi" userId="513e7a3d80341f72" providerId="LiveId" clId="{4F9EE750-F2DA-4F49-B48F-E642958F9D5F}" dt="2022-02-11T11:12:28.997" v="87" actId="478"/>
          <ac:spMkLst>
            <pc:docMk/>
            <pc:sldMk cId="248755413" sldId="400"/>
            <ac:spMk id="22" creationId="{93271415-F71A-1649-934C-80B8B7DF8559}"/>
          </ac:spMkLst>
        </pc:spChg>
        <pc:spChg chg="mod">
          <ac:chgData name="Kawamura Takumi" userId="513e7a3d80341f72" providerId="LiveId" clId="{4F9EE750-F2DA-4F49-B48F-E642958F9D5F}" dt="2022-02-11T11:15:38.599" v="89" actId="207"/>
          <ac:spMkLst>
            <pc:docMk/>
            <pc:sldMk cId="248755413" sldId="400"/>
            <ac:spMk id="32" creationId="{B8FAC9E1-ACDB-3E49-8EB0-A9D3A9C766CB}"/>
          </ac:spMkLst>
        </pc:spChg>
        <pc:spChg chg="mod">
          <ac:chgData name="Kawamura Takumi" userId="513e7a3d80341f72" providerId="LiveId" clId="{4F9EE750-F2DA-4F49-B48F-E642958F9D5F}" dt="2022-02-11T11:15:40.534" v="90" actId="207"/>
          <ac:spMkLst>
            <pc:docMk/>
            <pc:sldMk cId="248755413" sldId="400"/>
            <ac:spMk id="33" creationId="{FEF93775-1F26-0F47-9E41-40AD624278AF}"/>
          </ac:spMkLst>
        </pc:spChg>
        <pc:grpChg chg="mod">
          <ac:chgData name="Kawamura Takumi" userId="513e7a3d80341f72" providerId="LiveId" clId="{4F9EE750-F2DA-4F49-B48F-E642958F9D5F}" dt="2022-02-11T11:16:42.242" v="92" actId="1076"/>
          <ac:grpSpMkLst>
            <pc:docMk/>
            <pc:sldMk cId="248755413" sldId="400"/>
            <ac:grpSpMk id="6" creationId="{2280BA26-E373-E844-89FE-78E13A8F9C92}"/>
          </ac:grpSpMkLst>
        </pc:grpChg>
        <pc:cxnChg chg="mod">
          <ac:chgData name="Kawamura Takumi" userId="513e7a3d80341f72" providerId="LiveId" clId="{4F9EE750-F2DA-4F49-B48F-E642958F9D5F}" dt="2022-02-11T11:17:15.842" v="100" actId="1076"/>
          <ac:cxnSpMkLst>
            <pc:docMk/>
            <pc:sldMk cId="248755413" sldId="400"/>
            <ac:cxnSpMk id="13" creationId="{6D92E01A-FCCE-D448-B66E-B755C768352F}"/>
          </ac:cxnSpMkLst>
        </pc:cxnChg>
      </pc:sldChg>
      <pc:sldChg chg="modSp mod modNotesTx">
        <pc:chgData name="Kawamura Takumi" userId="513e7a3d80341f72" providerId="LiveId" clId="{4F9EE750-F2DA-4F49-B48F-E642958F9D5F}" dt="2022-02-11T12:07:51.015" v="289" actId="20577"/>
        <pc:sldMkLst>
          <pc:docMk/>
          <pc:sldMk cId="1661774986" sldId="401"/>
        </pc:sldMkLst>
        <pc:spChg chg="mod">
          <ac:chgData name="Kawamura Takumi" userId="513e7a3d80341f72" providerId="LiveId" clId="{4F9EE750-F2DA-4F49-B48F-E642958F9D5F}" dt="2022-02-11T11:33:22.932" v="110" actId="207"/>
          <ac:spMkLst>
            <pc:docMk/>
            <pc:sldMk cId="1661774986" sldId="401"/>
            <ac:spMk id="3" creationId="{6122285B-6021-1149-A164-7988B39ED1DF}"/>
          </ac:spMkLst>
        </pc:spChg>
      </pc:sldChg>
      <pc:sldChg chg="delSp modSp del mod">
        <pc:chgData name="Kawamura Takumi" userId="513e7a3d80341f72" providerId="LiveId" clId="{4F9EE750-F2DA-4F49-B48F-E642958F9D5F}" dt="2022-02-11T12:02:07.807" v="261" actId="2696"/>
        <pc:sldMkLst>
          <pc:docMk/>
          <pc:sldMk cId="1359564553" sldId="402"/>
        </pc:sldMkLst>
        <pc:spChg chg="mod">
          <ac:chgData name="Kawamura Takumi" userId="513e7a3d80341f72" providerId="LiveId" clId="{4F9EE750-F2DA-4F49-B48F-E642958F9D5F}" dt="2022-02-11T11:33:56.256" v="112" actId="20577"/>
          <ac:spMkLst>
            <pc:docMk/>
            <pc:sldMk cId="1359564553" sldId="402"/>
            <ac:spMk id="3" creationId="{16139C34-5FE3-C34C-9E6A-DF0ED80556CE}"/>
          </ac:spMkLst>
        </pc:spChg>
        <pc:spChg chg="del">
          <ac:chgData name="Kawamura Takumi" userId="513e7a3d80341f72" providerId="LiveId" clId="{4F9EE750-F2DA-4F49-B48F-E642958F9D5F}" dt="2022-02-11T11:45:01.997" v="150" actId="478"/>
          <ac:spMkLst>
            <pc:docMk/>
            <pc:sldMk cId="1359564553" sldId="402"/>
            <ac:spMk id="5" creationId="{B0ABC94E-5FA8-3640-B633-FAED96FF6DEE}"/>
          </ac:spMkLst>
        </pc:spChg>
      </pc:sldChg>
      <pc:sldChg chg="addSp delSp modSp mod modNotesTx">
        <pc:chgData name="Kawamura Takumi" userId="513e7a3d80341f72" providerId="LiveId" clId="{4F9EE750-F2DA-4F49-B48F-E642958F9D5F}" dt="2022-02-11T12:10:57.862" v="300" actId="27918"/>
        <pc:sldMkLst>
          <pc:docMk/>
          <pc:sldMk cId="1959571301" sldId="405"/>
        </pc:sldMkLst>
        <pc:spChg chg="mod">
          <ac:chgData name="Kawamura Takumi" userId="513e7a3d80341f72" providerId="LiveId" clId="{4F9EE750-F2DA-4F49-B48F-E642958F9D5F}" dt="2022-02-11T11:41:53.729" v="142" actId="207"/>
          <ac:spMkLst>
            <pc:docMk/>
            <pc:sldMk cId="1959571301" sldId="405"/>
            <ac:spMk id="3" creationId="{06537C06-DD02-1C47-8D35-1DDD62A46D8F}"/>
          </ac:spMkLst>
        </pc:spChg>
        <pc:spChg chg="del">
          <ac:chgData name="Kawamura Takumi" userId="513e7a3d80341f72" providerId="LiveId" clId="{4F9EE750-F2DA-4F49-B48F-E642958F9D5F}" dt="2022-02-11T11:36:59.723" v="114" actId="478"/>
          <ac:spMkLst>
            <pc:docMk/>
            <pc:sldMk cId="1959571301" sldId="405"/>
            <ac:spMk id="5" creationId="{9285D590-59C1-B843-B4DF-BC1C29ACDBA0}"/>
          </ac:spMkLst>
        </pc:spChg>
        <pc:spChg chg="del mod">
          <ac:chgData name="Kawamura Takumi" userId="513e7a3d80341f72" providerId="LiveId" clId="{4F9EE750-F2DA-4F49-B48F-E642958F9D5F}" dt="2022-02-11T11:42:33.780" v="149" actId="478"/>
          <ac:spMkLst>
            <pc:docMk/>
            <pc:sldMk cId="1959571301" sldId="405"/>
            <ac:spMk id="6" creationId="{F9485BB7-E90A-C54B-814F-FE5637FB22BE}"/>
          </ac:spMkLst>
        </pc:spChg>
        <pc:spChg chg="del">
          <ac:chgData name="Kawamura Takumi" userId="513e7a3d80341f72" providerId="LiveId" clId="{4F9EE750-F2DA-4F49-B48F-E642958F9D5F}" dt="2022-02-11T11:36:57.743" v="113" actId="478"/>
          <ac:spMkLst>
            <pc:docMk/>
            <pc:sldMk cId="1959571301" sldId="405"/>
            <ac:spMk id="8" creationId="{393C8BA3-0641-9948-BF17-B0202AE53610}"/>
          </ac:spMkLst>
        </pc:spChg>
        <pc:graphicFrameChg chg="del">
          <ac:chgData name="Kawamura Takumi" userId="513e7a3d80341f72" providerId="LiveId" clId="{4F9EE750-F2DA-4F49-B48F-E642958F9D5F}" dt="2022-02-11T11:37:03.783" v="116" actId="478"/>
          <ac:graphicFrameMkLst>
            <pc:docMk/>
            <pc:sldMk cId="1959571301" sldId="405"/>
            <ac:graphicFrameMk id="7" creationId="{8EB7D536-22C5-7E45-8728-F7F3C2BFC433}"/>
          </ac:graphicFrameMkLst>
        </pc:graphicFrameChg>
        <pc:graphicFrameChg chg="add mod">
          <ac:chgData name="Kawamura Takumi" userId="513e7a3d80341f72" providerId="LiveId" clId="{4F9EE750-F2DA-4F49-B48F-E642958F9D5F}" dt="2022-02-11T12:05:01.252" v="280" actId="14100"/>
          <ac:graphicFrameMkLst>
            <pc:docMk/>
            <pc:sldMk cId="1959571301" sldId="405"/>
            <ac:graphicFrameMk id="10" creationId="{8EB7D536-22C5-7E45-8728-F7F3C2BFC433}"/>
          </ac:graphicFrameMkLst>
        </pc:graphicFrameChg>
        <pc:graphicFrameChg chg="mod">
          <ac:chgData name="Kawamura Takumi" userId="513e7a3d80341f72" providerId="LiveId" clId="{4F9EE750-F2DA-4F49-B48F-E642958F9D5F}" dt="2022-02-11T12:05:16.616" v="284"/>
          <ac:graphicFrameMkLst>
            <pc:docMk/>
            <pc:sldMk cId="1959571301" sldId="405"/>
            <ac:graphicFrameMk id="11" creationId="{F0610F53-41D8-0A4E-9A09-22FE7598F829}"/>
          </ac:graphicFrameMkLst>
        </pc:graphicFrameChg>
      </pc:sldChg>
      <pc:sldChg chg="modSp add del mod">
        <pc:chgData name="Kawamura Takumi" userId="513e7a3d80341f72" providerId="LiveId" clId="{4F9EE750-F2DA-4F49-B48F-E642958F9D5F}" dt="2022-02-11T11:00:37.798" v="3"/>
        <pc:sldMkLst>
          <pc:docMk/>
          <pc:sldMk cId="933150253" sldId="406"/>
        </pc:sldMkLst>
        <pc:spChg chg="mod">
          <ac:chgData name="Kawamura Takumi" userId="513e7a3d80341f72" providerId="LiveId" clId="{4F9EE750-F2DA-4F49-B48F-E642958F9D5F}" dt="2022-02-11T11:00:37.391" v="2" actId="14100"/>
          <ac:spMkLst>
            <pc:docMk/>
            <pc:sldMk cId="933150253" sldId="406"/>
            <ac:spMk id="3" creationId="{DFF7B8AB-CF46-164A-82FF-439DEFFC1A07}"/>
          </ac:spMkLst>
        </pc:spChg>
      </pc:sldChg>
      <pc:sldChg chg="addSp delSp modSp add mod modNotesTx">
        <pc:chgData name="Kawamura Takumi" userId="513e7a3d80341f72" providerId="LiveId" clId="{4F9EE750-F2DA-4F49-B48F-E642958F9D5F}" dt="2022-02-11T12:27:05.914" v="427" actId="20577"/>
        <pc:sldMkLst>
          <pc:docMk/>
          <pc:sldMk cId="3527626998" sldId="406"/>
        </pc:sldMkLst>
        <pc:spChg chg="mod">
          <ac:chgData name="Kawamura Takumi" userId="513e7a3d80341f72" providerId="LiveId" clId="{4F9EE750-F2DA-4F49-B48F-E642958F9D5F}" dt="2022-02-11T12:27:05.914" v="427" actId="20577"/>
          <ac:spMkLst>
            <pc:docMk/>
            <pc:sldMk cId="3527626998" sldId="406"/>
            <ac:spMk id="3" creationId="{16139C34-5FE3-C34C-9E6A-DF0ED80556CE}"/>
          </ac:spMkLst>
        </pc:spChg>
        <pc:spChg chg="del">
          <ac:chgData name="Kawamura Takumi" userId="513e7a3d80341f72" providerId="LiveId" clId="{4F9EE750-F2DA-4F49-B48F-E642958F9D5F}" dt="2022-02-11T11:50:06.785" v="154" actId="478"/>
          <ac:spMkLst>
            <pc:docMk/>
            <pc:sldMk cId="3527626998" sldId="406"/>
            <ac:spMk id="6" creationId="{47FF3F2E-2D74-DF4B-B64C-6E242415A064}"/>
          </ac:spMkLst>
        </pc:spChg>
        <pc:spChg chg="del">
          <ac:chgData name="Kawamura Takumi" userId="513e7a3d80341f72" providerId="LiveId" clId="{4F9EE750-F2DA-4F49-B48F-E642958F9D5F}" dt="2022-02-11T11:50:06.785" v="154" actId="478"/>
          <ac:spMkLst>
            <pc:docMk/>
            <pc:sldMk cId="3527626998" sldId="406"/>
            <ac:spMk id="9" creationId="{8FD62ED1-9326-5F4A-AA4C-B440F973FC0D}"/>
          </ac:spMkLst>
        </pc:spChg>
        <pc:spChg chg="del">
          <ac:chgData name="Kawamura Takumi" userId="513e7a3d80341f72" providerId="LiveId" clId="{4F9EE750-F2DA-4F49-B48F-E642958F9D5F}" dt="2022-02-11T11:50:10.735" v="156" actId="478"/>
          <ac:spMkLst>
            <pc:docMk/>
            <pc:sldMk cId="3527626998" sldId="406"/>
            <ac:spMk id="10" creationId="{4C977B41-F21F-664C-9055-2BCDD80A86B4}"/>
          </ac:spMkLst>
        </pc:spChg>
        <pc:spChg chg="del">
          <ac:chgData name="Kawamura Takumi" userId="513e7a3d80341f72" providerId="LiveId" clId="{4F9EE750-F2DA-4F49-B48F-E642958F9D5F}" dt="2022-02-11T11:50:06.785" v="154" actId="478"/>
          <ac:spMkLst>
            <pc:docMk/>
            <pc:sldMk cId="3527626998" sldId="406"/>
            <ac:spMk id="11" creationId="{6782366F-6516-1345-97DA-C015DDB63F97}"/>
          </ac:spMkLst>
        </pc:spChg>
        <pc:spChg chg="del">
          <ac:chgData name="Kawamura Takumi" userId="513e7a3d80341f72" providerId="LiveId" clId="{4F9EE750-F2DA-4F49-B48F-E642958F9D5F}" dt="2022-02-11T11:50:06.785" v="154" actId="478"/>
          <ac:spMkLst>
            <pc:docMk/>
            <pc:sldMk cId="3527626998" sldId="406"/>
            <ac:spMk id="12" creationId="{350511F9-E84B-4F47-8B70-21DB26F511D6}"/>
          </ac:spMkLst>
        </pc:spChg>
        <pc:graphicFrameChg chg="del">
          <ac:chgData name="Kawamura Takumi" userId="513e7a3d80341f72" providerId="LiveId" clId="{4F9EE750-F2DA-4F49-B48F-E642958F9D5F}" dt="2022-02-11T11:49:56.740" v="152" actId="478"/>
          <ac:graphicFrameMkLst>
            <pc:docMk/>
            <pc:sldMk cId="3527626998" sldId="406"/>
            <ac:graphicFrameMk id="7" creationId="{ACA8BB00-C867-E143-A1AA-653A92963AB4}"/>
          </ac:graphicFrameMkLst>
        </pc:graphicFrameChg>
        <pc:graphicFrameChg chg="del">
          <ac:chgData name="Kawamura Takumi" userId="513e7a3d80341f72" providerId="LiveId" clId="{4F9EE750-F2DA-4F49-B48F-E642958F9D5F}" dt="2022-02-11T11:49:59.910" v="153" actId="478"/>
          <ac:graphicFrameMkLst>
            <pc:docMk/>
            <pc:sldMk cId="3527626998" sldId="406"/>
            <ac:graphicFrameMk id="8" creationId="{B6167EFD-3453-D042-90BF-505EEA4AF4C4}"/>
          </ac:graphicFrameMkLst>
        </pc:graphicFrameChg>
        <pc:graphicFrameChg chg="add del mod">
          <ac:chgData name="Kawamura Takumi" userId="513e7a3d80341f72" providerId="LiveId" clId="{4F9EE750-F2DA-4F49-B48F-E642958F9D5F}" dt="2022-02-11T11:56:21.189" v="200" actId="478"/>
          <ac:graphicFrameMkLst>
            <pc:docMk/>
            <pc:sldMk cId="3527626998" sldId="406"/>
            <ac:graphicFrameMk id="13" creationId="{ACA8BB00-C867-E143-A1AA-653A92963AB4}"/>
          </ac:graphicFrameMkLst>
        </pc:graphicFrameChg>
        <pc:graphicFrameChg chg="add mod">
          <ac:chgData name="Kawamura Takumi" userId="513e7a3d80341f72" providerId="LiveId" clId="{4F9EE750-F2DA-4F49-B48F-E642958F9D5F}" dt="2022-02-11T12:00:36.295" v="253"/>
          <ac:graphicFrameMkLst>
            <pc:docMk/>
            <pc:sldMk cId="3527626998" sldId="406"/>
            <ac:graphicFrameMk id="14" creationId="{24A775E2-BF17-B44B-B1C7-B72100ABB862}"/>
          </ac:graphicFrameMkLst>
        </pc:graphicFrameChg>
        <pc:graphicFrameChg chg="add mod">
          <ac:chgData name="Kawamura Takumi" userId="513e7a3d80341f72" providerId="LiveId" clId="{4F9EE750-F2DA-4F49-B48F-E642958F9D5F}" dt="2022-02-11T12:00:21.824" v="252"/>
          <ac:graphicFrameMkLst>
            <pc:docMk/>
            <pc:sldMk cId="3527626998" sldId="406"/>
            <ac:graphicFrameMk id="15" creationId="{ACA8BB00-C867-E143-A1AA-653A92963AB4}"/>
          </ac:graphicFrameMkLst>
        </pc:graphicFrameChg>
      </pc:sldChg>
      <pc:sldChg chg="addSp delSp modSp add mod">
        <pc:chgData name="Kawamura Takumi" userId="513e7a3d80341f72" providerId="LiveId" clId="{4F9EE750-F2DA-4F49-B48F-E642958F9D5F}" dt="2022-02-11T12:35:24.100" v="501" actId="21"/>
        <pc:sldMkLst>
          <pc:docMk/>
          <pc:sldMk cId="3010538819" sldId="407"/>
        </pc:sldMkLst>
        <pc:spChg chg="mod">
          <ac:chgData name="Kawamura Takumi" userId="513e7a3d80341f72" providerId="LiveId" clId="{4F9EE750-F2DA-4F49-B48F-E642958F9D5F}" dt="2022-02-11T12:22:19.877" v="392" actId="14100"/>
          <ac:spMkLst>
            <pc:docMk/>
            <pc:sldMk cId="3010538819" sldId="407"/>
            <ac:spMk id="7" creationId="{2AAFDDF8-A357-E94D-BF55-91657C273A5B}"/>
          </ac:spMkLst>
        </pc:spChg>
        <pc:spChg chg="del">
          <ac:chgData name="Kawamura Takumi" userId="513e7a3d80341f72" providerId="LiveId" clId="{4F9EE750-F2DA-4F49-B48F-E642958F9D5F}" dt="2022-02-11T12:11:05.974" v="304" actId="478"/>
          <ac:spMkLst>
            <pc:docMk/>
            <pc:sldMk cId="3010538819" sldId="407"/>
            <ac:spMk id="17" creationId="{96542245-CD2C-2049-8587-4B4EB9B41BDC}"/>
          </ac:spMkLst>
        </pc:spChg>
        <pc:spChg chg="del">
          <ac:chgData name="Kawamura Takumi" userId="513e7a3d80341f72" providerId="LiveId" clId="{4F9EE750-F2DA-4F49-B48F-E642958F9D5F}" dt="2022-02-11T12:21:41.608" v="388" actId="478"/>
          <ac:spMkLst>
            <pc:docMk/>
            <pc:sldMk cId="3010538819" sldId="407"/>
            <ac:spMk id="24" creationId="{D002A985-B94F-9243-8EEE-E41965B45E10}"/>
          </ac:spMkLst>
        </pc:spChg>
        <pc:spChg chg="add del mod">
          <ac:chgData name="Kawamura Takumi" userId="513e7a3d80341f72" providerId="LiveId" clId="{4F9EE750-F2DA-4F49-B48F-E642958F9D5F}" dt="2022-02-11T12:33:47.754" v="498" actId="478"/>
          <ac:spMkLst>
            <pc:docMk/>
            <pc:sldMk cId="3010538819" sldId="407"/>
            <ac:spMk id="32" creationId="{6ABEF62F-2593-324B-B6F9-7DB420C66768}"/>
          </ac:spMkLst>
        </pc:spChg>
        <pc:spChg chg="del">
          <ac:chgData name="Kawamura Takumi" userId="513e7a3d80341f72" providerId="LiveId" clId="{4F9EE750-F2DA-4F49-B48F-E642958F9D5F}" dt="2022-02-11T12:21:41.608" v="388" actId="478"/>
          <ac:spMkLst>
            <pc:docMk/>
            <pc:sldMk cId="3010538819" sldId="407"/>
            <ac:spMk id="32" creationId="{B8FAC9E1-ACDB-3E49-8EB0-A9D3A9C766CB}"/>
          </ac:spMkLst>
        </pc:spChg>
        <pc:spChg chg="add del mod">
          <ac:chgData name="Kawamura Takumi" userId="513e7a3d80341f72" providerId="LiveId" clId="{4F9EE750-F2DA-4F49-B48F-E642958F9D5F}" dt="2022-02-11T12:35:24.100" v="501" actId="21"/>
          <ac:spMkLst>
            <pc:docMk/>
            <pc:sldMk cId="3010538819" sldId="407"/>
            <ac:spMk id="33" creationId="{C734043E-8031-7844-8688-5958ED75A7BC}"/>
          </ac:spMkLst>
        </pc:spChg>
        <pc:spChg chg="del">
          <ac:chgData name="Kawamura Takumi" userId="513e7a3d80341f72" providerId="LiveId" clId="{4F9EE750-F2DA-4F49-B48F-E642958F9D5F}" dt="2022-02-11T12:21:41.608" v="388" actId="478"/>
          <ac:spMkLst>
            <pc:docMk/>
            <pc:sldMk cId="3010538819" sldId="407"/>
            <ac:spMk id="33" creationId="{FEF93775-1F26-0F47-9E41-40AD624278AF}"/>
          </ac:spMkLst>
        </pc:spChg>
        <pc:spChg chg="del">
          <ac:chgData name="Kawamura Takumi" userId="513e7a3d80341f72" providerId="LiveId" clId="{4F9EE750-F2DA-4F49-B48F-E642958F9D5F}" dt="2022-02-11T12:11:05.974" v="304" actId="478"/>
          <ac:spMkLst>
            <pc:docMk/>
            <pc:sldMk cId="3010538819" sldId="407"/>
            <ac:spMk id="34" creationId="{5013FCFE-7AE3-664A-BC66-3C1530223ED4}"/>
          </ac:spMkLst>
        </pc:spChg>
        <pc:spChg chg="del">
          <ac:chgData name="Kawamura Takumi" userId="513e7a3d80341f72" providerId="LiveId" clId="{4F9EE750-F2DA-4F49-B48F-E642958F9D5F}" dt="2022-02-11T12:11:05.974" v="304" actId="478"/>
          <ac:spMkLst>
            <pc:docMk/>
            <pc:sldMk cId="3010538819" sldId="407"/>
            <ac:spMk id="35" creationId="{A54539BC-56F3-6240-B4DA-E76454114A69}"/>
          </ac:spMkLst>
        </pc:spChg>
        <pc:spChg chg="del">
          <ac:chgData name="Kawamura Takumi" userId="513e7a3d80341f72" providerId="LiveId" clId="{4F9EE750-F2DA-4F49-B48F-E642958F9D5F}" dt="2022-02-11T12:11:05.974" v="304" actId="478"/>
          <ac:spMkLst>
            <pc:docMk/>
            <pc:sldMk cId="3010538819" sldId="407"/>
            <ac:spMk id="36" creationId="{803A3020-A132-1848-B7D0-5B14AAF3D4EC}"/>
          </ac:spMkLst>
        </pc:spChg>
        <pc:spChg chg="add mod">
          <ac:chgData name="Kawamura Takumi" userId="513e7a3d80341f72" providerId="LiveId" clId="{4F9EE750-F2DA-4F49-B48F-E642958F9D5F}" dt="2022-02-11T12:23:01.265" v="398" actId="14100"/>
          <ac:spMkLst>
            <pc:docMk/>
            <pc:sldMk cId="3010538819" sldId="407"/>
            <ac:spMk id="40" creationId="{2E930739-E326-3145-881C-2A362030BABF}"/>
          </ac:spMkLst>
        </pc:spChg>
        <pc:spChg chg="add del mod">
          <ac:chgData name="Kawamura Takumi" userId="513e7a3d80341f72" providerId="LiveId" clId="{4F9EE750-F2DA-4F49-B48F-E642958F9D5F}" dt="2022-02-11T12:33:40.753" v="496" actId="478"/>
          <ac:spMkLst>
            <pc:docMk/>
            <pc:sldMk cId="3010538819" sldId="407"/>
            <ac:spMk id="43" creationId="{498477ED-FB8F-2441-87B5-B362CE1A1707}"/>
          </ac:spMkLst>
        </pc:spChg>
        <pc:spChg chg="add mod">
          <ac:chgData name="Kawamura Takumi" userId="513e7a3d80341f72" providerId="LiveId" clId="{4F9EE750-F2DA-4F49-B48F-E642958F9D5F}" dt="2022-02-11T12:22:26.324" v="393" actId="1076"/>
          <ac:spMkLst>
            <pc:docMk/>
            <pc:sldMk cId="3010538819" sldId="407"/>
            <ac:spMk id="44" creationId="{9418F536-B9C2-254B-8CA7-07C0A50ADA06}"/>
          </ac:spMkLst>
        </pc:spChg>
        <pc:spChg chg="del">
          <ac:chgData name="Kawamura Takumi" userId="513e7a3d80341f72" providerId="LiveId" clId="{4F9EE750-F2DA-4F49-B48F-E642958F9D5F}" dt="2022-02-11T12:21:41.608" v="388" actId="478"/>
          <ac:spMkLst>
            <pc:docMk/>
            <pc:sldMk cId="3010538819" sldId="407"/>
            <ac:spMk id="45" creationId="{21283EE5-A7B5-D34F-96DC-339B1A663E9F}"/>
          </ac:spMkLst>
        </pc:spChg>
        <pc:spChg chg="del">
          <ac:chgData name="Kawamura Takumi" userId="513e7a3d80341f72" providerId="LiveId" clId="{4F9EE750-F2DA-4F49-B48F-E642958F9D5F}" dt="2022-02-11T12:21:41.608" v="388" actId="478"/>
          <ac:spMkLst>
            <pc:docMk/>
            <pc:sldMk cId="3010538819" sldId="407"/>
            <ac:spMk id="47" creationId="{A41930E4-E78B-5C47-910D-AB94D88E380B}"/>
          </ac:spMkLst>
        </pc:spChg>
        <pc:spChg chg="add mod">
          <ac:chgData name="Kawamura Takumi" userId="513e7a3d80341f72" providerId="LiveId" clId="{4F9EE750-F2DA-4F49-B48F-E642958F9D5F}" dt="2022-02-11T12:22:26.324" v="393" actId="1076"/>
          <ac:spMkLst>
            <pc:docMk/>
            <pc:sldMk cId="3010538819" sldId="407"/>
            <ac:spMk id="48" creationId="{D24F7E47-AFB9-9F4F-A2E0-64897944ECA3}"/>
          </ac:spMkLst>
        </pc:spChg>
        <pc:spChg chg="add mod">
          <ac:chgData name="Kawamura Takumi" userId="513e7a3d80341f72" providerId="LiveId" clId="{4F9EE750-F2DA-4F49-B48F-E642958F9D5F}" dt="2022-02-11T12:31:59.583" v="441" actId="20577"/>
          <ac:spMkLst>
            <pc:docMk/>
            <pc:sldMk cId="3010538819" sldId="407"/>
            <ac:spMk id="50" creationId="{D4BBF2D0-DF33-984E-B93F-F8D9ED7901A0}"/>
          </ac:spMkLst>
        </pc:spChg>
        <pc:grpChg chg="mod">
          <ac:chgData name="Kawamura Takumi" userId="513e7a3d80341f72" providerId="LiveId" clId="{4F9EE750-F2DA-4F49-B48F-E642958F9D5F}" dt="2022-02-11T12:23:18.760" v="399" actId="1076"/>
          <ac:grpSpMkLst>
            <pc:docMk/>
            <pc:sldMk cId="3010538819" sldId="407"/>
            <ac:grpSpMk id="6" creationId="{2280BA26-E373-E844-89FE-78E13A8F9C92}"/>
          </ac:grpSpMkLst>
        </pc:grpChg>
        <pc:grpChg chg="add mod">
          <ac:chgData name="Kawamura Takumi" userId="513e7a3d80341f72" providerId="LiveId" clId="{4F9EE750-F2DA-4F49-B48F-E642958F9D5F}" dt="2022-02-11T12:23:18.760" v="399" actId="1076"/>
          <ac:grpSpMkLst>
            <pc:docMk/>
            <pc:sldMk cId="3010538819" sldId="407"/>
            <ac:grpSpMk id="28" creationId="{63B9171C-835A-4349-B01C-40D0FE377883}"/>
          </ac:grpSpMkLst>
        </pc:grpChg>
        <pc:graphicFrameChg chg="add del mod">
          <ac:chgData name="Kawamura Takumi" userId="513e7a3d80341f72" providerId="LiveId" clId="{4F9EE750-F2DA-4F49-B48F-E642958F9D5F}" dt="2022-02-11T12:11:19.557" v="306" actId="478"/>
          <ac:graphicFrameMkLst>
            <pc:docMk/>
            <pc:sldMk cId="3010538819" sldId="407"/>
            <ac:graphicFrameMk id="10" creationId="{A3041895-9FCB-0E40-B007-28DFC524AFEA}"/>
          </ac:graphicFrameMkLst>
        </pc:graphicFrameChg>
        <pc:picChg chg="del">
          <ac:chgData name="Kawamura Takumi" userId="513e7a3d80341f72" providerId="LiveId" clId="{4F9EE750-F2DA-4F49-B48F-E642958F9D5F}" dt="2022-02-11T12:11:00.687" v="302" actId="478"/>
          <ac:picMkLst>
            <pc:docMk/>
            <pc:sldMk cId="3010538819" sldId="407"/>
            <ac:picMk id="14" creationId="{91DFE67F-E9E6-6944-BB19-553442144BE5}"/>
          </ac:picMkLst>
        </pc:picChg>
        <pc:picChg chg="del">
          <ac:chgData name="Kawamura Takumi" userId="513e7a3d80341f72" providerId="LiveId" clId="{4F9EE750-F2DA-4F49-B48F-E642958F9D5F}" dt="2022-02-11T12:11:02.576" v="303" actId="478"/>
          <ac:picMkLst>
            <pc:docMk/>
            <pc:sldMk cId="3010538819" sldId="407"/>
            <ac:picMk id="15" creationId="{B50F370E-01AB-CE45-8C58-ECD758D6CB2C}"/>
          </ac:picMkLst>
        </pc:picChg>
        <pc:picChg chg="del">
          <ac:chgData name="Kawamura Takumi" userId="513e7a3d80341f72" providerId="LiveId" clId="{4F9EE750-F2DA-4F49-B48F-E642958F9D5F}" dt="2022-02-11T12:21:41.608" v="388" actId="478"/>
          <ac:picMkLst>
            <pc:docMk/>
            <pc:sldMk cId="3010538819" sldId="407"/>
            <ac:picMk id="20" creationId="{A3F33CE5-3333-B347-8800-6E778342664A}"/>
          </ac:picMkLst>
        </pc:picChg>
        <pc:picChg chg="add del mod">
          <ac:chgData name="Kawamura Takumi" userId="513e7a3d80341f72" providerId="LiveId" clId="{4F9EE750-F2DA-4F49-B48F-E642958F9D5F}" dt="2022-02-11T12:11:29.544" v="309" actId="478"/>
          <ac:picMkLst>
            <pc:docMk/>
            <pc:sldMk cId="3010538819" sldId="407"/>
            <ac:picMk id="22" creationId="{F492B0D5-4AAE-344E-95E1-39C85A797B9F}"/>
          </ac:picMkLst>
        </pc:picChg>
        <pc:picChg chg="add del mod">
          <ac:chgData name="Kawamura Takumi" userId="513e7a3d80341f72" providerId="LiveId" clId="{4F9EE750-F2DA-4F49-B48F-E642958F9D5F}" dt="2022-02-11T12:12:39.182" v="314" actId="478"/>
          <ac:picMkLst>
            <pc:docMk/>
            <pc:sldMk cId="3010538819" sldId="407"/>
            <ac:picMk id="23" creationId="{A0752D48-351E-2F4B-8FAE-7E4082A88D08}"/>
          </ac:picMkLst>
        </pc:picChg>
        <pc:picChg chg="add del mod">
          <ac:chgData name="Kawamura Takumi" userId="513e7a3d80341f72" providerId="LiveId" clId="{4F9EE750-F2DA-4F49-B48F-E642958F9D5F}" dt="2022-02-11T12:13:56.822" v="318" actId="478"/>
          <ac:picMkLst>
            <pc:docMk/>
            <pc:sldMk cId="3010538819" sldId="407"/>
            <ac:picMk id="25" creationId="{0C90DDC3-D6B1-2D4A-9521-53F7E8AE62D5}"/>
          </ac:picMkLst>
        </pc:picChg>
        <pc:picChg chg="add del mod">
          <ac:chgData name="Kawamura Takumi" userId="513e7a3d80341f72" providerId="LiveId" clId="{4F9EE750-F2DA-4F49-B48F-E642958F9D5F}" dt="2022-02-11T12:21:41.608" v="388" actId="478"/>
          <ac:picMkLst>
            <pc:docMk/>
            <pc:sldMk cId="3010538819" sldId="407"/>
            <ac:picMk id="26" creationId="{2FCE61F5-6F15-7D46-8580-BDBAA2B134A3}"/>
          </ac:picMkLst>
        </pc:picChg>
        <pc:picChg chg="add del mod">
          <ac:chgData name="Kawamura Takumi" userId="513e7a3d80341f72" providerId="LiveId" clId="{4F9EE750-F2DA-4F49-B48F-E642958F9D5F}" dt="2022-02-11T12:21:41.608" v="388" actId="478"/>
          <ac:picMkLst>
            <pc:docMk/>
            <pc:sldMk cId="3010538819" sldId="407"/>
            <ac:picMk id="27" creationId="{FA0DDEEC-C474-8644-96DB-2E96D0DF8D4D}"/>
          </ac:picMkLst>
        </pc:picChg>
        <pc:picChg chg="add mod">
          <ac:chgData name="Kawamura Takumi" userId="513e7a3d80341f72" providerId="LiveId" clId="{4F9EE750-F2DA-4F49-B48F-E642958F9D5F}" dt="2022-02-11T12:22:26.324" v="393" actId="1076"/>
          <ac:picMkLst>
            <pc:docMk/>
            <pc:sldMk cId="3010538819" sldId="407"/>
            <ac:picMk id="49" creationId="{4285D27C-2827-0B44-BD12-78ECF888A2D9}"/>
          </ac:picMkLst>
        </pc:picChg>
        <pc:picChg chg="add mod">
          <ac:chgData name="Kawamura Takumi" userId="513e7a3d80341f72" providerId="LiveId" clId="{4F9EE750-F2DA-4F49-B48F-E642958F9D5F}" dt="2022-02-11T12:22:26.324" v="393" actId="1076"/>
          <ac:picMkLst>
            <pc:docMk/>
            <pc:sldMk cId="3010538819" sldId="407"/>
            <ac:picMk id="51" creationId="{3DF723D1-413F-A149-961D-D0F3923DA041}"/>
          </ac:picMkLst>
        </pc:picChg>
        <pc:picChg chg="add mod">
          <ac:chgData name="Kawamura Takumi" userId="513e7a3d80341f72" providerId="LiveId" clId="{4F9EE750-F2DA-4F49-B48F-E642958F9D5F}" dt="2022-02-11T12:22:26.324" v="393" actId="1076"/>
          <ac:picMkLst>
            <pc:docMk/>
            <pc:sldMk cId="3010538819" sldId="407"/>
            <ac:picMk id="52" creationId="{88E8F2B2-73CD-F444-ADBD-383BA48F8BE0}"/>
          </ac:picMkLst>
        </pc:picChg>
        <pc:cxnChg chg="del">
          <ac:chgData name="Kawamura Takumi" userId="513e7a3d80341f72" providerId="LiveId" clId="{4F9EE750-F2DA-4F49-B48F-E642958F9D5F}" dt="2022-02-11T12:21:41.608" v="388" actId="478"/>
          <ac:cxnSpMkLst>
            <pc:docMk/>
            <pc:sldMk cId="3010538819" sldId="407"/>
            <ac:cxnSpMk id="37" creationId="{8170E8BE-6471-6440-99DD-EB1F0BAC83E9}"/>
          </ac:cxnSpMkLst>
        </pc:cxnChg>
        <pc:cxnChg chg="del">
          <ac:chgData name="Kawamura Takumi" userId="513e7a3d80341f72" providerId="LiveId" clId="{4F9EE750-F2DA-4F49-B48F-E642958F9D5F}" dt="2022-02-11T12:21:41.608" v="388" actId="478"/>
          <ac:cxnSpMkLst>
            <pc:docMk/>
            <pc:sldMk cId="3010538819" sldId="407"/>
            <ac:cxnSpMk id="42" creationId="{E9841191-0175-9D42-88EE-C4C91524F143}"/>
          </ac:cxnSpMkLst>
        </pc:cxnChg>
        <pc:cxnChg chg="add mod">
          <ac:chgData name="Kawamura Takumi" userId="513e7a3d80341f72" providerId="LiveId" clId="{4F9EE750-F2DA-4F49-B48F-E642958F9D5F}" dt="2022-02-11T12:22:26.324" v="393" actId="1076"/>
          <ac:cxnSpMkLst>
            <pc:docMk/>
            <pc:sldMk cId="3010538819" sldId="407"/>
            <ac:cxnSpMk id="46" creationId="{8284DA9B-EDB4-104C-872B-ABDE4FF81B18}"/>
          </ac:cxnSpMkLst>
        </pc:cxnChg>
        <pc:cxnChg chg="add mod">
          <ac:chgData name="Kawamura Takumi" userId="513e7a3d80341f72" providerId="LiveId" clId="{4F9EE750-F2DA-4F49-B48F-E642958F9D5F}" dt="2022-02-11T12:22:26.324" v="393" actId="1076"/>
          <ac:cxnSpMkLst>
            <pc:docMk/>
            <pc:sldMk cId="3010538819" sldId="407"/>
            <ac:cxnSpMk id="53" creationId="{D48F50DE-31E8-D946-AE6A-A3DED56380E0}"/>
          </ac:cxnSpMkLst>
        </pc:cxnChg>
      </pc:sldChg>
      <pc:sldChg chg="addSp modSp new del mod">
        <pc:chgData name="Kawamura Takumi" userId="513e7a3d80341f72" providerId="LiveId" clId="{4F9EE750-F2DA-4F49-B48F-E642958F9D5F}" dt="2022-02-11T12:35:38.598" v="507" actId="2696"/>
        <pc:sldMkLst>
          <pc:docMk/>
          <pc:sldMk cId="1196314111" sldId="408"/>
        </pc:sldMkLst>
        <pc:spChg chg="add mod">
          <ac:chgData name="Kawamura Takumi" userId="513e7a3d80341f72" providerId="LiveId" clId="{4F9EE750-F2DA-4F49-B48F-E642958F9D5F}" dt="2022-02-11T12:35:36.169" v="506" actId="1076"/>
          <ac:spMkLst>
            <pc:docMk/>
            <pc:sldMk cId="1196314111" sldId="408"/>
            <ac:spMk id="5" creationId="{ECC5E32C-5877-0A4B-AEB5-97F577382027}"/>
          </ac:spMkLst>
        </pc:spChg>
        <pc:spChg chg="add mod">
          <ac:chgData name="Kawamura Takumi" userId="513e7a3d80341f72" providerId="LiveId" clId="{4F9EE750-F2DA-4F49-B48F-E642958F9D5F}" dt="2022-02-11T12:35:31.839" v="505" actId="1076"/>
          <ac:spMkLst>
            <pc:docMk/>
            <pc:sldMk cId="1196314111" sldId="408"/>
            <ac:spMk id="6" creationId="{FDBAB5A5-6424-4243-9ABD-AD934251D471}"/>
          </ac:spMkLst>
        </pc:spChg>
      </pc:sldChg>
      <pc:sldChg chg="addSp delSp modSp new del mod">
        <pc:chgData name="Kawamura Takumi" userId="513e7a3d80341f72" providerId="LiveId" clId="{4F9EE750-F2DA-4F49-B48F-E642958F9D5F}" dt="2022-02-11T12:23:55.687" v="401" actId="2696"/>
        <pc:sldMkLst>
          <pc:docMk/>
          <pc:sldMk cId="3881335268" sldId="408"/>
        </pc:sldMkLst>
        <pc:spChg chg="del">
          <ac:chgData name="Kawamura Takumi" userId="513e7a3d80341f72" providerId="LiveId" clId="{4F9EE750-F2DA-4F49-B48F-E642958F9D5F}" dt="2022-02-11T12:16:36.884" v="339" actId="478"/>
          <ac:spMkLst>
            <pc:docMk/>
            <pc:sldMk cId="3881335268" sldId="408"/>
            <ac:spMk id="2" creationId="{BD98F2F6-3C72-F148-8D28-2F48B099E6CB}"/>
          </ac:spMkLst>
        </pc:spChg>
        <pc:spChg chg="del">
          <ac:chgData name="Kawamura Takumi" userId="513e7a3d80341f72" providerId="LiveId" clId="{4F9EE750-F2DA-4F49-B48F-E642958F9D5F}" dt="2022-02-11T12:16:38.942" v="340" actId="478"/>
          <ac:spMkLst>
            <pc:docMk/>
            <pc:sldMk cId="3881335268" sldId="408"/>
            <ac:spMk id="3" creationId="{BE0935E5-EE60-E74A-BA80-2210D12A4C86}"/>
          </ac:spMkLst>
        </pc:spChg>
        <pc:spChg chg="add mod">
          <ac:chgData name="Kawamura Takumi" userId="513e7a3d80341f72" providerId="LiveId" clId="{4F9EE750-F2DA-4F49-B48F-E642958F9D5F}" dt="2022-02-11T12:19:59.099" v="375" actId="1076"/>
          <ac:spMkLst>
            <pc:docMk/>
            <pc:sldMk cId="3881335268" sldId="408"/>
            <ac:spMk id="5" creationId="{374C3161-2707-6A40-BA79-E2B7AB7B0862}"/>
          </ac:spMkLst>
        </pc:spChg>
        <pc:spChg chg="add mod">
          <ac:chgData name="Kawamura Takumi" userId="513e7a3d80341f72" providerId="LiveId" clId="{4F9EE750-F2DA-4F49-B48F-E642958F9D5F}" dt="2022-02-11T12:19:56.323" v="373" actId="1076"/>
          <ac:spMkLst>
            <pc:docMk/>
            <pc:sldMk cId="3881335268" sldId="408"/>
            <ac:spMk id="6" creationId="{FC61C10B-E200-2F48-9BE8-5EF73A132ED1}"/>
          </ac:spMkLst>
        </pc:spChg>
        <pc:spChg chg="add mod">
          <ac:chgData name="Kawamura Takumi" userId="513e7a3d80341f72" providerId="LiveId" clId="{4F9EE750-F2DA-4F49-B48F-E642958F9D5F}" dt="2022-02-11T12:19:33.969" v="370" actId="1076"/>
          <ac:spMkLst>
            <pc:docMk/>
            <pc:sldMk cId="3881335268" sldId="408"/>
            <ac:spMk id="7" creationId="{DB8DA0B6-00C3-F241-8BD2-7C1A9E3C918A}"/>
          </ac:spMkLst>
        </pc:spChg>
        <pc:spChg chg="add mod">
          <ac:chgData name="Kawamura Takumi" userId="513e7a3d80341f72" providerId="LiveId" clId="{4F9EE750-F2DA-4F49-B48F-E642958F9D5F}" dt="2022-02-11T12:21:29.377" v="387" actId="1076"/>
          <ac:spMkLst>
            <pc:docMk/>
            <pc:sldMk cId="3881335268" sldId="408"/>
            <ac:spMk id="9" creationId="{AA45DC22-FCCF-0146-91DD-3E6E95736A9F}"/>
          </ac:spMkLst>
        </pc:spChg>
        <pc:spChg chg="add mod">
          <ac:chgData name="Kawamura Takumi" userId="513e7a3d80341f72" providerId="LiveId" clId="{4F9EE750-F2DA-4F49-B48F-E642958F9D5F}" dt="2022-02-11T12:16:59.630" v="343" actId="1076"/>
          <ac:spMkLst>
            <pc:docMk/>
            <pc:sldMk cId="3881335268" sldId="408"/>
            <ac:spMk id="12" creationId="{C4E43A78-3FA9-7B49-B2CD-0BE7A6AA5368}"/>
          </ac:spMkLst>
        </pc:spChg>
        <pc:picChg chg="add mod">
          <ac:chgData name="Kawamura Takumi" userId="513e7a3d80341f72" providerId="LiveId" clId="{4F9EE750-F2DA-4F49-B48F-E642958F9D5F}" dt="2022-02-11T12:17:03.669" v="344" actId="1076"/>
          <ac:picMkLst>
            <pc:docMk/>
            <pc:sldMk cId="3881335268" sldId="408"/>
            <ac:picMk id="10" creationId="{C8042D31-A543-194E-8E8A-47411E9E9A43}"/>
          </ac:picMkLst>
        </pc:picChg>
        <pc:picChg chg="add mod">
          <ac:chgData name="Kawamura Takumi" userId="513e7a3d80341f72" providerId="LiveId" clId="{4F9EE750-F2DA-4F49-B48F-E642958F9D5F}" dt="2022-02-11T12:19:51.823" v="372" actId="1076"/>
          <ac:picMkLst>
            <pc:docMk/>
            <pc:sldMk cId="3881335268" sldId="408"/>
            <ac:picMk id="13" creationId="{A69E4FA0-B6E3-BF43-8367-5AF923AC241E}"/>
          </ac:picMkLst>
        </pc:picChg>
        <pc:picChg chg="add mod">
          <ac:chgData name="Kawamura Takumi" userId="513e7a3d80341f72" providerId="LiveId" clId="{4F9EE750-F2DA-4F49-B48F-E642958F9D5F}" dt="2022-02-11T12:19:26.926" v="369" actId="1076"/>
          <ac:picMkLst>
            <pc:docMk/>
            <pc:sldMk cId="3881335268" sldId="408"/>
            <ac:picMk id="14" creationId="{FE791EDD-759A-784F-B348-91B735DBD0CD}"/>
          </ac:picMkLst>
        </pc:picChg>
        <pc:cxnChg chg="add mod">
          <ac:chgData name="Kawamura Takumi" userId="513e7a3d80341f72" providerId="LiveId" clId="{4F9EE750-F2DA-4F49-B48F-E642958F9D5F}" dt="2022-02-11T12:20:31.186" v="380" actId="1076"/>
          <ac:cxnSpMkLst>
            <pc:docMk/>
            <pc:sldMk cId="3881335268" sldId="408"/>
            <ac:cxnSpMk id="8" creationId="{BAD15045-449E-E54F-8862-87BF7D585E75}"/>
          </ac:cxnSpMkLst>
        </pc:cxnChg>
        <pc:cxnChg chg="add del mod">
          <ac:chgData name="Kawamura Takumi" userId="513e7a3d80341f72" providerId="LiveId" clId="{4F9EE750-F2DA-4F49-B48F-E642958F9D5F}" dt="2022-02-11T12:20:39.578" v="381" actId="478"/>
          <ac:cxnSpMkLst>
            <pc:docMk/>
            <pc:sldMk cId="3881335268" sldId="408"/>
            <ac:cxnSpMk id="11" creationId="{828C3A39-F1FA-1D4B-B3BF-2344223A4435}"/>
          </ac:cxnSpMkLst>
        </pc:cxnChg>
        <pc:cxnChg chg="add mod">
          <ac:chgData name="Kawamura Takumi" userId="513e7a3d80341f72" providerId="LiveId" clId="{4F9EE750-F2DA-4F49-B48F-E642958F9D5F}" dt="2022-02-11T12:20:52.349" v="384" actId="1076"/>
          <ac:cxnSpMkLst>
            <pc:docMk/>
            <pc:sldMk cId="3881335268" sldId="408"/>
            <ac:cxnSpMk id="17" creationId="{3DBB65C0-43FD-CA4B-AA35-E024AD6E6D07}"/>
          </ac:cxnSpMkLst>
        </pc:cxnChg>
      </pc:sldChg>
      <pc:sldMasterChg chg="modSp mod">
        <pc:chgData name="Kawamura Takumi" userId="513e7a3d80341f72" providerId="LiveId" clId="{4F9EE750-F2DA-4F49-B48F-E642958F9D5F}" dt="2022-02-11T11:40:15.424" v="135" actId="1076"/>
        <pc:sldMasterMkLst>
          <pc:docMk/>
          <pc:sldMasterMk cId="2669251610" sldId="2147483660"/>
        </pc:sldMasterMkLst>
        <pc:spChg chg="mod">
          <ac:chgData name="Kawamura Takumi" userId="513e7a3d80341f72" providerId="LiveId" clId="{4F9EE750-F2DA-4F49-B48F-E642958F9D5F}" dt="2022-02-11T11:40:15.424" v="135" actId="1076"/>
          <ac:spMkLst>
            <pc:docMk/>
            <pc:sldMasterMk cId="2669251610" sldId="2147483660"/>
            <ac:spMk id="6" creationId="{00000000-0000-0000-0000-000000000000}"/>
          </ac:spMkLst>
        </pc:spChg>
      </pc:sldMasterChg>
    </pc:docChg>
  </pc:docChgLst>
  <pc:docChgLst>
    <pc:chgData name="Kawamura Takumi" userId="513e7a3d80341f72" providerId="LiveId" clId="{064D936C-014F-5E47-AC64-ED2FCEE41464}"/>
    <pc:docChg chg="undo custSel addSld delSld modSld sldOrd">
      <pc:chgData name="Kawamura Takumi" userId="513e7a3d80341f72" providerId="LiveId" clId="{064D936C-014F-5E47-AC64-ED2FCEE41464}" dt="2021-06-30T06:59:54.703" v="436" actId="2696"/>
      <pc:docMkLst>
        <pc:docMk/>
      </pc:docMkLst>
      <pc:sldChg chg="addSp modSp del mod">
        <pc:chgData name="Kawamura Takumi" userId="513e7a3d80341f72" providerId="LiveId" clId="{064D936C-014F-5E47-AC64-ED2FCEE41464}" dt="2021-06-30T03:15:49.711" v="179" actId="2696"/>
        <pc:sldMkLst>
          <pc:docMk/>
          <pc:sldMk cId="78110589" sldId="317"/>
        </pc:sldMkLst>
        <pc:cxnChg chg="add mod">
          <ac:chgData name="Kawamura Takumi" userId="513e7a3d80341f72" providerId="LiveId" clId="{064D936C-014F-5E47-AC64-ED2FCEE41464}" dt="2021-06-30T03:14:13.689" v="163" actId="1076"/>
          <ac:cxnSpMkLst>
            <pc:docMk/>
            <pc:sldMk cId="78110589" sldId="317"/>
            <ac:cxnSpMk id="25" creationId="{E41C3EB9-5387-2F4F-B0F2-72FC4DD7D4EF}"/>
          </ac:cxnSpMkLst>
        </pc:cxnChg>
      </pc:sldChg>
      <pc:sldChg chg="del">
        <pc:chgData name="Kawamura Takumi" userId="513e7a3d80341f72" providerId="LiveId" clId="{064D936C-014F-5E47-AC64-ED2FCEE41464}" dt="2021-06-30T06:57:28.665" v="428" actId="2696"/>
        <pc:sldMkLst>
          <pc:docMk/>
          <pc:sldMk cId="1458331617" sldId="339"/>
        </pc:sldMkLst>
      </pc:sldChg>
      <pc:sldChg chg="del">
        <pc:chgData name="Kawamura Takumi" userId="513e7a3d80341f72" providerId="LiveId" clId="{064D936C-014F-5E47-AC64-ED2FCEE41464}" dt="2021-06-30T03:37:33.061" v="270" actId="2696"/>
        <pc:sldMkLst>
          <pc:docMk/>
          <pc:sldMk cId="1445209360" sldId="342"/>
        </pc:sldMkLst>
      </pc:sldChg>
      <pc:sldChg chg="del">
        <pc:chgData name="Kawamura Takumi" userId="513e7a3d80341f72" providerId="LiveId" clId="{064D936C-014F-5E47-AC64-ED2FCEE41464}" dt="2021-06-30T06:57:32.395" v="429" actId="2696"/>
        <pc:sldMkLst>
          <pc:docMk/>
          <pc:sldMk cId="266703241" sldId="343"/>
        </pc:sldMkLst>
      </pc:sldChg>
      <pc:sldChg chg="addSp delSp modSp mod delAnim modAnim modNotesTx">
        <pc:chgData name="Kawamura Takumi" userId="513e7a3d80341f72" providerId="LiveId" clId="{064D936C-014F-5E47-AC64-ED2FCEE41464}" dt="2021-06-30T03:57:54.369" v="381" actId="20577"/>
        <pc:sldMkLst>
          <pc:docMk/>
          <pc:sldMk cId="620671184" sldId="344"/>
        </pc:sldMkLst>
        <pc:spChg chg="del mod">
          <ac:chgData name="Kawamura Takumi" userId="513e7a3d80341f72" providerId="LiveId" clId="{064D936C-014F-5E47-AC64-ED2FCEE41464}" dt="2021-06-30T03:11:25.908" v="152" actId="478"/>
          <ac:spMkLst>
            <pc:docMk/>
            <pc:sldMk cId="620671184" sldId="344"/>
            <ac:spMk id="9" creationId="{BB3DEAEE-EA6B-5C46-96E7-10DF3AB4345F}"/>
          </ac:spMkLst>
        </pc:spChg>
        <pc:spChg chg="del mod">
          <ac:chgData name="Kawamura Takumi" userId="513e7a3d80341f72" providerId="LiveId" clId="{064D936C-014F-5E47-AC64-ED2FCEE41464}" dt="2021-06-30T03:12:17.105" v="156" actId="478"/>
          <ac:spMkLst>
            <pc:docMk/>
            <pc:sldMk cId="620671184" sldId="344"/>
            <ac:spMk id="11" creationId="{646B6241-56B7-A540-BE40-7F258E6E77DC}"/>
          </ac:spMkLst>
        </pc:spChg>
        <pc:spChg chg="del">
          <ac:chgData name="Kawamura Takumi" userId="513e7a3d80341f72" providerId="LiveId" clId="{064D936C-014F-5E47-AC64-ED2FCEE41464}" dt="2021-06-30T03:13:05.628" v="160" actId="478"/>
          <ac:spMkLst>
            <pc:docMk/>
            <pc:sldMk cId="620671184" sldId="344"/>
            <ac:spMk id="16" creationId="{70CA1A75-BE82-0D46-BA91-B151C7DC32FA}"/>
          </ac:spMkLst>
        </pc:spChg>
        <pc:picChg chg="del">
          <ac:chgData name="Kawamura Takumi" userId="513e7a3d80341f72" providerId="LiveId" clId="{064D936C-014F-5E47-AC64-ED2FCEE41464}" dt="2021-06-30T03:11:21.642" v="150" actId="478"/>
          <ac:picMkLst>
            <pc:docMk/>
            <pc:sldMk cId="620671184" sldId="344"/>
            <ac:picMk id="10" creationId="{7EF2BF8E-D940-0443-83A7-00CB5D6C41E2}"/>
          </ac:picMkLst>
        </pc:picChg>
        <pc:picChg chg="add mod">
          <ac:chgData name="Kawamura Takumi" userId="513e7a3d80341f72" providerId="LiveId" clId="{064D936C-014F-5E47-AC64-ED2FCEE41464}" dt="2021-06-30T03:57:42.810" v="380" actId="14100"/>
          <ac:picMkLst>
            <pc:docMk/>
            <pc:sldMk cId="620671184" sldId="344"/>
            <ac:picMk id="28" creationId="{12E7523A-687B-3F4D-8112-FF1ECE9C05E8}"/>
          </ac:picMkLst>
        </pc:picChg>
        <pc:cxnChg chg="mod">
          <ac:chgData name="Kawamura Takumi" userId="513e7a3d80341f72" providerId="LiveId" clId="{064D936C-014F-5E47-AC64-ED2FCEE41464}" dt="2021-06-30T03:14:57.260" v="171" actId="14100"/>
          <ac:cxnSpMkLst>
            <pc:docMk/>
            <pc:sldMk cId="620671184" sldId="344"/>
            <ac:cxnSpMk id="25" creationId="{18EBBC65-62EC-3642-88F7-3E10A06EE53B}"/>
          </ac:cxnSpMkLst>
        </pc:cxnChg>
        <pc:cxnChg chg="add del mod">
          <ac:chgData name="Kawamura Takumi" userId="513e7a3d80341f72" providerId="LiveId" clId="{064D936C-014F-5E47-AC64-ED2FCEE41464}" dt="2021-06-30T03:15:00.537" v="173" actId="478"/>
          <ac:cxnSpMkLst>
            <pc:docMk/>
            <pc:sldMk cId="620671184" sldId="344"/>
            <ac:cxnSpMk id="26" creationId="{E1BCEEF9-F636-BE4E-B7E4-31D85D8029E1}"/>
          </ac:cxnSpMkLst>
        </pc:cxnChg>
        <pc:cxnChg chg="del">
          <ac:chgData name="Kawamura Takumi" userId="513e7a3d80341f72" providerId="LiveId" clId="{064D936C-014F-5E47-AC64-ED2FCEE41464}" dt="2021-06-30T03:12:42.915" v="158" actId="478"/>
          <ac:cxnSpMkLst>
            <pc:docMk/>
            <pc:sldMk cId="620671184" sldId="344"/>
            <ac:cxnSpMk id="31" creationId="{F08A6257-75AF-FB4F-8E0D-E29F6B0360EC}"/>
          </ac:cxnSpMkLst>
        </pc:cxnChg>
      </pc:sldChg>
      <pc:sldChg chg="modSp mod modNotesTx">
        <pc:chgData name="Kawamura Takumi" userId="513e7a3d80341f72" providerId="LiveId" clId="{064D936C-014F-5E47-AC64-ED2FCEE41464}" dt="2021-06-30T03:58:05.458" v="382" actId="20577"/>
        <pc:sldMkLst>
          <pc:docMk/>
          <pc:sldMk cId="2537294805" sldId="346"/>
        </pc:sldMkLst>
        <pc:spChg chg="mod">
          <ac:chgData name="Kawamura Takumi" userId="513e7a3d80341f72" providerId="LiveId" clId="{064D936C-014F-5E47-AC64-ED2FCEE41464}" dt="2021-06-30T03:08:50.424" v="149" actId="20577"/>
          <ac:spMkLst>
            <pc:docMk/>
            <pc:sldMk cId="2537294805" sldId="346"/>
            <ac:spMk id="3" creationId="{B775475A-6E7C-7A4F-98BA-406264440386}"/>
          </ac:spMkLst>
        </pc:spChg>
      </pc:sldChg>
      <pc:sldChg chg="ord">
        <pc:chgData name="Kawamura Takumi" userId="513e7a3d80341f72" providerId="LiveId" clId="{064D936C-014F-5E47-AC64-ED2FCEE41464}" dt="2021-06-30T06:57:12.033" v="427" actId="20578"/>
        <pc:sldMkLst>
          <pc:docMk/>
          <pc:sldMk cId="394578127" sldId="357"/>
        </pc:sldMkLst>
      </pc:sldChg>
      <pc:sldChg chg="modAnim">
        <pc:chgData name="Kawamura Takumi" userId="513e7a3d80341f72" providerId="LiveId" clId="{064D936C-014F-5E47-AC64-ED2FCEE41464}" dt="2021-06-30T03:01:46.922" v="0"/>
        <pc:sldMkLst>
          <pc:docMk/>
          <pc:sldMk cId="3576399199" sldId="364"/>
        </pc:sldMkLst>
      </pc:sldChg>
      <pc:sldChg chg="del">
        <pc:chgData name="Kawamura Takumi" userId="513e7a3d80341f72" providerId="LiveId" clId="{064D936C-014F-5E47-AC64-ED2FCEE41464}" dt="2021-06-30T06:59:54.703" v="436" actId="2696"/>
        <pc:sldMkLst>
          <pc:docMk/>
          <pc:sldMk cId="3624228248" sldId="365"/>
        </pc:sldMkLst>
      </pc:sldChg>
      <pc:sldChg chg="del">
        <pc:chgData name="Kawamura Takumi" userId="513e7a3d80341f72" providerId="LiveId" clId="{064D936C-014F-5E47-AC64-ED2FCEE41464}" dt="2021-06-30T06:59:54.703" v="436" actId="2696"/>
        <pc:sldMkLst>
          <pc:docMk/>
          <pc:sldMk cId="244097510" sldId="366"/>
        </pc:sldMkLst>
      </pc:sldChg>
      <pc:sldChg chg="addSp delSp modSp mod modAnim modNotesTx">
        <pc:chgData name="Kawamura Takumi" userId="513e7a3d80341f72" providerId="LiveId" clId="{064D936C-014F-5E47-AC64-ED2FCEE41464}" dt="2021-06-30T03:57:04.629" v="374" actId="20577"/>
        <pc:sldMkLst>
          <pc:docMk/>
          <pc:sldMk cId="3459999098" sldId="369"/>
        </pc:sldMkLst>
        <pc:spChg chg="add del mod">
          <ac:chgData name="Kawamura Takumi" userId="513e7a3d80341f72" providerId="LiveId" clId="{064D936C-014F-5E47-AC64-ED2FCEE41464}" dt="2021-06-30T03:52:45.560" v="325"/>
          <ac:spMkLst>
            <pc:docMk/>
            <pc:sldMk cId="3459999098" sldId="369"/>
            <ac:spMk id="9" creationId="{585885C5-0CE9-4B46-8CE8-49AA51EAC7CD}"/>
          </ac:spMkLst>
        </pc:spChg>
        <pc:spChg chg="add del mod">
          <ac:chgData name="Kawamura Takumi" userId="513e7a3d80341f72" providerId="LiveId" clId="{064D936C-014F-5E47-AC64-ED2FCEE41464}" dt="2021-06-30T03:52:45.560" v="325"/>
          <ac:spMkLst>
            <pc:docMk/>
            <pc:sldMk cId="3459999098" sldId="369"/>
            <ac:spMk id="11" creationId="{89E1DAE5-4588-F846-B589-6ACBE5A7484D}"/>
          </ac:spMkLst>
        </pc:spChg>
        <pc:spChg chg="add mod">
          <ac:chgData name="Kawamura Takumi" userId="513e7a3d80341f72" providerId="LiveId" clId="{064D936C-014F-5E47-AC64-ED2FCEE41464}" dt="2021-06-30T03:53:24.704" v="331" actId="1076"/>
          <ac:spMkLst>
            <pc:docMk/>
            <pc:sldMk cId="3459999098" sldId="369"/>
            <ac:spMk id="13" creationId="{9236D632-2540-B542-A286-15B2A648B0AB}"/>
          </ac:spMkLst>
        </pc:spChg>
        <pc:spChg chg="add mod">
          <ac:chgData name="Kawamura Takumi" userId="513e7a3d80341f72" providerId="LiveId" clId="{064D936C-014F-5E47-AC64-ED2FCEE41464}" dt="2021-06-30T03:55:07.411" v="340" actId="1076"/>
          <ac:spMkLst>
            <pc:docMk/>
            <pc:sldMk cId="3459999098" sldId="369"/>
            <ac:spMk id="15" creationId="{34BC19F0-2AB3-174C-83F9-40D5ACCE3705}"/>
          </ac:spMkLst>
        </pc:spChg>
        <pc:spChg chg="add mod">
          <ac:chgData name="Kawamura Takumi" userId="513e7a3d80341f72" providerId="LiveId" clId="{064D936C-014F-5E47-AC64-ED2FCEE41464}" dt="2021-06-30T03:55:15.556" v="341" actId="1076"/>
          <ac:spMkLst>
            <pc:docMk/>
            <pc:sldMk cId="3459999098" sldId="369"/>
            <ac:spMk id="20" creationId="{84F87C5B-F9C7-9A44-B843-746ECF420E68}"/>
          </ac:spMkLst>
        </pc:spChg>
        <pc:picChg chg="add del mod">
          <ac:chgData name="Kawamura Takumi" userId="513e7a3d80341f72" providerId="LiveId" clId="{064D936C-014F-5E47-AC64-ED2FCEE41464}" dt="2021-06-30T03:52:45.560" v="325"/>
          <ac:picMkLst>
            <pc:docMk/>
            <pc:sldMk cId="3459999098" sldId="369"/>
            <ac:picMk id="10" creationId="{CF6A75AB-BCB7-EF40-A872-40593DA1D850}"/>
          </ac:picMkLst>
        </pc:picChg>
        <pc:picChg chg="add mod">
          <ac:chgData name="Kawamura Takumi" userId="513e7a3d80341f72" providerId="LiveId" clId="{064D936C-014F-5E47-AC64-ED2FCEE41464}" dt="2021-06-30T03:53:21.655" v="330" actId="1076"/>
          <ac:picMkLst>
            <pc:docMk/>
            <pc:sldMk cId="3459999098" sldId="369"/>
            <ac:picMk id="14" creationId="{0EB605CE-C3CE-B949-B5CD-85707D9423EA}"/>
          </ac:picMkLst>
        </pc:picChg>
        <pc:cxnChg chg="add del mod">
          <ac:chgData name="Kawamura Takumi" userId="513e7a3d80341f72" providerId="LiveId" clId="{064D936C-014F-5E47-AC64-ED2FCEE41464}" dt="2021-06-30T03:52:45.560" v="325"/>
          <ac:cxnSpMkLst>
            <pc:docMk/>
            <pc:sldMk cId="3459999098" sldId="369"/>
            <ac:cxnSpMk id="12" creationId="{90A978BB-9F91-7848-AEC6-3526B273B877}"/>
          </ac:cxnSpMkLst>
        </pc:cxnChg>
        <pc:cxnChg chg="add mod">
          <ac:chgData name="Kawamura Takumi" userId="513e7a3d80341f72" providerId="LiveId" clId="{064D936C-014F-5E47-AC64-ED2FCEE41464}" dt="2021-06-30T03:53:40.555" v="333" actId="14100"/>
          <ac:cxnSpMkLst>
            <pc:docMk/>
            <pc:sldMk cId="3459999098" sldId="369"/>
            <ac:cxnSpMk id="16" creationId="{7AAA79C0-5DD4-4F4D-A56B-3CFF2BA3280A}"/>
          </ac:cxnSpMkLst>
        </pc:cxnChg>
      </pc:sldChg>
      <pc:sldChg chg="addSp delSp modSp mod delAnim modAnim modNotesTx">
        <pc:chgData name="Kawamura Takumi" userId="513e7a3d80341f72" providerId="LiveId" clId="{064D936C-014F-5E47-AC64-ED2FCEE41464}" dt="2021-06-30T04:06:04.482" v="425" actId="20577"/>
        <pc:sldMkLst>
          <pc:docMk/>
          <pc:sldMk cId="1311030657" sldId="371"/>
        </pc:sldMkLst>
        <pc:spChg chg="mod">
          <ac:chgData name="Kawamura Takumi" userId="513e7a3d80341f72" providerId="LiveId" clId="{064D936C-014F-5E47-AC64-ED2FCEE41464}" dt="2021-06-30T03:44:57.524" v="292" actId="1076"/>
          <ac:spMkLst>
            <pc:docMk/>
            <pc:sldMk cId="1311030657" sldId="371"/>
            <ac:spMk id="5" creationId="{8BC9B4AC-4440-EF4C-B18F-2FC35C0800CC}"/>
          </ac:spMkLst>
        </pc:spChg>
        <pc:spChg chg="mod">
          <ac:chgData name="Kawamura Takumi" userId="513e7a3d80341f72" providerId="LiveId" clId="{064D936C-014F-5E47-AC64-ED2FCEE41464}" dt="2021-06-30T03:46:44.141" v="308" actId="1076"/>
          <ac:spMkLst>
            <pc:docMk/>
            <pc:sldMk cId="1311030657" sldId="371"/>
            <ac:spMk id="9" creationId="{7F9906EB-5F11-924D-BDBE-E316A85B53DB}"/>
          </ac:spMkLst>
        </pc:spChg>
        <pc:spChg chg="add mod">
          <ac:chgData name="Kawamura Takumi" userId="513e7a3d80341f72" providerId="LiveId" clId="{064D936C-014F-5E47-AC64-ED2FCEE41464}" dt="2021-06-30T03:44:48.219" v="291" actId="1076"/>
          <ac:spMkLst>
            <pc:docMk/>
            <pc:sldMk cId="1311030657" sldId="371"/>
            <ac:spMk id="15" creationId="{7EAF2DE9-89DC-2B4C-B631-D95D15849842}"/>
          </ac:spMkLst>
        </pc:spChg>
        <pc:picChg chg="mod">
          <ac:chgData name="Kawamura Takumi" userId="513e7a3d80341f72" providerId="LiveId" clId="{064D936C-014F-5E47-AC64-ED2FCEE41464}" dt="2021-06-30T03:47:09.466" v="311" actId="1076"/>
          <ac:picMkLst>
            <pc:docMk/>
            <pc:sldMk cId="1311030657" sldId="371"/>
            <ac:picMk id="10" creationId="{EB0BFC4B-4B42-824D-B47E-41A994F304C0}"/>
          </ac:picMkLst>
        </pc:picChg>
        <pc:picChg chg="add del mod">
          <ac:chgData name="Kawamura Takumi" userId="513e7a3d80341f72" providerId="LiveId" clId="{064D936C-014F-5E47-AC64-ED2FCEE41464}" dt="2021-06-30T03:27:21.358" v="199" actId="478"/>
          <ac:picMkLst>
            <pc:docMk/>
            <pc:sldMk cId="1311030657" sldId="371"/>
            <ac:picMk id="12" creationId="{7F3EB831-4E0B-4C4B-8431-3C3C38007638}"/>
          </ac:picMkLst>
        </pc:picChg>
        <pc:picChg chg="add del mod">
          <ac:chgData name="Kawamura Takumi" userId="513e7a3d80341f72" providerId="LiveId" clId="{064D936C-014F-5E47-AC64-ED2FCEE41464}" dt="2021-06-30T03:27:55.637" v="210" actId="478"/>
          <ac:picMkLst>
            <pc:docMk/>
            <pc:sldMk cId="1311030657" sldId="371"/>
            <ac:picMk id="13" creationId="{1881A678-0D3B-E944-B831-EA26EDE84DC5}"/>
          </ac:picMkLst>
        </pc:picChg>
        <pc:picChg chg="add mod">
          <ac:chgData name="Kawamura Takumi" userId="513e7a3d80341f72" providerId="LiveId" clId="{064D936C-014F-5E47-AC64-ED2FCEE41464}" dt="2021-06-30T03:29:12.656" v="223" actId="1076"/>
          <ac:picMkLst>
            <pc:docMk/>
            <pc:sldMk cId="1311030657" sldId="371"/>
            <ac:picMk id="14" creationId="{6E50A3A6-E7A0-BB4B-9B70-1B60386348AA}"/>
          </ac:picMkLst>
        </pc:picChg>
        <pc:cxnChg chg="del mod">
          <ac:chgData name="Kawamura Takumi" userId="513e7a3d80341f72" providerId="LiveId" clId="{064D936C-014F-5E47-AC64-ED2FCEE41464}" dt="2021-06-30T03:29:32.097" v="224" actId="478"/>
          <ac:cxnSpMkLst>
            <pc:docMk/>
            <pc:sldMk cId="1311030657" sldId="371"/>
            <ac:cxnSpMk id="11" creationId="{15434D94-BEC4-AA46-8FF5-759C4E31C315}"/>
          </ac:cxnSpMkLst>
        </pc:cxnChg>
        <pc:cxnChg chg="add mod">
          <ac:chgData name="Kawamura Takumi" userId="513e7a3d80341f72" providerId="LiveId" clId="{064D936C-014F-5E47-AC64-ED2FCEE41464}" dt="2021-06-30T03:47:17.521" v="314" actId="14100"/>
          <ac:cxnSpMkLst>
            <pc:docMk/>
            <pc:sldMk cId="1311030657" sldId="371"/>
            <ac:cxnSpMk id="16" creationId="{E118A606-36D4-A846-B6B6-79058A9313C3}"/>
          </ac:cxnSpMkLst>
        </pc:cxnChg>
      </pc:sldChg>
      <pc:sldChg chg="addSp modSp del mod">
        <pc:chgData name="Kawamura Takumi" userId="513e7a3d80341f72" providerId="LiveId" clId="{064D936C-014F-5E47-AC64-ED2FCEE41464}" dt="2021-06-30T04:05:00.177" v="423" actId="2696"/>
        <pc:sldMkLst>
          <pc:docMk/>
          <pc:sldMk cId="737341921" sldId="372"/>
        </pc:sldMkLst>
        <pc:spChg chg="add mod">
          <ac:chgData name="Kawamura Takumi" userId="513e7a3d80341f72" providerId="LiveId" clId="{064D936C-014F-5E47-AC64-ED2FCEE41464}" dt="2021-06-30T04:01:55.962" v="403" actId="1076"/>
          <ac:spMkLst>
            <pc:docMk/>
            <pc:sldMk cId="737341921" sldId="372"/>
            <ac:spMk id="5" creationId="{AE8A0BE3-58DB-6046-B893-B42ED1C66291}"/>
          </ac:spMkLst>
        </pc:spChg>
        <pc:spChg chg="mod">
          <ac:chgData name="Kawamura Takumi" userId="513e7a3d80341f72" providerId="LiveId" clId="{064D936C-014F-5E47-AC64-ED2FCEE41464}" dt="2021-06-30T04:01:39.559" v="401" actId="1076"/>
          <ac:spMkLst>
            <pc:docMk/>
            <pc:sldMk cId="737341921" sldId="372"/>
            <ac:spMk id="15" creationId="{A53FF6FA-D1B9-6944-9299-43706EB1E358}"/>
          </ac:spMkLst>
        </pc:spChg>
      </pc:sldChg>
      <pc:sldChg chg="del">
        <pc:chgData name="Kawamura Takumi" userId="513e7a3d80341f72" providerId="LiveId" clId="{064D936C-014F-5E47-AC64-ED2FCEE41464}" dt="2021-06-30T06:57:35.184" v="431" actId="2696"/>
        <pc:sldMkLst>
          <pc:docMk/>
          <pc:sldMk cId="812816179" sldId="375"/>
        </pc:sldMkLst>
      </pc:sldChg>
      <pc:sldChg chg="del">
        <pc:chgData name="Kawamura Takumi" userId="513e7a3d80341f72" providerId="LiveId" clId="{064D936C-014F-5E47-AC64-ED2FCEE41464}" dt="2021-06-30T06:57:33.665" v="430" actId="2696"/>
        <pc:sldMkLst>
          <pc:docMk/>
          <pc:sldMk cId="1857326594" sldId="376"/>
        </pc:sldMkLst>
      </pc:sldChg>
      <pc:sldChg chg="addSp delSp modSp add del mod">
        <pc:chgData name="Kawamura Takumi" userId="513e7a3d80341f72" providerId="LiveId" clId="{064D936C-014F-5E47-AC64-ED2FCEE41464}" dt="2021-06-30T03:27:10.471" v="197" actId="2696"/>
        <pc:sldMkLst>
          <pc:docMk/>
          <pc:sldMk cId="3672375832" sldId="378"/>
        </pc:sldMkLst>
        <pc:spChg chg="del">
          <ac:chgData name="Kawamura Takumi" userId="513e7a3d80341f72" providerId="LiveId" clId="{064D936C-014F-5E47-AC64-ED2FCEE41464}" dt="2021-06-30T03:15:11.698" v="175" actId="478"/>
          <ac:spMkLst>
            <pc:docMk/>
            <pc:sldMk cId="3672375832" sldId="378"/>
            <ac:spMk id="9" creationId="{F1EC82BD-FB06-472C-B8AD-A56A5A2151DE}"/>
          </ac:spMkLst>
        </pc:spChg>
        <pc:spChg chg="mod">
          <ac:chgData name="Kawamura Takumi" userId="513e7a3d80341f72" providerId="LiveId" clId="{064D936C-014F-5E47-AC64-ED2FCEE41464}" dt="2021-06-30T03:14:40.183" v="169" actId="1076"/>
          <ac:spMkLst>
            <pc:docMk/>
            <pc:sldMk cId="3672375832" sldId="378"/>
            <ac:spMk id="15" creationId="{3F7E3898-84BE-43C6-A386-BB1FB5D44788}"/>
          </ac:spMkLst>
        </pc:spChg>
        <pc:spChg chg="mod">
          <ac:chgData name="Kawamura Takumi" userId="513e7a3d80341f72" providerId="LiveId" clId="{064D936C-014F-5E47-AC64-ED2FCEE41464}" dt="2021-06-30T03:15:27.782" v="178" actId="1076"/>
          <ac:spMkLst>
            <pc:docMk/>
            <pc:sldMk cId="3672375832" sldId="378"/>
            <ac:spMk id="18" creationId="{D9CFA3AF-3CD9-46BA-938E-5077F4036A7E}"/>
          </ac:spMkLst>
        </pc:spChg>
        <pc:spChg chg="del">
          <ac:chgData name="Kawamura Takumi" userId="513e7a3d80341f72" providerId="LiveId" clId="{064D936C-014F-5E47-AC64-ED2FCEE41464}" dt="2021-06-30T03:14:19.879" v="165" actId="478"/>
          <ac:spMkLst>
            <pc:docMk/>
            <pc:sldMk cId="3672375832" sldId="378"/>
            <ac:spMk id="20" creationId="{A478CA33-7CAB-4CA8-84EC-8FD9CE2C2BCB}"/>
          </ac:spMkLst>
        </pc:spChg>
        <pc:spChg chg="mod">
          <ac:chgData name="Kawamura Takumi" userId="513e7a3d80341f72" providerId="LiveId" clId="{064D936C-014F-5E47-AC64-ED2FCEE41464}" dt="2021-06-30T03:14:45.832" v="170" actId="1076"/>
          <ac:spMkLst>
            <pc:docMk/>
            <pc:sldMk cId="3672375832" sldId="378"/>
            <ac:spMk id="21" creationId="{EEA4DE16-EE1D-4361-B713-E11C6CC5EF97}"/>
          </ac:spMkLst>
        </pc:spChg>
        <pc:picChg chg="add del mod modCrop">
          <ac:chgData name="Kawamura Takumi" userId="513e7a3d80341f72" providerId="LiveId" clId="{064D936C-014F-5E47-AC64-ED2FCEE41464}" dt="2021-06-30T03:20:31.931" v="188" actId="478"/>
          <ac:picMkLst>
            <pc:docMk/>
            <pc:sldMk cId="3672375832" sldId="378"/>
            <ac:picMk id="12" creationId="{94001E51-1BC3-EB41-95A2-D5B8034AF31E}"/>
          </ac:picMkLst>
        </pc:picChg>
        <pc:picChg chg="mod">
          <ac:chgData name="Kawamura Takumi" userId="513e7a3d80341f72" providerId="LiveId" clId="{064D936C-014F-5E47-AC64-ED2FCEE41464}" dt="2021-06-30T03:14:40.183" v="169" actId="1076"/>
          <ac:picMkLst>
            <pc:docMk/>
            <pc:sldMk cId="3672375832" sldId="378"/>
            <ac:picMk id="16" creationId="{A47D023D-2FC4-4D44-9B9B-4C91DD1A8D88}"/>
          </ac:picMkLst>
        </pc:picChg>
        <pc:cxnChg chg="mod">
          <ac:chgData name="Kawamura Takumi" userId="513e7a3d80341f72" providerId="LiveId" clId="{064D936C-014F-5E47-AC64-ED2FCEE41464}" dt="2021-06-30T03:14:31.543" v="168" actId="14100"/>
          <ac:cxnSpMkLst>
            <pc:docMk/>
            <pc:sldMk cId="3672375832" sldId="378"/>
            <ac:cxnSpMk id="25" creationId="{E41C3EB9-5387-2F4F-B0F2-72FC4DD7D4EF}"/>
          </ac:cxnSpMkLst>
        </pc:cxnChg>
        <pc:cxnChg chg="add mod">
          <ac:chgData name="Kawamura Takumi" userId="513e7a3d80341f72" providerId="LiveId" clId="{064D936C-014F-5E47-AC64-ED2FCEE41464}" dt="2021-06-30T03:15:20.661" v="177" actId="14100"/>
          <ac:cxnSpMkLst>
            <pc:docMk/>
            <pc:sldMk cId="3672375832" sldId="378"/>
            <ac:cxnSpMk id="28" creationId="{75E62AB4-0160-2B4E-9C7C-172AAA799130}"/>
          </ac:cxnSpMkLst>
        </pc:cxnChg>
      </pc:sldChg>
      <pc:sldChg chg="addSp delSp modSp add mod">
        <pc:chgData name="Kawamura Takumi" userId="513e7a3d80341f72" providerId="LiveId" clId="{064D936C-014F-5E47-AC64-ED2FCEE41464}" dt="2021-06-30T03:28:36.656" v="217" actId="1076"/>
        <pc:sldMkLst>
          <pc:docMk/>
          <pc:sldMk cId="549798344" sldId="379"/>
        </pc:sldMkLst>
        <pc:picChg chg="mod">
          <ac:chgData name="Kawamura Takumi" userId="513e7a3d80341f72" providerId="LiveId" clId="{064D936C-014F-5E47-AC64-ED2FCEE41464}" dt="2021-06-30T03:28:36.656" v="217" actId="1076"/>
          <ac:picMkLst>
            <pc:docMk/>
            <pc:sldMk cId="549798344" sldId="379"/>
            <ac:picMk id="19" creationId="{E9CA804D-8A9C-9443-96D4-857D3849FA16}"/>
          </ac:picMkLst>
        </pc:picChg>
        <pc:picChg chg="add del mod">
          <ac:chgData name="Kawamura Takumi" userId="513e7a3d80341f72" providerId="LiveId" clId="{064D936C-014F-5E47-AC64-ED2FCEE41464}" dt="2021-06-30T03:27:26.307" v="201" actId="478"/>
          <ac:picMkLst>
            <pc:docMk/>
            <pc:sldMk cId="549798344" sldId="379"/>
            <ac:picMk id="20" creationId="{71D30158-CFE6-4F41-B80F-8B3CE2171925}"/>
          </ac:picMkLst>
        </pc:picChg>
        <pc:picChg chg="add del mod">
          <ac:chgData name="Kawamura Takumi" userId="513e7a3d80341f72" providerId="LiveId" clId="{064D936C-014F-5E47-AC64-ED2FCEE41464}" dt="2021-06-30T03:27:41.387" v="205" actId="21"/>
          <ac:picMkLst>
            <pc:docMk/>
            <pc:sldMk cId="549798344" sldId="379"/>
            <ac:picMk id="29" creationId="{9D3C7EA6-D59F-434A-8167-AF312B7C8A42}"/>
          </ac:picMkLst>
        </pc:picChg>
      </pc:sldChg>
      <pc:sldChg chg="addSp delSp modSp add mod delAnim modAnim modNotesTx">
        <pc:chgData name="Kawamura Takumi" userId="513e7a3d80341f72" providerId="LiveId" clId="{064D936C-014F-5E47-AC64-ED2FCEE41464}" dt="2021-06-30T03:41:38.067" v="285"/>
        <pc:sldMkLst>
          <pc:docMk/>
          <pc:sldMk cId="3861110846" sldId="380"/>
        </pc:sldMkLst>
        <pc:spChg chg="mod">
          <ac:chgData name="Kawamura Takumi" userId="513e7a3d80341f72" providerId="LiveId" clId="{064D936C-014F-5E47-AC64-ED2FCEE41464}" dt="2021-06-30T03:31:07.566" v="233" actId="1076"/>
          <ac:spMkLst>
            <pc:docMk/>
            <pc:sldMk cId="3861110846" sldId="380"/>
            <ac:spMk id="6" creationId="{C14BDDEC-94DD-1C47-BC94-4C39DBB46C21}"/>
          </ac:spMkLst>
        </pc:spChg>
        <pc:spChg chg="mod">
          <ac:chgData name="Kawamura Takumi" userId="513e7a3d80341f72" providerId="LiveId" clId="{064D936C-014F-5E47-AC64-ED2FCEE41464}" dt="2021-06-30T03:33:14.332" v="240" actId="1076"/>
          <ac:spMkLst>
            <pc:docMk/>
            <pc:sldMk cId="3861110846" sldId="380"/>
            <ac:spMk id="8" creationId="{D6D871B6-02ED-4345-BA39-3B8A97DCEC0E}"/>
          </ac:spMkLst>
        </pc:spChg>
        <pc:spChg chg="mod">
          <ac:chgData name="Kawamura Takumi" userId="513e7a3d80341f72" providerId="LiveId" clId="{064D936C-014F-5E47-AC64-ED2FCEE41464}" dt="2021-06-30T03:30:11.248" v="229" actId="14100"/>
          <ac:spMkLst>
            <pc:docMk/>
            <pc:sldMk cId="3861110846" sldId="380"/>
            <ac:spMk id="14" creationId="{B8B241C2-2E9F-D54E-A4AB-113B9FBD7536}"/>
          </ac:spMkLst>
        </pc:spChg>
        <pc:spChg chg="mod">
          <ac:chgData name="Kawamura Takumi" userId="513e7a3d80341f72" providerId="LiveId" clId="{064D936C-014F-5E47-AC64-ED2FCEE41464}" dt="2021-06-30T03:30:59.230" v="232" actId="1076"/>
          <ac:spMkLst>
            <pc:docMk/>
            <pc:sldMk cId="3861110846" sldId="380"/>
            <ac:spMk id="15" creationId="{9C39F5BA-B2FA-0044-8335-3A62845F8907}"/>
          </ac:spMkLst>
        </pc:spChg>
        <pc:spChg chg="mod">
          <ac:chgData name="Kawamura Takumi" userId="513e7a3d80341f72" providerId="LiveId" clId="{064D936C-014F-5E47-AC64-ED2FCEE41464}" dt="2021-06-30T03:31:18.095" v="235" actId="1076"/>
          <ac:spMkLst>
            <pc:docMk/>
            <pc:sldMk cId="3861110846" sldId="380"/>
            <ac:spMk id="19" creationId="{060298CD-B2FB-7F43-AC2D-E05F004D9A5E}"/>
          </ac:spMkLst>
        </pc:spChg>
        <pc:spChg chg="mod modVis">
          <ac:chgData name="Kawamura Takumi" userId="513e7a3d80341f72" providerId="LiveId" clId="{064D936C-014F-5E47-AC64-ED2FCEE41464}" dt="2021-06-30T03:36:36.497" v="266" actId="14430"/>
          <ac:spMkLst>
            <pc:docMk/>
            <pc:sldMk cId="3861110846" sldId="380"/>
            <ac:spMk id="20" creationId="{2438BF3C-42F8-5841-9050-808A4014EBC6}"/>
          </ac:spMkLst>
        </pc:spChg>
        <pc:spChg chg="mod">
          <ac:chgData name="Kawamura Takumi" userId="513e7a3d80341f72" providerId="LiveId" clId="{064D936C-014F-5E47-AC64-ED2FCEE41464}" dt="2021-06-30T03:30:18.022" v="230" actId="1076"/>
          <ac:spMkLst>
            <pc:docMk/>
            <pc:sldMk cId="3861110846" sldId="380"/>
            <ac:spMk id="23" creationId="{5EDE9200-DC0C-1F4A-AAAB-EF02B61B60BD}"/>
          </ac:spMkLst>
        </pc:spChg>
        <pc:spChg chg="add del mod">
          <ac:chgData name="Kawamura Takumi" userId="513e7a3d80341f72" providerId="LiveId" clId="{064D936C-014F-5E47-AC64-ED2FCEE41464}" dt="2021-06-30T03:34:38.890" v="260" actId="478"/>
          <ac:spMkLst>
            <pc:docMk/>
            <pc:sldMk cId="3861110846" sldId="380"/>
            <ac:spMk id="24" creationId="{E5296392-BF62-A142-BBFC-22A25D81CE5C}"/>
          </ac:spMkLst>
        </pc:spChg>
        <pc:spChg chg="add mod">
          <ac:chgData name="Kawamura Takumi" userId="513e7a3d80341f72" providerId="LiveId" clId="{064D936C-014F-5E47-AC64-ED2FCEE41464}" dt="2021-06-30T03:38:25.669" v="274" actId="1076"/>
          <ac:spMkLst>
            <pc:docMk/>
            <pc:sldMk cId="3861110846" sldId="380"/>
            <ac:spMk id="34" creationId="{399A93A7-0393-BE4B-927F-CA5DD4858941}"/>
          </ac:spMkLst>
        </pc:spChg>
        <pc:cxnChg chg="mod">
          <ac:chgData name="Kawamura Takumi" userId="513e7a3d80341f72" providerId="LiveId" clId="{064D936C-014F-5E47-AC64-ED2FCEE41464}" dt="2021-06-30T03:36:08.249" v="265" actId="1076"/>
          <ac:cxnSpMkLst>
            <pc:docMk/>
            <pc:sldMk cId="3861110846" sldId="380"/>
            <ac:cxnSpMk id="17" creationId="{85ADD2C4-4A65-8240-ABD9-0642DE23B5CB}"/>
          </ac:cxnSpMkLst>
        </pc:cxnChg>
        <pc:cxnChg chg="mod">
          <ac:chgData name="Kawamura Takumi" userId="513e7a3d80341f72" providerId="LiveId" clId="{064D936C-014F-5E47-AC64-ED2FCEE41464}" dt="2021-06-30T03:37:11.616" v="268" actId="14100"/>
          <ac:cxnSpMkLst>
            <pc:docMk/>
            <pc:sldMk cId="3861110846" sldId="380"/>
            <ac:cxnSpMk id="21" creationId="{7386AAB6-6574-6C4E-8B2D-59195D2B8559}"/>
          </ac:cxnSpMkLst>
        </pc:cxnChg>
        <pc:cxnChg chg="mod">
          <ac:chgData name="Kawamura Takumi" userId="513e7a3d80341f72" providerId="LiveId" clId="{064D936C-014F-5E47-AC64-ED2FCEE41464}" dt="2021-06-30T03:36:08.249" v="265" actId="1076"/>
          <ac:cxnSpMkLst>
            <pc:docMk/>
            <pc:sldMk cId="3861110846" sldId="380"/>
            <ac:cxnSpMk id="32" creationId="{BADD8843-7B87-B041-9561-D1ACF7A2934B}"/>
          </ac:cxnSpMkLst>
        </pc:cxnChg>
      </pc:sldChg>
      <pc:sldChg chg="modSp add mod modNotesTx">
        <pc:chgData name="Kawamura Takumi" userId="513e7a3d80341f72" providerId="LiveId" clId="{064D936C-014F-5E47-AC64-ED2FCEE41464}" dt="2021-06-30T04:07:41.516" v="426" actId="20577"/>
        <pc:sldMkLst>
          <pc:docMk/>
          <pc:sldMk cId="1643179676" sldId="381"/>
        </pc:sldMkLst>
        <pc:spChg chg="mod">
          <ac:chgData name="Kawamura Takumi" userId="513e7a3d80341f72" providerId="LiveId" clId="{064D936C-014F-5E47-AC64-ED2FCEE41464}" dt="2021-06-30T04:04:04.789" v="421" actId="1076"/>
          <ac:spMkLst>
            <pc:docMk/>
            <pc:sldMk cId="1643179676" sldId="381"/>
            <ac:spMk id="5" creationId="{AE8A0BE3-58DB-6046-B893-B42ED1C66291}"/>
          </ac:spMkLst>
        </pc:spChg>
        <pc:spChg chg="mod">
          <ac:chgData name="Kawamura Takumi" userId="513e7a3d80341f72" providerId="LiveId" clId="{064D936C-014F-5E47-AC64-ED2FCEE41464}" dt="2021-06-30T04:02:47.556" v="411" actId="14100"/>
          <ac:spMkLst>
            <pc:docMk/>
            <pc:sldMk cId="1643179676" sldId="381"/>
            <ac:spMk id="6" creationId="{5AD5B566-72F1-2245-A133-3C09C528F8BE}"/>
          </ac:spMkLst>
        </pc:spChg>
        <pc:spChg chg="mod">
          <ac:chgData name="Kawamura Takumi" userId="513e7a3d80341f72" providerId="LiveId" clId="{064D936C-014F-5E47-AC64-ED2FCEE41464}" dt="2021-06-30T04:02:44.766" v="410" actId="14100"/>
          <ac:spMkLst>
            <pc:docMk/>
            <pc:sldMk cId="1643179676" sldId="381"/>
            <ac:spMk id="8" creationId="{5952FE55-221A-AB47-B263-A415618946CA}"/>
          </ac:spMkLst>
        </pc:spChg>
        <pc:spChg chg="mod">
          <ac:chgData name="Kawamura Takumi" userId="513e7a3d80341f72" providerId="LiveId" clId="{064D936C-014F-5E47-AC64-ED2FCEE41464}" dt="2021-06-30T04:03:04.443" v="414" actId="14100"/>
          <ac:spMkLst>
            <pc:docMk/>
            <pc:sldMk cId="1643179676" sldId="381"/>
            <ac:spMk id="12" creationId="{80088F3D-F1B4-9441-BF39-8FE1FC305C8A}"/>
          </ac:spMkLst>
        </pc:spChg>
        <pc:spChg chg="mod">
          <ac:chgData name="Kawamura Takumi" userId="513e7a3d80341f72" providerId="LiveId" clId="{064D936C-014F-5E47-AC64-ED2FCEE41464}" dt="2021-06-30T04:03:11.789" v="416" actId="14100"/>
          <ac:spMkLst>
            <pc:docMk/>
            <pc:sldMk cId="1643179676" sldId="381"/>
            <ac:spMk id="13" creationId="{227AE712-8C6E-0546-B309-7039558CE47D}"/>
          </ac:spMkLst>
        </pc:spChg>
        <pc:spChg chg="mod">
          <ac:chgData name="Kawamura Takumi" userId="513e7a3d80341f72" providerId="LiveId" clId="{064D936C-014F-5E47-AC64-ED2FCEE41464}" dt="2021-06-30T04:03:19.630" v="417" actId="1076"/>
          <ac:spMkLst>
            <pc:docMk/>
            <pc:sldMk cId="1643179676" sldId="381"/>
            <ac:spMk id="14" creationId="{C31510FA-E40E-DA40-AE5E-7BB31BE40983}"/>
          </ac:spMkLst>
        </pc:spChg>
        <pc:spChg chg="mod">
          <ac:chgData name="Kawamura Takumi" userId="513e7a3d80341f72" providerId="LiveId" clId="{064D936C-014F-5E47-AC64-ED2FCEE41464}" dt="2021-06-30T04:03:59.029" v="420" actId="1076"/>
          <ac:spMkLst>
            <pc:docMk/>
            <pc:sldMk cId="1643179676" sldId="381"/>
            <ac:spMk id="15" creationId="{A53FF6FA-D1B9-6944-9299-43706EB1E358}"/>
          </ac:spMkLst>
        </pc:spChg>
        <pc:cxnChg chg="mod">
          <ac:chgData name="Kawamura Takumi" userId="513e7a3d80341f72" providerId="LiveId" clId="{064D936C-014F-5E47-AC64-ED2FCEE41464}" dt="2021-06-30T04:04:07.939" v="422" actId="1076"/>
          <ac:cxnSpMkLst>
            <pc:docMk/>
            <pc:sldMk cId="1643179676" sldId="381"/>
            <ac:cxnSpMk id="9" creationId="{58500205-43DC-BD41-B358-B9BF30908ADA}"/>
          </ac:cxnSpMkLst>
        </pc:cxnChg>
      </pc:sldChg>
      <pc:sldChg chg="new mod modShow">
        <pc:chgData name="Kawamura Takumi" userId="513e7a3d80341f72" providerId="LiveId" clId="{064D936C-014F-5E47-AC64-ED2FCEE41464}" dt="2021-06-30T06:58:54.785" v="435" actId="729"/>
        <pc:sldMkLst>
          <pc:docMk/>
          <pc:sldMk cId="1017340893" sldId="382"/>
        </pc:sldMkLst>
      </pc:sldChg>
      <pc:sldChg chg="new del">
        <pc:chgData name="Kawamura Takumi" userId="513e7a3d80341f72" providerId="LiveId" clId="{064D936C-014F-5E47-AC64-ED2FCEE41464}" dt="2021-06-30T06:57:57.671" v="433" actId="2696"/>
        <pc:sldMkLst>
          <pc:docMk/>
          <pc:sldMk cId="2973852606" sldId="382"/>
        </pc:sldMkLst>
      </pc:sldChg>
    </pc:docChg>
  </pc:docChgLst>
  <pc:docChgLst>
    <pc:chgData name="Kawamura Takumi" userId="513e7a3d80341f72" providerId="LiveId" clId="{E3087A23-01FE-D544-8443-F56B670BFABA}"/>
    <pc:docChg chg="undo custSel addSld delSld modSld">
      <pc:chgData name="Kawamura Takumi" userId="513e7a3d80341f72" providerId="LiveId" clId="{E3087A23-01FE-D544-8443-F56B670BFABA}" dt="2022-02-11T17:37:26.754" v="102" actId="207"/>
      <pc:docMkLst>
        <pc:docMk/>
      </pc:docMkLst>
      <pc:sldChg chg="delSp modSp mod">
        <pc:chgData name="Kawamura Takumi" userId="513e7a3d80341f72" providerId="LiveId" clId="{E3087A23-01FE-D544-8443-F56B670BFABA}" dt="2022-02-11T17:37:26.754" v="102" actId="207"/>
        <pc:sldMkLst>
          <pc:docMk/>
          <pc:sldMk cId="3778466629" sldId="377"/>
        </pc:sldMkLst>
        <pc:spChg chg="del">
          <ac:chgData name="Kawamura Takumi" userId="513e7a3d80341f72" providerId="LiveId" clId="{E3087A23-01FE-D544-8443-F56B670BFABA}" dt="2022-02-11T17:14:51.113" v="13" actId="478"/>
          <ac:spMkLst>
            <pc:docMk/>
            <pc:sldMk cId="3778466629" sldId="377"/>
            <ac:spMk id="6" creationId="{C4984BD0-98F0-364C-8BCE-85A6F1B61EAD}"/>
          </ac:spMkLst>
        </pc:spChg>
        <pc:spChg chg="mod">
          <ac:chgData name="Kawamura Takumi" userId="513e7a3d80341f72" providerId="LiveId" clId="{E3087A23-01FE-D544-8443-F56B670BFABA}" dt="2022-02-11T17:23:55.303" v="36" actId="207"/>
          <ac:spMkLst>
            <pc:docMk/>
            <pc:sldMk cId="3778466629" sldId="377"/>
            <ac:spMk id="10" creationId="{46E16EAC-4C37-E041-83C1-FB01FDD98DF9}"/>
          </ac:spMkLst>
        </pc:spChg>
        <pc:spChg chg="mod">
          <ac:chgData name="Kawamura Takumi" userId="513e7a3d80341f72" providerId="LiveId" clId="{E3087A23-01FE-D544-8443-F56B670BFABA}" dt="2022-02-11T17:37:26.754" v="102" actId="207"/>
          <ac:spMkLst>
            <pc:docMk/>
            <pc:sldMk cId="3778466629" sldId="377"/>
            <ac:spMk id="14" creationId="{DCFE01F2-29FC-C34C-8B20-F32F4E9FD301}"/>
          </ac:spMkLst>
        </pc:spChg>
      </pc:sldChg>
      <pc:sldChg chg="modSp mod">
        <pc:chgData name="Kawamura Takumi" userId="513e7a3d80341f72" providerId="LiveId" clId="{E3087A23-01FE-D544-8443-F56B670BFABA}" dt="2022-02-11T17:26:24.001" v="49" actId="207"/>
        <pc:sldMkLst>
          <pc:docMk/>
          <pc:sldMk cId="916322529" sldId="378"/>
        </pc:sldMkLst>
        <pc:spChg chg="mod">
          <ac:chgData name="Kawamura Takumi" userId="513e7a3d80341f72" providerId="LiveId" clId="{E3087A23-01FE-D544-8443-F56B670BFABA}" dt="2022-02-11T17:14:00.126" v="11" actId="207"/>
          <ac:spMkLst>
            <pc:docMk/>
            <pc:sldMk cId="916322529" sldId="378"/>
            <ac:spMk id="3" creationId="{A1634C8C-BFE1-E340-885D-78B82984C846}"/>
          </ac:spMkLst>
        </pc:spChg>
        <pc:spChg chg="mod">
          <ac:chgData name="Kawamura Takumi" userId="513e7a3d80341f72" providerId="LiveId" clId="{E3087A23-01FE-D544-8443-F56B670BFABA}" dt="2022-02-11T17:25:18.966" v="38" actId="207"/>
          <ac:spMkLst>
            <pc:docMk/>
            <pc:sldMk cId="916322529" sldId="378"/>
            <ac:spMk id="7" creationId="{1CDF3B8D-9400-EF40-B315-5A25FD4A942C}"/>
          </ac:spMkLst>
        </pc:spChg>
        <pc:spChg chg="mod">
          <ac:chgData name="Kawamura Takumi" userId="513e7a3d80341f72" providerId="LiveId" clId="{E3087A23-01FE-D544-8443-F56B670BFABA}" dt="2022-02-11T17:26:24.001" v="49" actId="207"/>
          <ac:spMkLst>
            <pc:docMk/>
            <pc:sldMk cId="916322529" sldId="378"/>
            <ac:spMk id="11" creationId="{59244DC9-870C-9146-88C3-86F081D22362}"/>
          </ac:spMkLst>
        </pc:spChg>
      </pc:sldChg>
      <pc:sldChg chg="modSp mod">
        <pc:chgData name="Kawamura Takumi" userId="513e7a3d80341f72" providerId="LiveId" clId="{E3087A23-01FE-D544-8443-F56B670BFABA}" dt="2022-02-11T17:26:28.358" v="50" actId="207"/>
        <pc:sldMkLst>
          <pc:docMk/>
          <pc:sldMk cId="382933310" sldId="380"/>
        </pc:sldMkLst>
        <pc:spChg chg="mod">
          <ac:chgData name="Kawamura Takumi" userId="513e7a3d80341f72" providerId="LiveId" clId="{E3087A23-01FE-D544-8443-F56B670BFABA}" dt="2022-02-11T17:26:28.358" v="50" actId="207"/>
          <ac:spMkLst>
            <pc:docMk/>
            <pc:sldMk cId="382933310" sldId="380"/>
            <ac:spMk id="13" creationId="{9E2FFE42-F612-D545-9921-E5FF78F62BE6}"/>
          </ac:spMkLst>
        </pc:spChg>
        <pc:spChg chg="mod">
          <ac:chgData name="Kawamura Takumi" userId="513e7a3d80341f72" providerId="LiveId" clId="{E3087A23-01FE-D544-8443-F56B670BFABA}" dt="2022-02-11T17:25:23.883" v="39" actId="207"/>
          <ac:spMkLst>
            <pc:docMk/>
            <pc:sldMk cId="382933310" sldId="380"/>
            <ac:spMk id="15" creationId="{C7689D25-9B74-EC4F-A5FE-C4AD7882F667}"/>
          </ac:spMkLst>
        </pc:spChg>
      </pc:sldChg>
      <pc:sldChg chg="addSp modSp mod">
        <pc:chgData name="Kawamura Takumi" userId="513e7a3d80341f72" providerId="LiveId" clId="{E3087A23-01FE-D544-8443-F56B670BFABA}" dt="2022-02-11T17:27:28.165" v="58" actId="1076"/>
        <pc:sldMkLst>
          <pc:docMk/>
          <pc:sldMk cId="2048091226" sldId="381"/>
        </pc:sldMkLst>
        <pc:spChg chg="mod">
          <ac:chgData name="Kawamura Takumi" userId="513e7a3d80341f72" providerId="LiveId" clId="{E3087A23-01FE-D544-8443-F56B670BFABA}" dt="2022-02-11T17:27:22.180" v="57" actId="1076"/>
          <ac:spMkLst>
            <pc:docMk/>
            <pc:sldMk cId="2048091226" sldId="381"/>
            <ac:spMk id="15" creationId="{F15C681F-B3D0-6843-A3F5-9E25F1E61943}"/>
          </ac:spMkLst>
        </pc:spChg>
        <pc:spChg chg="add mod">
          <ac:chgData name="Kawamura Takumi" userId="513e7a3d80341f72" providerId="LiveId" clId="{E3087A23-01FE-D544-8443-F56B670BFABA}" dt="2022-02-11T17:27:28.165" v="58" actId="1076"/>
          <ac:spMkLst>
            <pc:docMk/>
            <pc:sldMk cId="2048091226" sldId="381"/>
            <ac:spMk id="16" creationId="{A371679F-954D-1E44-BC60-4CA07CDD7F1D}"/>
          </ac:spMkLst>
        </pc:spChg>
      </pc:sldChg>
      <pc:sldChg chg="modSp mod">
        <pc:chgData name="Kawamura Takumi" userId="513e7a3d80341f72" providerId="LiveId" clId="{E3087A23-01FE-D544-8443-F56B670BFABA}" dt="2022-02-11T17:26:40.328" v="52" actId="207"/>
        <pc:sldMkLst>
          <pc:docMk/>
          <pc:sldMk cId="286537205" sldId="390"/>
        </pc:sldMkLst>
        <pc:spChg chg="mod">
          <ac:chgData name="Kawamura Takumi" userId="513e7a3d80341f72" providerId="LiveId" clId="{E3087A23-01FE-D544-8443-F56B670BFABA}" dt="2022-02-11T17:25:51.829" v="44" actId="207"/>
          <ac:spMkLst>
            <pc:docMk/>
            <pc:sldMk cId="286537205" sldId="390"/>
            <ac:spMk id="15" creationId="{35DD929C-4B8E-974D-8F73-418B4C31DFC0}"/>
          </ac:spMkLst>
        </pc:spChg>
        <pc:spChg chg="mod">
          <ac:chgData name="Kawamura Takumi" userId="513e7a3d80341f72" providerId="LiveId" clId="{E3087A23-01FE-D544-8443-F56B670BFABA}" dt="2022-02-11T17:26:40.328" v="52" actId="207"/>
          <ac:spMkLst>
            <pc:docMk/>
            <pc:sldMk cId="286537205" sldId="390"/>
            <ac:spMk id="20" creationId="{62FE82FB-D8F3-7541-87AA-D94321951C65}"/>
          </ac:spMkLst>
        </pc:spChg>
      </pc:sldChg>
      <pc:sldChg chg="modSp del mod">
        <pc:chgData name="Kawamura Takumi" userId="513e7a3d80341f72" providerId="LiveId" clId="{E3087A23-01FE-D544-8443-F56B670BFABA}" dt="2022-02-11T17:37:14.757" v="101" actId="2696"/>
        <pc:sldMkLst>
          <pc:docMk/>
          <pc:sldMk cId="4185801833" sldId="398"/>
        </pc:sldMkLst>
        <pc:spChg chg="mod">
          <ac:chgData name="Kawamura Takumi" userId="513e7a3d80341f72" providerId="LiveId" clId="{E3087A23-01FE-D544-8443-F56B670BFABA}" dt="2022-02-11T17:24:27.699" v="37" actId="207"/>
          <ac:spMkLst>
            <pc:docMk/>
            <pc:sldMk cId="4185801833" sldId="398"/>
            <ac:spMk id="6" creationId="{C806EAE7-976A-9F4E-A6BB-189F0B33437F}"/>
          </ac:spMkLst>
        </pc:spChg>
        <pc:spChg chg="mod">
          <ac:chgData name="Kawamura Takumi" userId="513e7a3d80341f72" providerId="LiveId" clId="{E3087A23-01FE-D544-8443-F56B670BFABA}" dt="2022-02-11T17:32:50.234" v="97" actId="1076"/>
          <ac:spMkLst>
            <pc:docMk/>
            <pc:sldMk cId="4185801833" sldId="398"/>
            <ac:spMk id="18" creationId="{C77F0999-8158-9242-8925-45D3FB8CAAF0}"/>
          </ac:spMkLst>
        </pc:spChg>
      </pc:sldChg>
      <pc:sldChg chg="modSp mod">
        <pc:chgData name="Kawamura Takumi" userId="513e7a3d80341f72" providerId="LiveId" clId="{E3087A23-01FE-D544-8443-F56B670BFABA}" dt="2022-02-11T17:26:32.566" v="51" actId="207"/>
        <pc:sldMkLst>
          <pc:docMk/>
          <pc:sldMk cId="1457379949" sldId="399"/>
        </pc:sldMkLst>
        <pc:spChg chg="mod">
          <ac:chgData name="Kawamura Takumi" userId="513e7a3d80341f72" providerId="LiveId" clId="{E3087A23-01FE-D544-8443-F56B670BFABA}" dt="2022-02-11T17:25:42.052" v="42" actId="207"/>
          <ac:spMkLst>
            <pc:docMk/>
            <pc:sldMk cId="1457379949" sldId="399"/>
            <ac:spMk id="14" creationId="{708CF0F7-41AC-0447-9B28-D54E3828AE80}"/>
          </ac:spMkLst>
        </pc:spChg>
        <pc:spChg chg="mod">
          <ac:chgData name="Kawamura Takumi" userId="513e7a3d80341f72" providerId="LiveId" clId="{E3087A23-01FE-D544-8443-F56B670BFABA}" dt="2022-02-11T17:26:32.566" v="51" actId="207"/>
          <ac:spMkLst>
            <pc:docMk/>
            <pc:sldMk cId="1457379949" sldId="399"/>
            <ac:spMk id="15" creationId="{20062201-1C16-D948-9528-56A7C95C9045}"/>
          </ac:spMkLst>
        </pc:spChg>
      </pc:sldChg>
      <pc:sldChg chg="modSp mod">
        <pc:chgData name="Kawamura Takumi" userId="513e7a3d80341f72" providerId="LiveId" clId="{E3087A23-01FE-D544-8443-F56B670BFABA}" dt="2022-02-11T17:27:41.474" v="59" actId="207"/>
        <pc:sldMkLst>
          <pc:docMk/>
          <pc:sldMk cId="3010538819" sldId="407"/>
        </pc:sldMkLst>
        <pc:spChg chg="mod">
          <ac:chgData name="Kawamura Takumi" userId="513e7a3d80341f72" providerId="LiveId" clId="{E3087A23-01FE-D544-8443-F56B670BFABA}" dt="2022-02-11T17:26:07.377" v="48" actId="207"/>
          <ac:spMkLst>
            <pc:docMk/>
            <pc:sldMk cId="3010538819" sldId="407"/>
            <ac:spMk id="9" creationId="{875659BE-9361-7C40-84BD-9FE0E0353F51}"/>
          </ac:spMkLst>
        </pc:spChg>
        <pc:spChg chg="mod">
          <ac:chgData name="Kawamura Takumi" userId="513e7a3d80341f72" providerId="LiveId" clId="{E3087A23-01FE-D544-8443-F56B670BFABA}" dt="2022-02-11T17:27:41.474" v="59" actId="207"/>
          <ac:spMkLst>
            <pc:docMk/>
            <pc:sldMk cId="3010538819" sldId="407"/>
            <ac:spMk id="32" creationId="{7DA7C921-76D5-4A4D-BA7C-E5CB331911D4}"/>
          </ac:spMkLst>
        </pc:spChg>
      </pc:sldChg>
      <pc:sldChg chg="addSp delSp modSp add mod delAnim modAnim">
        <pc:chgData name="Kawamura Takumi" userId="513e7a3d80341f72" providerId="LiveId" clId="{E3087A23-01FE-D544-8443-F56B670BFABA}" dt="2022-02-11T17:33:09.124" v="99" actId="1076"/>
        <pc:sldMkLst>
          <pc:docMk/>
          <pc:sldMk cId="173282502" sldId="408"/>
        </pc:sldMkLst>
        <pc:spChg chg="mod">
          <ac:chgData name="Kawamura Takumi" userId="513e7a3d80341f72" providerId="LiveId" clId="{E3087A23-01FE-D544-8443-F56B670BFABA}" dt="2022-02-11T17:30:24.165" v="87" actId="1076"/>
          <ac:spMkLst>
            <pc:docMk/>
            <pc:sldMk cId="173282502" sldId="408"/>
            <ac:spMk id="5" creationId="{2B7697B6-F631-DB47-A76D-522FAAA59AB9}"/>
          </ac:spMkLst>
        </pc:spChg>
        <pc:spChg chg="mod">
          <ac:chgData name="Kawamura Takumi" userId="513e7a3d80341f72" providerId="LiveId" clId="{E3087A23-01FE-D544-8443-F56B670BFABA}" dt="2022-02-11T17:30:24.165" v="87" actId="1076"/>
          <ac:spMkLst>
            <pc:docMk/>
            <pc:sldMk cId="173282502" sldId="408"/>
            <ac:spMk id="6" creationId="{C806EAE7-976A-9F4E-A6BB-189F0B33437F}"/>
          </ac:spMkLst>
        </pc:spChg>
        <pc:spChg chg="mod">
          <ac:chgData name="Kawamura Takumi" userId="513e7a3d80341f72" providerId="LiveId" clId="{E3087A23-01FE-D544-8443-F56B670BFABA}" dt="2022-02-11T17:30:24.165" v="87" actId="1076"/>
          <ac:spMkLst>
            <pc:docMk/>
            <pc:sldMk cId="173282502" sldId="408"/>
            <ac:spMk id="7" creationId="{696D00F5-CA2C-F84D-933E-BC1CB55E0503}"/>
          </ac:spMkLst>
        </pc:spChg>
        <pc:spChg chg="mod">
          <ac:chgData name="Kawamura Takumi" userId="513e7a3d80341f72" providerId="LiveId" clId="{E3087A23-01FE-D544-8443-F56B670BFABA}" dt="2022-02-11T17:30:24.165" v="87" actId="1076"/>
          <ac:spMkLst>
            <pc:docMk/>
            <pc:sldMk cId="173282502" sldId="408"/>
            <ac:spMk id="10" creationId="{DE2E7F40-81B6-4241-B305-5CBB9AE33196}"/>
          </ac:spMkLst>
        </pc:spChg>
        <pc:spChg chg="mod topLvl">
          <ac:chgData name="Kawamura Takumi" userId="513e7a3d80341f72" providerId="LiveId" clId="{E3087A23-01FE-D544-8443-F56B670BFABA}" dt="2022-02-11T17:31:53.882" v="93" actId="338"/>
          <ac:spMkLst>
            <pc:docMk/>
            <pc:sldMk cId="173282502" sldId="408"/>
            <ac:spMk id="14" creationId="{905CD2C9-6A85-C646-A59C-D68EB9265BBC}"/>
          </ac:spMkLst>
        </pc:spChg>
        <pc:spChg chg="mod topLvl">
          <ac:chgData name="Kawamura Takumi" userId="513e7a3d80341f72" providerId="LiveId" clId="{E3087A23-01FE-D544-8443-F56B670BFABA}" dt="2022-02-11T17:31:53.882" v="93" actId="338"/>
          <ac:spMkLst>
            <pc:docMk/>
            <pc:sldMk cId="173282502" sldId="408"/>
            <ac:spMk id="15" creationId="{63AC94BB-0EC9-184C-BC4C-ADDE81937B8C}"/>
          </ac:spMkLst>
        </pc:spChg>
        <pc:spChg chg="mod">
          <ac:chgData name="Kawamura Takumi" userId="513e7a3d80341f72" providerId="LiveId" clId="{E3087A23-01FE-D544-8443-F56B670BFABA}" dt="2022-02-11T17:33:02.093" v="98" actId="1076"/>
          <ac:spMkLst>
            <pc:docMk/>
            <pc:sldMk cId="173282502" sldId="408"/>
            <ac:spMk id="18" creationId="{C77F0999-8158-9242-8925-45D3FB8CAAF0}"/>
          </ac:spMkLst>
        </pc:spChg>
        <pc:spChg chg="mod">
          <ac:chgData name="Kawamura Takumi" userId="513e7a3d80341f72" providerId="LiveId" clId="{E3087A23-01FE-D544-8443-F56B670BFABA}" dt="2022-02-11T17:30:24.165" v="87" actId="1076"/>
          <ac:spMkLst>
            <pc:docMk/>
            <pc:sldMk cId="173282502" sldId="408"/>
            <ac:spMk id="19" creationId="{AAEA797C-7A2D-0640-842B-B9C219E2E86A}"/>
          </ac:spMkLst>
        </pc:spChg>
        <pc:spChg chg="mod">
          <ac:chgData name="Kawamura Takumi" userId="513e7a3d80341f72" providerId="LiveId" clId="{E3087A23-01FE-D544-8443-F56B670BFABA}" dt="2022-02-11T17:33:09.124" v="99" actId="1076"/>
          <ac:spMkLst>
            <pc:docMk/>
            <pc:sldMk cId="173282502" sldId="408"/>
            <ac:spMk id="20" creationId="{66F5702B-398E-994F-B6D4-924F0CFC396E}"/>
          </ac:spMkLst>
        </pc:spChg>
        <pc:grpChg chg="add del mod">
          <ac:chgData name="Kawamura Takumi" userId="513e7a3d80341f72" providerId="LiveId" clId="{E3087A23-01FE-D544-8443-F56B670BFABA}" dt="2022-02-11T17:31:31.940" v="91" actId="165"/>
          <ac:grpSpMkLst>
            <pc:docMk/>
            <pc:sldMk cId="173282502" sldId="408"/>
            <ac:grpSpMk id="24" creationId="{2AD4ADF8-AED4-464B-BB07-6B644871B2C4}"/>
          </ac:grpSpMkLst>
        </pc:grpChg>
        <pc:grpChg chg="add del">
          <ac:chgData name="Kawamura Takumi" userId="513e7a3d80341f72" providerId="LiveId" clId="{E3087A23-01FE-D544-8443-F56B670BFABA}" dt="2022-02-11T17:31:53.882" v="93" actId="338"/>
          <ac:grpSpMkLst>
            <pc:docMk/>
            <pc:sldMk cId="173282502" sldId="408"/>
            <ac:grpSpMk id="26" creationId="{A2FB23AB-7286-9E43-A0F0-8A497031141E}"/>
          </ac:grpSpMkLst>
        </pc:grpChg>
        <pc:grpChg chg="add">
          <ac:chgData name="Kawamura Takumi" userId="513e7a3d80341f72" providerId="LiveId" clId="{E3087A23-01FE-D544-8443-F56B670BFABA}" dt="2022-02-11T17:31:56.991" v="94" actId="164"/>
          <ac:grpSpMkLst>
            <pc:docMk/>
            <pc:sldMk cId="173282502" sldId="408"/>
            <ac:grpSpMk id="27" creationId="{698D9502-7922-D345-BAC3-69DC8C49780F}"/>
          </ac:grpSpMkLst>
        </pc:grpChg>
        <pc:picChg chg="mod">
          <ac:chgData name="Kawamura Takumi" userId="513e7a3d80341f72" providerId="LiveId" clId="{E3087A23-01FE-D544-8443-F56B670BFABA}" dt="2022-02-11T17:30:24.165" v="87" actId="1076"/>
          <ac:picMkLst>
            <pc:docMk/>
            <pc:sldMk cId="173282502" sldId="408"/>
            <ac:picMk id="9" creationId="{C13A9AEE-1E92-5C45-9CC1-0926802220D5}"/>
          </ac:picMkLst>
        </pc:picChg>
        <pc:cxnChg chg="mod">
          <ac:chgData name="Kawamura Takumi" userId="513e7a3d80341f72" providerId="LiveId" clId="{E3087A23-01FE-D544-8443-F56B670BFABA}" dt="2022-02-11T17:30:24.165" v="87" actId="1076"/>
          <ac:cxnSpMkLst>
            <pc:docMk/>
            <pc:sldMk cId="173282502" sldId="408"/>
            <ac:cxnSpMk id="8" creationId="{DD9C19CE-9606-8F4B-8143-63098D05AABF}"/>
          </ac:cxnSpMkLst>
        </pc:cxnChg>
        <pc:cxnChg chg="mod">
          <ac:chgData name="Kawamura Takumi" userId="513e7a3d80341f72" providerId="LiveId" clId="{E3087A23-01FE-D544-8443-F56B670BFABA}" dt="2022-02-11T17:30:29.901" v="88" actId="14100"/>
          <ac:cxnSpMkLst>
            <pc:docMk/>
            <pc:sldMk cId="173282502" sldId="408"/>
            <ac:cxnSpMk id="12" creationId="{5FC09586-5E23-BE45-AF17-BF3FA064C7D5}"/>
          </ac:cxnSpMkLst>
        </pc:cxnChg>
      </pc:sldChg>
    </pc:docChg>
  </pc:docChgLst>
  <pc:docChgLst>
    <pc:chgData name="Kawamura Takumi" userId="513e7a3d80341f72" providerId="LiveId" clId="{27D3ACC3-7FA0-FE40-91E5-C3722949F215}"/>
    <pc:docChg chg="undo custSel addSld delSld modSld">
      <pc:chgData name="Kawamura Takumi" userId="513e7a3d80341f72" providerId="LiveId" clId="{27D3ACC3-7FA0-FE40-91E5-C3722949F215}" dt="2022-02-10T18:50:39.872" v="2638" actId="2084"/>
      <pc:docMkLst>
        <pc:docMk/>
      </pc:docMkLst>
      <pc:sldChg chg="add del">
        <pc:chgData name="Kawamura Takumi" userId="513e7a3d80341f72" providerId="LiveId" clId="{27D3ACC3-7FA0-FE40-91E5-C3722949F215}" dt="2022-02-10T15:57:32.774" v="566" actId="2696"/>
        <pc:sldMkLst>
          <pc:docMk/>
          <pc:sldMk cId="3485735328" sldId="347"/>
        </pc:sldMkLst>
      </pc:sldChg>
      <pc:sldChg chg="modSp mod modNotesTx">
        <pc:chgData name="Kawamura Takumi" userId="513e7a3d80341f72" providerId="LiveId" clId="{27D3ACC3-7FA0-FE40-91E5-C3722949F215}" dt="2022-02-10T18:46:23.371" v="2579" actId="20577"/>
        <pc:sldMkLst>
          <pc:docMk/>
          <pc:sldMk cId="640888879" sldId="374"/>
        </pc:sldMkLst>
        <pc:spChg chg="mod">
          <ac:chgData name="Kawamura Takumi" userId="513e7a3d80341f72" providerId="LiveId" clId="{27D3ACC3-7FA0-FE40-91E5-C3722949F215}" dt="2022-02-10T18:46:23.371" v="2579" actId="20577"/>
          <ac:spMkLst>
            <pc:docMk/>
            <pc:sldMk cId="640888879" sldId="374"/>
            <ac:spMk id="3" creationId="{DFF7B8AB-CF46-164A-82FF-439DEFFC1A07}"/>
          </ac:spMkLst>
        </pc:spChg>
      </pc:sldChg>
      <pc:sldChg chg="modSp del mod modNotesTx">
        <pc:chgData name="Kawamura Takumi" userId="513e7a3d80341f72" providerId="LiveId" clId="{27D3ACC3-7FA0-FE40-91E5-C3722949F215}" dt="2022-02-10T15:50:48.562" v="420" actId="2696"/>
        <pc:sldMkLst>
          <pc:docMk/>
          <pc:sldMk cId="3459827365" sldId="375"/>
        </pc:sldMkLst>
        <pc:spChg chg="mod">
          <ac:chgData name="Kawamura Takumi" userId="513e7a3d80341f72" providerId="LiveId" clId="{27D3ACC3-7FA0-FE40-91E5-C3722949F215}" dt="2022-02-10T15:30:27.455" v="140" actId="207"/>
          <ac:spMkLst>
            <pc:docMk/>
            <pc:sldMk cId="3459827365" sldId="375"/>
            <ac:spMk id="3" creationId="{8925CD2F-719E-E24E-8CB3-2509E891E490}"/>
          </ac:spMkLst>
        </pc:spChg>
      </pc:sldChg>
      <pc:sldChg chg="delSp modSp mod">
        <pc:chgData name="Kawamura Takumi" userId="513e7a3d80341f72" providerId="LiveId" clId="{27D3ACC3-7FA0-FE40-91E5-C3722949F215}" dt="2022-02-10T15:44:02.220" v="281" actId="14100"/>
        <pc:sldMkLst>
          <pc:docMk/>
          <pc:sldMk cId="2125438842" sldId="376"/>
        </pc:sldMkLst>
        <pc:spChg chg="mod">
          <ac:chgData name="Kawamura Takumi" userId="513e7a3d80341f72" providerId="LiveId" clId="{27D3ACC3-7FA0-FE40-91E5-C3722949F215}" dt="2022-02-10T15:43:55.934" v="280" actId="14"/>
          <ac:spMkLst>
            <pc:docMk/>
            <pc:sldMk cId="2125438842" sldId="376"/>
            <ac:spMk id="3" creationId="{9CEAB2B7-8648-2045-8B58-AB8167DC6BF4}"/>
          </ac:spMkLst>
        </pc:spChg>
        <pc:spChg chg="del">
          <ac:chgData name="Kawamura Takumi" userId="513e7a3d80341f72" providerId="LiveId" clId="{27D3ACC3-7FA0-FE40-91E5-C3722949F215}" dt="2022-02-10T15:41:15.541" v="206" actId="478"/>
          <ac:spMkLst>
            <pc:docMk/>
            <pc:sldMk cId="2125438842" sldId="376"/>
            <ac:spMk id="14" creationId="{236F9E19-7F30-8E46-93DE-9D5931D92F28}"/>
          </ac:spMkLst>
        </pc:spChg>
        <pc:spChg chg="mod">
          <ac:chgData name="Kawamura Takumi" userId="513e7a3d80341f72" providerId="LiveId" clId="{27D3ACC3-7FA0-FE40-91E5-C3722949F215}" dt="2022-02-10T15:41:08.616" v="205" actId="207"/>
          <ac:spMkLst>
            <pc:docMk/>
            <pc:sldMk cId="2125438842" sldId="376"/>
            <ac:spMk id="15" creationId="{AF2DEC9C-BA4B-8641-A86F-C46C2D163D68}"/>
          </ac:spMkLst>
        </pc:spChg>
        <pc:picChg chg="mod">
          <ac:chgData name="Kawamura Takumi" userId="513e7a3d80341f72" providerId="LiveId" clId="{27D3ACC3-7FA0-FE40-91E5-C3722949F215}" dt="2022-02-10T15:44:02.220" v="281" actId="14100"/>
          <ac:picMkLst>
            <pc:docMk/>
            <pc:sldMk cId="2125438842" sldId="376"/>
            <ac:picMk id="5" creationId="{900ADC13-52A7-494A-9022-3770000CE127}"/>
          </ac:picMkLst>
        </pc:picChg>
      </pc:sldChg>
      <pc:sldChg chg="addSp delSp modSp mod modNotesTx">
        <pc:chgData name="Kawamura Takumi" userId="513e7a3d80341f72" providerId="LiveId" clId="{27D3ACC3-7FA0-FE40-91E5-C3722949F215}" dt="2022-02-10T16:46:22.344" v="947" actId="20577"/>
        <pc:sldMkLst>
          <pc:docMk/>
          <pc:sldMk cId="3778466629" sldId="377"/>
        </pc:sldMkLst>
        <pc:spChg chg="mod">
          <ac:chgData name="Kawamura Takumi" userId="513e7a3d80341f72" providerId="LiveId" clId="{27D3ACC3-7FA0-FE40-91E5-C3722949F215}" dt="2022-02-10T15:44:38.232" v="307" actId="404"/>
          <ac:spMkLst>
            <pc:docMk/>
            <pc:sldMk cId="3778466629" sldId="377"/>
            <ac:spMk id="2" creationId="{B5BFCDED-C308-574A-BE60-ACFF03617CF5}"/>
          </ac:spMkLst>
        </pc:spChg>
        <pc:spChg chg="mod">
          <ac:chgData name="Kawamura Takumi" userId="513e7a3d80341f72" providerId="LiveId" clId="{27D3ACC3-7FA0-FE40-91E5-C3722949F215}" dt="2022-02-10T15:46:06.548" v="343" actId="20577"/>
          <ac:spMkLst>
            <pc:docMk/>
            <pc:sldMk cId="3778466629" sldId="377"/>
            <ac:spMk id="3" creationId="{7F37B613-7867-0244-8FC9-532C51017FED}"/>
          </ac:spMkLst>
        </pc:spChg>
        <pc:spChg chg="mod">
          <ac:chgData name="Kawamura Takumi" userId="513e7a3d80341f72" providerId="LiveId" clId="{27D3ACC3-7FA0-FE40-91E5-C3722949F215}" dt="2022-02-10T15:50:00.616" v="414" actId="14100"/>
          <ac:spMkLst>
            <pc:docMk/>
            <pc:sldMk cId="3778466629" sldId="377"/>
            <ac:spMk id="7" creationId="{AB99A1D9-6C1B-7E4E-BE72-FF71FE504758}"/>
          </ac:spMkLst>
        </pc:spChg>
        <pc:spChg chg="mod">
          <ac:chgData name="Kawamura Takumi" userId="513e7a3d80341f72" providerId="LiveId" clId="{27D3ACC3-7FA0-FE40-91E5-C3722949F215}" dt="2022-02-10T15:49:46.012" v="412" actId="1076"/>
          <ac:spMkLst>
            <pc:docMk/>
            <pc:sldMk cId="3778466629" sldId="377"/>
            <ac:spMk id="8" creationId="{708C47E6-DEC3-6948-82C6-EDAB0F62018E}"/>
          </ac:spMkLst>
        </pc:spChg>
        <pc:spChg chg="mod">
          <ac:chgData name="Kawamura Takumi" userId="513e7a3d80341f72" providerId="LiveId" clId="{27D3ACC3-7FA0-FE40-91E5-C3722949F215}" dt="2022-02-10T15:49:52.042" v="413" actId="1076"/>
          <ac:spMkLst>
            <pc:docMk/>
            <pc:sldMk cId="3778466629" sldId="377"/>
            <ac:spMk id="9" creationId="{B125B796-BC3E-8649-A2D0-996871E3071A}"/>
          </ac:spMkLst>
        </pc:spChg>
        <pc:spChg chg="mod">
          <ac:chgData name="Kawamura Takumi" userId="513e7a3d80341f72" providerId="LiveId" clId="{27D3ACC3-7FA0-FE40-91E5-C3722949F215}" dt="2022-02-10T15:49:52.042" v="413" actId="1076"/>
          <ac:spMkLst>
            <pc:docMk/>
            <pc:sldMk cId="3778466629" sldId="377"/>
            <ac:spMk id="10" creationId="{46E16EAC-4C37-E041-83C1-FB01FDD98DF9}"/>
          </ac:spMkLst>
        </pc:spChg>
        <pc:spChg chg="mod">
          <ac:chgData name="Kawamura Takumi" userId="513e7a3d80341f72" providerId="LiveId" clId="{27D3ACC3-7FA0-FE40-91E5-C3722949F215}" dt="2022-02-10T15:49:46.012" v="412" actId="1076"/>
          <ac:spMkLst>
            <pc:docMk/>
            <pc:sldMk cId="3778466629" sldId="377"/>
            <ac:spMk id="12" creationId="{900658B8-77CD-EC4B-868D-473966B4169C}"/>
          </ac:spMkLst>
        </pc:spChg>
        <pc:spChg chg="mod">
          <ac:chgData name="Kawamura Takumi" userId="513e7a3d80341f72" providerId="LiveId" clId="{27D3ACC3-7FA0-FE40-91E5-C3722949F215}" dt="2022-02-10T15:50:09.186" v="416" actId="1076"/>
          <ac:spMkLst>
            <pc:docMk/>
            <pc:sldMk cId="3778466629" sldId="377"/>
            <ac:spMk id="13" creationId="{9E78FD80-2B9D-8645-AB4A-96D2CC54A7A8}"/>
          </ac:spMkLst>
        </pc:spChg>
        <pc:spChg chg="del">
          <ac:chgData name="Kawamura Takumi" userId="513e7a3d80341f72" providerId="LiveId" clId="{27D3ACC3-7FA0-FE40-91E5-C3722949F215}" dt="2022-02-10T15:46:22.884" v="344" actId="478"/>
          <ac:spMkLst>
            <pc:docMk/>
            <pc:sldMk cId="3778466629" sldId="377"/>
            <ac:spMk id="15" creationId="{4D51B160-2CA2-D74A-83FA-9B1766C37985}"/>
          </ac:spMkLst>
        </pc:spChg>
        <pc:spChg chg="add del mod">
          <ac:chgData name="Kawamura Takumi" userId="513e7a3d80341f72" providerId="LiveId" clId="{27D3ACC3-7FA0-FE40-91E5-C3722949F215}" dt="2022-02-10T15:48:00.736" v="373" actId="478"/>
          <ac:spMkLst>
            <pc:docMk/>
            <pc:sldMk cId="3778466629" sldId="377"/>
            <ac:spMk id="19" creationId="{B9D5F326-2878-8248-B80B-753033ACBE05}"/>
          </ac:spMkLst>
        </pc:spChg>
        <pc:spChg chg="add del mod">
          <ac:chgData name="Kawamura Takumi" userId="513e7a3d80341f72" providerId="LiveId" clId="{27D3ACC3-7FA0-FE40-91E5-C3722949F215}" dt="2022-02-10T15:48:54.647" v="393" actId="478"/>
          <ac:spMkLst>
            <pc:docMk/>
            <pc:sldMk cId="3778466629" sldId="377"/>
            <ac:spMk id="21" creationId="{B1C84B24-3BBD-ED4C-A489-3DC58C64FD47}"/>
          </ac:spMkLst>
        </pc:spChg>
        <pc:spChg chg="add mod">
          <ac:chgData name="Kawamura Takumi" userId="513e7a3d80341f72" providerId="LiveId" clId="{27D3ACC3-7FA0-FE40-91E5-C3722949F215}" dt="2022-02-10T15:50:04.473" v="415" actId="1076"/>
          <ac:spMkLst>
            <pc:docMk/>
            <pc:sldMk cId="3778466629" sldId="377"/>
            <ac:spMk id="22" creationId="{5C3F3A05-6476-C343-9A1F-9576BAD745A2}"/>
          </ac:spMkLst>
        </pc:spChg>
        <pc:picChg chg="mod">
          <ac:chgData name="Kawamura Takumi" userId="513e7a3d80341f72" providerId="LiveId" clId="{27D3ACC3-7FA0-FE40-91E5-C3722949F215}" dt="2022-02-10T15:50:27.153" v="418" actId="14100"/>
          <ac:picMkLst>
            <pc:docMk/>
            <pc:sldMk cId="3778466629" sldId="377"/>
            <ac:picMk id="5" creationId="{6E8A624C-8131-DC47-AA90-0146C5E1D4F4}"/>
          </ac:picMkLst>
        </pc:picChg>
        <pc:cxnChg chg="mod">
          <ac:chgData name="Kawamura Takumi" userId="513e7a3d80341f72" providerId="LiveId" clId="{27D3ACC3-7FA0-FE40-91E5-C3722949F215}" dt="2022-02-10T15:50:12.449" v="417" actId="14100"/>
          <ac:cxnSpMkLst>
            <pc:docMk/>
            <pc:sldMk cId="3778466629" sldId="377"/>
            <ac:cxnSpMk id="11" creationId="{2B9ED702-BD9F-F24C-80A6-3F213CC88404}"/>
          </ac:cxnSpMkLst>
        </pc:cxnChg>
        <pc:cxnChg chg="del mod">
          <ac:chgData name="Kawamura Takumi" userId="513e7a3d80341f72" providerId="LiveId" clId="{27D3ACC3-7FA0-FE40-91E5-C3722949F215}" dt="2022-02-10T15:46:25.873" v="345" actId="478"/>
          <ac:cxnSpMkLst>
            <pc:docMk/>
            <pc:sldMk cId="3778466629" sldId="377"/>
            <ac:cxnSpMk id="14" creationId="{780BC9CB-D3EA-1443-98ED-89E772ADE19C}"/>
          </ac:cxnSpMkLst>
        </pc:cxnChg>
      </pc:sldChg>
      <pc:sldChg chg="modSp mod">
        <pc:chgData name="Kawamura Takumi" userId="513e7a3d80341f72" providerId="LiveId" clId="{27D3ACC3-7FA0-FE40-91E5-C3722949F215}" dt="2022-02-10T15:51:30.092" v="455" actId="20577"/>
        <pc:sldMkLst>
          <pc:docMk/>
          <pc:sldMk cId="916322529" sldId="378"/>
        </pc:sldMkLst>
        <pc:spChg chg="mod">
          <ac:chgData name="Kawamura Takumi" userId="513e7a3d80341f72" providerId="LiveId" clId="{27D3ACC3-7FA0-FE40-91E5-C3722949F215}" dt="2022-02-10T15:51:30.092" v="455" actId="20577"/>
          <ac:spMkLst>
            <pc:docMk/>
            <pc:sldMk cId="916322529" sldId="378"/>
            <ac:spMk id="3" creationId="{A1634C8C-BFE1-E340-885D-78B82984C846}"/>
          </ac:spMkLst>
        </pc:spChg>
      </pc:sldChg>
      <pc:sldChg chg="modNotesTx">
        <pc:chgData name="Kawamura Takumi" userId="513e7a3d80341f72" providerId="LiveId" clId="{27D3ACC3-7FA0-FE40-91E5-C3722949F215}" dt="2022-02-10T16:38:57.299" v="853" actId="20577"/>
        <pc:sldMkLst>
          <pc:docMk/>
          <pc:sldMk cId="2048091226" sldId="381"/>
        </pc:sldMkLst>
      </pc:sldChg>
      <pc:sldChg chg="modSp mod modNotesTx">
        <pc:chgData name="Kawamura Takumi" userId="513e7a3d80341f72" providerId="LiveId" clId="{27D3ACC3-7FA0-FE40-91E5-C3722949F215}" dt="2022-02-10T18:50:39.872" v="2638" actId="2084"/>
        <pc:sldMkLst>
          <pc:docMk/>
          <pc:sldMk cId="1570439147" sldId="382"/>
        </pc:sldMkLst>
        <pc:spChg chg="mod">
          <ac:chgData name="Kawamura Takumi" userId="513e7a3d80341f72" providerId="LiveId" clId="{27D3ACC3-7FA0-FE40-91E5-C3722949F215}" dt="2022-02-10T18:19:08.593" v="1803" actId="1076"/>
          <ac:spMkLst>
            <pc:docMk/>
            <pc:sldMk cId="1570439147" sldId="382"/>
            <ac:spMk id="11" creationId="{631AC2C3-34C8-ED4A-96D4-A7915E082DC4}"/>
          </ac:spMkLst>
        </pc:spChg>
        <pc:spChg chg="mod">
          <ac:chgData name="Kawamura Takumi" userId="513e7a3d80341f72" providerId="LiveId" clId="{27D3ACC3-7FA0-FE40-91E5-C3722949F215}" dt="2022-02-10T18:19:30.126" v="1807" actId="1076"/>
          <ac:spMkLst>
            <pc:docMk/>
            <pc:sldMk cId="1570439147" sldId="382"/>
            <ac:spMk id="12" creationId="{790DCD68-9E79-594E-940D-00E15AAFED35}"/>
          </ac:spMkLst>
        </pc:spChg>
        <pc:spChg chg="mod">
          <ac:chgData name="Kawamura Takumi" userId="513e7a3d80341f72" providerId="LiveId" clId="{27D3ACC3-7FA0-FE40-91E5-C3722949F215}" dt="2022-02-10T18:19:25.920" v="1806" actId="1076"/>
          <ac:spMkLst>
            <pc:docMk/>
            <pc:sldMk cId="1570439147" sldId="382"/>
            <ac:spMk id="20" creationId="{46F99A7D-E461-5847-BB55-A9A4C82F4644}"/>
          </ac:spMkLst>
        </pc:spChg>
        <pc:graphicFrameChg chg="mod modGraphic">
          <ac:chgData name="Kawamura Takumi" userId="513e7a3d80341f72" providerId="LiveId" clId="{27D3ACC3-7FA0-FE40-91E5-C3722949F215}" dt="2022-02-10T18:50:39.872" v="2638" actId="2084"/>
          <ac:graphicFrameMkLst>
            <pc:docMk/>
            <pc:sldMk cId="1570439147" sldId="382"/>
            <ac:graphicFrameMk id="21" creationId="{1C59660C-0FC0-3746-ACB3-39F6D63DBF06}"/>
          </ac:graphicFrameMkLst>
        </pc:graphicFrameChg>
        <pc:cxnChg chg="mod">
          <ac:chgData name="Kawamura Takumi" userId="513e7a3d80341f72" providerId="LiveId" clId="{27D3ACC3-7FA0-FE40-91E5-C3722949F215}" dt="2022-02-10T18:19:25.920" v="1806" actId="1076"/>
          <ac:cxnSpMkLst>
            <pc:docMk/>
            <pc:sldMk cId="1570439147" sldId="382"/>
            <ac:cxnSpMk id="10" creationId="{7F7A41B0-AE2C-4B4A-AC17-B473D6FFAEF4}"/>
          </ac:cxnSpMkLst>
        </pc:cxnChg>
        <pc:cxnChg chg="mod">
          <ac:chgData name="Kawamura Takumi" userId="513e7a3d80341f72" providerId="LiveId" clId="{27D3ACC3-7FA0-FE40-91E5-C3722949F215}" dt="2022-02-10T18:19:25.920" v="1806" actId="1076"/>
          <ac:cxnSpMkLst>
            <pc:docMk/>
            <pc:sldMk cId="1570439147" sldId="382"/>
            <ac:cxnSpMk id="27" creationId="{9F7FC6F8-CEAC-0348-AB75-432AC60E9F6A}"/>
          </ac:cxnSpMkLst>
        </pc:cxnChg>
      </pc:sldChg>
      <pc:sldChg chg="delSp modSp mod delAnim modNotesTx">
        <pc:chgData name="Kawamura Takumi" userId="513e7a3d80341f72" providerId="LiveId" clId="{27D3ACC3-7FA0-FE40-91E5-C3722949F215}" dt="2022-02-10T16:42:22.596" v="858" actId="478"/>
        <pc:sldMkLst>
          <pc:docMk/>
          <pc:sldMk cId="2816042412" sldId="392"/>
        </pc:sldMkLst>
        <pc:spChg chg="del">
          <ac:chgData name="Kawamura Takumi" userId="513e7a3d80341f72" providerId="LiveId" clId="{27D3ACC3-7FA0-FE40-91E5-C3722949F215}" dt="2022-02-10T16:42:20.393" v="857" actId="478"/>
          <ac:spMkLst>
            <pc:docMk/>
            <pc:sldMk cId="2816042412" sldId="392"/>
            <ac:spMk id="16" creationId="{1D2CF36D-EB6D-A34A-98A0-0E39B23D2EE5}"/>
          </ac:spMkLst>
        </pc:spChg>
        <pc:cxnChg chg="del mod">
          <ac:chgData name="Kawamura Takumi" userId="513e7a3d80341f72" providerId="LiveId" clId="{27D3ACC3-7FA0-FE40-91E5-C3722949F215}" dt="2022-02-10T16:42:22.596" v="858" actId="478"/>
          <ac:cxnSpMkLst>
            <pc:docMk/>
            <pc:sldMk cId="2816042412" sldId="392"/>
            <ac:cxnSpMk id="27" creationId="{2CED7EA3-FAA2-A44D-B9E7-66347BCEC16D}"/>
          </ac:cxnSpMkLst>
        </pc:cxnChg>
      </pc:sldChg>
      <pc:sldChg chg="del">
        <pc:chgData name="Kawamura Takumi" userId="513e7a3d80341f72" providerId="LiveId" clId="{27D3ACC3-7FA0-FE40-91E5-C3722949F215}" dt="2022-02-10T16:45:04.555" v="874" actId="2696"/>
        <pc:sldMkLst>
          <pc:docMk/>
          <pc:sldMk cId="3967707260" sldId="394"/>
        </pc:sldMkLst>
      </pc:sldChg>
      <pc:sldChg chg="del">
        <pc:chgData name="Kawamura Takumi" userId="513e7a3d80341f72" providerId="LiveId" clId="{27D3ACC3-7FA0-FE40-91E5-C3722949F215}" dt="2022-02-10T17:04:48.188" v="1127" actId="2696"/>
        <pc:sldMkLst>
          <pc:docMk/>
          <pc:sldMk cId="3313062428" sldId="395"/>
        </pc:sldMkLst>
      </pc:sldChg>
      <pc:sldChg chg="del">
        <pc:chgData name="Kawamura Takumi" userId="513e7a3d80341f72" providerId="LiveId" clId="{27D3ACC3-7FA0-FE40-91E5-C3722949F215}" dt="2022-02-10T18:04:36.747" v="1513" actId="2696"/>
        <pc:sldMkLst>
          <pc:docMk/>
          <pc:sldMk cId="191922273" sldId="396"/>
        </pc:sldMkLst>
      </pc:sldChg>
      <pc:sldChg chg="del modAnim">
        <pc:chgData name="Kawamura Takumi" userId="513e7a3d80341f72" providerId="LiveId" clId="{27D3ACC3-7FA0-FE40-91E5-C3722949F215}" dt="2022-02-10T16:25:33.562" v="775" actId="2696"/>
        <pc:sldMkLst>
          <pc:docMk/>
          <pc:sldMk cId="47808835" sldId="397"/>
        </pc:sldMkLst>
      </pc:sldChg>
      <pc:sldChg chg="addSp delSp modSp add mod delAnim modAnim modNotesTx">
        <pc:chgData name="Kawamura Takumi" userId="513e7a3d80341f72" providerId="LiveId" clId="{27D3ACC3-7FA0-FE40-91E5-C3722949F215}" dt="2022-02-10T16:46:01.552" v="924" actId="20577"/>
        <pc:sldMkLst>
          <pc:docMk/>
          <pc:sldMk cId="4185801833" sldId="398"/>
        </pc:sldMkLst>
        <pc:spChg chg="mod">
          <ac:chgData name="Kawamura Takumi" userId="513e7a3d80341f72" providerId="LiveId" clId="{27D3ACC3-7FA0-FE40-91E5-C3722949F215}" dt="2022-02-10T15:31:44.171" v="148" actId="14100"/>
          <ac:spMkLst>
            <pc:docMk/>
            <pc:sldMk cId="4185801833" sldId="398"/>
            <ac:spMk id="5" creationId="{2B7697B6-F631-DB47-A76D-522FAAA59AB9}"/>
          </ac:spMkLst>
        </pc:spChg>
        <pc:spChg chg="add del mod">
          <ac:chgData name="Kawamura Takumi" userId="513e7a3d80341f72" providerId="LiveId" clId="{27D3ACC3-7FA0-FE40-91E5-C3722949F215}" dt="2022-02-10T15:35:15.898" v="181" actId="1076"/>
          <ac:spMkLst>
            <pc:docMk/>
            <pc:sldMk cId="4185801833" sldId="398"/>
            <ac:spMk id="6" creationId="{C806EAE7-976A-9F4E-A6BB-189F0B33437F}"/>
          </ac:spMkLst>
        </pc:spChg>
        <pc:spChg chg="mod">
          <ac:chgData name="Kawamura Takumi" userId="513e7a3d80341f72" providerId="LiveId" clId="{27D3ACC3-7FA0-FE40-91E5-C3722949F215}" dt="2022-02-10T15:35:23.683" v="182" actId="1076"/>
          <ac:spMkLst>
            <pc:docMk/>
            <pc:sldMk cId="4185801833" sldId="398"/>
            <ac:spMk id="14" creationId="{905CD2C9-6A85-C646-A59C-D68EB9265BBC}"/>
          </ac:spMkLst>
        </pc:spChg>
        <pc:spChg chg="mod">
          <ac:chgData name="Kawamura Takumi" userId="513e7a3d80341f72" providerId="LiveId" clId="{27D3ACC3-7FA0-FE40-91E5-C3722949F215}" dt="2022-02-10T15:35:43.134" v="183" actId="1076"/>
          <ac:spMkLst>
            <pc:docMk/>
            <pc:sldMk cId="4185801833" sldId="398"/>
            <ac:spMk id="15" creationId="{63AC94BB-0EC9-184C-BC4C-ADDE81937B8C}"/>
          </ac:spMkLst>
        </pc:spChg>
        <pc:spChg chg="del">
          <ac:chgData name="Kawamura Takumi" userId="513e7a3d80341f72" providerId="LiveId" clId="{27D3ACC3-7FA0-FE40-91E5-C3722949F215}" dt="2022-02-10T15:31:23.586" v="145" actId="478"/>
          <ac:spMkLst>
            <pc:docMk/>
            <pc:sldMk cId="4185801833" sldId="398"/>
            <ac:spMk id="16" creationId="{C4316911-CEBD-8F45-BEA9-E92E64E1357C}"/>
          </ac:spMkLst>
        </pc:spChg>
        <pc:spChg chg="del">
          <ac:chgData name="Kawamura Takumi" userId="513e7a3d80341f72" providerId="LiveId" clId="{27D3ACC3-7FA0-FE40-91E5-C3722949F215}" dt="2022-02-10T15:30:53.472" v="142" actId="478"/>
          <ac:spMkLst>
            <pc:docMk/>
            <pc:sldMk cId="4185801833" sldId="398"/>
            <ac:spMk id="17" creationId="{90A9EE9B-E745-7040-8516-478E01C3DD57}"/>
          </ac:spMkLst>
        </pc:spChg>
        <pc:spChg chg="add del mod">
          <ac:chgData name="Kawamura Takumi" userId="513e7a3d80341f72" providerId="LiveId" clId="{27D3ACC3-7FA0-FE40-91E5-C3722949F215}" dt="2022-02-10T15:32:56.321" v="152" actId="478"/>
          <ac:spMkLst>
            <pc:docMk/>
            <pc:sldMk cId="4185801833" sldId="398"/>
            <ac:spMk id="21" creationId="{04D3D680-F4BD-4D4B-921E-F95B18BF85B7}"/>
          </ac:spMkLst>
        </pc:spChg>
        <pc:spChg chg="add mod modVis">
          <ac:chgData name="Kawamura Takumi" userId="513e7a3d80341f72" providerId="LiveId" clId="{27D3ACC3-7FA0-FE40-91E5-C3722949F215}" dt="2022-02-10T15:39:30.183" v="192" actId="14430"/>
          <ac:spMkLst>
            <pc:docMk/>
            <pc:sldMk cId="4185801833" sldId="398"/>
            <ac:spMk id="22" creationId="{64BCA457-DF05-6E44-99C6-8260053E629F}"/>
          </ac:spMkLst>
        </pc:spChg>
        <pc:picChg chg="del">
          <ac:chgData name="Kawamura Takumi" userId="513e7a3d80341f72" providerId="LiveId" clId="{27D3ACC3-7FA0-FE40-91E5-C3722949F215}" dt="2022-02-10T15:30:55.145" v="143" actId="478"/>
          <ac:picMkLst>
            <pc:docMk/>
            <pc:sldMk cId="4185801833" sldId="398"/>
            <ac:picMk id="11" creationId="{BC60BBEC-65D3-9049-A124-6DED67248975}"/>
          </ac:picMkLst>
        </pc:picChg>
        <pc:cxnChg chg="mod">
          <ac:chgData name="Kawamura Takumi" userId="513e7a3d80341f72" providerId="LiveId" clId="{27D3ACC3-7FA0-FE40-91E5-C3722949F215}" dt="2022-02-10T15:36:16.367" v="185" actId="1076"/>
          <ac:cxnSpMkLst>
            <pc:docMk/>
            <pc:sldMk cId="4185801833" sldId="398"/>
            <ac:cxnSpMk id="8" creationId="{DD9C19CE-9606-8F4B-8143-63098D05AABF}"/>
          </ac:cxnSpMkLst>
        </pc:cxnChg>
        <pc:cxnChg chg="mod">
          <ac:chgData name="Kawamura Takumi" userId="513e7a3d80341f72" providerId="LiveId" clId="{27D3ACC3-7FA0-FE40-91E5-C3722949F215}" dt="2022-02-10T15:39:55.404" v="193" actId="14100"/>
          <ac:cxnSpMkLst>
            <pc:docMk/>
            <pc:sldMk cId="4185801833" sldId="398"/>
            <ac:cxnSpMk id="12" creationId="{5FC09586-5E23-BE45-AF17-BF3FA064C7D5}"/>
          </ac:cxnSpMkLst>
        </pc:cxnChg>
        <pc:cxnChg chg="del mod">
          <ac:chgData name="Kawamura Takumi" userId="513e7a3d80341f72" providerId="LiveId" clId="{27D3ACC3-7FA0-FE40-91E5-C3722949F215}" dt="2022-02-10T15:31:22.036" v="144" actId="478"/>
          <ac:cxnSpMkLst>
            <pc:docMk/>
            <pc:sldMk cId="4185801833" sldId="398"/>
            <ac:cxnSpMk id="13" creationId="{2BD73172-58B9-784E-8C62-918B98EFA522}"/>
          </ac:cxnSpMkLst>
        </pc:cxnChg>
      </pc:sldChg>
      <pc:sldChg chg="modSp add mod modNotesTx">
        <pc:chgData name="Kawamura Takumi" userId="513e7a3d80341f72" providerId="LiveId" clId="{27D3ACC3-7FA0-FE40-91E5-C3722949F215}" dt="2022-02-10T16:38:48.220" v="848" actId="20577"/>
        <pc:sldMkLst>
          <pc:docMk/>
          <pc:sldMk cId="1457379949" sldId="399"/>
        </pc:sldMkLst>
        <pc:spChg chg="mod">
          <ac:chgData name="Kawamura Takumi" userId="513e7a3d80341f72" providerId="LiveId" clId="{27D3ACC3-7FA0-FE40-91E5-C3722949F215}" dt="2022-02-10T16:38:23.625" v="841" actId="20577"/>
          <ac:spMkLst>
            <pc:docMk/>
            <pc:sldMk cId="1457379949" sldId="399"/>
            <ac:spMk id="3" creationId="{65C319C4-4C36-D143-A4D4-86CBEC9A06F3}"/>
          </ac:spMkLst>
        </pc:spChg>
      </pc:sldChg>
      <pc:sldChg chg="addSp delSp modSp add mod delAnim modAnim">
        <pc:chgData name="Kawamura Takumi" userId="513e7a3d80341f72" providerId="LiveId" clId="{27D3ACC3-7FA0-FE40-91E5-C3722949F215}" dt="2022-02-10T16:25:22.850" v="774" actId="478"/>
        <pc:sldMkLst>
          <pc:docMk/>
          <pc:sldMk cId="248755413" sldId="400"/>
        </pc:sldMkLst>
        <pc:spChg chg="add del mod">
          <ac:chgData name="Kawamura Takumi" userId="513e7a3d80341f72" providerId="LiveId" clId="{27D3ACC3-7FA0-FE40-91E5-C3722949F215}" dt="2022-02-10T16:25:22.850" v="774" actId="478"/>
          <ac:spMkLst>
            <pc:docMk/>
            <pc:sldMk cId="248755413" sldId="400"/>
            <ac:spMk id="23" creationId="{AD6E23EA-C143-D649-8D86-0AA4E5433F6C}"/>
          </ac:spMkLst>
        </pc:spChg>
        <pc:spChg chg="add mod">
          <ac:chgData name="Kawamura Takumi" userId="513e7a3d80341f72" providerId="LiveId" clId="{27D3ACC3-7FA0-FE40-91E5-C3722949F215}" dt="2022-02-10T16:25:15.252" v="773" actId="14100"/>
          <ac:spMkLst>
            <pc:docMk/>
            <pc:sldMk cId="248755413" sldId="400"/>
            <ac:spMk id="24" creationId="{D002A985-B94F-9243-8EEE-E41965B45E10}"/>
          </ac:spMkLst>
        </pc:spChg>
        <pc:spChg chg="add mod">
          <ac:chgData name="Kawamura Takumi" userId="513e7a3d80341f72" providerId="LiveId" clId="{27D3ACC3-7FA0-FE40-91E5-C3722949F215}" dt="2022-02-10T16:24:28.209" v="765" actId="166"/>
          <ac:spMkLst>
            <pc:docMk/>
            <pc:sldMk cId="248755413" sldId="400"/>
            <ac:spMk id="32" creationId="{B8FAC9E1-ACDB-3E49-8EB0-A9D3A9C766CB}"/>
          </ac:spMkLst>
        </pc:spChg>
        <pc:spChg chg="add mod">
          <ac:chgData name="Kawamura Takumi" userId="513e7a3d80341f72" providerId="LiveId" clId="{27D3ACC3-7FA0-FE40-91E5-C3722949F215}" dt="2022-02-10T16:24:28.209" v="765" actId="166"/>
          <ac:spMkLst>
            <pc:docMk/>
            <pc:sldMk cId="248755413" sldId="400"/>
            <ac:spMk id="33" creationId="{FEF93775-1F26-0F47-9E41-40AD624278AF}"/>
          </ac:spMkLst>
        </pc:spChg>
        <pc:spChg chg="del topLvl">
          <ac:chgData name="Kawamura Takumi" userId="513e7a3d80341f72" providerId="LiveId" clId="{27D3ACC3-7FA0-FE40-91E5-C3722949F215}" dt="2022-02-10T15:59:07.486" v="573" actId="478"/>
          <ac:spMkLst>
            <pc:docMk/>
            <pc:sldMk cId="248755413" sldId="400"/>
            <ac:spMk id="38" creationId="{084BEDA1-8008-2946-AD27-FC87BF15D9B6}"/>
          </ac:spMkLst>
        </pc:spChg>
        <pc:spChg chg="del topLvl">
          <ac:chgData name="Kawamura Takumi" userId="513e7a3d80341f72" providerId="LiveId" clId="{27D3ACC3-7FA0-FE40-91E5-C3722949F215}" dt="2022-02-10T16:08:20.821" v="582" actId="478"/>
          <ac:spMkLst>
            <pc:docMk/>
            <pc:sldMk cId="248755413" sldId="400"/>
            <ac:spMk id="39" creationId="{7405B6CC-8D9B-AA4F-8FE3-243AEB83912D}"/>
          </ac:spMkLst>
        </pc:spChg>
        <pc:spChg chg="del topLvl">
          <ac:chgData name="Kawamura Takumi" userId="513e7a3d80341f72" providerId="LiveId" clId="{27D3ACC3-7FA0-FE40-91E5-C3722949F215}" dt="2022-02-10T16:08:18.955" v="581" actId="478"/>
          <ac:spMkLst>
            <pc:docMk/>
            <pc:sldMk cId="248755413" sldId="400"/>
            <ac:spMk id="40" creationId="{F10AF8FA-4FFA-DD4D-9E05-CFE34C270A38}"/>
          </ac:spMkLst>
        </pc:spChg>
        <pc:spChg chg="del topLvl">
          <ac:chgData name="Kawamura Takumi" userId="513e7a3d80341f72" providerId="LiveId" clId="{27D3ACC3-7FA0-FE40-91E5-C3722949F215}" dt="2022-02-10T16:08:22.904" v="583" actId="478"/>
          <ac:spMkLst>
            <pc:docMk/>
            <pc:sldMk cId="248755413" sldId="400"/>
            <ac:spMk id="44" creationId="{453EE121-615E-F741-B4EA-9ECDDA0F79EA}"/>
          </ac:spMkLst>
        </pc:spChg>
        <pc:spChg chg="mod topLvl">
          <ac:chgData name="Kawamura Takumi" userId="513e7a3d80341f72" providerId="LiveId" clId="{27D3ACC3-7FA0-FE40-91E5-C3722949F215}" dt="2022-02-10T16:24:28.209" v="765" actId="166"/>
          <ac:spMkLst>
            <pc:docMk/>
            <pc:sldMk cId="248755413" sldId="400"/>
            <ac:spMk id="45" creationId="{21283EE5-A7B5-D34F-96DC-339B1A663E9F}"/>
          </ac:spMkLst>
        </pc:spChg>
        <pc:spChg chg="add mod">
          <ac:chgData name="Kawamura Takumi" userId="513e7a3d80341f72" providerId="LiveId" clId="{27D3ACC3-7FA0-FE40-91E5-C3722949F215}" dt="2022-02-10T16:24:28.209" v="765" actId="166"/>
          <ac:spMkLst>
            <pc:docMk/>
            <pc:sldMk cId="248755413" sldId="400"/>
            <ac:spMk id="47" creationId="{A41930E4-E78B-5C47-910D-AB94D88E380B}"/>
          </ac:spMkLst>
        </pc:spChg>
        <pc:grpChg chg="mod">
          <ac:chgData name="Kawamura Takumi" userId="513e7a3d80341f72" providerId="LiveId" clId="{27D3ACC3-7FA0-FE40-91E5-C3722949F215}" dt="2022-02-10T15:58:34.274" v="570" actId="1076"/>
          <ac:grpSpMkLst>
            <pc:docMk/>
            <pc:sldMk cId="248755413" sldId="400"/>
            <ac:grpSpMk id="6" creationId="{2280BA26-E373-E844-89FE-78E13A8F9C92}"/>
          </ac:grpSpMkLst>
        </pc:grpChg>
        <pc:grpChg chg="del mod">
          <ac:chgData name="Kawamura Takumi" userId="513e7a3d80341f72" providerId="LiveId" clId="{27D3ACC3-7FA0-FE40-91E5-C3722949F215}" dt="2022-02-10T15:59:04.840" v="572" actId="165"/>
          <ac:grpSpMkLst>
            <pc:docMk/>
            <pc:sldMk cId="248755413" sldId="400"/>
            <ac:grpSpMk id="10" creationId="{FC2BD504-2927-964C-82C8-702B75C19E4B}"/>
          </ac:grpSpMkLst>
        </pc:grpChg>
        <pc:picChg chg="add mod">
          <ac:chgData name="Kawamura Takumi" userId="513e7a3d80341f72" providerId="LiveId" clId="{27D3ACC3-7FA0-FE40-91E5-C3722949F215}" dt="2022-02-10T16:24:28.209" v="765" actId="166"/>
          <ac:picMkLst>
            <pc:docMk/>
            <pc:sldMk cId="248755413" sldId="400"/>
            <ac:picMk id="14" creationId="{91DFE67F-E9E6-6944-BB19-553442144BE5}"/>
          </ac:picMkLst>
        </pc:picChg>
        <pc:picChg chg="add mod">
          <ac:chgData name="Kawamura Takumi" userId="513e7a3d80341f72" providerId="LiveId" clId="{27D3ACC3-7FA0-FE40-91E5-C3722949F215}" dt="2022-02-10T16:24:28.209" v="765" actId="166"/>
          <ac:picMkLst>
            <pc:docMk/>
            <pc:sldMk cId="248755413" sldId="400"/>
            <ac:picMk id="15" creationId="{B50F370E-01AB-CE45-8C58-ECD758D6CB2C}"/>
          </ac:picMkLst>
        </pc:picChg>
        <pc:picChg chg="add mod">
          <ac:chgData name="Kawamura Takumi" userId="513e7a3d80341f72" providerId="LiveId" clId="{27D3ACC3-7FA0-FE40-91E5-C3722949F215}" dt="2022-02-10T16:24:28.209" v="765" actId="166"/>
          <ac:picMkLst>
            <pc:docMk/>
            <pc:sldMk cId="248755413" sldId="400"/>
            <ac:picMk id="20" creationId="{A3F33CE5-3333-B347-8800-6E778342664A}"/>
          </ac:picMkLst>
        </pc:picChg>
        <pc:picChg chg="add del mod">
          <ac:chgData name="Kawamura Takumi" userId="513e7a3d80341f72" providerId="LiveId" clId="{27D3ACC3-7FA0-FE40-91E5-C3722949F215}" dt="2022-02-10T16:16:07.135" v="684" actId="478"/>
          <ac:picMkLst>
            <pc:docMk/>
            <pc:sldMk cId="248755413" sldId="400"/>
            <ac:picMk id="34" creationId="{8BF5FDF3-28CE-224C-B35D-7CE65CEC5833}"/>
          </ac:picMkLst>
        </pc:picChg>
        <pc:cxnChg chg="add mod">
          <ac:chgData name="Kawamura Takumi" userId="513e7a3d80341f72" providerId="LiveId" clId="{27D3ACC3-7FA0-FE40-91E5-C3722949F215}" dt="2022-02-10T16:24:28.209" v="765" actId="166"/>
          <ac:cxnSpMkLst>
            <pc:docMk/>
            <pc:sldMk cId="248755413" sldId="400"/>
            <ac:cxnSpMk id="37" creationId="{8170E8BE-6471-6440-99DD-EB1F0BAC83E9}"/>
          </ac:cxnSpMkLst>
        </pc:cxnChg>
        <pc:cxnChg chg="mod topLvl">
          <ac:chgData name="Kawamura Takumi" userId="513e7a3d80341f72" providerId="LiveId" clId="{27D3ACC3-7FA0-FE40-91E5-C3722949F215}" dt="2022-02-10T16:24:28.209" v="765" actId="166"/>
          <ac:cxnSpMkLst>
            <pc:docMk/>
            <pc:sldMk cId="248755413" sldId="400"/>
            <ac:cxnSpMk id="42" creationId="{E9841191-0175-9D42-88EE-C4C91524F143}"/>
          </ac:cxnSpMkLst>
        </pc:cxnChg>
        <pc:cxnChg chg="add del topLvl">
          <ac:chgData name="Kawamura Takumi" userId="513e7a3d80341f72" providerId="LiveId" clId="{27D3ACC3-7FA0-FE40-91E5-C3722949F215}" dt="2022-02-10T16:07:52.432" v="580" actId="478"/>
          <ac:cxnSpMkLst>
            <pc:docMk/>
            <pc:sldMk cId="248755413" sldId="400"/>
            <ac:cxnSpMk id="43" creationId="{C738A062-4040-6841-8CEA-3166C8C1456A}"/>
          </ac:cxnSpMkLst>
        </pc:cxnChg>
        <pc:cxnChg chg="del mod topLvl">
          <ac:chgData name="Kawamura Takumi" userId="513e7a3d80341f72" providerId="LiveId" clId="{27D3ACC3-7FA0-FE40-91E5-C3722949F215}" dt="2022-02-10T16:21:32.641" v="724" actId="478"/>
          <ac:cxnSpMkLst>
            <pc:docMk/>
            <pc:sldMk cId="248755413" sldId="400"/>
            <ac:cxnSpMk id="46" creationId="{34FE1728-2A0D-E048-8920-C79F981D992A}"/>
          </ac:cxnSpMkLst>
        </pc:cxnChg>
      </pc:sldChg>
      <pc:sldChg chg="modSp add mod">
        <pc:chgData name="Kawamura Takumi" userId="513e7a3d80341f72" providerId="LiveId" clId="{27D3ACC3-7FA0-FE40-91E5-C3722949F215}" dt="2022-02-10T16:44:27.542" v="873" actId="1076"/>
        <pc:sldMkLst>
          <pc:docMk/>
          <pc:sldMk cId="1661774986" sldId="401"/>
        </pc:sldMkLst>
        <pc:spChg chg="mod">
          <ac:chgData name="Kawamura Takumi" userId="513e7a3d80341f72" providerId="LiveId" clId="{27D3ACC3-7FA0-FE40-91E5-C3722949F215}" dt="2022-02-10T16:43:05.574" v="864" actId="20577"/>
          <ac:spMkLst>
            <pc:docMk/>
            <pc:sldMk cId="1661774986" sldId="401"/>
            <ac:spMk id="3" creationId="{6122285B-6021-1149-A164-7988B39ED1DF}"/>
          </ac:spMkLst>
        </pc:spChg>
        <pc:spChg chg="mod">
          <ac:chgData name="Kawamura Takumi" userId="513e7a3d80341f72" providerId="LiveId" clId="{27D3ACC3-7FA0-FE40-91E5-C3722949F215}" dt="2022-02-10T16:44:14.548" v="872" actId="1076"/>
          <ac:spMkLst>
            <pc:docMk/>
            <pc:sldMk cId="1661774986" sldId="401"/>
            <ac:spMk id="7" creationId="{CF045255-5CB1-BF49-9D0C-3EED99C9DB61}"/>
          </ac:spMkLst>
        </pc:spChg>
        <pc:spChg chg="mod">
          <ac:chgData name="Kawamura Takumi" userId="513e7a3d80341f72" providerId="LiveId" clId="{27D3ACC3-7FA0-FE40-91E5-C3722949F215}" dt="2022-02-10T16:44:14.548" v="872" actId="1076"/>
          <ac:spMkLst>
            <pc:docMk/>
            <pc:sldMk cId="1661774986" sldId="401"/>
            <ac:spMk id="8" creationId="{76D081AF-AB3B-7D4D-ACCC-4C5831C61EF8}"/>
          </ac:spMkLst>
        </pc:spChg>
        <pc:spChg chg="mod">
          <ac:chgData name="Kawamura Takumi" userId="513e7a3d80341f72" providerId="LiveId" clId="{27D3ACC3-7FA0-FE40-91E5-C3722949F215}" dt="2022-02-10T16:44:27.542" v="873" actId="1076"/>
          <ac:spMkLst>
            <pc:docMk/>
            <pc:sldMk cId="1661774986" sldId="401"/>
            <ac:spMk id="13" creationId="{93749105-A401-EC47-B60B-C9F3EB9F61AC}"/>
          </ac:spMkLst>
        </pc:spChg>
        <pc:picChg chg="mod">
          <ac:chgData name="Kawamura Takumi" userId="513e7a3d80341f72" providerId="LiveId" clId="{27D3ACC3-7FA0-FE40-91E5-C3722949F215}" dt="2022-02-10T16:44:14.548" v="872" actId="1076"/>
          <ac:picMkLst>
            <pc:docMk/>
            <pc:sldMk cId="1661774986" sldId="401"/>
            <ac:picMk id="5" creationId="{660482EB-447B-304F-961C-A6FC7743A920}"/>
          </ac:picMkLst>
        </pc:picChg>
        <pc:picChg chg="mod">
          <ac:chgData name="Kawamura Takumi" userId="513e7a3d80341f72" providerId="LiveId" clId="{27D3ACC3-7FA0-FE40-91E5-C3722949F215}" dt="2022-02-10T16:44:14.548" v="872" actId="1076"/>
          <ac:picMkLst>
            <pc:docMk/>
            <pc:sldMk cId="1661774986" sldId="401"/>
            <ac:picMk id="6" creationId="{EB4D7123-A51B-8F4E-B970-15ED3AB1FDCF}"/>
          </ac:picMkLst>
        </pc:picChg>
        <pc:picChg chg="mod">
          <ac:chgData name="Kawamura Takumi" userId="513e7a3d80341f72" providerId="LiveId" clId="{27D3ACC3-7FA0-FE40-91E5-C3722949F215}" dt="2022-02-10T16:44:27.542" v="873" actId="1076"/>
          <ac:picMkLst>
            <pc:docMk/>
            <pc:sldMk cId="1661774986" sldId="401"/>
            <ac:picMk id="9" creationId="{8C8A46FF-7B0F-EC4A-8C96-B575BA7614DF}"/>
          </ac:picMkLst>
        </pc:picChg>
        <pc:picChg chg="mod">
          <ac:chgData name="Kawamura Takumi" userId="513e7a3d80341f72" providerId="LiveId" clId="{27D3ACC3-7FA0-FE40-91E5-C3722949F215}" dt="2022-02-10T16:44:27.542" v="873" actId="1076"/>
          <ac:picMkLst>
            <pc:docMk/>
            <pc:sldMk cId="1661774986" sldId="401"/>
            <ac:picMk id="10" creationId="{412B6E3A-EB1A-E84C-B212-11EAEBF9724E}"/>
          </ac:picMkLst>
        </pc:picChg>
        <pc:picChg chg="mod">
          <ac:chgData name="Kawamura Takumi" userId="513e7a3d80341f72" providerId="LiveId" clId="{27D3ACC3-7FA0-FE40-91E5-C3722949F215}" dt="2022-02-10T16:44:27.542" v="873" actId="1076"/>
          <ac:picMkLst>
            <pc:docMk/>
            <pc:sldMk cId="1661774986" sldId="401"/>
            <ac:picMk id="11" creationId="{7837DA21-DA11-1145-AE0C-EF7BC286377E}"/>
          </ac:picMkLst>
        </pc:picChg>
        <pc:picChg chg="mod">
          <ac:chgData name="Kawamura Takumi" userId="513e7a3d80341f72" providerId="LiveId" clId="{27D3ACC3-7FA0-FE40-91E5-C3722949F215}" dt="2022-02-10T16:44:27.542" v="873" actId="1076"/>
          <ac:picMkLst>
            <pc:docMk/>
            <pc:sldMk cId="1661774986" sldId="401"/>
            <ac:picMk id="12" creationId="{DEB0FFB1-0583-AE4F-B3EE-6EAE73069AA0}"/>
          </ac:picMkLst>
        </pc:picChg>
      </pc:sldChg>
      <pc:sldChg chg="add del">
        <pc:chgData name="Kawamura Takumi" userId="513e7a3d80341f72" providerId="LiveId" clId="{27D3ACC3-7FA0-FE40-91E5-C3722949F215}" dt="2022-02-10T16:07:47.805" v="578"/>
        <pc:sldMkLst>
          <pc:docMk/>
          <pc:sldMk cId="1861643530" sldId="401"/>
        </pc:sldMkLst>
      </pc:sldChg>
      <pc:sldChg chg="addSp delSp modSp add mod modNotesTx">
        <pc:chgData name="Kawamura Takumi" userId="513e7a3d80341f72" providerId="LiveId" clId="{27D3ACC3-7FA0-FE40-91E5-C3722949F215}" dt="2022-02-10T18:10:11.538" v="1588" actId="20577"/>
        <pc:sldMkLst>
          <pc:docMk/>
          <pc:sldMk cId="1359564553" sldId="402"/>
        </pc:sldMkLst>
        <pc:spChg chg="mod">
          <ac:chgData name="Kawamura Takumi" userId="513e7a3d80341f72" providerId="LiveId" clId="{27D3ACC3-7FA0-FE40-91E5-C3722949F215}" dt="2022-02-10T17:36:44.537" v="1472" actId="20577"/>
          <ac:spMkLst>
            <pc:docMk/>
            <pc:sldMk cId="1359564553" sldId="402"/>
            <ac:spMk id="3" creationId="{16139C34-5FE3-C34C-9E6A-DF0ED80556CE}"/>
          </ac:spMkLst>
        </pc:spChg>
        <pc:graphicFrameChg chg="add mod">
          <ac:chgData name="Kawamura Takumi" userId="513e7a3d80341f72" providerId="LiveId" clId="{27D3ACC3-7FA0-FE40-91E5-C3722949F215}" dt="2022-02-10T17:17:57.556" v="1128" actId="207"/>
          <ac:graphicFrameMkLst>
            <pc:docMk/>
            <pc:sldMk cId="1359564553" sldId="402"/>
            <ac:graphicFrameMk id="7" creationId="{ACA8BB00-C867-E143-A1AA-653A92963AB4}"/>
          </ac:graphicFrameMkLst>
        </pc:graphicFrameChg>
        <pc:graphicFrameChg chg="add mod">
          <ac:chgData name="Kawamura Takumi" userId="513e7a3d80341f72" providerId="LiveId" clId="{27D3ACC3-7FA0-FE40-91E5-C3722949F215}" dt="2022-02-10T17:04:26.073" v="1126" actId="207"/>
          <ac:graphicFrameMkLst>
            <pc:docMk/>
            <pc:sldMk cId="1359564553" sldId="402"/>
            <ac:graphicFrameMk id="8" creationId="{B6167EFD-3453-D042-90BF-505EEA4AF4C4}"/>
          </ac:graphicFrameMkLst>
        </pc:graphicFrameChg>
        <pc:graphicFrameChg chg="del">
          <ac:chgData name="Kawamura Takumi" userId="513e7a3d80341f72" providerId="LiveId" clId="{27D3ACC3-7FA0-FE40-91E5-C3722949F215}" dt="2022-02-10T16:57:29.381" v="949" actId="478"/>
          <ac:graphicFrameMkLst>
            <pc:docMk/>
            <pc:sldMk cId="1359564553" sldId="402"/>
            <ac:graphicFrameMk id="11" creationId="{39D37ACB-13EE-6F4B-9BF3-ED49661A87D9}"/>
          </ac:graphicFrameMkLst>
        </pc:graphicFrameChg>
        <pc:graphicFrameChg chg="del">
          <ac:chgData name="Kawamura Takumi" userId="513e7a3d80341f72" providerId="LiveId" clId="{27D3ACC3-7FA0-FE40-91E5-C3722949F215}" dt="2022-02-10T16:57:30.798" v="950" actId="478"/>
          <ac:graphicFrameMkLst>
            <pc:docMk/>
            <pc:sldMk cId="1359564553" sldId="402"/>
            <ac:graphicFrameMk id="12" creationId="{1ABDACA4-C2B4-3E4D-B005-ED83E11CC64B}"/>
          </ac:graphicFrameMkLst>
        </pc:graphicFrameChg>
      </pc:sldChg>
      <pc:sldChg chg="delSp add del mod">
        <pc:chgData name="Kawamura Takumi" userId="513e7a3d80341f72" providerId="LiveId" clId="{27D3ACC3-7FA0-FE40-91E5-C3722949F215}" dt="2022-02-10T18:03:56.357" v="1511" actId="2696"/>
        <pc:sldMkLst>
          <pc:docMk/>
          <pc:sldMk cId="4052796421" sldId="403"/>
        </pc:sldMkLst>
        <pc:graphicFrameChg chg="del">
          <ac:chgData name="Kawamura Takumi" userId="513e7a3d80341f72" providerId="LiveId" clId="{27D3ACC3-7FA0-FE40-91E5-C3722949F215}" dt="2022-02-10T17:58:39.262" v="1474" actId="478"/>
          <ac:graphicFrameMkLst>
            <pc:docMk/>
            <pc:sldMk cId="4052796421" sldId="403"/>
            <ac:graphicFrameMk id="10" creationId="{0F493D56-9349-774E-9E22-A2FEB8656867}"/>
          </ac:graphicFrameMkLst>
        </pc:graphicFrameChg>
      </pc:sldChg>
      <pc:sldChg chg="addSp delSp modSp add del mod">
        <pc:chgData name="Kawamura Takumi" userId="513e7a3d80341f72" providerId="LiveId" clId="{27D3ACC3-7FA0-FE40-91E5-C3722949F215}" dt="2022-02-10T18:09:11.250" v="1537" actId="2696"/>
        <pc:sldMkLst>
          <pc:docMk/>
          <pc:sldMk cId="2883228369" sldId="404"/>
        </pc:sldMkLst>
        <pc:spChg chg="mod">
          <ac:chgData name="Kawamura Takumi" userId="513e7a3d80341f72" providerId="LiveId" clId="{27D3ACC3-7FA0-FE40-91E5-C3722949F215}" dt="2022-02-10T18:05:25.208" v="1526" actId="20577"/>
          <ac:spMkLst>
            <pc:docMk/>
            <pc:sldMk cId="2883228369" sldId="404"/>
            <ac:spMk id="3" creationId="{06537C06-DD02-1C47-8D35-1DDD62A46D8F}"/>
          </ac:spMkLst>
        </pc:spChg>
        <pc:graphicFrameChg chg="add mod">
          <ac:chgData name="Kawamura Takumi" userId="513e7a3d80341f72" providerId="LiveId" clId="{27D3ACC3-7FA0-FE40-91E5-C3722949F215}" dt="2022-02-10T18:04:15.914" v="1512" actId="207"/>
          <ac:graphicFrameMkLst>
            <pc:docMk/>
            <pc:sldMk cId="2883228369" sldId="404"/>
            <ac:graphicFrameMk id="7" creationId="{8EB7D536-22C5-7E45-8728-F7F3C2BFC433}"/>
          </ac:graphicFrameMkLst>
        </pc:graphicFrameChg>
        <pc:graphicFrameChg chg="del">
          <ac:chgData name="Kawamura Takumi" userId="513e7a3d80341f72" providerId="LiveId" clId="{27D3ACC3-7FA0-FE40-91E5-C3722949F215}" dt="2022-02-10T17:58:44.257" v="1476" actId="478"/>
          <ac:graphicFrameMkLst>
            <pc:docMk/>
            <pc:sldMk cId="2883228369" sldId="404"/>
            <ac:graphicFrameMk id="10" creationId="{0F493D56-9349-774E-9E22-A2FEB8656867}"/>
          </ac:graphicFrameMkLst>
        </pc:graphicFrameChg>
        <pc:graphicFrameChg chg="mod">
          <ac:chgData name="Kawamura Takumi" userId="513e7a3d80341f72" providerId="LiveId" clId="{27D3ACC3-7FA0-FE40-91E5-C3722949F215}" dt="2022-02-10T18:02:43.481" v="1510" actId="207"/>
          <ac:graphicFrameMkLst>
            <pc:docMk/>
            <pc:sldMk cId="2883228369" sldId="404"/>
            <ac:graphicFrameMk id="11" creationId="{F0610F53-41D8-0A4E-9A09-22FE7598F829}"/>
          </ac:graphicFrameMkLst>
        </pc:graphicFrameChg>
      </pc:sldChg>
      <pc:sldChg chg="modSp add mod modNotesTx">
        <pc:chgData name="Kawamura Takumi" userId="513e7a3d80341f72" providerId="LiveId" clId="{27D3ACC3-7FA0-FE40-91E5-C3722949F215}" dt="2022-02-10T18:47:19.711" v="2637" actId="20577"/>
        <pc:sldMkLst>
          <pc:docMk/>
          <pc:sldMk cId="1959571301" sldId="405"/>
        </pc:sldMkLst>
        <pc:spChg chg="mod">
          <ac:chgData name="Kawamura Takumi" userId="513e7a3d80341f72" providerId="LiveId" clId="{27D3ACC3-7FA0-FE40-91E5-C3722949F215}" dt="2022-02-10T18:47:19.711" v="2637" actId="20577"/>
          <ac:spMkLst>
            <pc:docMk/>
            <pc:sldMk cId="1959571301" sldId="405"/>
            <ac:spMk id="3" creationId="{06537C06-DD02-1C47-8D35-1DDD62A46D8F}"/>
          </ac:spMkLst>
        </pc:spChg>
        <pc:graphicFrameChg chg="mod">
          <ac:chgData name="Kawamura Takumi" userId="513e7a3d80341f72" providerId="LiveId" clId="{27D3ACC3-7FA0-FE40-91E5-C3722949F215}" dt="2022-02-10T18:46:58.942" v="2580" actId="1076"/>
          <ac:graphicFrameMkLst>
            <pc:docMk/>
            <pc:sldMk cId="1959571301" sldId="405"/>
            <ac:graphicFrameMk id="7" creationId="{8EB7D536-22C5-7E45-8728-F7F3C2BFC433}"/>
          </ac:graphicFrameMkLst>
        </pc:graphicFrameChg>
        <pc:graphicFrameChg chg="mod">
          <ac:chgData name="Kawamura Takumi" userId="513e7a3d80341f72" providerId="LiveId" clId="{27D3ACC3-7FA0-FE40-91E5-C3722949F215}" dt="2022-02-10T18:47:03.971" v="2581" actId="1076"/>
          <ac:graphicFrameMkLst>
            <pc:docMk/>
            <pc:sldMk cId="1959571301" sldId="405"/>
            <ac:graphicFrameMk id="11" creationId="{F0610F53-41D8-0A4E-9A09-22FE7598F829}"/>
          </ac:graphicFrameMkLst>
        </pc:graphicFrameChg>
      </pc:sldChg>
    </pc:docChg>
  </pc:docChgLst>
  <pc:docChgLst>
    <pc:chgData name="Kawamura Takumi" userId="513e7a3d80341f72" providerId="LiveId" clId="{964EEF39-C958-3A4A-B7ED-71F027AD0D89}"/>
    <pc:docChg chg="addSld modSld">
      <pc:chgData name="Kawamura Takumi" userId="513e7a3d80341f72" providerId="LiveId" clId="{964EEF39-C958-3A4A-B7ED-71F027AD0D89}" dt="2021-06-30T07:08:32.796" v="45" actId="729"/>
      <pc:docMkLst>
        <pc:docMk/>
      </pc:docMkLst>
      <pc:sldChg chg="modNotesTx">
        <pc:chgData name="Kawamura Takumi" userId="513e7a3d80341f72" providerId="LiveId" clId="{964EEF39-C958-3A4A-B7ED-71F027AD0D89}" dt="2021-06-30T07:01:49.068" v="5" actId="20577"/>
        <pc:sldMkLst>
          <pc:docMk/>
          <pc:sldMk cId="3293381344" sldId="341"/>
        </pc:sldMkLst>
      </pc:sldChg>
      <pc:sldChg chg="modNotesTx">
        <pc:chgData name="Kawamura Takumi" userId="513e7a3d80341f72" providerId="LiveId" clId="{964EEF39-C958-3A4A-B7ED-71F027AD0D89}" dt="2021-06-30T07:01:32.845" v="2" actId="20577"/>
        <pc:sldMkLst>
          <pc:docMk/>
          <pc:sldMk cId="620671184" sldId="344"/>
        </pc:sldMkLst>
      </pc:sldChg>
      <pc:sldChg chg="modNotesTx">
        <pc:chgData name="Kawamura Takumi" userId="513e7a3d80341f72" providerId="LiveId" clId="{964EEF39-C958-3A4A-B7ED-71F027AD0D89}" dt="2021-06-30T07:01:43.724" v="4" actId="20577"/>
        <pc:sldMkLst>
          <pc:docMk/>
          <pc:sldMk cId="2537294805" sldId="346"/>
        </pc:sldMkLst>
      </pc:sldChg>
      <pc:sldChg chg="modNotesTx">
        <pc:chgData name="Kawamura Takumi" userId="513e7a3d80341f72" providerId="LiveId" clId="{964EEF39-C958-3A4A-B7ED-71F027AD0D89}" dt="2021-06-30T07:01:37.930" v="3" actId="20577"/>
        <pc:sldMkLst>
          <pc:docMk/>
          <pc:sldMk cId="3459999098" sldId="369"/>
        </pc:sldMkLst>
      </pc:sldChg>
      <pc:sldChg chg="modNotesTx">
        <pc:chgData name="Kawamura Takumi" userId="513e7a3d80341f72" providerId="LiveId" clId="{964EEF39-C958-3A4A-B7ED-71F027AD0D89}" dt="2021-06-30T07:01:23.688" v="0" actId="20577"/>
        <pc:sldMkLst>
          <pc:docMk/>
          <pc:sldMk cId="1311030657" sldId="371"/>
        </pc:sldMkLst>
      </pc:sldChg>
      <pc:sldChg chg="modNotesTx">
        <pc:chgData name="Kawamura Takumi" userId="513e7a3d80341f72" providerId="LiveId" clId="{964EEF39-C958-3A4A-B7ED-71F027AD0D89}" dt="2021-06-30T07:01:26.416" v="1" actId="20577"/>
        <pc:sldMkLst>
          <pc:docMk/>
          <pc:sldMk cId="3861110846" sldId="380"/>
        </pc:sldMkLst>
      </pc:sldChg>
      <pc:sldChg chg="modNotesTx">
        <pc:chgData name="Kawamura Takumi" userId="513e7a3d80341f72" providerId="LiveId" clId="{964EEF39-C958-3A4A-B7ED-71F027AD0D89}" dt="2021-06-30T07:01:54.726" v="6" actId="20577"/>
        <pc:sldMkLst>
          <pc:docMk/>
          <pc:sldMk cId="1643179676" sldId="381"/>
        </pc:sldMkLst>
      </pc:sldChg>
      <pc:sldChg chg="modSp mod">
        <pc:chgData name="Kawamura Takumi" userId="513e7a3d80341f72" providerId="LiveId" clId="{964EEF39-C958-3A4A-B7ED-71F027AD0D89}" dt="2021-06-30T07:08:17.452" v="43" actId="20577"/>
        <pc:sldMkLst>
          <pc:docMk/>
          <pc:sldMk cId="1017340893" sldId="382"/>
        </pc:sldMkLst>
        <pc:spChg chg="mod">
          <ac:chgData name="Kawamura Takumi" userId="513e7a3d80341f72" providerId="LiveId" clId="{964EEF39-C958-3A4A-B7ED-71F027AD0D89}" dt="2021-06-30T07:08:17.452" v="43" actId="20577"/>
          <ac:spMkLst>
            <pc:docMk/>
            <pc:sldMk cId="1017340893" sldId="382"/>
            <ac:spMk id="2" creationId="{6971A634-DB25-4542-8034-F804033ADE80}"/>
          </ac:spMkLst>
        </pc:spChg>
      </pc:sldChg>
      <pc:sldChg chg="new mod modShow">
        <pc:chgData name="Kawamura Takumi" userId="513e7a3d80341f72" providerId="LiveId" clId="{964EEF39-C958-3A4A-B7ED-71F027AD0D89}" dt="2021-06-30T07:08:32.796" v="45" actId="729"/>
        <pc:sldMkLst>
          <pc:docMk/>
          <pc:sldMk cId="2755184174" sldId="383"/>
        </pc:sldMkLst>
      </pc:sldChg>
    </pc:docChg>
  </pc:docChgLst>
  <pc:docChgLst>
    <pc:chgData name="Kawamura Takumi" userId="513e7a3d80341f72" providerId="LiveId" clId="{EA1A4B8D-AB74-B849-BFD6-050AEB5EEADA}"/>
    <pc:docChg chg="undo custSel modSld">
      <pc:chgData name="Kawamura Takumi" userId="513e7a3d80341f72" providerId="LiveId" clId="{EA1A4B8D-AB74-B849-BFD6-050AEB5EEADA}" dt="2021-06-29T08:11:49.386" v="8515" actId="20577"/>
      <pc:docMkLst>
        <pc:docMk/>
      </pc:docMkLst>
      <pc:sldChg chg="modNotesTx">
        <pc:chgData name="Kawamura Takumi" userId="513e7a3d80341f72" providerId="LiveId" clId="{EA1A4B8D-AB74-B849-BFD6-050AEB5EEADA}" dt="2021-06-29T03:20:32.817" v="202" actId="20577"/>
        <pc:sldMkLst>
          <pc:docMk/>
          <pc:sldMk cId="2525795995" sldId="281"/>
        </pc:sldMkLst>
      </pc:sldChg>
      <pc:sldChg chg="modNotesTx">
        <pc:chgData name="Kawamura Takumi" userId="513e7a3d80341f72" providerId="LiveId" clId="{EA1A4B8D-AB74-B849-BFD6-050AEB5EEADA}" dt="2021-06-29T08:08:38.989" v="8292" actId="20577"/>
        <pc:sldMkLst>
          <pc:docMk/>
          <pc:sldMk cId="639769850" sldId="310"/>
        </pc:sldMkLst>
      </pc:sldChg>
      <pc:sldChg chg="modNotesTx">
        <pc:chgData name="Kawamura Takumi" userId="513e7a3d80341f72" providerId="LiveId" clId="{EA1A4B8D-AB74-B849-BFD6-050AEB5EEADA}" dt="2021-06-29T05:34:59.613" v="4880" actId="20577"/>
        <pc:sldMkLst>
          <pc:docMk/>
          <pc:sldMk cId="3187239068" sldId="313"/>
        </pc:sldMkLst>
      </pc:sldChg>
      <pc:sldChg chg="modNotesTx">
        <pc:chgData name="Kawamura Takumi" userId="513e7a3d80341f72" providerId="LiveId" clId="{EA1A4B8D-AB74-B849-BFD6-050AEB5EEADA}" dt="2021-06-29T08:07:41.878" v="8286" actId="400"/>
        <pc:sldMkLst>
          <pc:docMk/>
          <pc:sldMk cId="78110589" sldId="317"/>
        </pc:sldMkLst>
      </pc:sldChg>
      <pc:sldChg chg="modNotesTx">
        <pc:chgData name="Kawamura Takumi" userId="513e7a3d80341f72" providerId="LiveId" clId="{EA1A4B8D-AB74-B849-BFD6-050AEB5EEADA}" dt="2021-06-29T03:24:16.215" v="209" actId="20577"/>
        <pc:sldMkLst>
          <pc:docMk/>
          <pc:sldMk cId="1759104584" sldId="320"/>
        </pc:sldMkLst>
      </pc:sldChg>
      <pc:sldChg chg="modSp mod modAnim modNotesTx">
        <pc:chgData name="Kawamura Takumi" userId="513e7a3d80341f72" providerId="LiveId" clId="{EA1A4B8D-AB74-B849-BFD6-050AEB5EEADA}" dt="2021-06-29T04:16:43.943" v="1533" actId="20577"/>
        <pc:sldMkLst>
          <pc:docMk/>
          <pc:sldMk cId="3293381344" sldId="341"/>
        </pc:sldMkLst>
        <pc:spChg chg="mod">
          <ac:chgData name="Kawamura Takumi" userId="513e7a3d80341f72" providerId="LiveId" clId="{EA1A4B8D-AB74-B849-BFD6-050AEB5EEADA}" dt="2021-06-29T04:06:45.795" v="929" actId="1076"/>
          <ac:spMkLst>
            <pc:docMk/>
            <pc:sldMk cId="3293381344" sldId="341"/>
            <ac:spMk id="7" creationId="{A7E6638D-C4F4-AF47-A15D-EB51D55D8132}"/>
          </ac:spMkLst>
        </pc:spChg>
      </pc:sldChg>
      <pc:sldChg chg="modAnim modNotesTx">
        <pc:chgData name="Kawamura Takumi" userId="513e7a3d80341f72" providerId="LiveId" clId="{EA1A4B8D-AB74-B849-BFD6-050AEB5EEADA}" dt="2021-06-29T08:07:24.286" v="8284" actId="20577"/>
        <pc:sldMkLst>
          <pc:docMk/>
          <pc:sldMk cId="1445209360" sldId="342"/>
        </pc:sldMkLst>
      </pc:sldChg>
      <pc:sldChg chg="modNotesTx">
        <pc:chgData name="Kawamura Takumi" userId="513e7a3d80341f72" providerId="LiveId" clId="{EA1A4B8D-AB74-B849-BFD6-050AEB5EEADA}" dt="2021-06-29T08:11:49.386" v="8515" actId="20577"/>
        <pc:sldMkLst>
          <pc:docMk/>
          <pc:sldMk cId="620671184" sldId="344"/>
        </pc:sldMkLst>
      </pc:sldChg>
      <pc:sldChg chg="modNotesTx">
        <pc:chgData name="Kawamura Takumi" userId="513e7a3d80341f72" providerId="LiveId" clId="{EA1A4B8D-AB74-B849-BFD6-050AEB5EEADA}" dt="2021-06-29T03:27:56.920" v="216" actId="20577"/>
        <pc:sldMkLst>
          <pc:docMk/>
          <pc:sldMk cId="4185615671" sldId="345"/>
        </pc:sldMkLst>
      </pc:sldChg>
      <pc:sldChg chg="modSp mod modNotesTx">
        <pc:chgData name="Kawamura Takumi" userId="513e7a3d80341f72" providerId="LiveId" clId="{EA1A4B8D-AB74-B849-BFD6-050AEB5EEADA}" dt="2021-06-29T03:34:55.927" v="358" actId="20577"/>
        <pc:sldMkLst>
          <pc:docMk/>
          <pc:sldMk cId="2537294805" sldId="346"/>
        </pc:sldMkLst>
        <pc:spChg chg="mod">
          <ac:chgData name="Kawamura Takumi" userId="513e7a3d80341f72" providerId="LiveId" clId="{EA1A4B8D-AB74-B849-BFD6-050AEB5EEADA}" dt="2021-06-29T03:29:42.580" v="224" actId="14100"/>
          <ac:spMkLst>
            <pc:docMk/>
            <pc:sldMk cId="2537294805" sldId="346"/>
            <ac:spMk id="10" creationId="{05D6E031-8E04-394C-91E3-54D47E2ED0F7}"/>
          </ac:spMkLst>
        </pc:spChg>
      </pc:sldChg>
      <pc:sldChg chg="modAnim modNotesTx">
        <pc:chgData name="Kawamura Takumi" userId="513e7a3d80341f72" providerId="LiveId" clId="{EA1A4B8D-AB74-B849-BFD6-050AEB5EEADA}" dt="2021-06-29T03:53:36.466" v="774" actId="20577"/>
        <pc:sldMkLst>
          <pc:docMk/>
          <pc:sldMk cId="3485735328" sldId="347"/>
        </pc:sldMkLst>
      </pc:sldChg>
      <pc:sldChg chg="modNotesTx">
        <pc:chgData name="Kawamura Takumi" userId="513e7a3d80341f72" providerId="LiveId" clId="{EA1A4B8D-AB74-B849-BFD6-050AEB5EEADA}" dt="2021-06-29T04:58:27.188" v="3075" actId="20577"/>
        <pc:sldMkLst>
          <pc:docMk/>
          <pc:sldMk cId="2521804764" sldId="349"/>
        </pc:sldMkLst>
      </pc:sldChg>
      <pc:sldChg chg="addSp delSp modSp modNotesTx">
        <pc:chgData name="Kawamura Takumi" userId="513e7a3d80341f72" providerId="LiveId" clId="{EA1A4B8D-AB74-B849-BFD6-050AEB5EEADA}" dt="2021-06-29T08:08:17.804" v="8291" actId="20577"/>
        <pc:sldMkLst>
          <pc:docMk/>
          <pc:sldMk cId="421154072" sldId="350"/>
        </pc:sldMkLst>
        <pc:spChg chg="add del mod">
          <ac:chgData name="Kawamura Takumi" userId="513e7a3d80341f72" providerId="LiveId" clId="{EA1A4B8D-AB74-B849-BFD6-050AEB5EEADA}" dt="2021-06-29T04:59:44.676" v="3090"/>
          <ac:spMkLst>
            <pc:docMk/>
            <pc:sldMk cId="421154072" sldId="350"/>
            <ac:spMk id="5" creationId="{15104351-A372-DF46-AC37-C5206CC197CA}"/>
          </ac:spMkLst>
        </pc:spChg>
      </pc:sldChg>
      <pc:sldChg chg="modNotesTx">
        <pc:chgData name="Kawamura Takumi" userId="513e7a3d80341f72" providerId="LiveId" clId="{EA1A4B8D-AB74-B849-BFD6-050AEB5EEADA}" dt="2021-06-29T08:08:54.414" v="8295" actId="20577"/>
        <pc:sldMkLst>
          <pc:docMk/>
          <pc:sldMk cId="3433337081" sldId="354"/>
        </pc:sldMkLst>
      </pc:sldChg>
      <pc:sldChg chg="modSp mod modNotesTx">
        <pc:chgData name="Kawamura Takumi" userId="513e7a3d80341f72" providerId="LiveId" clId="{EA1A4B8D-AB74-B849-BFD6-050AEB5EEADA}" dt="2021-06-29T08:09:00.149" v="8296" actId="20577"/>
        <pc:sldMkLst>
          <pc:docMk/>
          <pc:sldMk cId="4204255963" sldId="355"/>
        </pc:sldMkLst>
        <pc:spChg chg="mod">
          <ac:chgData name="Kawamura Takumi" userId="513e7a3d80341f72" providerId="LiveId" clId="{EA1A4B8D-AB74-B849-BFD6-050AEB5EEADA}" dt="2021-06-29T06:17:18.451" v="7135" actId="20577"/>
          <ac:spMkLst>
            <pc:docMk/>
            <pc:sldMk cId="4204255963" sldId="355"/>
            <ac:spMk id="3" creationId="{98816896-895A-9145-8127-226DF0148B77}"/>
          </ac:spMkLst>
        </pc:spChg>
      </pc:sldChg>
      <pc:sldChg chg="modSp mod modNotesTx">
        <pc:chgData name="Kawamura Takumi" userId="513e7a3d80341f72" providerId="LiveId" clId="{EA1A4B8D-AB74-B849-BFD6-050AEB5EEADA}" dt="2021-06-29T06:46:59.324" v="8257" actId="20577"/>
        <pc:sldMkLst>
          <pc:docMk/>
          <pc:sldMk cId="1773416840" sldId="363"/>
        </pc:sldMkLst>
        <pc:spChg chg="mod">
          <ac:chgData name="Kawamura Takumi" userId="513e7a3d80341f72" providerId="LiveId" clId="{EA1A4B8D-AB74-B849-BFD6-050AEB5EEADA}" dt="2021-06-29T03:57:22.365" v="788" actId="14100"/>
          <ac:spMkLst>
            <pc:docMk/>
            <pc:sldMk cId="1773416840" sldId="363"/>
            <ac:spMk id="8" creationId="{EC4231C5-F461-9043-96C1-9078E92DDD7E}"/>
          </ac:spMkLst>
        </pc:spChg>
      </pc:sldChg>
      <pc:sldChg chg="addSp modSp mod modAnim modNotesTx">
        <pc:chgData name="Kawamura Takumi" userId="513e7a3d80341f72" providerId="LiveId" clId="{EA1A4B8D-AB74-B849-BFD6-050AEB5EEADA}" dt="2021-06-29T06:48:15.329" v="8260" actId="20577"/>
        <pc:sldMkLst>
          <pc:docMk/>
          <pc:sldMk cId="3576399199" sldId="364"/>
        </pc:sldMkLst>
        <pc:spChg chg="mod">
          <ac:chgData name="Kawamura Takumi" userId="513e7a3d80341f72" providerId="LiveId" clId="{EA1A4B8D-AB74-B849-BFD6-050AEB5EEADA}" dt="2021-06-29T04:41:36.392" v="2376" actId="166"/>
          <ac:spMkLst>
            <pc:docMk/>
            <pc:sldMk cId="3576399199" sldId="364"/>
            <ac:spMk id="9" creationId="{E247D91E-838C-664C-991A-0840D704C0CC}"/>
          </ac:spMkLst>
        </pc:spChg>
        <pc:spChg chg="add mod">
          <ac:chgData name="Kawamura Takumi" userId="513e7a3d80341f72" providerId="LiveId" clId="{EA1A4B8D-AB74-B849-BFD6-050AEB5EEADA}" dt="2021-06-29T04:41:15.411" v="2373" actId="1076"/>
          <ac:spMkLst>
            <pc:docMk/>
            <pc:sldMk cId="3576399199" sldId="364"/>
            <ac:spMk id="11" creationId="{AEA3CFD4-210B-0949-BC7F-4680FB577EEB}"/>
          </ac:spMkLst>
        </pc:spChg>
        <pc:cxnChg chg="add mod">
          <ac:chgData name="Kawamura Takumi" userId="513e7a3d80341f72" providerId="LiveId" clId="{EA1A4B8D-AB74-B849-BFD6-050AEB5EEADA}" dt="2021-06-29T04:41:43.728" v="2379" actId="14100"/>
          <ac:cxnSpMkLst>
            <pc:docMk/>
            <pc:sldMk cId="3576399199" sldId="364"/>
            <ac:cxnSpMk id="28" creationId="{FD2B535B-1FF9-664C-82B1-05B14F72C361}"/>
          </ac:cxnSpMkLst>
        </pc:cxnChg>
        <pc:cxnChg chg="mod">
          <ac:chgData name="Kawamura Takumi" userId="513e7a3d80341f72" providerId="LiveId" clId="{EA1A4B8D-AB74-B849-BFD6-050AEB5EEADA}" dt="2021-06-29T04:41:28.326" v="2375" actId="14100"/>
          <ac:cxnSpMkLst>
            <pc:docMk/>
            <pc:sldMk cId="3576399199" sldId="364"/>
            <ac:cxnSpMk id="62" creationId="{142FC55F-A5DC-C746-8FDB-C656D2867AF4}"/>
          </ac:cxnSpMkLst>
        </pc:cxnChg>
      </pc:sldChg>
      <pc:sldChg chg="modNotesTx">
        <pc:chgData name="Kawamura Takumi" userId="513e7a3d80341f72" providerId="LiveId" clId="{EA1A4B8D-AB74-B849-BFD6-050AEB5EEADA}" dt="2021-06-29T08:10:50.501" v="8308" actId="20577"/>
        <pc:sldMkLst>
          <pc:docMk/>
          <pc:sldMk cId="3459999098" sldId="369"/>
        </pc:sldMkLst>
      </pc:sldChg>
      <pc:sldChg chg="modAnim modNotesTx">
        <pc:chgData name="Kawamura Takumi" userId="513e7a3d80341f72" providerId="LiveId" clId="{EA1A4B8D-AB74-B849-BFD6-050AEB5EEADA}" dt="2021-06-29T08:07:04.632" v="8283" actId="20577"/>
        <pc:sldMkLst>
          <pc:docMk/>
          <pc:sldMk cId="1311030657" sldId="371"/>
        </pc:sldMkLst>
      </pc:sldChg>
      <pc:sldChg chg="modNotesTx">
        <pc:chgData name="Kawamura Takumi" userId="513e7a3d80341f72" providerId="LiveId" clId="{EA1A4B8D-AB74-B849-BFD6-050AEB5EEADA}" dt="2021-06-29T06:49:05.001" v="8277" actId="20577"/>
        <pc:sldMkLst>
          <pc:docMk/>
          <pc:sldMk cId="737341921" sldId="372"/>
        </pc:sldMkLst>
      </pc:sldChg>
      <pc:sldChg chg="modNotesTx">
        <pc:chgData name="Kawamura Takumi" userId="513e7a3d80341f72" providerId="LiveId" clId="{EA1A4B8D-AB74-B849-BFD6-050AEB5EEADA}" dt="2021-06-29T08:08:45.681" v="8293" actId="20577"/>
        <pc:sldMkLst>
          <pc:docMk/>
          <pc:sldMk cId="257700057" sldId="373"/>
        </pc:sldMkLst>
      </pc:sldChg>
      <pc:sldChg chg="modNotesTx">
        <pc:chgData name="Kawamura Takumi" userId="513e7a3d80341f72" providerId="LiveId" clId="{EA1A4B8D-AB74-B849-BFD6-050AEB5EEADA}" dt="2021-06-29T08:08:50.250" v="8294" actId="20577"/>
        <pc:sldMkLst>
          <pc:docMk/>
          <pc:sldMk cId="3828695764" sldId="377"/>
        </pc:sldMkLst>
      </pc:sldChg>
    </pc:docChg>
  </pc:docChgLst>
  <pc:docChgLst>
    <pc:chgData name="Kawamura Takumi" userId="513e7a3d80341f72" providerId="LiveId" clId="{1A006BB5-501A-C041-9E89-78CF964EF16C}"/>
    <pc:docChg chg="undo custSel addSld delSld modSld">
      <pc:chgData name="Kawamura Takumi" userId="513e7a3d80341f72" providerId="LiveId" clId="{1A006BB5-501A-C041-9E89-78CF964EF16C}" dt="2022-02-10T09:01:50.223" v="1029" actId="20577"/>
      <pc:docMkLst>
        <pc:docMk/>
      </pc:docMkLst>
      <pc:sldChg chg="addSp delSp modSp mod modNotesTx">
        <pc:chgData name="Kawamura Takumi" userId="513e7a3d80341f72" providerId="LiveId" clId="{1A006BB5-501A-C041-9E89-78CF964EF16C}" dt="2022-02-10T08:10:56.410" v="730" actId="207"/>
        <pc:sldMkLst>
          <pc:docMk/>
          <pc:sldMk cId="3485735328" sldId="347"/>
        </pc:sldMkLst>
        <pc:spChg chg="mod">
          <ac:chgData name="Kawamura Takumi" userId="513e7a3d80341f72" providerId="LiveId" clId="{1A006BB5-501A-C041-9E89-78CF964EF16C}" dt="2022-02-09T06:52:00.288" v="57" actId="207"/>
          <ac:spMkLst>
            <pc:docMk/>
            <pc:sldMk cId="3485735328" sldId="347"/>
            <ac:spMk id="2" creationId="{A8B69922-D6ED-FE48-9DFA-AFD1A07436D0}"/>
          </ac:spMkLst>
        </pc:spChg>
        <pc:spChg chg="mod">
          <ac:chgData name="Kawamura Takumi" userId="513e7a3d80341f72" providerId="LiveId" clId="{1A006BB5-501A-C041-9E89-78CF964EF16C}" dt="2022-02-10T08:10:56.410" v="730" actId="207"/>
          <ac:spMkLst>
            <pc:docMk/>
            <pc:sldMk cId="3485735328" sldId="347"/>
            <ac:spMk id="3" creationId="{65C319C4-4C36-D143-A4D4-86CBEC9A06F3}"/>
          </ac:spMkLst>
        </pc:spChg>
        <pc:spChg chg="mod">
          <ac:chgData name="Kawamura Takumi" userId="513e7a3d80341f72" providerId="LiveId" clId="{1A006BB5-501A-C041-9E89-78CF964EF16C}" dt="2022-02-09T07:08:35.626" v="194" actId="1076"/>
          <ac:spMkLst>
            <pc:docMk/>
            <pc:sldMk cId="3485735328" sldId="347"/>
            <ac:spMk id="7" creationId="{57555EBD-3172-1B42-9F67-3BF9BC3D1BE6}"/>
          </ac:spMkLst>
        </pc:spChg>
        <pc:spChg chg="del">
          <ac:chgData name="Kawamura Takumi" userId="513e7a3d80341f72" providerId="LiveId" clId="{1A006BB5-501A-C041-9E89-78CF964EF16C}" dt="2022-02-09T07:08:17.718" v="191" actId="478"/>
          <ac:spMkLst>
            <pc:docMk/>
            <pc:sldMk cId="3485735328" sldId="347"/>
            <ac:spMk id="9" creationId="{A07AEB09-8025-114C-8AF4-BA424117151A}"/>
          </ac:spMkLst>
        </pc:spChg>
        <pc:spChg chg="mod">
          <ac:chgData name="Kawamura Takumi" userId="513e7a3d80341f72" providerId="LiveId" clId="{1A006BB5-501A-C041-9E89-78CF964EF16C}" dt="2022-02-09T07:09:01.850" v="202" actId="1076"/>
          <ac:spMkLst>
            <pc:docMk/>
            <pc:sldMk cId="3485735328" sldId="347"/>
            <ac:spMk id="14" creationId="{708CF0F7-41AC-0447-9B28-D54E3828AE80}"/>
          </ac:spMkLst>
        </pc:spChg>
        <pc:spChg chg="mod">
          <ac:chgData name="Kawamura Takumi" userId="513e7a3d80341f72" providerId="LiveId" clId="{1A006BB5-501A-C041-9E89-78CF964EF16C}" dt="2022-02-09T07:08:50.353" v="199" actId="1076"/>
          <ac:spMkLst>
            <pc:docMk/>
            <pc:sldMk cId="3485735328" sldId="347"/>
            <ac:spMk id="16" creationId="{552696D1-0AFC-E24E-A5C5-204A7B70C4AB}"/>
          </ac:spMkLst>
        </pc:spChg>
        <pc:spChg chg="add mod">
          <ac:chgData name="Kawamura Takumi" userId="513e7a3d80341f72" providerId="LiveId" clId="{1A006BB5-501A-C041-9E89-78CF964EF16C}" dt="2022-02-09T07:08:01.549" v="177" actId="1076"/>
          <ac:spMkLst>
            <pc:docMk/>
            <pc:sldMk cId="3485735328" sldId="347"/>
            <ac:spMk id="18" creationId="{DECD7866-D345-FB4C-A87C-FA654772045D}"/>
          </ac:spMkLst>
        </pc:spChg>
        <pc:spChg chg="del mod">
          <ac:chgData name="Kawamura Takumi" userId="513e7a3d80341f72" providerId="LiveId" clId="{1A006BB5-501A-C041-9E89-78CF964EF16C}" dt="2022-02-09T07:07:55.825" v="176" actId="478"/>
          <ac:spMkLst>
            <pc:docMk/>
            <pc:sldMk cId="3485735328" sldId="347"/>
            <ac:spMk id="19" creationId="{017F9F49-4ED5-9D49-9CDA-F1EB08818963}"/>
          </ac:spMkLst>
        </pc:spChg>
        <pc:spChg chg="add mod">
          <ac:chgData name="Kawamura Takumi" userId="513e7a3d80341f72" providerId="LiveId" clId="{1A006BB5-501A-C041-9E89-78CF964EF16C}" dt="2022-02-09T07:08:57.317" v="201" actId="1076"/>
          <ac:spMkLst>
            <pc:docMk/>
            <pc:sldMk cId="3485735328" sldId="347"/>
            <ac:spMk id="20" creationId="{9289F262-AF72-2844-B15E-1DC735467766}"/>
          </ac:spMkLst>
        </pc:spChg>
        <pc:cxnChg chg="mod">
          <ac:chgData name="Kawamura Takumi" userId="513e7a3d80341f72" providerId="LiveId" clId="{1A006BB5-501A-C041-9E89-78CF964EF16C}" dt="2022-02-09T07:08:50.353" v="199" actId="1076"/>
          <ac:cxnSpMkLst>
            <pc:docMk/>
            <pc:sldMk cId="3485735328" sldId="347"/>
            <ac:cxnSpMk id="12" creationId="{5A2A1BDB-BDDD-7A4B-A712-BED68189F23F}"/>
          </ac:cxnSpMkLst>
        </pc:cxnChg>
        <pc:cxnChg chg="del mod">
          <ac:chgData name="Kawamura Takumi" userId="513e7a3d80341f72" providerId="LiveId" clId="{1A006BB5-501A-C041-9E89-78CF964EF16C}" dt="2022-02-09T06:51:43.579" v="52" actId="478"/>
          <ac:cxnSpMkLst>
            <pc:docMk/>
            <pc:sldMk cId="3485735328" sldId="347"/>
            <ac:cxnSpMk id="15" creationId="{24262035-3872-174C-91A0-7367F91488E7}"/>
          </ac:cxnSpMkLst>
        </pc:cxnChg>
        <pc:cxnChg chg="add mod">
          <ac:chgData name="Kawamura Takumi" userId="513e7a3d80341f72" providerId="LiveId" clId="{1A006BB5-501A-C041-9E89-78CF964EF16C}" dt="2022-02-09T07:09:03.740" v="203" actId="14100"/>
          <ac:cxnSpMkLst>
            <pc:docMk/>
            <pc:sldMk cId="3485735328" sldId="347"/>
            <ac:cxnSpMk id="17" creationId="{694D5CC2-46D1-B741-B661-7F529B40FE2B}"/>
          </ac:cxnSpMkLst>
        </pc:cxnChg>
      </pc:sldChg>
      <pc:sldChg chg="modSp mod">
        <pc:chgData name="Kawamura Takumi" userId="513e7a3d80341f72" providerId="LiveId" clId="{1A006BB5-501A-C041-9E89-78CF964EF16C}" dt="2022-02-10T05:42:36.709" v="609" actId="20577"/>
        <pc:sldMkLst>
          <pc:docMk/>
          <pc:sldMk cId="481048206" sldId="372"/>
        </pc:sldMkLst>
        <pc:spChg chg="mod">
          <ac:chgData name="Kawamura Takumi" userId="513e7a3d80341f72" providerId="LiveId" clId="{1A006BB5-501A-C041-9E89-78CF964EF16C}" dt="2022-02-10T05:42:36.709" v="609" actId="20577"/>
          <ac:spMkLst>
            <pc:docMk/>
            <pc:sldMk cId="481048206" sldId="372"/>
            <ac:spMk id="3" creationId="{17324FAE-BA22-784C-A302-1F0F45EFA3EF}"/>
          </ac:spMkLst>
        </pc:spChg>
      </pc:sldChg>
      <pc:sldChg chg="modNotesTx">
        <pc:chgData name="Kawamura Takumi" userId="513e7a3d80341f72" providerId="LiveId" clId="{1A006BB5-501A-C041-9E89-78CF964EF16C}" dt="2022-02-10T08:52:18.515" v="967" actId="20577"/>
        <pc:sldMkLst>
          <pc:docMk/>
          <pc:sldMk cId="640888879" sldId="374"/>
        </pc:sldMkLst>
      </pc:sldChg>
      <pc:sldChg chg="modNotesTx">
        <pc:chgData name="Kawamura Takumi" userId="513e7a3d80341f72" providerId="LiveId" clId="{1A006BB5-501A-C041-9E89-78CF964EF16C}" dt="2022-02-10T08:04:35.101" v="697" actId="20577"/>
        <pc:sldMkLst>
          <pc:docMk/>
          <pc:sldMk cId="3459827365" sldId="375"/>
        </pc:sldMkLst>
      </pc:sldChg>
      <pc:sldChg chg="delSp modSp mod modAnim modNotesTx">
        <pc:chgData name="Kawamura Takumi" userId="513e7a3d80341f72" providerId="LiveId" clId="{1A006BB5-501A-C041-9E89-78CF964EF16C}" dt="2022-02-10T08:06:51.720" v="709" actId="20577"/>
        <pc:sldMkLst>
          <pc:docMk/>
          <pc:sldMk cId="3778466629" sldId="377"/>
        </pc:sldMkLst>
        <pc:spChg chg="mod">
          <ac:chgData name="Kawamura Takumi" userId="513e7a3d80341f72" providerId="LiveId" clId="{1A006BB5-501A-C041-9E89-78CF964EF16C}" dt="2022-02-09T19:33:13.186" v="420" actId="20577"/>
          <ac:spMkLst>
            <pc:docMk/>
            <pc:sldMk cId="3778466629" sldId="377"/>
            <ac:spMk id="3" creationId="{7F37B613-7867-0244-8FC9-532C51017FED}"/>
          </ac:spMkLst>
        </pc:spChg>
        <pc:spChg chg="del">
          <ac:chgData name="Kawamura Takumi" userId="513e7a3d80341f72" providerId="LiveId" clId="{1A006BB5-501A-C041-9E89-78CF964EF16C}" dt="2022-02-10T06:06:45.747" v="613" actId="478"/>
          <ac:spMkLst>
            <pc:docMk/>
            <pc:sldMk cId="3778466629" sldId="377"/>
            <ac:spMk id="6" creationId="{F6871FAB-BF8C-3949-8E79-3A0D231EF32D}"/>
          </ac:spMkLst>
        </pc:spChg>
        <pc:spChg chg="mod">
          <ac:chgData name="Kawamura Takumi" userId="513e7a3d80341f72" providerId="LiveId" clId="{1A006BB5-501A-C041-9E89-78CF964EF16C}" dt="2022-02-10T06:06:53.953" v="614" actId="1076"/>
          <ac:spMkLst>
            <pc:docMk/>
            <pc:sldMk cId="3778466629" sldId="377"/>
            <ac:spMk id="7" creationId="{AB99A1D9-6C1B-7E4E-BE72-FF71FE504758}"/>
          </ac:spMkLst>
        </pc:spChg>
        <pc:spChg chg="mod">
          <ac:chgData name="Kawamura Takumi" userId="513e7a3d80341f72" providerId="LiveId" clId="{1A006BB5-501A-C041-9E89-78CF964EF16C}" dt="2022-02-10T06:06:53.953" v="614" actId="1076"/>
          <ac:spMkLst>
            <pc:docMk/>
            <pc:sldMk cId="3778466629" sldId="377"/>
            <ac:spMk id="8" creationId="{708C47E6-DEC3-6948-82C6-EDAB0F62018E}"/>
          </ac:spMkLst>
        </pc:spChg>
        <pc:spChg chg="mod">
          <ac:chgData name="Kawamura Takumi" userId="513e7a3d80341f72" providerId="LiveId" clId="{1A006BB5-501A-C041-9E89-78CF964EF16C}" dt="2022-02-10T06:06:53.953" v="614" actId="1076"/>
          <ac:spMkLst>
            <pc:docMk/>
            <pc:sldMk cId="3778466629" sldId="377"/>
            <ac:spMk id="9" creationId="{B125B796-BC3E-8649-A2D0-996871E3071A}"/>
          </ac:spMkLst>
        </pc:spChg>
        <pc:spChg chg="mod">
          <ac:chgData name="Kawamura Takumi" userId="513e7a3d80341f72" providerId="LiveId" clId="{1A006BB5-501A-C041-9E89-78CF964EF16C}" dt="2022-02-10T06:06:53.953" v="614" actId="1076"/>
          <ac:spMkLst>
            <pc:docMk/>
            <pc:sldMk cId="3778466629" sldId="377"/>
            <ac:spMk id="10" creationId="{46E16EAC-4C37-E041-83C1-FB01FDD98DF9}"/>
          </ac:spMkLst>
        </pc:spChg>
        <pc:spChg chg="mod">
          <ac:chgData name="Kawamura Takumi" userId="513e7a3d80341f72" providerId="LiveId" clId="{1A006BB5-501A-C041-9E89-78CF964EF16C}" dt="2022-02-10T06:06:53.953" v="614" actId="1076"/>
          <ac:spMkLst>
            <pc:docMk/>
            <pc:sldMk cId="3778466629" sldId="377"/>
            <ac:spMk id="12" creationId="{900658B8-77CD-EC4B-868D-473966B4169C}"/>
          </ac:spMkLst>
        </pc:spChg>
        <pc:spChg chg="mod">
          <ac:chgData name="Kawamura Takumi" userId="513e7a3d80341f72" providerId="LiveId" clId="{1A006BB5-501A-C041-9E89-78CF964EF16C}" dt="2022-02-10T06:06:53.953" v="614" actId="1076"/>
          <ac:spMkLst>
            <pc:docMk/>
            <pc:sldMk cId="3778466629" sldId="377"/>
            <ac:spMk id="13" creationId="{9E78FD80-2B9D-8645-AB4A-96D2CC54A7A8}"/>
          </ac:spMkLst>
        </pc:spChg>
        <pc:spChg chg="mod">
          <ac:chgData name="Kawamura Takumi" userId="513e7a3d80341f72" providerId="LiveId" clId="{1A006BB5-501A-C041-9E89-78CF964EF16C}" dt="2022-02-10T06:06:53.953" v="614" actId="1076"/>
          <ac:spMkLst>
            <pc:docMk/>
            <pc:sldMk cId="3778466629" sldId="377"/>
            <ac:spMk id="15" creationId="{4D51B160-2CA2-D74A-83FA-9B1766C37985}"/>
          </ac:spMkLst>
        </pc:spChg>
        <pc:spChg chg="del">
          <ac:chgData name="Kawamura Takumi" userId="513e7a3d80341f72" providerId="LiveId" clId="{1A006BB5-501A-C041-9E89-78CF964EF16C}" dt="2022-02-10T06:06:45.747" v="613" actId="478"/>
          <ac:spMkLst>
            <pc:docMk/>
            <pc:sldMk cId="3778466629" sldId="377"/>
            <ac:spMk id="17" creationId="{8B0AAACE-A9A7-A245-8BAB-C7DC278C8CA8}"/>
          </ac:spMkLst>
        </pc:spChg>
        <pc:picChg chg="mod">
          <ac:chgData name="Kawamura Takumi" userId="513e7a3d80341f72" providerId="LiveId" clId="{1A006BB5-501A-C041-9E89-78CF964EF16C}" dt="2022-02-10T06:06:53.953" v="614" actId="1076"/>
          <ac:picMkLst>
            <pc:docMk/>
            <pc:sldMk cId="3778466629" sldId="377"/>
            <ac:picMk id="5" creationId="{6E8A624C-8131-DC47-AA90-0146C5E1D4F4}"/>
          </ac:picMkLst>
        </pc:picChg>
        <pc:cxnChg chg="mod">
          <ac:chgData name="Kawamura Takumi" userId="513e7a3d80341f72" providerId="LiveId" clId="{1A006BB5-501A-C041-9E89-78CF964EF16C}" dt="2022-02-10T06:06:53.953" v="614" actId="1076"/>
          <ac:cxnSpMkLst>
            <pc:docMk/>
            <pc:sldMk cId="3778466629" sldId="377"/>
            <ac:cxnSpMk id="11" creationId="{2B9ED702-BD9F-F24C-80A6-3F213CC88404}"/>
          </ac:cxnSpMkLst>
        </pc:cxnChg>
        <pc:cxnChg chg="mod">
          <ac:chgData name="Kawamura Takumi" userId="513e7a3d80341f72" providerId="LiveId" clId="{1A006BB5-501A-C041-9E89-78CF964EF16C}" dt="2022-02-10T06:06:53.953" v="614" actId="1076"/>
          <ac:cxnSpMkLst>
            <pc:docMk/>
            <pc:sldMk cId="3778466629" sldId="377"/>
            <ac:cxnSpMk id="14" creationId="{780BC9CB-D3EA-1443-98ED-89E772ADE19C}"/>
          </ac:cxnSpMkLst>
        </pc:cxnChg>
        <pc:cxnChg chg="del mod">
          <ac:chgData name="Kawamura Takumi" userId="513e7a3d80341f72" providerId="LiveId" clId="{1A006BB5-501A-C041-9E89-78CF964EF16C}" dt="2022-02-10T06:06:45.747" v="613" actId="478"/>
          <ac:cxnSpMkLst>
            <pc:docMk/>
            <pc:sldMk cId="3778466629" sldId="377"/>
            <ac:cxnSpMk id="16" creationId="{938CD799-D507-CF4F-8F08-989D1C772DD0}"/>
          </ac:cxnSpMkLst>
        </pc:cxnChg>
      </pc:sldChg>
      <pc:sldChg chg="modSp mod">
        <pc:chgData name="Kawamura Takumi" userId="513e7a3d80341f72" providerId="LiveId" clId="{1A006BB5-501A-C041-9E89-78CF964EF16C}" dt="2022-02-09T20:00:51.975" v="454" actId="20577"/>
        <pc:sldMkLst>
          <pc:docMk/>
          <pc:sldMk cId="916322529" sldId="378"/>
        </pc:sldMkLst>
        <pc:spChg chg="mod">
          <ac:chgData name="Kawamura Takumi" userId="513e7a3d80341f72" providerId="LiveId" clId="{1A006BB5-501A-C041-9E89-78CF964EF16C}" dt="2022-02-09T20:00:51.975" v="454" actId="20577"/>
          <ac:spMkLst>
            <pc:docMk/>
            <pc:sldMk cId="916322529" sldId="378"/>
            <ac:spMk id="3" creationId="{A1634C8C-BFE1-E340-885D-78B82984C846}"/>
          </ac:spMkLst>
        </pc:spChg>
      </pc:sldChg>
      <pc:sldChg chg="addSp delSp modSp mod">
        <pc:chgData name="Kawamura Takumi" userId="513e7a3d80341f72" providerId="LiveId" clId="{1A006BB5-501A-C041-9E89-78CF964EF16C}" dt="2022-02-09T06:49:17.251" v="30" actId="207"/>
        <pc:sldMkLst>
          <pc:docMk/>
          <pc:sldMk cId="382933310" sldId="380"/>
        </pc:sldMkLst>
        <pc:spChg chg="mod">
          <ac:chgData name="Kawamura Takumi" userId="513e7a3d80341f72" providerId="LiveId" clId="{1A006BB5-501A-C041-9E89-78CF964EF16C}" dt="2022-02-09T06:49:17.251" v="30" actId="207"/>
          <ac:spMkLst>
            <pc:docMk/>
            <pc:sldMk cId="382933310" sldId="380"/>
            <ac:spMk id="3" creationId="{98703460-8732-C74D-8765-55DBFA2CF7C5}"/>
          </ac:spMkLst>
        </pc:spChg>
        <pc:spChg chg="del">
          <ac:chgData name="Kawamura Takumi" userId="513e7a3d80341f72" providerId="LiveId" clId="{1A006BB5-501A-C041-9E89-78CF964EF16C}" dt="2022-02-09T06:48:45.006" v="17" actId="478"/>
          <ac:spMkLst>
            <pc:docMk/>
            <pc:sldMk cId="382933310" sldId="380"/>
            <ac:spMk id="13" creationId="{9F021FF9-E699-D546-9841-DE8CCA619E68}"/>
          </ac:spMkLst>
        </pc:spChg>
        <pc:spChg chg="mod">
          <ac:chgData name="Kawamura Takumi" userId="513e7a3d80341f72" providerId="LiveId" clId="{1A006BB5-501A-C041-9E89-78CF964EF16C}" dt="2022-02-09T06:48:39.482" v="15" actId="207"/>
          <ac:spMkLst>
            <pc:docMk/>
            <pc:sldMk cId="382933310" sldId="380"/>
            <ac:spMk id="14" creationId="{FE47BD06-D2E0-6F4F-AE23-D3625A8E6E8D}"/>
          </ac:spMkLst>
        </pc:spChg>
        <pc:spChg chg="del">
          <ac:chgData name="Kawamura Takumi" userId="513e7a3d80341f72" providerId="LiveId" clId="{1A006BB5-501A-C041-9E89-78CF964EF16C}" dt="2022-02-09T06:48:41.979" v="16" actId="478"/>
          <ac:spMkLst>
            <pc:docMk/>
            <pc:sldMk cId="382933310" sldId="380"/>
            <ac:spMk id="22" creationId="{C3C7203B-62FF-B742-838A-017BC1A2E01F}"/>
          </ac:spMkLst>
        </pc:spChg>
        <pc:cxnChg chg="add del mod">
          <ac:chgData name="Kawamura Takumi" userId="513e7a3d80341f72" providerId="LiveId" clId="{1A006BB5-501A-C041-9E89-78CF964EF16C}" dt="2022-02-09T06:48:57.908" v="24"/>
          <ac:cxnSpMkLst>
            <pc:docMk/>
            <pc:sldMk cId="382933310" sldId="380"/>
            <ac:cxnSpMk id="16" creationId="{E8178793-9F74-FA46-B79F-906C47163F4D}"/>
          </ac:cxnSpMkLst>
        </pc:cxnChg>
        <pc:cxnChg chg="add del mod">
          <ac:chgData name="Kawamura Takumi" userId="513e7a3d80341f72" providerId="LiveId" clId="{1A006BB5-501A-C041-9E89-78CF964EF16C}" dt="2022-02-09T06:49:02.149" v="26" actId="478"/>
          <ac:cxnSpMkLst>
            <pc:docMk/>
            <pc:sldMk cId="382933310" sldId="380"/>
            <ac:cxnSpMk id="17" creationId="{67EEA648-2F5B-7748-AEB7-4FC211C175D7}"/>
          </ac:cxnSpMkLst>
        </pc:cxnChg>
        <pc:cxnChg chg="add mod">
          <ac:chgData name="Kawamura Takumi" userId="513e7a3d80341f72" providerId="LiveId" clId="{1A006BB5-501A-C041-9E89-78CF964EF16C}" dt="2022-02-09T06:49:10.057" v="29" actId="14100"/>
          <ac:cxnSpMkLst>
            <pc:docMk/>
            <pc:sldMk cId="382933310" sldId="380"/>
            <ac:cxnSpMk id="18" creationId="{A0C89CC6-7D14-314F-B4E2-E773C98835C0}"/>
          </ac:cxnSpMkLst>
        </pc:cxnChg>
      </pc:sldChg>
      <pc:sldChg chg="delSp modSp mod modAnim modNotesTx">
        <pc:chgData name="Kawamura Takumi" userId="513e7a3d80341f72" providerId="LiveId" clId="{1A006BB5-501A-C041-9E89-78CF964EF16C}" dt="2022-02-10T08:12:51.520" v="753" actId="20577"/>
        <pc:sldMkLst>
          <pc:docMk/>
          <pc:sldMk cId="2048091226" sldId="381"/>
        </pc:sldMkLst>
        <pc:spChg chg="mod">
          <ac:chgData name="Kawamura Takumi" userId="513e7a3d80341f72" providerId="LiveId" clId="{1A006BB5-501A-C041-9E89-78CF964EF16C}" dt="2022-02-09T06:54:42.045" v="64" actId="207"/>
          <ac:spMkLst>
            <pc:docMk/>
            <pc:sldMk cId="2048091226" sldId="381"/>
            <ac:spMk id="2" creationId="{6ED7B93D-0FF9-5641-B57D-5F254AA263C8}"/>
          </ac:spMkLst>
        </pc:spChg>
        <pc:spChg chg="mod">
          <ac:chgData name="Kawamura Takumi" userId="513e7a3d80341f72" providerId="LiveId" clId="{1A006BB5-501A-C041-9E89-78CF964EF16C}" dt="2022-02-09T06:54:23.109" v="61" actId="207"/>
          <ac:spMkLst>
            <pc:docMk/>
            <pc:sldMk cId="2048091226" sldId="381"/>
            <ac:spMk id="3" creationId="{A50EBCA9-1A2D-A94A-9E9C-D4255FF83FD8}"/>
          </ac:spMkLst>
        </pc:spChg>
        <pc:spChg chg="del">
          <ac:chgData name="Kawamura Takumi" userId="513e7a3d80341f72" providerId="LiveId" clId="{1A006BB5-501A-C041-9E89-78CF964EF16C}" dt="2022-02-09T06:54:29.038" v="62" actId="478"/>
          <ac:spMkLst>
            <pc:docMk/>
            <pc:sldMk cId="2048091226" sldId="381"/>
            <ac:spMk id="21" creationId="{8CA6D524-DD85-9546-8678-3D53ECE0BCAA}"/>
          </ac:spMkLst>
        </pc:spChg>
        <pc:spChg chg="del">
          <ac:chgData name="Kawamura Takumi" userId="513e7a3d80341f72" providerId="LiveId" clId="{1A006BB5-501A-C041-9E89-78CF964EF16C}" dt="2022-02-09T06:54:32.739" v="63" actId="478"/>
          <ac:spMkLst>
            <pc:docMk/>
            <pc:sldMk cId="2048091226" sldId="381"/>
            <ac:spMk id="24" creationId="{B694370A-82D8-BB47-A702-0048A54B6A9F}"/>
          </ac:spMkLst>
        </pc:spChg>
      </pc:sldChg>
      <pc:sldChg chg="delSp modSp mod modNotesTx">
        <pc:chgData name="Kawamura Takumi" userId="513e7a3d80341f72" providerId="LiveId" clId="{1A006BB5-501A-C041-9E89-78CF964EF16C}" dt="2022-02-10T07:56:33.459" v="655" actId="20577"/>
        <pc:sldMkLst>
          <pc:docMk/>
          <pc:sldMk cId="1570439147" sldId="382"/>
        </pc:sldMkLst>
        <pc:spChg chg="mod">
          <ac:chgData name="Kawamura Takumi" userId="513e7a3d80341f72" providerId="LiveId" clId="{1A006BB5-501A-C041-9E89-78CF964EF16C}" dt="2022-02-09T06:50:56.975" v="36" actId="207"/>
          <ac:spMkLst>
            <pc:docMk/>
            <pc:sldMk cId="1570439147" sldId="382"/>
            <ac:spMk id="3" creationId="{76504209-1991-2B49-867F-51B547E953CA}"/>
          </ac:spMkLst>
        </pc:spChg>
        <pc:spChg chg="mod">
          <ac:chgData name="Kawamura Takumi" userId="513e7a3d80341f72" providerId="LiveId" clId="{1A006BB5-501A-C041-9E89-78CF964EF16C}" dt="2022-02-09T22:32:07.272" v="516" actId="20577"/>
          <ac:spMkLst>
            <pc:docMk/>
            <pc:sldMk cId="1570439147" sldId="382"/>
            <ac:spMk id="11" creationId="{631AC2C3-34C8-ED4A-96D4-A7915E082DC4}"/>
          </ac:spMkLst>
        </pc:spChg>
        <pc:spChg chg="del">
          <ac:chgData name="Kawamura Takumi" userId="513e7a3d80341f72" providerId="LiveId" clId="{1A006BB5-501A-C041-9E89-78CF964EF16C}" dt="2022-02-09T06:50:39.961" v="31" actId="478"/>
          <ac:spMkLst>
            <pc:docMk/>
            <pc:sldMk cId="1570439147" sldId="382"/>
            <ac:spMk id="22" creationId="{B6941451-8D84-5045-9003-29F5CDEB2DF5}"/>
          </ac:spMkLst>
        </pc:spChg>
        <pc:graphicFrameChg chg="mod modGraphic">
          <ac:chgData name="Kawamura Takumi" userId="513e7a3d80341f72" providerId="LiveId" clId="{1A006BB5-501A-C041-9E89-78CF964EF16C}" dt="2022-02-10T04:47:55.948" v="601" actId="2711"/>
          <ac:graphicFrameMkLst>
            <pc:docMk/>
            <pc:sldMk cId="1570439147" sldId="382"/>
            <ac:graphicFrameMk id="21" creationId="{1C59660C-0FC0-3746-ACB3-39F6D63DBF06}"/>
          </ac:graphicFrameMkLst>
        </pc:graphicFrameChg>
      </pc:sldChg>
      <pc:sldChg chg="addSp delSp modSp mod">
        <pc:chgData name="Kawamura Takumi" userId="513e7a3d80341f72" providerId="LiveId" clId="{1A006BB5-501A-C041-9E89-78CF964EF16C}" dt="2022-02-09T07:25:03.135" v="409" actId="1076"/>
        <pc:sldMkLst>
          <pc:docMk/>
          <pc:sldMk cId="286537205" sldId="390"/>
        </pc:sldMkLst>
        <pc:spChg chg="mod">
          <ac:chgData name="Kawamura Takumi" userId="513e7a3d80341f72" providerId="LiveId" clId="{1A006BB5-501A-C041-9E89-78CF964EF16C}" dt="2022-02-09T06:53:33.608" v="60" actId="207"/>
          <ac:spMkLst>
            <pc:docMk/>
            <pc:sldMk cId="286537205" sldId="390"/>
            <ac:spMk id="2" creationId="{3993D29B-1DDE-5D42-91ED-57E4248E01A4}"/>
          </ac:spMkLst>
        </pc:spChg>
        <pc:spChg chg="mod">
          <ac:chgData name="Kawamura Takumi" userId="513e7a3d80341f72" providerId="LiveId" clId="{1A006BB5-501A-C041-9E89-78CF964EF16C}" dt="2022-02-09T06:53:29.929" v="59" actId="207"/>
          <ac:spMkLst>
            <pc:docMk/>
            <pc:sldMk cId="286537205" sldId="390"/>
            <ac:spMk id="3" creationId="{9E9506CD-7771-8341-A814-7BB5F53C5B87}"/>
          </ac:spMkLst>
        </pc:spChg>
        <pc:spChg chg="mod">
          <ac:chgData name="Kawamura Takumi" userId="513e7a3d80341f72" providerId="LiveId" clId="{1A006BB5-501A-C041-9E89-78CF964EF16C}" dt="2022-02-09T07:25:03.135" v="409" actId="1076"/>
          <ac:spMkLst>
            <pc:docMk/>
            <pc:sldMk cId="286537205" sldId="390"/>
            <ac:spMk id="5" creationId="{82330DBB-1E4B-FA42-B918-6122522BCB3F}"/>
          </ac:spMkLst>
        </pc:spChg>
        <pc:spChg chg="mod">
          <ac:chgData name="Kawamura Takumi" userId="513e7a3d80341f72" providerId="LiveId" clId="{1A006BB5-501A-C041-9E89-78CF964EF16C}" dt="2022-02-09T07:25:03.135" v="409" actId="1076"/>
          <ac:spMkLst>
            <pc:docMk/>
            <pc:sldMk cId="286537205" sldId="390"/>
            <ac:spMk id="6" creationId="{D9A4CD37-0874-784A-89C0-31192B86B4A4}"/>
          </ac:spMkLst>
        </pc:spChg>
        <pc:spChg chg="del">
          <ac:chgData name="Kawamura Takumi" userId="513e7a3d80341f72" providerId="LiveId" clId="{1A006BB5-501A-C041-9E89-78CF964EF16C}" dt="2022-02-09T06:53:25.239" v="58" actId="478"/>
          <ac:spMkLst>
            <pc:docMk/>
            <pc:sldMk cId="286537205" sldId="390"/>
            <ac:spMk id="7" creationId="{4C4C7614-33F0-4044-B476-82CC04C19D82}"/>
          </ac:spMkLst>
        </pc:spChg>
        <pc:spChg chg="mod">
          <ac:chgData name="Kawamura Takumi" userId="513e7a3d80341f72" providerId="LiveId" clId="{1A006BB5-501A-C041-9E89-78CF964EF16C}" dt="2022-02-09T07:25:03.135" v="409" actId="1076"/>
          <ac:spMkLst>
            <pc:docMk/>
            <pc:sldMk cId="286537205" sldId="390"/>
            <ac:spMk id="9" creationId="{B8F38D1F-C8B7-D545-A5B2-5B481A92FB53}"/>
          </ac:spMkLst>
        </pc:spChg>
        <pc:spChg chg="mod">
          <ac:chgData name="Kawamura Takumi" userId="513e7a3d80341f72" providerId="LiveId" clId="{1A006BB5-501A-C041-9E89-78CF964EF16C}" dt="2022-02-09T07:25:03.135" v="409" actId="1076"/>
          <ac:spMkLst>
            <pc:docMk/>
            <pc:sldMk cId="286537205" sldId="390"/>
            <ac:spMk id="10" creationId="{1E6BE870-4377-5A40-8DD5-406C8CDE278E}"/>
          </ac:spMkLst>
        </pc:spChg>
        <pc:spChg chg="mod">
          <ac:chgData name="Kawamura Takumi" userId="513e7a3d80341f72" providerId="LiveId" clId="{1A006BB5-501A-C041-9E89-78CF964EF16C}" dt="2022-02-09T07:25:03.135" v="409" actId="1076"/>
          <ac:spMkLst>
            <pc:docMk/>
            <pc:sldMk cId="286537205" sldId="390"/>
            <ac:spMk id="11" creationId="{C169B523-0338-4B45-850D-7151F59F29E8}"/>
          </ac:spMkLst>
        </pc:spChg>
        <pc:spChg chg="del">
          <ac:chgData name="Kawamura Takumi" userId="513e7a3d80341f72" providerId="LiveId" clId="{1A006BB5-501A-C041-9E89-78CF964EF16C}" dt="2022-02-09T07:24:07.020" v="400" actId="478"/>
          <ac:spMkLst>
            <pc:docMk/>
            <pc:sldMk cId="286537205" sldId="390"/>
            <ac:spMk id="12" creationId="{142CB5B4-99E6-824D-A9C4-9FE9A5F3C517}"/>
          </ac:spMkLst>
        </pc:spChg>
        <pc:spChg chg="mod">
          <ac:chgData name="Kawamura Takumi" userId="513e7a3d80341f72" providerId="LiveId" clId="{1A006BB5-501A-C041-9E89-78CF964EF16C}" dt="2022-02-09T07:25:03.135" v="409" actId="1076"/>
          <ac:spMkLst>
            <pc:docMk/>
            <pc:sldMk cId="286537205" sldId="390"/>
            <ac:spMk id="14" creationId="{D91E6F40-4B0E-AF45-89E4-56E6158C46C9}"/>
          </ac:spMkLst>
        </pc:spChg>
        <pc:spChg chg="mod">
          <ac:chgData name="Kawamura Takumi" userId="513e7a3d80341f72" providerId="LiveId" clId="{1A006BB5-501A-C041-9E89-78CF964EF16C}" dt="2022-02-09T07:25:03.135" v="409" actId="1076"/>
          <ac:spMkLst>
            <pc:docMk/>
            <pc:sldMk cId="286537205" sldId="390"/>
            <ac:spMk id="15" creationId="{35DD929C-4B8E-974D-8F73-418B4C31DFC0}"/>
          </ac:spMkLst>
        </pc:spChg>
        <pc:spChg chg="add mod">
          <ac:chgData name="Kawamura Takumi" userId="513e7a3d80341f72" providerId="LiveId" clId="{1A006BB5-501A-C041-9E89-78CF964EF16C}" dt="2022-02-09T07:25:03.135" v="409" actId="1076"/>
          <ac:spMkLst>
            <pc:docMk/>
            <pc:sldMk cId="286537205" sldId="390"/>
            <ac:spMk id="19" creationId="{C355712B-A417-464D-90EB-D6C88FDF7821}"/>
          </ac:spMkLst>
        </pc:spChg>
        <pc:spChg chg="mod">
          <ac:chgData name="Kawamura Takumi" userId="513e7a3d80341f72" providerId="LiveId" clId="{1A006BB5-501A-C041-9E89-78CF964EF16C}" dt="2022-02-09T07:25:03.135" v="409" actId="1076"/>
          <ac:spMkLst>
            <pc:docMk/>
            <pc:sldMk cId="286537205" sldId="390"/>
            <ac:spMk id="27" creationId="{A5AB5B9A-4AD3-1544-8051-8C417345D5FD}"/>
          </ac:spMkLst>
        </pc:spChg>
        <pc:spChg chg="mod">
          <ac:chgData name="Kawamura Takumi" userId="513e7a3d80341f72" providerId="LiveId" clId="{1A006BB5-501A-C041-9E89-78CF964EF16C}" dt="2022-02-09T07:25:03.135" v="409" actId="1076"/>
          <ac:spMkLst>
            <pc:docMk/>
            <pc:sldMk cId="286537205" sldId="390"/>
            <ac:spMk id="31" creationId="{956BDC7E-F300-1844-A1DE-E6121418D44C}"/>
          </ac:spMkLst>
        </pc:spChg>
        <pc:cxnChg chg="mod">
          <ac:chgData name="Kawamura Takumi" userId="513e7a3d80341f72" providerId="LiveId" clId="{1A006BB5-501A-C041-9E89-78CF964EF16C}" dt="2022-02-09T07:25:03.135" v="409" actId="1076"/>
          <ac:cxnSpMkLst>
            <pc:docMk/>
            <pc:sldMk cId="286537205" sldId="390"/>
            <ac:cxnSpMk id="16" creationId="{3570C088-3E9F-754E-B792-CF22411D478D}"/>
          </ac:cxnSpMkLst>
        </pc:cxnChg>
        <pc:cxnChg chg="mod">
          <ac:chgData name="Kawamura Takumi" userId="513e7a3d80341f72" providerId="LiveId" clId="{1A006BB5-501A-C041-9E89-78CF964EF16C}" dt="2022-02-09T07:25:03.135" v="409" actId="1076"/>
          <ac:cxnSpMkLst>
            <pc:docMk/>
            <pc:sldMk cId="286537205" sldId="390"/>
            <ac:cxnSpMk id="22" creationId="{016898B4-87A7-C742-BBD3-DFF4C2421586}"/>
          </ac:cxnSpMkLst>
        </pc:cxnChg>
      </pc:sldChg>
      <pc:sldChg chg="addSp delSp modSp del mod">
        <pc:chgData name="Kawamura Takumi" userId="513e7a3d80341f72" providerId="LiveId" clId="{1A006BB5-501A-C041-9E89-78CF964EF16C}" dt="2022-02-09T22:53:31.443" v="562" actId="2696"/>
        <pc:sldMkLst>
          <pc:docMk/>
          <pc:sldMk cId="3272594188" sldId="391"/>
        </pc:sldMkLst>
        <pc:spChg chg="mod">
          <ac:chgData name="Kawamura Takumi" userId="513e7a3d80341f72" providerId="LiveId" clId="{1A006BB5-501A-C041-9E89-78CF964EF16C}" dt="2022-02-09T22:31:55.632" v="500" actId="20577"/>
          <ac:spMkLst>
            <pc:docMk/>
            <pc:sldMk cId="3272594188" sldId="391"/>
            <ac:spMk id="3" creationId="{071435F9-1540-564A-95BF-E3FE3399EEC9}"/>
          </ac:spMkLst>
        </pc:spChg>
        <pc:spChg chg="mod">
          <ac:chgData name="Kawamura Takumi" userId="513e7a3d80341f72" providerId="LiveId" clId="{1A006BB5-501A-C041-9E89-78CF964EF16C}" dt="2022-02-09T07:03:56.160" v="99" actId="14100"/>
          <ac:spMkLst>
            <pc:docMk/>
            <pc:sldMk cId="3272594188" sldId="391"/>
            <ac:spMk id="5" creationId="{C817626D-02D3-AF40-A673-3D0BB007C1C0}"/>
          </ac:spMkLst>
        </pc:spChg>
        <pc:spChg chg="del">
          <ac:chgData name="Kawamura Takumi" userId="513e7a3d80341f72" providerId="LiveId" clId="{1A006BB5-501A-C041-9E89-78CF964EF16C}" dt="2022-02-09T06:59:17.156" v="68" actId="478"/>
          <ac:spMkLst>
            <pc:docMk/>
            <pc:sldMk cId="3272594188" sldId="391"/>
            <ac:spMk id="6" creationId="{4C47905A-E2F0-3D45-8C2D-329D0D508176}"/>
          </ac:spMkLst>
        </pc:spChg>
        <pc:spChg chg="mod">
          <ac:chgData name="Kawamura Takumi" userId="513e7a3d80341f72" providerId="LiveId" clId="{1A006BB5-501A-C041-9E89-78CF964EF16C}" dt="2022-02-09T07:05:55.626" v="121" actId="120"/>
          <ac:spMkLst>
            <pc:docMk/>
            <pc:sldMk cId="3272594188" sldId="391"/>
            <ac:spMk id="7" creationId="{2AAFDDF8-A357-E94D-BF55-91657C273A5B}"/>
          </ac:spMkLst>
        </pc:spChg>
        <pc:spChg chg="mod">
          <ac:chgData name="Kawamura Takumi" userId="513e7a3d80341f72" providerId="LiveId" clId="{1A006BB5-501A-C041-9E89-78CF964EF16C}" dt="2022-02-09T07:05:38.312" v="118" actId="1076"/>
          <ac:spMkLst>
            <pc:docMk/>
            <pc:sldMk cId="3272594188" sldId="391"/>
            <ac:spMk id="8" creationId="{5FE9C18E-3918-6447-8346-668151FE2790}"/>
          </ac:spMkLst>
        </pc:spChg>
        <pc:spChg chg="mod">
          <ac:chgData name="Kawamura Takumi" userId="513e7a3d80341f72" providerId="LiveId" clId="{1A006BB5-501A-C041-9E89-78CF964EF16C}" dt="2022-02-09T07:05:44.285" v="119" actId="1076"/>
          <ac:spMkLst>
            <pc:docMk/>
            <pc:sldMk cId="3272594188" sldId="391"/>
            <ac:spMk id="9" creationId="{875659BE-9361-7C40-84BD-9FE0E0353F51}"/>
          </ac:spMkLst>
        </pc:spChg>
        <pc:spChg chg="del mod">
          <ac:chgData name="Kawamura Takumi" userId="513e7a3d80341f72" providerId="LiveId" clId="{1A006BB5-501A-C041-9E89-78CF964EF16C}" dt="2022-02-09T07:07:03.826" v="130" actId="478"/>
          <ac:spMkLst>
            <pc:docMk/>
            <pc:sldMk cId="3272594188" sldId="391"/>
            <ac:spMk id="10" creationId="{A4AE2C45-D0C2-8F4C-8D0E-5EA53E548611}"/>
          </ac:spMkLst>
        </pc:spChg>
        <pc:spChg chg="mod">
          <ac:chgData name="Kawamura Takumi" userId="513e7a3d80341f72" providerId="LiveId" clId="{1A006BB5-501A-C041-9E89-78CF964EF16C}" dt="2022-02-09T07:04:23.228" v="105" actId="1076"/>
          <ac:spMkLst>
            <pc:docMk/>
            <pc:sldMk cId="3272594188" sldId="391"/>
            <ac:spMk id="12" creationId="{CD8C142B-CF2B-4043-97AC-F08F4446754F}"/>
          </ac:spMkLst>
        </pc:spChg>
        <pc:spChg chg="mod">
          <ac:chgData name="Kawamura Takumi" userId="513e7a3d80341f72" providerId="LiveId" clId="{1A006BB5-501A-C041-9E89-78CF964EF16C}" dt="2022-02-09T07:03:49.432" v="98" actId="1076"/>
          <ac:spMkLst>
            <pc:docMk/>
            <pc:sldMk cId="3272594188" sldId="391"/>
            <ac:spMk id="16" creationId="{538F3CBA-B2A0-3341-9490-245EAD7509CA}"/>
          </ac:spMkLst>
        </pc:spChg>
        <pc:spChg chg="mod">
          <ac:chgData name="Kawamura Takumi" userId="513e7a3d80341f72" providerId="LiveId" clId="{1A006BB5-501A-C041-9E89-78CF964EF16C}" dt="2022-02-09T07:06:43.484" v="126" actId="1076"/>
          <ac:spMkLst>
            <pc:docMk/>
            <pc:sldMk cId="3272594188" sldId="391"/>
            <ac:spMk id="18" creationId="{389002CE-3A2C-4345-830B-B3EBD3B8B810}"/>
          </ac:spMkLst>
        </pc:spChg>
        <pc:spChg chg="mod">
          <ac:chgData name="Kawamura Takumi" userId="513e7a3d80341f72" providerId="LiveId" clId="{1A006BB5-501A-C041-9E89-78CF964EF16C}" dt="2022-02-09T22:32:00.616" v="508" actId="20577"/>
          <ac:spMkLst>
            <pc:docMk/>
            <pc:sldMk cId="3272594188" sldId="391"/>
            <ac:spMk id="19" creationId="{C15EF8BC-2DBB-7846-9664-C03BCB75F8A3}"/>
          </ac:spMkLst>
        </pc:spChg>
        <pc:spChg chg="del mod">
          <ac:chgData name="Kawamura Takumi" userId="513e7a3d80341f72" providerId="LiveId" clId="{1A006BB5-501A-C041-9E89-78CF964EF16C}" dt="2022-02-09T07:03:12.973" v="90" actId="478"/>
          <ac:spMkLst>
            <pc:docMk/>
            <pc:sldMk cId="3272594188" sldId="391"/>
            <ac:spMk id="26" creationId="{4BA8764E-11E5-4A4E-9619-DDC20CD96657}"/>
          </ac:spMkLst>
        </pc:spChg>
        <pc:spChg chg="mod">
          <ac:chgData name="Kawamura Takumi" userId="513e7a3d80341f72" providerId="LiveId" clId="{1A006BB5-501A-C041-9E89-78CF964EF16C}" dt="2022-02-09T07:03:36.326" v="95" actId="1076"/>
          <ac:spMkLst>
            <pc:docMk/>
            <pc:sldMk cId="3272594188" sldId="391"/>
            <ac:spMk id="30" creationId="{D047ED15-C87A-6A4B-8665-60E832B2DEE9}"/>
          </ac:spMkLst>
        </pc:spChg>
        <pc:spChg chg="add mod">
          <ac:chgData name="Kawamura Takumi" userId="513e7a3d80341f72" providerId="LiveId" clId="{1A006BB5-501A-C041-9E89-78CF964EF16C}" dt="2022-02-09T07:03:46.406" v="97" actId="1076"/>
          <ac:spMkLst>
            <pc:docMk/>
            <pc:sldMk cId="3272594188" sldId="391"/>
            <ac:spMk id="31" creationId="{B1A670E2-D39D-0A4A-B867-9914391F45DC}"/>
          </ac:spMkLst>
        </pc:spChg>
        <pc:spChg chg="del mod">
          <ac:chgData name="Kawamura Takumi" userId="513e7a3d80341f72" providerId="LiveId" clId="{1A006BB5-501A-C041-9E89-78CF964EF16C}" dt="2022-02-09T07:02:33.056" v="84" actId="478"/>
          <ac:spMkLst>
            <pc:docMk/>
            <pc:sldMk cId="3272594188" sldId="391"/>
            <ac:spMk id="34" creationId="{5C6420DE-0447-4D42-8BB9-3AEA6999C99B}"/>
          </ac:spMkLst>
        </pc:spChg>
        <pc:spChg chg="add mod">
          <ac:chgData name="Kawamura Takumi" userId="513e7a3d80341f72" providerId="LiveId" clId="{1A006BB5-501A-C041-9E89-78CF964EF16C}" dt="2022-02-09T07:19:23.743" v="361" actId="20577"/>
          <ac:spMkLst>
            <pc:docMk/>
            <pc:sldMk cId="3272594188" sldId="391"/>
            <ac:spMk id="54" creationId="{7C54D4D1-910A-D04D-BC9D-C5DB112E7F2C}"/>
          </ac:spMkLst>
        </pc:spChg>
        <pc:spChg chg="add mod">
          <ac:chgData name="Kawamura Takumi" userId="513e7a3d80341f72" providerId="LiveId" clId="{1A006BB5-501A-C041-9E89-78CF964EF16C}" dt="2022-02-09T07:17:40.443" v="326" actId="1076"/>
          <ac:spMkLst>
            <pc:docMk/>
            <pc:sldMk cId="3272594188" sldId="391"/>
            <ac:spMk id="55" creationId="{AA64C4F5-3D93-B644-8F2A-068CB7DC6059}"/>
          </ac:spMkLst>
        </pc:spChg>
        <pc:spChg chg="add mod">
          <ac:chgData name="Kawamura Takumi" userId="513e7a3d80341f72" providerId="LiveId" clId="{1A006BB5-501A-C041-9E89-78CF964EF16C}" dt="2022-02-09T07:20:46.035" v="382" actId="1076"/>
          <ac:spMkLst>
            <pc:docMk/>
            <pc:sldMk cId="3272594188" sldId="391"/>
            <ac:spMk id="56" creationId="{647FD377-10D4-FE46-B870-B3EEC881F848}"/>
          </ac:spMkLst>
        </pc:spChg>
        <pc:spChg chg="add mod">
          <ac:chgData name="Kawamura Takumi" userId="513e7a3d80341f72" providerId="LiveId" clId="{1A006BB5-501A-C041-9E89-78CF964EF16C}" dt="2022-02-09T07:20:40.207" v="381" actId="1076"/>
          <ac:spMkLst>
            <pc:docMk/>
            <pc:sldMk cId="3272594188" sldId="391"/>
            <ac:spMk id="64" creationId="{A8C6020C-7D0C-9A4C-8909-EFAD44F75EA2}"/>
          </ac:spMkLst>
        </pc:spChg>
        <pc:spChg chg="add del mod">
          <ac:chgData name="Kawamura Takumi" userId="513e7a3d80341f72" providerId="LiveId" clId="{1A006BB5-501A-C041-9E89-78CF964EF16C}" dt="2022-02-09T07:19:50.351" v="365" actId="478"/>
          <ac:spMkLst>
            <pc:docMk/>
            <pc:sldMk cId="3272594188" sldId="391"/>
            <ac:spMk id="67" creationId="{41BB3282-9BE6-CA4E-BAF2-19450247AA55}"/>
          </ac:spMkLst>
        </pc:spChg>
        <pc:spChg chg="add mod">
          <ac:chgData name="Kawamura Takumi" userId="513e7a3d80341f72" providerId="LiveId" clId="{1A006BB5-501A-C041-9E89-78CF964EF16C}" dt="2022-02-09T07:20:52.863" v="383" actId="1076"/>
          <ac:spMkLst>
            <pc:docMk/>
            <pc:sldMk cId="3272594188" sldId="391"/>
            <ac:spMk id="68" creationId="{6D19F54E-5E96-434D-AFE4-F2CED216B4A2}"/>
          </ac:spMkLst>
        </pc:spChg>
        <pc:cxnChg chg="mod">
          <ac:chgData name="Kawamura Takumi" userId="513e7a3d80341f72" providerId="LiveId" clId="{1A006BB5-501A-C041-9E89-78CF964EF16C}" dt="2022-02-09T07:03:49.432" v="98" actId="1076"/>
          <ac:cxnSpMkLst>
            <pc:docMk/>
            <pc:sldMk cId="3272594188" sldId="391"/>
            <ac:cxnSpMk id="11" creationId="{D695C559-D168-9D4B-AD12-EE77BA175827}"/>
          </ac:cxnSpMkLst>
        </pc:cxnChg>
        <pc:cxnChg chg="mod">
          <ac:chgData name="Kawamura Takumi" userId="513e7a3d80341f72" providerId="LiveId" clId="{1A006BB5-501A-C041-9E89-78CF964EF16C}" dt="2022-02-09T07:06:46.409" v="127" actId="14100"/>
          <ac:cxnSpMkLst>
            <pc:docMk/>
            <pc:sldMk cId="3272594188" sldId="391"/>
            <ac:cxnSpMk id="13" creationId="{6D92E01A-FCCE-D448-B66E-B755C768352F}"/>
          </ac:cxnSpMkLst>
        </pc:cxnChg>
        <pc:cxnChg chg="mod">
          <ac:chgData name="Kawamura Takumi" userId="513e7a3d80341f72" providerId="LiveId" clId="{1A006BB5-501A-C041-9E89-78CF964EF16C}" dt="2022-02-09T07:06:43.484" v="126" actId="1076"/>
          <ac:cxnSpMkLst>
            <pc:docMk/>
            <pc:sldMk cId="3272594188" sldId="391"/>
            <ac:cxnSpMk id="21" creationId="{5EEB00D9-552D-914A-9547-AA63FC385FCC}"/>
          </ac:cxnSpMkLst>
        </pc:cxnChg>
        <pc:cxnChg chg="mod">
          <ac:chgData name="Kawamura Takumi" userId="513e7a3d80341f72" providerId="LiveId" clId="{1A006BB5-501A-C041-9E89-78CF964EF16C}" dt="2022-02-09T07:04:23.228" v="105" actId="1076"/>
          <ac:cxnSpMkLst>
            <pc:docMk/>
            <pc:sldMk cId="3272594188" sldId="391"/>
            <ac:cxnSpMk id="41" creationId="{29513099-F743-564C-AAE4-A11336DDB67F}"/>
          </ac:cxnSpMkLst>
        </pc:cxnChg>
        <pc:cxnChg chg="add mod">
          <ac:chgData name="Kawamura Takumi" userId="513e7a3d80341f72" providerId="LiveId" clId="{1A006BB5-501A-C041-9E89-78CF964EF16C}" dt="2022-02-09T07:21:06.195" v="384" actId="1076"/>
          <ac:cxnSpMkLst>
            <pc:docMk/>
            <pc:sldMk cId="3272594188" sldId="391"/>
            <ac:cxnSpMk id="57" creationId="{0CD8DD2C-406E-DD44-838B-F0B7EFCC079D}"/>
          </ac:cxnSpMkLst>
        </pc:cxnChg>
        <pc:cxnChg chg="add mod">
          <ac:chgData name="Kawamura Takumi" userId="513e7a3d80341f72" providerId="LiveId" clId="{1A006BB5-501A-C041-9E89-78CF964EF16C}" dt="2022-02-09T07:19:17.722" v="357" actId="1076"/>
          <ac:cxnSpMkLst>
            <pc:docMk/>
            <pc:sldMk cId="3272594188" sldId="391"/>
            <ac:cxnSpMk id="58" creationId="{9C4702DB-0CBC-0E4F-92DE-704B25850C5A}"/>
          </ac:cxnSpMkLst>
        </pc:cxnChg>
        <pc:cxnChg chg="add mod">
          <ac:chgData name="Kawamura Takumi" userId="513e7a3d80341f72" providerId="LiveId" clId="{1A006BB5-501A-C041-9E89-78CF964EF16C}" dt="2022-02-09T07:20:26.505" v="380" actId="1076"/>
          <ac:cxnSpMkLst>
            <pc:docMk/>
            <pc:sldMk cId="3272594188" sldId="391"/>
            <ac:cxnSpMk id="69" creationId="{AF1CF9B6-1400-7B4D-A514-B120B3FAC094}"/>
          </ac:cxnSpMkLst>
        </pc:cxnChg>
      </pc:sldChg>
      <pc:sldChg chg="addSp modSp mod modAnim modNotesTx">
        <pc:chgData name="Kawamura Takumi" userId="513e7a3d80341f72" providerId="LiveId" clId="{1A006BB5-501A-C041-9E89-78CF964EF16C}" dt="2022-02-10T09:01:50.223" v="1029" actId="20577"/>
        <pc:sldMkLst>
          <pc:docMk/>
          <pc:sldMk cId="2816042412" sldId="392"/>
        </pc:sldMkLst>
        <pc:spChg chg="mod">
          <ac:chgData name="Kawamura Takumi" userId="513e7a3d80341f72" providerId="LiveId" clId="{1A006BB5-501A-C041-9E89-78CF964EF16C}" dt="2022-02-09T23:04:48.357" v="566" actId="20577"/>
          <ac:spMkLst>
            <pc:docMk/>
            <pc:sldMk cId="2816042412" sldId="392"/>
            <ac:spMk id="3" creationId="{853E63EB-9B5D-6649-8CE2-5E7AC0BA49B6}"/>
          </ac:spMkLst>
        </pc:spChg>
        <pc:spChg chg="mod">
          <ac:chgData name="Kawamura Takumi" userId="513e7a3d80341f72" providerId="LiveId" clId="{1A006BB5-501A-C041-9E89-78CF964EF16C}" dt="2022-02-09T23:22:45.314" v="577" actId="1076"/>
          <ac:spMkLst>
            <pc:docMk/>
            <pc:sldMk cId="2816042412" sldId="392"/>
            <ac:spMk id="14" creationId="{128B5052-9478-E24E-9C20-2F8530C25600}"/>
          </ac:spMkLst>
        </pc:spChg>
        <pc:spChg chg="add mod">
          <ac:chgData name="Kawamura Takumi" userId="513e7a3d80341f72" providerId="LiveId" clId="{1A006BB5-501A-C041-9E89-78CF964EF16C}" dt="2022-02-09T23:22:21.219" v="575" actId="1076"/>
          <ac:spMkLst>
            <pc:docMk/>
            <pc:sldMk cId="2816042412" sldId="392"/>
            <ac:spMk id="16" creationId="{1D2CF36D-EB6D-A34A-98A0-0E39B23D2EE5}"/>
          </ac:spMkLst>
        </pc:spChg>
      </pc:sldChg>
      <pc:sldChg chg="modSp mod modNotesTx">
        <pc:chgData name="Kawamura Takumi" userId="513e7a3d80341f72" providerId="LiveId" clId="{1A006BB5-501A-C041-9E89-78CF964EF16C}" dt="2022-02-10T08:18:41.303" v="843" actId="20577"/>
        <pc:sldMkLst>
          <pc:docMk/>
          <pc:sldMk cId="3967707260" sldId="394"/>
        </pc:sldMkLst>
        <pc:spChg chg="mod">
          <ac:chgData name="Kawamura Takumi" userId="513e7a3d80341f72" providerId="LiveId" clId="{1A006BB5-501A-C041-9E89-78CF964EF16C}" dt="2022-02-09T23:29:26.697" v="582" actId="1076"/>
          <ac:spMkLst>
            <pc:docMk/>
            <pc:sldMk cId="3967707260" sldId="394"/>
            <ac:spMk id="7" creationId="{CF045255-5CB1-BF49-9D0C-3EED99C9DB61}"/>
          </ac:spMkLst>
        </pc:spChg>
        <pc:picChg chg="mod">
          <ac:chgData name="Kawamura Takumi" userId="513e7a3d80341f72" providerId="LiveId" clId="{1A006BB5-501A-C041-9E89-78CF964EF16C}" dt="2022-02-09T23:29:26.697" v="582" actId="1076"/>
          <ac:picMkLst>
            <pc:docMk/>
            <pc:sldMk cId="3967707260" sldId="394"/>
            <ac:picMk id="5" creationId="{660482EB-447B-304F-961C-A6FC7743A920}"/>
          </ac:picMkLst>
        </pc:picChg>
      </pc:sldChg>
      <pc:sldChg chg="modSp modNotesTx">
        <pc:chgData name="Kawamura Takumi" userId="513e7a3d80341f72" providerId="LiveId" clId="{1A006BB5-501A-C041-9E89-78CF964EF16C}" dt="2022-02-10T08:27:52.089" v="858" actId="20577"/>
        <pc:sldMkLst>
          <pc:docMk/>
          <pc:sldMk cId="3313062428" sldId="395"/>
        </pc:sldMkLst>
        <pc:graphicFrameChg chg="mod">
          <ac:chgData name="Kawamura Takumi" userId="513e7a3d80341f72" providerId="LiveId" clId="{1A006BB5-501A-C041-9E89-78CF964EF16C}" dt="2022-02-09T06:48:15.794" v="14"/>
          <ac:graphicFrameMkLst>
            <pc:docMk/>
            <pc:sldMk cId="3313062428" sldId="395"/>
            <ac:graphicFrameMk id="11" creationId="{39D37ACB-13EE-6F4B-9BF3-ED49661A87D9}"/>
          </ac:graphicFrameMkLst>
        </pc:graphicFrameChg>
        <pc:graphicFrameChg chg="mod">
          <ac:chgData name="Kawamura Takumi" userId="513e7a3d80341f72" providerId="LiveId" clId="{1A006BB5-501A-C041-9E89-78CF964EF16C}" dt="2022-02-10T07:21:10.470" v="616"/>
          <ac:graphicFrameMkLst>
            <pc:docMk/>
            <pc:sldMk cId="3313062428" sldId="395"/>
            <ac:graphicFrameMk id="12" creationId="{1ABDACA4-C2B4-3E4D-B005-ED83E11CC64B}"/>
          </ac:graphicFrameMkLst>
        </pc:graphicFrameChg>
      </pc:sldChg>
      <pc:sldChg chg="modSp mod modNotesTx">
        <pc:chgData name="Kawamura Takumi" userId="513e7a3d80341f72" providerId="LiveId" clId="{1A006BB5-501A-C041-9E89-78CF964EF16C}" dt="2022-02-10T08:49:06.971" v="965" actId="20577"/>
        <pc:sldMkLst>
          <pc:docMk/>
          <pc:sldMk cId="191922273" sldId="396"/>
        </pc:sldMkLst>
        <pc:spChg chg="mod">
          <ac:chgData name="Kawamura Takumi" userId="513e7a3d80341f72" providerId="LiveId" clId="{1A006BB5-501A-C041-9E89-78CF964EF16C}" dt="2022-02-10T00:15:43.764" v="597" actId="20577"/>
          <ac:spMkLst>
            <pc:docMk/>
            <pc:sldMk cId="191922273" sldId="396"/>
            <ac:spMk id="3" creationId="{06537C06-DD02-1C47-8D35-1DDD62A46D8F}"/>
          </ac:spMkLst>
        </pc:spChg>
      </pc:sldChg>
      <pc:sldChg chg="addSp delSp modSp add mod modAnim">
        <pc:chgData name="Kawamura Takumi" userId="513e7a3d80341f72" providerId="LiveId" clId="{1A006BB5-501A-C041-9E89-78CF964EF16C}" dt="2022-02-09T22:51:31.959" v="561"/>
        <pc:sldMkLst>
          <pc:docMk/>
          <pc:sldMk cId="47808835" sldId="397"/>
        </pc:sldMkLst>
        <pc:spChg chg="mod">
          <ac:chgData name="Kawamura Takumi" userId="513e7a3d80341f72" providerId="LiveId" clId="{1A006BB5-501A-C041-9E89-78CF964EF16C}" dt="2022-02-09T22:44:55.311" v="520" actId="1076"/>
          <ac:spMkLst>
            <pc:docMk/>
            <pc:sldMk cId="47808835" sldId="397"/>
            <ac:spMk id="5" creationId="{C817626D-02D3-AF40-A673-3D0BB007C1C0}"/>
          </ac:spMkLst>
        </pc:spChg>
        <pc:spChg chg="mod">
          <ac:chgData name="Kawamura Takumi" userId="513e7a3d80341f72" providerId="LiveId" clId="{1A006BB5-501A-C041-9E89-78CF964EF16C}" dt="2022-02-09T22:44:55.311" v="520" actId="1076"/>
          <ac:spMkLst>
            <pc:docMk/>
            <pc:sldMk cId="47808835" sldId="397"/>
            <ac:spMk id="7" creationId="{2AAFDDF8-A357-E94D-BF55-91657C273A5B}"/>
          </ac:spMkLst>
        </pc:spChg>
        <pc:spChg chg="mod">
          <ac:chgData name="Kawamura Takumi" userId="513e7a3d80341f72" providerId="LiveId" clId="{1A006BB5-501A-C041-9E89-78CF964EF16C}" dt="2022-02-09T22:44:55.311" v="520" actId="1076"/>
          <ac:spMkLst>
            <pc:docMk/>
            <pc:sldMk cId="47808835" sldId="397"/>
            <ac:spMk id="8" creationId="{5FE9C18E-3918-6447-8346-668151FE2790}"/>
          </ac:spMkLst>
        </pc:spChg>
        <pc:spChg chg="mod">
          <ac:chgData name="Kawamura Takumi" userId="513e7a3d80341f72" providerId="LiveId" clId="{1A006BB5-501A-C041-9E89-78CF964EF16C}" dt="2022-02-09T22:44:55.311" v="520" actId="1076"/>
          <ac:spMkLst>
            <pc:docMk/>
            <pc:sldMk cId="47808835" sldId="397"/>
            <ac:spMk id="9" creationId="{875659BE-9361-7C40-84BD-9FE0E0353F51}"/>
          </ac:spMkLst>
        </pc:spChg>
        <pc:spChg chg="mod">
          <ac:chgData name="Kawamura Takumi" userId="513e7a3d80341f72" providerId="LiveId" clId="{1A006BB5-501A-C041-9E89-78CF964EF16C}" dt="2022-02-09T22:44:55.311" v="520" actId="1076"/>
          <ac:spMkLst>
            <pc:docMk/>
            <pc:sldMk cId="47808835" sldId="397"/>
            <ac:spMk id="12" creationId="{CD8C142B-CF2B-4043-97AC-F08F4446754F}"/>
          </ac:spMkLst>
        </pc:spChg>
        <pc:spChg chg="mod">
          <ac:chgData name="Kawamura Takumi" userId="513e7a3d80341f72" providerId="LiveId" clId="{1A006BB5-501A-C041-9E89-78CF964EF16C}" dt="2022-02-09T22:44:55.311" v="520" actId="1076"/>
          <ac:spMkLst>
            <pc:docMk/>
            <pc:sldMk cId="47808835" sldId="397"/>
            <ac:spMk id="16" creationId="{538F3CBA-B2A0-3341-9490-245EAD7509CA}"/>
          </ac:spMkLst>
        </pc:spChg>
        <pc:spChg chg="mod">
          <ac:chgData name="Kawamura Takumi" userId="513e7a3d80341f72" providerId="LiveId" clId="{1A006BB5-501A-C041-9E89-78CF964EF16C}" dt="2022-02-09T22:44:55.311" v="520" actId="1076"/>
          <ac:spMkLst>
            <pc:docMk/>
            <pc:sldMk cId="47808835" sldId="397"/>
            <ac:spMk id="18" creationId="{389002CE-3A2C-4345-830B-B3EBD3B8B810}"/>
          </ac:spMkLst>
        </pc:spChg>
        <pc:spChg chg="mod">
          <ac:chgData name="Kawamura Takumi" userId="513e7a3d80341f72" providerId="LiveId" clId="{1A006BB5-501A-C041-9E89-78CF964EF16C}" dt="2022-02-09T22:44:55.311" v="520" actId="1076"/>
          <ac:spMkLst>
            <pc:docMk/>
            <pc:sldMk cId="47808835" sldId="397"/>
            <ac:spMk id="19" creationId="{C15EF8BC-2DBB-7846-9664-C03BCB75F8A3}"/>
          </ac:spMkLst>
        </pc:spChg>
        <pc:spChg chg="add del mod">
          <ac:chgData name="Kawamura Takumi" userId="513e7a3d80341f72" providerId="LiveId" clId="{1A006BB5-501A-C041-9E89-78CF964EF16C}" dt="2022-02-09T22:48:24.418" v="530" actId="478"/>
          <ac:spMkLst>
            <pc:docMk/>
            <pc:sldMk cId="47808835" sldId="397"/>
            <ac:spMk id="28" creationId="{7C54D4D1-910A-D04D-BC9D-C5DB112E7F2C}"/>
          </ac:spMkLst>
        </pc:spChg>
        <pc:spChg chg="add del mod">
          <ac:chgData name="Kawamura Takumi" userId="513e7a3d80341f72" providerId="LiveId" clId="{1A006BB5-501A-C041-9E89-78CF964EF16C}" dt="2022-02-09T22:48:24.418" v="530" actId="478"/>
          <ac:spMkLst>
            <pc:docMk/>
            <pc:sldMk cId="47808835" sldId="397"/>
            <ac:spMk id="29" creationId="{AA64C4F5-3D93-B644-8F2A-068CB7DC6059}"/>
          </ac:spMkLst>
        </pc:spChg>
        <pc:spChg chg="mod">
          <ac:chgData name="Kawamura Takumi" userId="513e7a3d80341f72" providerId="LiveId" clId="{1A006BB5-501A-C041-9E89-78CF964EF16C}" dt="2022-02-09T22:44:55.311" v="520" actId="1076"/>
          <ac:spMkLst>
            <pc:docMk/>
            <pc:sldMk cId="47808835" sldId="397"/>
            <ac:spMk id="30" creationId="{D047ED15-C87A-6A4B-8665-60E832B2DEE9}"/>
          </ac:spMkLst>
        </pc:spChg>
        <pc:spChg chg="mod">
          <ac:chgData name="Kawamura Takumi" userId="513e7a3d80341f72" providerId="LiveId" clId="{1A006BB5-501A-C041-9E89-78CF964EF16C}" dt="2022-02-09T22:44:55.311" v="520" actId="1076"/>
          <ac:spMkLst>
            <pc:docMk/>
            <pc:sldMk cId="47808835" sldId="397"/>
            <ac:spMk id="31" creationId="{B1A670E2-D39D-0A4A-B867-9914391F45DC}"/>
          </ac:spMkLst>
        </pc:spChg>
        <pc:spChg chg="add del mod">
          <ac:chgData name="Kawamura Takumi" userId="513e7a3d80341f72" providerId="LiveId" clId="{1A006BB5-501A-C041-9E89-78CF964EF16C}" dt="2022-02-09T22:48:24.418" v="530" actId="478"/>
          <ac:spMkLst>
            <pc:docMk/>
            <pc:sldMk cId="47808835" sldId="397"/>
            <ac:spMk id="32" creationId="{647FD377-10D4-FE46-B870-B3EEC881F848}"/>
          </ac:spMkLst>
        </pc:spChg>
        <pc:spChg chg="add del mod">
          <ac:chgData name="Kawamura Takumi" userId="513e7a3d80341f72" providerId="LiveId" clId="{1A006BB5-501A-C041-9E89-78CF964EF16C}" dt="2022-02-09T22:48:24.418" v="530" actId="478"/>
          <ac:spMkLst>
            <pc:docMk/>
            <pc:sldMk cId="47808835" sldId="397"/>
            <ac:spMk id="35" creationId="{A8C6020C-7D0C-9A4C-8909-EFAD44F75EA2}"/>
          </ac:spMkLst>
        </pc:spChg>
        <pc:spChg chg="add del mod">
          <ac:chgData name="Kawamura Takumi" userId="513e7a3d80341f72" providerId="LiveId" clId="{1A006BB5-501A-C041-9E89-78CF964EF16C}" dt="2022-02-09T22:48:24.418" v="530" actId="478"/>
          <ac:spMkLst>
            <pc:docMk/>
            <pc:sldMk cId="47808835" sldId="397"/>
            <ac:spMk id="36" creationId="{6D19F54E-5E96-434D-AFE4-F2CED216B4A2}"/>
          </ac:spMkLst>
        </pc:spChg>
        <pc:spChg chg="add mod">
          <ac:chgData name="Kawamura Takumi" userId="513e7a3d80341f72" providerId="LiveId" clId="{1A006BB5-501A-C041-9E89-78CF964EF16C}" dt="2022-02-09T22:48:41.999" v="532" actId="1076"/>
          <ac:spMkLst>
            <pc:docMk/>
            <pc:sldMk cId="47808835" sldId="397"/>
            <ac:spMk id="38" creationId="{084BEDA1-8008-2946-AD27-FC87BF15D9B6}"/>
          </ac:spMkLst>
        </pc:spChg>
        <pc:spChg chg="add mod">
          <ac:chgData name="Kawamura Takumi" userId="513e7a3d80341f72" providerId="LiveId" clId="{1A006BB5-501A-C041-9E89-78CF964EF16C}" dt="2022-02-09T22:48:41.999" v="532" actId="1076"/>
          <ac:spMkLst>
            <pc:docMk/>
            <pc:sldMk cId="47808835" sldId="397"/>
            <ac:spMk id="39" creationId="{7405B6CC-8D9B-AA4F-8FE3-243AEB83912D}"/>
          </ac:spMkLst>
        </pc:spChg>
        <pc:spChg chg="add mod">
          <ac:chgData name="Kawamura Takumi" userId="513e7a3d80341f72" providerId="LiveId" clId="{1A006BB5-501A-C041-9E89-78CF964EF16C}" dt="2022-02-09T22:48:41.999" v="532" actId="1076"/>
          <ac:spMkLst>
            <pc:docMk/>
            <pc:sldMk cId="47808835" sldId="397"/>
            <ac:spMk id="40" creationId="{F10AF8FA-4FFA-DD4D-9E05-CFE34C270A38}"/>
          </ac:spMkLst>
        </pc:spChg>
        <pc:spChg chg="add mod">
          <ac:chgData name="Kawamura Takumi" userId="513e7a3d80341f72" providerId="LiveId" clId="{1A006BB5-501A-C041-9E89-78CF964EF16C}" dt="2022-02-09T22:48:41.999" v="532" actId="1076"/>
          <ac:spMkLst>
            <pc:docMk/>
            <pc:sldMk cId="47808835" sldId="397"/>
            <ac:spMk id="44" creationId="{453EE121-615E-F741-B4EA-9ECDDA0F79EA}"/>
          </ac:spMkLst>
        </pc:spChg>
        <pc:spChg chg="add mod">
          <ac:chgData name="Kawamura Takumi" userId="513e7a3d80341f72" providerId="LiveId" clId="{1A006BB5-501A-C041-9E89-78CF964EF16C}" dt="2022-02-09T22:48:41.999" v="532" actId="1076"/>
          <ac:spMkLst>
            <pc:docMk/>
            <pc:sldMk cId="47808835" sldId="397"/>
            <ac:spMk id="45" creationId="{21283EE5-A7B5-D34F-96DC-339B1A663E9F}"/>
          </ac:spMkLst>
        </pc:spChg>
        <pc:spChg chg="del">
          <ac:chgData name="Kawamura Takumi" userId="513e7a3d80341f72" providerId="LiveId" clId="{1A006BB5-501A-C041-9E89-78CF964EF16C}" dt="2022-02-09T22:44:35.630" v="518" actId="478"/>
          <ac:spMkLst>
            <pc:docMk/>
            <pc:sldMk cId="47808835" sldId="397"/>
            <ac:spMk id="54" creationId="{7C54D4D1-910A-D04D-BC9D-C5DB112E7F2C}"/>
          </ac:spMkLst>
        </pc:spChg>
        <pc:spChg chg="del">
          <ac:chgData name="Kawamura Takumi" userId="513e7a3d80341f72" providerId="LiveId" clId="{1A006BB5-501A-C041-9E89-78CF964EF16C}" dt="2022-02-09T22:44:35.630" v="518" actId="478"/>
          <ac:spMkLst>
            <pc:docMk/>
            <pc:sldMk cId="47808835" sldId="397"/>
            <ac:spMk id="55" creationId="{AA64C4F5-3D93-B644-8F2A-068CB7DC6059}"/>
          </ac:spMkLst>
        </pc:spChg>
        <pc:spChg chg="del">
          <ac:chgData name="Kawamura Takumi" userId="513e7a3d80341f72" providerId="LiveId" clId="{1A006BB5-501A-C041-9E89-78CF964EF16C}" dt="2022-02-09T22:44:35.630" v="518" actId="478"/>
          <ac:spMkLst>
            <pc:docMk/>
            <pc:sldMk cId="47808835" sldId="397"/>
            <ac:spMk id="56" creationId="{647FD377-10D4-FE46-B870-B3EEC881F848}"/>
          </ac:spMkLst>
        </pc:spChg>
        <pc:spChg chg="del">
          <ac:chgData name="Kawamura Takumi" userId="513e7a3d80341f72" providerId="LiveId" clId="{1A006BB5-501A-C041-9E89-78CF964EF16C}" dt="2022-02-09T22:44:35.630" v="518" actId="478"/>
          <ac:spMkLst>
            <pc:docMk/>
            <pc:sldMk cId="47808835" sldId="397"/>
            <ac:spMk id="64" creationId="{A8C6020C-7D0C-9A4C-8909-EFAD44F75EA2}"/>
          </ac:spMkLst>
        </pc:spChg>
        <pc:spChg chg="del">
          <ac:chgData name="Kawamura Takumi" userId="513e7a3d80341f72" providerId="LiveId" clId="{1A006BB5-501A-C041-9E89-78CF964EF16C}" dt="2022-02-09T22:44:35.630" v="518" actId="478"/>
          <ac:spMkLst>
            <pc:docMk/>
            <pc:sldMk cId="47808835" sldId="397"/>
            <ac:spMk id="68" creationId="{6D19F54E-5E96-434D-AFE4-F2CED216B4A2}"/>
          </ac:spMkLst>
        </pc:spChg>
        <pc:grpChg chg="add">
          <ac:chgData name="Kawamura Takumi" userId="513e7a3d80341f72" providerId="LiveId" clId="{1A006BB5-501A-C041-9E89-78CF964EF16C}" dt="2022-02-09T22:45:18.715" v="521" actId="164"/>
          <ac:grpSpMkLst>
            <pc:docMk/>
            <pc:sldMk cId="47808835" sldId="397"/>
            <ac:grpSpMk id="6" creationId="{2280BA26-E373-E844-89FE-78E13A8F9C92}"/>
          </ac:grpSpMkLst>
        </pc:grpChg>
        <pc:grpChg chg="add">
          <ac:chgData name="Kawamura Takumi" userId="513e7a3d80341f72" providerId="LiveId" clId="{1A006BB5-501A-C041-9E89-78CF964EF16C}" dt="2022-02-09T22:48:50.265" v="533" actId="164"/>
          <ac:grpSpMkLst>
            <pc:docMk/>
            <pc:sldMk cId="47808835" sldId="397"/>
            <ac:grpSpMk id="10" creationId="{FC2BD504-2927-964C-82C8-702B75C19E4B}"/>
          </ac:grpSpMkLst>
        </pc:grpChg>
        <pc:cxnChg chg="mod">
          <ac:chgData name="Kawamura Takumi" userId="513e7a3d80341f72" providerId="LiveId" clId="{1A006BB5-501A-C041-9E89-78CF964EF16C}" dt="2022-02-09T22:44:55.311" v="520" actId="1076"/>
          <ac:cxnSpMkLst>
            <pc:docMk/>
            <pc:sldMk cId="47808835" sldId="397"/>
            <ac:cxnSpMk id="11" creationId="{D695C559-D168-9D4B-AD12-EE77BA175827}"/>
          </ac:cxnSpMkLst>
        </pc:cxnChg>
        <pc:cxnChg chg="mod">
          <ac:chgData name="Kawamura Takumi" userId="513e7a3d80341f72" providerId="LiveId" clId="{1A006BB5-501A-C041-9E89-78CF964EF16C}" dt="2022-02-09T22:44:55.311" v="520" actId="1076"/>
          <ac:cxnSpMkLst>
            <pc:docMk/>
            <pc:sldMk cId="47808835" sldId="397"/>
            <ac:cxnSpMk id="13" creationId="{6D92E01A-FCCE-D448-B66E-B755C768352F}"/>
          </ac:cxnSpMkLst>
        </pc:cxnChg>
        <pc:cxnChg chg="mod">
          <ac:chgData name="Kawamura Takumi" userId="513e7a3d80341f72" providerId="LiveId" clId="{1A006BB5-501A-C041-9E89-78CF964EF16C}" dt="2022-02-09T22:44:55.311" v="520" actId="1076"/>
          <ac:cxnSpMkLst>
            <pc:docMk/>
            <pc:sldMk cId="47808835" sldId="397"/>
            <ac:cxnSpMk id="21" creationId="{5EEB00D9-552D-914A-9547-AA63FC385FCC}"/>
          </ac:cxnSpMkLst>
        </pc:cxnChg>
        <pc:cxnChg chg="add del mod">
          <ac:chgData name="Kawamura Takumi" userId="513e7a3d80341f72" providerId="LiveId" clId="{1A006BB5-501A-C041-9E89-78CF964EF16C}" dt="2022-02-09T22:48:24.418" v="530" actId="478"/>
          <ac:cxnSpMkLst>
            <pc:docMk/>
            <pc:sldMk cId="47808835" sldId="397"/>
            <ac:cxnSpMk id="33" creationId="{0CD8DD2C-406E-DD44-838B-F0B7EFCC079D}"/>
          </ac:cxnSpMkLst>
        </pc:cxnChg>
        <pc:cxnChg chg="add del mod">
          <ac:chgData name="Kawamura Takumi" userId="513e7a3d80341f72" providerId="LiveId" clId="{1A006BB5-501A-C041-9E89-78CF964EF16C}" dt="2022-02-09T22:48:24.418" v="530" actId="478"/>
          <ac:cxnSpMkLst>
            <pc:docMk/>
            <pc:sldMk cId="47808835" sldId="397"/>
            <ac:cxnSpMk id="34" creationId="{9C4702DB-0CBC-0E4F-92DE-704B25850C5A}"/>
          </ac:cxnSpMkLst>
        </pc:cxnChg>
        <pc:cxnChg chg="add del mod">
          <ac:chgData name="Kawamura Takumi" userId="513e7a3d80341f72" providerId="LiveId" clId="{1A006BB5-501A-C041-9E89-78CF964EF16C}" dt="2022-02-09T22:48:24.418" v="530" actId="478"/>
          <ac:cxnSpMkLst>
            <pc:docMk/>
            <pc:sldMk cId="47808835" sldId="397"/>
            <ac:cxnSpMk id="37" creationId="{AF1CF9B6-1400-7B4D-A514-B120B3FAC094}"/>
          </ac:cxnSpMkLst>
        </pc:cxnChg>
        <pc:cxnChg chg="mod">
          <ac:chgData name="Kawamura Takumi" userId="513e7a3d80341f72" providerId="LiveId" clId="{1A006BB5-501A-C041-9E89-78CF964EF16C}" dt="2022-02-09T22:44:55.311" v="520" actId="1076"/>
          <ac:cxnSpMkLst>
            <pc:docMk/>
            <pc:sldMk cId="47808835" sldId="397"/>
            <ac:cxnSpMk id="41" creationId="{29513099-F743-564C-AAE4-A11336DDB67F}"/>
          </ac:cxnSpMkLst>
        </pc:cxnChg>
        <pc:cxnChg chg="add mod">
          <ac:chgData name="Kawamura Takumi" userId="513e7a3d80341f72" providerId="LiveId" clId="{1A006BB5-501A-C041-9E89-78CF964EF16C}" dt="2022-02-09T22:48:41.999" v="532" actId="1076"/>
          <ac:cxnSpMkLst>
            <pc:docMk/>
            <pc:sldMk cId="47808835" sldId="397"/>
            <ac:cxnSpMk id="42" creationId="{E9841191-0175-9D42-88EE-C4C91524F143}"/>
          </ac:cxnSpMkLst>
        </pc:cxnChg>
        <pc:cxnChg chg="add mod">
          <ac:chgData name="Kawamura Takumi" userId="513e7a3d80341f72" providerId="LiveId" clId="{1A006BB5-501A-C041-9E89-78CF964EF16C}" dt="2022-02-09T22:48:41.999" v="532" actId="1076"/>
          <ac:cxnSpMkLst>
            <pc:docMk/>
            <pc:sldMk cId="47808835" sldId="397"/>
            <ac:cxnSpMk id="43" creationId="{C738A062-4040-6841-8CEA-3166C8C1456A}"/>
          </ac:cxnSpMkLst>
        </pc:cxnChg>
        <pc:cxnChg chg="add mod">
          <ac:chgData name="Kawamura Takumi" userId="513e7a3d80341f72" providerId="LiveId" clId="{1A006BB5-501A-C041-9E89-78CF964EF16C}" dt="2022-02-09T22:48:41.999" v="532" actId="1076"/>
          <ac:cxnSpMkLst>
            <pc:docMk/>
            <pc:sldMk cId="47808835" sldId="397"/>
            <ac:cxnSpMk id="46" creationId="{34FE1728-2A0D-E048-8920-C79F981D992A}"/>
          </ac:cxnSpMkLst>
        </pc:cxnChg>
        <pc:cxnChg chg="del">
          <ac:chgData name="Kawamura Takumi" userId="513e7a3d80341f72" providerId="LiveId" clId="{1A006BB5-501A-C041-9E89-78CF964EF16C}" dt="2022-02-09T22:44:35.630" v="518" actId="478"/>
          <ac:cxnSpMkLst>
            <pc:docMk/>
            <pc:sldMk cId="47808835" sldId="397"/>
            <ac:cxnSpMk id="57" creationId="{0CD8DD2C-406E-DD44-838B-F0B7EFCC079D}"/>
          </ac:cxnSpMkLst>
        </pc:cxnChg>
        <pc:cxnChg chg="del">
          <ac:chgData name="Kawamura Takumi" userId="513e7a3d80341f72" providerId="LiveId" clId="{1A006BB5-501A-C041-9E89-78CF964EF16C}" dt="2022-02-09T22:44:35.630" v="518" actId="478"/>
          <ac:cxnSpMkLst>
            <pc:docMk/>
            <pc:sldMk cId="47808835" sldId="397"/>
            <ac:cxnSpMk id="58" creationId="{9C4702DB-0CBC-0E4F-92DE-704B25850C5A}"/>
          </ac:cxnSpMkLst>
        </pc:cxnChg>
        <pc:cxnChg chg="del">
          <ac:chgData name="Kawamura Takumi" userId="513e7a3d80341f72" providerId="LiveId" clId="{1A006BB5-501A-C041-9E89-78CF964EF16C}" dt="2022-02-09T22:44:35.630" v="518" actId="478"/>
          <ac:cxnSpMkLst>
            <pc:docMk/>
            <pc:sldMk cId="47808835" sldId="397"/>
            <ac:cxnSpMk id="69" creationId="{AF1CF9B6-1400-7B4D-A514-B120B3FAC094}"/>
          </ac:cxnSpMkLst>
        </pc:cxnChg>
      </pc:sldChg>
      <pc:sldChg chg="add del">
        <pc:chgData name="Kawamura Takumi" userId="513e7a3d80341f72" providerId="LiveId" clId="{1A006BB5-501A-C041-9E89-78CF964EF16C}" dt="2022-02-09T07:22:25.533" v="385" actId="2696"/>
        <pc:sldMkLst>
          <pc:docMk/>
          <pc:sldMk cId="958580012" sldId="39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d.docs.live.net/513e7a3d80341f72/KSL/&#20462;&#22763;&#35542;&#25991;/experiment.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d.docs.live.net/513e7a3d80341f72/KSL/&#20462;&#22763;&#35542;&#25991;/experiment.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d.docs.live.net/513e7a3d80341f72/KSL/&#20462;&#22763;&#35542;&#25991;/experiment.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d.docs.live.net/513e7a3d80341f72/KSL/&#20462;&#22763;&#35542;&#25991;/experimen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3588123878846993"/>
          <c:y val="3.8738334791484398E-2"/>
          <c:w val="0.63346105152042542"/>
          <c:h val="0.81571185316788997"/>
        </c:manualLayout>
      </c:layout>
      <c:barChart>
        <c:barDir val="col"/>
        <c:grouping val="clustered"/>
        <c:varyColors val="0"/>
        <c:ser>
          <c:idx val="0"/>
          <c:order val="0"/>
          <c:spPr>
            <a:solidFill>
              <a:srgbClr val="FFC000"/>
            </a:solidFill>
            <a:ln w="12700">
              <a:solidFill>
                <a:sysClr val="windowText" lastClr="000000"/>
              </a:solidFill>
            </a:ln>
            <a:effectLst/>
          </c:spPr>
          <c:invertIfNegative val="0"/>
          <c:dPt>
            <c:idx val="0"/>
            <c:invertIfNegative val="0"/>
            <c:bubble3D val="0"/>
            <c:spPr>
              <a:solidFill>
                <a:srgbClr val="FFC000"/>
              </a:solidFill>
              <a:ln w="12700">
                <a:solidFill>
                  <a:sysClr val="windowText" lastClr="000000"/>
                </a:solidFill>
              </a:ln>
              <a:effectLst/>
            </c:spPr>
            <c:extLst>
              <c:ext xmlns:c16="http://schemas.microsoft.com/office/drawing/2014/chart" uri="{C3380CC4-5D6E-409C-BE32-E72D297353CC}">
                <c16:uniqueId val="{00000001-B90D-2848-81A1-A78699FB021F}"/>
              </c:ext>
            </c:extLst>
          </c:dPt>
          <c:dPt>
            <c:idx val="1"/>
            <c:invertIfNegative val="0"/>
            <c:bubble3D val="0"/>
            <c:spPr>
              <a:solidFill>
                <a:srgbClr val="FFC000"/>
              </a:solidFill>
              <a:ln w="12700">
                <a:solidFill>
                  <a:sysClr val="windowText" lastClr="000000"/>
                </a:solidFill>
              </a:ln>
              <a:effectLst/>
            </c:spPr>
            <c:extLst>
              <c:ext xmlns:c16="http://schemas.microsoft.com/office/drawing/2014/chart" uri="{C3380CC4-5D6E-409C-BE32-E72D297353CC}">
                <c16:uniqueId val="{00000003-B90D-2848-81A1-A78699FB021F}"/>
              </c:ext>
            </c:extLst>
          </c:dPt>
          <c:cat>
            <c:strRef>
              <c:f>'netstat, ps'!$R$2:$S$2</c:f>
              <c:strCache>
                <c:ptCount val="2"/>
                <c:pt idx="0">
                  <c:v>netstat</c:v>
                </c:pt>
                <c:pt idx="1">
                  <c:v>ps</c:v>
                </c:pt>
              </c:strCache>
            </c:strRef>
          </c:cat>
          <c:val>
            <c:numRef>
              <c:f>'netstat, ps'!$R$3:$S$3</c:f>
              <c:numCache>
                <c:formatCode>General</c:formatCode>
                <c:ptCount val="2"/>
                <c:pt idx="0">
                  <c:v>60</c:v>
                </c:pt>
                <c:pt idx="1">
                  <c:v>912</c:v>
                </c:pt>
              </c:numCache>
            </c:numRef>
          </c:val>
          <c:extLst>
            <c:ext xmlns:c16="http://schemas.microsoft.com/office/drawing/2014/chart" uri="{C3380CC4-5D6E-409C-BE32-E72D297353CC}">
              <c16:uniqueId val="{00000004-B90D-2848-81A1-A78699FB021F}"/>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ltLang="en-US" sz="1600">
                    <a:latin typeface="+mn-ea"/>
                    <a:ea typeface="+mn-ea"/>
                  </a:rPr>
                  <a:t>データ取得回数</a:t>
                </a:r>
              </a:p>
            </c:rich>
          </c:tx>
          <c:layout>
            <c:manualLayout>
              <c:xMode val="edge"/>
              <c:yMode val="edge"/>
              <c:x val="1.1122933957579629E-4"/>
              <c:y val="0.22268278254990853"/>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293326068356929"/>
          <c:y val="2.9851854858348893E-2"/>
          <c:w val="0.6569280262718481"/>
          <c:h val="0.86611991574301617"/>
        </c:manualLayout>
      </c:layout>
      <c:barChart>
        <c:barDir val="col"/>
        <c:grouping val="clustered"/>
        <c:varyColors val="0"/>
        <c:ser>
          <c:idx val="0"/>
          <c:order val="0"/>
          <c:tx>
            <c:strRef>
              <c:f>'netstat, ps'!$AS$3</c:f>
              <c:strCache>
                <c:ptCount val="1"/>
                <c:pt idx="0">
                  <c:v>SCwatcher
(SCONE)</c:v>
                </c:pt>
              </c:strCache>
            </c:strRef>
          </c:tx>
          <c:spPr>
            <a:solidFill>
              <a:schemeClr val="accent1"/>
            </a:solidFill>
            <a:ln>
              <a:solidFill>
                <a:sysClr val="windowText" lastClr="000000"/>
              </a:solidFill>
            </a:ln>
            <a:effectLst/>
          </c:spPr>
          <c:invertIfNegative val="0"/>
          <c:cat>
            <c:strRef>
              <c:f>'netstat, ps'!$AR$4:$AR$5</c:f>
              <c:strCache>
                <c:ptCount val="2"/>
                <c:pt idx="0">
                  <c:v>netstat</c:v>
                </c:pt>
                <c:pt idx="1">
                  <c:v>ps</c:v>
                </c:pt>
              </c:strCache>
            </c:strRef>
          </c:cat>
          <c:val>
            <c:numRef>
              <c:f>'netstat, ps'!$AS$4:$AS$5</c:f>
              <c:numCache>
                <c:formatCode>General</c:formatCode>
                <c:ptCount val="2"/>
                <c:pt idx="0">
                  <c:v>243.10000000000002</c:v>
                </c:pt>
                <c:pt idx="1">
                  <c:v>399.90000000000003</c:v>
                </c:pt>
              </c:numCache>
            </c:numRef>
          </c:val>
          <c:extLst>
            <c:ext xmlns:c16="http://schemas.microsoft.com/office/drawing/2014/chart" uri="{C3380CC4-5D6E-409C-BE32-E72D297353CC}">
              <c16:uniqueId val="{00000000-0234-9247-B87D-C5BA6336525D}"/>
            </c:ext>
          </c:extLst>
        </c:ser>
        <c:ser>
          <c:idx val="1"/>
          <c:order val="1"/>
          <c:tx>
            <c:strRef>
              <c:f>'netstat, ps'!$AT$3</c:f>
              <c:strCache>
                <c:ptCount val="1"/>
                <c:pt idx="0">
                  <c:v>SCwatcher
(Occlum)</c:v>
                </c:pt>
              </c:strCache>
            </c:strRef>
          </c:tx>
          <c:spPr>
            <a:solidFill>
              <a:schemeClr val="accent2"/>
            </a:solidFill>
            <a:ln>
              <a:solidFill>
                <a:sysClr val="windowText" lastClr="000000"/>
              </a:solidFill>
            </a:ln>
            <a:effectLst/>
          </c:spPr>
          <c:invertIfNegative val="0"/>
          <c:cat>
            <c:strRef>
              <c:f>'netstat, ps'!$AR$4:$AR$5</c:f>
              <c:strCache>
                <c:ptCount val="2"/>
                <c:pt idx="0">
                  <c:v>netstat</c:v>
                </c:pt>
                <c:pt idx="1">
                  <c:v>ps</c:v>
                </c:pt>
              </c:strCache>
            </c:strRef>
          </c:cat>
          <c:val>
            <c:numRef>
              <c:f>'netstat, ps'!$AT$4:$AT$5</c:f>
              <c:numCache>
                <c:formatCode>General</c:formatCode>
                <c:ptCount val="2"/>
                <c:pt idx="0">
                  <c:v>40.999999999999993</c:v>
                </c:pt>
                <c:pt idx="1">
                  <c:v>117</c:v>
                </c:pt>
              </c:numCache>
            </c:numRef>
          </c:val>
          <c:extLst>
            <c:ext xmlns:c16="http://schemas.microsoft.com/office/drawing/2014/chart" uri="{C3380CC4-5D6E-409C-BE32-E72D297353CC}">
              <c16:uniqueId val="{00000001-0234-9247-B87D-C5BA6336525D}"/>
            </c:ext>
          </c:extLst>
        </c:ser>
        <c:ser>
          <c:idx val="2"/>
          <c:order val="2"/>
          <c:tx>
            <c:strRef>
              <c:f>'netstat, ps'!$AU$3</c:f>
              <c:strCache>
                <c:ptCount val="1"/>
                <c:pt idx="0">
                  <c:v>従来</c:v>
                </c:pt>
              </c:strCache>
            </c:strRef>
          </c:tx>
          <c:spPr>
            <a:solidFill>
              <a:srgbClr val="70AD47"/>
            </a:solidFill>
            <a:ln>
              <a:solidFill>
                <a:sysClr val="windowText" lastClr="000000"/>
              </a:solidFill>
            </a:ln>
            <a:effectLst/>
          </c:spPr>
          <c:invertIfNegative val="0"/>
          <c:cat>
            <c:strRef>
              <c:f>'netstat, ps'!$AR$4:$AR$5</c:f>
              <c:strCache>
                <c:ptCount val="2"/>
                <c:pt idx="0">
                  <c:v>netstat</c:v>
                </c:pt>
                <c:pt idx="1">
                  <c:v>ps</c:v>
                </c:pt>
              </c:strCache>
            </c:strRef>
          </c:cat>
          <c:val>
            <c:numRef>
              <c:f>'netstat, ps'!$AU$4:$AU$5</c:f>
              <c:numCache>
                <c:formatCode>General</c:formatCode>
                <c:ptCount val="2"/>
                <c:pt idx="0">
                  <c:v>18.799999999999997</c:v>
                </c:pt>
                <c:pt idx="1">
                  <c:v>75.09999999999998</c:v>
                </c:pt>
              </c:numCache>
            </c:numRef>
          </c:val>
          <c:extLst>
            <c:ext xmlns:c16="http://schemas.microsoft.com/office/drawing/2014/chart" uri="{C3380CC4-5D6E-409C-BE32-E72D297353CC}">
              <c16:uniqueId val="{00000002-0234-9247-B87D-C5BA6336525D}"/>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ltLang="en-US" sz="1600">
                    <a:solidFill>
                      <a:schemeClr val="tx1"/>
                    </a:solidFill>
                    <a:latin typeface="+mn-ea"/>
                    <a:ea typeface="+mn-ea"/>
                  </a:rPr>
                  <a:t>実行時間</a:t>
                </a:r>
                <a:r>
                  <a:rPr lang="en-US" altLang="ja-JP" sz="1600">
                    <a:solidFill>
                      <a:schemeClr val="tx1"/>
                    </a:solidFill>
                    <a:latin typeface="+mn-ea"/>
                    <a:ea typeface="+mn-ea"/>
                  </a:rPr>
                  <a:t>[ms]</a:t>
                </a:r>
                <a:endParaRPr lang="ja-JP" altLang="en-US" sz="1600">
                  <a:solidFill>
                    <a:schemeClr val="tx1"/>
                  </a:solidFill>
                  <a:latin typeface="+mn-ea"/>
                  <a:ea typeface="+mn-ea"/>
                </a:endParaRPr>
              </a:p>
            </c:rich>
          </c:tx>
          <c:layout>
            <c:manualLayout>
              <c:xMode val="edge"/>
              <c:yMode val="edge"/>
              <c:x val="4.2600153783034491E-3"/>
              <c:y val="0.22611280613711668"/>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legend>
      <c:legendPos val="r"/>
      <c:layout>
        <c:manualLayout>
          <c:xMode val="edge"/>
          <c:yMode val="edge"/>
          <c:x val="0.79785883530937274"/>
          <c:y val="7.3205272316650929E-2"/>
          <c:w val="0.19634614588654731"/>
          <c:h val="0.85866177194674653"/>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553445580004081"/>
          <c:y val="4.1965651032751343E-2"/>
          <c:w val="0.62987099012161896"/>
          <c:h val="0.82930845600821634"/>
        </c:manualLayout>
      </c:layout>
      <c:barChart>
        <c:barDir val="col"/>
        <c:grouping val="clustered"/>
        <c:varyColors val="0"/>
        <c:ser>
          <c:idx val="0"/>
          <c:order val="0"/>
          <c:tx>
            <c:strRef>
              <c:f>Sheet23!$AC$4</c:f>
              <c:strCache>
                <c:ptCount val="1"/>
                <c:pt idx="0">
                  <c:v>SCwatcher
(SCONE)</c:v>
                </c:pt>
              </c:strCache>
            </c:strRef>
          </c:tx>
          <c:spPr>
            <a:solidFill>
              <a:schemeClr val="accent1"/>
            </a:solidFill>
            <a:ln>
              <a:solidFill>
                <a:sysClr val="windowText" lastClr="000000"/>
              </a:solidFill>
            </a:ln>
            <a:effectLst/>
          </c:spPr>
          <c:invertIfNegative val="0"/>
          <c:cat>
            <c:strRef>
              <c:f>Sheet23!$AD$3:$AG$3</c:f>
              <c:strCache>
                <c:ptCount val="4"/>
                <c:pt idx="0">
                  <c:v>slapper</c:v>
                </c:pt>
                <c:pt idx="1">
                  <c:v>inetd</c:v>
                </c:pt>
                <c:pt idx="2">
                  <c:v>sshd</c:v>
                </c:pt>
                <c:pt idx="3">
                  <c:v>tcpd</c:v>
                </c:pt>
              </c:strCache>
            </c:strRef>
          </c:cat>
          <c:val>
            <c:numRef>
              <c:f>Sheet23!$AD$4:$AG$4</c:f>
              <c:numCache>
                <c:formatCode>General</c:formatCode>
                <c:ptCount val="4"/>
                <c:pt idx="0">
                  <c:v>21.821300000000001</c:v>
                </c:pt>
                <c:pt idx="1">
                  <c:v>31.768600000000003</c:v>
                </c:pt>
                <c:pt idx="2">
                  <c:v>33.123199999999997</c:v>
                </c:pt>
                <c:pt idx="3">
                  <c:v>19.971699999999998</c:v>
                </c:pt>
              </c:numCache>
            </c:numRef>
          </c:val>
          <c:extLst>
            <c:ext xmlns:c16="http://schemas.microsoft.com/office/drawing/2014/chart" uri="{C3380CC4-5D6E-409C-BE32-E72D297353CC}">
              <c16:uniqueId val="{00000000-D751-6C47-AD10-CF55BCE93F37}"/>
            </c:ext>
          </c:extLst>
        </c:ser>
        <c:ser>
          <c:idx val="1"/>
          <c:order val="1"/>
          <c:tx>
            <c:strRef>
              <c:f>Sheet23!$AC$5</c:f>
              <c:strCache>
                <c:ptCount val="1"/>
                <c:pt idx="0">
                  <c:v>SCwatcher
(Occlum)</c:v>
                </c:pt>
              </c:strCache>
            </c:strRef>
          </c:tx>
          <c:spPr>
            <a:solidFill>
              <a:schemeClr val="accent2"/>
            </a:solidFill>
            <a:ln>
              <a:solidFill>
                <a:sysClr val="windowText" lastClr="000000"/>
              </a:solidFill>
            </a:ln>
            <a:effectLst/>
          </c:spPr>
          <c:invertIfNegative val="0"/>
          <c:cat>
            <c:strRef>
              <c:f>Sheet23!$AD$3:$AG$3</c:f>
              <c:strCache>
                <c:ptCount val="4"/>
                <c:pt idx="0">
                  <c:v>slapper</c:v>
                </c:pt>
                <c:pt idx="1">
                  <c:v>inetd</c:v>
                </c:pt>
                <c:pt idx="2">
                  <c:v>sshd</c:v>
                </c:pt>
                <c:pt idx="3">
                  <c:v>tcpd</c:v>
                </c:pt>
              </c:strCache>
            </c:strRef>
          </c:cat>
          <c:val>
            <c:numRef>
              <c:f>Sheet23!$AD$5:$AG$5</c:f>
              <c:numCache>
                <c:formatCode>General</c:formatCode>
                <c:ptCount val="4"/>
                <c:pt idx="0">
                  <c:v>2.2030000000000003</c:v>
                </c:pt>
                <c:pt idx="1">
                  <c:v>2.9129999999999994</c:v>
                </c:pt>
                <c:pt idx="2">
                  <c:v>2.97</c:v>
                </c:pt>
                <c:pt idx="3">
                  <c:v>2.3329999999999997</c:v>
                </c:pt>
              </c:numCache>
            </c:numRef>
          </c:val>
          <c:extLst>
            <c:ext xmlns:c16="http://schemas.microsoft.com/office/drawing/2014/chart" uri="{C3380CC4-5D6E-409C-BE32-E72D297353CC}">
              <c16:uniqueId val="{00000001-D751-6C47-AD10-CF55BCE93F37}"/>
            </c:ext>
          </c:extLst>
        </c:ser>
        <c:ser>
          <c:idx val="2"/>
          <c:order val="2"/>
          <c:tx>
            <c:strRef>
              <c:f>Sheet23!$AC$6</c:f>
              <c:strCache>
                <c:ptCount val="1"/>
                <c:pt idx="0">
                  <c:v>従来</c:v>
                </c:pt>
              </c:strCache>
            </c:strRef>
          </c:tx>
          <c:spPr>
            <a:solidFill>
              <a:srgbClr val="70AD47"/>
            </a:solidFill>
            <a:ln>
              <a:solidFill>
                <a:sysClr val="windowText" lastClr="000000"/>
              </a:solidFill>
            </a:ln>
            <a:effectLst/>
          </c:spPr>
          <c:invertIfNegative val="0"/>
          <c:cat>
            <c:strRef>
              <c:f>Sheet23!$AD$3:$AG$3</c:f>
              <c:strCache>
                <c:ptCount val="4"/>
                <c:pt idx="0">
                  <c:v>slapper</c:v>
                </c:pt>
                <c:pt idx="1">
                  <c:v>inetd</c:v>
                </c:pt>
                <c:pt idx="2">
                  <c:v>sshd</c:v>
                </c:pt>
                <c:pt idx="3">
                  <c:v>tcpd</c:v>
                </c:pt>
              </c:strCache>
            </c:strRef>
          </c:cat>
          <c:val>
            <c:numRef>
              <c:f>Sheet23!$AD$6:$AG$6</c:f>
              <c:numCache>
                <c:formatCode>General</c:formatCode>
                <c:ptCount val="4"/>
                <c:pt idx="0">
                  <c:v>6.9999999999999993E-2</c:v>
                </c:pt>
                <c:pt idx="1">
                  <c:v>0.10780000000000001</c:v>
                </c:pt>
                <c:pt idx="2">
                  <c:v>0.16039999999999999</c:v>
                </c:pt>
                <c:pt idx="3">
                  <c:v>9.7500000000000003E-2</c:v>
                </c:pt>
              </c:numCache>
            </c:numRef>
          </c:val>
          <c:extLst>
            <c:ext xmlns:c16="http://schemas.microsoft.com/office/drawing/2014/chart" uri="{C3380CC4-5D6E-409C-BE32-E72D297353CC}">
              <c16:uniqueId val="{00000002-D751-6C47-AD10-CF55BCE93F37}"/>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r>
                  <a:rPr lang="ja-JP" altLang="en-US" sz="1600">
                    <a:latin typeface="+mn-ea"/>
                    <a:ea typeface="+mn-ea"/>
                  </a:rPr>
                  <a:t>実行時間</a:t>
                </a:r>
                <a:r>
                  <a:rPr lang="en-US" altLang="ja-JP" sz="1600">
                    <a:latin typeface="+mn-ea"/>
                    <a:ea typeface="+mn-ea"/>
                  </a:rPr>
                  <a:t>[s]</a:t>
                </a:r>
                <a:endParaRPr lang="ja-JP" altLang="en-US" sz="1600">
                  <a:latin typeface="+mn-ea"/>
                  <a:ea typeface="+mn-ea"/>
                </a:endParaRPr>
              </a:p>
            </c:rich>
          </c:tx>
          <c:layout>
            <c:manualLayout>
              <c:xMode val="edge"/>
              <c:yMode val="edge"/>
              <c:x val="0"/>
              <c:y val="0.23992817460317462"/>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n-lt"/>
                  <a:ea typeface="+mn-ea"/>
                  <a:cs typeface="+mn-cs"/>
                </a:defRPr>
              </a:pPr>
              <a:endParaRPr lang="ja-JP"/>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legend>
      <c:legendPos val="r"/>
      <c:layout>
        <c:manualLayout>
          <c:xMode val="edge"/>
          <c:yMode val="edge"/>
          <c:x val="0.75827495263013878"/>
          <c:y val="0"/>
          <c:w val="0.23727097303883543"/>
          <c:h val="0.9988329365079367"/>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n-ea"/>
              <a:ea typeface="+mn-ea"/>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35364849889731"/>
          <c:y val="2.5589432712956335E-2"/>
          <c:w val="0.62038639242819305"/>
          <c:h val="0.87846836972083031"/>
        </c:manualLayout>
      </c:layout>
      <c:barChart>
        <c:barDir val="col"/>
        <c:grouping val="clustered"/>
        <c:varyColors val="0"/>
        <c:ser>
          <c:idx val="1"/>
          <c:order val="0"/>
          <c:tx>
            <c:strRef>
              <c:f>Sheet23!$AR$3</c:f>
              <c:strCache>
                <c:ptCount val="1"/>
                <c:pt idx="0">
                  <c:v>SCwatcher
(Occlum)</c:v>
                </c:pt>
              </c:strCache>
            </c:strRef>
          </c:tx>
          <c:spPr>
            <a:solidFill>
              <a:schemeClr val="accent2"/>
            </a:solidFill>
            <a:ln>
              <a:solidFill>
                <a:sysClr val="windowText" lastClr="000000"/>
              </a:solidFill>
            </a:ln>
            <a:effectLst/>
          </c:spPr>
          <c:invertIfNegative val="0"/>
          <c:cat>
            <c:strRef>
              <c:f>Sheet23!$AP$4:$AP$7</c:f>
              <c:strCache>
                <c:ptCount val="4"/>
                <c:pt idx="0">
                  <c:v>slapper</c:v>
                </c:pt>
                <c:pt idx="1">
                  <c:v>inetd</c:v>
                </c:pt>
                <c:pt idx="2">
                  <c:v>sshd</c:v>
                </c:pt>
                <c:pt idx="3">
                  <c:v>tcpd</c:v>
                </c:pt>
              </c:strCache>
            </c:strRef>
          </c:cat>
          <c:val>
            <c:numRef>
              <c:f>Sheet23!$AR$4:$AR$7</c:f>
              <c:numCache>
                <c:formatCode>General</c:formatCode>
                <c:ptCount val="4"/>
                <c:pt idx="0">
                  <c:v>261</c:v>
                </c:pt>
                <c:pt idx="1">
                  <c:v>271</c:v>
                </c:pt>
                <c:pt idx="2">
                  <c:v>279.99999999999994</c:v>
                </c:pt>
                <c:pt idx="3">
                  <c:v>269</c:v>
                </c:pt>
              </c:numCache>
            </c:numRef>
          </c:val>
          <c:extLst>
            <c:ext xmlns:c16="http://schemas.microsoft.com/office/drawing/2014/chart" uri="{C3380CC4-5D6E-409C-BE32-E72D297353CC}">
              <c16:uniqueId val="{00000000-F216-2A4D-B9CA-2F69BE599E24}"/>
            </c:ext>
          </c:extLst>
        </c:ser>
        <c:ser>
          <c:idx val="0"/>
          <c:order val="1"/>
          <c:tx>
            <c:strRef>
              <c:f>Sheet23!$AQ$3</c:f>
              <c:strCache>
                <c:ptCount val="1"/>
                <c:pt idx="0">
                  <c:v>従来</c:v>
                </c:pt>
              </c:strCache>
            </c:strRef>
          </c:tx>
          <c:spPr>
            <a:solidFill>
              <a:srgbClr val="70AD47"/>
            </a:solidFill>
            <a:ln>
              <a:solidFill>
                <a:sysClr val="windowText" lastClr="000000"/>
              </a:solidFill>
            </a:ln>
            <a:effectLst/>
          </c:spPr>
          <c:invertIfNegative val="0"/>
          <c:cat>
            <c:strRef>
              <c:f>Sheet23!$AP$4:$AP$7</c:f>
              <c:strCache>
                <c:ptCount val="4"/>
                <c:pt idx="0">
                  <c:v>slapper</c:v>
                </c:pt>
                <c:pt idx="1">
                  <c:v>inetd</c:v>
                </c:pt>
                <c:pt idx="2">
                  <c:v>sshd</c:v>
                </c:pt>
                <c:pt idx="3">
                  <c:v>tcpd</c:v>
                </c:pt>
              </c:strCache>
            </c:strRef>
          </c:cat>
          <c:val>
            <c:numRef>
              <c:f>Sheet23!$AQ$4:$AQ$7</c:f>
              <c:numCache>
                <c:formatCode>General</c:formatCode>
                <c:ptCount val="4"/>
                <c:pt idx="0">
                  <c:v>421</c:v>
                </c:pt>
                <c:pt idx="1">
                  <c:v>479.00000000000011</c:v>
                </c:pt>
                <c:pt idx="2">
                  <c:v>477.99999999999994</c:v>
                </c:pt>
                <c:pt idx="3">
                  <c:v>476</c:v>
                </c:pt>
              </c:numCache>
            </c:numRef>
          </c:val>
          <c:extLst>
            <c:ext xmlns:c16="http://schemas.microsoft.com/office/drawing/2014/chart" uri="{C3380CC4-5D6E-409C-BE32-E72D297353CC}">
              <c16:uniqueId val="{00000001-F216-2A4D-B9CA-2F69BE599E24}"/>
            </c:ext>
          </c:extLst>
        </c:ser>
        <c:dLbls>
          <c:showLegendKey val="0"/>
          <c:showVal val="0"/>
          <c:showCatName val="0"/>
          <c:showSerName val="0"/>
          <c:showPercent val="0"/>
          <c:showBubbleSize val="0"/>
        </c:dLbls>
        <c:gapWidth val="219"/>
        <c:overlap val="-27"/>
        <c:axId val="304895424"/>
        <c:axId val="306606416"/>
      </c:barChart>
      <c:catAx>
        <c:axId val="304895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306606416"/>
        <c:crosses val="autoZero"/>
        <c:auto val="1"/>
        <c:lblAlgn val="ctr"/>
        <c:lblOffset val="100"/>
        <c:noMultiLvlLbl val="0"/>
      </c:catAx>
      <c:valAx>
        <c:axId val="30660641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r>
                  <a:rPr lang="ja-JP" altLang="en-US" sz="1600">
                    <a:latin typeface="+mn-ea"/>
                    <a:ea typeface="+mn-ea"/>
                  </a:rPr>
                  <a:t>実行時間</a:t>
                </a:r>
                <a:r>
                  <a:rPr lang="en-US" altLang="ja-JP" sz="1600">
                    <a:latin typeface="+mn-ea"/>
                    <a:ea typeface="+mn-ea"/>
                  </a:rPr>
                  <a:t>[ms]</a:t>
                </a:r>
                <a:endParaRPr lang="ja-JP" altLang="en-US" sz="1600">
                  <a:latin typeface="+mn-ea"/>
                  <a:ea typeface="+mn-ea"/>
                </a:endParaRPr>
              </a:p>
            </c:rich>
          </c:tx>
          <c:layout>
            <c:manualLayout>
              <c:xMode val="edge"/>
              <c:yMode val="edge"/>
              <c:x val="1.3859377406141909E-3"/>
              <c:y val="0.20362089598723493"/>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304895424"/>
        <c:crosses val="autoZero"/>
        <c:crossBetween val="between"/>
      </c:valAx>
      <c:spPr>
        <a:noFill/>
        <a:ln>
          <a:solidFill>
            <a:schemeClr val="tx1"/>
          </a:solidFill>
        </a:ln>
        <a:effectLst/>
      </c:spPr>
    </c:plotArea>
    <c:legend>
      <c:legendPos val="r"/>
      <c:layout>
        <c:manualLayout>
          <c:xMode val="edge"/>
          <c:yMode val="edge"/>
          <c:x val="0.76720221652816256"/>
          <c:y val="1.0695871615409394E-3"/>
          <c:w val="0.23042938028287852"/>
          <c:h val="0.7171771773052972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E083F-5C11-42BD-842F-4544BD27B759}" type="datetimeFigureOut">
              <a:rPr kumimoji="1" lang="ja-JP" altLang="en-US" smtClean="0"/>
              <a:t>2022/2/15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BCC1E0-F1EE-4AC8-980D-F9BE16F3A763}" type="slidenum">
              <a:rPr kumimoji="1" lang="ja-JP" altLang="en-US" smtClean="0"/>
              <a:t>‹#›</a:t>
            </a:fld>
            <a:endParaRPr kumimoji="1" lang="ja-JP" altLang="en-US"/>
          </a:p>
        </p:txBody>
      </p:sp>
    </p:spTree>
    <p:extLst>
      <p:ext uri="{BB962C8B-B14F-4D97-AF65-F5344CB8AC3E}">
        <p14:creationId xmlns:p14="http://schemas.microsoft.com/office/powerpoint/2010/main" val="18400125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a:t>
            </a:fld>
            <a:endParaRPr kumimoji="1" lang="ja-JP" altLang="en-US"/>
          </a:p>
        </p:txBody>
      </p:sp>
    </p:spTree>
    <p:extLst>
      <p:ext uri="{BB962C8B-B14F-4D97-AF65-F5344CB8AC3E}">
        <p14:creationId xmlns:p14="http://schemas.microsoft.com/office/powerpoint/2010/main" val="1318647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14</a:t>
            </a:fld>
            <a:endParaRPr kumimoji="1" lang="ja-JP" altLang="en-US"/>
          </a:p>
        </p:txBody>
      </p:sp>
    </p:spTree>
    <p:extLst>
      <p:ext uri="{BB962C8B-B14F-4D97-AF65-F5344CB8AC3E}">
        <p14:creationId xmlns:p14="http://schemas.microsoft.com/office/powerpoint/2010/main" val="29315307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15</a:t>
            </a:fld>
            <a:endParaRPr kumimoji="1" lang="ja-JP" altLang="en-US"/>
          </a:p>
        </p:txBody>
      </p:sp>
    </p:spTree>
    <p:extLst>
      <p:ext uri="{BB962C8B-B14F-4D97-AF65-F5344CB8AC3E}">
        <p14:creationId xmlns:p14="http://schemas.microsoft.com/office/powerpoint/2010/main" val="37830551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16</a:t>
            </a:fld>
            <a:endParaRPr kumimoji="1" lang="ja-JP" altLang="en-US"/>
          </a:p>
        </p:txBody>
      </p:sp>
    </p:spTree>
    <p:extLst>
      <p:ext uri="{BB962C8B-B14F-4D97-AF65-F5344CB8AC3E}">
        <p14:creationId xmlns:p14="http://schemas.microsoft.com/office/powerpoint/2010/main" val="3932714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17</a:t>
            </a:fld>
            <a:endParaRPr kumimoji="1" lang="ja-JP" altLang="en-US"/>
          </a:p>
        </p:txBody>
      </p:sp>
    </p:spTree>
    <p:extLst>
      <p:ext uri="{BB962C8B-B14F-4D97-AF65-F5344CB8AC3E}">
        <p14:creationId xmlns:p14="http://schemas.microsoft.com/office/powerpoint/2010/main" val="3265159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2</a:t>
            </a:fld>
            <a:endParaRPr kumimoji="1" lang="ja-JP" altLang="en-US"/>
          </a:p>
        </p:txBody>
      </p:sp>
    </p:spTree>
    <p:extLst>
      <p:ext uri="{BB962C8B-B14F-4D97-AF65-F5344CB8AC3E}">
        <p14:creationId xmlns:p14="http://schemas.microsoft.com/office/powerpoint/2010/main" val="3907833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4</a:t>
            </a:fld>
            <a:endParaRPr kumimoji="1" lang="ja-JP" altLang="en-US"/>
          </a:p>
        </p:txBody>
      </p:sp>
    </p:spTree>
    <p:extLst>
      <p:ext uri="{BB962C8B-B14F-4D97-AF65-F5344CB8AC3E}">
        <p14:creationId xmlns:p14="http://schemas.microsoft.com/office/powerpoint/2010/main" val="700762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6</a:t>
            </a:fld>
            <a:endParaRPr kumimoji="1" lang="ja-JP" altLang="en-US"/>
          </a:p>
        </p:txBody>
      </p:sp>
    </p:spTree>
    <p:extLst>
      <p:ext uri="{BB962C8B-B14F-4D97-AF65-F5344CB8AC3E}">
        <p14:creationId xmlns:p14="http://schemas.microsoft.com/office/powerpoint/2010/main" val="1349277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7</a:t>
            </a:fld>
            <a:endParaRPr kumimoji="1" lang="ja-JP" altLang="en-US"/>
          </a:p>
        </p:txBody>
      </p:sp>
    </p:spTree>
    <p:extLst>
      <p:ext uri="{BB962C8B-B14F-4D97-AF65-F5344CB8AC3E}">
        <p14:creationId xmlns:p14="http://schemas.microsoft.com/office/powerpoint/2010/main" val="427164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8</a:t>
            </a:fld>
            <a:endParaRPr kumimoji="1" lang="ja-JP" altLang="en-US"/>
          </a:p>
        </p:txBody>
      </p:sp>
    </p:spTree>
    <p:extLst>
      <p:ext uri="{BB962C8B-B14F-4D97-AF65-F5344CB8AC3E}">
        <p14:creationId xmlns:p14="http://schemas.microsoft.com/office/powerpoint/2010/main" val="1751588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10</a:t>
            </a:fld>
            <a:endParaRPr kumimoji="1" lang="ja-JP" altLang="en-US"/>
          </a:p>
        </p:txBody>
      </p:sp>
    </p:spTree>
    <p:extLst>
      <p:ext uri="{BB962C8B-B14F-4D97-AF65-F5344CB8AC3E}">
        <p14:creationId xmlns:p14="http://schemas.microsoft.com/office/powerpoint/2010/main" val="3108004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11</a:t>
            </a:fld>
            <a:endParaRPr kumimoji="1" lang="ja-JP" altLang="en-US"/>
          </a:p>
        </p:txBody>
      </p:sp>
    </p:spTree>
    <p:extLst>
      <p:ext uri="{BB962C8B-B14F-4D97-AF65-F5344CB8AC3E}">
        <p14:creationId xmlns:p14="http://schemas.microsoft.com/office/powerpoint/2010/main" val="490078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C6BCC1E0-F1EE-4AC8-980D-F9BE16F3A763}" type="slidenum">
              <a:rPr kumimoji="1" lang="ja-JP" altLang="en-US" smtClean="0"/>
              <a:t>12</a:t>
            </a:fld>
            <a:endParaRPr kumimoji="1" lang="ja-JP" altLang="en-US"/>
          </a:p>
        </p:txBody>
      </p:sp>
    </p:spTree>
    <p:extLst>
      <p:ext uri="{BB962C8B-B14F-4D97-AF65-F5344CB8AC3E}">
        <p14:creationId xmlns:p14="http://schemas.microsoft.com/office/powerpoint/2010/main" val="3801046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4E20A05-655D-894A-8DA3-AE92A80E8220}" type="datetime1">
              <a:rPr kumimoji="1" lang="ja-JP" altLang="en-US" smtClean="0"/>
              <a:t>2022/2/15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654643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AC7E81-1DCC-5F49-85F7-F5C19F8CD03E}" type="datetime1">
              <a:rPr kumimoji="1" lang="ja-JP" altLang="en-US" smtClean="0"/>
              <a:t>2022/2/15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7976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0E803F-EBD5-3741-9C03-6ABBCAA496DF}" type="datetime1">
              <a:rPr kumimoji="1" lang="ja-JP" altLang="en-US" smtClean="0"/>
              <a:t>2022/2/15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524777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8"/>
            <a:ext cx="10515600" cy="1078191"/>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38200" y="1515036"/>
            <a:ext cx="10515600" cy="4661928"/>
          </a:xfrm>
        </p:spPr>
        <p:txBody>
          <a:bodyPr/>
          <a:lstStyle>
            <a:lvl2pPr>
              <a:defRPr sz="2400"/>
            </a:lvl2pPr>
            <a:lvl3pPr>
              <a:defRPr sz="2200"/>
            </a:lvl3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4" name="Date Placeholder 3"/>
          <p:cNvSpPr>
            <a:spLocks noGrp="1"/>
          </p:cNvSpPr>
          <p:nvPr>
            <p:ph type="dt" sz="half" idx="10"/>
          </p:nvPr>
        </p:nvSpPr>
        <p:spPr/>
        <p:txBody>
          <a:bodyPr/>
          <a:lstStyle/>
          <a:p>
            <a:fld id="{7E875C31-474F-FC45-A111-AAF7A8326112}" type="datetime1">
              <a:rPr kumimoji="1" lang="ja-JP" altLang="en-US" smtClean="0"/>
              <a:t>2022/2/15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032301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C14C95-25DE-FB4B-9468-E33350A0589D}" type="datetime1">
              <a:rPr kumimoji="1" lang="ja-JP" altLang="en-US" smtClean="0"/>
              <a:t>2022/2/15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403883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E1DD8A6-6B9A-234C-A8A1-1A7BE3EBDE7D}" type="datetime1">
              <a:rPr kumimoji="1" lang="ja-JP" altLang="en-US" smtClean="0"/>
              <a:t>2022/2/15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15404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AB7C881-80B3-FD4B-8DBB-F5FA0861E66D}" type="datetime1">
              <a:rPr kumimoji="1" lang="ja-JP" altLang="en-US" smtClean="0"/>
              <a:t>2022/2/15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9157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CBCAE63-8937-F14A-8CBB-6F6CE3EEC5BC}" type="datetime1">
              <a:rPr kumimoji="1" lang="ja-JP" altLang="en-US" smtClean="0"/>
              <a:t>2022/2/15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316255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59BB3E-941C-DE4B-8110-1B8213162BE3}" type="datetime1">
              <a:rPr kumimoji="1" lang="ja-JP" altLang="en-US" smtClean="0"/>
              <a:t>2022/2/15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62437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5E1DF75-3ED2-DC41-ADBD-2126979AD384}" type="datetime1">
              <a:rPr kumimoji="1" lang="ja-JP" altLang="en-US" smtClean="0"/>
              <a:t>2022/2/15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88843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0A8BB08-A7BA-DA4B-95F2-2EB55DE33BD7}" type="datetime1">
              <a:rPr kumimoji="1" lang="ja-JP" altLang="en-US" smtClean="0"/>
              <a:t>2022/2/15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4083661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E80EC-AE97-7840-A92C-6F2326B408FF}" type="datetime1">
              <a:rPr kumimoji="1" lang="ja-JP" altLang="en-US" smtClean="0"/>
              <a:t>2022/2/15</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36512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C2CAD-F0FE-4B52-A2C2-A2F757827D48}" type="slidenum">
              <a:rPr kumimoji="1" lang="ja-JP" altLang="en-US" smtClean="0"/>
              <a:t>‹#›</a:t>
            </a:fld>
            <a:endParaRPr kumimoji="1" lang="ja-JP" altLang="en-US"/>
          </a:p>
        </p:txBody>
      </p:sp>
    </p:spTree>
    <p:extLst>
      <p:ext uri="{BB962C8B-B14F-4D97-AF65-F5344CB8AC3E}">
        <p14:creationId xmlns:p14="http://schemas.microsoft.com/office/powerpoint/2010/main" val="2669251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b="1"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kumimoji="1" sz="2800" kern="1200">
          <a:solidFill>
            <a:schemeClr val="tx1"/>
          </a:solidFill>
          <a:latin typeface="游ゴシック Medium" panose="020B0500000000000000" pitchFamily="50" charset="-128"/>
          <a:ea typeface="游ゴシック Medium" panose="020B0500000000000000" pitchFamily="50" charset="-128"/>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kumimoji="1" sz="2400" kern="1200">
          <a:solidFill>
            <a:schemeClr val="tx1"/>
          </a:solidFill>
          <a:latin typeface="游ゴシック Medium" panose="020B0500000000000000" pitchFamily="50" charset="-128"/>
          <a:ea typeface="游ゴシック Medium" panose="020B0500000000000000" pitchFamily="50" charset="-128"/>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kumimoji="1" sz="2000" kern="1200">
          <a:solidFill>
            <a:schemeClr val="tx1"/>
          </a:solidFill>
          <a:latin typeface="游ゴシック Medium" panose="020B0500000000000000" pitchFamily="50" charset="-128"/>
          <a:ea typeface="游ゴシック Medium" panose="020B0500000000000000" pitchFamily="50" charset="-128"/>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kumimoji="1" sz="1800" kern="1200">
          <a:solidFill>
            <a:schemeClr val="tx1"/>
          </a:solidFill>
          <a:latin typeface="游ゴシック Medium" panose="020B0500000000000000" pitchFamily="50" charset="-128"/>
          <a:ea typeface="游ゴシック Medium" panose="020B05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90C22-527E-4410-B15E-2990C7147ACF}"/>
              </a:ext>
            </a:extLst>
          </p:cNvPr>
          <p:cNvSpPr>
            <a:spLocks noGrp="1"/>
          </p:cNvSpPr>
          <p:nvPr>
            <p:ph type="ctrTitle"/>
          </p:nvPr>
        </p:nvSpPr>
        <p:spPr>
          <a:xfrm>
            <a:off x="849086" y="1201220"/>
            <a:ext cx="10504714" cy="2387600"/>
          </a:xfrm>
        </p:spPr>
        <p:txBody>
          <a:bodyPr>
            <a:normAutofit/>
          </a:bodyPr>
          <a:lstStyle/>
          <a:p>
            <a:r>
              <a:rPr lang="en-US" altLang="ja-JP" sz="5400" dirty="0"/>
              <a:t>SGX</a:t>
            </a:r>
            <a:r>
              <a:rPr lang="ja-JP" altLang="en-US" sz="5400"/>
              <a:t>向け実行環境を用いた</a:t>
            </a:r>
            <a:br>
              <a:rPr lang="en-US" altLang="ja-JP" sz="5400" dirty="0"/>
            </a:br>
            <a:r>
              <a:rPr lang="en-US" altLang="ja-JP" sz="5400" dirty="0"/>
              <a:t>VM</a:t>
            </a:r>
            <a:r>
              <a:rPr lang="ja-JP" altLang="en-US" sz="5400"/>
              <a:t>の安全な監視機構</a:t>
            </a:r>
            <a:endParaRPr lang="ja-JP" altLang="en-US" sz="5400" dirty="0"/>
          </a:p>
        </p:txBody>
      </p:sp>
      <p:sp>
        <p:nvSpPr>
          <p:cNvPr id="3" name="字幕 2">
            <a:extLst>
              <a:ext uri="{FF2B5EF4-FFF2-40B4-BE49-F238E27FC236}">
                <a16:creationId xmlns:a16="http://schemas.microsoft.com/office/drawing/2014/main" id="{6EBA960C-1AE3-4981-ACF1-ACBACCAD6E16}"/>
              </a:ext>
            </a:extLst>
          </p:cNvPr>
          <p:cNvSpPr>
            <a:spLocks noGrp="1"/>
          </p:cNvSpPr>
          <p:nvPr>
            <p:ph type="subTitle" idx="1"/>
          </p:nvPr>
        </p:nvSpPr>
        <p:spPr>
          <a:xfrm>
            <a:off x="2667000" y="4229114"/>
            <a:ext cx="6858000" cy="1655762"/>
          </a:xfrm>
        </p:spPr>
        <p:txBody>
          <a:bodyPr>
            <a:normAutofit lnSpcReduction="10000"/>
          </a:bodyPr>
          <a:lstStyle/>
          <a:p>
            <a:r>
              <a:rPr kumimoji="1" lang="ja-JP" altLang="en-US"/>
              <a:t>九州工業大学大学院　情報工学府</a:t>
            </a:r>
            <a:endParaRPr kumimoji="1" lang="en-US" altLang="ja-JP" dirty="0"/>
          </a:p>
          <a:p>
            <a:r>
              <a:rPr lang="ja-JP" altLang="en-US"/>
              <a:t>情報創成工学専攻</a:t>
            </a:r>
            <a:endParaRPr lang="en-US" altLang="ja-JP" dirty="0"/>
          </a:p>
          <a:p>
            <a:r>
              <a:rPr lang="ja-JP" altLang="en-US"/>
              <a:t>光来研究室</a:t>
            </a:r>
            <a:r>
              <a:rPr kumimoji="1" lang="ja-JP" altLang="en-US"/>
              <a:t>　修士</a:t>
            </a:r>
            <a:r>
              <a:rPr kumimoji="1" lang="en-US" altLang="ja-JP" dirty="0"/>
              <a:t>2</a:t>
            </a:r>
            <a:r>
              <a:rPr kumimoji="1" lang="ja-JP" altLang="en-US"/>
              <a:t>年</a:t>
            </a:r>
            <a:endParaRPr lang="en-US" altLang="ja-JP" dirty="0"/>
          </a:p>
          <a:p>
            <a:r>
              <a:rPr lang="ja-JP" altLang="en-US"/>
              <a:t>河村　拓実</a:t>
            </a:r>
            <a:endParaRPr kumimoji="1" lang="en-US" altLang="ja-JP" dirty="0"/>
          </a:p>
        </p:txBody>
      </p:sp>
      <p:sp>
        <p:nvSpPr>
          <p:cNvPr id="4" name="スライド番号プレースホルダー 3">
            <a:extLst>
              <a:ext uri="{FF2B5EF4-FFF2-40B4-BE49-F238E27FC236}">
                <a16:creationId xmlns:a16="http://schemas.microsoft.com/office/drawing/2014/main" id="{F7FE29DD-45C8-4A99-8352-A46876AAF09F}"/>
              </a:ext>
            </a:extLst>
          </p:cNvPr>
          <p:cNvSpPr>
            <a:spLocks noGrp="1"/>
          </p:cNvSpPr>
          <p:nvPr>
            <p:ph type="sldNum" sz="quarter" idx="12"/>
          </p:nvPr>
        </p:nvSpPr>
        <p:spPr/>
        <p:txBody>
          <a:bodyPr/>
          <a:lstStyle/>
          <a:p>
            <a:fld id="{1B3C2CAD-F0FE-4B52-A2C2-A2F757827D48}" type="slidenum">
              <a:rPr kumimoji="1" lang="ja-JP" altLang="en-US" smtClean="0"/>
              <a:t>1</a:t>
            </a:fld>
            <a:endParaRPr kumimoji="1" lang="ja-JP" altLang="en-US"/>
          </a:p>
        </p:txBody>
      </p:sp>
    </p:spTree>
    <p:extLst>
      <p:ext uri="{BB962C8B-B14F-4D97-AF65-F5344CB8AC3E}">
        <p14:creationId xmlns:p14="http://schemas.microsoft.com/office/powerpoint/2010/main" val="2453436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D7B93D-0FF9-5641-B57D-5F254AA263C8}"/>
              </a:ext>
            </a:extLst>
          </p:cNvPr>
          <p:cNvSpPr>
            <a:spLocks noGrp="1"/>
          </p:cNvSpPr>
          <p:nvPr>
            <p:ph type="title"/>
          </p:nvPr>
        </p:nvSpPr>
        <p:spPr/>
        <p:txBody>
          <a:bodyPr/>
          <a:lstStyle/>
          <a:p>
            <a:r>
              <a:rPr kumimoji="1" lang="ja-JP" altLang="en-US"/>
              <a:t>実装</a:t>
            </a:r>
            <a:r>
              <a:rPr lang="ja-JP" altLang="en-US"/>
              <a:t>２</a:t>
            </a:r>
            <a:r>
              <a:rPr kumimoji="1" lang="ja-JP" altLang="en-US"/>
              <a:t>：</a:t>
            </a:r>
            <a:r>
              <a:rPr kumimoji="1" lang="en-US" altLang="ja-JP" dirty="0"/>
              <a:t>SCONE</a:t>
            </a:r>
            <a:r>
              <a:rPr kumimoji="1" lang="ja-JP" altLang="en-US"/>
              <a:t>を用い</a:t>
            </a:r>
            <a:r>
              <a:rPr lang="ja-JP" altLang="en-US"/>
              <a:t>た</a:t>
            </a:r>
            <a:r>
              <a:rPr kumimoji="1" lang="en-US" altLang="ja-JP" dirty="0"/>
              <a:t>SCwatcher</a:t>
            </a:r>
            <a:endParaRPr kumimoji="1" lang="ja-JP" altLang="en-US"/>
          </a:p>
        </p:txBody>
      </p:sp>
      <p:sp>
        <p:nvSpPr>
          <p:cNvPr id="3" name="コンテンツ プレースホルダー 2">
            <a:extLst>
              <a:ext uri="{FF2B5EF4-FFF2-40B4-BE49-F238E27FC236}">
                <a16:creationId xmlns:a16="http://schemas.microsoft.com/office/drawing/2014/main" id="{A50EBCA9-1A2D-A94A-9E9C-D4255FF83FD8}"/>
              </a:ext>
            </a:extLst>
          </p:cNvPr>
          <p:cNvSpPr>
            <a:spLocks noGrp="1"/>
          </p:cNvSpPr>
          <p:nvPr>
            <p:ph idx="1"/>
          </p:nvPr>
        </p:nvSpPr>
        <p:spPr/>
        <p:txBody>
          <a:bodyPr/>
          <a:lstStyle/>
          <a:p>
            <a:r>
              <a:rPr lang="ja-JP" altLang="en-US"/>
              <a:t>独自の</a:t>
            </a:r>
            <a:r>
              <a:rPr lang="en-US" altLang="ja-JP" dirty="0"/>
              <a:t>VM</a:t>
            </a:r>
            <a:r>
              <a:rPr lang="ja-JP" altLang="en-US"/>
              <a:t>監視用</a:t>
            </a:r>
            <a:r>
              <a:rPr lang="en-US" altLang="ja-JP" dirty="0"/>
              <a:t>proc</a:t>
            </a:r>
            <a:r>
              <a:rPr lang="ja-JP" altLang="en-US"/>
              <a:t>ファイルシステムを実装</a:t>
            </a:r>
            <a:endParaRPr lang="en-US" altLang="ja-JP" dirty="0"/>
          </a:p>
          <a:p>
            <a:pPr lvl="1"/>
            <a:r>
              <a:rPr lang="en-US" altLang="ja-JP" dirty="0"/>
              <a:t>SCONE</a:t>
            </a:r>
            <a:r>
              <a:rPr lang="ja-JP" altLang="en-US"/>
              <a:t>ライブラリは</a:t>
            </a:r>
            <a:r>
              <a:rPr lang="en-US" altLang="ja-JP" dirty="0"/>
              <a:t>proc</a:t>
            </a:r>
            <a:r>
              <a:rPr lang="ja-JP" altLang="en-US"/>
              <a:t>ファイルシステムを提供しないため</a:t>
            </a:r>
            <a:endParaRPr lang="en-US" altLang="ja-JP" dirty="0"/>
          </a:p>
          <a:p>
            <a:r>
              <a:rPr kumimoji="1" lang="ja-JP" altLang="en-US"/>
              <a:t>ソースコードが非公開の</a:t>
            </a:r>
            <a:r>
              <a:rPr kumimoji="1" lang="en-US" altLang="ja-JP" dirty="0"/>
              <a:t>SCONE</a:t>
            </a:r>
            <a:r>
              <a:rPr kumimoji="1" lang="ja-JP" altLang="en-US"/>
              <a:t>に</a:t>
            </a:r>
            <a:r>
              <a:rPr kumimoji="1" lang="en-US" altLang="ja-JP" dirty="0"/>
              <a:t>VM</a:t>
            </a:r>
            <a:r>
              <a:rPr kumimoji="1" lang="ja-JP" altLang="en-US"/>
              <a:t>のメモリデータを取得するためのインタフェースを追加するのは難しい</a:t>
            </a:r>
            <a:endParaRPr kumimoji="1" lang="en-US" altLang="ja-JP" dirty="0"/>
          </a:p>
          <a:p>
            <a:pPr lvl="1"/>
            <a:r>
              <a:rPr lang="en-US" altLang="ja-JP" dirty="0"/>
              <a:t>SCONE</a:t>
            </a:r>
            <a:r>
              <a:rPr lang="ja-JP" altLang="en-US"/>
              <a:t>ライブラリを拡張することはできない</a:t>
            </a:r>
            <a:endParaRPr lang="en-US" altLang="ja-JP" dirty="0"/>
          </a:p>
          <a:p>
            <a:pPr lvl="1"/>
            <a:r>
              <a:rPr lang="en-US" altLang="ja-JP" dirty="0"/>
              <a:t>SCONE</a:t>
            </a:r>
            <a:r>
              <a:rPr lang="ja-JP" altLang="en-US"/>
              <a:t>ランタイムを直接呼び出す方法も不明</a:t>
            </a:r>
            <a:endParaRPr lang="en-US" altLang="ja-JP" dirty="0"/>
          </a:p>
        </p:txBody>
      </p:sp>
      <p:sp>
        <p:nvSpPr>
          <p:cNvPr id="4" name="スライド番号プレースホルダー 3">
            <a:extLst>
              <a:ext uri="{FF2B5EF4-FFF2-40B4-BE49-F238E27FC236}">
                <a16:creationId xmlns:a16="http://schemas.microsoft.com/office/drawing/2014/main" id="{AED594F5-A319-9443-8403-11F4BD5198E5}"/>
              </a:ext>
            </a:extLst>
          </p:cNvPr>
          <p:cNvSpPr>
            <a:spLocks noGrp="1"/>
          </p:cNvSpPr>
          <p:nvPr>
            <p:ph type="sldNum" sz="quarter" idx="12"/>
          </p:nvPr>
        </p:nvSpPr>
        <p:spPr/>
        <p:txBody>
          <a:bodyPr/>
          <a:lstStyle/>
          <a:p>
            <a:fld id="{1B3C2CAD-F0FE-4B52-A2C2-A2F757827D48}" type="slidenum">
              <a:rPr kumimoji="1" lang="ja-JP" altLang="en-US" smtClean="0"/>
              <a:t>10</a:t>
            </a:fld>
            <a:endParaRPr kumimoji="1" lang="ja-JP" altLang="en-US"/>
          </a:p>
        </p:txBody>
      </p:sp>
      <p:sp>
        <p:nvSpPr>
          <p:cNvPr id="5" name="正方形/長方形 27">
            <a:extLst>
              <a:ext uri="{FF2B5EF4-FFF2-40B4-BE49-F238E27FC236}">
                <a16:creationId xmlns:a16="http://schemas.microsoft.com/office/drawing/2014/main" id="{F9426B2C-57C9-3E45-8C05-D6ECB7707921}"/>
              </a:ext>
            </a:extLst>
          </p:cNvPr>
          <p:cNvSpPr/>
          <p:nvPr/>
        </p:nvSpPr>
        <p:spPr>
          <a:xfrm>
            <a:off x="1916911" y="4291886"/>
            <a:ext cx="3336109" cy="1709104"/>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楕円 13">
            <a:extLst>
              <a:ext uri="{FF2B5EF4-FFF2-40B4-BE49-F238E27FC236}">
                <a16:creationId xmlns:a16="http://schemas.microsoft.com/office/drawing/2014/main" id="{61D0F17A-4BE2-C243-A1B6-5FB327342A3D}"/>
              </a:ext>
            </a:extLst>
          </p:cNvPr>
          <p:cNvSpPr/>
          <p:nvPr/>
        </p:nvSpPr>
        <p:spPr>
          <a:xfrm>
            <a:off x="2082862" y="4805222"/>
            <a:ext cx="872181"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四角形: 角を丸くする 14">
            <a:extLst>
              <a:ext uri="{FF2B5EF4-FFF2-40B4-BE49-F238E27FC236}">
                <a16:creationId xmlns:a16="http://schemas.microsoft.com/office/drawing/2014/main" id="{DAAF67A2-72B6-964A-85D0-38350477701D}"/>
              </a:ext>
            </a:extLst>
          </p:cNvPr>
          <p:cNvSpPr/>
          <p:nvPr/>
        </p:nvSpPr>
        <p:spPr>
          <a:xfrm>
            <a:off x="1916911" y="6103735"/>
            <a:ext cx="7533497" cy="400527"/>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ハイパーバイザ</a:t>
            </a:r>
          </a:p>
        </p:txBody>
      </p:sp>
      <p:sp>
        <p:nvSpPr>
          <p:cNvPr id="8" name="正方形/長方形 23">
            <a:extLst>
              <a:ext uri="{FF2B5EF4-FFF2-40B4-BE49-F238E27FC236}">
                <a16:creationId xmlns:a16="http://schemas.microsoft.com/office/drawing/2014/main" id="{77EFCF09-A55D-7444-AF24-643B2CB4C09E}"/>
              </a:ext>
            </a:extLst>
          </p:cNvPr>
          <p:cNvSpPr/>
          <p:nvPr/>
        </p:nvSpPr>
        <p:spPr>
          <a:xfrm>
            <a:off x="8084234" y="4291886"/>
            <a:ext cx="1366174" cy="1434462"/>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1" name="直線矢印コネクタ 27">
            <a:extLst>
              <a:ext uri="{FF2B5EF4-FFF2-40B4-BE49-F238E27FC236}">
                <a16:creationId xmlns:a16="http://schemas.microsoft.com/office/drawing/2014/main" id="{5F541AD1-5A40-B84F-AA59-963CAA54ED8D}"/>
              </a:ext>
            </a:extLst>
          </p:cNvPr>
          <p:cNvCxnSpPr>
            <a:cxnSpLocks/>
            <a:endCxn id="13" idx="1"/>
          </p:cNvCxnSpPr>
          <p:nvPr/>
        </p:nvCxnSpPr>
        <p:spPr>
          <a:xfrm>
            <a:off x="5268403" y="5018568"/>
            <a:ext cx="1017380"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3" name="四角形: 角を丸くする 30">
            <a:extLst>
              <a:ext uri="{FF2B5EF4-FFF2-40B4-BE49-F238E27FC236}">
                <a16:creationId xmlns:a16="http://schemas.microsoft.com/office/drawing/2014/main" id="{91B7A1FB-115A-5D41-B4A3-587E405BB105}"/>
              </a:ext>
            </a:extLst>
          </p:cNvPr>
          <p:cNvSpPr/>
          <p:nvPr/>
        </p:nvSpPr>
        <p:spPr>
          <a:xfrm>
            <a:off x="6285783" y="4664163"/>
            <a:ext cx="1543723" cy="708809"/>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正方形/長方形 29">
            <a:extLst>
              <a:ext uri="{FF2B5EF4-FFF2-40B4-BE49-F238E27FC236}">
                <a16:creationId xmlns:a16="http://schemas.microsoft.com/office/drawing/2014/main" id="{699A71BA-0909-244B-AD4E-9ED6BFE00D8C}"/>
              </a:ext>
            </a:extLst>
          </p:cNvPr>
          <p:cNvSpPr/>
          <p:nvPr/>
        </p:nvSpPr>
        <p:spPr>
          <a:xfrm>
            <a:off x="3243285" y="4668108"/>
            <a:ext cx="1843782" cy="708809"/>
          </a:xfrm>
          <a:prstGeom prst="rect">
            <a:avLst/>
          </a:prstGeom>
          <a:solidFill>
            <a:srgbClr val="A3A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29" name="四角形: 角を丸くする 30">
            <a:extLst>
              <a:ext uri="{FF2B5EF4-FFF2-40B4-BE49-F238E27FC236}">
                <a16:creationId xmlns:a16="http://schemas.microsoft.com/office/drawing/2014/main" id="{F7BC8995-9E5E-B743-8BC1-889DAE3F803D}"/>
              </a:ext>
            </a:extLst>
          </p:cNvPr>
          <p:cNvSpPr/>
          <p:nvPr/>
        </p:nvSpPr>
        <p:spPr>
          <a:xfrm>
            <a:off x="2082862" y="5480088"/>
            <a:ext cx="3004205" cy="433234"/>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7" name="TextBox 16">
            <a:extLst>
              <a:ext uri="{FF2B5EF4-FFF2-40B4-BE49-F238E27FC236}">
                <a16:creationId xmlns:a16="http://schemas.microsoft.com/office/drawing/2014/main" id="{A863FF7D-AB10-E642-94A8-07F30B4B55BF}"/>
              </a:ext>
            </a:extLst>
          </p:cNvPr>
          <p:cNvSpPr txBox="1"/>
          <p:nvPr/>
        </p:nvSpPr>
        <p:spPr>
          <a:xfrm>
            <a:off x="5268403" y="4556902"/>
            <a:ext cx="877163" cy="923330"/>
          </a:xfrm>
          <a:prstGeom prst="rect">
            <a:avLst/>
          </a:prstGeom>
          <a:noFill/>
        </p:spPr>
        <p:txBody>
          <a:bodyPr wrap="none" rtlCol="0">
            <a:spAutoFit/>
          </a:bodyPr>
          <a:lstStyle/>
          <a:p>
            <a:r>
              <a:rPr lang="en-JP" sz="5400" dirty="0">
                <a:solidFill>
                  <a:srgbClr val="FF0000"/>
                </a:solidFill>
              </a:rPr>
              <a:t>？</a:t>
            </a:r>
          </a:p>
        </p:txBody>
      </p:sp>
      <p:sp>
        <p:nvSpPr>
          <p:cNvPr id="15" name="四角形: 角を丸くする 26">
            <a:extLst>
              <a:ext uri="{FF2B5EF4-FFF2-40B4-BE49-F238E27FC236}">
                <a16:creationId xmlns:a16="http://schemas.microsoft.com/office/drawing/2014/main" id="{F15C681F-B3D0-6843-A3F5-9E25F1E61943}"/>
              </a:ext>
            </a:extLst>
          </p:cNvPr>
          <p:cNvSpPr/>
          <p:nvPr/>
        </p:nvSpPr>
        <p:spPr>
          <a:xfrm>
            <a:off x="8268955" y="5285944"/>
            <a:ext cx="996732" cy="337360"/>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6" name="四角形: 角を丸くする 26">
            <a:extLst>
              <a:ext uri="{FF2B5EF4-FFF2-40B4-BE49-F238E27FC236}">
                <a16:creationId xmlns:a16="http://schemas.microsoft.com/office/drawing/2014/main" id="{A371679F-954D-1E44-BC60-4CA07CDD7F1D}"/>
              </a:ext>
            </a:extLst>
          </p:cNvPr>
          <p:cNvSpPr/>
          <p:nvPr/>
        </p:nvSpPr>
        <p:spPr>
          <a:xfrm>
            <a:off x="8268955" y="4824243"/>
            <a:ext cx="996733" cy="337360"/>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048091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17DDB3-C932-2340-A19B-391D0E313F15}"/>
              </a:ext>
            </a:extLst>
          </p:cNvPr>
          <p:cNvSpPr>
            <a:spLocks noGrp="1"/>
          </p:cNvSpPr>
          <p:nvPr>
            <p:ph type="title"/>
          </p:nvPr>
        </p:nvSpPr>
        <p:spPr/>
        <p:txBody>
          <a:bodyPr>
            <a:normAutofit/>
          </a:bodyPr>
          <a:lstStyle/>
          <a:p>
            <a:r>
              <a:rPr kumimoji="1" lang="ja-JP" altLang="en-US"/>
              <a:t>標準インタフェースによる</a:t>
            </a:r>
            <a:r>
              <a:rPr lang="ja-JP" altLang="en-US"/>
              <a:t>データ取得</a:t>
            </a:r>
            <a:endParaRPr kumimoji="1" lang="ja-JP" altLang="en-US"/>
          </a:p>
        </p:txBody>
      </p:sp>
      <p:sp>
        <p:nvSpPr>
          <p:cNvPr id="3" name="コンテンツ プレースホルダー 2">
            <a:extLst>
              <a:ext uri="{FF2B5EF4-FFF2-40B4-BE49-F238E27FC236}">
                <a16:creationId xmlns:a16="http://schemas.microsoft.com/office/drawing/2014/main" id="{071435F9-1540-564A-95BF-E3FE3399EEC9}"/>
              </a:ext>
            </a:extLst>
          </p:cNvPr>
          <p:cNvSpPr>
            <a:spLocks noGrp="1"/>
          </p:cNvSpPr>
          <p:nvPr>
            <p:ph idx="1"/>
          </p:nvPr>
        </p:nvSpPr>
        <p:spPr/>
        <p:txBody>
          <a:bodyPr>
            <a:normAutofit/>
          </a:bodyPr>
          <a:lstStyle/>
          <a:p>
            <a:r>
              <a:rPr lang="en" altLang="ja-JP" dirty="0"/>
              <a:t>SCONE</a:t>
            </a:r>
            <a:r>
              <a:rPr lang="ja-JP" altLang="en-US"/>
              <a:t>が提供する</a:t>
            </a:r>
            <a:r>
              <a:rPr lang="en" altLang="ja-JP" dirty="0" err="1"/>
              <a:t>pread</a:t>
            </a:r>
            <a:r>
              <a:rPr lang="ja-JP" altLang="en-US"/>
              <a:t>関数を用いてホスト</a:t>
            </a:r>
            <a:r>
              <a:rPr lang="en" altLang="ja-JP" dirty="0"/>
              <a:t>OS</a:t>
            </a:r>
            <a:r>
              <a:rPr lang="ja-JP" altLang="en-US"/>
              <a:t>内に用意した専用デバイスにアクセス</a:t>
            </a:r>
            <a:endParaRPr lang="ja-JP" altLang="en-US" strike="sngStrike"/>
          </a:p>
          <a:p>
            <a:pPr lvl="1"/>
            <a:r>
              <a:rPr lang="ja-JP" altLang="en-US"/>
              <a:t>取得するメモリデータのアドレスとページテーブルのアドレスを１つの引数（オフセット）に圧縮して格納</a:t>
            </a:r>
            <a:endParaRPr lang="en-US" altLang="ja-JP" dirty="0"/>
          </a:p>
          <a:p>
            <a:pPr lvl="1"/>
            <a:r>
              <a:rPr lang="ja-JP" altLang="en-US"/>
              <a:t>専用デバイスがハイパーバイザ経由で</a:t>
            </a:r>
            <a:r>
              <a:rPr lang="en" altLang="ja-JP" dirty="0"/>
              <a:t>VM</a:t>
            </a:r>
            <a:r>
              <a:rPr lang="ja-JP" altLang="en-US"/>
              <a:t>のメモリデータを取得</a:t>
            </a:r>
          </a:p>
        </p:txBody>
      </p:sp>
      <p:sp>
        <p:nvSpPr>
          <p:cNvPr id="4" name="スライド番号プレースホルダー 3">
            <a:extLst>
              <a:ext uri="{FF2B5EF4-FFF2-40B4-BE49-F238E27FC236}">
                <a16:creationId xmlns:a16="http://schemas.microsoft.com/office/drawing/2014/main" id="{10D95A4C-22FA-2540-A0B8-AE10A1496F6B}"/>
              </a:ext>
            </a:extLst>
          </p:cNvPr>
          <p:cNvSpPr>
            <a:spLocks noGrp="1"/>
          </p:cNvSpPr>
          <p:nvPr>
            <p:ph type="sldNum" sz="quarter" idx="12"/>
          </p:nvPr>
        </p:nvSpPr>
        <p:spPr/>
        <p:txBody>
          <a:bodyPr/>
          <a:lstStyle/>
          <a:p>
            <a:fld id="{1B3C2CAD-F0FE-4B52-A2C2-A2F757827D48}" type="slidenum">
              <a:rPr kumimoji="1" lang="ja-JP" altLang="en-US" smtClean="0"/>
              <a:t>11</a:t>
            </a:fld>
            <a:endParaRPr kumimoji="1" lang="ja-JP" altLang="en-US"/>
          </a:p>
        </p:txBody>
      </p:sp>
      <p:grpSp>
        <p:nvGrpSpPr>
          <p:cNvPr id="6" name="グループ化 5">
            <a:extLst>
              <a:ext uri="{FF2B5EF4-FFF2-40B4-BE49-F238E27FC236}">
                <a16:creationId xmlns:a16="http://schemas.microsoft.com/office/drawing/2014/main" id="{2280BA26-E373-E844-89FE-78E13A8F9C92}"/>
              </a:ext>
            </a:extLst>
          </p:cNvPr>
          <p:cNvGrpSpPr/>
          <p:nvPr/>
        </p:nvGrpSpPr>
        <p:grpSpPr>
          <a:xfrm>
            <a:off x="5014166" y="3444872"/>
            <a:ext cx="6507855" cy="3231583"/>
            <a:chOff x="2842072" y="3489894"/>
            <a:chExt cx="6507855" cy="3231583"/>
          </a:xfrm>
        </p:grpSpPr>
        <p:sp>
          <p:nvSpPr>
            <p:cNvPr id="5" name="正方形/長方形 27">
              <a:extLst>
                <a:ext uri="{FF2B5EF4-FFF2-40B4-BE49-F238E27FC236}">
                  <a16:creationId xmlns:a16="http://schemas.microsoft.com/office/drawing/2014/main" id="{C817626D-02D3-AF40-A673-3D0BB007C1C0}"/>
                </a:ext>
              </a:extLst>
            </p:cNvPr>
            <p:cNvSpPr/>
            <p:nvPr/>
          </p:nvSpPr>
          <p:spPr>
            <a:xfrm>
              <a:off x="2842072" y="3489894"/>
              <a:ext cx="2635601" cy="1797608"/>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四角形: 角を丸くする 14">
              <a:extLst>
                <a:ext uri="{FF2B5EF4-FFF2-40B4-BE49-F238E27FC236}">
                  <a16:creationId xmlns:a16="http://schemas.microsoft.com/office/drawing/2014/main" id="{2AAFDDF8-A357-E94D-BF55-91657C273A5B}"/>
                </a:ext>
              </a:extLst>
            </p:cNvPr>
            <p:cNvSpPr/>
            <p:nvPr/>
          </p:nvSpPr>
          <p:spPr>
            <a:xfrm>
              <a:off x="2842073" y="6320950"/>
              <a:ext cx="6507854" cy="400527"/>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游ゴシック Medium" panose="020B0500000000000000" pitchFamily="50" charset="-128"/>
                  <a:ea typeface="游ゴシック Medium" panose="020B0500000000000000" pitchFamily="50" charset="-128"/>
                </a:rPr>
                <a:t>ハイパーバイザ</a:t>
              </a:r>
            </a:p>
          </p:txBody>
        </p:sp>
        <p:sp>
          <p:nvSpPr>
            <p:cNvPr id="8" name="正方形/長方形 23">
              <a:extLst>
                <a:ext uri="{FF2B5EF4-FFF2-40B4-BE49-F238E27FC236}">
                  <a16:creationId xmlns:a16="http://schemas.microsoft.com/office/drawing/2014/main" id="{5FE9C18E-3918-6447-8346-668151FE2790}"/>
                </a:ext>
              </a:extLst>
            </p:cNvPr>
            <p:cNvSpPr/>
            <p:nvPr/>
          </p:nvSpPr>
          <p:spPr>
            <a:xfrm>
              <a:off x="7983753" y="3851407"/>
              <a:ext cx="1366174" cy="1756476"/>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四角形: 角を丸くする 26">
              <a:extLst>
                <a:ext uri="{FF2B5EF4-FFF2-40B4-BE49-F238E27FC236}">
                  <a16:creationId xmlns:a16="http://schemas.microsoft.com/office/drawing/2014/main" id="{875659BE-9361-7C40-84BD-9FE0E0353F51}"/>
                </a:ext>
              </a:extLst>
            </p:cNvPr>
            <p:cNvSpPr/>
            <p:nvPr/>
          </p:nvSpPr>
          <p:spPr>
            <a:xfrm>
              <a:off x="8162785" y="5075970"/>
              <a:ext cx="996732" cy="337360"/>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1" name="直線矢印コネクタ 27">
              <a:extLst>
                <a:ext uri="{FF2B5EF4-FFF2-40B4-BE49-F238E27FC236}">
                  <a16:creationId xmlns:a16="http://schemas.microsoft.com/office/drawing/2014/main" id="{D695C559-D168-9D4B-AD12-EE77BA175827}"/>
                </a:ext>
              </a:extLst>
            </p:cNvPr>
            <p:cNvCxnSpPr>
              <a:cxnSpLocks/>
              <a:stCxn id="16" idx="2"/>
              <a:endCxn id="31" idx="0"/>
            </p:cNvCxnSpPr>
            <p:nvPr/>
          </p:nvCxnSpPr>
          <p:spPr>
            <a:xfrm>
              <a:off x="4159872" y="4301538"/>
              <a:ext cx="0" cy="41331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2" name="四角形: 角を丸くする 30">
              <a:extLst>
                <a:ext uri="{FF2B5EF4-FFF2-40B4-BE49-F238E27FC236}">
                  <a16:creationId xmlns:a16="http://schemas.microsoft.com/office/drawing/2014/main" id="{CD8C142B-CF2B-4043-97AC-F08F4446754F}"/>
                </a:ext>
              </a:extLst>
            </p:cNvPr>
            <p:cNvSpPr/>
            <p:nvPr/>
          </p:nvSpPr>
          <p:spPr>
            <a:xfrm>
              <a:off x="5980516" y="4577060"/>
              <a:ext cx="1543723" cy="708809"/>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6" name="正方形/長方形 29">
              <a:extLst>
                <a:ext uri="{FF2B5EF4-FFF2-40B4-BE49-F238E27FC236}">
                  <a16:creationId xmlns:a16="http://schemas.microsoft.com/office/drawing/2014/main" id="{538F3CBA-B2A0-3341-9490-245EAD7509CA}"/>
                </a:ext>
              </a:extLst>
            </p:cNvPr>
            <p:cNvSpPr/>
            <p:nvPr/>
          </p:nvSpPr>
          <p:spPr>
            <a:xfrm>
              <a:off x="3237981" y="3592729"/>
              <a:ext cx="1843782" cy="708809"/>
            </a:xfrm>
            <a:prstGeom prst="rect">
              <a:avLst/>
            </a:prstGeom>
            <a:solidFill>
              <a:srgbClr val="A3A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19" name="四角形: 角を丸くする 26">
              <a:extLst>
                <a:ext uri="{FF2B5EF4-FFF2-40B4-BE49-F238E27FC236}">
                  <a16:creationId xmlns:a16="http://schemas.microsoft.com/office/drawing/2014/main" id="{C15EF8BC-2DBB-7846-9664-C03BCB75F8A3}"/>
                </a:ext>
              </a:extLst>
            </p:cNvPr>
            <p:cNvSpPr/>
            <p:nvPr/>
          </p:nvSpPr>
          <p:spPr>
            <a:xfrm>
              <a:off x="2842072" y="5530520"/>
              <a:ext cx="4891891" cy="672618"/>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r>
                <a:rPr lang="ja-JP" altLang="en-US" sz="2000">
                  <a:solidFill>
                    <a:schemeClr val="tx1"/>
                  </a:solidFill>
                  <a:latin typeface="游ゴシック Medium" panose="020B0500000000000000" pitchFamily="50" charset="-128"/>
                  <a:ea typeface="游ゴシック Medium" panose="020B0500000000000000" pitchFamily="50" charset="-128"/>
                </a:rPr>
                <a:t>ホスト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8" name="正方形/長方形 17">
              <a:extLst>
                <a:ext uri="{FF2B5EF4-FFF2-40B4-BE49-F238E27FC236}">
                  <a16:creationId xmlns:a16="http://schemas.microsoft.com/office/drawing/2014/main" id="{389002CE-3A2C-4345-830B-B3EBD3B8B810}"/>
                </a:ext>
              </a:extLst>
            </p:cNvPr>
            <p:cNvSpPr/>
            <p:nvPr/>
          </p:nvSpPr>
          <p:spPr>
            <a:xfrm>
              <a:off x="5877562" y="5653874"/>
              <a:ext cx="1749630" cy="43228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ja-JP" altLang="en-JP" sz="2000">
                  <a:solidFill>
                    <a:schemeClr val="tx1"/>
                  </a:solidFill>
                  <a:latin typeface="游ゴシック Medium" panose="020B0500000000000000" pitchFamily="50" charset="-128"/>
                  <a:ea typeface="游ゴシック Medium" panose="020B0500000000000000" pitchFamily="50" charset="-128"/>
                </a:rPr>
                <a:t>専用</a:t>
              </a:r>
              <a:r>
                <a:rPr kumimoji="1" lang="ja-JP" altLang="en-US" sz="2000">
                  <a:solidFill>
                    <a:schemeClr val="tx1"/>
                  </a:solidFill>
                  <a:latin typeface="游ゴシック Medium" panose="020B0500000000000000" pitchFamily="50" charset="-128"/>
                  <a:ea typeface="游ゴシック Medium" panose="020B0500000000000000" pitchFamily="50" charset="-128"/>
                </a:rPr>
                <a:t>デバイス</a:t>
              </a:r>
              <a:endParaRPr kumimoji="1"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1" name="直線矢印コネクタ 27">
              <a:extLst>
                <a:ext uri="{FF2B5EF4-FFF2-40B4-BE49-F238E27FC236}">
                  <a16:creationId xmlns:a16="http://schemas.microsoft.com/office/drawing/2014/main" id="{5EEB00D9-552D-914A-9547-AA63FC385FCC}"/>
                </a:ext>
              </a:extLst>
            </p:cNvPr>
            <p:cNvCxnSpPr>
              <a:cxnSpLocks/>
              <a:stCxn id="12" idx="2"/>
              <a:endCxn id="18" idx="0"/>
            </p:cNvCxnSpPr>
            <p:nvPr/>
          </p:nvCxnSpPr>
          <p:spPr>
            <a:xfrm flipH="1">
              <a:off x="6752377" y="5285869"/>
              <a:ext cx="1" cy="368005"/>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0" name="TextBox 13">
              <a:extLst>
                <a:ext uri="{FF2B5EF4-FFF2-40B4-BE49-F238E27FC236}">
                  <a16:creationId xmlns:a16="http://schemas.microsoft.com/office/drawing/2014/main" id="{D047ED15-C87A-6A4B-8665-60E832B2DEE9}"/>
                </a:ext>
              </a:extLst>
            </p:cNvPr>
            <p:cNvSpPr txBox="1"/>
            <p:nvPr/>
          </p:nvSpPr>
          <p:spPr>
            <a:xfrm>
              <a:off x="3190058" y="4320653"/>
              <a:ext cx="902763"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pread</a:t>
              </a:r>
              <a:endParaRPr lang="en-US" sz="2000" dirty="0">
                <a:latin typeface="游ゴシック Medium" panose="020B0500000000000000" pitchFamily="50" charset="-128"/>
                <a:ea typeface="游ゴシック Medium" panose="020B0500000000000000" pitchFamily="50" charset="-128"/>
              </a:endParaRPr>
            </a:p>
          </p:txBody>
        </p:sp>
        <p:cxnSp>
          <p:nvCxnSpPr>
            <p:cNvPr id="41" name="直線矢印コネクタ 27">
              <a:extLst>
                <a:ext uri="{FF2B5EF4-FFF2-40B4-BE49-F238E27FC236}">
                  <a16:creationId xmlns:a16="http://schemas.microsoft.com/office/drawing/2014/main" id="{29513099-F743-564C-AAE4-A11336DDB67F}"/>
                </a:ext>
              </a:extLst>
            </p:cNvPr>
            <p:cNvCxnSpPr>
              <a:cxnSpLocks/>
              <a:stCxn id="31" idx="3"/>
              <a:endCxn id="12" idx="1"/>
            </p:cNvCxnSpPr>
            <p:nvPr/>
          </p:nvCxnSpPr>
          <p:spPr>
            <a:xfrm>
              <a:off x="5373369" y="4931465"/>
              <a:ext cx="607147"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1" name="四角形: 角を丸くする 30">
              <a:extLst>
                <a:ext uri="{FF2B5EF4-FFF2-40B4-BE49-F238E27FC236}">
                  <a16:creationId xmlns:a16="http://schemas.microsoft.com/office/drawing/2014/main" id="{B1A670E2-D39D-0A4A-B867-9914391F45DC}"/>
                </a:ext>
              </a:extLst>
            </p:cNvPr>
            <p:cNvSpPr/>
            <p:nvPr/>
          </p:nvSpPr>
          <p:spPr>
            <a:xfrm>
              <a:off x="2946375" y="4714848"/>
              <a:ext cx="2426994" cy="433234"/>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32" name="四角形: 角を丸くする 26">
              <a:extLst>
                <a:ext uri="{FF2B5EF4-FFF2-40B4-BE49-F238E27FC236}">
                  <a16:creationId xmlns:a16="http://schemas.microsoft.com/office/drawing/2014/main" id="{7DA7C921-76D5-4A4D-BA7C-E5CB331911D4}"/>
                </a:ext>
              </a:extLst>
            </p:cNvPr>
            <p:cNvSpPr/>
            <p:nvPr/>
          </p:nvSpPr>
          <p:spPr>
            <a:xfrm>
              <a:off x="8162785" y="4577060"/>
              <a:ext cx="996732" cy="337360"/>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grpSp>
      <p:grpSp>
        <p:nvGrpSpPr>
          <p:cNvPr id="28" name="グループ化 27">
            <a:extLst>
              <a:ext uri="{FF2B5EF4-FFF2-40B4-BE49-F238E27FC236}">
                <a16:creationId xmlns:a16="http://schemas.microsoft.com/office/drawing/2014/main" id="{63B9171C-835A-4349-B01C-40D0FE377883}"/>
              </a:ext>
            </a:extLst>
          </p:cNvPr>
          <p:cNvGrpSpPr/>
          <p:nvPr/>
        </p:nvGrpSpPr>
        <p:grpSpPr>
          <a:xfrm>
            <a:off x="605175" y="3605955"/>
            <a:ext cx="4125689" cy="2994209"/>
            <a:chOff x="390596" y="3621261"/>
            <a:chExt cx="4125689" cy="2994209"/>
          </a:xfrm>
        </p:grpSpPr>
        <p:sp>
          <p:nvSpPr>
            <p:cNvPr id="40" name="四角形吹き出し 39">
              <a:extLst>
                <a:ext uri="{FF2B5EF4-FFF2-40B4-BE49-F238E27FC236}">
                  <a16:creationId xmlns:a16="http://schemas.microsoft.com/office/drawing/2014/main" id="{2E930739-E326-3145-881C-2A362030BABF}"/>
                </a:ext>
              </a:extLst>
            </p:cNvPr>
            <p:cNvSpPr/>
            <p:nvPr/>
          </p:nvSpPr>
          <p:spPr>
            <a:xfrm>
              <a:off x="407408" y="3621261"/>
              <a:ext cx="4042268" cy="2994209"/>
            </a:xfrm>
            <a:prstGeom prst="wedgeRectCallout">
              <a:avLst>
                <a:gd name="adj1" fmla="val 68547"/>
                <a:gd name="adj2" fmla="val -20640"/>
              </a:avLst>
            </a:prstGeom>
            <a:solidFill>
              <a:schemeClr val="bg1"/>
            </a:solidFill>
            <a:ln w="28575">
              <a:solidFill>
                <a:schemeClr val="tx1"/>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1600" dirty="0">
                <a:solidFill>
                  <a:srgbClr val="FF0000"/>
                </a:solidFill>
                <a:latin typeface="游ゴシック Medium" panose="020B0500000000000000" pitchFamily="50" charset="-128"/>
                <a:ea typeface="游ゴシック Medium" panose="020B0500000000000000" pitchFamily="50" charset="-128"/>
              </a:endParaRPr>
            </a:p>
          </p:txBody>
        </p:sp>
        <p:sp>
          <p:nvSpPr>
            <p:cNvPr id="43" name="TextBox 13">
              <a:extLst>
                <a:ext uri="{FF2B5EF4-FFF2-40B4-BE49-F238E27FC236}">
                  <a16:creationId xmlns:a16="http://schemas.microsoft.com/office/drawing/2014/main" id="{498477ED-FB8F-2441-87B5-B362CE1A1707}"/>
                </a:ext>
              </a:extLst>
            </p:cNvPr>
            <p:cNvSpPr txBox="1"/>
            <p:nvPr/>
          </p:nvSpPr>
          <p:spPr>
            <a:xfrm>
              <a:off x="390596" y="3715109"/>
              <a:ext cx="2021518" cy="707886"/>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ページテーブル</a:t>
              </a:r>
              <a:endParaRPr lang="en-US" sz="2000" dirty="0">
                <a:latin typeface="游ゴシック Medium" panose="020B0500000000000000" pitchFamily="50" charset="-128"/>
                <a:ea typeface="游ゴシック Medium" panose="020B0500000000000000" pitchFamily="50" charset="-128"/>
              </a:endParaRPr>
            </a:p>
            <a:p>
              <a:pPr algn="ctr"/>
              <a:r>
                <a:rPr lang="en-US" sz="2000" dirty="0" err="1">
                  <a:latin typeface="游ゴシック Medium" panose="020B0500000000000000" pitchFamily="50" charset="-128"/>
                  <a:ea typeface="游ゴシック Medium" panose="020B0500000000000000" pitchFamily="50" charset="-128"/>
                </a:rPr>
                <a:t>のアドレス</a:t>
              </a:r>
              <a:endParaRPr lang="en-US" sz="2000" dirty="0">
                <a:latin typeface="游ゴシック Medium" panose="020B0500000000000000" pitchFamily="50" charset="-128"/>
                <a:ea typeface="游ゴシック Medium" panose="020B0500000000000000" pitchFamily="50" charset="-128"/>
              </a:endParaRPr>
            </a:p>
          </p:txBody>
        </p:sp>
        <p:sp>
          <p:nvSpPr>
            <p:cNvPr id="44" name="TextBox 13">
              <a:extLst>
                <a:ext uri="{FF2B5EF4-FFF2-40B4-BE49-F238E27FC236}">
                  <a16:creationId xmlns:a16="http://schemas.microsoft.com/office/drawing/2014/main" id="{9418F536-B9C2-254B-8CA7-07C0A50ADA06}"/>
                </a:ext>
              </a:extLst>
            </p:cNvPr>
            <p:cNvSpPr txBox="1"/>
            <p:nvPr/>
          </p:nvSpPr>
          <p:spPr>
            <a:xfrm>
              <a:off x="2494767" y="3715109"/>
              <a:ext cx="2021518" cy="707886"/>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メモリデータ</a:t>
              </a:r>
              <a:br>
                <a:rPr lang="en-US" sz="2000" dirty="0">
                  <a:latin typeface="游ゴシック Medium" panose="020B0500000000000000" pitchFamily="50" charset="-128"/>
                  <a:ea typeface="游ゴシック Medium" panose="020B0500000000000000" pitchFamily="50" charset="-128"/>
                </a:rPr>
              </a:br>
              <a:r>
                <a:rPr lang="en-US" sz="2000" dirty="0" err="1">
                  <a:latin typeface="游ゴシック Medium" panose="020B0500000000000000" pitchFamily="50" charset="-128"/>
                  <a:ea typeface="游ゴシック Medium" panose="020B0500000000000000" pitchFamily="50" charset="-128"/>
                </a:rPr>
                <a:t>のアドレス</a:t>
              </a:r>
              <a:endParaRPr lang="en-US" sz="2000" dirty="0">
                <a:latin typeface="游ゴシック Medium" panose="020B0500000000000000" pitchFamily="50" charset="-128"/>
                <a:ea typeface="游ゴシック Medium" panose="020B0500000000000000" pitchFamily="50" charset="-128"/>
              </a:endParaRPr>
            </a:p>
          </p:txBody>
        </p:sp>
        <p:cxnSp>
          <p:nvCxnSpPr>
            <p:cNvPr id="46" name="直線矢印コネクタ 27">
              <a:extLst>
                <a:ext uri="{FF2B5EF4-FFF2-40B4-BE49-F238E27FC236}">
                  <a16:creationId xmlns:a16="http://schemas.microsoft.com/office/drawing/2014/main" id="{8284DA9B-EDB4-104C-872B-ABDE4FF81B18}"/>
                </a:ext>
              </a:extLst>
            </p:cNvPr>
            <p:cNvCxnSpPr>
              <a:cxnSpLocks/>
            </p:cNvCxnSpPr>
            <p:nvPr/>
          </p:nvCxnSpPr>
          <p:spPr>
            <a:xfrm>
              <a:off x="1579076" y="5111669"/>
              <a:ext cx="365432" cy="366776"/>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8" name="TextBox 13">
              <a:extLst>
                <a:ext uri="{FF2B5EF4-FFF2-40B4-BE49-F238E27FC236}">
                  <a16:creationId xmlns:a16="http://schemas.microsoft.com/office/drawing/2014/main" id="{D24F7E47-AFB9-9F4F-A2E0-64897944ECA3}"/>
                </a:ext>
              </a:extLst>
            </p:cNvPr>
            <p:cNvSpPr txBox="1"/>
            <p:nvPr/>
          </p:nvSpPr>
          <p:spPr>
            <a:xfrm>
              <a:off x="1868067" y="5046254"/>
              <a:ext cx="1120950"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圧縮</a:t>
              </a:r>
              <a:endParaRPr lang="en-US" sz="2000" dirty="0">
                <a:latin typeface="游ゴシック Medium" panose="020B0500000000000000" pitchFamily="50" charset="-128"/>
                <a:ea typeface="游ゴシック Medium" panose="020B0500000000000000" pitchFamily="50" charset="-128"/>
              </a:endParaRPr>
            </a:p>
          </p:txBody>
        </p:sp>
        <p:pic>
          <p:nvPicPr>
            <p:cNvPr id="49" name="図 48">
              <a:extLst>
                <a:ext uri="{FF2B5EF4-FFF2-40B4-BE49-F238E27FC236}">
                  <a16:creationId xmlns:a16="http://schemas.microsoft.com/office/drawing/2014/main" id="{4285D27C-2827-0B44-BD12-78ECF888A2D9}"/>
                </a:ext>
              </a:extLst>
            </p:cNvPr>
            <p:cNvPicPr>
              <a:picLocks noChangeAspect="1"/>
            </p:cNvPicPr>
            <p:nvPr/>
          </p:nvPicPr>
          <p:blipFill>
            <a:blip r:embed="rId3"/>
            <a:stretch>
              <a:fillRect/>
            </a:stretch>
          </p:blipFill>
          <p:spPr>
            <a:xfrm>
              <a:off x="1761792" y="5646419"/>
              <a:ext cx="1333500" cy="520700"/>
            </a:xfrm>
            <a:prstGeom prst="rect">
              <a:avLst/>
            </a:prstGeom>
          </p:spPr>
        </p:pic>
        <p:sp>
          <p:nvSpPr>
            <p:cNvPr id="50" name="TextBox 13">
              <a:extLst>
                <a:ext uri="{FF2B5EF4-FFF2-40B4-BE49-F238E27FC236}">
                  <a16:creationId xmlns:a16="http://schemas.microsoft.com/office/drawing/2014/main" id="{D4BBF2D0-DF33-984E-B93F-F8D9ED7901A0}"/>
                </a:ext>
              </a:extLst>
            </p:cNvPr>
            <p:cNvSpPr txBox="1"/>
            <p:nvPr/>
          </p:nvSpPr>
          <p:spPr>
            <a:xfrm>
              <a:off x="955298" y="6167119"/>
              <a:ext cx="2946488"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preadのオフセット</a:t>
              </a:r>
              <a:endParaRPr lang="en-US" sz="2000" dirty="0">
                <a:latin typeface="游ゴシック Medium" panose="020B0500000000000000" pitchFamily="50" charset="-128"/>
                <a:ea typeface="游ゴシック Medium" panose="020B0500000000000000" pitchFamily="50" charset="-128"/>
              </a:endParaRPr>
            </a:p>
          </p:txBody>
        </p:sp>
        <p:pic>
          <p:nvPicPr>
            <p:cNvPr id="51" name="図 50">
              <a:extLst>
                <a:ext uri="{FF2B5EF4-FFF2-40B4-BE49-F238E27FC236}">
                  <a16:creationId xmlns:a16="http://schemas.microsoft.com/office/drawing/2014/main" id="{3DF723D1-413F-A149-961D-D0F3923DA041}"/>
                </a:ext>
              </a:extLst>
            </p:cNvPr>
            <p:cNvPicPr>
              <a:picLocks noChangeAspect="1"/>
            </p:cNvPicPr>
            <p:nvPr/>
          </p:nvPicPr>
          <p:blipFill>
            <a:blip r:embed="rId4"/>
            <a:stretch>
              <a:fillRect/>
            </a:stretch>
          </p:blipFill>
          <p:spPr>
            <a:xfrm>
              <a:off x="734605" y="4422995"/>
              <a:ext cx="1333500" cy="520700"/>
            </a:xfrm>
            <a:prstGeom prst="rect">
              <a:avLst/>
            </a:prstGeom>
          </p:spPr>
        </p:pic>
        <p:pic>
          <p:nvPicPr>
            <p:cNvPr id="52" name="図 51">
              <a:extLst>
                <a:ext uri="{FF2B5EF4-FFF2-40B4-BE49-F238E27FC236}">
                  <a16:creationId xmlns:a16="http://schemas.microsoft.com/office/drawing/2014/main" id="{88E8F2B2-73CD-F444-ADBD-383BA48F8BE0}"/>
                </a:ext>
              </a:extLst>
            </p:cNvPr>
            <p:cNvPicPr>
              <a:picLocks noChangeAspect="1"/>
            </p:cNvPicPr>
            <p:nvPr/>
          </p:nvPicPr>
          <p:blipFill>
            <a:blip r:embed="rId5"/>
            <a:stretch>
              <a:fillRect/>
            </a:stretch>
          </p:blipFill>
          <p:spPr>
            <a:xfrm>
              <a:off x="2838776" y="4422995"/>
              <a:ext cx="1333500" cy="520700"/>
            </a:xfrm>
            <a:prstGeom prst="rect">
              <a:avLst/>
            </a:prstGeom>
          </p:spPr>
        </p:pic>
        <p:cxnSp>
          <p:nvCxnSpPr>
            <p:cNvPr id="53" name="直線矢印コネクタ 27">
              <a:extLst>
                <a:ext uri="{FF2B5EF4-FFF2-40B4-BE49-F238E27FC236}">
                  <a16:creationId xmlns:a16="http://schemas.microsoft.com/office/drawing/2014/main" id="{D48F50DE-31E8-D946-AE6A-A3DED56380E0}"/>
                </a:ext>
              </a:extLst>
            </p:cNvPr>
            <p:cNvCxnSpPr>
              <a:cxnSpLocks/>
            </p:cNvCxnSpPr>
            <p:nvPr/>
          </p:nvCxnSpPr>
          <p:spPr>
            <a:xfrm flipH="1">
              <a:off x="2909857" y="5111669"/>
              <a:ext cx="365432" cy="366776"/>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cxnSp>
        <p:nvCxnSpPr>
          <p:cNvPr id="33" name="コネクタ: カギ線 8">
            <a:extLst>
              <a:ext uri="{FF2B5EF4-FFF2-40B4-BE49-F238E27FC236}">
                <a16:creationId xmlns:a16="http://schemas.microsoft.com/office/drawing/2014/main" id="{D5EBEBEE-3EE7-E841-8164-9FFB64A3DCF2}"/>
              </a:ext>
            </a:extLst>
          </p:cNvPr>
          <p:cNvCxnSpPr>
            <a:cxnSpLocks/>
            <a:stCxn id="9" idx="2"/>
            <a:endCxn id="18" idx="2"/>
          </p:cNvCxnSpPr>
          <p:nvPr/>
        </p:nvCxnSpPr>
        <p:spPr>
          <a:xfrm rot="5400000">
            <a:off x="9542443" y="4750336"/>
            <a:ext cx="672831" cy="1908774"/>
          </a:xfrm>
          <a:prstGeom prst="bentConnector3">
            <a:avLst>
              <a:gd name="adj1" fmla="val 164716"/>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0538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661DC9-AD02-7B41-8CDE-AC3E999ADBBC}"/>
              </a:ext>
            </a:extLst>
          </p:cNvPr>
          <p:cNvSpPr>
            <a:spLocks noGrp="1"/>
          </p:cNvSpPr>
          <p:nvPr>
            <p:ph type="title"/>
          </p:nvPr>
        </p:nvSpPr>
        <p:spPr/>
        <p:txBody>
          <a:bodyPr>
            <a:normAutofit/>
          </a:bodyPr>
          <a:lstStyle/>
          <a:p>
            <a:r>
              <a:rPr kumimoji="1" lang="en-US" altLang="ja-JP" dirty="0"/>
              <a:t>proc</a:t>
            </a:r>
            <a:r>
              <a:rPr kumimoji="1" lang="ja-JP" altLang="en-US"/>
              <a:t>ファイルシステムへのアクセス</a:t>
            </a:r>
          </a:p>
        </p:txBody>
      </p:sp>
      <p:sp>
        <p:nvSpPr>
          <p:cNvPr id="3" name="コンテンツ プレースホルダー 2">
            <a:extLst>
              <a:ext uri="{FF2B5EF4-FFF2-40B4-BE49-F238E27FC236}">
                <a16:creationId xmlns:a16="http://schemas.microsoft.com/office/drawing/2014/main" id="{853E63EB-9B5D-6649-8CE2-5E7AC0BA49B6}"/>
              </a:ext>
            </a:extLst>
          </p:cNvPr>
          <p:cNvSpPr>
            <a:spLocks noGrp="1"/>
          </p:cNvSpPr>
          <p:nvPr>
            <p:ph idx="1"/>
          </p:nvPr>
        </p:nvSpPr>
        <p:spPr/>
        <p:txBody>
          <a:bodyPr/>
          <a:lstStyle/>
          <a:p>
            <a:r>
              <a:rPr kumimoji="1" lang="ja-JP" altLang="en-US"/>
              <a:t>既存の</a:t>
            </a:r>
            <a:r>
              <a:rPr kumimoji="1" lang="en-US" altLang="ja-JP" dirty="0"/>
              <a:t>IDS</a:t>
            </a:r>
            <a:r>
              <a:rPr lang="ja-JP" altLang="en-US"/>
              <a:t>にリンクするだけでは</a:t>
            </a:r>
            <a:r>
              <a:rPr lang="en-US" altLang="ja-JP" dirty="0"/>
              <a:t>VM</a:t>
            </a:r>
            <a:r>
              <a:rPr lang="ja-JP" altLang="en-US"/>
              <a:t>監視用</a:t>
            </a:r>
            <a:r>
              <a:rPr lang="en-US" altLang="ja-JP" dirty="0"/>
              <a:t>proc</a:t>
            </a:r>
            <a:r>
              <a:rPr lang="ja-JP" altLang="en-US"/>
              <a:t>ファイルシステムを使わせることはできない</a:t>
            </a:r>
            <a:endParaRPr lang="en-US" altLang="ja-JP" dirty="0"/>
          </a:p>
          <a:p>
            <a:pPr lvl="1"/>
            <a:r>
              <a:rPr kumimoji="1" lang="ja-JP" altLang="en-US"/>
              <a:t>通常通り、ホスト</a:t>
            </a:r>
            <a:r>
              <a:rPr kumimoji="1" lang="en-US" altLang="ja-JP" dirty="0"/>
              <a:t>OS</a:t>
            </a:r>
            <a:r>
              <a:rPr kumimoji="1" lang="ja-JP" altLang="en-US"/>
              <a:t>の</a:t>
            </a:r>
            <a:r>
              <a:rPr kumimoji="1" lang="en-US" altLang="ja-JP" dirty="0"/>
              <a:t>proc</a:t>
            </a:r>
            <a:r>
              <a:rPr kumimoji="1" lang="ja-JP" altLang="en-US"/>
              <a:t>ファイルシステムにアクセスしてしまう</a:t>
            </a:r>
            <a:endParaRPr kumimoji="1" lang="en-US" altLang="ja-JP" dirty="0"/>
          </a:p>
          <a:p>
            <a:r>
              <a:rPr lang="en-US" altLang="ja-JP" dirty="0"/>
              <a:t>IDS</a:t>
            </a:r>
            <a:r>
              <a:rPr lang="ja-JP" altLang="en-US"/>
              <a:t>のコンパイル時にプログラム変換を行う</a:t>
            </a:r>
            <a:endParaRPr lang="en-US" altLang="ja-JP" dirty="0"/>
          </a:p>
          <a:p>
            <a:pPr lvl="1"/>
            <a:r>
              <a:rPr lang="ja-JP" altLang="en-US"/>
              <a:t>標準ファイル関数の呼び出しを対応する専用の関数の呼び出しに置換</a:t>
            </a:r>
            <a:endParaRPr lang="en-US" altLang="ja-JP" dirty="0"/>
          </a:p>
          <a:p>
            <a:pPr lvl="1"/>
            <a:r>
              <a:rPr lang="ja-JP" altLang="en-US"/>
              <a:t>疑似ファイルの場合には</a:t>
            </a:r>
            <a:r>
              <a:rPr lang="en-US" altLang="ja-JP" dirty="0"/>
              <a:t>VM</a:t>
            </a:r>
            <a:r>
              <a:rPr lang="ja-JP" altLang="en-US"/>
              <a:t>監視用</a:t>
            </a:r>
            <a:r>
              <a:rPr lang="en-US" altLang="ja-JP" dirty="0"/>
              <a:t>proc</a:t>
            </a:r>
            <a:r>
              <a:rPr lang="ja-JP" altLang="en-US"/>
              <a:t>ファイルシステムを呼び出す</a:t>
            </a:r>
            <a:endParaRPr lang="en-US" altLang="ja-JP" dirty="0"/>
          </a:p>
        </p:txBody>
      </p:sp>
      <p:sp>
        <p:nvSpPr>
          <p:cNvPr id="4" name="スライド番号プレースホルダー 3">
            <a:extLst>
              <a:ext uri="{FF2B5EF4-FFF2-40B4-BE49-F238E27FC236}">
                <a16:creationId xmlns:a16="http://schemas.microsoft.com/office/drawing/2014/main" id="{A7F9B63C-3068-AC47-A58D-DFE869AE7810}"/>
              </a:ext>
            </a:extLst>
          </p:cNvPr>
          <p:cNvSpPr>
            <a:spLocks noGrp="1"/>
          </p:cNvSpPr>
          <p:nvPr>
            <p:ph type="sldNum" sz="quarter" idx="12"/>
          </p:nvPr>
        </p:nvSpPr>
        <p:spPr/>
        <p:txBody>
          <a:bodyPr/>
          <a:lstStyle/>
          <a:p>
            <a:fld id="{1B3C2CAD-F0FE-4B52-A2C2-A2F757827D48}" type="slidenum">
              <a:rPr kumimoji="1" lang="ja-JP" altLang="en-US" smtClean="0"/>
              <a:t>12</a:t>
            </a:fld>
            <a:endParaRPr kumimoji="1" lang="ja-JP" altLang="en-US"/>
          </a:p>
        </p:txBody>
      </p:sp>
      <p:sp>
        <p:nvSpPr>
          <p:cNvPr id="5" name="正方形/長方形 27">
            <a:extLst>
              <a:ext uri="{FF2B5EF4-FFF2-40B4-BE49-F238E27FC236}">
                <a16:creationId xmlns:a16="http://schemas.microsoft.com/office/drawing/2014/main" id="{30E73640-8B2F-0A49-8552-4D5965ACC2A1}"/>
              </a:ext>
            </a:extLst>
          </p:cNvPr>
          <p:cNvSpPr/>
          <p:nvPr/>
        </p:nvSpPr>
        <p:spPr>
          <a:xfrm>
            <a:off x="3421025" y="4126890"/>
            <a:ext cx="5349949" cy="1943396"/>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正方形/長方形 29">
            <a:extLst>
              <a:ext uri="{FF2B5EF4-FFF2-40B4-BE49-F238E27FC236}">
                <a16:creationId xmlns:a16="http://schemas.microsoft.com/office/drawing/2014/main" id="{ED0913F0-DC0B-2E4F-9BD4-F792FC07F4A8}"/>
              </a:ext>
            </a:extLst>
          </p:cNvPr>
          <p:cNvSpPr/>
          <p:nvPr/>
        </p:nvSpPr>
        <p:spPr>
          <a:xfrm>
            <a:off x="6784772" y="4528537"/>
            <a:ext cx="1843782" cy="708809"/>
          </a:xfrm>
          <a:prstGeom prst="rect">
            <a:avLst/>
          </a:prstGeom>
          <a:solidFill>
            <a:srgbClr val="A3A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cxnSp>
        <p:nvCxnSpPr>
          <p:cNvPr id="7" name="直線矢印コネクタ 27">
            <a:extLst>
              <a:ext uri="{FF2B5EF4-FFF2-40B4-BE49-F238E27FC236}">
                <a16:creationId xmlns:a16="http://schemas.microsoft.com/office/drawing/2014/main" id="{5F00B973-91E1-B14D-A7EC-906791677E13}"/>
              </a:ext>
            </a:extLst>
          </p:cNvPr>
          <p:cNvCxnSpPr>
            <a:cxnSpLocks/>
            <a:stCxn id="8" idx="6"/>
            <a:endCxn id="6" idx="1"/>
          </p:cNvCxnSpPr>
          <p:nvPr/>
        </p:nvCxnSpPr>
        <p:spPr>
          <a:xfrm>
            <a:off x="4428393" y="4881299"/>
            <a:ext cx="2356379" cy="1643"/>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8" name="楕円 13">
            <a:extLst>
              <a:ext uri="{FF2B5EF4-FFF2-40B4-BE49-F238E27FC236}">
                <a16:creationId xmlns:a16="http://schemas.microsoft.com/office/drawing/2014/main" id="{A1DFD656-B948-7B43-857A-A74655635C0A}"/>
              </a:ext>
            </a:extLst>
          </p:cNvPr>
          <p:cNvSpPr/>
          <p:nvPr/>
        </p:nvSpPr>
        <p:spPr>
          <a:xfrm>
            <a:off x="3556212" y="4664010"/>
            <a:ext cx="872181"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四角形: 角を丸くする 26">
            <a:extLst>
              <a:ext uri="{FF2B5EF4-FFF2-40B4-BE49-F238E27FC236}">
                <a16:creationId xmlns:a16="http://schemas.microsoft.com/office/drawing/2014/main" id="{4C1AAD3D-328E-BC42-9C91-B410DA55461B}"/>
              </a:ext>
            </a:extLst>
          </p:cNvPr>
          <p:cNvSpPr/>
          <p:nvPr/>
        </p:nvSpPr>
        <p:spPr>
          <a:xfrm>
            <a:off x="3421025" y="6251577"/>
            <a:ext cx="5349949" cy="469900"/>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ホスト</a:t>
            </a: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TextBox 13">
            <a:extLst>
              <a:ext uri="{FF2B5EF4-FFF2-40B4-BE49-F238E27FC236}">
                <a16:creationId xmlns:a16="http://schemas.microsoft.com/office/drawing/2014/main" id="{128B5052-9478-E24E-9C20-2F8530C25600}"/>
              </a:ext>
            </a:extLst>
          </p:cNvPr>
          <p:cNvSpPr txBox="1"/>
          <p:nvPr/>
        </p:nvSpPr>
        <p:spPr>
          <a:xfrm>
            <a:off x="5178953" y="4481189"/>
            <a:ext cx="1330749"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pfs_read</a:t>
            </a:r>
            <a:endParaRPr lang="en-US" sz="2000" dirty="0">
              <a:latin typeface="游ゴシック Medium" panose="020B0500000000000000" pitchFamily="50" charset="-128"/>
              <a:ea typeface="游ゴシック Medium" panose="020B0500000000000000" pitchFamily="50" charset="-128"/>
            </a:endParaRPr>
          </a:p>
        </p:txBody>
      </p:sp>
      <p:cxnSp>
        <p:nvCxnSpPr>
          <p:cNvPr id="19" name="直線矢印コネクタ 27">
            <a:extLst>
              <a:ext uri="{FF2B5EF4-FFF2-40B4-BE49-F238E27FC236}">
                <a16:creationId xmlns:a16="http://schemas.microsoft.com/office/drawing/2014/main" id="{C246C5C9-DB5A-AE48-8CD2-1BE4C4F27AB4}"/>
              </a:ext>
            </a:extLst>
          </p:cNvPr>
          <p:cNvCxnSpPr>
            <a:cxnSpLocks/>
            <a:stCxn id="8" idx="4"/>
          </p:cNvCxnSpPr>
          <p:nvPr/>
        </p:nvCxnSpPr>
        <p:spPr>
          <a:xfrm>
            <a:off x="3992303" y="5098588"/>
            <a:ext cx="0" cy="1158866"/>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36" name="TextBox 13">
            <a:extLst>
              <a:ext uri="{FF2B5EF4-FFF2-40B4-BE49-F238E27FC236}">
                <a16:creationId xmlns:a16="http://schemas.microsoft.com/office/drawing/2014/main" id="{5A801270-97B7-8B4F-A676-1A08EDEE3C08}"/>
              </a:ext>
            </a:extLst>
          </p:cNvPr>
          <p:cNvSpPr txBox="1"/>
          <p:nvPr/>
        </p:nvSpPr>
        <p:spPr>
          <a:xfrm>
            <a:off x="3992302" y="5125504"/>
            <a:ext cx="872181" cy="400110"/>
          </a:xfrm>
          <a:prstGeom prst="rect">
            <a:avLst/>
          </a:prstGeom>
          <a:noFill/>
        </p:spPr>
        <p:txBody>
          <a:bodyPr wrap="square" rtlCol="0">
            <a:spAutoFit/>
          </a:bodyPr>
          <a:lstStyle/>
          <a:p>
            <a:pPr algn="ctr"/>
            <a:r>
              <a:rPr lang="en-US" sz="2000" dirty="0">
                <a:latin typeface="游ゴシック Medium" panose="020B0500000000000000" pitchFamily="50" charset="-128"/>
                <a:ea typeface="游ゴシック Medium" panose="020B0500000000000000" pitchFamily="50" charset="-128"/>
              </a:rPr>
              <a:t>read</a:t>
            </a:r>
          </a:p>
        </p:txBody>
      </p:sp>
      <p:sp>
        <p:nvSpPr>
          <p:cNvPr id="15" name="四角形: 角を丸くする 30">
            <a:extLst>
              <a:ext uri="{FF2B5EF4-FFF2-40B4-BE49-F238E27FC236}">
                <a16:creationId xmlns:a16="http://schemas.microsoft.com/office/drawing/2014/main" id="{F1F5D8E5-412F-F04E-B8FC-FE5B5E3027FC}"/>
              </a:ext>
            </a:extLst>
          </p:cNvPr>
          <p:cNvSpPr/>
          <p:nvPr/>
        </p:nvSpPr>
        <p:spPr>
          <a:xfrm>
            <a:off x="3556211" y="5534866"/>
            <a:ext cx="5076540" cy="433234"/>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SCONE</a:t>
            </a: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816042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6"/>
                                        </p:tgtEl>
                                      </p:cBhvr>
                                    </p:animEffect>
                                    <p:set>
                                      <p:cBhvr>
                                        <p:cTn id="7" dur="1" fill="hold">
                                          <p:stCondLst>
                                            <p:cond delay="499"/>
                                          </p:stCondLst>
                                        </p:cTn>
                                        <p:tgtEl>
                                          <p:spTgt spid="36"/>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19"/>
                                        </p:tgtEl>
                                      </p:cBhvr>
                                    </p:animEffect>
                                    <p:set>
                                      <p:cBhvr>
                                        <p:cTn id="10" dur="1" fill="hold">
                                          <p:stCondLst>
                                            <p:cond delay="499"/>
                                          </p:stCondLst>
                                        </p:cTn>
                                        <p:tgtEl>
                                          <p:spTgt spid="19"/>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7F0DBE1-B7BE-D342-B7AC-E212A012A073}"/>
              </a:ext>
            </a:extLst>
          </p:cNvPr>
          <p:cNvSpPr>
            <a:spLocks noGrp="1"/>
          </p:cNvSpPr>
          <p:nvPr>
            <p:ph type="title"/>
          </p:nvPr>
        </p:nvSpPr>
        <p:spPr/>
        <p:txBody>
          <a:bodyPr/>
          <a:lstStyle/>
          <a:p>
            <a:r>
              <a:rPr kumimoji="1" lang="ja-JP" altLang="en-US"/>
              <a:t>実験</a:t>
            </a:r>
          </a:p>
        </p:txBody>
      </p:sp>
      <p:sp>
        <p:nvSpPr>
          <p:cNvPr id="3" name="コンテンツ プレースホルダー 2">
            <a:extLst>
              <a:ext uri="{FF2B5EF4-FFF2-40B4-BE49-F238E27FC236}">
                <a16:creationId xmlns:a16="http://schemas.microsoft.com/office/drawing/2014/main" id="{17324FAE-BA22-784C-A302-1F0F45EFA3EF}"/>
              </a:ext>
            </a:extLst>
          </p:cNvPr>
          <p:cNvSpPr>
            <a:spLocks noGrp="1"/>
          </p:cNvSpPr>
          <p:nvPr>
            <p:ph idx="1"/>
          </p:nvPr>
        </p:nvSpPr>
        <p:spPr/>
        <p:txBody>
          <a:bodyPr/>
          <a:lstStyle/>
          <a:p>
            <a:r>
              <a:rPr lang="ja-JP" altLang="en-US"/>
              <a:t>シェルスクリプトで記述された</a:t>
            </a:r>
            <a:r>
              <a:rPr lang="en-JP" altLang="ja-JP" dirty="0"/>
              <a:t>chkrootkit</a:t>
            </a:r>
            <a:r>
              <a:rPr lang="ja-JP" altLang="en-US"/>
              <a:t>をオフロード実行</a:t>
            </a:r>
            <a:endParaRPr lang="en-US" altLang="ja-JP" dirty="0"/>
          </a:p>
          <a:p>
            <a:pPr lvl="1"/>
            <a:r>
              <a:rPr lang="ja-JP" altLang="en-US"/>
              <a:t>エンクレイヴ内でシェルの</a:t>
            </a:r>
            <a:r>
              <a:rPr lang="en-US" altLang="ja-JP" dirty="0"/>
              <a:t>bash</a:t>
            </a:r>
            <a:r>
              <a:rPr lang="ja-JP" altLang="en-US"/>
              <a:t>を実行</a:t>
            </a:r>
            <a:endParaRPr lang="en-US" altLang="ja-JP" dirty="0"/>
          </a:p>
          <a:p>
            <a:pPr lvl="1"/>
            <a:r>
              <a:rPr lang="ja-JP" altLang="en-US"/>
              <a:t>シェルスクリプトから多数の外部コマンドを呼び出す</a:t>
            </a:r>
            <a:endParaRPr lang="en-US" altLang="ja-JP" dirty="0"/>
          </a:p>
          <a:p>
            <a:r>
              <a:rPr kumimoji="1" lang="ja-JP" altLang="en-US"/>
              <a:t>提案手法の２つの実装と従来手法を比較</a:t>
            </a:r>
            <a:endParaRPr kumimoji="1" lang="en-US" altLang="ja-JP" dirty="0"/>
          </a:p>
          <a:p>
            <a:pPr lvl="1"/>
            <a:r>
              <a:rPr lang="en-US" altLang="ja-JP" dirty="0"/>
              <a:t>SCONE</a:t>
            </a:r>
            <a:r>
              <a:rPr lang="ja-JP" altLang="en-US"/>
              <a:t>または</a:t>
            </a:r>
            <a:r>
              <a:rPr lang="en-US" altLang="ja-JP" dirty="0"/>
              <a:t>Occlum</a:t>
            </a:r>
            <a:r>
              <a:rPr lang="ja-JP" altLang="en-US"/>
              <a:t>を用いて実装した</a:t>
            </a:r>
            <a:r>
              <a:rPr lang="en-US" altLang="ja-JP" dirty="0"/>
              <a:t>SCwatcher</a:t>
            </a:r>
          </a:p>
          <a:p>
            <a:pPr lvl="2"/>
            <a:r>
              <a:rPr lang="en-US" altLang="ja-JP" dirty="0"/>
              <a:t>Occlum</a:t>
            </a:r>
            <a:r>
              <a:rPr lang="ja-JP" altLang="en-US"/>
              <a:t>を用いる場合は事前に</a:t>
            </a:r>
            <a:r>
              <a:rPr lang="en-US" altLang="ja-JP" dirty="0"/>
              <a:t>IDS</a:t>
            </a:r>
            <a:r>
              <a:rPr lang="ja-JP" altLang="en-US"/>
              <a:t>用に作られたエンクレイヴ内で実行</a:t>
            </a:r>
            <a:endParaRPr lang="en-US" altLang="ja-JP" dirty="0"/>
          </a:p>
          <a:p>
            <a:pPr lvl="1"/>
            <a:r>
              <a:rPr lang="en-US" altLang="ja-JP" dirty="0"/>
              <a:t>SGX</a:t>
            </a:r>
            <a:r>
              <a:rPr lang="ja-JP" altLang="en-US"/>
              <a:t>を用いない安全ではない</a:t>
            </a:r>
            <a:r>
              <a:rPr lang="en-US" altLang="ja-JP" dirty="0"/>
              <a:t>IDS</a:t>
            </a:r>
            <a:r>
              <a:rPr lang="ja-JP" altLang="en-US"/>
              <a:t>オフロード</a:t>
            </a:r>
          </a:p>
        </p:txBody>
      </p:sp>
      <p:sp>
        <p:nvSpPr>
          <p:cNvPr id="4" name="スライド番号プレースホルダー 3">
            <a:extLst>
              <a:ext uri="{FF2B5EF4-FFF2-40B4-BE49-F238E27FC236}">
                <a16:creationId xmlns:a16="http://schemas.microsoft.com/office/drawing/2014/main" id="{C93A6B43-30EE-C14F-9E71-317BFB52BC47}"/>
              </a:ext>
            </a:extLst>
          </p:cNvPr>
          <p:cNvSpPr>
            <a:spLocks noGrp="1"/>
          </p:cNvSpPr>
          <p:nvPr>
            <p:ph type="sldNum" sz="quarter" idx="12"/>
          </p:nvPr>
        </p:nvSpPr>
        <p:spPr/>
        <p:txBody>
          <a:bodyPr/>
          <a:lstStyle/>
          <a:p>
            <a:fld id="{1B3C2CAD-F0FE-4B52-A2C2-A2F757827D48}" type="slidenum">
              <a:rPr kumimoji="1" lang="ja-JP" altLang="en-US" smtClean="0"/>
              <a:t>13</a:t>
            </a:fld>
            <a:endParaRPr kumimoji="1" lang="ja-JP" altLang="en-US"/>
          </a:p>
        </p:txBody>
      </p:sp>
      <p:graphicFrame>
        <p:nvGraphicFramePr>
          <p:cNvPr id="5" name="表 4">
            <a:extLst>
              <a:ext uri="{FF2B5EF4-FFF2-40B4-BE49-F238E27FC236}">
                <a16:creationId xmlns:a16="http://schemas.microsoft.com/office/drawing/2014/main" id="{876EFC7E-A254-4346-B7CD-7E1A02B1E501}"/>
              </a:ext>
            </a:extLst>
          </p:cNvPr>
          <p:cNvGraphicFramePr>
            <a:graphicFrameLocks noGrp="1"/>
          </p:cNvGraphicFramePr>
          <p:nvPr>
            <p:extLst>
              <p:ext uri="{D42A27DB-BD31-4B8C-83A1-F6EECF244321}">
                <p14:modId xmlns:p14="http://schemas.microsoft.com/office/powerpoint/2010/main" val="796723238"/>
              </p:ext>
            </p:extLst>
          </p:nvPr>
        </p:nvGraphicFramePr>
        <p:xfrm>
          <a:off x="2198670" y="4748335"/>
          <a:ext cx="3458818" cy="1617848"/>
        </p:xfrm>
        <a:graphic>
          <a:graphicData uri="http://schemas.openxmlformats.org/drawingml/2006/table">
            <a:tbl>
              <a:tblPr/>
              <a:tblGrid>
                <a:gridCol w="1537190">
                  <a:extLst>
                    <a:ext uri="{9D8B030D-6E8A-4147-A177-3AD203B41FA5}">
                      <a16:colId xmlns:a16="http://schemas.microsoft.com/office/drawing/2014/main" val="989692491"/>
                    </a:ext>
                  </a:extLst>
                </a:gridCol>
                <a:gridCol w="1921628">
                  <a:extLst>
                    <a:ext uri="{9D8B030D-6E8A-4147-A177-3AD203B41FA5}">
                      <a16:colId xmlns:a16="http://schemas.microsoft.com/office/drawing/2014/main" val="3715247291"/>
                    </a:ext>
                  </a:extLst>
                </a:gridCol>
              </a:tblGrid>
              <a:tr h="400610">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　</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ホスト</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929500076"/>
                  </a:ext>
                </a:extLst>
              </a:tr>
              <a:tr h="416018">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CPU</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Intel Core i7-8700</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6919948"/>
                  </a:ext>
                </a:extLst>
              </a:tr>
              <a:tr h="400610">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メモリ</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16GB</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3724151"/>
                  </a:ext>
                </a:extLst>
              </a:tr>
              <a:tr h="400610">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仮想化システム</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Xen-SGX 4.7</a:t>
                      </a:r>
                    </a:p>
                  </a:txBody>
                  <a:tcPr marL="9525" marR="9525" marT="9525" marB="0" anchor="ctr">
                    <a:lnL w="2540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2459674"/>
                  </a:ext>
                </a:extLst>
              </a:tr>
            </a:tbl>
          </a:graphicData>
        </a:graphic>
      </p:graphicFrame>
      <p:graphicFrame>
        <p:nvGraphicFramePr>
          <p:cNvPr id="6" name="表 5">
            <a:extLst>
              <a:ext uri="{FF2B5EF4-FFF2-40B4-BE49-F238E27FC236}">
                <a16:creationId xmlns:a16="http://schemas.microsoft.com/office/drawing/2014/main" id="{38E78147-2B8F-A346-A4B4-2F5D7290EA1B}"/>
              </a:ext>
            </a:extLst>
          </p:cNvPr>
          <p:cNvGraphicFramePr>
            <a:graphicFrameLocks noGrp="1"/>
          </p:cNvGraphicFramePr>
          <p:nvPr>
            <p:extLst>
              <p:ext uri="{D42A27DB-BD31-4B8C-83A1-F6EECF244321}">
                <p14:modId xmlns:p14="http://schemas.microsoft.com/office/powerpoint/2010/main" val="2844747918"/>
              </p:ext>
            </p:extLst>
          </p:nvPr>
        </p:nvGraphicFramePr>
        <p:xfrm>
          <a:off x="5958348" y="4748335"/>
          <a:ext cx="3826165" cy="1617849"/>
        </p:xfrm>
        <a:graphic>
          <a:graphicData uri="http://schemas.openxmlformats.org/drawingml/2006/table">
            <a:tbl>
              <a:tblPr/>
              <a:tblGrid>
                <a:gridCol w="1288905">
                  <a:extLst>
                    <a:ext uri="{9D8B030D-6E8A-4147-A177-3AD203B41FA5}">
                      <a16:colId xmlns:a16="http://schemas.microsoft.com/office/drawing/2014/main" val="2905777527"/>
                    </a:ext>
                  </a:extLst>
                </a:gridCol>
                <a:gridCol w="1314953">
                  <a:extLst>
                    <a:ext uri="{9D8B030D-6E8A-4147-A177-3AD203B41FA5}">
                      <a16:colId xmlns:a16="http://schemas.microsoft.com/office/drawing/2014/main" val="1162794467"/>
                    </a:ext>
                  </a:extLst>
                </a:gridCol>
                <a:gridCol w="1222307">
                  <a:extLst>
                    <a:ext uri="{9D8B030D-6E8A-4147-A177-3AD203B41FA5}">
                      <a16:colId xmlns:a16="http://schemas.microsoft.com/office/drawing/2014/main" val="270656142"/>
                    </a:ext>
                  </a:extLst>
                </a:gridCol>
              </a:tblGrid>
              <a:tr h="402284">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　</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IDS</a:t>
                      </a: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専用</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VM</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監視対象</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VM</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018875798"/>
                  </a:ext>
                </a:extLst>
              </a:tr>
              <a:tr h="408346">
                <a:tc>
                  <a:txBody>
                    <a:bodyPr/>
                    <a:lstStyle/>
                    <a:p>
                      <a:pPr algn="ctr" fontAlgn="ct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仮想</a:t>
                      </a: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CPU</a:t>
                      </a:r>
                      <a:r>
                        <a:rPr lang="ja-JP" alt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数</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游ゴシック Medium" panose="020B0500000000000000" pitchFamily="50" charset="-128"/>
                          <a:ea typeface="游ゴシック Medium" panose="020B0500000000000000" pitchFamily="50" charset="-128"/>
                        </a:rPr>
                        <a:t>2</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游ゴシック Medium" panose="020B0500000000000000" pitchFamily="50" charset="-128"/>
                          <a:ea typeface="游ゴシック Medium" panose="020B0500000000000000" pitchFamily="50" charset="-128"/>
                        </a:rPr>
                        <a:t>2</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0596127"/>
                  </a:ext>
                </a:extLst>
              </a:tr>
              <a:tr h="393222">
                <a:tc>
                  <a:txBody>
                    <a:bodyPr/>
                    <a:lstStyle/>
                    <a:p>
                      <a:pPr algn="ctr" fontAlgn="ctr"/>
                      <a:r>
                        <a:rPr lang="ja-JP" altLang="en-US" sz="1600" b="0" i="0" u="none" strike="noStrike">
                          <a:solidFill>
                            <a:srgbClr val="000000"/>
                          </a:solidFill>
                          <a:effectLst/>
                          <a:latin typeface="游ゴシック Medium" panose="020B0500000000000000" pitchFamily="50" charset="-128"/>
                          <a:ea typeface="游ゴシック Medium" panose="020B0500000000000000" pitchFamily="50" charset="-128"/>
                        </a:rPr>
                        <a:t>メモリ</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2GB</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2GB</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744155"/>
                  </a:ext>
                </a:extLst>
              </a:tr>
              <a:tr h="413997">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OS</a:t>
                      </a:r>
                    </a:p>
                  </a:txBody>
                  <a:tcPr marL="9525" marR="9525" marT="9525" marB="0" anchor="ctr">
                    <a:lnL w="190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Linux 4.4</a:t>
                      </a:r>
                    </a:p>
                  </a:txBody>
                  <a:tcPr marL="9525" marR="9525" marT="9525"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游ゴシック Medium" panose="020B0500000000000000" pitchFamily="50" charset="-128"/>
                          <a:ea typeface="游ゴシック Medium" panose="020B0500000000000000" pitchFamily="50" charset="-128"/>
                        </a:rPr>
                        <a:t>Linux 4.4</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705696"/>
                  </a:ext>
                </a:extLst>
              </a:tr>
            </a:tbl>
          </a:graphicData>
        </a:graphic>
      </p:graphicFrame>
    </p:spTree>
    <p:extLst>
      <p:ext uri="{BB962C8B-B14F-4D97-AF65-F5344CB8AC3E}">
        <p14:creationId xmlns:p14="http://schemas.microsoft.com/office/powerpoint/2010/main" val="481048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DDDB1-FA9D-0547-8C89-148A6B8A1A14}"/>
              </a:ext>
            </a:extLst>
          </p:cNvPr>
          <p:cNvSpPr>
            <a:spLocks noGrp="1"/>
          </p:cNvSpPr>
          <p:nvPr>
            <p:ph type="title"/>
          </p:nvPr>
        </p:nvSpPr>
        <p:spPr/>
        <p:txBody>
          <a:bodyPr/>
          <a:lstStyle/>
          <a:p>
            <a:r>
              <a:rPr lang="en-JP" dirty="0"/>
              <a:t>既存IDSのオフロード実行の動作</a:t>
            </a:r>
          </a:p>
        </p:txBody>
      </p:sp>
      <p:sp>
        <p:nvSpPr>
          <p:cNvPr id="3" name="Content Placeholder 2">
            <a:extLst>
              <a:ext uri="{FF2B5EF4-FFF2-40B4-BE49-F238E27FC236}">
                <a16:creationId xmlns:a16="http://schemas.microsoft.com/office/drawing/2014/main" id="{6122285B-6021-1149-A164-7988B39ED1DF}"/>
              </a:ext>
            </a:extLst>
          </p:cNvPr>
          <p:cNvSpPr>
            <a:spLocks noGrp="1"/>
          </p:cNvSpPr>
          <p:nvPr>
            <p:ph idx="1"/>
          </p:nvPr>
        </p:nvSpPr>
        <p:spPr/>
        <p:txBody>
          <a:bodyPr/>
          <a:lstStyle/>
          <a:p>
            <a:r>
              <a:rPr lang="en-US" altLang="ja-JP" dirty="0" err="1"/>
              <a:t>chkrootkit</a:t>
            </a:r>
            <a:r>
              <a:rPr lang="ja-JP" altLang="en-US"/>
              <a:t>で用いられる外部コマンドの内の２つを実行</a:t>
            </a:r>
            <a:endParaRPr lang="en-US" altLang="ja-JP" dirty="0"/>
          </a:p>
          <a:p>
            <a:pPr lvl="1"/>
            <a:r>
              <a:rPr lang="en-US" altLang="ja-JP" dirty="0"/>
              <a:t>proc</a:t>
            </a:r>
            <a:r>
              <a:rPr lang="ja-JP" altLang="en-US"/>
              <a:t>ファイルシステムからネットワークとプロセスの情報を取得</a:t>
            </a:r>
            <a:endParaRPr lang="en-US" altLang="ja-JP" dirty="0"/>
          </a:p>
          <a:p>
            <a:pPr lvl="1"/>
            <a:r>
              <a:rPr lang="en-JP" altLang="ja-JP" dirty="0"/>
              <a:t>VM内で実行した場合とほぼ同じ結果が得られることを確認</a:t>
            </a:r>
            <a:endParaRPr lang="en-US" altLang="ja-JP" dirty="0"/>
          </a:p>
          <a:p>
            <a:r>
              <a:rPr lang="en-US" altLang="ja-JP" dirty="0" err="1"/>
              <a:t>chkrootkit</a:t>
            </a:r>
            <a:r>
              <a:rPr lang="ja-JP" altLang="en-US"/>
              <a:t>に含まれる４つの検査機能を実行</a:t>
            </a:r>
            <a:endParaRPr lang="en-US" altLang="ja-JP" dirty="0"/>
          </a:p>
          <a:p>
            <a:pPr lvl="1"/>
            <a:r>
              <a:rPr lang="en-US" altLang="ja-JP" dirty="0"/>
              <a:t>VM</a:t>
            </a:r>
            <a:r>
              <a:rPr lang="ja-JP" altLang="en-US"/>
              <a:t>を疑似的にマルウェアに感染させた</a:t>
            </a:r>
            <a:endParaRPr lang="en-US" altLang="ja-JP" dirty="0"/>
          </a:p>
          <a:p>
            <a:pPr lvl="1"/>
            <a:r>
              <a:rPr lang="ja-JP" altLang="en-US"/>
              <a:t>マルウェアを検知できることを確認</a:t>
            </a:r>
            <a:endParaRPr lang="en-US" altLang="ja-JP" dirty="0"/>
          </a:p>
        </p:txBody>
      </p:sp>
      <p:sp>
        <p:nvSpPr>
          <p:cNvPr id="4" name="Slide Number Placeholder 3">
            <a:extLst>
              <a:ext uri="{FF2B5EF4-FFF2-40B4-BE49-F238E27FC236}">
                <a16:creationId xmlns:a16="http://schemas.microsoft.com/office/drawing/2014/main" id="{3FDEEE11-AA7C-A94C-90C3-4C24DA2CF79D}"/>
              </a:ext>
            </a:extLst>
          </p:cNvPr>
          <p:cNvSpPr>
            <a:spLocks noGrp="1"/>
          </p:cNvSpPr>
          <p:nvPr>
            <p:ph type="sldNum" sz="quarter" idx="12"/>
          </p:nvPr>
        </p:nvSpPr>
        <p:spPr>
          <a:xfrm>
            <a:off x="8610600" y="6374185"/>
            <a:ext cx="2743200" cy="365125"/>
          </a:xfrm>
        </p:spPr>
        <p:txBody>
          <a:bodyPr/>
          <a:lstStyle/>
          <a:p>
            <a:fld id="{1B3C2CAD-F0FE-4B52-A2C2-A2F757827D48}" type="slidenum">
              <a:rPr kumimoji="1" lang="ja-JP" altLang="en-US" smtClean="0"/>
              <a:t>14</a:t>
            </a:fld>
            <a:endParaRPr kumimoji="1" lang="ja-JP" altLang="en-US"/>
          </a:p>
        </p:txBody>
      </p:sp>
      <p:pic>
        <p:nvPicPr>
          <p:cNvPr id="5" name="図 7">
            <a:extLst>
              <a:ext uri="{FF2B5EF4-FFF2-40B4-BE49-F238E27FC236}">
                <a16:creationId xmlns:a16="http://schemas.microsoft.com/office/drawing/2014/main" id="{660482EB-447B-304F-961C-A6FC7743A920}"/>
              </a:ext>
            </a:extLst>
          </p:cNvPr>
          <p:cNvPicPr>
            <a:picLocks noChangeAspect="1"/>
          </p:cNvPicPr>
          <p:nvPr/>
        </p:nvPicPr>
        <p:blipFill rotWithShape="1">
          <a:blip r:embed="rId3">
            <a:extLst>
              <a:ext uri="{28A0092B-C50C-407E-A947-70E740481C1C}">
                <a14:useLocalDpi xmlns:a14="http://schemas.microsoft.com/office/drawing/2010/main" val="0"/>
              </a:ext>
            </a:extLst>
          </a:blip>
          <a:srcRect b="65633"/>
          <a:stretch/>
        </p:blipFill>
        <p:spPr>
          <a:xfrm>
            <a:off x="385741" y="4200583"/>
            <a:ext cx="6391319" cy="802654"/>
          </a:xfrm>
          <a:prstGeom prst="rect">
            <a:avLst/>
          </a:prstGeom>
        </p:spPr>
      </p:pic>
      <p:pic>
        <p:nvPicPr>
          <p:cNvPr id="6" name="図 11">
            <a:extLst>
              <a:ext uri="{FF2B5EF4-FFF2-40B4-BE49-F238E27FC236}">
                <a16:creationId xmlns:a16="http://schemas.microsoft.com/office/drawing/2014/main" id="{EB4D7123-A51B-8F4E-B970-15ED3AB1FDCF}"/>
              </a:ext>
            </a:extLst>
          </p:cNvPr>
          <p:cNvPicPr>
            <a:picLocks noChangeAspect="1"/>
          </p:cNvPicPr>
          <p:nvPr/>
        </p:nvPicPr>
        <p:blipFill rotWithShape="1">
          <a:blip r:embed="rId4">
            <a:extLst>
              <a:ext uri="{28A0092B-C50C-407E-A947-70E740481C1C}">
                <a14:useLocalDpi xmlns:a14="http://schemas.microsoft.com/office/drawing/2010/main" val="0"/>
              </a:ext>
            </a:extLst>
          </a:blip>
          <a:srcRect b="79617"/>
          <a:stretch/>
        </p:blipFill>
        <p:spPr>
          <a:xfrm>
            <a:off x="322841" y="5665371"/>
            <a:ext cx="6517119" cy="583310"/>
          </a:xfrm>
          <a:prstGeom prst="rect">
            <a:avLst/>
          </a:prstGeom>
        </p:spPr>
      </p:pic>
      <p:sp>
        <p:nvSpPr>
          <p:cNvPr id="7" name="TextBox 13">
            <a:extLst>
              <a:ext uri="{FF2B5EF4-FFF2-40B4-BE49-F238E27FC236}">
                <a16:creationId xmlns:a16="http://schemas.microsoft.com/office/drawing/2014/main" id="{CF045255-5CB1-BF49-9D0C-3EED99C9DB61}"/>
              </a:ext>
            </a:extLst>
          </p:cNvPr>
          <p:cNvSpPr txBox="1"/>
          <p:nvPr/>
        </p:nvSpPr>
        <p:spPr>
          <a:xfrm>
            <a:off x="1855144" y="5003237"/>
            <a:ext cx="3452512"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netstatコマンドの実行結果</a:t>
            </a:r>
            <a:endParaRPr lang="en-US" sz="2000" dirty="0">
              <a:latin typeface="游ゴシック Medium" panose="020B0500000000000000" pitchFamily="50" charset="-128"/>
              <a:ea typeface="游ゴシック Medium" panose="020B0500000000000000" pitchFamily="50" charset="-128"/>
            </a:endParaRPr>
          </a:p>
        </p:txBody>
      </p:sp>
      <p:sp>
        <p:nvSpPr>
          <p:cNvPr id="8" name="TextBox 7">
            <a:extLst>
              <a:ext uri="{FF2B5EF4-FFF2-40B4-BE49-F238E27FC236}">
                <a16:creationId xmlns:a16="http://schemas.microsoft.com/office/drawing/2014/main" id="{76D081AF-AB3B-7D4D-ACCC-4C5831C61EF8}"/>
              </a:ext>
            </a:extLst>
          </p:cNvPr>
          <p:cNvSpPr txBox="1"/>
          <p:nvPr/>
        </p:nvSpPr>
        <p:spPr>
          <a:xfrm>
            <a:off x="2168172" y="6243714"/>
            <a:ext cx="2826455"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psコマンドの実行結果</a:t>
            </a:r>
            <a:endParaRPr lang="en-US" sz="2000" dirty="0">
              <a:latin typeface="游ゴシック Medium" panose="020B0500000000000000" pitchFamily="50" charset="-128"/>
              <a:ea typeface="游ゴシック Medium" panose="020B0500000000000000" pitchFamily="50" charset="-128"/>
            </a:endParaRPr>
          </a:p>
        </p:txBody>
      </p:sp>
      <p:pic>
        <p:nvPicPr>
          <p:cNvPr id="9" name="コンテンツ プレースホルダー 8">
            <a:extLst>
              <a:ext uri="{FF2B5EF4-FFF2-40B4-BE49-F238E27FC236}">
                <a16:creationId xmlns:a16="http://schemas.microsoft.com/office/drawing/2014/main" id="{8C8A46FF-7B0F-EC4A-8C96-B575BA7614DF}"/>
              </a:ext>
            </a:extLst>
          </p:cNvPr>
          <p:cNvPicPr>
            <a:picLocks noChangeAspect="1"/>
          </p:cNvPicPr>
          <p:nvPr/>
        </p:nvPicPr>
        <p:blipFill rotWithShape="1">
          <a:blip r:embed="rId5">
            <a:extLst>
              <a:ext uri="{28A0092B-C50C-407E-A947-70E740481C1C}">
                <a14:useLocalDpi xmlns:a14="http://schemas.microsoft.com/office/drawing/2010/main" val="0"/>
              </a:ext>
            </a:extLst>
          </a:blip>
          <a:srcRect t="49400"/>
          <a:stretch/>
        </p:blipFill>
        <p:spPr>
          <a:xfrm>
            <a:off x="7664713" y="5132049"/>
            <a:ext cx="4039001" cy="368064"/>
          </a:xfrm>
          <a:prstGeom prst="rect">
            <a:avLst/>
          </a:prstGeom>
        </p:spPr>
      </p:pic>
      <p:pic>
        <p:nvPicPr>
          <p:cNvPr id="10" name="図 8">
            <a:extLst>
              <a:ext uri="{FF2B5EF4-FFF2-40B4-BE49-F238E27FC236}">
                <a16:creationId xmlns:a16="http://schemas.microsoft.com/office/drawing/2014/main" id="{412B6E3A-EB1A-E84C-B212-11EAEBF9724E}"/>
              </a:ext>
            </a:extLst>
          </p:cNvPr>
          <p:cNvPicPr>
            <a:picLocks noChangeAspect="1"/>
          </p:cNvPicPr>
          <p:nvPr/>
        </p:nvPicPr>
        <p:blipFill rotWithShape="1">
          <a:blip r:embed="rId6">
            <a:extLst>
              <a:ext uri="{28A0092B-C50C-407E-A947-70E740481C1C}">
                <a14:useLocalDpi xmlns:a14="http://schemas.microsoft.com/office/drawing/2010/main" val="0"/>
              </a:ext>
            </a:extLst>
          </a:blip>
          <a:srcRect t="48012"/>
          <a:stretch/>
        </p:blipFill>
        <p:spPr>
          <a:xfrm>
            <a:off x="7666326" y="5590010"/>
            <a:ext cx="4037388" cy="368065"/>
          </a:xfrm>
          <a:prstGeom prst="rect">
            <a:avLst/>
          </a:prstGeom>
        </p:spPr>
      </p:pic>
      <p:pic>
        <p:nvPicPr>
          <p:cNvPr id="11" name="図 10">
            <a:extLst>
              <a:ext uri="{FF2B5EF4-FFF2-40B4-BE49-F238E27FC236}">
                <a16:creationId xmlns:a16="http://schemas.microsoft.com/office/drawing/2014/main" id="{7837DA21-DA11-1145-AE0C-EF7BC286377E}"/>
              </a:ext>
            </a:extLst>
          </p:cNvPr>
          <p:cNvPicPr>
            <a:picLocks noChangeAspect="1"/>
          </p:cNvPicPr>
          <p:nvPr/>
        </p:nvPicPr>
        <p:blipFill rotWithShape="1">
          <a:blip r:embed="rId7">
            <a:extLst>
              <a:ext uri="{28A0092B-C50C-407E-A947-70E740481C1C}">
                <a14:useLocalDpi xmlns:a14="http://schemas.microsoft.com/office/drawing/2010/main" val="0"/>
              </a:ext>
            </a:extLst>
          </a:blip>
          <a:srcRect t="48279" r="52831"/>
          <a:stretch/>
        </p:blipFill>
        <p:spPr>
          <a:xfrm>
            <a:off x="7664712" y="4200583"/>
            <a:ext cx="4037388" cy="389730"/>
          </a:xfrm>
          <a:prstGeom prst="rect">
            <a:avLst/>
          </a:prstGeom>
        </p:spPr>
      </p:pic>
      <p:pic>
        <p:nvPicPr>
          <p:cNvPr id="12" name="図 12">
            <a:extLst>
              <a:ext uri="{FF2B5EF4-FFF2-40B4-BE49-F238E27FC236}">
                <a16:creationId xmlns:a16="http://schemas.microsoft.com/office/drawing/2014/main" id="{DEB0FFB1-0583-AE4F-B3EE-6EAE73069AA0}"/>
              </a:ext>
            </a:extLst>
          </p:cNvPr>
          <p:cNvPicPr>
            <a:picLocks noChangeAspect="1"/>
          </p:cNvPicPr>
          <p:nvPr/>
        </p:nvPicPr>
        <p:blipFill rotWithShape="1">
          <a:blip r:embed="rId8">
            <a:extLst>
              <a:ext uri="{28A0092B-C50C-407E-A947-70E740481C1C}">
                <a14:useLocalDpi xmlns:a14="http://schemas.microsoft.com/office/drawing/2010/main" val="0"/>
              </a:ext>
            </a:extLst>
          </a:blip>
          <a:srcRect t="49400"/>
          <a:stretch/>
        </p:blipFill>
        <p:spPr>
          <a:xfrm>
            <a:off x="7664712" y="4674088"/>
            <a:ext cx="4039001" cy="368064"/>
          </a:xfrm>
          <a:prstGeom prst="rect">
            <a:avLst/>
          </a:prstGeom>
        </p:spPr>
      </p:pic>
      <p:sp>
        <p:nvSpPr>
          <p:cNvPr id="13" name="TextBox 12">
            <a:extLst>
              <a:ext uri="{FF2B5EF4-FFF2-40B4-BE49-F238E27FC236}">
                <a16:creationId xmlns:a16="http://schemas.microsoft.com/office/drawing/2014/main" id="{93749105-A401-EC47-B60B-C9F3EB9F61AC}"/>
              </a:ext>
            </a:extLst>
          </p:cNvPr>
          <p:cNvSpPr txBox="1"/>
          <p:nvPr/>
        </p:nvSpPr>
        <p:spPr>
          <a:xfrm>
            <a:off x="8233459" y="5958075"/>
            <a:ext cx="2903121"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chkrootkitの実行結果</a:t>
            </a:r>
            <a:endParaRPr lang="en-US"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661774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64C47-7F61-9F49-A2F6-AB5428936560}"/>
              </a:ext>
            </a:extLst>
          </p:cNvPr>
          <p:cNvSpPr>
            <a:spLocks noGrp="1"/>
          </p:cNvSpPr>
          <p:nvPr>
            <p:ph type="title"/>
          </p:nvPr>
        </p:nvSpPr>
        <p:spPr/>
        <p:txBody>
          <a:bodyPr/>
          <a:lstStyle/>
          <a:p>
            <a:r>
              <a:rPr lang="en-JP" dirty="0">
                <a:latin typeface="MS PGothic" panose="020B0600070205080204" pitchFamily="34" charset="-128"/>
                <a:ea typeface="MS PGothic" panose="020B0600070205080204" pitchFamily="34" charset="-128"/>
              </a:rPr>
              <a:t>既存コマンドの実行時間</a:t>
            </a:r>
          </a:p>
        </p:txBody>
      </p:sp>
      <p:sp>
        <p:nvSpPr>
          <p:cNvPr id="3" name="Content Placeholder 2">
            <a:extLst>
              <a:ext uri="{FF2B5EF4-FFF2-40B4-BE49-F238E27FC236}">
                <a16:creationId xmlns:a16="http://schemas.microsoft.com/office/drawing/2014/main" id="{16139C34-5FE3-C34C-9E6A-DF0ED80556CE}"/>
              </a:ext>
            </a:extLst>
          </p:cNvPr>
          <p:cNvSpPr>
            <a:spLocks noGrp="1"/>
          </p:cNvSpPr>
          <p:nvPr>
            <p:ph idx="1"/>
          </p:nvPr>
        </p:nvSpPr>
        <p:spPr/>
        <p:txBody>
          <a:bodyPr/>
          <a:lstStyle/>
          <a:p>
            <a:r>
              <a:rPr lang="en-US" altLang="ja-JP" dirty="0"/>
              <a:t>netstat</a:t>
            </a:r>
            <a:r>
              <a:rPr lang="ja-JP" altLang="en-US"/>
              <a:t>コマンドと</a:t>
            </a:r>
            <a:r>
              <a:rPr lang="en-US" altLang="ja-JP" dirty="0" err="1"/>
              <a:t>ps</a:t>
            </a:r>
            <a:r>
              <a:rPr lang="ja-JP" altLang="en-US"/>
              <a:t>コマンドの実行時間を測定</a:t>
            </a:r>
            <a:endParaRPr lang="en-US" altLang="ja-JP" dirty="0"/>
          </a:p>
          <a:p>
            <a:pPr lvl="1"/>
            <a:r>
              <a:rPr lang="en-US" dirty="0"/>
              <a:t>Occlumを用いるとSCONEを用いる場合の3~6倍高速</a:t>
            </a:r>
          </a:p>
          <a:p>
            <a:pPr lvl="2"/>
            <a:r>
              <a:rPr lang="en-US" dirty="0"/>
              <a:t>コマンド実行時に新たなエンクレイヴを作らないため</a:t>
            </a:r>
          </a:p>
          <a:p>
            <a:pPr lvl="2"/>
            <a:r>
              <a:rPr lang="en-US" dirty="0"/>
              <a:t>ただし、コマンドごとにエンクレイヴを作るSCONEのほうがより安全</a:t>
            </a:r>
          </a:p>
          <a:p>
            <a:pPr lvl="1"/>
            <a:r>
              <a:rPr lang="en-US" dirty="0"/>
              <a:t>従来のIDSオフロードより22~42ms長い時間がかかった</a:t>
            </a:r>
          </a:p>
          <a:p>
            <a:pPr lvl="2"/>
            <a:r>
              <a:rPr lang="en-US" dirty="0"/>
              <a:t>VMのメモリデータ取得回数の影響が大きい</a:t>
            </a:r>
          </a:p>
        </p:txBody>
      </p:sp>
      <p:sp>
        <p:nvSpPr>
          <p:cNvPr id="4" name="Slide Number Placeholder 3">
            <a:extLst>
              <a:ext uri="{FF2B5EF4-FFF2-40B4-BE49-F238E27FC236}">
                <a16:creationId xmlns:a16="http://schemas.microsoft.com/office/drawing/2014/main" id="{E63E25C6-4482-844D-B2AA-3D50891FF2FB}"/>
              </a:ext>
            </a:extLst>
          </p:cNvPr>
          <p:cNvSpPr>
            <a:spLocks noGrp="1"/>
          </p:cNvSpPr>
          <p:nvPr>
            <p:ph type="sldNum" sz="quarter" idx="12"/>
          </p:nvPr>
        </p:nvSpPr>
        <p:spPr/>
        <p:txBody>
          <a:bodyPr/>
          <a:lstStyle/>
          <a:p>
            <a:fld id="{1B3C2CAD-F0FE-4B52-A2C2-A2F757827D48}" type="slidenum">
              <a:rPr kumimoji="1" lang="ja-JP" altLang="en-US" smtClean="0"/>
              <a:t>15</a:t>
            </a:fld>
            <a:endParaRPr kumimoji="1" lang="ja-JP" altLang="en-US"/>
          </a:p>
        </p:txBody>
      </p:sp>
      <p:graphicFrame>
        <p:nvGraphicFramePr>
          <p:cNvPr id="14" name="グラフ 13">
            <a:extLst>
              <a:ext uri="{FF2B5EF4-FFF2-40B4-BE49-F238E27FC236}">
                <a16:creationId xmlns:a16="http://schemas.microsoft.com/office/drawing/2014/main" id="{24A775E2-BF17-B44B-B1C7-B72100ABB862}"/>
              </a:ext>
            </a:extLst>
          </p:cNvPr>
          <p:cNvGraphicFramePr>
            <a:graphicFrameLocks/>
          </p:cNvGraphicFramePr>
          <p:nvPr>
            <p:extLst>
              <p:ext uri="{D42A27DB-BD31-4B8C-83A1-F6EECF244321}">
                <p14:modId xmlns:p14="http://schemas.microsoft.com/office/powerpoint/2010/main" val="2855011113"/>
              </p:ext>
            </p:extLst>
          </p:nvPr>
        </p:nvGraphicFramePr>
        <p:xfrm>
          <a:off x="8360230" y="3863005"/>
          <a:ext cx="2993570" cy="28209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a:extLst>
              <a:ext uri="{FF2B5EF4-FFF2-40B4-BE49-F238E27FC236}">
                <a16:creationId xmlns:a16="http://schemas.microsoft.com/office/drawing/2014/main" id="{ACA8BB00-C867-E143-A1AA-653A92963AB4}"/>
              </a:ext>
            </a:extLst>
          </p:cNvPr>
          <p:cNvGraphicFramePr>
            <a:graphicFrameLocks/>
          </p:cNvGraphicFramePr>
          <p:nvPr>
            <p:extLst>
              <p:ext uri="{D42A27DB-BD31-4B8C-83A1-F6EECF244321}">
                <p14:modId xmlns:p14="http://schemas.microsoft.com/office/powerpoint/2010/main" val="4028500182"/>
              </p:ext>
            </p:extLst>
          </p:nvPr>
        </p:nvGraphicFramePr>
        <p:xfrm>
          <a:off x="838200" y="3867991"/>
          <a:ext cx="7054852" cy="28209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27626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1DBB6-6C0A-0D49-92AB-52CE1CB6A857}"/>
              </a:ext>
            </a:extLst>
          </p:cNvPr>
          <p:cNvSpPr>
            <a:spLocks noGrp="1"/>
          </p:cNvSpPr>
          <p:nvPr>
            <p:ph type="title"/>
          </p:nvPr>
        </p:nvSpPr>
        <p:spPr/>
        <p:txBody>
          <a:bodyPr/>
          <a:lstStyle/>
          <a:p>
            <a:r>
              <a:rPr lang="en-JP" dirty="0">
                <a:latin typeface="MS PGothic" panose="020B0600070205080204" pitchFamily="34" charset="-128"/>
                <a:ea typeface="MS PGothic" panose="020B0600070205080204" pitchFamily="34" charset="-128"/>
              </a:rPr>
              <a:t>chkrootkitの実行時間</a:t>
            </a:r>
          </a:p>
        </p:txBody>
      </p:sp>
      <p:sp>
        <p:nvSpPr>
          <p:cNvPr id="3" name="Content Placeholder 2">
            <a:extLst>
              <a:ext uri="{FF2B5EF4-FFF2-40B4-BE49-F238E27FC236}">
                <a16:creationId xmlns:a16="http://schemas.microsoft.com/office/drawing/2014/main" id="{06537C06-DD02-1C47-8D35-1DDD62A46D8F}"/>
              </a:ext>
            </a:extLst>
          </p:cNvPr>
          <p:cNvSpPr>
            <a:spLocks noGrp="1"/>
          </p:cNvSpPr>
          <p:nvPr>
            <p:ph idx="1"/>
          </p:nvPr>
        </p:nvSpPr>
        <p:spPr/>
        <p:txBody>
          <a:bodyPr/>
          <a:lstStyle/>
          <a:p>
            <a:r>
              <a:rPr lang="en-US" altLang="ja-JP" dirty="0"/>
              <a:t>chkrootkit</a:t>
            </a:r>
            <a:r>
              <a:rPr lang="ja-JP" altLang="en-US"/>
              <a:t>の４つの検査機能の実行時間を測定</a:t>
            </a:r>
            <a:endParaRPr lang="en-US" altLang="ja-JP" dirty="0"/>
          </a:p>
          <a:p>
            <a:pPr lvl="1"/>
            <a:r>
              <a:rPr lang="en-US" altLang="ja-JP" dirty="0"/>
              <a:t>Occlum</a:t>
            </a:r>
            <a:r>
              <a:rPr lang="ja-JP" altLang="en-US"/>
              <a:t>を用いると</a:t>
            </a:r>
            <a:r>
              <a:rPr lang="en-US" altLang="ja-JP" dirty="0"/>
              <a:t>SCONE</a:t>
            </a:r>
            <a:r>
              <a:rPr lang="ja-JP" altLang="en-US"/>
              <a:t>を用いる場合の</a:t>
            </a:r>
            <a:r>
              <a:rPr lang="en-US" altLang="ja-JP" dirty="0"/>
              <a:t>9〜11</a:t>
            </a:r>
            <a:r>
              <a:rPr lang="ja-JP" altLang="en-US"/>
              <a:t>倍高速</a:t>
            </a:r>
            <a:endParaRPr lang="en-US" altLang="ja-JP" dirty="0"/>
          </a:p>
          <a:p>
            <a:pPr lvl="1"/>
            <a:r>
              <a:rPr lang="en-JP" dirty="0"/>
              <a:t>しかし、従来のIDSオフロードの</a:t>
            </a:r>
            <a:r>
              <a:rPr lang="en-US" dirty="0"/>
              <a:t>19</a:t>
            </a:r>
            <a:r>
              <a:rPr lang="en-US" altLang="ja-JP" dirty="0"/>
              <a:t>〜31</a:t>
            </a:r>
            <a:r>
              <a:rPr lang="ja-JP" altLang="en-US"/>
              <a:t>倍の時間がかかった</a:t>
            </a:r>
            <a:endParaRPr lang="en-US" altLang="ja-JP" dirty="0"/>
          </a:p>
          <a:p>
            <a:pPr lvl="2"/>
            <a:r>
              <a:rPr lang="en-US" dirty="0"/>
              <a:t>36msかかるコマンド実行用の</a:t>
            </a:r>
            <a:r>
              <a:rPr lang="ja-JP" altLang="en-US"/>
              <a:t>システムコールを</a:t>
            </a:r>
            <a:r>
              <a:rPr lang="en-US" altLang="ja-JP" dirty="0"/>
              <a:t>54〜75</a:t>
            </a:r>
            <a:r>
              <a:rPr lang="ja-JP" altLang="en-US"/>
              <a:t>回呼び出していた</a:t>
            </a:r>
            <a:endParaRPr lang="en-US" altLang="ja-JP" dirty="0"/>
          </a:p>
          <a:p>
            <a:r>
              <a:rPr lang="ja-JP" altLang="en-US"/>
              <a:t>この</a:t>
            </a:r>
            <a:r>
              <a:rPr lang="en-US" altLang="ja-JP" dirty="0"/>
              <a:t>IDS</a:t>
            </a:r>
            <a:r>
              <a:rPr lang="ja-JP" altLang="en-US"/>
              <a:t>を外部コマンドを用いずに</a:t>
            </a:r>
            <a:r>
              <a:rPr lang="en-US" altLang="ja-JP" dirty="0"/>
              <a:t>Python</a:t>
            </a:r>
            <a:r>
              <a:rPr lang="ja-JP" altLang="en-US"/>
              <a:t>で実装</a:t>
            </a:r>
            <a:endParaRPr lang="en-US" altLang="ja-JP" dirty="0"/>
          </a:p>
          <a:p>
            <a:pPr lvl="1"/>
            <a:r>
              <a:rPr lang="ja-JP" altLang="en-US"/>
              <a:t>従来の</a:t>
            </a:r>
            <a:r>
              <a:rPr lang="en-US" altLang="ja-JP" dirty="0"/>
              <a:t>IDS</a:t>
            </a:r>
            <a:r>
              <a:rPr lang="ja-JP" altLang="en-US"/>
              <a:t>オフロードの</a:t>
            </a:r>
            <a:r>
              <a:rPr lang="en-US" altLang="ja-JP"/>
              <a:t>38</a:t>
            </a:r>
            <a:r>
              <a:rPr lang="en-US" altLang="ja-JP" dirty="0"/>
              <a:t>〜</a:t>
            </a:r>
            <a:r>
              <a:rPr lang="en-US" altLang="ja-JP"/>
              <a:t>43</a:t>
            </a:r>
            <a:r>
              <a:rPr lang="en-US" altLang="ja-JP" dirty="0"/>
              <a:t>%</a:t>
            </a:r>
            <a:r>
              <a:rPr lang="ja-JP" altLang="en-US"/>
              <a:t>高速になった</a:t>
            </a:r>
            <a:endParaRPr lang="en-US" altLang="ja-JP" dirty="0"/>
          </a:p>
        </p:txBody>
      </p:sp>
      <p:sp>
        <p:nvSpPr>
          <p:cNvPr id="4" name="Slide Number Placeholder 3">
            <a:extLst>
              <a:ext uri="{FF2B5EF4-FFF2-40B4-BE49-F238E27FC236}">
                <a16:creationId xmlns:a16="http://schemas.microsoft.com/office/drawing/2014/main" id="{85CDC6C7-E311-4244-91E1-E7B5BF0F5960}"/>
              </a:ext>
            </a:extLst>
          </p:cNvPr>
          <p:cNvSpPr>
            <a:spLocks noGrp="1"/>
          </p:cNvSpPr>
          <p:nvPr>
            <p:ph type="sldNum" sz="quarter" idx="12"/>
          </p:nvPr>
        </p:nvSpPr>
        <p:spPr/>
        <p:txBody>
          <a:bodyPr/>
          <a:lstStyle/>
          <a:p>
            <a:fld id="{1B3C2CAD-F0FE-4B52-A2C2-A2F757827D48}" type="slidenum">
              <a:rPr kumimoji="1" lang="ja-JP" altLang="en-US" smtClean="0"/>
              <a:t>16</a:t>
            </a:fld>
            <a:endParaRPr kumimoji="1" lang="ja-JP" altLang="en-US"/>
          </a:p>
        </p:txBody>
      </p:sp>
      <p:graphicFrame>
        <p:nvGraphicFramePr>
          <p:cNvPr id="10" name="グラフ 9">
            <a:extLst>
              <a:ext uri="{FF2B5EF4-FFF2-40B4-BE49-F238E27FC236}">
                <a16:creationId xmlns:a16="http://schemas.microsoft.com/office/drawing/2014/main" id="{8EB7D536-22C5-7E45-8728-F7F3C2BFC433}"/>
              </a:ext>
            </a:extLst>
          </p:cNvPr>
          <p:cNvGraphicFramePr>
            <a:graphicFrameLocks/>
          </p:cNvGraphicFramePr>
          <p:nvPr/>
        </p:nvGraphicFramePr>
        <p:xfrm>
          <a:off x="269229" y="4027909"/>
          <a:ext cx="5760000" cy="234389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13">
            <a:extLst>
              <a:ext uri="{FF2B5EF4-FFF2-40B4-BE49-F238E27FC236}">
                <a16:creationId xmlns:a16="http://schemas.microsoft.com/office/drawing/2014/main" id="{BCF5E3E2-5B59-CE47-A97A-40DD3FED06B5}"/>
              </a:ext>
            </a:extLst>
          </p:cNvPr>
          <p:cNvSpPr txBox="1"/>
          <p:nvPr/>
        </p:nvSpPr>
        <p:spPr>
          <a:xfrm>
            <a:off x="1422973" y="6371804"/>
            <a:ext cx="3452512"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chkrootkitの実行時間</a:t>
            </a:r>
            <a:endParaRPr lang="en-US" sz="2000" dirty="0">
              <a:latin typeface="游ゴシック Medium" panose="020B0500000000000000" pitchFamily="50" charset="-128"/>
              <a:ea typeface="游ゴシック Medium" panose="020B0500000000000000" pitchFamily="50" charset="-128"/>
            </a:endParaRPr>
          </a:p>
        </p:txBody>
      </p:sp>
      <p:sp>
        <p:nvSpPr>
          <p:cNvPr id="11" name="TextBox 13">
            <a:extLst>
              <a:ext uri="{FF2B5EF4-FFF2-40B4-BE49-F238E27FC236}">
                <a16:creationId xmlns:a16="http://schemas.microsoft.com/office/drawing/2014/main" id="{E2537168-6154-9541-BB18-63F4AC71E40F}"/>
              </a:ext>
            </a:extLst>
          </p:cNvPr>
          <p:cNvSpPr txBox="1"/>
          <p:nvPr/>
        </p:nvSpPr>
        <p:spPr>
          <a:xfrm>
            <a:off x="6958202" y="6371804"/>
            <a:ext cx="4169138"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Python版chkrootkitの実行時間</a:t>
            </a:r>
            <a:endParaRPr lang="en-US" sz="2000" dirty="0">
              <a:latin typeface="游ゴシック Medium" panose="020B0500000000000000" pitchFamily="50" charset="-128"/>
              <a:ea typeface="游ゴシック Medium" panose="020B0500000000000000" pitchFamily="50" charset="-128"/>
            </a:endParaRPr>
          </a:p>
        </p:txBody>
      </p:sp>
      <p:graphicFrame>
        <p:nvGraphicFramePr>
          <p:cNvPr id="12" name="グラフ 11">
            <a:extLst>
              <a:ext uri="{FF2B5EF4-FFF2-40B4-BE49-F238E27FC236}">
                <a16:creationId xmlns:a16="http://schemas.microsoft.com/office/drawing/2014/main" id="{3D6C2778-70EF-E543-9255-B79CF6DF375F}"/>
              </a:ext>
            </a:extLst>
          </p:cNvPr>
          <p:cNvGraphicFramePr>
            <a:graphicFrameLocks/>
          </p:cNvGraphicFramePr>
          <p:nvPr>
            <p:extLst>
              <p:ext uri="{D42A27DB-BD31-4B8C-83A1-F6EECF244321}">
                <p14:modId xmlns:p14="http://schemas.microsoft.com/office/powerpoint/2010/main" val="3085819111"/>
              </p:ext>
            </p:extLst>
          </p:nvPr>
        </p:nvGraphicFramePr>
        <p:xfrm>
          <a:off x="6162772" y="4027909"/>
          <a:ext cx="5759999" cy="234389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51467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A6CD9C-D1C2-5044-A0BF-0E2A7737A506}"/>
              </a:ext>
            </a:extLst>
          </p:cNvPr>
          <p:cNvSpPr>
            <a:spLocks noGrp="1"/>
          </p:cNvSpPr>
          <p:nvPr>
            <p:ph type="title"/>
          </p:nvPr>
        </p:nvSpPr>
        <p:spPr/>
        <p:txBody>
          <a:bodyPr/>
          <a:lstStyle/>
          <a:p>
            <a:r>
              <a:rPr lang="ja-JP" altLang="en-US"/>
              <a:t>まとめ</a:t>
            </a:r>
          </a:p>
        </p:txBody>
      </p:sp>
      <p:sp>
        <p:nvSpPr>
          <p:cNvPr id="3" name="コンテンツ プレースホルダー 2">
            <a:extLst>
              <a:ext uri="{FF2B5EF4-FFF2-40B4-BE49-F238E27FC236}">
                <a16:creationId xmlns:a16="http://schemas.microsoft.com/office/drawing/2014/main" id="{DFF7B8AB-CF46-164A-82FF-439DEFFC1A07}"/>
              </a:ext>
            </a:extLst>
          </p:cNvPr>
          <p:cNvSpPr>
            <a:spLocks noGrp="1"/>
          </p:cNvSpPr>
          <p:nvPr>
            <p:ph idx="1"/>
          </p:nvPr>
        </p:nvSpPr>
        <p:spPr/>
        <p:txBody>
          <a:bodyPr/>
          <a:lstStyle/>
          <a:p>
            <a:r>
              <a:rPr lang="en-US" altLang="ja-JP" dirty="0"/>
              <a:t>SGX</a:t>
            </a:r>
            <a:r>
              <a:rPr lang="ja-JP" altLang="en-US"/>
              <a:t>向け実行環境を用いて既存の</a:t>
            </a:r>
            <a:r>
              <a:rPr lang="en-US" altLang="ja-JP" dirty="0"/>
              <a:t>IDS</a:t>
            </a:r>
            <a:r>
              <a:rPr lang="ja-JP" altLang="en-US"/>
              <a:t>をエンクレイヴ内にオフロード可能にするシステム</a:t>
            </a:r>
            <a:r>
              <a:rPr lang="en-US" altLang="ja-JP" dirty="0"/>
              <a:t>SCwatcher</a:t>
            </a:r>
            <a:r>
              <a:rPr lang="ja-JP" altLang="en-US"/>
              <a:t>を提案</a:t>
            </a:r>
            <a:endParaRPr lang="en-US" altLang="ja-JP" dirty="0"/>
          </a:p>
          <a:p>
            <a:pPr lvl="1"/>
            <a:r>
              <a:rPr lang="en-US" altLang="ja-JP" dirty="0"/>
              <a:t>OS</a:t>
            </a:r>
            <a:r>
              <a:rPr lang="ja-JP" altLang="en-US"/>
              <a:t>の標準インタフェースと</a:t>
            </a:r>
            <a:r>
              <a:rPr lang="en-US" altLang="ja-JP" dirty="0"/>
              <a:t>VM</a:t>
            </a:r>
            <a:r>
              <a:rPr lang="ja-JP" altLang="en-US"/>
              <a:t>監視用</a:t>
            </a:r>
            <a:r>
              <a:rPr lang="en-US" altLang="ja-JP" dirty="0"/>
              <a:t>proc</a:t>
            </a:r>
            <a:r>
              <a:rPr lang="ja-JP" altLang="en-US"/>
              <a:t>ファイルシステムを提供</a:t>
            </a:r>
            <a:endParaRPr lang="en-US" altLang="ja-JP" dirty="0"/>
          </a:p>
          <a:p>
            <a:pPr lvl="1"/>
            <a:r>
              <a:rPr lang="en-US" altLang="ja-JP" dirty="0"/>
              <a:t>2</a:t>
            </a:r>
            <a:r>
              <a:rPr lang="ja-JP" altLang="en-US"/>
              <a:t>種類の</a:t>
            </a:r>
            <a:r>
              <a:rPr lang="en-US" altLang="ja-JP" dirty="0"/>
              <a:t>SGX</a:t>
            </a:r>
            <a:r>
              <a:rPr lang="ja-JP" altLang="en-US"/>
              <a:t>向け実行環境（</a:t>
            </a:r>
            <a:r>
              <a:rPr lang="en-US" altLang="ja-JP" dirty="0"/>
              <a:t>SCONE</a:t>
            </a:r>
            <a:r>
              <a:rPr lang="ja-JP" altLang="en-US"/>
              <a:t>と</a:t>
            </a:r>
            <a:r>
              <a:rPr lang="en-US" altLang="ja-JP" dirty="0"/>
              <a:t>Occlum</a:t>
            </a:r>
            <a:r>
              <a:rPr lang="ja-JP" altLang="en-US"/>
              <a:t>）を用いて実装</a:t>
            </a:r>
            <a:endParaRPr lang="en-US" altLang="ja-JP" dirty="0"/>
          </a:p>
          <a:p>
            <a:pPr lvl="1"/>
            <a:r>
              <a:rPr lang="ja-JP" altLang="en-US"/>
              <a:t>シェルスクリプトと外部コマンドを用いる</a:t>
            </a:r>
            <a:r>
              <a:rPr lang="en-US" altLang="ja-JP" dirty="0"/>
              <a:t>IDS</a:t>
            </a:r>
            <a:r>
              <a:rPr lang="ja-JP" altLang="en-US"/>
              <a:t>を実行可能</a:t>
            </a:r>
            <a:endParaRPr lang="en-US" altLang="ja-JP" dirty="0"/>
          </a:p>
          <a:p>
            <a:pPr lvl="2"/>
            <a:r>
              <a:rPr lang="ja-JP" altLang="en-US"/>
              <a:t>求める性能と安全性に関してトレードオフをとることができる</a:t>
            </a:r>
            <a:endParaRPr lang="en-US" altLang="ja-JP" dirty="0"/>
          </a:p>
          <a:p>
            <a:pPr lvl="2"/>
            <a:r>
              <a:rPr lang="ja-JP" altLang="en-US"/>
              <a:t>外部コマンドを用いずに</a:t>
            </a:r>
            <a:r>
              <a:rPr lang="en-JP" altLang="ja-JP" dirty="0"/>
              <a:t>Python</a:t>
            </a:r>
            <a:r>
              <a:rPr lang="ja-JP" altLang="en-US"/>
              <a:t>で記述し直すと大幅に高速化</a:t>
            </a:r>
            <a:endParaRPr lang="en-JP" altLang="ja-JP" dirty="0"/>
          </a:p>
          <a:p>
            <a:r>
              <a:rPr lang="ja-JP" altLang="en-US"/>
              <a:t>今後の課題</a:t>
            </a:r>
            <a:endParaRPr lang="en-US" altLang="ja-JP" dirty="0"/>
          </a:p>
          <a:p>
            <a:pPr lvl="1"/>
            <a:r>
              <a:rPr lang="en-US" altLang="ja-JP" dirty="0"/>
              <a:t>VM</a:t>
            </a:r>
            <a:r>
              <a:rPr lang="ja-JP" altLang="en-US"/>
              <a:t>のメモリデータ取得のオーバヘッドを削減</a:t>
            </a:r>
            <a:endParaRPr lang="en-US" altLang="ja-JP" dirty="0"/>
          </a:p>
          <a:p>
            <a:pPr lvl="1"/>
            <a:r>
              <a:rPr lang="ja-JP" altLang="en-US"/>
              <a:t>外部コマンドを実行するオーバヘッドを削減</a:t>
            </a:r>
            <a:endParaRPr lang="en-US" altLang="ja-JP" dirty="0"/>
          </a:p>
        </p:txBody>
      </p:sp>
      <p:sp>
        <p:nvSpPr>
          <p:cNvPr id="4" name="スライド番号プレースホルダー 3">
            <a:extLst>
              <a:ext uri="{FF2B5EF4-FFF2-40B4-BE49-F238E27FC236}">
                <a16:creationId xmlns:a16="http://schemas.microsoft.com/office/drawing/2014/main" id="{57488884-0119-8E44-8DFD-F014E616310C}"/>
              </a:ext>
            </a:extLst>
          </p:cNvPr>
          <p:cNvSpPr>
            <a:spLocks noGrp="1"/>
          </p:cNvSpPr>
          <p:nvPr>
            <p:ph type="sldNum" sz="quarter" idx="12"/>
          </p:nvPr>
        </p:nvSpPr>
        <p:spPr/>
        <p:txBody>
          <a:bodyPr/>
          <a:lstStyle/>
          <a:p>
            <a:fld id="{1B3C2CAD-F0FE-4B52-A2C2-A2F757827D48}" type="slidenum">
              <a:rPr lang="ja-JP" altLang="en-US" smtClean="0"/>
              <a:pPr/>
              <a:t>17</a:t>
            </a:fld>
            <a:endParaRPr lang="ja-JP" altLang="en-US"/>
          </a:p>
        </p:txBody>
      </p:sp>
    </p:spTree>
    <p:extLst>
      <p:ext uri="{BB962C8B-B14F-4D97-AF65-F5344CB8AC3E}">
        <p14:creationId xmlns:p14="http://schemas.microsoft.com/office/powerpoint/2010/main" val="640888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48768F-6E33-4342-B889-EE129FF07C0E}"/>
              </a:ext>
            </a:extLst>
          </p:cNvPr>
          <p:cNvSpPr>
            <a:spLocks noGrp="1"/>
          </p:cNvSpPr>
          <p:nvPr>
            <p:ph type="title"/>
          </p:nvPr>
        </p:nvSpPr>
        <p:spPr/>
        <p:txBody>
          <a:bodyPr/>
          <a:lstStyle/>
          <a:p>
            <a:r>
              <a:rPr kumimoji="1" lang="ja-JP" altLang="en-US"/>
              <a:t>シェルスクリプトの実行</a:t>
            </a:r>
          </a:p>
        </p:txBody>
      </p:sp>
      <p:sp>
        <p:nvSpPr>
          <p:cNvPr id="3" name="コンテンツ プレースホルダー 2">
            <a:extLst>
              <a:ext uri="{FF2B5EF4-FFF2-40B4-BE49-F238E27FC236}">
                <a16:creationId xmlns:a16="http://schemas.microsoft.com/office/drawing/2014/main" id="{9BAD9AD9-F698-F541-982B-26E070C77B1B}"/>
              </a:ext>
            </a:extLst>
          </p:cNvPr>
          <p:cNvSpPr>
            <a:spLocks noGrp="1"/>
          </p:cNvSpPr>
          <p:nvPr>
            <p:ph idx="1"/>
          </p:nvPr>
        </p:nvSpPr>
        <p:spPr/>
        <p:txBody>
          <a:bodyPr>
            <a:normAutofit/>
          </a:bodyPr>
          <a:lstStyle/>
          <a:p>
            <a:r>
              <a:rPr lang="ja-JP" altLang="en-US"/>
              <a:t>シェルスクリプトで記述された</a:t>
            </a:r>
            <a:r>
              <a:rPr lang="en" altLang="ja-JP" dirty="0"/>
              <a:t>IDS</a:t>
            </a:r>
            <a:r>
              <a:rPr lang="ja-JP" altLang="en-US"/>
              <a:t>にも対応</a:t>
            </a:r>
            <a:endParaRPr lang="en-US" altLang="ja-JP" dirty="0"/>
          </a:p>
          <a:p>
            <a:pPr lvl="1"/>
            <a:r>
              <a:rPr lang="ja-JP" altLang="en-US"/>
              <a:t>エンクレイヴ内で</a:t>
            </a:r>
            <a:r>
              <a:rPr lang="en" altLang="ja-JP" dirty="0"/>
              <a:t>bash</a:t>
            </a:r>
            <a:r>
              <a:rPr lang="ja-JP" altLang="en-US"/>
              <a:t>を動かす</a:t>
            </a:r>
          </a:p>
          <a:p>
            <a:r>
              <a:rPr lang="ja-JP" altLang="en-US"/>
              <a:t>スクリプトからの外部コマンドの呼び出し</a:t>
            </a:r>
          </a:p>
          <a:p>
            <a:pPr lvl="1"/>
            <a:r>
              <a:rPr lang="en" altLang="ja-JP" dirty="0"/>
              <a:t>SCONE</a:t>
            </a:r>
            <a:r>
              <a:rPr lang="ja-JP" altLang="en-US"/>
              <a:t>が子プロセスを作り、外部コマンド用のエンクレイヴを作成</a:t>
            </a:r>
          </a:p>
          <a:p>
            <a:pPr lvl="2"/>
            <a:r>
              <a:rPr lang="en" altLang="ja-JP" dirty="0"/>
              <a:t>netstat, </a:t>
            </a:r>
            <a:r>
              <a:rPr lang="en" altLang="ja-JP" dirty="0" err="1"/>
              <a:t>ps</a:t>
            </a:r>
            <a:r>
              <a:rPr lang="ja-JP" altLang="en-US"/>
              <a:t>などのコマンドが</a:t>
            </a:r>
            <a:r>
              <a:rPr lang="en" altLang="ja-JP" dirty="0"/>
              <a:t>VM</a:t>
            </a:r>
            <a:r>
              <a:rPr lang="ja-JP" altLang="en-US"/>
              <a:t>内の情報を取得</a:t>
            </a:r>
          </a:p>
          <a:p>
            <a:pPr lvl="1"/>
            <a:r>
              <a:rPr lang="ja-JP" altLang="en-US"/>
              <a:t>外部コマンドの出力結果はパイプ経由でスクリプトに渡される</a:t>
            </a:r>
          </a:p>
          <a:p>
            <a:endParaRPr kumimoji="1" lang="ja-JP" altLang="en-US"/>
          </a:p>
        </p:txBody>
      </p:sp>
      <p:sp>
        <p:nvSpPr>
          <p:cNvPr id="4" name="スライド番号プレースホルダー 3">
            <a:extLst>
              <a:ext uri="{FF2B5EF4-FFF2-40B4-BE49-F238E27FC236}">
                <a16:creationId xmlns:a16="http://schemas.microsoft.com/office/drawing/2014/main" id="{590F5D22-9631-D642-9EC0-EEC7D3F0CBB5}"/>
              </a:ext>
            </a:extLst>
          </p:cNvPr>
          <p:cNvSpPr>
            <a:spLocks noGrp="1"/>
          </p:cNvSpPr>
          <p:nvPr>
            <p:ph type="sldNum" sz="quarter" idx="12"/>
          </p:nvPr>
        </p:nvSpPr>
        <p:spPr/>
        <p:txBody>
          <a:bodyPr/>
          <a:lstStyle/>
          <a:p>
            <a:fld id="{1B3C2CAD-F0FE-4B52-A2C2-A2F757827D48}" type="slidenum">
              <a:rPr kumimoji="1" lang="ja-JP" altLang="en-US" smtClean="0"/>
              <a:t>18</a:t>
            </a:fld>
            <a:endParaRPr kumimoji="1" lang="ja-JP" altLang="en-US"/>
          </a:p>
        </p:txBody>
      </p:sp>
      <p:sp>
        <p:nvSpPr>
          <p:cNvPr id="5" name="正方形/長方形 27">
            <a:extLst>
              <a:ext uri="{FF2B5EF4-FFF2-40B4-BE49-F238E27FC236}">
                <a16:creationId xmlns:a16="http://schemas.microsoft.com/office/drawing/2014/main" id="{C41DD7D0-9A35-744B-81DB-A3108C8728BD}"/>
              </a:ext>
            </a:extLst>
          </p:cNvPr>
          <p:cNvSpPr/>
          <p:nvPr/>
        </p:nvSpPr>
        <p:spPr>
          <a:xfrm>
            <a:off x="2019526" y="4157471"/>
            <a:ext cx="3123749" cy="2335401"/>
          </a:xfrm>
          <a:prstGeom prst="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親プロセス</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正方形/長方形 27">
            <a:extLst>
              <a:ext uri="{FF2B5EF4-FFF2-40B4-BE49-F238E27FC236}">
                <a16:creationId xmlns:a16="http://schemas.microsoft.com/office/drawing/2014/main" id="{C757A829-13F3-3C42-B769-13DBDA8C4BAE}"/>
              </a:ext>
            </a:extLst>
          </p:cNvPr>
          <p:cNvSpPr/>
          <p:nvPr/>
        </p:nvSpPr>
        <p:spPr>
          <a:xfrm>
            <a:off x="2213970" y="4631083"/>
            <a:ext cx="2734860" cy="1691534"/>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正方形/長方形 27">
            <a:extLst>
              <a:ext uri="{FF2B5EF4-FFF2-40B4-BE49-F238E27FC236}">
                <a16:creationId xmlns:a16="http://schemas.microsoft.com/office/drawing/2014/main" id="{7E1611FD-7C48-C449-B5E0-BEFF23EED8E6}"/>
              </a:ext>
            </a:extLst>
          </p:cNvPr>
          <p:cNvSpPr/>
          <p:nvPr/>
        </p:nvSpPr>
        <p:spPr>
          <a:xfrm>
            <a:off x="6758594" y="4157470"/>
            <a:ext cx="3123749" cy="2335401"/>
          </a:xfrm>
          <a:prstGeom prst="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子プロセス</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正方形/長方形 27">
            <a:extLst>
              <a:ext uri="{FF2B5EF4-FFF2-40B4-BE49-F238E27FC236}">
                <a16:creationId xmlns:a16="http://schemas.microsoft.com/office/drawing/2014/main" id="{276F7D7A-2F3A-F640-B246-48A55DE64F06}"/>
              </a:ext>
            </a:extLst>
          </p:cNvPr>
          <p:cNvSpPr/>
          <p:nvPr/>
        </p:nvSpPr>
        <p:spPr>
          <a:xfrm>
            <a:off x="6935257" y="4631083"/>
            <a:ext cx="2770422" cy="1691533"/>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TextBox 13">
            <a:extLst>
              <a:ext uri="{FF2B5EF4-FFF2-40B4-BE49-F238E27FC236}">
                <a16:creationId xmlns:a16="http://schemas.microsoft.com/office/drawing/2014/main" id="{ED461ABF-ADF9-454F-9350-D3A75617F46F}"/>
              </a:ext>
            </a:extLst>
          </p:cNvPr>
          <p:cNvSpPr txBox="1"/>
          <p:nvPr/>
        </p:nvSpPr>
        <p:spPr>
          <a:xfrm>
            <a:off x="5412495" y="5125115"/>
            <a:ext cx="1076880" cy="400110"/>
          </a:xfrm>
          <a:prstGeom prst="rect">
            <a:avLst/>
          </a:prstGeom>
          <a:noFill/>
        </p:spPr>
        <p:txBody>
          <a:bodyPr wrap="square" rtlCol="0">
            <a:spAutoFit/>
          </a:bodyPr>
          <a:lstStyle/>
          <a:p>
            <a:pPr algn="ctr"/>
            <a:r>
              <a:rPr lang="en-US" sz="2000" dirty="0" err="1">
                <a:latin typeface="游ゴシック Medium" panose="020B0500000000000000" pitchFamily="50" charset="-128"/>
                <a:ea typeface="游ゴシック Medium" panose="020B0500000000000000" pitchFamily="50" charset="-128"/>
              </a:rPr>
              <a:t>パイプ</a:t>
            </a:r>
            <a:endParaRPr lang="en-US" sz="2000" dirty="0">
              <a:latin typeface="游ゴシック Medium" panose="020B0500000000000000" pitchFamily="50" charset="-128"/>
              <a:ea typeface="游ゴシック Medium" panose="020B0500000000000000" pitchFamily="50" charset="-128"/>
            </a:endParaRPr>
          </a:p>
        </p:txBody>
      </p:sp>
      <p:cxnSp>
        <p:nvCxnSpPr>
          <p:cNvPr id="10" name="Straight Connector 8">
            <a:extLst>
              <a:ext uri="{FF2B5EF4-FFF2-40B4-BE49-F238E27FC236}">
                <a16:creationId xmlns:a16="http://schemas.microsoft.com/office/drawing/2014/main" id="{58AC8660-772E-7D44-98CE-05160A675942}"/>
              </a:ext>
            </a:extLst>
          </p:cNvPr>
          <p:cNvCxnSpPr>
            <a:cxnSpLocks/>
            <a:stCxn id="6" idx="3"/>
            <a:endCxn id="8" idx="1"/>
          </p:cNvCxnSpPr>
          <p:nvPr/>
        </p:nvCxnSpPr>
        <p:spPr>
          <a:xfrm>
            <a:off x="4948830" y="5476850"/>
            <a:ext cx="198642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楕円 13">
            <a:extLst>
              <a:ext uri="{FF2B5EF4-FFF2-40B4-BE49-F238E27FC236}">
                <a16:creationId xmlns:a16="http://schemas.microsoft.com/office/drawing/2014/main" id="{EC77D519-71A6-8745-8265-9D874BCDDD64}"/>
              </a:ext>
            </a:extLst>
          </p:cNvPr>
          <p:cNvSpPr/>
          <p:nvPr/>
        </p:nvSpPr>
        <p:spPr>
          <a:xfrm>
            <a:off x="2352256" y="5325170"/>
            <a:ext cx="1076879" cy="580494"/>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bash</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2" name="楕円 13">
            <a:extLst>
              <a:ext uri="{FF2B5EF4-FFF2-40B4-BE49-F238E27FC236}">
                <a16:creationId xmlns:a16="http://schemas.microsoft.com/office/drawing/2014/main" id="{E033CFE6-4A4C-4149-A51C-F017809D9CEE}"/>
              </a:ext>
            </a:extLst>
          </p:cNvPr>
          <p:cNvSpPr/>
          <p:nvPr/>
        </p:nvSpPr>
        <p:spPr>
          <a:xfrm>
            <a:off x="7596744" y="5325169"/>
            <a:ext cx="1447448" cy="580494"/>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netstat</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3" name="縦巻き 12">
            <a:extLst>
              <a:ext uri="{FF2B5EF4-FFF2-40B4-BE49-F238E27FC236}">
                <a16:creationId xmlns:a16="http://schemas.microsoft.com/office/drawing/2014/main" id="{4D5470B1-9B11-B241-8C5E-4B7B7EA34035}"/>
              </a:ext>
            </a:extLst>
          </p:cNvPr>
          <p:cNvSpPr/>
          <p:nvPr/>
        </p:nvSpPr>
        <p:spPr>
          <a:xfrm>
            <a:off x="3552183" y="5076321"/>
            <a:ext cx="1253228" cy="1078191"/>
          </a:xfrm>
          <a:prstGeom prst="verticalScroll">
            <a:avLst/>
          </a:prstGeom>
          <a:solidFill>
            <a:schemeClr val="bg1"/>
          </a:solidFill>
          <a:ln w="28575">
            <a:solidFill>
              <a:schemeClr val="tx1"/>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r>
              <a:rPr kumimoji="1" lang="ja-JP" altLang="en-US" sz="2000">
                <a:solidFill>
                  <a:schemeClr val="tx1"/>
                </a:solidFill>
                <a:latin typeface="游ゴシック Medium" panose="020B0500000000000000" pitchFamily="50" charset="-128"/>
                <a:ea typeface="游ゴシック Medium" panose="020B0500000000000000" pitchFamily="50" charset="-128"/>
              </a:rPr>
              <a:t>スクリ</a:t>
            </a:r>
            <a:endParaRPr kumimoji="1"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kumimoji="1" lang="ja-JP" altLang="en-US" sz="2000">
                <a:solidFill>
                  <a:schemeClr val="tx1"/>
                </a:solidFill>
                <a:latin typeface="游ゴシック Medium" panose="020B0500000000000000" pitchFamily="50" charset="-128"/>
                <a:ea typeface="游ゴシック Medium" panose="020B0500000000000000" pitchFamily="50" charset="-128"/>
              </a:rPr>
              <a:t>プト</a:t>
            </a:r>
          </a:p>
        </p:txBody>
      </p:sp>
    </p:spTree>
    <p:extLst>
      <p:ext uri="{BB962C8B-B14F-4D97-AF65-F5344CB8AC3E}">
        <p14:creationId xmlns:p14="http://schemas.microsoft.com/office/powerpoint/2010/main" val="2173670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1C4D19-3435-1141-9269-1FE34D7B8CDA}"/>
              </a:ext>
            </a:extLst>
          </p:cNvPr>
          <p:cNvSpPr>
            <a:spLocks noGrp="1"/>
          </p:cNvSpPr>
          <p:nvPr>
            <p:ph type="title"/>
          </p:nvPr>
        </p:nvSpPr>
        <p:spPr/>
        <p:txBody>
          <a:bodyPr/>
          <a:lstStyle/>
          <a:p>
            <a:r>
              <a:rPr kumimoji="1" lang="ja-JP" altLang="en-US"/>
              <a:t>関連研究</a:t>
            </a:r>
          </a:p>
        </p:txBody>
      </p:sp>
      <p:sp>
        <p:nvSpPr>
          <p:cNvPr id="3" name="コンテンツ プレースホルダー 2">
            <a:extLst>
              <a:ext uri="{FF2B5EF4-FFF2-40B4-BE49-F238E27FC236}">
                <a16:creationId xmlns:a16="http://schemas.microsoft.com/office/drawing/2014/main" id="{CED8818A-7D5E-904B-B440-DCE5BAC92BB6}"/>
              </a:ext>
            </a:extLst>
          </p:cNvPr>
          <p:cNvSpPr>
            <a:spLocks noGrp="1"/>
          </p:cNvSpPr>
          <p:nvPr>
            <p:ph idx="1"/>
          </p:nvPr>
        </p:nvSpPr>
        <p:spPr/>
        <p:txBody>
          <a:bodyPr/>
          <a:lstStyle/>
          <a:p>
            <a:r>
              <a:rPr lang="en-US" altLang="ja-JP" dirty="0" err="1"/>
              <a:t>Transcall</a:t>
            </a:r>
            <a:r>
              <a:rPr lang="en-US" altLang="ja-JP" dirty="0"/>
              <a:t> </a:t>
            </a:r>
            <a:r>
              <a:rPr lang="en-US" altLang="ja-JP" sz="2400" dirty="0"/>
              <a:t>[</a:t>
            </a:r>
            <a:r>
              <a:rPr lang="ja-JP" altLang="en-US" sz="2400"/>
              <a:t>飯田ら</a:t>
            </a:r>
            <a:r>
              <a:rPr lang="en-US" altLang="ja-JP" sz="2400" dirty="0"/>
              <a:t>’11]</a:t>
            </a:r>
          </a:p>
          <a:p>
            <a:pPr lvl="1"/>
            <a:r>
              <a:rPr lang="ja-JP" altLang="en-US"/>
              <a:t>既存の</a:t>
            </a:r>
            <a:r>
              <a:rPr lang="en-US" altLang="ja-JP" dirty="0"/>
              <a:t>IDS</a:t>
            </a:r>
            <a:r>
              <a:rPr lang="ja-JP" altLang="en-US"/>
              <a:t>をオフロードするための実行環境を提供</a:t>
            </a:r>
            <a:endParaRPr lang="en-US" altLang="ja-JP" dirty="0"/>
          </a:p>
          <a:p>
            <a:pPr lvl="1"/>
            <a:r>
              <a:rPr lang="ja-JP" altLang="en-US"/>
              <a:t>エンクレイヴ内では利用することができない</a:t>
            </a:r>
            <a:endParaRPr lang="en-US" altLang="ja-JP" dirty="0"/>
          </a:p>
          <a:p>
            <a:r>
              <a:rPr lang="en-US" altLang="ja-JP" dirty="0"/>
              <a:t>S-NFV </a:t>
            </a:r>
            <a:r>
              <a:rPr lang="en-US" altLang="ja-JP" sz="2400" dirty="0"/>
              <a:t>[</a:t>
            </a:r>
            <a:r>
              <a:rPr lang="en-US" altLang="ja-JP" sz="2400" dirty="0" err="1"/>
              <a:t>Shif</a:t>
            </a:r>
            <a:r>
              <a:rPr lang="en-US" altLang="ja-JP" sz="2400" dirty="0"/>
              <a:t> et al.’16]</a:t>
            </a:r>
          </a:p>
          <a:p>
            <a:pPr lvl="1"/>
            <a:r>
              <a:rPr lang="ja-JP" altLang="en-US"/>
              <a:t>既存のネットワーク</a:t>
            </a:r>
            <a:r>
              <a:rPr lang="en-US" altLang="ja-JP" dirty="0"/>
              <a:t>IDS</a:t>
            </a:r>
            <a:r>
              <a:rPr lang="ja-JP" altLang="en-US"/>
              <a:t>の機能の一部をエンクレイヴ内で実行</a:t>
            </a:r>
            <a:endParaRPr lang="en-US" altLang="ja-JP" dirty="0"/>
          </a:p>
          <a:p>
            <a:pPr lvl="1"/>
            <a:r>
              <a:rPr lang="ja-JP" altLang="en-US"/>
              <a:t>ネットワーク</a:t>
            </a:r>
            <a:r>
              <a:rPr lang="en-US" altLang="ja-JP" dirty="0"/>
              <a:t>IDS</a:t>
            </a:r>
            <a:r>
              <a:rPr lang="ja-JP" altLang="en-US"/>
              <a:t>をエンクレイヴ内外にうまく分割するのが難しい</a:t>
            </a:r>
            <a:endParaRPr lang="en-US" altLang="ja-JP" dirty="0"/>
          </a:p>
          <a:p>
            <a:r>
              <a:rPr lang="en-US" altLang="ja-JP" dirty="0" err="1"/>
              <a:t>GLvisor</a:t>
            </a:r>
            <a:r>
              <a:rPr lang="en-US" altLang="ja-JP" dirty="0"/>
              <a:t> </a:t>
            </a:r>
            <a:r>
              <a:rPr lang="en-US" altLang="ja-JP" sz="2400" dirty="0"/>
              <a:t>[</a:t>
            </a:r>
            <a:r>
              <a:rPr lang="ja-JP" altLang="en-US" sz="2400"/>
              <a:t>篠原ら</a:t>
            </a:r>
            <a:r>
              <a:rPr lang="en-US" altLang="ja-JP" sz="2400" dirty="0"/>
              <a:t>’19]</a:t>
            </a:r>
          </a:p>
          <a:p>
            <a:pPr lvl="1"/>
            <a:r>
              <a:rPr lang="en-US" altLang="ja-JP" dirty="0"/>
              <a:t>SGX</a:t>
            </a:r>
            <a:r>
              <a:rPr lang="ja-JP" altLang="en-US"/>
              <a:t>向け実行環境の</a:t>
            </a:r>
            <a:r>
              <a:rPr lang="en-US" altLang="ja-JP" dirty="0"/>
              <a:t>Graphene-SGX</a:t>
            </a:r>
            <a:r>
              <a:rPr lang="ja-JP" altLang="en-US"/>
              <a:t>を用いて既存の</a:t>
            </a:r>
            <a:r>
              <a:rPr lang="en-US" altLang="ja-JP" dirty="0"/>
              <a:t>IDS</a:t>
            </a:r>
            <a:r>
              <a:rPr lang="ja-JP" altLang="en-US"/>
              <a:t>をエンクレイヴ内で実行することを目指したシステム</a:t>
            </a:r>
            <a:endParaRPr lang="en-US" altLang="ja-JP" dirty="0"/>
          </a:p>
          <a:p>
            <a:pPr lvl="1"/>
            <a:r>
              <a:rPr lang="ja-JP" altLang="en-US"/>
              <a:t>実際には</a:t>
            </a:r>
            <a:r>
              <a:rPr lang="en-US" altLang="ja-JP" dirty="0"/>
              <a:t>IDS</a:t>
            </a:r>
            <a:r>
              <a:rPr lang="ja-JP" altLang="en-US"/>
              <a:t>を動かすことができていない</a:t>
            </a:r>
            <a:endParaRPr lang="en-US" altLang="ja-JP" dirty="0"/>
          </a:p>
        </p:txBody>
      </p:sp>
      <p:sp>
        <p:nvSpPr>
          <p:cNvPr id="4" name="スライド番号プレースホルダー 3">
            <a:extLst>
              <a:ext uri="{FF2B5EF4-FFF2-40B4-BE49-F238E27FC236}">
                <a16:creationId xmlns:a16="http://schemas.microsoft.com/office/drawing/2014/main" id="{A960442E-F7BF-D249-B751-5EC84BAFAC9A}"/>
              </a:ext>
            </a:extLst>
          </p:cNvPr>
          <p:cNvSpPr>
            <a:spLocks noGrp="1"/>
          </p:cNvSpPr>
          <p:nvPr>
            <p:ph type="sldNum" sz="quarter" idx="12"/>
          </p:nvPr>
        </p:nvSpPr>
        <p:spPr/>
        <p:txBody>
          <a:bodyPr/>
          <a:lstStyle/>
          <a:p>
            <a:fld id="{1B3C2CAD-F0FE-4B52-A2C2-A2F757827D48}" type="slidenum">
              <a:rPr kumimoji="1" lang="ja-JP" altLang="en-US" smtClean="0"/>
              <a:t>19</a:t>
            </a:fld>
            <a:endParaRPr kumimoji="1" lang="ja-JP" altLang="en-US"/>
          </a:p>
        </p:txBody>
      </p:sp>
    </p:spTree>
    <p:extLst>
      <p:ext uri="{BB962C8B-B14F-4D97-AF65-F5344CB8AC3E}">
        <p14:creationId xmlns:p14="http://schemas.microsoft.com/office/powerpoint/2010/main" val="345377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B4F1CF-A6D6-1E45-A163-2586E73AD118}"/>
              </a:ext>
            </a:extLst>
          </p:cNvPr>
          <p:cNvSpPr>
            <a:spLocks noGrp="1"/>
          </p:cNvSpPr>
          <p:nvPr>
            <p:ph type="title"/>
          </p:nvPr>
        </p:nvSpPr>
        <p:spPr/>
        <p:txBody>
          <a:bodyPr/>
          <a:lstStyle/>
          <a:p>
            <a:r>
              <a:rPr kumimoji="1" lang="en-US" altLang="ja-JP" dirty="0"/>
              <a:t>IDS</a:t>
            </a:r>
            <a:r>
              <a:rPr kumimoji="1" lang="ja-JP" altLang="en-US"/>
              <a:t>による</a:t>
            </a:r>
            <a:r>
              <a:rPr kumimoji="1" lang="en-US" altLang="ja-JP" dirty="0"/>
              <a:t>VM</a:t>
            </a:r>
            <a:r>
              <a:rPr kumimoji="1" lang="ja-JP" altLang="en-US"/>
              <a:t>の監視</a:t>
            </a:r>
          </a:p>
        </p:txBody>
      </p:sp>
      <p:sp>
        <p:nvSpPr>
          <p:cNvPr id="3" name="コンテンツ プレースホルダー 2">
            <a:extLst>
              <a:ext uri="{FF2B5EF4-FFF2-40B4-BE49-F238E27FC236}">
                <a16:creationId xmlns:a16="http://schemas.microsoft.com/office/drawing/2014/main" id="{8925CD2F-719E-E24E-8CB3-2509E891E490}"/>
              </a:ext>
            </a:extLst>
          </p:cNvPr>
          <p:cNvSpPr>
            <a:spLocks noGrp="1"/>
          </p:cNvSpPr>
          <p:nvPr>
            <p:ph idx="1"/>
          </p:nvPr>
        </p:nvSpPr>
        <p:spPr/>
        <p:txBody>
          <a:bodyPr/>
          <a:lstStyle/>
          <a:p>
            <a:r>
              <a:rPr lang="ja-JP" altLang="en-US"/>
              <a:t>仮想マシン</a:t>
            </a:r>
            <a:r>
              <a:rPr lang="en-US" altLang="ja-JP" dirty="0"/>
              <a:t>(VM)</a:t>
            </a:r>
            <a:r>
              <a:rPr lang="ja-JP" altLang="en-US"/>
              <a:t>を提供する</a:t>
            </a:r>
            <a:r>
              <a:rPr lang="en-US" altLang="ja-JP" dirty="0"/>
              <a:t>IaaS</a:t>
            </a:r>
            <a:r>
              <a:rPr lang="ja-JP" altLang="en-US"/>
              <a:t>型クラウドは攻撃を受けやすい</a:t>
            </a:r>
            <a:endParaRPr lang="en-US" altLang="ja-JP" dirty="0"/>
          </a:p>
          <a:p>
            <a:pPr lvl="1"/>
            <a:r>
              <a:rPr lang="ja-JP" altLang="en-US"/>
              <a:t>侵入検知システム</a:t>
            </a:r>
            <a:r>
              <a:rPr lang="en-US" altLang="ja-JP" dirty="0"/>
              <a:t>(IDS)</a:t>
            </a:r>
            <a:r>
              <a:rPr lang="ja-JP" altLang="en-US"/>
              <a:t>を用いて</a:t>
            </a:r>
            <a:r>
              <a:rPr lang="en-US" altLang="ja-JP" dirty="0"/>
              <a:t>VM</a:t>
            </a:r>
            <a:r>
              <a:rPr lang="ja-JP" altLang="en-US"/>
              <a:t>を監視する必要</a:t>
            </a:r>
            <a:endParaRPr lang="en-US" altLang="ja-JP" strike="sngStrike" dirty="0"/>
          </a:p>
          <a:p>
            <a:pPr lvl="1"/>
            <a:r>
              <a:rPr lang="en-US" altLang="ja-JP" dirty="0"/>
              <a:t>VM</a:t>
            </a:r>
            <a:r>
              <a:rPr lang="ja-JP" altLang="en-US"/>
              <a:t>内で</a:t>
            </a:r>
            <a:r>
              <a:rPr lang="en-US" altLang="ja-JP" dirty="0"/>
              <a:t>IDS</a:t>
            </a:r>
            <a:r>
              <a:rPr lang="ja-JP" altLang="en-US"/>
              <a:t>を動かすと</a:t>
            </a:r>
            <a:r>
              <a:rPr lang="en-US" altLang="ja-JP" dirty="0"/>
              <a:t>VM</a:t>
            </a:r>
            <a:r>
              <a:rPr lang="ja-JP" altLang="en-US"/>
              <a:t>への侵入時に無効化される恐れ</a:t>
            </a:r>
            <a:endParaRPr lang="en-US" altLang="ja-JP" dirty="0"/>
          </a:p>
          <a:p>
            <a:r>
              <a:rPr lang="en-US" altLang="ja-JP" dirty="0"/>
              <a:t>IDS</a:t>
            </a:r>
            <a:r>
              <a:rPr lang="ja-JP" altLang="en-US"/>
              <a:t>を</a:t>
            </a:r>
            <a:r>
              <a:rPr lang="en-US" altLang="ja-JP" dirty="0"/>
              <a:t>VM</a:t>
            </a:r>
            <a:r>
              <a:rPr lang="ja-JP" altLang="en-US"/>
              <a:t>の外にオフロードして安全に実行</a:t>
            </a:r>
            <a:r>
              <a:rPr lang="en-US" altLang="ja-JP" dirty="0"/>
              <a:t> </a:t>
            </a:r>
            <a:r>
              <a:rPr lang="en-US" altLang="ja-JP" sz="2000" dirty="0"/>
              <a:t>[Garfinkel et al.'03]</a:t>
            </a:r>
            <a:endParaRPr lang="en-US" altLang="ja-JP" dirty="0"/>
          </a:p>
          <a:p>
            <a:pPr lvl="1"/>
            <a:r>
              <a:rPr lang="en-US" altLang="ja-JP" dirty="0"/>
              <a:t>VM</a:t>
            </a:r>
            <a:r>
              <a:rPr lang="ja-JP" altLang="en-US"/>
              <a:t>に侵入されても</a:t>
            </a:r>
            <a:r>
              <a:rPr lang="en-US" altLang="ja-JP" dirty="0"/>
              <a:t>IDS</a:t>
            </a:r>
            <a:r>
              <a:rPr lang="ja-JP" altLang="en-US"/>
              <a:t>は無効化されない</a:t>
            </a:r>
            <a:endParaRPr lang="en-US" altLang="ja-JP" dirty="0"/>
          </a:p>
          <a:p>
            <a:pPr lvl="1"/>
            <a:r>
              <a:rPr lang="ja-JP" altLang="en-US"/>
              <a:t>オフロードした</a:t>
            </a:r>
            <a:r>
              <a:rPr lang="en-JP" altLang="ja-JP" dirty="0"/>
              <a:t>IDS</a:t>
            </a:r>
            <a:r>
              <a:rPr lang="ja-JP" altLang="en-US"/>
              <a:t>は</a:t>
            </a:r>
            <a:r>
              <a:rPr lang="en-JP" altLang="ja-JP" dirty="0"/>
              <a:t>VM</a:t>
            </a:r>
            <a:r>
              <a:rPr lang="ja-JP" altLang="en-US"/>
              <a:t>のメモリ上の</a:t>
            </a:r>
            <a:r>
              <a:rPr lang="en-US" altLang="ja-JP" dirty="0"/>
              <a:t>OS</a:t>
            </a:r>
            <a:r>
              <a:rPr lang="ja-JP" altLang="en-US"/>
              <a:t>データなどを外から監視</a:t>
            </a:r>
            <a:endParaRPr lang="en-US" altLang="ja-JP" dirty="0"/>
          </a:p>
        </p:txBody>
      </p:sp>
      <p:sp>
        <p:nvSpPr>
          <p:cNvPr id="4" name="スライド番号プレースホルダー 3">
            <a:extLst>
              <a:ext uri="{FF2B5EF4-FFF2-40B4-BE49-F238E27FC236}">
                <a16:creationId xmlns:a16="http://schemas.microsoft.com/office/drawing/2014/main" id="{80A9A21B-B941-4348-8D58-4729F76A57C0}"/>
              </a:ext>
            </a:extLst>
          </p:cNvPr>
          <p:cNvSpPr>
            <a:spLocks noGrp="1"/>
          </p:cNvSpPr>
          <p:nvPr>
            <p:ph type="sldNum" sz="quarter" idx="12"/>
          </p:nvPr>
        </p:nvSpPr>
        <p:spPr/>
        <p:txBody>
          <a:bodyPr/>
          <a:lstStyle/>
          <a:p>
            <a:fld id="{1B3C2CAD-F0FE-4B52-A2C2-A2F757827D48}" type="slidenum">
              <a:rPr kumimoji="1" lang="ja-JP" altLang="en-US" smtClean="0"/>
              <a:t>2</a:t>
            </a:fld>
            <a:endParaRPr kumimoji="1" lang="ja-JP" altLang="en-US"/>
          </a:p>
        </p:txBody>
      </p:sp>
      <p:sp>
        <p:nvSpPr>
          <p:cNvPr id="5" name="正方形/長方形 4">
            <a:extLst>
              <a:ext uri="{FF2B5EF4-FFF2-40B4-BE49-F238E27FC236}">
                <a16:creationId xmlns:a16="http://schemas.microsoft.com/office/drawing/2014/main" id="{2B7697B6-F631-DB47-A76D-522FAAA59AB9}"/>
              </a:ext>
            </a:extLst>
          </p:cNvPr>
          <p:cNvSpPr/>
          <p:nvPr/>
        </p:nvSpPr>
        <p:spPr>
          <a:xfrm>
            <a:off x="4560424" y="4192401"/>
            <a:ext cx="2637328" cy="2133375"/>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四角形: 角を丸くする 26">
            <a:extLst>
              <a:ext uri="{FF2B5EF4-FFF2-40B4-BE49-F238E27FC236}">
                <a16:creationId xmlns:a16="http://schemas.microsoft.com/office/drawing/2014/main" id="{C806EAE7-976A-9F4E-A6BB-189F0B33437F}"/>
              </a:ext>
            </a:extLst>
          </p:cNvPr>
          <p:cNvSpPr/>
          <p:nvPr/>
        </p:nvSpPr>
        <p:spPr>
          <a:xfrm>
            <a:off x="4770896" y="5603221"/>
            <a:ext cx="1020830" cy="430100"/>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矢印: 右 21">
            <a:extLst>
              <a:ext uri="{FF2B5EF4-FFF2-40B4-BE49-F238E27FC236}">
                <a16:creationId xmlns:a16="http://schemas.microsoft.com/office/drawing/2014/main" id="{696D00F5-CA2C-F84D-933E-BC1CB55E0503}"/>
              </a:ext>
            </a:extLst>
          </p:cNvPr>
          <p:cNvSpPr/>
          <p:nvPr/>
        </p:nvSpPr>
        <p:spPr>
          <a:xfrm>
            <a:off x="3414555" y="4780329"/>
            <a:ext cx="988909" cy="902276"/>
          </a:xfrm>
          <a:prstGeom prst="rightArrow">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a:t>
            </a:r>
          </a:p>
        </p:txBody>
      </p:sp>
      <p:cxnSp>
        <p:nvCxnSpPr>
          <p:cNvPr id="8" name="コネクタ: カギ線 8">
            <a:extLst>
              <a:ext uri="{FF2B5EF4-FFF2-40B4-BE49-F238E27FC236}">
                <a16:creationId xmlns:a16="http://schemas.microsoft.com/office/drawing/2014/main" id="{DD9C19CE-9606-8F4B-8143-63098D05AABF}"/>
              </a:ext>
            </a:extLst>
          </p:cNvPr>
          <p:cNvCxnSpPr>
            <a:cxnSpLocks/>
            <a:endCxn id="6" idx="1"/>
          </p:cNvCxnSpPr>
          <p:nvPr/>
        </p:nvCxnSpPr>
        <p:spPr>
          <a:xfrm rot="16200000" flipH="1">
            <a:off x="3524583" y="4571958"/>
            <a:ext cx="400760" cy="2091865"/>
          </a:xfrm>
          <a:prstGeom prst="bentConnector2">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pic>
        <p:nvPicPr>
          <p:cNvPr id="9" name="図 8">
            <a:extLst>
              <a:ext uri="{FF2B5EF4-FFF2-40B4-BE49-F238E27FC236}">
                <a16:creationId xmlns:a16="http://schemas.microsoft.com/office/drawing/2014/main" id="{C13A9AEE-1E92-5C45-9CC1-0926802220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82904" y="4925400"/>
            <a:ext cx="652396" cy="652396"/>
          </a:xfrm>
          <a:prstGeom prst="rect">
            <a:avLst/>
          </a:prstGeom>
        </p:spPr>
      </p:pic>
      <p:sp>
        <p:nvSpPr>
          <p:cNvPr id="10" name="爆発 2 9">
            <a:extLst>
              <a:ext uri="{FF2B5EF4-FFF2-40B4-BE49-F238E27FC236}">
                <a16:creationId xmlns:a16="http://schemas.microsoft.com/office/drawing/2014/main" id="{DE2E7F40-81B6-4241-B305-5CBB9AE33196}"/>
              </a:ext>
            </a:extLst>
          </p:cNvPr>
          <p:cNvSpPr/>
          <p:nvPr/>
        </p:nvSpPr>
        <p:spPr>
          <a:xfrm>
            <a:off x="6724531" y="4264118"/>
            <a:ext cx="1753644" cy="747168"/>
          </a:xfrm>
          <a:prstGeom prst="irregularSeal2">
            <a:avLst/>
          </a:prstGeom>
          <a:solidFill>
            <a:schemeClr val="bg1"/>
          </a:solidFill>
          <a:ln w="28575">
            <a:solidFill>
              <a:srgbClr val="FF0000"/>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r>
              <a:rPr kumimoji="1" lang="ja-JP" altLang="en-US" sz="2000">
                <a:solidFill>
                  <a:srgbClr val="FF0000"/>
                </a:solidFill>
                <a:latin typeface="游ゴシック Medium" panose="020B0500000000000000" pitchFamily="50" charset="-128"/>
                <a:ea typeface="游ゴシック Medium" panose="020B0500000000000000" pitchFamily="50" charset="-128"/>
              </a:rPr>
              <a:t>検知</a:t>
            </a:r>
          </a:p>
        </p:txBody>
      </p:sp>
      <p:cxnSp>
        <p:nvCxnSpPr>
          <p:cNvPr id="12" name="コネクタ: カギ線 8">
            <a:extLst>
              <a:ext uri="{FF2B5EF4-FFF2-40B4-BE49-F238E27FC236}">
                <a16:creationId xmlns:a16="http://schemas.microsoft.com/office/drawing/2014/main" id="{5FC09586-5E23-BE45-AF17-BF3FA064C7D5}"/>
              </a:ext>
            </a:extLst>
          </p:cNvPr>
          <p:cNvCxnSpPr>
            <a:cxnSpLocks/>
            <a:endCxn id="14" idx="3"/>
          </p:cNvCxnSpPr>
          <p:nvPr/>
        </p:nvCxnSpPr>
        <p:spPr>
          <a:xfrm rot="16200000" flipH="1">
            <a:off x="4234446" y="3862096"/>
            <a:ext cx="672367" cy="3783196"/>
          </a:xfrm>
          <a:prstGeom prst="bentConnector3">
            <a:avLst>
              <a:gd name="adj1" fmla="val 167998"/>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楕円 13">
            <a:extLst>
              <a:ext uri="{FF2B5EF4-FFF2-40B4-BE49-F238E27FC236}">
                <a16:creationId xmlns:a16="http://schemas.microsoft.com/office/drawing/2014/main" id="{C77F0999-8158-9242-8925-45D3FB8CAAF0}"/>
              </a:ext>
            </a:extLst>
          </p:cNvPr>
          <p:cNvSpPr/>
          <p:nvPr/>
        </p:nvSpPr>
        <p:spPr>
          <a:xfrm>
            <a:off x="5373487" y="4980090"/>
            <a:ext cx="1011201" cy="530276"/>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9" name="テキスト ボックス 18">
            <a:extLst>
              <a:ext uri="{FF2B5EF4-FFF2-40B4-BE49-F238E27FC236}">
                <a16:creationId xmlns:a16="http://schemas.microsoft.com/office/drawing/2014/main" id="{AAEA797C-7A2D-0640-842B-B9C219E2E86A}"/>
              </a:ext>
            </a:extLst>
          </p:cNvPr>
          <p:cNvSpPr txBox="1"/>
          <p:nvPr/>
        </p:nvSpPr>
        <p:spPr>
          <a:xfrm>
            <a:off x="8468302" y="5594739"/>
            <a:ext cx="1073256"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攻撃者</a:t>
            </a:r>
            <a:endParaRPr kumimoji="1" lang="ja-JP" altLang="en-US" sz="2400" dirty="0">
              <a:latin typeface="游ゴシック Medium" panose="020B0500000000000000" pitchFamily="50" charset="-128"/>
              <a:ea typeface="游ゴシック Medium" panose="020B0500000000000000" pitchFamily="50" charset="-128"/>
            </a:endParaRPr>
          </a:p>
        </p:txBody>
      </p:sp>
      <p:sp>
        <p:nvSpPr>
          <p:cNvPr id="20" name="乗算記号 10">
            <a:extLst>
              <a:ext uri="{FF2B5EF4-FFF2-40B4-BE49-F238E27FC236}">
                <a16:creationId xmlns:a16="http://schemas.microsoft.com/office/drawing/2014/main" id="{66F5702B-398E-994F-B6D4-924F0CFC396E}"/>
              </a:ext>
            </a:extLst>
          </p:cNvPr>
          <p:cNvSpPr/>
          <p:nvPr/>
        </p:nvSpPr>
        <p:spPr>
          <a:xfrm>
            <a:off x="5400372" y="4796979"/>
            <a:ext cx="966717" cy="902514"/>
          </a:xfrm>
          <a:prstGeom prst="mathMultiply">
            <a:avLst>
              <a:gd name="adj1" fmla="val 9535"/>
            </a:avLst>
          </a:prstGeom>
          <a:solidFill>
            <a:srgbClr val="FF0000"/>
          </a:solidFill>
          <a:ln>
            <a:no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2000">
              <a:solidFill>
                <a:srgbClr val="FF0000"/>
              </a:solidFill>
              <a:latin typeface="游ゴシック Medium" panose="020B0500000000000000" pitchFamily="50" charset="-128"/>
              <a:ea typeface="游ゴシック Medium" panose="020B0500000000000000" pitchFamily="50" charset="-128"/>
            </a:endParaRPr>
          </a:p>
        </p:txBody>
      </p:sp>
      <p:sp>
        <p:nvSpPr>
          <p:cNvPr id="22" name="円/楕円 21" hidden="1">
            <a:extLst>
              <a:ext uri="{FF2B5EF4-FFF2-40B4-BE49-F238E27FC236}">
                <a16:creationId xmlns:a16="http://schemas.microsoft.com/office/drawing/2014/main" id="{64BCA457-DF05-6E44-99C6-8260053E629F}"/>
              </a:ext>
            </a:extLst>
          </p:cNvPr>
          <p:cNvSpPr/>
          <p:nvPr/>
        </p:nvSpPr>
        <p:spPr>
          <a:xfrm>
            <a:off x="2499532" y="5145600"/>
            <a:ext cx="358997" cy="358997"/>
          </a:xfrm>
          <a:prstGeom prst="ellipse">
            <a:avLst/>
          </a:prstGeom>
          <a:solidFill>
            <a:schemeClr val="bg1"/>
          </a:solidFill>
          <a:ln w="28575">
            <a:solidFill>
              <a:schemeClr val="tx1"/>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1600" dirty="0">
              <a:solidFill>
                <a:srgbClr val="FF0000"/>
              </a:solidFill>
              <a:latin typeface="游ゴシック Medium" panose="020B0500000000000000" pitchFamily="50" charset="-128"/>
              <a:ea typeface="游ゴシック Medium" panose="020B0500000000000000" pitchFamily="50" charset="-128"/>
            </a:endParaRPr>
          </a:p>
        </p:txBody>
      </p:sp>
      <p:grpSp>
        <p:nvGrpSpPr>
          <p:cNvPr id="27" name="グループ化 26">
            <a:extLst>
              <a:ext uri="{FF2B5EF4-FFF2-40B4-BE49-F238E27FC236}">
                <a16:creationId xmlns:a16="http://schemas.microsoft.com/office/drawing/2014/main" id="{698D9502-7922-D345-BAC3-69DC8C49780F}"/>
              </a:ext>
            </a:extLst>
          </p:cNvPr>
          <p:cNvGrpSpPr/>
          <p:nvPr/>
        </p:nvGrpSpPr>
        <p:grpSpPr>
          <a:xfrm>
            <a:off x="5828556" y="5187364"/>
            <a:ext cx="1267339" cy="902514"/>
            <a:chOff x="5828556" y="5187364"/>
            <a:chExt cx="1267339" cy="902514"/>
          </a:xfrm>
        </p:grpSpPr>
        <p:sp>
          <p:nvSpPr>
            <p:cNvPr id="14" name="円柱 13">
              <a:extLst>
                <a:ext uri="{FF2B5EF4-FFF2-40B4-BE49-F238E27FC236}">
                  <a16:creationId xmlns:a16="http://schemas.microsoft.com/office/drawing/2014/main" id="{905CD2C9-6A85-C646-A59C-D68EB9265BBC}"/>
                </a:ext>
              </a:extLst>
            </p:cNvPr>
            <p:cNvSpPr/>
            <p:nvPr/>
          </p:nvSpPr>
          <p:spPr>
            <a:xfrm>
              <a:off x="5883375" y="5187364"/>
              <a:ext cx="1157703" cy="902514"/>
            </a:xfrm>
            <a:prstGeom prst="can">
              <a:avLst>
                <a:gd name="adj" fmla="val 21382"/>
              </a:avLst>
            </a:prstGeom>
            <a:solidFill>
              <a:schemeClr val="accent6">
                <a:lumMod val="40000"/>
                <a:lumOff val="60000"/>
              </a:schemeClr>
            </a:solidFill>
            <a:ln w="28575">
              <a:solidFill>
                <a:schemeClr val="tx1"/>
              </a:solidFill>
            </a:ln>
          </p:spPr>
          <p:style>
            <a:lnRef idx="1">
              <a:schemeClr val="dk1"/>
            </a:lnRef>
            <a:fillRef idx="2">
              <a:schemeClr val="dk1"/>
            </a:fillRef>
            <a:effectRef idx="1">
              <a:schemeClr val="dk1"/>
            </a:effectRef>
            <a:fontRef idx="minor">
              <a:schemeClr val="dk1"/>
            </a:fontRef>
          </p:style>
          <p:txBody>
            <a:bodyPr bIns="36000" rtlCol="0" anchor="ctr" anchorCtr="0"/>
            <a:lstStyle/>
            <a:p>
              <a:pPr algn="ctr"/>
              <a:endParaRPr kumimoji="1" lang="ja-JP" altLang="en-US" sz="2000">
                <a:solidFill>
                  <a:srgbClr val="FF0000"/>
                </a:solidFill>
                <a:latin typeface="游ゴシック Medium" panose="020B0500000000000000" pitchFamily="50" charset="-128"/>
                <a:ea typeface="游ゴシック Medium" panose="020B0500000000000000" pitchFamily="50" charset="-128"/>
              </a:endParaRPr>
            </a:p>
          </p:txBody>
        </p:sp>
        <p:sp>
          <p:nvSpPr>
            <p:cNvPr id="15" name="テキスト ボックス 14">
              <a:extLst>
                <a:ext uri="{FF2B5EF4-FFF2-40B4-BE49-F238E27FC236}">
                  <a16:creationId xmlns:a16="http://schemas.microsoft.com/office/drawing/2014/main" id="{63AC94BB-0EC9-184C-BC4C-ADDE81937B8C}"/>
                </a:ext>
              </a:extLst>
            </p:cNvPr>
            <p:cNvSpPr txBox="1"/>
            <p:nvPr/>
          </p:nvSpPr>
          <p:spPr>
            <a:xfrm>
              <a:off x="5828556" y="5381991"/>
              <a:ext cx="1267339" cy="707886"/>
            </a:xfrm>
            <a:prstGeom prst="rect">
              <a:avLst/>
            </a:prstGeom>
            <a:noFill/>
          </p:spPr>
          <p:txBody>
            <a:bodyPr wrap="square" rtlCol="0">
              <a:spAutoFit/>
            </a:bodyPr>
            <a:lstStyle/>
            <a:p>
              <a:pPr algn="ctr"/>
              <a:r>
                <a:rPr kumimoji="1" lang="ja-JP" altLang="en-US" sz="2000">
                  <a:latin typeface="游ゴシック Medium" panose="020B0500000000000000" pitchFamily="50" charset="-128"/>
                  <a:ea typeface="游ゴシック Medium" panose="020B0500000000000000" pitchFamily="50" charset="-128"/>
                </a:rPr>
                <a:t>仮想</a:t>
              </a:r>
              <a:endParaRPr kumimoji="1" lang="en-US" altLang="ja-JP" sz="2000">
                <a:latin typeface="游ゴシック Medium" panose="020B0500000000000000" pitchFamily="50" charset="-128"/>
                <a:ea typeface="游ゴシック Medium" panose="020B0500000000000000" pitchFamily="50" charset="-128"/>
              </a:endParaRPr>
            </a:p>
            <a:p>
              <a:pPr algn="ctr"/>
              <a:r>
                <a:rPr kumimoji="1" lang="ja-JP" altLang="en-US" sz="2000">
                  <a:latin typeface="游ゴシック Medium" panose="020B0500000000000000" pitchFamily="50" charset="-128"/>
                  <a:ea typeface="游ゴシック Medium" panose="020B0500000000000000" pitchFamily="50" charset="-128"/>
                </a:rPr>
                <a:t>ディスク</a:t>
              </a:r>
              <a:endParaRPr kumimoji="1" lang="ja-JP" altLang="en-US" sz="2000" dirty="0">
                <a:latin typeface="游ゴシック Medium" panose="020B0500000000000000" pitchFamily="50" charset="-128"/>
                <a:ea typeface="游ゴシック Medium" panose="020B0500000000000000" pitchFamily="50" charset="-128"/>
              </a:endParaRPr>
            </a:p>
          </p:txBody>
        </p:sp>
      </p:grpSp>
    </p:spTree>
    <p:extLst>
      <p:ext uri="{BB962C8B-B14F-4D97-AF65-F5344CB8AC3E}">
        <p14:creationId xmlns:p14="http://schemas.microsoft.com/office/powerpoint/2010/main" val="173282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0" nodeType="clickEffect">
                                  <p:stCondLst>
                                    <p:cond delay="0"/>
                                  </p:stCondLst>
                                  <p:childTnLst>
                                    <p:animMotion origin="layout" path="M -1.45833E-6 -4.81481E-6 L -0.25377 0.00371 " pathEditMode="relative" rAng="0" ptsTypes="AA">
                                      <p:cBhvr>
                                        <p:cTn id="16" dur="2000" fill="hold"/>
                                        <p:tgtEl>
                                          <p:spTgt spid="18"/>
                                        </p:tgtEl>
                                        <p:attrNameLst>
                                          <p:attrName>ppt_x</p:attrName>
                                          <p:attrName>ppt_y</p:attrName>
                                        </p:attrNameLst>
                                      </p:cBhvr>
                                      <p:rCtr x="-12695" y="185"/>
                                    </p:animMotion>
                                  </p:childTnLst>
                                </p:cTn>
                              </p:par>
                              <p:par>
                                <p:cTn id="17" presetID="10" presetClass="exit" presetSubtype="0" fill="hold" grpId="1" nodeType="withEffect">
                                  <p:stCondLst>
                                    <p:cond delay="0"/>
                                  </p:stCondLst>
                                  <p:childTnLst>
                                    <p:animEffect transition="out" filter="fade">
                                      <p:cBhvr>
                                        <p:cTn id="18" dur="500"/>
                                        <p:tgtEl>
                                          <p:spTgt spid="20"/>
                                        </p:tgtEl>
                                      </p:cBhvr>
                                    </p:animEffect>
                                    <p:set>
                                      <p:cBhvr>
                                        <p:cTn id="19" dur="1" fill="hold">
                                          <p:stCondLst>
                                            <p:cond delay="499"/>
                                          </p:stCondLst>
                                        </p:cTn>
                                        <p:tgtEl>
                                          <p:spTgt spid="20"/>
                                        </p:tgtEl>
                                        <p:attrNameLst>
                                          <p:attrName>style.visibility</p:attrName>
                                        </p:attrNameLst>
                                      </p:cBhvr>
                                      <p:to>
                                        <p:strVal val="hidden"/>
                                      </p:to>
                                    </p:se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75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childTnLst>
                          </p:cTn>
                        </p:par>
                        <p:par>
                          <p:cTn id="32" fill="hold">
                            <p:stCondLst>
                              <p:cond delay="500"/>
                            </p:stCondLst>
                            <p:childTnLst>
                              <p:par>
                                <p:cTn id="33" presetID="0" presetClass="path" presetSubtype="0" accel="50000" decel="50000" fill="hold" nodeType="afterEffect">
                                  <p:stCondLst>
                                    <p:cond delay="500"/>
                                  </p:stCondLst>
                                  <p:childTnLst>
                                    <p:animMotion origin="layout" path="M -2.29167E-6 -7.40741E-7 L -0.19232 0.00208 " pathEditMode="relative" rAng="0" ptsTypes="AA">
                                      <p:cBhvr>
                                        <p:cTn id="34" dur="2000" fill="hold"/>
                                        <p:tgtEl>
                                          <p:spTgt spid="9"/>
                                        </p:tgtEl>
                                        <p:attrNameLst>
                                          <p:attrName>ppt_x</p:attrName>
                                          <p:attrName>ppt_y</p:attrName>
                                        </p:attrNameLst>
                                      </p:cBhvr>
                                      <p:rCtr x="-9622" y="93"/>
                                    </p:animMotion>
                                  </p:childTnLst>
                                </p:cTn>
                              </p:par>
                              <p:par>
                                <p:cTn id="35" presetID="10" presetClass="exit" presetSubtype="0" fill="hold" grpId="1" nodeType="withEffect">
                                  <p:stCondLst>
                                    <p:cond delay="500"/>
                                  </p:stCondLst>
                                  <p:childTnLst>
                                    <p:animEffect transition="out" filter="fade">
                                      <p:cBhvr>
                                        <p:cTn id="36" dur="500"/>
                                        <p:tgtEl>
                                          <p:spTgt spid="19"/>
                                        </p:tgtEl>
                                      </p:cBhvr>
                                    </p:animEffect>
                                    <p:set>
                                      <p:cBhvr>
                                        <p:cTn id="37" dur="1" fill="hold">
                                          <p:stCondLst>
                                            <p:cond delay="499"/>
                                          </p:stCondLst>
                                        </p:cTn>
                                        <p:tgtEl>
                                          <p:spTgt spid="19"/>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fltVal val="0"/>
                                          </p:val>
                                        </p:tav>
                                        <p:tav tm="100000">
                                          <p:val>
                                            <p:strVal val="#ppt_w"/>
                                          </p:val>
                                        </p:tav>
                                      </p:tavLst>
                                    </p:anim>
                                    <p:anim calcmode="lin" valueType="num">
                                      <p:cBhvr>
                                        <p:cTn id="43"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10" presetClass="exit" presetSubtype="0" fill="hold" nodeType="clickEffect">
                                  <p:stCondLst>
                                    <p:cond delay="0"/>
                                  </p:stCondLst>
                                  <p:childTnLst>
                                    <p:animEffect transition="out" filter="fade">
                                      <p:cBhvr>
                                        <p:cTn id="47" dur="500"/>
                                        <p:tgtEl>
                                          <p:spTgt spid="9"/>
                                        </p:tgtEl>
                                      </p:cBhvr>
                                    </p:animEffect>
                                    <p:set>
                                      <p:cBhvr>
                                        <p:cTn id="48" dur="1" fill="hold">
                                          <p:stCondLst>
                                            <p:cond delay="499"/>
                                          </p:stCondLst>
                                        </p:cTn>
                                        <p:tgtEl>
                                          <p:spTgt spid="9"/>
                                        </p:tgtEl>
                                        <p:attrNameLst>
                                          <p:attrName>style.visibility</p:attrName>
                                        </p:attrNameLst>
                                      </p:cBhvr>
                                      <p:to>
                                        <p:strVal val="hidden"/>
                                      </p:to>
                                    </p:set>
                                  </p:childTnLst>
                                </p:cTn>
                              </p:par>
                              <p:par>
                                <p:cTn id="49" presetID="10" presetClass="exit" presetSubtype="0" fill="hold" grpId="1" nodeType="withEffect">
                                  <p:stCondLst>
                                    <p:cond delay="0"/>
                                  </p:stCondLst>
                                  <p:childTnLst>
                                    <p:animEffect transition="out" filter="fade">
                                      <p:cBhvr>
                                        <p:cTn id="50" dur="500"/>
                                        <p:tgtEl>
                                          <p:spTgt spid="10"/>
                                        </p:tgtEl>
                                      </p:cBhvr>
                                    </p:animEffect>
                                    <p:set>
                                      <p:cBhvr>
                                        <p:cTn id="51" dur="1" fill="hold">
                                          <p:stCondLst>
                                            <p:cond delay="499"/>
                                          </p:stCondLst>
                                        </p:cTn>
                                        <p:tgtEl>
                                          <p:spTgt spid="10"/>
                                        </p:tgtEl>
                                        <p:attrNameLst>
                                          <p:attrName>style.visibility</p:attrName>
                                        </p:attrNameLst>
                                      </p:cBhvr>
                                      <p:to>
                                        <p:strVal val="hidden"/>
                                      </p:to>
                                    </p:set>
                                  </p:childTnLst>
                                </p:cTn>
                              </p:par>
                              <p:par>
                                <p:cTn id="52" presetID="10" presetClass="entr" presetSubtype="0" fill="hold" nodeType="with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fade">
                                      <p:cBhvr>
                                        <p:cTn id="54" dur="500"/>
                                        <p:tgtEl>
                                          <p:spTgt spid="8"/>
                                        </p:tgtEl>
                                      </p:cBhvr>
                                    </p:animEffect>
                                  </p:childTnLst>
                                </p:cTn>
                              </p:par>
                              <p:par>
                                <p:cTn id="55" presetID="10" presetClass="entr" presetSubtype="0" fill="hold" nodeType="with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6"/>
                                        </p:tgtEl>
                                        <p:attrNameLst>
                                          <p:attrName>style.visibility</p:attrName>
                                        </p:attrNameLst>
                                      </p:cBhvr>
                                      <p:to>
                                        <p:strVal val="visible"/>
                                      </p:to>
                                    </p:set>
                                    <p:animEffect transition="in" filter="fade">
                                      <p:cBhvr>
                                        <p:cTn id="60" dur="500"/>
                                        <p:tgtEl>
                                          <p:spTgt spid="6"/>
                                        </p:tgtEl>
                                      </p:cBhvr>
                                    </p:animEffect>
                                  </p:childTnLst>
                                </p:cTn>
                              </p:par>
                              <p:par>
                                <p:cTn id="61" presetID="10" presetClass="entr" presetSubtype="0"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fade">
                                      <p:cBhvr>
                                        <p:cTn id="6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0" grpId="1" animBg="1"/>
      <p:bldP spid="18" grpId="0" animBg="1"/>
      <p:bldP spid="18" grpId="1" animBg="1"/>
      <p:bldP spid="19" grpId="0"/>
      <p:bldP spid="19" grpId="1"/>
      <p:bldP spid="20" grpId="0" animBg="1"/>
      <p:bldP spid="20"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5BFE9-3FDD-944F-85AC-DF0CEAE882FA}"/>
              </a:ext>
            </a:extLst>
          </p:cNvPr>
          <p:cNvSpPr>
            <a:spLocks noGrp="1"/>
          </p:cNvSpPr>
          <p:nvPr>
            <p:ph type="title"/>
          </p:nvPr>
        </p:nvSpPr>
        <p:spPr/>
        <p:txBody>
          <a:bodyPr/>
          <a:lstStyle/>
          <a:p>
            <a:r>
              <a:rPr kumimoji="1" lang="ja-JP" altLang="en-US"/>
              <a:t>オフロードした</a:t>
            </a:r>
            <a:r>
              <a:rPr kumimoji="1" lang="en-US" altLang="ja-JP" dirty="0"/>
              <a:t>IDS</a:t>
            </a:r>
            <a:r>
              <a:rPr kumimoji="1" lang="ja-JP" altLang="en-US"/>
              <a:t>への攻撃</a:t>
            </a:r>
          </a:p>
        </p:txBody>
      </p:sp>
      <p:sp>
        <p:nvSpPr>
          <p:cNvPr id="3" name="コンテンツ プレースホルダー 2">
            <a:extLst>
              <a:ext uri="{FF2B5EF4-FFF2-40B4-BE49-F238E27FC236}">
                <a16:creationId xmlns:a16="http://schemas.microsoft.com/office/drawing/2014/main" id="{9CEAB2B7-8648-2045-8B58-AB8167DC6BF4}"/>
              </a:ext>
            </a:extLst>
          </p:cNvPr>
          <p:cNvSpPr>
            <a:spLocks noGrp="1"/>
          </p:cNvSpPr>
          <p:nvPr>
            <p:ph idx="1"/>
          </p:nvPr>
        </p:nvSpPr>
        <p:spPr/>
        <p:txBody>
          <a:bodyPr/>
          <a:lstStyle/>
          <a:p>
            <a:r>
              <a:rPr lang="ja-JP" altLang="en-US"/>
              <a:t>オフロードした</a:t>
            </a:r>
            <a:r>
              <a:rPr lang="en-US" altLang="ja-JP" dirty="0"/>
              <a:t>IDS</a:t>
            </a:r>
            <a:r>
              <a:rPr lang="ja-JP" altLang="en-US"/>
              <a:t>も攻撃される恐れがある</a:t>
            </a:r>
            <a:endParaRPr lang="en-US" altLang="ja-JP" dirty="0"/>
          </a:p>
          <a:p>
            <a:pPr lvl="1"/>
            <a:r>
              <a:rPr lang="ja-JP" altLang="en-US"/>
              <a:t>外部の攻撃者からの攻撃</a:t>
            </a:r>
            <a:endParaRPr lang="en-US" altLang="ja-JP" dirty="0"/>
          </a:p>
          <a:p>
            <a:pPr lvl="1"/>
            <a:r>
              <a:rPr lang="ja-JP" altLang="en-US"/>
              <a:t>クラウド内の内部犯からの攻撃</a:t>
            </a:r>
            <a:endParaRPr lang="en-US" altLang="ja-JP" dirty="0"/>
          </a:p>
          <a:p>
            <a:pPr lvl="2"/>
            <a:r>
              <a:rPr lang="ja-JP" altLang="en-US"/>
              <a:t>サイバー犯罪の</a:t>
            </a:r>
            <a:r>
              <a:rPr lang="en-US" altLang="ja-JP" dirty="0"/>
              <a:t>28%</a:t>
            </a:r>
            <a:r>
              <a:rPr lang="ja-JP" altLang="en-US"/>
              <a:t>は内部犯行</a:t>
            </a:r>
            <a:r>
              <a:rPr lang="en-US" altLang="ja-JP" dirty="0"/>
              <a:t> </a:t>
            </a:r>
            <a:r>
              <a:rPr lang="en-US" altLang="ja-JP" sz="1800" dirty="0"/>
              <a:t>[PwC ‘14]</a:t>
            </a:r>
          </a:p>
          <a:p>
            <a:pPr lvl="1"/>
            <a:r>
              <a:rPr lang="en-US" altLang="ja-JP" dirty="0"/>
              <a:t>IDS</a:t>
            </a:r>
            <a:r>
              <a:rPr lang="ja-JP" altLang="en-US"/>
              <a:t>を無効化されたり、</a:t>
            </a:r>
            <a:r>
              <a:rPr lang="en-US" altLang="ja-JP" dirty="0"/>
              <a:t>IDS</a:t>
            </a:r>
            <a:r>
              <a:rPr lang="ja-JP" altLang="en-US"/>
              <a:t>内の機密情報を盗まれたりする可能性</a:t>
            </a:r>
            <a:endParaRPr lang="en-US" altLang="ja-JP" strike="sngStrike" dirty="0"/>
          </a:p>
          <a:p>
            <a:r>
              <a:rPr lang="ja-JP" altLang="en-US"/>
              <a:t>オフロードした</a:t>
            </a:r>
            <a:r>
              <a:rPr lang="en-US" altLang="ja-JP" dirty="0"/>
              <a:t>IDS</a:t>
            </a:r>
            <a:r>
              <a:rPr lang="ja-JP" altLang="en-US"/>
              <a:t>も保護する必要</a:t>
            </a:r>
            <a:endParaRPr lang="en-US" altLang="ja-JP" dirty="0"/>
          </a:p>
        </p:txBody>
      </p:sp>
      <p:sp>
        <p:nvSpPr>
          <p:cNvPr id="4" name="スライド番号プレースホルダー 3">
            <a:extLst>
              <a:ext uri="{FF2B5EF4-FFF2-40B4-BE49-F238E27FC236}">
                <a16:creationId xmlns:a16="http://schemas.microsoft.com/office/drawing/2014/main" id="{CE7A7E3F-7633-284C-8ABE-FFC4A2D7A028}"/>
              </a:ext>
            </a:extLst>
          </p:cNvPr>
          <p:cNvSpPr>
            <a:spLocks noGrp="1"/>
          </p:cNvSpPr>
          <p:nvPr>
            <p:ph type="sldNum" sz="quarter" idx="12"/>
          </p:nvPr>
        </p:nvSpPr>
        <p:spPr/>
        <p:txBody>
          <a:bodyPr/>
          <a:lstStyle/>
          <a:p>
            <a:fld id="{1B3C2CAD-F0FE-4B52-A2C2-A2F757827D48}" type="slidenum">
              <a:rPr kumimoji="1" lang="ja-JP" altLang="en-US" smtClean="0"/>
              <a:t>3</a:t>
            </a:fld>
            <a:endParaRPr kumimoji="1" lang="ja-JP" altLang="en-US"/>
          </a:p>
        </p:txBody>
      </p:sp>
      <p:pic>
        <p:nvPicPr>
          <p:cNvPr id="5" name="図 21" descr="物体 が含まれている画像&#10;&#10;自動的に生成された説明">
            <a:extLst>
              <a:ext uri="{FF2B5EF4-FFF2-40B4-BE49-F238E27FC236}">
                <a16:creationId xmlns:a16="http://schemas.microsoft.com/office/drawing/2014/main" id="{900ADC13-52A7-494A-9022-3770000CE1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3881495" y="3817620"/>
            <a:ext cx="5944654" cy="2834085"/>
          </a:xfrm>
          <a:prstGeom prst="rect">
            <a:avLst/>
          </a:prstGeom>
        </p:spPr>
      </p:pic>
      <p:pic>
        <p:nvPicPr>
          <p:cNvPr id="6" name="図 5">
            <a:extLst>
              <a:ext uri="{FF2B5EF4-FFF2-40B4-BE49-F238E27FC236}">
                <a16:creationId xmlns:a16="http://schemas.microsoft.com/office/drawing/2014/main" id="{F8ECA3C8-F00B-734E-BD9D-CDFE5EC6E8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6034160" y="5200993"/>
            <a:ext cx="1528704" cy="1155358"/>
          </a:xfrm>
          <a:prstGeom prst="rect">
            <a:avLst/>
          </a:prstGeom>
        </p:spPr>
      </p:pic>
      <p:sp>
        <p:nvSpPr>
          <p:cNvPr id="7" name="矢印: 右 21">
            <a:extLst>
              <a:ext uri="{FF2B5EF4-FFF2-40B4-BE49-F238E27FC236}">
                <a16:creationId xmlns:a16="http://schemas.microsoft.com/office/drawing/2014/main" id="{4305D62A-BDEF-5B43-BA92-B04B4485A616}"/>
              </a:ext>
            </a:extLst>
          </p:cNvPr>
          <p:cNvSpPr/>
          <p:nvPr/>
        </p:nvSpPr>
        <p:spPr>
          <a:xfrm>
            <a:off x="6232019" y="4424414"/>
            <a:ext cx="1064547" cy="902276"/>
          </a:xfrm>
          <a:prstGeom prst="rightArrow">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監視</a:t>
            </a:r>
          </a:p>
        </p:txBody>
      </p:sp>
      <p:sp>
        <p:nvSpPr>
          <p:cNvPr id="8" name="テキスト ボックス 7">
            <a:extLst>
              <a:ext uri="{FF2B5EF4-FFF2-40B4-BE49-F238E27FC236}">
                <a16:creationId xmlns:a16="http://schemas.microsoft.com/office/drawing/2014/main" id="{402D00D3-6AAA-D644-B3E0-155C2F47FFC4}"/>
              </a:ext>
            </a:extLst>
          </p:cNvPr>
          <p:cNvSpPr txBox="1"/>
          <p:nvPr/>
        </p:nvSpPr>
        <p:spPr>
          <a:xfrm>
            <a:off x="1719596" y="5119944"/>
            <a:ext cx="1314450"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攻撃者</a:t>
            </a:r>
            <a:endParaRPr kumimoji="1" lang="ja-JP" altLang="en-US" sz="2400" dirty="0">
              <a:latin typeface="游ゴシック Medium" panose="020B0500000000000000" pitchFamily="50" charset="-128"/>
              <a:ea typeface="游ゴシック Medium" panose="020B0500000000000000" pitchFamily="50" charset="-128"/>
            </a:endParaRPr>
          </a:p>
        </p:txBody>
      </p:sp>
      <p:pic>
        <p:nvPicPr>
          <p:cNvPr id="9" name="図 8">
            <a:extLst>
              <a:ext uri="{FF2B5EF4-FFF2-40B4-BE49-F238E27FC236}">
                <a16:creationId xmlns:a16="http://schemas.microsoft.com/office/drawing/2014/main" id="{59E7ADC9-6BDD-E841-BDF9-4F55BF5487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0623" y="4424414"/>
            <a:ext cx="652396" cy="652396"/>
          </a:xfrm>
          <a:prstGeom prst="rect">
            <a:avLst/>
          </a:prstGeom>
        </p:spPr>
      </p:pic>
      <p:sp>
        <p:nvSpPr>
          <p:cNvPr id="10" name="テキスト ボックス 9">
            <a:extLst>
              <a:ext uri="{FF2B5EF4-FFF2-40B4-BE49-F238E27FC236}">
                <a16:creationId xmlns:a16="http://schemas.microsoft.com/office/drawing/2014/main" id="{49995EFF-C0A0-764C-88D4-648B2A919EFC}"/>
              </a:ext>
            </a:extLst>
          </p:cNvPr>
          <p:cNvSpPr txBox="1"/>
          <p:nvPr/>
        </p:nvSpPr>
        <p:spPr>
          <a:xfrm>
            <a:off x="4890098" y="5819321"/>
            <a:ext cx="924139"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a:t>
            </a:r>
          </a:p>
        </p:txBody>
      </p:sp>
      <p:sp>
        <p:nvSpPr>
          <p:cNvPr id="11" name="テキスト ボックス 10">
            <a:extLst>
              <a:ext uri="{FF2B5EF4-FFF2-40B4-BE49-F238E27FC236}">
                <a16:creationId xmlns:a16="http://schemas.microsoft.com/office/drawing/2014/main" id="{7FB5AF06-5A60-F343-AD1C-30BF4E6FF757}"/>
              </a:ext>
            </a:extLst>
          </p:cNvPr>
          <p:cNvSpPr txBox="1"/>
          <p:nvPr/>
        </p:nvSpPr>
        <p:spPr>
          <a:xfrm>
            <a:off x="6117674" y="6396335"/>
            <a:ext cx="1314450" cy="400110"/>
          </a:xfrm>
          <a:prstGeom prst="rect">
            <a:avLst/>
          </a:prstGeom>
          <a:noFill/>
        </p:spPr>
        <p:txBody>
          <a:bodyPr wrap="square" rtlCol="0">
            <a:spAutoFit/>
          </a:bodyPr>
          <a:lstStyle/>
          <a:p>
            <a:pPr algn="ctr"/>
            <a:r>
              <a:rPr kumimoji="1" lang="ja-JP" altLang="en-US" sz="2000">
                <a:latin typeface="游ゴシック Medium" panose="020B0500000000000000" pitchFamily="50" charset="-128"/>
                <a:ea typeface="游ゴシック Medium" panose="020B0500000000000000" pitchFamily="50" charset="-128"/>
              </a:rPr>
              <a:t>内部犯</a:t>
            </a:r>
            <a:endParaRPr kumimoji="1" lang="ja-JP" altLang="en-US" sz="2000" dirty="0">
              <a:latin typeface="游ゴシック Medium" panose="020B0500000000000000" pitchFamily="50" charset="-128"/>
              <a:ea typeface="游ゴシック Medium" panose="020B0500000000000000" pitchFamily="50" charset="-128"/>
            </a:endParaRPr>
          </a:p>
        </p:txBody>
      </p:sp>
      <p:sp>
        <p:nvSpPr>
          <p:cNvPr id="12" name="テキスト ボックス 11">
            <a:extLst>
              <a:ext uri="{FF2B5EF4-FFF2-40B4-BE49-F238E27FC236}">
                <a16:creationId xmlns:a16="http://schemas.microsoft.com/office/drawing/2014/main" id="{43D93BDE-3D34-454A-8886-86E581924FE8}"/>
              </a:ext>
            </a:extLst>
          </p:cNvPr>
          <p:cNvSpPr txBox="1"/>
          <p:nvPr/>
        </p:nvSpPr>
        <p:spPr>
          <a:xfrm>
            <a:off x="3292769" y="4489080"/>
            <a:ext cx="911116" cy="400110"/>
          </a:xfrm>
          <a:prstGeom prst="rect">
            <a:avLst/>
          </a:prstGeom>
          <a:noFill/>
        </p:spPr>
        <p:txBody>
          <a:bodyPr wrap="square" rtlCol="0">
            <a:spAutoFit/>
          </a:bodyPr>
          <a:lstStyle/>
          <a:p>
            <a:pPr algn="ctr"/>
            <a:r>
              <a:rPr kumimoji="1" lang="ja-JP" altLang="en-US" sz="2000" dirty="0">
                <a:latin typeface="游ゴシック Medium" panose="020B0500000000000000" pitchFamily="50" charset="-128"/>
                <a:ea typeface="游ゴシック Medium" panose="020B0500000000000000" pitchFamily="50" charset="-128"/>
              </a:rPr>
              <a:t>攻撃</a:t>
            </a:r>
          </a:p>
        </p:txBody>
      </p:sp>
      <p:sp>
        <p:nvSpPr>
          <p:cNvPr id="13" name="正方形/長方形 12">
            <a:extLst>
              <a:ext uri="{FF2B5EF4-FFF2-40B4-BE49-F238E27FC236}">
                <a16:creationId xmlns:a16="http://schemas.microsoft.com/office/drawing/2014/main" id="{62DFF5D7-E0CE-A34A-9EE3-ADF9F5222C36}"/>
              </a:ext>
            </a:extLst>
          </p:cNvPr>
          <p:cNvSpPr/>
          <p:nvPr/>
        </p:nvSpPr>
        <p:spPr>
          <a:xfrm>
            <a:off x="7670815" y="4306460"/>
            <a:ext cx="1753644" cy="1890347"/>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5" name="楕円 13">
            <a:extLst>
              <a:ext uri="{FF2B5EF4-FFF2-40B4-BE49-F238E27FC236}">
                <a16:creationId xmlns:a16="http://schemas.microsoft.com/office/drawing/2014/main" id="{AF2DEC9C-BA4B-8641-A86F-C46C2D163D68}"/>
              </a:ext>
            </a:extLst>
          </p:cNvPr>
          <p:cNvSpPr/>
          <p:nvPr/>
        </p:nvSpPr>
        <p:spPr>
          <a:xfrm>
            <a:off x="4846568" y="4614129"/>
            <a:ext cx="1011201" cy="530276"/>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6" name="直線矢印コネクタ 15">
            <a:extLst>
              <a:ext uri="{FF2B5EF4-FFF2-40B4-BE49-F238E27FC236}">
                <a16:creationId xmlns:a16="http://schemas.microsoft.com/office/drawing/2014/main" id="{749885B6-6418-214F-9B87-1641B973B524}"/>
              </a:ext>
            </a:extLst>
          </p:cNvPr>
          <p:cNvCxnSpPr>
            <a:cxnSpLocks/>
            <a:endCxn id="15" idx="2"/>
          </p:cNvCxnSpPr>
          <p:nvPr/>
        </p:nvCxnSpPr>
        <p:spPr>
          <a:xfrm>
            <a:off x="2761823" y="4879267"/>
            <a:ext cx="2084745"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7" name="コネクタ: カギ線 8">
            <a:extLst>
              <a:ext uri="{FF2B5EF4-FFF2-40B4-BE49-F238E27FC236}">
                <a16:creationId xmlns:a16="http://schemas.microsoft.com/office/drawing/2014/main" id="{D7857EBF-B809-8341-B57C-3B17C4B15726}"/>
              </a:ext>
            </a:extLst>
          </p:cNvPr>
          <p:cNvCxnSpPr>
            <a:cxnSpLocks/>
            <a:stCxn id="6" idx="3"/>
            <a:endCxn id="15" idx="4"/>
          </p:cNvCxnSpPr>
          <p:nvPr/>
        </p:nvCxnSpPr>
        <p:spPr>
          <a:xfrm rot="10800000">
            <a:off x="5352170" y="5144406"/>
            <a:ext cx="681991" cy="634267"/>
          </a:xfrm>
          <a:prstGeom prst="bentConnector2">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5438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BFCDED-C308-574A-BE60-ACFF03617CF5}"/>
              </a:ext>
            </a:extLst>
          </p:cNvPr>
          <p:cNvSpPr>
            <a:spLocks noGrp="1"/>
          </p:cNvSpPr>
          <p:nvPr>
            <p:ph type="title"/>
          </p:nvPr>
        </p:nvSpPr>
        <p:spPr/>
        <p:txBody>
          <a:bodyPr>
            <a:normAutofit/>
          </a:bodyPr>
          <a:lstStyle/>
          <a:p>
            <a:r>
              <a:rPr kumimoji="1" lang="ja-JP" altLang="en-US"/>
              <a:t>先行研究：</a:t>
            </a:r>
            <a:r>
              <a:rPr kumimoji="1" lang="en-US" altLang="ja-JP" dirty="0" err="1"/>
              <a:t>SGmonitor</a:t>
            </a:r>
            <a:r>
              <a:rPr lang="en-US" altLang="ja-JP" dirty="0"/>
              <a:t> </a:t>
            </a:r>
            <a:r>
              <a:rPr lang="en-US" altLang="ja-JP" sz="2800" dirty="0"/>
              <a:t>[Nakano et al.’21]</a:t>
            </a:r>
            <a:endParaRPr kumimoji="1" lang="ja-JP" altLang="en-US"/>
          </a:p>
        </p:txBody>
      </p:sp>
      <p:sp>
        <p:nvSpPr>
          <p:cNvPr id="3" name="コンテンツ プレースホルダー 2">
            <a:extLst>
              <a:ext uri="{FF2B5EF4-FFF2-40B4-BE49-F238E27FC236}">
                <a16:creationId xmlns:a16="http://schemas.microsoft.com/office/drawing/2014/main" id="{7F37B613-7867-0244-8FC9-532C51017FED}"/>
              </a:ext>
            </a:extLst>
          </p:cNvPr>
          <p:cNvSpPr>
            <a:spLocks noGrp="1"/>
          </p:cNvSpPr>
          <p:nvPr>
            <p:ph idx="1"/>
          </p:nvPr>
        </p:nvSpPr>
        <p:spPr/>
        <p:txBody>
          <a:bodyPr/>
          <a:lstStyle/>
          <a:p>
            <a:r>
              <a:rPr lang="en" altLang="ja-JP" dirty="0"/>
              <a:t>CPU</a:t>
            </a:r>
            <a:r>
              <a:rPr lang="ja-JP" altLang="en-US"/>
              <a:t>のセキュリティ機構の</a:t>
            </a:r>
            <a:r>
              <a:rPr lang="en" altLang="ja-JP" dirty="0"/>
              <a:t>Intel SGX</a:t>
            </a:r>
            <a:r>
              <a:rPr lang="ja-JP" altLang="en-US"/>
              <a:t>を用いて安全な</a:t>
            </a:r>
            <a:r>
              <a:rPr lang="en" altLang="ja-JP" dirty="0"/>
              <a:t>IDS</a:t>
            </a:r>
            <a:r>
              <a:rPr lang="ja-JP" altLang="en-US"/>
              <a:t>オフロードを実現</a:t>
            </a:r>
          </a:p>
          <a:p>
            <a:pPr lvl="1"/>
            <a:r>
              <a:rPr lang="ja-JP" altLang="en-US"/>
              <a:t>保護領域（エンクレイヴ）内で</a:t>
            </a:r>
            <a:r>
              <a:rPr lang="en" altLang="ja-JP" dirty="0"/>
              <a:t>IDS</a:t>
            </a:r>
            <a:r>
              <a:rPr lang="ja-JP" altLang="en-US"/>
              <a:t>を安全に実行</a:t>
            </a:r>
            <a:endParaRPr lang="en-US" altLang="ja-JP" dirty="0"/>
          </a:p>
          <a:p>
            <a:pPr lvl="2"/>
            <a:r>
              <a:rPr lang="ja-JP" altLang="en-US"/>
              <a:t>実行ファイルの電子署名の検査、メモリの整合性検査・暗号化</a:t>
            </a:r>
            <a:endParaRPr lang="en-US" altLang="ja-JP" dirty="0"/>
          </a:p>
          <a:p>
            <a:pPr lvl="1"/>
            <a:r>
              <a:rPr lang="ja-JP" altLang="en-US"/>
              <a:t>エンクレイヴ内から</a:t>
            </a:r>
            <a:r>
              <a:rPr lang="en-US" altLang="ja-JP" dirty="0"/>
              <a:t>VM</a:t>
            </a:r>
            <a:r>
              <a:rPr lang="ja-JP" altLang="en-US"/>
              <a:t>のメモリ上の</a:t>
            </a:r>
            <a:r>
              <a:rPr lang="en-US" altLang="ja-JP" dirty="0"/>
              <a:t>OS</a:t>
            </a:r>
            <a:r>
              <a:rPr lang="ja-JP" altLang="en-US"/>
              <a:t>データを取得</a:t>
            </a:r>
            <a:endParaRPr lang="en-US" altLang="ja-JP" dirty="0"/>
          </a:p>
          <a:p>
            <a:pPr lvl="2"/>
            <a:r>
              <a:rPr lang="en-US" altLang="ja-JP" dirty="0"/>
              <a:t>VM</a:t>
            </a:r>
            <a:r>
              <a:rPr lang="ja-JP" altLang="en-US"/>
              <a:t>の下で動くハイパーバイザ経由で安全に取得</a:t>
            </a:r>
            <a:endParaRPr lang="en-US" altLang="ja-JP" dirty="0"/>
          </a:p>
        </p:txBody>
      </p:sp>
      <p:sp>
        <p:nvSpPr>
          <p:cNvPr id="4" name="スライド番号プレースホルダー 3">
            <a:extLst>
              <a:ext uri="{FF2B5EF4-FFF2-40B4-BE49-F238E27FC236}">
                <a16:creationId xmlns:a16="http://schemas.microsoft.com/office/drawing/2014/main" id="{FC72BF87-F09E-0E46-8730-38B8CF812E92}"/>
              </a:ext>
            </a:extLst>
          </p:cNvPr>
          <p:cNvSpPr>
            <a:spLocks noGrp="1"/>
          </p:cNvSpPr>
          <p:nvPr>
            <p:ph type="sldNum" sz="quarter" idx="12"/>
          </p:nvPr>
        </p:nvSpPr>
        <p:spPr/>
        <p:txBody>
          <a:bodyPr/>
          <a:lstStyle/>
          <a:p>
            <a:fld id="{1B3C2CAD-F0FE-4B52-A2C2-A2F757827D48}" type="slidenum">
              <a:rPr kumimoji="1" lang="ja-JP" altLang="en-US" smtClean="0"/>
              <a:t>4</a:t>
            </a:fld>
            <a:endParaRPr kumimoji="1" lang="ja-JP" altLang="en-US"/>
          </a:p>
        </p:txBody>
      </p:sp>
      <p:pic>
        <p:nvPicPr>
          <p:cNvPr id="5" name="図 21" descr="物体 が含まれている画像&#10;&#10;自動的に生成された説明">
            <a:extLst>
              <a:ext uri="{FF2B5EF4-FFF2-40B4-BE49-F238E27FC236}">
                <a16:creationId xmlns:a16="http://schemas.microsoft.com/office/drawing/2014/main" id="{6E8A624C-8131-DC47-AA90-0146C5E1D4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516980" y="3989070"/>
            <a:ext cx="7158037" cy="2732407"/>
          </a:xfrm>
          <a:prstGeom prst="rect">
            <a:avLst/>
          </a:prstGeom>
        </p:spPr>
      </p:pic>
      <p:sp>
        <p:nvSpPr>
          <p:cNvPr id="7" name="四角形: 角を丸くする 14">
            <a:extLst>
              <a:ext uri="{FF2B5EF4-FFF2-40B4-BE49-F238E27FC236}">
                <a16:creationId xmlns:a16="http://schemas.microsoft.com/office/drawing/2014/main" id="{AB99A1D9-6C1B-7E4E-BE72-FF71FE504758}"/>
              </a:ext>
            </a:extLst>
          </p:cNvPr>
          <p:cNvSpPr/>
          <p:nvPr/>
        </p:nvSpPr>
        <p:spPr>
          <a:xfrm>
            <a:off x="3581400" y="6103620"/>
            <a:ext cx="5029199" cy="505313"/>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正方形/長方形 27">
            <a:extLst>
              <a:ext uri="{FF2B5EF4-FFF2-40B4-BE49-F238E27FC236}">
                <a16:creationId xmlns:a16="http://schemas.microsoft.com/office/drawing/2014/main" id="{708C47E6-DEC3-6948-82C6-EDAB0F62018E}"/>
              </a:ext>
            </a:extLst>
          </p:cNvPr>
          <p:cNvSpPr/>
          <p:nvPr/>
        </p:nvSpPr>
        <p:spPr>
          <a:xfrm>
            <a:off x="3581400" y="4380650"/>
            <a:ext cx="2014230" cy="1166012"/>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正方形/長方形 25">
            <a:extLst>
              <a:ext uri="{FF2B5EF4-FFF2-40B4-BE49-F238E27FC236}">
                <a16:creationId xmlns:a16="http://schemas.microsoft.com/office/drawing/2014/main" id="{B125B796-BC3E-8649-A2D0-996871E3071A}"/>
              </a:ext>
            </a:extLst>
          </p:cNvPr>
          <p:cNvSpPr/>
          <p:nvPr/>
        </p:nvSpPr>
        <p:spPr>
          <a:xfrm>
            <a:off x="6970721" y="4167269"/>
            <a:ext cx="1639878" cy="1620960"/>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0" name="四角形: 角を丸くする 26">
            <a:extLst>
              <a:ext uri="{FF2B5EF4-FFF2-40B4-BE49-F238E27FC236}">
                <a16:creationId xmlns:a16="http://schemas.microsoft.com/office/drawing/2014/main" id="{46E16EAC-4C37-E041-83C1-FB01FDD98DF9}"/>
              </a:ext>
            </a:extLst>
          </p:cNvPr>
          <p:cNvSpPr/>
          <p:nvPr/>
        </p:nvSpPr>
        <p:spPr>
          <a:xfrm>
            <a:off x="7117343" y="5299335"/>
            <a:ext cx="1346634" cy="354066"/>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1" name="コネクタ: カギ線 8">
            <a:extLst>
              <a:ext uri="{FF2B5EF4-FFF2-40B4-BE49-F238E27FC236}">
                <a16:creationId xmlns:a16="http://schemas.microsoft.com/office/drawing/2014/main" id="{2B9ED702-BD9F-F24C-80A6-3F213CC88404}"/>
              </a:ext>
            </a:extLst>
          </p:cNvPr>
          <p:cNvCxnSpPr>
            <a:cxnSpLocks/>
            <a:stCxn id="10" idx="2"/>
            <a:endCxn id="12" idx="4"/>
          </p:cNvCxnSpPr>
          <p:nvPr/>
        </p:nvCxnSpPr>
        <p:spPr>
          <a:xfrm rot="5400000" flipH="1">
            <a:off x="6025714" y="3888456"/>
            <a:ext cx="310437" cy="3219455"/>
          </a:xfrm>
          <a:prstGeom prst="bentConnector3">
            <a:avLst>
              <a:gd name="adj1" fmla="val -22442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2" name="楕円 13">
            <a:extLst>
              <a:ext uri="{FF2B5EF4-FFF2-40B4-BE49-F238E27FC236}">
                <a16:creationId xmlns:a16="http://schemas.microsoft.com/office/drawing/2014/main" id="{900658B8-77CD-EC4B-868D-473966B4169C}"/>
              </a:ext>
            </a:extLst>
          </p:cNvPr>
          <p:cNvSpPr/>
          <p:nvPr/>
        </p:nvSpPr>
        <p:spPr>
          <a:xfrm>
            <a:off x="4059433" y="4823024"/>
            <a:ext cx="1023544" cy="519940"/>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3" name="TextBox 13">
            <a:extLst>
              <a:ext uri="{FF2B5EF4-FFF2-40B4-BE49-F238E27FC236}">
                <a16:creationId xmlns:a16="http://schemas.microsoft.com/office/drawing/2014/main" id="{9E78FD80-2B9D-8645-AB4A-96D2CC54A7A8}"/>
              </a:ext>
            </a:extLst>
          </p:cNvPr>
          <p:cNvSpPr txBox="1"/>
          <p:nvPr/>
        </p:nvSpPr>
        <p:spPr>
          <a:xfrm>
            <a:off x="2756286" y="5653401"/>
            <a:ext cx="1814919" cy="400110"/>
          </a:xfrm>
          <a:prstGeom prst="rect">
            <a:avLst/>
          </a:prstGeom>
          <a:noFill/>
        </p:spPr>
        <p:txBody>
          <a:bodyPr wrap="none" rtlCol="0">
            <a:spAutoFit/>
          </a:bodyPr>
          <a:lstStyle/>
          <a:p>
            <a:pPr algn="ctr"/>
            <a:r>
              <a:rPr lang="en-US" sz="2000" dirty="0">
                <a:latin typeface="游ゴシック Medium" panose="020B0500000000000000" pitchFamily="50" charset="-128"/>
                <a:ea typeface="游ゴシック Medium" panose="020B0500000000000000" pitchFamily="50" charset="-128"/>
              </a:rPr>
              <a:t>OS</a:t>
            </a:r>
            <a:r>
              <a:rPr lang="ja-JP" altLang="en-US" sz="2000">
                <a:latin typeface="游ゴシック Medium" panose="020B0500000000000000" pitchFamily="50" charset="-128"/>
                <a:ea typeface="游ゴシック Medium" panose="020B0500000000000000" pitchFamily="50" charset="-128"/>
              </a:rPr>
              <a:t>データ取得</a:t>
            </a:r>
            <a:endParaRPr lang="en-US" sz="2000" dirty="0">
              <a:latin typeface="游ゴシック Medium" panose="020B0500000000000000" pitchFamily="50" charset="-128"/>
              <a:ea typeface="游ゴシック Medium" panose="020B0500000000000000" pitchFamily="50" charset="-128"/>
            </a:endParaRPr>
          </a:p>
        </p:txBody>
      </p:sp>
      <p:sp>
        <p:nvSpPr>
          <p:cNvPr id="22" name="TextBox 13">
            <a:extLst>
              <a:ext uri="{FF2B5EF4-FFF2-40B4-BE49-F238E27FC236}">
                <a16:creationId xmlns:a16="http://schemas.microsoft.com/office/drawing/2014/main" id="{5C3F3A05-6476-C343-9A1F-9576BAD745A2}"/>
              </a:ext>
            </a:extLst>
          </p:cNvPr>
          <p:cNvSpPr txBox="1"/>
          <p:nvPr/>
        </p:nvSpPr>
        <p:spPr>
          <a:xfrm>
            <a:off x="5105984" y="6156221"/>
            <a:ext cx="1980029" cy="400110"/>
          </a:xfrm>
          <a:prstGeom prst="rect">
            <a:avLst/>
          </a:prstGeom>
          <a:solidFill>
            <a:schemeClr val="accent4">
              <a:lumMod val="60000"/>
              <a:lumOff val="40000"/>
            </a:schemeClr>
          </a:solidFill>
        </p:spPr>
        <p:txBody>
          <a:bodyPr wrap="none" rtlCol="0">
            <a:spAutoFit/>
          </a:bodyPr>
          <a:lstStyle/>
          <a:p>
            <a:pPr algn="ctr"/>
            <a:r>
              <a:rPr lang="ja-JP" altLang="en-US" sz="2000">
                <a:latin typeface="游ゴシック Medium" panose="020B0500000000000000" pitchFamily="50" charset="-128"/>
                <a:ea typeface="游ゴシック Medium" panose="020B0500000000000000" pitchFamily="50" charset="-128"/>
              </a:rPr>
              <a:t>ハイパーバイザ</a:t>
            </a:r>
            <a:endParaRPr lang="en-US" sz="2000" dirty="0">
              <a:latin typeface="游ゴシック Medium" panose="020B0500000000000000" pitchFamily="50" charset="-128"/>
              <a:ea typeface="游ゴシック Medium" panose="020B0500000000000000" pitchFamily="50" charset="-128"/>
            </a:endParaRPr>
          </a:p>
        </p:txBody>
      </p:sp>
      <p:sp>
        <p:nvSpPr>
          <p:cNvPr id="14" name="四角形: 角を丸くする 26">
            <a:extLst>
              <a:ext uri="{FF2B5EF4-FFF2-40B4-BE49-F238E27FC236}">
                <a16:creationId xmlns:a16="http://schemas.microsoft.com/office/drawing/2014/main" id="{DCFE01F2-29FC-C34C-8B20-F32F4E9FD301}"/>
              </a:ext>
            </a:extLst>
          </p:cNvPr>
          <p:cNvSpPr/>
          <p:nvPr/>
        </p:nvSpPr>
        <p:spPr>
          <a:xfrm>
            <a:off x="7117343" y="4823024"/>
            <a:ext cx="1346634" cy="354066"/>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778466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462820-35EE-B947-9086-CABB658C140F}"/>
              </a:ext>
            </a:extLst>
          </p:cNvPr>
          <p:cNvSpPr>
            <a:spLocks noGrp="1"/>
          </p:cNvSpPr>
          <p:nvPr>
            <p:ph type="title"/>
          </p:nvPr>
        </p:nvSpPr>
        <p:spPr/>
        <p:txBody>
          <a:bodyPr/>
          <a:lstStyle/>
          <a:p>
            <a:r>
              <a:rPr kumimoji="1" lang="en-US" altLang="ja-JP" dirty="0"/>
              <a:t>IDS</a:t>
            </a:r>
            <a:r>
              <a:rPr kumimoji="1" lang="ja-JP" altLang="en-US"/>
              <a:t>の開発が困難</a:t>
            </a:r>
          </a:p>
        </p:txBody>
      </p:sp>
      <p:sp>
        <p:nvSpPr>
          <p:cNvPr id="3" name="コンテンツ プレースホルダー 2">
            <a:extLst>
              <a:ext uri="{FF2B5EF4-FFF2-40B4-BE49-F238E27FC236}">
                <a16:creationId xmlns:a16="http://schemas.microsoft.com/office/drawing/2014/main" id="{A1634C8C-BFE1-E340-885D-78B82984C846}"/>
              </a:ext>
            </a:extLst>
          </p:cNvPr>
          <p:cNvSpPr>
            <a:spLocks noGrp="1"/>
          </p:cNvSpPr>
          <p:nvPr>
            <p:ph idx="1"/>
          </p:nvPr>
        </p:nvSpPr>
        <p:spPr/>
        <p:txBody>
          <a:bodyPr>
            <a:normAutofit/>
          </a:bodyPr>
          <a:lstStyle/>
          <a:p>
            <a:r>
              <a:rPr lang="en-US" altLang="ja-JP" dirty="0"/>
              <a:t>SGmonitor</a:t>
            </a:r>
            <a:r>
              <a:rPr lang="ja-JP" altLang="en-US"/>
              <a:t>で動作する</a:t>
            </a:r>
            <a:r>
              <a:rPr lang="en-US" altLang="ja-JP" dirty="0"/>
              <a:t>IDS</a:t>
            </a:r>
            <a:r>
              <a:rPr lang="ja-JP" altLang="en-US"/>
              <a:t>を開発するのは容易ではない</a:t>
            </a:r>
            <a:endParaRPr lang="en" altLang="ja-JP" dirty="0"/>
          </a:p>
          <a:p>
            <a:pPr lvl="1"/>
            <a:r>
              <a:rPr lang="en" altLang="ja-JP" dirty="0"/>
              <a:t>OS</a:t>
            </a:r>
            <a:r>
              <a:rPr lang="ja-JP" altLang="en-US"/>
              <a:t>カーネルレベルのプログラミングが必要</a:t>
            </a:r>
          </a:p>
          <a:p>
            <a:pPr lvl="2"/>
            <a:r>
              <a:rPr lang="en-US" altLang="ja-JP" dirty="0"/>
              <a:t>VM</a:t>
            </a:r>
            <a:r>
              <a:rPr lang="ja-JP" altLang="en-US"/>
              <a:t>内の</a:t>
            </a:r>
            <a:r>
              <a:rPr lang="en" altLang="ja-JP" dirty="0"/>
              <a:t>OS</a:t>
            </a:r>
            <a:r>
              <a:rPr lang="ja-JP" altLang="en-US"/>
              <a:t>のデータ構造を解析して監視を行う</a:t>
            </a:r>
          </a:p>
          <a:p>
            <a:pPr lvl="2"/>
            <a:r>
              <a:rPr lang="en" altLang="ja-JP" dirty="0"/>
              <a:t>OS</a:t>
            </a:r>
            <a:r>
              <a:rPr lang="ja-JP" altLang="en-US"/>
              <a:t>のバージョンの影響を大きく受ける</a:t>
            </a:r>
            <a:endParaRPr lang="en-US" altLang="ja-JP" dirty="0"/>
          </a:p>
          <a:p>
            <a:pPr lvl="1"/>
            <a:r>
              <a:rPr lang="en" altLang="ja-JP" dirty="0"/>
              <a:t>SGX</a:t>
            </a:r>
            <a:r>
              <a:rPr lang="ja-JP" altLang="en-US"/>
              <a:t>専用ライブラリを用いる必要</a:t>
            </a:r>
          </a:p>
          <a:p>
            <a:r>
              <a:rPr lang="en-US" altLang="ja-JP" dirty="0"/>
              <a:t>OS</a:t>
            </a:r>
            <a:r>
              <a:rPr lang="ja-JP" altLang="en-US"/>
              <a:t>上で動作する既存の</a:t>
            </a:r>
            <a:r>
              <a:rPr lang="en-US" altLang="ja-JP" dirty="0"/>
              <a:t>IDS</a:t>
            </a:r>
            <a:r>
              <a:rPr lang="ja-JP" altLang="en-US"/>
              <a:t>を使えるようにしたい</a:t>
            </a:r>
            <a:endParaRPr lang="en-US" altLang="ja-JP" dirty="0"/>
          </a:p>
          <a:p>
            <a:pPr lvl="1"/>
            <a:r>
              <a:rPr lang="ja-JP" altLang="en-US"/>
              <a:t>新規開発する際も既存の</a:t>
            </a:r>
            <a:r>
              <a:rPr lang="en-US" altLang="ja-JP" dirty="0"/>
              <a:t>IDS</a:t>
            </a:r>
            <a:r>
              <a:rPr lang="ja-JP" altLang="en-US"/>
              <a:t>と同じように開発できるようにしたい</a:t>
            </a:r>
          </a:p>
        </p:txBody>
      </p:sp>
      <p:sp>
        <p:nvSpPr>
          <p:cNvPr id="4" name="スライド番号プレースホルダー 3">
            <a:extLst>
              <a:ext uri="{FF2B5EF4-FFF2-40B4-BE49-F238E27FC236}">
                <a16:creationId xmlns:a16="http://schemas.microsoft.com/office/drawing/2014/main" id="{B47EC3D1-0B79-AF4F-8621-BA5E45F9A0F7}"/>
              </a:ext>
            </a:extLst>
          </p:cNvPr>
          <p:cNvSpPr>
            <a:spLocks noGrp="1"/>
          </p:cNvSpPr>
          <p:nvPr>
            <p:ph type="sldNum" sz="quarter" idx="12"/>
          </p:nvPr>
        </p:nvSpPr>
        <p:spPr/>
        <p:txBody>
          <a:bodyPr/>
          <a:lstStyle/>
          <a:p>
            <a:fld id="{1B3C2CAD-F0FE-4B52-A2C2-A2F757827D48}" type="slidenum">
              <a:rPr kumimoji="1" lang="ja-JP" altLang="en-US" smtClean="0"/>
              <a:t>5</a:t>
            </a:fld>
            <a:endParaRPr kumimoji="1" lang="ja-JP" altLang="en-US"/>
          </a:p>
        </p:txBody>
      </p:sp>
      <p:sp>
        <p:nvSpPr>
          <p:cNvPr id="5" name="正方形/長方形 27">
            <a:extLst>
              <a:ext uri="{FF2B5EF4-FFF2-40B4-BE49-F238E27FC236}">
                <a16:creationId xmlns:a16="http://schemas.microsoft.com/office/drawing/2014/main" id="{B5C714EB-C26F-E34C-9195-D01B4C570AF1}"/>
              </a:ext>
            </a:extLst>
          </p:cNvPr>
          <p:cNvSpPr/>
          <p:nvPr/>
        </p:nvSpPr>
        <p:spPr>
          <a:xfrm>
            <a:off x="2368722" y="4583876"/>
            <a:ext cx="2988724" cy="1908996"/>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正方形/長方形 5">
            <a:extLst>
              <a:ext uri="{FF2B5EF4-FFF2-40B4-BE49-F238E27FC236}">
                <a16:creationId xmlns:a16="http://schemas.microsoft.com/office/drawing/2014/main" id="{F18D4A81-3B24-F040-AD67-99837BF33047}"/>
              </a:ext>
            </a:extLst>
          </p:cNvPr>
          <p:cNvSpPr/>
          <p:nvPr/>
        </p:nvSpPr>
        <p:spPr>
          <a:xfrm>
            <a:off x="7263885" y="4583876"/>
            <a:ext cx="1684608" cy="1772476"/>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四角形: 角を丸くする 26">
            <a:extLst>
              <a:ext uri="{FF2B5EF4-FFF2-40B4-BE49-F238E27FC236}">
                <a16:creationId xmlns:a16="http://schemas.microsoft.com/office/drawing/2014/main" id="{1CDF3B8D-9400-EF40-B315-5A25FD4A942C}"/>
              </a:ext>
            </a:extLst>
          </p:cNvPr>
          <p:cNvSpPr/>
          <p:nvPr/>
        </p:nvSpPr>
        <p:spPr>
          <a:xfrm>
            <a:off x="7432872" y="5764364"/>
            <a:ext cx="1346634" cy="354066"/>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楕円 13">
            <a:extLst>
              <a:ext uri="{FF2B5EF4-FFF2-40B4-BE49-F238E27FC236}">
                <a16:creationId xmlns:a16="http://schemas.microsoft.com/office/drawing/2014/main" id="{E67A041D-8689-8544-B84D-434E35757F03}"/>
              </a:ext>
            </a:extLst>
          </p:cNvPr>
          <p:cNvSpPr/>
          <p:nvPr/>
        </p:nvSpPr>
        <p:spPr>
          <a:xfrm>
            <a:off x="3374423" y="5105599"/>
            <a:ext cx="1023544" cy="519940"/>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1" name="四角形: 角を丸くする 26">
            <a:extLst>
              <a:ext uri="{FF2B5EF4-FFF2-40B4-BE49-F238E27FC236}">
                <a16:creationId xmlns:a16="http://schemas.microsoft.com/office/drawing/2014/main" id="{59244DC9-870C-9146-88C3-86F081D22362}"/>
              </a:ext>
            </a:extLst>
          </p:cNvPr>
          <p:cNvSpPr/>
          <p:nvPr/>
        </p:nvSpPr>
        <p:spPr>
          <a:xfrm>
            <a:off x="7432872" y="5275738"/>
            <a:ext cx="1346634" cy="354066"/>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2" name="四角形: 角を丸くする 26">
            <a:extLst>
              <a:ext uri="{FF2B5EF4-FFF2-40B4-BE49-F238E27FC236}">
                <a16:creationId xmlns:a16="http://schemas.microsoft.com/office/drawing/2014/main" id="{426F2FB4-6754-F442-9E20-67DE3DC3539C}"/>
              </a:ext>
            </a:extLst>
          </p:cNvPr>
          <p:cNvSpPr/>
          <p:nvPr/>
        </p:nvSpPr>
        <p:spPr>
          <a:xfrm>
            <a:off x="2644002" y="5845490"/>
            <a:ext cx="2516893" cy="400527"/>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SGX</a:t>
            </a:r>
            <a:r>
              <a:rPr lang="ja-JP" altLang="en-US" sz="2000">
                <a:solidFill>
                  <a:schemeClr val="tx1"/>
                </a:solidFill>
                <a:latin typeface="游ゴシック Medium" panose="020B0500000000000000" pitchFamily="50" charset="-128"/>
                <a:ea typeface="游ゴシック Medium" panose="020B0500000000000000" pitchFamily="50" charset="-128"/>
              </a:rPr>
              <a:t>専用ライブラリ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7" name="直線矢印コネクタ 16">
            <a:extLst>
              <a:ext uri="{FF2B5EF4-FFF2-40B4-BE49-F238E27FC236}">
                <a16:creationId xmlns:a16="http://schemas.microsoft.com/office/drawing/2014/main" id="{D21DEF53-4C4F-1744-A138-A899BEC5F133}"/>
              </a:ext>
            </a:extLst>
          </p:cNvPr>
          <p:cNvCxnSpPr>
            <a:cxnSpLocks/>
            <a:stCxn id="7" idx="1"/>
            <a:endCxn id="8" idx="6"/>
          </p:cNvCxnSpPr>
          <p:nvPr/>
        </p:nvCxnSpPr>
        <p:spPr>
          <a:xfrm flipH="1" flipV="1">
            <a:off x="4397967" y="5365569"/>
            <a:ext cx="3034905" cy="575828"/>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1" name="TextBox 13">
            <a:extLst>
              <a:ext uri="{FF2B5EF4-FFF2-40B4-BE49-F238E27FC236}">
                <a16:creationId xmlns:a16="http://schemas.microsoft.com/office/drawing/2014/main" id="{F193F263-82A3-F54F-9595-0431617DE3E1}"/>
              </a:ext>
            </a:extLst>
          </p:cNvPr>
          <p:cNvSpPr txBox="1"/>
          <p:nvPr/>
        </p:nvSpPr>
        <p:spPr>
          <a:xfrm>
            <a:off x="4463268" y="4918659"/>
            <a:ext cx="697627" cy="400110"/>
          </a:xfrm>
          <a:prstGeom prst="rect">
            <a:avLst/>
          </a:prstGeom>
          <a:noFill/>
        </p:spPr>
        <p:txBody>
          <a:bodyPr wrap="none" rtlCol="0">
            <a:spAutoFit/>
          </a:bodyPr>
          <a:lstStyle/>
          <a:p>
            <a:pPr algn="ctr"/>
            <a:r>
              <a:rPr lang="ja-JP" altLang="en-US" sz="2000" dirty="0">
                <a:latin typeface="游ゴシック Medium" panose="020B0500000000000000" pitchFamily="50" charset="-128"/>
                <a:ea typeface="游ゴシック Medium" panose="020B0500000000000000" pitchFamily="50" charset="-128"/>
              </a:rPr>
              <a:t>解析</a:t>
            </a:r>
            <a:endParaRPr lang="en-US" sz="2000" dirty="0">
              <a:latin typeface="游ゴシック Medium" panose="020B0500000000000000" pitchFamily="50" charset="-128"/>
              <a:ea typeface="游ゴシック Medium" panose="020B0500000000000000" pitchFamily="50" charset="-128"/>
            </a:endParaRPr>
          </a:p>
        </p:txBody>
      </p:sp>
      <p:sp>
        <p:nvSpPr>
          <p:cNvPr id="22" name="TextBox 13">
            <a:extLst>
              <a:ext uri="{FF2B5EF4-FFF2-40B4-BE49-F238E27FC236}">
                <a16:creationId xmlns:a16="http://schemas.microsoft.com/office/drawing/2014/main" id="{B2691F27-C1EF-1544-BBDF-C946A0FBBAF1}"/>
              </a:ext>
            </a:extLst>
          </p:cNvPr>
          <p:cNvSpPr txBox="1"/>
          <p:nvPr/>
        </p:nvSpPr>
        <p:spPr>
          <a:xfrm>
            <a:off x="5421511" y="4964826"/>
            <a:ext cx="1723549" cy="707886"/>
          </a:xfrm>
          <a:prstGeom prst="rect">
            <a:avLst/>
          </a:prstGeom>
          <a:noFill/>
        </p:spPr>
        <p:txBody>
          <a:bodyPr wrap="none" rtlCol="0">
            <a:spAutoFit/>
          </a:bodyPr>
          <a:lstStyle/>
          <a:p>
            <a:pPr algn="ctr"/>
            <a:r>
              <a:rPr lang="ja-JP" altLang="en-US" sz="2000" dirty="0">
                <a:latin typeface="游ゴシック Medium" panose="020B0500000000000000" pitchFamily="50" charset="-128"/>
                <a:ea typeface="游ゴシック Medium" panose="020B0500000000000000" pitchFamily="50" charset="-128"/>
              </a:rPr>
              <a:t>メモリデータ</a:t>
            </a:r>
            <a:endParaRPr lang="en-US" altLang="ja-JP" sz="2000" dirty="0">
              <a:latin typeface="游ゴシック Medium" panose="020B0500000000000000" pitchFamily="50" charset="-128"/>
              <a:ea typeface="游ゴシック Medium" panose="020B0500000000000000" pitchFamily="50" charset="-128"/>
            </a:endParaRPr>
          </a:p>
          <a:p>
            <a:pPr algn="ctr"/>
            <a:r>
              <a:rPr lang="ja-JP" altLang="en-US" sz="2000" dirty="0">
                <a:latin typeface="游ゴシック Medium" panose="020B0500000000000000" pitchFamily="50" charset="-128"/>
                <a:ea typeface="游ゴシック Medium" panose="020B0500000000000000" pitchFamily="50" charset="-128"/>
              </a:rPr>
              <a:t>取得</a:t>
            </a:r>
            <a:endParaRPr lang="en-US" sz="2000" dirty="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916322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852E90-10D5-FD44-8D2C-BB06DCDE8B29}"/>
              </a:ext>
            </a:extLst>
          </p:cNvPr>
          <p:cNvSpPr>
            <a:spLocks noGrp="1"/>
          </p:cNvSpPr>
          <p:nvPr>
            <p:ph type="title"/>
          </p:nvPr>
        </p:nvSpPr>
        <p:spPr/>
        <p:txBody>
          <a:bodyPr/>
          <a:lstStyle/>
          <a:p>
            <a:r>
              <a:rPr kumimoji="1" lang="ja-JP" altLang="en-US"/>
              <a:t>提案：</a:t>
            </a:r>
            <a:r>
              <a:rPr kumimoji="1" lang="en-US" altLang="ja-JP" dirty="0"/>
              <a:t>SCwatcher</a:t>
            </a:r>
            <a:endParaRPr kumimoji="1" lang="ja-JP" altLang="en-US"/>
          </a:p>
        </p:txBody>
      </p:sp>
      <p:sp>
        <p:nvSpPr>
          <p:cNvPr id="3" name="コンテンツ プレースホルダー 2">
            <a:extLst>
              <a:ext uri="{FF2B5EF4-FFF2-40B4-BE49-F238E27FC236}">
                <a16:creationId xmlns:a16="http://schemas.microsoft.com/office/drawing/2014/main" id="{98703460-8732-C74D-8765-55DBFA2CF7C5}"/>
              </a:ext>
            </a:extLst>
          </p:cNvPr>
          <p:cNvSpPr>
            <a:spLocks noGrp="1"/>
          </p:cNvSpPr>
          <p:nvPr>
            <p:ph idx="1"/>
          </p:nvPr>
        </p:nvSpPr>
        <p:spPr/>
        <p:txBody>
          <a:bodyPr>
            <a:normAutofit/>
          </a:bodyPr>
          <a:lstStyle/>
          <a:p>
            <a:r>
              <a:rPr lang="ja-JP" altLang="en-US"/>
              <a:t>既存の</a:t>
            </a:r>
            <a:r>
              <a:rPr lang="en" altLang="ja-JP" dirty="0"/>
              <a:t>IDS</a:t>
            </a:r>
            <a:r>
              <a:rPr lang="ja-JP" altLang="en-US"/>
              <a:t>をエンクレイヴ内にオフロードして安全に実行</a:t>
            </a:r>
          </a:p>
          <a:p>
            <a:pPr lvl="1"/>
            <a:r>
              <a:rPr lang="en" altLang="ja-JP" dirty="0"/>
              <a:t>SGX</a:t>
            </a:r>
            <a:r>
              <a:rPr lang="ja-JP" altLang="en-US"/>
              <a:t>向け実行環境を用いて</a:t>
            </a:r>
            <a:r>
              <a:rPr lang="en" altLang="ja-JP" dirty="0"/>
              <a:t>IDS</a:t>
            </a:r>
            <a:r>
              <a:rPr lang="ja-JP" altLang="en-US"/>
              <a:t>に</a:t>
            </a:r>
            <a:r>
              <a:rPr lang="en" altLang="ja-JP" dirty="0"/>
              <a:t>OS</a:t>
            </a:r>
            <a:r>
              <a:rPr lang="ja-JP" altLang="en-US"/>
              <a:t>の標準インタフェースを提供</a:t>
            </a:r>
            <a:endParaRPr lang="en-US" altLang="ja-JP" dirty="0"/>
          </a:p>
          <a:p>
            <a:pPr lvl="2"/>
            <a:r>
              <a:rPr lang="ja-JP" altLang="en-US"/>
              <a:t>標準</a:t>
            </a:r>
            <a:r>
              <a:rPr lang="en-US" altLang="ja-JP" dirty="0"/>
              <a:t>C</a:t>
            </a:r>
            <a:r>
              <a:rPr lang="ja-JP" altLang="en-US"/>
              <a:t>ライブラリやシステムコールなど</a:t>
            </a:r>
            <a:endParaRPr lang="en-US" altLang="ja-JP" dirty="0"/>
          </a:p>
          <a:p>
            <a:pPr lvl="1"/>
            <a:r>
              <a:rPr lang="en" altLang="ja-JP" dirty="0"/>
              <a:t>IDS</a:t>
            </a:r>
            <a:r>
              <a:rPr lang="ja-JP" altLang="en-US"/>
              <a:t>に</a:t>
            </a:r>
            <a:r>
              <a:rPr lang="en" altLang="ja-JP" dirty="0"/>
              <a:t>VM</a:t>
            </a:r>
            <a:r>
              <a:rPr lang="ja-JP" altLang="en-US"/>
              <a:t>監視用の</a:t>
            </a:r>
            <a:r>
              <a:rPr lang="en" altLang="ja-JP" dirty="0"/>
              <a:t>proc</a:t>
            </a:r>
            <a:r>
              <a:rPr lang="ja-JP" altLang="en-US"/>
              <a:t>ファイルシステムを提供</a:t>
            </a:r>
            <a:endParaRPr lang="en-US" altLang="ja-JP" dirty="0"/>
          </a:p>
          <a:p>
            <a:pPr lvl="2"/>
            <a:r>
              <a:rPr lang="ja-JP" altLang="en-US"/>
              <a:t>システム情報を取得するためのインタフェース</a:t>
            </a:r>
            <a:endParaRPr lang="en-US" altLang="ja-JP" dirty="0"/>
          </a:p>
          <a:p>
            <a:pPr lvl="2"/>
            <a:r>
              <a:rPr lang="en-US" altLang="ja-JP" dirty="0"/>
              <a:t>IDS</a:t>
            </a:r>
            <a:r>
              <a:rPr lang="ja-JP" altLang="en-US"/>
              <a:t>の多くが監視に必要な情報を取得するために標準的に利用</a:t>
            </a:r>
            <a:endParaRPr lang="en-US" altLang="ja-JP" dirty="0"/>
          </a:p>
          <a:p>
            <a:pPr lvl="2"/>
            <a:r>
              <a:rPr lang="en" altLang="ja-JP" dirty="0"/>
              <a:t>OS</a:t>
            </a:r>
            <a:r>
              <a:rPr lang="ja-JP" altLang="en-US"/>
              <a:t>の実装の詳細やバージョンの違いを隠蔽</a:t>
            </a:r>
          </a:p>
        </p:txBody>
      </p:sp>
      <p:sp>
        <p:nvSpPr>
          <p:cNvPr id="4" name="スライド番号プレースホルダー 3">
            <a:extLst>
              <a:ext uri="{FF2B5EF4-FFF2-40B4-BE49-F238E27FC236}">
                <a16:creationId xmlns:a16="http://schemas.microsoft.com/office/drawing/2014/main" id="{65D44E59-2FF9-BE40-87C7-0A06FD2376E0}"/>
              </a:ext>
            </a:extLst>
          </p:cNvPr>
          <p:cNvSpPr>
            <a:spLocks noGrp="1"/>
          </p:cNvSpPr>
          <p:nvPr>
            <p:ph type="sldNum" sz="quarter" idx="12"/>
          </p:nvPr>
        </p:nvSpPr>
        <p:spPr/>
        <p:txBody>
          <a:bodyPr/>
          <a:lstStyle/>
          <a:p>
            <a:fld id="{1B3C2CAD-F0FE-4B52-A2C2-A2F757827D48}" type="slidenum">
              <a:rPr kumimoji="1" lang="ja-JP" altLang="en-US" smtClean="0"/>
              <a:t>6</a:t>
            </a:fld>
            <a:endParaRPr kumimoji="1" lang="ja-JP" altLang="en-US"/>
          </a:p>
        </p:txBody>
      </p:sp>
      <p:sp>
        <p:nvSpPr>
          <p:cNvPr id="7" name="正方形/長方形 27">
            <a:extLst>
              <a:ext uri="{FF2B5EF4-FFF2-40B4-BE49-F238E27FC236}">
                <a16:creationId xmlns:a16="http://schemas.microsoft.com/office/drawing/2014/main" id="{B0B82F66-0FF2-2A45-AFD8-7EEE75CB12CE}"/>
              </a:ext>
            </a:extLst>
          </p:cNvPr>
          <p:cNvSpPr/>
          <p:nvPr/>
        </p:nvSpPr>
        <p:spPr>
          <a:xfrm>
            <a:off x="2705940" y="4486894"/>
            <a:ext cx="3467558" cy="1779764"/>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8" name="正方形/長方形 29">
            <a:extLst>
              <a:ext uri="{FF2B5EF4-FFF2-40B4-BE49-F238E27FC236}">
                <a16:creationId xmlns:a16="http://schemas.microsoft.com/office/drawing/2014/main" id="{051E7DBD-842D-6A4C-8694-A8AC8118B99E}"/>
              </a:ext>
            </a:extLst>
          </p:cNvPr>
          <p:cNvSpPr/>
          <p:nvPr/>
        </p:nvSpPr>
        <p:spPr>
          <a:xfrm>
            <a:off x="4151791" y="4938347"/>
            <a:ext cx="1843782" cy="708809"/>
          </a:xfrm>
          <a:prstGeom prst="rect">
            <a:avLst/>
          </a:prstGeom>
          <a:solidFill>
            <a:srgbClr val="A3A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9" name="楕円 13">
            <a:extLst>
              <a:ext uri="{FF2B5EF4-FFF2-40B4-BE49-F238E27FC236}">
                <a16:creationId xmlns:a16="http://schemas.microsoft.com/office/drawing/2014/main" id="{86682791-1D7A-0442-9778-70BE482567F5}"/>
              </a:ext>
            </a:extLst>
          </p:cNvPr>
          <p:cNvSpPr/>
          <p:nvPr/>
        </p:nvSpPr>
        <p:spPr>
          <a:xfrm>
            <a:off x="2884535" y="5071633"/>
            <a:ext cx="872181"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0" name="正方形/長方形 9">
            <a:extLst>
              <a:ext uri="{FF2B5EF4-FFF2-40B4-BE49-F238E27FC236}">
                <a16:creationId xmlns:a16="http://schemas.microsoft.com/office/drawing/2014/main" id="{5FED849E-C73D-4F4E-8747-B3F4DE5B79CB}"/>
              </a:ext>
            </a:extLst>
          </p:cNvPr>
          <p:cNvSpPr/>
          <p:nvPr/>
        </p:nvSpPr>
        <p:spPr>
          <a:xfrm>
            <a:off x="7070811" y="4486893"/>
            <a:ext cx="1692837" cy="1779765"/>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1" name="Straight Arrow Connector 4">
            <a:extLst>
              <a:ext uri="{FF2B5EF4-FFF2-40B4-BE49-F238E27FC236}">
                <a16:creationId xmlns:a16="http://schemas.microsoft.com/office/drawing/2014/main" id="{BE53D4AF-AA56-4A47-8EC3-1F24682F33FA}"/>
              </a:ext>
            </a:extLst>
          </p:cNvPr>
          <p:cNvCxnSpPr>
            <a:cxnSpLocks/>
            <a:stCxn id="9" idx="6"/>
            <a:endCxn id="8" idx="1"/>
          </p:cNvCxnSpPr>
          <p:nvPr/>
        </p:nvCxnSpPr>
        <p:spPr>
          <a:xfrm>
            <a:off x="3756716" y="5288922"/>
            <a:ext cx="395075" cy="3830"/>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4" name="四角形: 角を丸くする 26">
            <a:extLst>
              <a:ext uri="{FF2B5EF4-FFF2-40B4-BE49-F238E27FC236}">
                <a16:creationId xmlns:a16="http://schemas.microsoft.com/office/drawing/2014/main" id="{FE47BD06-D2E0-6F4F-AE23-D3625A8E6E8D}"/>
              </a:ext>
            </a:extLst>
          </p:cNvPr>
          <p:cNvSpPr/>
          <p:nvPr/>
        </p:nvSpPr>
        <p:spPr>
          <a:xfrm>
            <a:off x="2884535" y="5774512"/>
            <a:ext cx="3110365" cy="400527"/>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SGX</a:t>
            </a:r>
            <a:r>
              <a:rPr lang="ja-JP" altLang="en-US" sz="2000">
                <a:solidFill>
                  <a:schemeClr val="tx1"/>
                </a:solidFill>
                <a:latin typeface="游ゴシック Medium" panose="020B0500000000000000" pitchFamily="50" charset="-128"/>
                <a:ea typeface="游ゴシック Medium" panose="020B0500000000000000" pitchFamily="50" charset="-128"/>
              </a:rPr>
              <a:t>向け実行環境</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5" name="四角形: 角を丸くする 26">
            <a:extLst>
              <a:ext uri="{FF2B5EF4-FFF2-40B4-BE49-F238E27FC236}">
                <a16:creationId xmlns:a16="http://schemas.microsoft.com/office/drawing/2014/main" id="{C7689D25-9B74-EC4F-A5FE-C4AD7882F667}"/>
              </a:ext>
            </a:extLst>
          </p:cNvPr>
          <p:cNvSpPr/>
          <p:nvPr/>
        </p:nvSpPr>
        <p:spPr>
          <a:xfrm>
            <a:off x="7255968" y="5711975"/>
            <a:ext cx="1322521" cy="400527"/>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8" name="Straight Arrow Connector 4">
            <a:extLst>
              <a:ext uri="{FF2B5EF4-FFF2-40B4-BE49-F238E27FC236}">
                <a16:creationId xmlns:a16="http://schemas.microsoft.com/office/drawing/2014/main" id="{A0C89CC6-7D14-314F-B4E2-E773C98835C0}"/>
              </a:ext>
            </a:extLst>
          </p:cNvPr>
          <p:cNvCxnSpPr>
            <a:cxnSpLocks/>
            <a:stCxn id="15" idx="1"/>
            <a:endCxn id="8" idx="3"/>
          </p:cNvCxnSpPr>
          <p:nvPr/>
        </p:nvCxnSpPr>
        <p:spPr>
          <a:xfrm flipH="1" flipV="1">
            <a:off x="5995573" y="5292752"/>
            <a:ext cx="1260395" cy="619487"/>
          </a:xfrm>
          <a:prstGeom prst="straightConnector1">
            <a:avLst/>
          </a:prstGeom>
          <a:ln w="2857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3" name="四角形: 角を丸くする 26">
            <a:extLst>
              <a:ext uri="{FF2B5EF4-FFF2-40B4-BE49-F238E27FC236}">
                <a16:creationId xmlns:a16="http://schemas.microsoft.com/office/drawing/2014/main" id="{9E2FFE42-F612-D545-9921-E5FF78F62BE6}"/>
              </a:ext>
            </a:extLst>
          </p:cNvPr>
          <p:cNvSpPr/>
          <p:nvPr/>
        </p:nvSpPr>
        <p:spPr>
          <a:xfrm>
            <a:off x="7255968" y="5221035"/>
            <a:ext cx="1346634" cy="354066"/>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82933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235585-A5CD-EF48-84E1-F618B1270B9A}"/>
              </a:ext>
            </a:extLst>
          </p:cNvPr>
          <p:cNvSpPr>
            <a:spLocks noGrp="1"/>
          </p:cNvSpPr>
          <p:nvPr>
            <p:ph type="title"/>
          </p:nvPr>
        </p:nvSpPr>
        <p:spPr/>
        <p:txBody>
          <a:bodyPr/>
          <a:lstStyle/>
          <a:p>
            <a:r>
              <a:rPr kumimoji="1" lang="en-US" altLang="ja-JP" dirty="0"/>
              <a:t>SGX</a:t>
            </a:r>
            <a:r>
              <a:rPr lang="ja-JP" altLang="en-US"/>
              <a:t>向け実行環境のトレードオフ</a:t>
            </a:r>
            <a:endParaRPr kumimoji="1" lang="ja-JP" altLang="en-US"/>
          </a:p>
        </p:txBody>
      </p:sp>
      <p:sp>
        <p:nvSpPr>
          <p:cNvPr id="3" name="コンテンツ プレースホルダー 2">
            <a:extLst>
              <a:ext uri="{FF2B5EF4-FFF2-40B4-BE49-F238E27FC236}">
                <a16:creationId xmlns:a16="http://schemas.microsoft.com/office/drawing/2014/main" id="{76504209-1991-2B49-867F-51B547E953CA}"/>
              </a:ext>
            </a:extLst>
          </p:cNvPr>
          <p:cNvSpPr>
            <a:spLocks noGrp="1"/>
          </p:cNvSpPr>
          <p:nvPr>
            <p:ph idx="1"/>
          </p:nvPr>
        </p:nvSpPr>
        <p:spPr/>
        <p:txBody>
          <a:bodyPr/>
          <a:lstStyle/>
          <a:p>
            <a:r>
              <a:rPr kumimoji="1" lang="ja-JP" altLang="en-US"/>
              <a:t>エンクレイヴ内で既存のプログラムを実行するための実行環境</a:t>
            </a:r>
            <a:endParaRPr kumimoji="1" lang="en-US" altLang="ja-JP" dirty="0"/>
          </a:p>
          <a:p>
            <a:pPr lvl="1"/>
            <a:r>
              <a:rPr lang="ja-JP" altLang="en-US"/>
              <a:t>エンクレイヴ内のライブラリとエンクレイヴ外のランタイムからなる</a:t>
            </a:r>
            <a:endParaRPr lang="en-US" altLang="ja-JP" dirty="0"/>
          </a:p>
          <a:p>
            <a:pPr lvl="1"/>
            <a:r>
              <a:rPr lang="ja-JP" altLang="en-US"/>
              <a:t>必要に応じてランタイム経由で</a:t>
            </a:r>
            <a:r>
              <a:rPr lang="en-US" altLang="ja-JP" dirty="0"/>
              <a:t>OS</a:t>
            </a:r>
            <a:r>
              <a:rPr lang="ja-JP" altLang="en-US"/>
              <a:t>の機能を呼び出す</a:t>
            </a:r>
            <a:endParaRPr lang="en-US" altLang="ja-JP" dirty="0"/>
          </a:p>
          <a:p>
            <a:r>
              <a:rPr lang="ja-JP" altLang="en-US"/>
              <a:t>様々な実行環境があるがそれぞれトレードオフが存在する</a:t>
            </a:r>
            <a:endParaRPr lang="en-US" altLang="ja-JP" dirty="0"/>
          </a:p>
          <a:p>
            <a:pPr lvl="1"/>
            <a:r>
              <a:rPr lang="ja-JP" altLang="en-US"/>
              <a:t>本研究では</a:t>
            </a:r>
            <a:r>
              <a:rPr lang="en-US" altLang="ja-JP" dirty="0"/>
              <a:t>SCONE </a:t>
            </a:r>
            <a:r>
              <a:rPr lang="en-US" altLang="ja-JP" sz="2000" dirty="0"/>
              <a:t>[</a:t>
            </a:r>
            <a:r>
              <a:rPr lang="en-US" altLang="ja-JP" sz="2000" dirty="0" err="1"/>
              <a:t>Arnautov</a:t>
            </a:r>
            <a:r>
              <a:rPr lang="en-US" altLang="ja-JP" sz="2000" dirty="0"/>
              <a:t> et al.’16]</a:t>
            </a:r>
            <a:r>
              <a:rPr lang="ja-JP" altLang="en-US"/>
              <a:t>と</a:t>
            </a:r>
            <a:r>
              <a:rPr lang="en-US" altLang="ja-JP" dirty="0"/>
              <a:t>Occlum </a:t>
            </a:r>
            <a:r>
              <a:rPr lang="en-US" altLang="ja-JP" sz="2000" dirty="0"/>
              <a:t>[Shen et al.’20]</a:t>
            </a:r>
            <a:r>
              <a:rPr lang="ja-JP" altLang="en-US"/>
              <a:t>を用いた</a:t>
            </a:r>
            <a:endParaRPr lang="en-US" altLang="ja-JP" dirty="0"/>
          </a:p>
        </p:txBody>
      </p:sp>
      <p:sp>
        <p:nvSpPr>
          <p:cNvPr id="4" name="スライド番号プレースホルダー 3">
            <a:extLst>
              <a:ext uri="{FF2B5EF4-FFF2-40B4-BE49-F238E27FC236}">
                <a16:creationId xmlns:a16="http://schemas.microsoft.com/office/drawing/2014/main" id="{9B34E36F-31EF-C246-A552-3CE085EACED4}"/>
              </a:ext>
            </a:extLst>
          </p:cNvPr>
          <p:cNvSpPr>
            <a:spLocks noGrp="1"/>
          </p:cNvSpPr>
          <p:nvPr>
            <p:ph type="sldNum" sz="quarter" idx="12"/>
          </p:nvPr>
        </p:nvSpPr>
        <p:spPr/>
        <p:txBody>
          <a:bodyPr/>
          <a:lstStyle/>
          <a:p>
            <a:fld id="{1B3C2CAD-F0FE-4B52-A2C2-A2F757827D48}" type="slidenum">
              <a:rPr kumimoji="1" lang="ja-JP" altLang="en-US" smtClean="0"/>
              <a:t>7</a:t>
            </a:fld>
            <a:endParaRPr kumimoji="1" lang="ja-JP" altLang="en-US"/>
          </a:p>
        </p:txBody>
      </p:sp>
      <p:sp>
        <p:nvSpPr>
          <p:cNvPr id="5" name="正方形/長方形 27">
            <a:extLst>
              <a:ext uri="{FF2B5EF4-FFF2-40B4-BE49-F238E27FC236}">
                <a16:creationId xmlns:a16="http://schemas.microsoft.com/office/drawing/2014/main" id="{4AFABD03-8147-B64B-8A42-EA2D770858C1}"/>
              </a:ext>
            </a:extLst>
          </p:cNvPr>
          <p:cNvSpPr/>
          <p:nvPr/>
        </p:nvSpPr>
        <p:spPr>
          <a:xfrm>
            <a:off x="612228" y="3812943"/>
            <a:ext cx="4409137" cy="1091268"/>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楕円 13">
            <a:extLst>
              <a:ext uri="{FF2B5EF4-FFF2-40B4-BE49-F238E27FC236}">
                <a16:creationId xmlns:a16="http://schemas.microsoft.com/office/drawing/2014/main" id="{C9877A67-C9F8-4F4F-94F7-C4F22C0B0995}"/>
              </a:ext>
            </a:extLst>
          </p:cNvPr>
          <p:cNvSpPr/>
          <p:nvPr/>
        </p:nvSpPr>
        <p:spPr>
          <a:xfrm>
            <a:off x="760932" y="4257120"/>
            <a:ext cx="872181"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四角形: 角を丸くする 30">
            <a:extLst>
              <a:ext uri="{FF2B5EF4-FFF2-40B4-BE49-F238E27FC236}">
                <a16:creationId xmlns:a16="http://schemas.microsoft.com/office/drawing/2014/main" id="{98B16D64-78DE-934E-91CA-F212F92A76C7}"/>
              </a:ext>
            </a:extLst>
          </p:cNvPr>
          <p:cNvSpPr/>
          <p:nvPr/>
        </p:nvSpPr>
        <p:spPr>
          <a:xfrm>
            <a:off x="3124084" y="4207305"/>
            <a:ext cx="1745337" cy="534208"/>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8" name="直線矢印コネクタ 7">
            <a:extLst>
              <a:ext uri="{FF2B5EF4-FFF2-40B4-BE49-F238E27FC236}">
                <a16:creationId xmlns:a16="http://schemas.microsoft.com/office/drawing/2014/main" id="{79EAF57F-87D1-0048-9FF9-A859AAB46D00}"/>
              </a:ext>
            </a:extLst>
          </p:cNvPr>
          <p:cNvCxnSpPr>
            <a:cxnSpLocks/>
            <a:stCxn id="6" idx="6"/>
            <a:endCxn id="7" idx="1"/>
          </p:cNvCxnSpPr>
          <p:nvPr/>
        </p:nvCxnSpPr>
        <p:spPr>
          <a:xfrm>
            <a:off x="1633113" y="4474409"/>
            <a:ext cx="1490971" cy="0"/>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9" name="TextBox 13">
            <a:extLst>
              <a:ext uri="{FF2B5EF4-FFF2-40B4-BE49-F238E27FC236}">
                <a16:creationId xmlns:a16="http://schemas.microsoft.com/office/drawing/2014/main" id="{401136EA-E5D0-B446-8D53-146D45F46848}"/>
              </a:ext>
            </a:extLst>
          </p:cNvPr>
          <p:cNvSpPr txBox="1"/>
          <p:nvPr/>
        </p:nvSpPr>
        <p:spPr>
          <a:xfrm>
            <a:off x="1617245" y="4504101"/>
            <a:ext cx="1491624" cy="400110"/>
          </a:xfrm>
          <a:prstGeom prst="rect">
            <a:avLst/>
          </a:prstGeom>
          <a:noFill/>
        </p:spPr>
        <p:txBody>
          <a:bodyPr wrap="square" rtlCol="0">
            <a:spAutoFit/>
          </a:bodyPr>
          <a:lstStyle/>
          <a:p>
            <a:pPr algn="ctr"/>
            <a:r>
              <a:rPr lang="en-US" sz="2000" dirty="0">
                <a:latin typeface="游ゴシック Medium" panose="020B0500000000000000" pitchFamily="50" charset="-128"/>
                <a:ea typeface="游ゴシック Medium" panose="020B0500000000000000" pitchFamily="50" charset="-128"/>
              </a:rPr>
              <a:t>write</a:t>
            </a:r>
            <a:r>
              <a:rPr lang="ja-JP" altLang="en-US" sz="2000">
                <a:latin typeface="游ゴシック Medium" panose="020B0500000000000000" pitchFamily="50" charset="-128"/>
                <a:ea typeface="游ゴシック Medium" panose="020B0500000000000000" pitchFamily="50" charset="-128"/>
              </a:rPr>
              <a:t>関数</a:t>
            </a:r>
            <a:endParaRPr lang="en-US" sz="2000" dirty="0">
              <a:latin typeface="游ゴシック Medium" panose="020B0500000000000000" pitchFamily="50" charset="-128"/>
              <a:ea typeface="游ゴシック Medium" panose="020B0500000000000000" pitchFamily="50" charset="-128"/>
            </a:endParaRPr>
          </a:p>
        </p:txBody>
      </p:sp>
      <p:cxnSp>
        <p:nvCxnSpPr>
          <p:cNvPr id="10" name="直線矢印コネクタ 9">
            <a:extLst>
              <a:ext uri="{FF2B5EF4-FFF2-40B4-BE49-F238E27FC236}">
                <a16:creationId xmlns:a16="http://schemas.microsoft.com/office/drawing/2014/main" id="{7F7A41B0-AE2C-4B4A-AC17-B473D6FFAEF4}"/>
              </a:ext>
            </a:extLst>
          </p:cNvPr>
          <p:cNvCxnSpPr>
            <a:cxnSpLocks/>
            <a:stCxn id="20" idx="2"/>
          </p:cNvCxnSpPr>
          <p:nvPr/>
        </p:nvCxnSpPr>
        <p:spPr>
          <a:xfrm>
            <a:off x="3996753" y="5655708"/>
            <a:ext cx="0" cy="424506"/>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1" name="四角形: 角を丸くする 26">
            <a:extLst>
              <a:ext uri="{FF2B5EF4-FFF2-40B4-BE49-F238E27FC236}">
                <a16:creationId xmlns:a16="http://schemas.microsoft.com/office/drawing/2014/main" id="{631AC2C3-34C8-ED4A-96D4-A7915E082DC4}"/>
              </a:ext>
            </a:extLst>
          </p:cNvPr>
          <p:cNvSpPr/>
          <p:nvPr/>
        </p:nvSpPr>
        <p:spPr>
          <a:xfrm>
            <a:off x="612228" y="6080214"/>
            <a:ext cx="4409134" cy="434578"/>
          </a:xfrm>
          <a:prstGeom prst="roundRect">
            <a:avLst/>
          </a:prstGeom>
          <a:solidFill>
            <a:schemeClr val="accent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2" name="TextBox 13">
            <a:extLst>
              <a:ext uri="{FF2B5EF4-FFF2-40B4-BE49-F238E27FC236}">
                <a16:creationId xmlns:a16="http://schemas.microsoft.com/office/drawing/2014/main" id="{790DCD68-9E79-594E-940D-00E15AAFED35}"/>
              </a:ext>
            </a:extLst>
          </p:cNvPr>
          <p:cNvSpPr txBox="1"/>
          <p:nvPr/>
        </p:nvSpPr>
        <p:spPr>
          <a:xfrm>
            <a:off x="1612632" y="5698244"/>
            <a:ext cx="2345487" cy="400110"/>
          </a:xfrm>
          <a:prstGeom prst="rect">
            <a:avLst/>
          </a:prstGeom>
          <a:noFill/>
        </p:spPr>
        <p:txBody>
          <a:bodyPr wrap="square" rtlCol="0">
            <a:spAutoFit/>
          </a:bodyPr>
          <a:lstStyle/>
          <a:p>
            <a:pPr algn="ctr"/>
            <a:r>
              <a:rPr lang="ja-JP" altLang="en-US" sz="2000">
                <a:latin typeface="游ゴシック Medium" panose="020B0500000000000000" pitchFamily="50" charset="-128"/>
                <a:ea typeface="游ゴシック Medium" panose="020B0500000000000000" pitchFamily="50" charset="-128"/>
              </a:rPr>
              <a:t>ファイル書き込み</a:t>
            </a:r>
            <a:endParaRPr lang="en-US" altLang="ja-JP" sz="2000" dirty="0">
              <a:latin typeface="游ゴシック Medium" panose="020B0500000000000000" pitchFamily="50" charset="-128"/>
              <a:ea typeface="游ゴシック Medium" panose="020B0500000000000000" pitchFamily="50" charset="-128"/>
            </a:endParaRPr>
          </a:p>
        </p:txBody>
      </p:sp>
      <p:sp>
        <p:nvSpPr>
          <p:cNvPr id="20" name="四角形: 角を丸くする 30">
            <a:extLst>
              <a:ext uri="{FF2B5EF4-FFF2-40B4-BE49-F238E27FC236}">
                <a16:creationId xmlns:a16="http://schemas.microsoft.com/office/drawing/2014/main" id="{46F99A7D-E461-5847-BB55-A9A4C82F4644}"/>
              </a:ext>
            </a:extLst>
          </p:cNvPr>
          <p:cNvSpPr/>
          <p:nvPr/>
        </p:nvSpPr>
        <p:spPr>
          <a:xfrm>
            <a:off x="3124084" y="5121500"/>
            <a:ext cx="1745337" cy="534208"/>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7" name="直線矢印コネクタ 26">
            <a:extLst>
              <a:ext uri="{FF2B5EF4-FFF2-40B4-BE49-F238E27FC236}">
                <a16:creationId xmlns:a16="http://schemas.microsoft.com/office/drawing/2014/main" id="{9F7FC6F8-CEAC-0348-AB75-432AC60E9F6A}"/>
              </a:ext>
            </a:extLst>
          </p:cNvPr>
          <p:cNvCxnSpPr>
            <a:cxnSpLocks/>
            <a:stCxn id="7" idx="2"/>
            <a:endCxn id="20" idx="0"/>
          </p:cNvCxnSpPr>
          <p:nvPr/>
        </p:nvCxnSpPr>
        <p:spPr>
          <a:xfrm>
            <a:off x="3996753" y="4741513"/>
            <a:ext cx="0" cy="379987"/>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aphicFrame>
        <p:nvGraphicFramePr>
          <p:cNvPr id="21" name="Table 21">
            <a:extLst>
              <a:ext uri="{FF2B5EF4-FFF2-40B4-BE49-F238E27FC236}">
                <a16:creationId xmlns:a16="http://schemas.microsoft.com/office/drawing/2014/main" id="{1C59660C-0FC0-3746-ACB3-39F6D63DBF06}"/>
              </a:ext>
            </a:extLst>
          </p:cNvPr>
          <p:cNvGraphicFramePr>
            <a:graphicFrameLocks noGrp="1"/>
          </p:cNvGraphicFramePr>
          <p:nvPr>
            <p:extLst>
              <p:ext uri="{D42A27DB-BD31-4B8C-83A1-F6EECF244321}">
                <p14:modId xmlns:p14="http://schemas.microsoft.com/office/powerpoint/2010/main" val="4255811105"/>
              </p:ext>
            </p:extLst>
          </p:nvPr>
        </p:nvGraphicFramePr>
        <p:xfrm>
          <a:off x="5484951" y="3912729"/>
          <a:ext cx="6251298" cy="1925320"/>
        </p:xfrm>
        <a:graphic>
          <a:graphicData uri="http://schemas.openxmlformats.org/drawingml/2006/table">
            <a:tbl>
              <a:tblPr firstRow="1" bandRow="1">
                <a:tableStyleId>{93296810-A885-4BE3-A3E7-6D5BEEA58F35}</a:tableStyleId>
              </a:tblPr>
              <a:tblGrid>
                <a:gridCol w="2083766">
                  <a:extLst>
                    <a:ext uri="{9D8B030D-6E8A-4147-A177-3AD203B41FA5}">
                      <a16:colId xmlns:a16="http://schemas.microsoft.com/office/drawing/2014/main" val="3487960691"/>
                    </a:ext>
                  </a:extLst>
                </a:gridCol>
                <a:gridCol w="2083766">
                  <a:extLst>
                    <a:ext uri="{9D8B030D-6E8A-4147-A177-3AD203B41FA5}">
                      <a16:colId xmlns:a16="http://schemas.microsoft.com/office/drawing/2014/main" val="2647251493"/>
                    </a:ext>
                  </a:extLst>
                </a:gridCol>
                <a:gridCol w="2083766">
                  <a:extLst>
                    <a:ext uri="{9D8B030D-6E8A-4147-A177-3AD203B41FA5}">
                      <a16:colId xmlns:a16="http://schemas.microsoft.com/office/drawing/2014/main" val="3675955016"/>
                    </a:ext>
                  </a:extLst>
                </a:gridCol>
              </a:tblGrid>
              <a:tr h="370840">
                <a:tc>
                  <a:txBody>
                    <a:bodyPr/>
                    <a:lstStyle/>
                    <a:p>
                      <a:endParaRPr lang="en-JP"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JP" b="0" dirty="0">
                          <a:solidFill>
                            <a:schemeClr val="tx1"/>
                          </a:solidFill>
                          <a:latin typeface="+mn-ea"/>
                          <a:ea typeface="+mn-ea"/>
                        </a:rPr>
                        <a:t>SCONE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lang="en-JP" b="0" dirty="0">
                          <a:solidFill>
                            <a:schemeClr val="tx1"/>
                          </a:solidFill>
                          <a:latin typeface="+mn-ea"/>
                          <a:ea typeface="+mn-ea"/>
                        </a:rPr>
                        <a:t>Occlum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3271169361"/>
                  </a:ext>
                </a:extLst>
              </a:tr>
              <a:tr h="370840">
                <a:tc>
                  <a:txBody>
                    <a:bodyPr/>
                    <a:lstStyle/>
                    <a:p>
                      <a:pPr algn="ctr"/>
                      <a:r>
                        <a:rPr lang="en-JP" dirty="0">
                          <a:solidFill>
                            <a:schemeClr val="tx1"/>
                          </a:solidFill>
                          <a:latin typeface="+mn-ea"/>
                          <a:ea typeface="+mn-ea"/>
                        </a:rPr>
                        <a:t>ライブラリが提供する機能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JP" dirty="0">
                          <a:solidFill>
                            <a:schemeClr val="tx1"/>
                          </a:solidFill>
                          <a:latin typeface="+mn-ea"/>
                          <a:ea typeface="+mn-ea"/>
                        </a:rPr>
                        <a:t>標準Cライブラリ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JP" dirty="0">
                          <a:solidFill>
                            <a:schemeClr val="tx1"/>
                          </a:solidFill>
                          <a:latin typeface="+mn-ea"/>
                          <a:ea typeface="+mn-ea"/>
                        </a:rPr>
                        <a:t>標準Cライブラリ</a:t>
                      </a:r>
                    </a:p>
                    <a:p>
                      <a:pPr algn="ctr"/>
                      <a:r>
                        <a:rPr lang="en-JP" dirty="0">
                          <a:solidFill>
                            <a:schemeClr val="tx1"/>
                          </a:solidFill>
                          <a:latin typeface="+mn-ea"/>
                          <a:ea typeface="+mn-ea"/>
                        </a:rPr>
                        <a:t>ライブラリOS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2923858"/>
                  </a:ext>
                </a:extLst>
              </a:tr>
              <a:tr h="370840">
                <a:tc>
                  <a:txBody>
                    <a:bodyPr/>
                    <a:lstStyle/>
                    <a:p>
                      <a:pPr algn="ctr"/>
                      <a:r>
                        <a:rPr lang="en-JP" dirty="0">
                          <a:solidFill>
                            <a:schemeClr val="tx1"/>
                          </a:solidFill>
                          <a:latin typeface="+mn-ea"/>
                          <a:ea typeface="+mn-ea"/>
                        </a:rPr>
                        <a:t>エンクレイヴ内で実行可能な</a:t>
                      </a:r>
                      <a:br>
                        <a:rPr lang="en-JP" dirty="0">
                          <a:solidFill>
                            <a:schemeClr val="tx1"/>
                          </a:solidFill>
                          <a:latin typeface="+mn-ea"/>
                          <a:ea typeface="+mn-ea"/>
                        </a:rPr>
                      </a:br>
                      <a:r>
                        <a:rPr lang="en-JP" dirty="0">
                          <a:solidFill>
                            <a:schemeClr val="tx1"/>
                          </a:solidFill>
                          <a:latin typeface="+mn-ea"/>
                          <a:ea typeface="+mn-ea"/>
                        </a:rPr>
                        <a:t>プロセス数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JP" dirty="0">
                          <a:solidFill>
                            <a:schemeClr val="tx1"/>
                          </a:solidFill>
                          <a:latin typeface="+mn-ea"/>
                          <a:ea typeface="+mn-ea"/>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JP">
                          <a:solidFill>
                            <a:schemeClr val="tx1"/>
                          </a:solidFill>
                          <a:latin typeface="+mn-ea"/>
                          <a:ea typeface="+mn-ea"/>
                        </a:rPr>
                        <a:t>複数</a:t>
                      </a:r>
                      <a:endParaRPr lang="en-JP" strike="sngStrike"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3999161"/>
                  </a:ext>
                </a:extLst>
              </a:tr>
            </a:tbl>
          </a:graphicData>
        </a:graphic>
      </p:graphicFrame>
    </p:spTree>
    <p:extLst>
      <p:ext uri="{BB962C8B-B14F-4D97-AF65-F5344CB8AC3E}">
        <p14:creationId xmlns:p14="http://schemas.microsoft.com/office/powerpoint/2010/main" val="1570439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B69922-D6ED-FE48-9DFA-AFD1A07436D0}"/>
              </a:ext>
            </a:extLst>
          </p:cNvPr>
          <p:cNvSpPr>
            <a:spLocks noGrp="1"/>
          </p:cNvSpPr>
          <p:nvPr>
            <p:ph type="title"/>
          </p:nvPr>
        </p:nvSpPr>
        <p:spPr/>
        <p:txBody>
          <a:bodyPr/>
          <a:lstStyle/>
          <a:p>
            <a:r>
              <a:rPr lang="en-JP" altLang="ja-JP" dirty="0"/>
              <a:t>VM</a:t>
            </a:r>
            <a:r>
              <a:rPr lang="ja-JP" altLang="en-JP"/>
              <a:t>監視</a:t>
            </a:r>
            <a:r>
              <a:rPr lang="ja-JP" altLang="en-US"/>
              <a:t>用</a:t>
            </a:r>
            <a:r>
              <a:rPr lang="en-US" altLang="ja-JP" dirty="0"/>
              <a:t>proc</a:t>
            </a:r>
            <a:r>
              <a:rPr lang="ja-JP" altLang="en-US"/>
              <a:t>ファイルシステム</a:t>
            </a:r>
            <a:endParaRPr kumimoji="1" lang="ja-JP" altLang="en-US"/>
          </a:p>
        </p:txBody>
      </p:sp>
      <p:sp>
        <p:nvSpPr>
          <p:cNvPr id="3" name="コンテンツ プレースホルダー 2">
            <a:extLst>
              <a:ext uri="{FF2B5EF4-FFF2-40B4-BE49-F238E27FC236}">
                <a16:creationId xmlns:a16="http://schemas.microsoft.com/office/drawing/2014/main" id="{65C319C4-4C36-D143-A4D4-86CBEC9A06F3}"/>
              </a:ext>
            </a:extLst>
          </p:cNvPr>
          <p:cNvSpPr>
            <a:spLocks noGrp="1"/>
          </p:cNvSpPr>
          <p:nvPr>
            <p:ph idx="1"/>
          </p:nvPr>
        </p:nvSpPr>
        <p:spPr/>
        <p:txBody>
          <a:bodyPr/>
          <a:lstStyle/>
          <a:p>
            <a:r>
              <a:rPr lang="en-US" altLang="ja-JP" dirty="0"/>
              <a:t>VM</a:t>
            </a:r>
            <a:r>
              <a:rPr lang="ja-JP" altLang="en-US"/>
              <a:t>内のシステム情報を疑似ファイルとして</a:t>
            </a:r>
            <a:r>
              <a:rPr lang="en-US" altLang="ja-JP" dirty="0"/>
              <a:t>IDS</a:t>
            </a:r>
            <a:r>
              <a:rPr lang="ja-JP" altLang="en-US"/>
              <a:t>に提供</a:t>
            </a:r>
            <a:endParaRPr lang="en-US" altLang="ja-JP" dirty="0"/>
          </a:p>
          <a:p>
            <a:pPr lvl="1"/>
            <a:r>
              <a:rPr lang="ja-JP" altLang="en-US"/>
              <a:t>例：</a:t>
            </a:r>
            <a:r>
              <a:rPr lang="en-US" altLang="ja-JP" dirty="0"/>
              <a:t>/proc/</a:t>
            </a:r>
            <a:r>
              <a:rPr lang="ja-JP" altLang="en-US"/>
              <a:t>プロセス</a:t>
            </a:r>
            <a:r>
              <a:rPr lang="en-US" altLang="ja-JP" dirty="0"/>
              <a:t>ID/{stat, </a:t>
            </a:r>
            <a:r>
              <a:rPr lang="en-US" altLang="ja-JP" dirty="0" err="1"/>
              <a:t>cmdline</a:t>
            </a:r>
            <a:r>
              <a:rPr lang="en-US" altLang="ja-JP" dirty="0"/>
              <a:t>}</a:t>
            </a:r>
            <a:r>
              <a:rPr lang="ja-JP" altLang="en-JP"/>
              <a:t>（</a:t>
            </a:r>
            <a:r>
              <a:rPr lang="ja-JP" altLang="en-US"/>
              <a:t>プロセス情報</a:t>
            </a:r>
            <a:r>
              <a:rPr lang="ja-JP" altLang="en-JP"/>
              <a:t>）</a:t>
            </a:r>
            <a:endParaRPr lang="en-US" altLang="ja-JP" dirty="0"/>
          </a:p>
          <a:p>
            <a:pPr lvl="1"/>
            <a:r>
              <a:rPr lang="ja-JP" altLang="en-US"/>
              <a:t>例：</a:t>
            </a:r>
            <a:r>
              <a:rPr lang="en-US" altLang="ja-JP" dirty="0"/>
              <a:t>/proc/net/{</a:t>
            </a:r>
            <a:r>
              <a:rPr lang="en-US" altLang="ja-JP" dirty="0" err="1"/>
              <a:t>tcp</a:t>
            </a:r>
            <a:r>
              <a:rPr lang="en-US" altLang="ja-JP" dirty="0"/>
              <a:t>, </a:t>
            </a:r>
            <a:r>
              <a:rPr lang="en-US" altLang="ja-JP" dirty="0" err="1"/>
              <a:t>udp</a:t>
            </a:r>
            <a:r>
              <a:rPr lang="en-US" altLang="ja-JP" dirty="0"/>
              <a:t>}</a:t>
            </a:r>
            <a:r>
              <a:rPr lang="ja-JP" altLang="en-US"/>
              <a:t> （ネットワーク情報）</a:t>
            </a:r>
            <a:endParaRPr lang="en-US" altLang="ja-JP" dirty="0"/>
          </a:p>
          <a:p>
            <a:r>
              <a:rPr lang="ja-JP" altLang="en-US"/>
              <a:t>疑似ファイルのオープン時にファイルデータを作成</a:t>
            </a:r>
            <a:endParaRPr lang="en-US" altLang="ja-JP" dirty="0"/>
          </a:p>
          <a:p>
            <a:pPr lvl="1"/>
            <a:r>
              <a:rPr lang="ja-JP" altLang="en-US"/>
              <a:t>作成に必要な</a:t>
            </a:r>
            <a:r>
              <a:rPr lang="en-US" altLang="ja-JP" dirty="0"/>
              <a:t>VM</a:t>
            </a:r>
            <a:r>
              <a:rPr lang="ja-JP" altLang="en-US"/>
              <a:t>のメモリデータを取得し、</a:t>
            </a:r>
            <a:r>
              <a:rPr lang="en-US" altLang="ja-JP" dirty="0"/>
              <a:t>OS</a:t>
            </a:r>
            <a:r>
              <a:rPr lang="ja-JP" altLang="en-US"/>
              <a:t>のデータ構造を解析</a:t>
            </a:r>
            <a:endParaRPr lang="en-US" altLang="ja-JP" dirty="0"/>
          </a:p>
          <a:p>
            <a:pPr lvl="2"/>
            <a:r>
              <a:rPr lang="ja-JP" altLang="en-US"/>
              <a:t>メモリデータの取得方法は</a:t>
            </a:r>
            <a:r>
              <a:rPr lang="en-US" altLang="ja-JP" dirty="0"/>
              <a:t>SGX</a:t>
            </a:r>
            <a:r>
              <a:rPr lang="ja-JP" altLang="en-US"/>
              <a:t>向け実行環境ごとに異なる</a:t>
            </a:r>
            <a:endParaRPr lang="en-US" altLang="ja-JP" dirty="0"/>
          </a:p>
          <a:p>
            <a:pPr lvl="1"/>
            <a:r>
              <a:rPr lang="ja-JP" altLang="en-US"/>
              <a:t>リード時にそのファイルデータを返す</a:t>
            </a:r>
            <a:endParaRPr lang="en-US" altLang="ja-JP" dirty="0"/>
          </a:p>
        </p:txBody>
      </p:sp>
      <p:sp>
        <p:nvSpPr>
          <p:cNvPr id="4" name="スライド番号プレースホルダー 3">
            <a:extLst>
              <a:ext uri="{FF2B5EF4-FFF2-40B4-BE49-F238E27FC236}">
                <a16:creationId xmlns:a16="http://schemas.microsoft.com/office/drawing/2014/main" id="{D3362CD7-0213-FE47-A509-B775146B6E51}"/>
              </a:ext>
            </a:extLst>
          </p:cNvPr>
          <p:cNvSpPr>
            <a:spLocks noGrp="1"/>
          </p:cNvSpPr>
          <p:nvPr>
            <p:ph type="sldNum" sz="quarter" idx="12"/>
          </p:nvPr>
        </p:nvSpPr>
        <p:spPr/>
        <p:txBody>
          <a:bodyPr/>
          <a:lstStyle/>
          <a:p>
            <a:fld id="{1B3C2CAD-F0FE-4B52-A2C2-A2F757827D48}" type="slidenum">
              <a:rPr kumimoji="1" lang="ja-JP" altLang="en-US" smtClean="0"/>
              <a:t>8</a:t>
            </a:fld>
            <a:endParaRPr kumimoji="1" lang="ja-JP" altLang="en-US"/>
          </a:p>
        </p:txBody>
      </p:sp>
      <p:sp>
        <p:nvSpPr>
          <p:cNvPr id="6" name="正方形/長方形 27">
            <a:extLst>
              <a:ext uri="{FF2B5EF4-FFF2-40B4-BE49-F238E27FC236}">
                <a16:creationId xmlns:a16="http://schemas.microsoft.com/office/drawing/2014/main" id="{A16CE5E4-46B8-3A47-A9E6-26D205A3B820}"/>
              </a:ext>
            </a:extLst>
          </p:cNvPr>
          <p:cNvSpPr/>
          <p:nvPr/>
        </p:nvSpPr>
        <p:spPr>
          <a:xfrm>
            <a:off x="1470211" y="4749367"/>
            <a:ext cx="4826644" cy="1460793"/>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7" name="楕円 13">
            <a:extLst>
              <a:ext uri="{FF2B5EF4-FFF2-40B4-BE49-F238E27FC236}">
                <a16:creationId xmlns:a16="http://schemas.microsoft.com/office/drawing/2014/main" id="{57555EBD-3172-1B42-9F67-3BF9BC3D1BE6}"/>
              </a:ext>
            </a:extLst>
          </p:cNvPr>
          <p:cNvSpPr/>
          <p:nvPr/>
        </p:nvSpPr>
        <p:spPr>
          <a:xfrm>
            <a:off x="1662990" y="5342603"/>
            <a:ext cx="872181" cy="434578"/>
          </a:xfrm>
          <a:prstGeom prst="ellipse">
            <a:avLst/>
          </a:prstGeom>
          <a:solidFill>
            <a:schemeClr val="accent5">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2" name="直線矢印コネクタ 11">
            <a:extLst>
              <a:ext uri="{FF2B5EF4-FFF2-40B4-BE49-F238E27FC236}">
                <a16:creationId xmlns:a16="http://schemas.microsoft.com/office/drawing/2014/main" id="{5A2A1BDB-BDDD-7A4B-A712-BED68189F23F}"/>
              </a:ext>
            </a:extLst>
          </p:cNvPr>
          <p:cNvCxnSpPr>
            <a:cxnSpLocks/>
            <a:stCxn id="7" idx="6"/>
            <a:endCxn id="16" idx="1"/>
          </p:cNvCxnSpPr>
          <p:nvPr/>
        </p:nvCxnSpPr>
        <p:spPr>
          <a:xfrm flipV="1">
            <a:off x="2535171" y="5559708"/>
            <a:ext cx="1717047" cy="184"/>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3" name="正方形/長方形 8">
            <a:extLst>
              <a:ext uri="{FF2B5EF4-FFF2-40B4-BE49-F238E27FC236}">
                <a16:creationId xmlns:a16="http://schemas.microsoft.com/office/drawing/2014/main" id="{2B781372-DD82-D340-8433-CD3251DE32BC}"/>
              </a:ext>
            </a:extLst>
          </p:cNvPr>
          <p:cNvSpPr/>
          <p:nvPr/>
        </p:nvSpPr>
        <p:spPr>
          <a:xfrm>
            <a:off x="8422178" y="4625489"/>
            <a:ext cx="1639521" cy="1867383"/>
          </a:xfrm>
          <a:prstGeom prst="rect">
            <a:avLst/>
          </a:prstGeom>
          <a:solidFill>
            <a:schemeClr val="bg2"/>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監視対象</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四角形: 角を丸くする 26">
            <a:extLst>
              <a:ext uri="{FF2B5EF4-FFF2-40B4-BE49-F238E27FC236}">
                <a16:creationId xmlns:a16="http://schemas.microsoft.com/office/drawing/2014/main" id="{708CF0F7-41AC-0447-9B28-D54E3828AE80}"/>
              </a:ext>
            </a:extLst>
          </p:cNvPr>
          <p:cNvSpPr/>
          <p:nvPr/>
        </p:nvSpPr>
        <p:spPr>
          <a:xfrm>
            <a:off x="8550313" y="5953907"/>
            <a:ext cx="1383249" cy="337360"/>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6" name="正方形/長方形 29">
            <a:extLst>
              <a:ext uri="{FF2B5EF4-FFF2-40B4-BE49-F238E27FC236}">
                <a16:creationId xmlns:a16="http://schemas.microsoft.com/office/drawing/2014/main" id="{552696D1-0AFC-E24E-A5C5-204A7B70C4AB}"/>
              </a:ext>
            </a:extLst>
          </p:cNvPr>
          <p:cNvSpPr/>
          <p:nvPr/>
        </p:nvSpPr>
        <p:spPr>
          <a:xfrm>
            <a:off x="4252218" y="5205303"/>
            <a:ext cx="1843782" cy="708809"/>
          </a:xfrm>
          <a:prstGeom prst="rect">
            <a:avLst/>
          </a:prstGeom>
          <a:solidFill>
            <a:srgbClr val="A3A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cxnSp>
        <p:nvCxnSpPr>
          <p:cNvPr id="17" name="直線矢印コネクタ 16">
            <a:extLst>
              <a:ext uri="{FF2B5EF4-FFF2-40B4-BE49-F238E27FC236}">
                <a16:creationId xmlns:a16="http://schemas.microsoft.com/office/drawing/2014/main" id="{694D5CC2-46D1-B741-B661-7F529B40FE2B}"/>
              </a:ext>
            </a:extLst>
          </p:cNvPr>
          <p:cNvCxnSpPr>
            <a:cxnSpLocks/>
            <a:stCxn id="14" idx="1"/>
            <a:endCxn id="16" idx="3"/>
          </p:cNvCxnSpPr>
          <p:nvPr/>
        </p:nvCxnSpPr>
        <p:spPr>
          <a:xfrm flipH="1" flipV="1">
            <a:off x="6096000" y="5559708"/>
            <a:ext cx="2454313" cy="562879"/>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TextBox 13">
            <a:extLst>
              <a:ext uri="{FF2B5EF4-FFF2-40B4-BE49-F238E27FC236}">
                <a16:creationId xmlns:a16="http://schemas.microsoft.com/office/drawing/2014/main" id="{DECD7866-D345-FB4C-A87C-FA654772045D}"/>
              </a:ext>
            </a:extLst>
          </p:cNvPr>
          <p:cNvSpPr txBox="1"/>
          <p:nvPr/>
        </p:nvSpPr>
        <p:spPr>
          <a:xfrm>
            <a:off x="6380664" y="4789417"/>
            <a:ext cx="1996257" cy="1015663"/>
          </a:xfrm>
          <a:prstGeom prst="rect">
            <a:avLst/>
          </a:prstGeom>
          <a:noFill/>
        </p:spPr>
        <p:txBody>
          <a:bodyPr wrap="square" rtlCol="0">
            <a:spAutoFit/>
          </a:bodyPr>
          <a:lstStyle/>
          <a:p>
            <a:pPr algn="ctr"/>
            <a:r>
              <a:rPr lang="ja-JP" altLang="en-US" sz="2000">
                <a:latin typeface="游ゴシック Medium" panose="020B0500000000000000" pitchFamily="50" charset="-128"/>
                <a:ea typeface="游ゴシック Medium" panose="020B0500000000000000" pitchFamily="50" charset="-128"/>
              </a:rPr>
              <a:t>プロセス構造体</a:t>
            </a:r>
            <a:endParaRPr lang="en-US" altLang="ja-JP" sz="2000" dirty="0">
              <a:latin typeface="游ゴシック Medium" panose="020B0500000000000000" pitchFamily="50" charset="-128"/>
              <a:ea typeface="游ゴシック Medium" panose="020B0500000000000000" pitchFamily="50" charset="-128"/>
            </a:endParaRPr>
          </a:p>
          <a:p>
            <a:pPr algn="ctr"/>
            <a:r>
              <a:rPr lang="ja-JP" altLang="en-US" sz="2000">
                <a:latin typeface="游ゴシック Medium" panose="020B0500000000000000" pitchFamily="50" charset="-128"/>
                <a:ea typeface="游ゴシック Medium" panose="020B0500000000000000" pitchFamily="50" charset="-128"/>
              </a:rPr>
              <a:t>メモリ構造体</a:t>
            </a:r>
            <a:endParaRPr lang="en-US" altLang="ja-JP" sz="2000" dirty="0">
              <a:latin typeface="游ゴシック Medium" panose="020B0500000000000000" pitchFamily="50" charset="-128"/>
              <a:ea typeface="游ゴシック Medium" panose="020B0500000000000000" pitchFamily="50" charset="-128"/>
            </a:endParaRPr>
          </a:p>
          <a:p>
            <a:pPr algn="ctr"/>
            <a:r>
              <a:rPr lang="en-US" sz="2000" dirty="0">
                <a:latin typeface="游ゴシック Medium" panose="020B0500000000000000" pitchFamily="50" charset="-128"/>
                <a:ea typeface="游ゴシック Medium" panose="020B0500000000000000" pitchFamily="50" charset="-128"/>
              </a:rPr>
              <a:t>:</a:t>
            </a:r>
          </a:p>
        </p:txBody>
      </p:sp>
      <p:sp>
        <p:nvSpPr>
          <p:cNvPr id="20" name="TextBox 13">
            <a:extLst>
              <a:ext uri="{FF2B5EF4-FFF2-40B4-BE49-F238E27FC236}">
                <a16:creationId xmlns:a16="http://schemas.microsoft.com/office/drawing/2014/main" id="{9289F262-AF72-2844-B15E-1DC735467766}"/>
              </a:ext>
            </a:extLst>
          </p:cNvPr>
          <p:cNvSpPr txBox="1"/>
          <p:nvPr/>
        </p:nvSpPr>
        <p:spPr>
          <a:xfrm>
            <a:off x="2201248" y="5622647"/>
            <a:ext cx="2222111" cy="400110"/>
          </a:xfrm>
          <a:prstGeom prst="rect">
            <a:avLst/>
          </a:prstGeom>
          <a:noFill/>
        </p:spPr>
        <p:txBody>
          <a:bodyPr wrap="square" rtlCol="0">
            <a:spAutoFit/>
          </a:bodyPr>
          <a:lstStyle/>
          <a:p>
            <a:pPr algn="ctr"/>
            <a:r>
              <a:rPr lang="en-US" altLang="ja-JP" sz="2000" dirty="0">
                <a:latin typeface="游ゴシック Medium" panose="020B0500000000000000" pitchFamily="50" charset="-128"/>
                <a:ea typeface="游ゴシック Medium" panose="020B0500000000000000" pitchFamily="50" charset="-128"/>
              </a:rPr>
              <a:t>/proc/1/stat</a:t>
            </a:r>
            <a:endParaRPr lang="en-US" sz="2000" dirty="0">
              <a:latin typeface="游ゴシック Medium" panose="020B0500000000000000" pitchFamily="50" charset="-128"/>
              <a:ea typeface="游ゴシック Medium" panose="020B0500000000000000" pitchFamily="50" charset="-128"/>
            </a:endParaRPr>
          </a:p>
        </p:txBody>
      </p:sp>
      <p:sp>
        <p:nvSpPr>
          <p:cNvPr id="15" name="四角形: 角を丸くする 26">
            <a:extLst>
              <a:ext uri="{FF2B5EF4-FFF2-40B4-BE49-F238E27FC236}">
                <a16:creationId xmlns:a16="http://schemas.microsoft.com/office/drawing/2014/main" id="{20062201-1C16-D948-9528-56A7C95C9045}"/>
              </a:ext>
            </a:extLst>
          </p:cNvPr>
          <p:cNvSpPr/>
          <p:nvPr/>
        </p:nvSpPr>
        <p:spPr>
          <a:xfrm>
            <a:off x="8550313" y="5460703"/>
            <a:ext cx="1383249" cy="337360"/>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1457379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93D29B-1DDE-5D42-91ED-57E4248E01A4}"/>
              </a:ext>
            </a:extLst>
          </p:cNvPr>
          <p:cNvSpPr>
            <a:spLocks noGrp="1"/>
          </p:cNvSpPr>
          <p:nvPr>
            <p:ph type="title"/>
          </p:nvPr>
        </p:nvSpPr>
        <p:spPr/>
        <p:txBody>
          <a:bodyPr/>
          <a:lstStyle/>
          <a:p>
            <a:r>
              <a:rPr kumimoji="1" lang="ja-JP" altLang="en-US"/>
              <a:t>実装１：</a:t>
            </a:r>
            <a:r>
              <a:rPr kumimoji="1" lang="en-US" altLang="ja-JP" dirty="0"/>
              <a:t>Occlum</a:t>
            </a:r>
            <a:r>
              <a:rPr kumimoji="1" lang="ja-JP" altLang="en-US"/>
              <a:t>を用いた</a:t>
            </a:r>
            <a:r>
              <a:rPr kumimoji="1" lang="en-US" altLang="ja-JP" dirty="0"/>
              <a:t>SCwatcher</a:t>
            </a:r>
            <a:endParaRPr kumimoji="1" lang="ja-JP" altLang="en-US"/>
          </a:p>
        </p:txBody>
      </p:sp>
      <p:sp>
        <p:nvSpPr>
          <p:cNvPr id="3" name="コンテンツ プレースホルダー 2">
            <a:extLst>
              <a:ext uri="{FF2B5EF4-FFF2-40B4-BE49-F238E27FC236}">
                <a16:creationId xmlns:a16="http://schemas.microsoft.com/office/drawing/2014/main" id="{9E9506CD-7771-8341-A814-7BB5F53C5B87}"/>
              </a:ext>
            </a:extLst>
          </p:cNvPr>
          <p:cNvSpPr>
            <a:spLocks noGrp="1"/>
          </p:cNvSpPr>
          <p:nvPr>
            <p:ph idx="1"/>
          </p:nvPr>
        </p:nvSpPr>
        <p:spPr/>
        <p:txBody>
          <a:bodyPr/>
          <a:lstStyle/>
          <a:p>
            <a:r>
              <a:rPr kumimoji="1" lang="en-US" altLang="ja-JP" dirty="0"/>
              <a:t>Occlum</a:t>
            </a:r>
            <a:r>
              <a:rPr kumimoji="1" lang="ja-JP" altLang="en-US"/>
              <a:t>ライブラリに含まれる</a:t>
            </a:r>
            <a:r>
              <a:rPr kumimoji="1" lang="en-US" altLang="ja-JP" dirty="0"/>
              <a:t>proc</a:t>
            </a:r>
            <a:r>
              <a:rPr kumimoji="1" lang="ja-JP" altLang="en-US"/>
              <a:t>ファイルシステムを拡張</a:t>
            </a:r>
            <a:endParaRPr kumimoji="1" lang="en-US" altLang="ja-JP" dirty="0"/>
          </a:p>
          <a:p>
            <a:pPr lvl="1"/>
            <a:r>
              <a:rPr lang="en-US" altLang="ja-JP" dirty="0"/>
              <a:t>IDS</a:t>
            </a:r>
            <a:r>
              <a:rPr lang="ja-JP" altLang="en-US"/>
              <a:t>に</a:t>
            </a:r>
            <a:r>
              <a:rPr lang="en-US" altLang="ja-JP" dirty="0"/>
              <a:t>VM</a:t>
            </a:r>
            <a:r>
              <a:rPr lang="ja-JP" altLang="en-US"/>
              <a:t>監視用</a:t>
            </a:r>
            <a:r>
              <a:rPr lang="en-US" altLang="ja-JP" dirty="0"/>
              <a:t>proc</a:t>
            </a:r>
            <a:r>
              <a:rPr lang="ja-JP" altLang="en-US"/>
              <a:t>ファイルシステムとして提供</a:t>
            </a:r>
            <a:endParaRPr lang="en-US" altLang="ja-JP" dirty="0"/>
          </a:p>
          <a:p>
            <a:pPr lvl="1"/>
            <a:r>
              <a:rPr lang="en-US" altLang="ja-JP" dirty="0"/>
              <a:t>SGX</a:t>
            </a:r>
            <a:r>
              <a:rPr lang="ja-JP" altLang="en-US"/>
              <a:t>のインタフェースを用いて外部の</a:t>
            </a:r>
            <a:r>
              <a:rPr lang="en-US" altLang="ja-JP" dirty="0"/>
              <a:t>Occlum</a:t>
            </a:r>
            <a:r>
              <a:rPr lang="ja-JP" altLang="en-US"/>
              <a:t>ランタイムを呼び出し</a:t>
            </a:r>
            <a:endParaRPr lang="en-US" altLang="ja-JP" dirty="0"/>
          </a:p>
          <a:p>
            <a:r>
              <a:rPr lang="en-US" altLang="ja-JP" dirty="0"/>
              <a:t>Occlum</a:t>
            </a:r>
            <a:r>
              <a:rPr lang="ja-JP" altLang="en-US"/>
              <a:t>ランタイムを拡張してハイパーバイザ経由で</a:t>
            </a:r>
            <a:r>
              <a:rPr lang="en-US" altLang="ja-JP" dirty="0"/>
              <a:t>VM</a:t>
            </a:r>
            <a:r>
              <a:rPr lang="ja-JP" altLang="en-US"/>
              <a:t>のメモリデータを取得</a:t>
            </a:r>
            <a:endParaRPr lang="en-US" altLang="ja-JP" dirty="0"/>
          </a:p>
          <a:p>
            <a:pPr lvl="1"/>
            <a:r>
              <a:rPr lang="ja-JP" altLang="en-US"/>
              <a:t>ハイパーバイザ内でデータを暗号化し、エンクレイヴ内で復号</a:t>
            </a:r>
            <a:endParaRPr lang="en-US" altLang="ja-JP" dirty="0"/>
          </a:p>
        </p:txBody>
      </p:sp>
      <p:sp>
        <p:nvSpPr>
          <p:cNvPr id="4" name="スライド番号プレースホルダー 3">
            <a:extLst>
              <a:ext uri="{FF2B5EF4-FFF2-40B4-BE49-F238E27FC236}">
                <a16:creationId xmlns:a16="http://schemas.microsoft.com/office/drawing/2014/main" id="{C075BB29-1CC7-8148-A365-C55F5EF4E646}"/>
              </a:ext>
            </a:extLst>
          </p:cNvPr>
          <p:cNvSpPr>
            <a:spLocks noGrp="1"/>
          </p:cNvSpPr>
          <p:nvPr>
            <p:ph type="sldNum" sz="quarter" idx="12"/>
          </p:nvPr>
        </p:nvSpPr>
        <p:spPr/>
        <p:txBody>
          <a:bodyPr/>
          <a:lstStyle/>
          <a:p>
            <a:fld id="{1B3C2CAD-F0FE-4B52-A2C2-A2F757827D48}" type="slidenum">
              <a:rPr kumimoji="1" lang="ja-JP" altLang="en-US" smtClean="0"/>
              <a:t>9</a:t>
            </a:fld>
            <a:endParaRPr kumimoji="1" lang="ja-JP" altLang="en-US"/>
          </a:p>
        </p:txBody>
      </p:sp>
      <p:sp>
        <p:nvSpPr>
          <p:cNvPr id="5" name="正方形/長方形 27">
            <a:extLst>
              <a:ext uri="{FF2B5EF4-FFF2-40B4-BE49-F238E27FC236}">
                <a16:creationId xmlns:a16="http://schemas.microsoft.com/office/drawing/2014/main" id="{82330DBB-1E4B-FA42-B918-6122522BCB3F}"/>
              </a:ext>
            </a:extLst>
          </p:cNvPr>
          <p:cNvSpPr/>
          <p:nvPr/>
        </p:nvSpPr>
        <p:spPr>
          <a:xfrm>
            <a:off x="1033153" y="4079351"/>
            <a:ext cx="4356113" cy="1885527"/>
          </a:xfrm>
          <a:prstGeom prst="rect">
            <a:avLst/>
          </a:prstGeom>
          <a:solidFill>
            <a:schemeClr val="accent2">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t" anchorCtr="0"/>
          <a:lstStyle/>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エンクレイヴ</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6" name="四角形: 角を丸くする 26">
            <a:extLst>
              <a:ext uri="{FF2B5EF4-FFF2-40B4-BE49-F238E27FC236}">
                <a16:creationId xmlns:a16="http://schemas.microsoft.com/office/drawing/2014/main" id="{D9A4CD37-0874-784A-89C0-31192B86B4A4}"/>
              </a:ext>
            </a:extLst>
          </p:cNvPr>
          <p:cNvSpPr/>
          <p:nvPr/>
        </p:nvSpPr>
        <p:spPr>
          <a:xfrm>
            <a:off x="2603864" y="4483150"/>
            <a:ext cx="2611854" cy="1336827"/>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Occlum</a:t>
            </a:r>
            <a:r>
              <a:rPr lang="ja-JP" altLang="en-US" sz="2000">
                <a:solidFill>
                  <a:schemeClr val="tx1"/>
                </a:solidFill>
                <a:latin typeface="游ゴシック Medium" panose="020B0500000000000000" pitchFamily="50" charset="-128"/>
                <a:ea typeface="游ゴシック Medium" panose="020B0500000000000000" pitchFamily="50" charset="-128"/>
              </a:rPr>
              <a:t>ライブラリ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9" name="楕円 13">
            <a:extLst>
              <a:ext uri="{FF2B5EF4-FFF2-40B4-BE49-F238E27FC236}">
                <a16:creationId xmlns:a16="http://schemas.microsoft.com/office/drawing/2014/main" id="{B8F38D1F-C8B7-D545-A5B2-5B481A92FB53}"/>
              </a:ext>
            </a:extLst>
          </p:cNvPr>
          <p:cNvSpPr/>
          <p:nvPr/>
        </p:nvSpPr>
        <p:spPr>
          <a:xfrm>
            <a:off x="1229451" y="4934274"/>
            <a:ext cx="872181" cy="434578"/>
          </a:xfrm>
          <a:prstGeom prst="ellipse">
            <a:avLst/>
          </a:prstGeom>
          <a:solidFill>
            <a:schemeClr val="accent5">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1000"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IDS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
        <p:nvSpPr>
          <p:cNvPr id="10" name="TextBox 13">
            <a:extLst>
              <a:ext uri="{FF2B5EF4-FFF2-40B4-BE49-F238E27FC236}">
                <a16:creationId xmlns:a16="http://schemas.microsoft.com/office/drawing/2014/main" id="{1E6BE870-4377-5A40-8DD5-406C8CDE278E}"/>
              </a:ext>
            </a:extLst>
          </p:cNvPr>
          <p:cNvSpPr txBox="1"/>
          <p:nvPr/>
        </p:nvSpPr>
        <p:spPr>
          <a:xfrm>
            <a:off x="9101449" y="5795801"/>
            <a:ext cx="2252351" cy="400110"/>
          </a:xfrm>
          <a:prstGeom prst="rect">
            <a:avLst/>
          </a:prstGeom>
          <a:noFill/>
        </p:spPr>
        <p:txBody>
          <a:bodyPr wrap="square" rtlCol="0">
            <a:spAutoFit/>
          </a:bodyPr>
          <a:lstStyle/>
          <a:p>
            <a:pPr algn="ctr"/>
            <a:r>
              <a:rPr lang="ja-JP" altLang="en-US" sz="2000">
                <a:latin typeface="游ゴシック Medium" panose="020B0500000000000000" pitchFamily="50" charset="-128"/>
                <a:ea typeface="游ゴシック Medium" panose="020B0500000000000000" pitchFamily="50" charset="-128"/>
              </a:rPr>
              <a:t>メモリデータ取得</a:t>
            </a:r>
            <a:endParaRPr lang="en-US" sz="2000" dirty="0">
              <a:latin typeface="游ゴシック Medium" panose="020B0500000000000000" pitchFamily="50" charset="-128"/>
              <a:ea typeface="游ゴシック Medium" panose="020B0500000000000000" pitchFamily="50" charset="-128"/>
            </a:endParaRPr>
          </a:p>
        </p:txBody>
      </p:sp>
      <p:sp>
        <p:nvSpPr>
          <p:cNvPr id="11" name="四角形: 角を丸くする 14">
            <a:extLst>
              <a:ext uri="{FF2B5EF4-FFF2-40B4-BE49-F238E27FC236}">
                <a16:creationId xmlns:a16="http://schemas.microsoft.com/office/drawing/2014/main" id="{C169B523-0338-4B45-850D-7151F59F29E8}"/>
              </a:ext>
            </a:extLst>
          </p:cNvPr>
          <p:cNvSpPr/>
          <p:nvPr/>
        </p:nvSpPr>
        <p:spPr>
          <a:xfrm>
            <a:off x="1033153" y="6248681"/>
            <a:ext cx="8786094" cy="400527"/>
          </a:xfrm>
          <a:prstGeom prst="roundRect">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  </a:t>
            </a:r>
            <a:r>
              <a:rPr lang="ja-JP" altLang="en-US" sz="2000">
                <a:solidFill>
                  <a:schemeClr val="tx1"/>
                </a:solidFill>
                <a:latin typeface="游ゴシック Medium" panose="020B0500000000000000" pitchFamily="50" charset="-128"/>
                <a:ea typeface="游ゴシック Medium" panose="020B0500000000000000" pitchFamily="50" charset="-128"/>
              </a:rPr>
              <a:t>ハイパーバイザ</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4" name="正方形/長方形 42">
            <a:extLst>
              <a:ext uri="{FF2B5EF4-FFF2-40B4-BE49-F238E27FC236}">
                <a16:creationId xmlns:a16="http://schemas.microsoft.com/office/drawing/2014/main" id="{D91E6F40-4B0E-AF45-89E4-56E6158C46C9}"/>
              </a:ext>
            </a:extLst>
          </p:cNvPr>
          <p:cNvSpPr/>
          <p:nvPr/>
        </p:nvSpPr>
        <p:spPr>
          <a:xfrm>
            <a:off x="8383653" y="4079351"/>
            <a:ext cx="1435593" cy="1579145"/>
          </a:xfrm>
          <a:prstGeom prst="rect">
            <a:avLst/>
          </a:prstGeom>
          <a:solidFill>
            <a:schemeClr val="bg1">
              <a:lumMod val="9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VM</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5" name="四角形: 角を丸くする 26">
            <a:extLst>
              <a:ext uri="{FF2B5EF4-FFF2-40B4-BE49-F238E27FC236}">
                <a16:creationId xmlns:a16="http://schemas.microsoft.com/office/drawing/2014/main" id="{35DD929C-4B8E-974D-8F73-418B4C31DFC0}"/>
              </a:ext>
            </a:extLst>
          </p:cNvPr>
          <p:cNvSpPr/>
          <p:nvPr/>
        </p:nvSpPr>
        <p:spPr>
          <a:xfrm>
            <a:off x="8581326" y="5142697"/>
            <a:ext cx="1040246" cy="337360"/>
          </a:xfrm>
          <a:prstGeom prst="roundRect">
            <a:avLst/>
          </a:prstGeom>
          <a:solidFill>
            <a:srgbClr val="EB9396"/>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ja-JP" altLang="en-US" sz="2000">
                <a:solidFill>
                  <a:schemeClr val="tx1"/>
                </a:solidFill>
                <a:latin typeface="游ゴシック Medium" panose="020B0500000000000000" pitchFamily="50" charset="-128"/>
                <a:ea typeface="游ゴシック Medium" panose="020B0500000000000000" pitchFamily="50" charset="-128"/>
              </a:rPr>
              <a:t>メモリ</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cxnSp>
        <p:nvCxnSpPr>
          <p:cNvPr id="22" name="直線矢印コネクタ 27">
            <a:extLst>
              <a:ext uri="{FF2B5EF4-FFF2-40B4-BE49-F238E27FC236}">
                <a16:creationId xmlns:a16="http://schemas.microsoft.com/office/drawing/2014/main" id="{016898B4-87A7-C742-BBD3-DFF4C2421586}"/>
              </a:ext>
            </a:extLst>
          </p:cNvPr>
          <p:cNvCxnSpPr>
            <a:cxnSpLocks/>
            <a:stCxn id="27" idx="3"/>
            <a:endCxn id="31" idx="1"/>
          </p:cNvCxnSpPr>
          <p:nvPr/>
        </p:nvCxnSpPr>
        <p:spPr>
          <a:xfrm>
            <a:off x="4835499" y="5304091"/>
            <a:ext cx="1704372" cy="1"/>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7" name="正方形/長方形 29">
            <a:extLst>
              <a:ext uri="{FF2B5EF4-FFF2-40B4-BE49-F238E27FC236}">
                <a16:creationId xmlns:a16="http://schemas.microsoft.com/office/drawing/2014/main" id="{A5AB5B9A-4AD3-1544-8051-8C417345D5FD}"/>
              </a:ext>
            </a:extLst>
          </p:cNvPr>
          <p:cNvSpPr/>
          <p:nvPr/>
        </p:nvSpPr>
        <p:spPr>
          <a:xfrm>
            <a:off x="2991717" y="4949686"/>
            <a:ext cx="1843782" cy="708809"/>
          </a:xfrm>
          <a:prstGeom prst="rect">
            <a:avLst/>
          </a:prstGeom>
          <a:solidFill>
            <a:srgbClr val="A3AA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proc</a:t>
            </a:r>
            <a:r>
              <a:rPr lang="ja-JP" altLang="en-US" sz="2000" dirty="0">
                <a:solidFill>
                  <a:schemeClr val="tx1"/>
                </a:solidFill>
                <a:latin typeface="游ゴシック Medium" panose="020B0500000000000000" pitchFamily="50" charset="-128"/>
                <a:ea typeface="游ゴシック Medium" panose="020B0500000000000000" pitchFamily="50" charset="-128"/>
              </a:rPr>
              <a:t>ファイル</a:t>
            </a:r>
            <a:endParaRPr lang="en-US" altLang="ja-JP" sz="2000" dirty="0">
              <a:solidFill>
                <a:schemeClr val="tx1"/>
              </a:solidFill>
              <a:latin typeface="游ゴシック Medium" panose="020B0500000000000000" pitchFamily="50" charset="-128"/>
              <a:ea typeface="游ゴシック Medium" panose="020B0500000000000000" pitchFamily="50" charset="-128"/>
            </a:endParaRPr>
          </a:p>
          <a:p>
            <a:pPr algn="ctr"/>
            <a:r>
              <a:rPr lang="ja-JP" altLang="en-US" sz="2000" dirty="0">
                <a:solidFill>
                  <a:schemeClr val="tx1"/>
                </a:solidFill>
                <a:latin typeface="游ゴシック Medium" panose="020B0500000000000000" pitchFamily="50" charset="-128"/>
                <a:ea typeface="游ゴシック Medium" panose="020B0500000000000000" pitchFamily="50" charset="-128"/>
              </a:rPr>
              <a:t>システム</a:t>
            </a:r>
            <a:endParaRPr lang="ja-JP" altLang="en-US" dirty="0">
              <a:solidFill>
                <a:schemeClr val="tx1"/>
              </a:solidFill>
              <a:latin typeface="游ゴシック Medium" panose="020B0500000000000000" pitchFamily="50" charset="-128"/>
              <a:ea typeface="游ゴシック Medium" panose="020B0500000000000000" pitchFamily="50" charset="-128"/>
            </a:endParaRPr>
          </a:p>
        </p:txBody>
      </p:sp>
      <p:sp>
        <p:nvSpPr>
          <p:cNvPr id="31" name="四角形: 角を丸くする 30">
            <a:extLst>
              <a:ext uri="{FF2B5EF4-FFF2-40B4-BE49-F238E27FC236}">
                <a16:creationId xmlns:a16="http://schemas.microsoft.com/office/drawing/2014/main" id="{956BDC7E-F300-1844-A1DE-E6121418D44C}"/>
              </a:ext>
            </a:extLst>
          </p:cNvPr>
          <p:cNvSpPr/>
          <p:nvPr/>
        </p:nvSpPr>
        <p:spPr>
          <a:xfrm>
            <a:off x="6539871" y="4949687"/>
            <a:ext cx="1543723" cy="708809"/>
          </a:xfrm>
          <a:prstGeom prst="roundRect">
            <a:avLst/>
          </a:prstGeom>
          <a:solidFill>
            <a:schemeClr val="accent6">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Occlum</a:t>
            </a:r>
          </a:p>
          <a:p>
            <a:pPr algn="ctr"/>
            <a:r>
              <a:rPr lang="ja-JP" altLang="en-US" sz="2000">
                <a:solidFill>
                  <a:schemeClr val="tx1"/>
                </a:solidFill>
                <a:latin typeface="游ゴシック Medium" panose="020B0500000000000000" pitchFamily="50" charset="-128"/>
                <a:ea typeface="游ゴシック Medium" panose="020B0500000000000000" pitchFamily="50" charset="-128"/>
              </a:rPr>
              <a:t>ランタイム</a:t>
            </a:r>
            <a:endParaRPr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
        <p:nvSpPr>
          <p:cNvPr id="19" name="TextBox 13">
            <a:extLst>
              <a:ext uri="{FF2B5EF4-FFF2-40B4-BE49-F238E27FC236}">
                <a16:creationId xmlns:a16="http://schemas.microsoft.com/office/drawing/2014/main" id="{C355712B-A417-464D-90EB-D6C88FDF7821}"/>
              </a:ext>
            </a:extLst>
          </p:cNvPr>
          <p:cNvSpPr txBox="1"/>
          <p:nvPr/>
        </p:nvSpPr>
        <p:spPr>
          <a:xfrm>
            <a:off x="5348002" y="4911266"/>
            <a:ext cx="1100082" cy="400110"/>
          </a:xfrm>
          <a:prstGeom prst="rect">
            <a:avLst/>
          </a:prstGeom>
          <a:noFill/>
        </p:spPr>
        <p:txBody>
          <a:bodyPr wrap="square" rtlCol="0">
            <a:spAutoFit/>
          </a:bodyPr>
          <a:lstStyle/>
          <a:p>
            <a:pPr algn="ctr"/>
            <a:r>
              <a:rPr lang="en-US" altLang="ja-JP" sz="2000" dirty="0">
                <a:latin typeface="游ゴシック Medium" panose="020B0500000000000000" pitchFamily="50" charset="-128"/>
                <a:ea typeface="游ゴシック Medium" panose="020B0500000000000000" pitchFamily="50" charset="-128"/>
              </a:rPr>
              <a:t>OCALL</a:t>
            </a:r>
            <a:endParaRPr lang="en-US" sz="2000" dirty="0">
              <a:latin typeface="游ゴシック Medium" panose="020B0500000000000000" pitchFamily="50" charset="-128"/>
              <a:ea typeface="游ゴシック Medium" panose="020B0500000000000000" pitchFamily="50" charset="-128"/>
            </a:endParaRPr>
          </a:p>
        </p:txBody>
      </p:sp>
      <p:cxnSp>
        <p:nvCxnSpPr>
          <p:cNvPr id="23" name="直線矢印コネクタ 27">
            <a:extLst>
              <a:ext uri="{FF2B5EF4-FFF2-40B4-BE49-F238E27FC236}">
                <a16:creationId xmlns:a16="http://schemas.microsoft.com/office/drawing/2014/main" id="{8368A88F-40D0-4146-82A6-53134D183833}"/>
              </a:ext>
            </a:extLst>
          </p:cNvPr>
          <p:cNvCxnSpPr>
            <a:cxnSpLocks/>
            <a:stCxn id="9" idx="6"/>
            <a:endCxn id="6" idx="1"/>
          </p:cNvCxnSpPr>
          <p:nvPr/>
        </p:nvCxnSpPr>
        <p:spPr>
          <a:xfrm>
            <a:off x="2101632" y="5151563"/>
            <a:ext cx="502232" cy="1"/>
          </a:xfrm>
          <a:prstGeom prst="straightConnector1">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9" name="コネクタ: カギ線 8">
            <a:extLst>
              <a:ext uri="{FF2B5EF4-FFF2-40B4-BE49-F238E27FC236}">
                <a16:creationId xmlns:a16="http://schemas.microsoft.com/office/drawing/2014/main" id="{D9F42DD4-A0E7-2640-A84B-EDA03D875F4D}"/>
              </a:ext>
            </a:extLst>
          </p:cNvPr>
          <p:cNvCxnSpPr>
            <a:cxnSpLocks/>
            <a:stCxn id="15" idx="2"/>
            <a:endCxn id="31" idx="2"/>
          </p:cNvCxnSpPr>
          <p:nvPr/>
        </p:nvCxnSpPr>
        <p:spPr>
          <a:xfrm rot="5400000">
            <a:off x="8117372" y="4674418"/>
            <a:ext cx="178439" cy="1789716"/>
          </a:xfrm>
          <a:prstGeom prst="bentConnector3">
            <a:avLst>
              <a:gd name="adj1" fmla="val 539237"/>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20" name="四角形: 角を丸くする 26">
            <a:extLst>
              <a:ext uri="{FF2B5EF4-FFF2-40B4-BE49-F238E27FC236}">
                <a16:creationId xmlns:a16="http://schemas.microsoft.com/office/drawing/2014/main" id="{62FE82FB-D8F3-7541-87AA-D94321951C65}"/>
              </a:ext>
            </a:extLst>
          </p:cNvPr>
          <p:cNvSpPr/>
          <p:nvPr/>
        </p:nvSpPr>
        <p:spPr>
          <a:xfrm>
            <a:off x="8581326" y="4684754"/>
            <a:ext cx="1040246" cy="337360"/>
          </a:xfrm>
          <a:prstGeom prst="roundRect">
            <a:avLst/>
          </a:prstGeom>
          <a:solidFill>
            <a:srgbClr val="16B7AC"/>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ctr" anchorCtr="0"/>
          <a:lstStyle/>
          <a:p>
            <a:pPr algn="ctr"/>
            <a:r>
              <a:rPr lang="en-US" altLang="ja-JP" sz="2000" dirty="0">
                <a:solidFill>
                  <a:schemeClr val="tx1"/>
                </a:solidFill>
                <a:latin typeface="游ゴシック Medium" panose="020B0500000000000000" pitchFamily="50" charset="-128"/>
                <a:ea typeface="游ゴシック Medium" panose="020B0500000000000000" pitchFamily="50" charset="-128"/>
              </a:rPr>
              <a:t>OS</a:t>
            </a:r>
            <a:endParaRPr lang="ja-JP" altLang="en-US" sz="16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86537205"/>
      </p:ext>
    </p:extLst>
  </p:cSld>
  <p:clrMapOvr>
    <a:masterClrMapping/>
  </p:clrMapOvr>
</p:sld>
</file>

<file path=ppt/theme/theme1.xml><?xml version="1.0" encoding="utf-8"?>
<a:theme xmlns:a="http://schemas.openxmlformats.org/drawingml/2006/main" name="4:3">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28575">
          <a:solidFill>
            <a:srgbClr val="FF0000"/>
          </a:solidFill>
        </a:ln>
      </a:spPr>
      <a:bodyPr bIns="36000" rtlCol="0" anchor="ctr" anchorCtr="0"/>
      <a:lstStyle>
        <a:defPPr algn="ctr">
          <a:defRPr sz="1600" dirty="0" smtClean="0">
            <a:solidFill>
              <a:srgbClr val="FF0000"/>
            </a:solidFill>
            <a:latin typeface="游ゴシック Medium" panose="020B0500000000000000" pitchFamily="50" charset="-128"/>
            <a:ea typeface="游ゴシック Medium" panose="020B0500000000000000" pitchFamily="50" charset="-128"/>
          </a:defRPr>
        </a:defPPr>
      </a:lstStyle>
      <a:style>
        <a:lnRef idx="1">
          <a:schemeClr val="dk1"/>
        </a:lnRef>
        <a:fillRef idx="2">
          <a:schemeClr val="dk1"/>
        </a:fillRef>
        <a:effectRef idx="1">
          <a:schemeClr val="dk1"/>
        </a:effectRef>
        <a:fontRef idx="minor">
          <a:schemeClr val="dk1"/>
        </a:fontRef>
      </a:style>
    </a:spDef>
  </a:objectDefaults>
  <a:extraClrSchemeLst/>
  <a:extLst>
    <a:ext uri="{05A4C25C-085E-4340-85A3-A5531E510DB2}">
      <thm15:themeFamily xmlns:thm15="http://schemas.microsoft.com/office/thememl/2012/main" name="プレゼンテーション1" id="{526F8168-2E28-4A3F-8183-527879FB7888}" vid="{04050A73-EC18-4C60-B825-0EBB4C68C66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20184</TotalTime>
  <Words>1578</Words>
  <Application>Microsoft Macintosh PowerPoint</Application>
  <PresentationFormat>ワイド画面</PresentationFormat>
  <Paragraphs>320</Paragraphs>
  <Slides>19</Slides>
  <Notes>13</Notes>
  <HiddenSlides>2</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MS PGothic</vt:lpstr>
      <vt:lpstr>游ゴシック</vt:lpstr>
      <vt:lpstr>游ゴシック Medium</vt:lpstr>
      <vt:lpstr>Arial</vt:lpstr>
      <vt:lpstr>Calibri</vt:lpstr>
      <vt:lpstr>4:3</vt:lpstr>
      <vt:lpstr>SGX向け実行環境を用いた VMの安全な監視機構</vt:lpstr>
      <vt:lpstr>IDSによるVMの監視</vt:lpstr>
      <vt:lpstr>オフロードしたIDSへの攻撃</vt:lpstr>
      <vt:lpstr>先行研究：SGmonitor [Nakano et al.’21]</vt:lpstr>
      <vt:lpstr>IDSの開発が困難</vt:lpstr>
      <vt:lpstr>提案：SCwatcher</vt:lpstr>
      <vt:lpstr>SGX向け実行環境のトレードオフ</vt:lpstr>
      <vt:lpstr>VM監視用procファイルシステム</vt:lpstr>
      <vt:lpstr>実装１：Occlumを用いたSCwatcher</vt:lpstr>
      <vt:lpstr>実装２：SCONEを用いたSCwatcher</vt:lpstr>
      <vt:lpstr>標準インタフェースによるデータ取得</vt:lpstr>
      <vt:lpstr>procファイルシステムへのアクセス</vt:lpstr>
      <vt:lpstr>実験</vt:lpstr>
      <vt:lpstr>既存IDSのオフロード実行の動作</vt:lpstr>
      <vt:lpstr>既存コマンドの実行時間</vt:lpstr>
      <vt:lpstr>chkrootkitの実行時間</vt:lpstr>
      <vt:lpstr>まとめ</vt:lpstr>
      <vt:lpstr>シェルスクリプトの実行</vt:lpstr>
      <vt:lpstr>関連研究</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SCONEを用いた安全かつ 容易なIDSオフロード</dc:title>
  <dc:creator>kiom</dc:creator>
  <cp:lastModifiedBy>Kawamura Takumi</cp:lastModifiedBy>
  <cp:revision>452</cp:revision>
  <cp:lastPrinted>2020-02-19T06:53:13Z</cp:lastPrinted>
  <dcterms:created xsi:type="dcterms:W3CDTF">2019-12-23T06:21:31Z</dcterms:created>
  <dcterms:modified xsi:type="dcterms:W3CDTF">2022-02-15T01:27:55Z</dcterms:modified>
</cp:coreProperties>
</file>