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4E6FB0-A548-9B4E-A455-3A7FDFDC73B3}" v="193" dt="2023-02-21T22:36:37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OTO Shouta" userId="78e0d1c8-89f6-40b8-8c99-c8eda541ca05" providerId="ADAL" clId="{9B4E6FB0-A548-9B4E-A455-3A7FDFDC73B3}"/>
    <pc:docChg chg="undo custSel addSld delSld modSld sldOrd modMainMaster">
      <pc:chgData name="KIMOTO Shouta" userId="78e0d1c8-89f6-40b8-8c99-c8eda541ca05" providerId="ADAL" clId="{9B4E6FB0-A548-9B4E-A455-3A7FDFDC73B3}" dt="2023-02-21T22:36:37.130" v="5418"/>
      <pc:docMkLst>
        <pc:docMk/>
      </pc:docMkLst>
      <pc:sldChg chg="addSp delSp modSp mod">
        <pc:chgData name="KIMOTO Shouta" userId="78e0d1c8-89f6-40b8-8c99-c8eda541ca05" providerId="ADAL" clId="{9B4E6FB0-A548-9B4E-A455-3A7FDFDC73B3}" dt="2023-02-21T05:13:52.326" v="5235"/>
        <pc:sldMkLst>
          <pc:docMk/>
          <pc:sldMk cId="3768039910" sldId="256"/>
        </pc:sldMkLst>
        <pc:spChg chg="mod">
          <ac:chgData name="KIMOTO Shouta" userId="78e0d1c8-89f6-40b8-8c99-c8eda541ca05" providerId="ADAL" clId="{9B4E6FB0-A548-9B4E-A455-3A7FDFDC73B3}" dt="2023-02-20T05:14:21.826" v="1004"/>
          <ac:spMkLst>
            <pc:docMk/>
            <pc:sldMk cId="3768039910" sldId="256"/>
            <ac:spMk id="2" creationId="{E934308F-4E54-B92B-801D-FC999ECC79E3}"/>
          </ac:spMkLst>
        </pc:spChg>
        <pc:spChg chg="mod">
          <ac:chgData name="KIMOTO Shouta" userId="78e0d1c8-89f6-40b8-8c99-c8eda541ca05" providerId="ADAL" clId="{9B4E6FB0-A548-9B4E-A455-3A7FDFDC73B3}" dt="2023-02-20T05:14:21.846" v="1005" actId="27636"/>
          <ac:spMkLst>
            <pc:docMk/>
            <pc:sldMk cId="3768039910" sldId="256"/>
            <ac:spMk id="3" creationId="{E347B49B-AA35-C4EB-8A18-A2084B913521}"/>
          </ac:spMkLst>
        </pc:spChg>
        <pc:spChg chg="add del mod">
          <ac:chgData name="KIMOTO Shouta" userId="78e0d1c8-89f6-40b8-8c99-c8eda541ca05" providerId="ADAL" clId="{9B4E6FB0-A548-9B4E-A455-3A7FDFDC73B3}" dt="2023-02-21T05:13:52.326" v="5235"/>
          <ac:spMkLst>
            <pc:docMk/>
            <pc:sldMk cId="3768039910" sldId="256"/>
            <ac:spMk id="4" creationId="{4B6C82CF-A2DE-44E3-86F8-5D8AC87A3FF2}"/>
          </ac:spMkLst>
        </pc:spChg>
        <pc:spChg chg="add del mod">
          <ac:chgData name="KIMOTO Shouta" userId="78e0d1c8-89f6-40b8-8c99-c8eda541ca05" providerId="ADAL" clId="{9B4E6FB0-A548-9B4E-A455-3A7FDFDC73B3}" dt="2023-02-20T05:03:22.517" v="985"/>
          <ac:spMkLst>
            <pc:docMk/>
            <pc:sldMk cId="3768039910" sldId="256"/>
            <ac:spMk id="4" creationId="{6E867D10-EC7B-340B-79AB-E98314CCFB22}"/>
          </ac:spMkLst>
        </pc:spChg>
        <pc:spChg chg="add del mod">
          <ac:chgData name="KIMOTO Shouta" userId="78e0d1c8-89f6-40b8-8c99-c8eda541ca05" providerId="ADAL" clId="{9B4E6FB0-A548-9B4E-A455-3A7FDFDC73B3}" dt="2023-02-20T05:03:22.517" v="985"/>
          <ac:spMkLst>
            <pc:docMk/>
            <pc:sldMk cId="3768039910" sldId="256"/>
            <ac:spMk id="5" creationId="{2176E637-4B8C-34BD-3CA1-2DDCAFA90474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3768039910" sldId="256"/>
            <ac:spMk id="6" creationId="{258DCD4B-68EF-DE07-A3C3-5E7A0517EB33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3768039910" sldId="256"/>
            <ac:spMk id="7" creationId="{98D009D8-D179-2ED7-1046-7EA17371C172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3768039910" sldId="256"/>
            <ac:spMk id="8" creationId="{CECF76F7-16F1-3916-36B7-D0B5BE0DB795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3768039910" sldId="256"/>
            <ac:spMk id="9" creationId="{8B59478C-BD86-510C-1F07-613780C7E2C9}"/>
          </ac:spMkLst>
        </pc:spChg>
      </pc:sldChg>
      <pc:sldChg chg="addSp delSp modSp del mod ord">
        <pc:chgData name="KIMOTO Shouta" userId="78e0d1c8-89f6-40b8-8c99-c8eda541ca05" providerId="ADAL" clId="{9B4E6FB0-A548-9B4E-A455-3A7FDFDC73B3}" dt="2023-02-20T05:35:38.882" v="1102" actId="2696"/>
        <pc:sldMkLst>
          <pc:docMk/>
          <pc:sldMk cId="777718066" sldId="257"/>
        </pc:sldMkLst>
        <pc:spChg chg="mod">
          <ac:chgData name="KIMOTO Shouta" userId="78e0d1c8-89f6-40b8-8c99-c8eda541ca05" providerId="ADAL" clId="{9B4E6FB0-A548-9B4E-A455-3A7FDFDC73B3}" dt="2023-02-20T05:14:21.826" v="1004"/>
          <ac:spMkLst>
            <pc:docMk/>
            <pc:sldMk cId="777718066" sldId="257"/>
            <ac:spMk id="2" creationId="{BAE186F8-EBC5-6AED-2926-6F98432403EA}"/>
          </ac:spMkLst>
        </pc:spChg>
        <pc:spChg chg="mod">
          <ac:chgData name="KIMOTO Shouta" userId="78e0d1c8-89f6-40b8-8c99-c8eda541ca05" providerId="ADAL" clId="{9B4E6FB0-A548-9B4E-A455-3A7FDFDC73B3}" dt="2023-02-20T05:14:21.826" v="1004"/>
          <ac:spMkLst>
            <pc:docMk/>
            <pc:sldMk cId="777718066" sldId="257"/>
            <ac:spMk id="3" creationId="{0CDB2D31-FD5A-D796-84CF-2CDBEC33B31D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4" creationId="{771D9C6B-96AA-CED1-20EA-15C381F93E4A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5" creationId="{3EF6F303-24A7-2E69-D8AE-1414E8D38DC9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6" creationId="{BDA97EB4-BC50-A1BC-F907-5FE13EE2BF15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7" creationId="{15844C9E-184B-8D39-7B94-E933813ACA20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8" creationId="{A6D4DA8F-8C05-A81C-7FC6-2E76355CCEC4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9" creationId="{8D15746A-98D3-C1A3-222F-FA294F898586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10" creationId="{486B1C62-5AE2-EB4C-9068-E0C47412F96A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11" creationId="{FE62E0E4-8DE1-99DB-B38F-119AF7A74F1C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12" creationId="{EB31431F-8433-0A19-C888-1113F498A631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13" creationId="{5B80A26E-5274-ADC0-4CD4-202B42ABEFB1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14" creationId="{4443B0E8-B774-1752-D1B0-40656F2502C4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15" creationId="{1C8D8A32-7683-59CD-3B6E-E4DAD931A0E6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16" creationId="{6C3321AE-5874-B23B-4E67-6223A03CC622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17" creationId="{D4172AA2-C3E8-5478-A674-9722277A1C90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18" creationId="{4D4E8BBA-1625-00F1-C762-E1725166A038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19" creationId="{21796A9D-F630-9181-44C6-1D7A2F70BE8F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20" creationId="{2CEBA194-66BD-AA6B-B518-B979275EE4AD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21" creationId="{9CBC57D7-958B-DED9-C5C1-533DA9AA066C}"/>
          </ac:spMkLst>
        </pc:spChg>
        <pc:spChg chg="add mod">
          <ac:chgData name="KIMOTO Shouta" userId="78e0d1c8-89f6-40b8-8c99-c8eda541ca05" providerId="ADAL" clId="{9B4E6FB0-A548-9B4E-A455-3A7FDFDC73B3}" dt="2023-02-18T06:36:41.549" v="17"/>
          <ac:spMkLst>
            <pc:docMk/>
            <pc:sldMk cId="777718066" sldId="257"/>
            <ac:spMk id="22" creationId="{D804E52D-25F5-68E9-4E17-FBD781E02ACE}"/>
          </ac:spMkLst>
        </pc:spChg>
        <pc:spChg chg="add del mod">
          <ac:chgData name="KIMOTO Shouta" userId="78e0d1c8-89f6-40b8-8c99-c8eda541ca05" providerId="ADAL" clId="{9B4E6FB0-A548-9B4E-A455-3A7FDFDC73B3}" dt="2023-02-20T05:03:31.096" v="987"/>
          <ac:spMkLst>
            <pc:docMk/>
            <pc:sldMk cId="777718066" sldId="257"/>
            <ac:spMk id="23" creationId="{BE9B553A-D7A0-CF33-0BAF-7CB4A459A14F}"/>
          </ac:spMkLst>
        </pc:spChg>
        <pc:spChg chg="add del mod">
          <ac:chgData name="KIMOTO Shouta" userId="78e0d1c8-89f6-40b8-8c99-c8eda541ca05" providerId="ADAL" clId="{9B4E6FB0-A548-9B4E-A455-3A7FDFDC73B3}" dt="2023-02-20T05:03:31.096" v="987"/>
          <ac:spMkLst>
            <pc:docMk/>
            <pc:sldMk cId="777718066" sldId="257"/>
            <ac:spMk id="24" creationId="{4365FC67-6A29-83DF-0944-1BEFD933EF3D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777718066" sldId="257"/>
            <ac:spMk id="25" creationId="{9EDEA923-CE38-4D56-7914-C9AD83BD390D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777718066" sldId="257"/>
            <ac:spMk id="26" creationId="{9E67ADBF-AAA6-3DA3-1EB1-1DAECA66BB49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777718066" sldId="257"/>
            <ac:spMk id="27" creationId="{53C1C7B1-9DF3-F79E-901C-17B796673438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777718066" sldId="257"/>
            <ac:spMk id="28" creationId="{B6F83571-8F9F-EE0D-B0A4-16CCAD6AFD87}"/>
          </ac:spMkLst>
        </pc:spChg>
      </pc:sldChg>
      <pc:sldChg chg="addSp delSp modSp new mod modAnim">
        <pc:chgData name="KIMOTO Shouta" userId="78e0d1c8-89f6-40b8-8c99-c8eda541ca05" providerId="ADAL" clId="{9B4E6FB0-A548-9B4E-A455-3A7FDFDC73B3}" dt="2023-02-21T05:29:27.694" v="5366" actId="1076"/>
        <pc:sldMkLst>
          <pc:docMk/>
          <pc:sldMk cId="821142109" sldId="258"/>
        </pc:sldMkLst>
        <pc:spChg chg="mod">
          <ac:chgData name="KIMOTO Shouta" userId="78e0d1c8-89f6-40b8-8c99-c8eda541ca05" providerId="ADAL" clId="{9B4E6FB0-A548-9B4E-A455-3A7FDFDC73B3}" dt="2023-02-20T05:14:21.826" v="1004"/>
          <ac:spMkLst>
            <pc:docMk/>
            <pc:sldMk cId="821142109" sldId="258"/>
            <ac:spMk id="2" creationId="{9FCB4212-684D-7B02-CE15-9DE51AAAD110}"/>
          </ac:spMkLst>
        </pc:spChg>
        <pc:spChg chg="mod">
          <ac:chgData name="KIMOTO Shouta" userId="78e0d1c8-89f6-40b8-8c99-c8eda541ca05" providerId="ADAL" clId="{9B4E6FB0-A548-9B4E-A455-3A7FDFDC73B3}" dt="2023-02-20T08:52:52.260" v="4526" actId="20577"/>
          <ac:spMkLst>
            <pc:docMk/>
            <pc:sldMk cId="821142109" sldId="258"/>
            <ac:spMk id="3" creationId="{9C466FCC-DBB5-E758-6291-F4B4DE641185}"/>
          </ac:spMkLst>
        </pc:spChg>
        <pc:spChg chg="add mod">
          <ac:chgData name="KIMOTO Shouta" userId="78e0d1c8-89f6-40b8-8c99-c8eda541ca05" providerId="ADAL" clId="{9B4E6FB0-A548-9B4E-A455-3A7FDFDC73B3}" dt="2023-02-21T01:16:26.437" v="4616" actId="2711"/>
          <ac:spMkLst>
            <pc:docMk/>
            <pc:sldMk cId="821142109" sldId="258"/>
            <ac:spMk id="4" creationId="{12D56534-7AF3-F72D-766B-350DB46E772C}"/>
          </ac:spMkLst>
        </pc:spChg>
        <pc:spChg chg="add mod">
          <ac:chgData name="KIMOTO Shouta" userId="78e0d1c8-89f6-40b8-8c99-c8eda541ca05" providerId="ADAL" clId="{9B4E6FB0-A548-9B4E-A455-3A7FDFDC73B3}" dt="2023-02-21T01:16:26.437" v="4616" actId="2711"/>
          <ac:spMkLst>
            <pc:docMk/>
            <pc:sldMk cId="821142109" sldId="258"/>
            <ac:spMk id="5" creationId="{86496DC7-F154-57ED-039F-8C539C60AB9F}"/>
          </ac:spMkLst>
        </pc:spChg>
        <pc:spChg chg="add mod">
          <ac:chgData name="KIMOTO Shouta" userId="78e0d1c8-89f6-40b8-8c99-c8eda541ca05" providerId="ADAL" clId="{9B4E6FB0-A548-9B4E-A455-3A7FDFDC73B3}" dt="2023-02-21T05:28:35.285" v="5362" actId="1076"/>
          <ac:spMkLst>
            <pc:docMk/>
            <pc:sldMk cId="821142109" sldId="258"/>
            <ac:spMk id="6" creationId="{9C10C2FB-93BB-9703-8B1E-6FBC6EBE4D84}"/>
          </ac:spMkLst>
        </pc:spChg>
        <pc:spChg chg="add mod">
          <ac:chgData name="KIMOTO Shouta" userId="78e0d1c8-89f6-40b8-8c99-c8eda541ca05" providerId="ADAL" clId="{9B4E6FB0-A548-9B4E-A455-3A7FDFDC73B3}" dt="2023-02-21T01:16:26.437" v="4616" actId="2711"/>
          <ac:spMkLst>
            <pc:docMk/>
            <pc:sldMk cId="821142109" sldId="258"/>
            <ac:spMk id="7" creationId="{B3B63F49-16CB-0CA6-0176-6D949193478B}"/>
          </ac:spMkLst>
        </pc:spChg>
        <pc:spChg chg="add mod">
          <ac:chgData name="KIMOTO Shouta" userId="78e0d1c8-89f6-40b8-8c99-c8eda541ca05" providerId="ADAL" clId="{9B4E6FB0-A548-9B4E-A455-3A7FDFDC73B3}" dt="2023-02-21T01:16:26.437" v="4616" actId="2711"/>
          <ac:spMkLst>
            <pc:docMk/>
            <pc:sldMk cId="821142109" sldId="258"/>
            <ac:spMk id="8" creationId="{50B446D8-38B3-DF11-AD7A-01FBC740A65F}"/>
          </ac:spMkLst>
        </pc:spChg>
        <pc:spChg chg="add mod">
          <ac:chgData name="KIMOTO Shouta" userId="78e0d1c8-89f6-40b8-8c99-c8eda541ca05" providerId="ADAL" clId="{9B4E6FB0-A548-9B4E-A455-3A7FDFDC73B3}" dt="2023-02-21T01:16:26.437" v="4616" actId="2711"/>
          <ac:spMkLst>
            <pc:docMk/>
            <pc:sldMk cId="821142109" sldId="258"/>
            <ac:spMk id="9" creationId="{E39C57B7-1C82-CC57-4BA1-CDD39B3C0015}"/>
          </ac:spMkLst>
        </pc:spChg>
        <pc:spChg chg="add mod">
          <ac:chgData name="KIMOTO Shouta" userId="78e0d1c8-89f6-40b8-8c99-c8eda541ca05" providerId="ADAL" clId="{9B4E6FB0-A548-9B4E-A455-3A7FDFDC73B3}" dt="2023-02-21T01:16:26.437" v="4616" actId="2711"/>
          <ac:spMkLst>
            <pc:docMk/>
            <pc:sldMk cId="821142109" sldId="258"/>
            <ac:spMk id="10" creationId="{8722170B-6DB1-9DA1-CCB6-F1C9E1F09213}"/>
          </ac:spMkLst>
        </pc:spChg>
        <pc:spChg chg="add mod">
          <ac:chgData name="KIMOTO Shouta" userId="78e0d1c8-89f6-40b8-8c99-c8eda541ca05" providerId="ADAL" clId="{9B4E6FB0-A548-9B4E-A455-3A7FDFDC73B3}" dt="2023-02-21T01:16:26.437" v="4616" actId="2711"/>
          <ac:spMkLst>
            <pc:docMk/>
            <pc:sldMk cId="821142109" sldId="258"/>
            <ac:spMk id="11" creationId="{476F1ABB-6A8C-CB97-78A0-95D84FCF5B45}"/>
          </ac:spMkLst>
        </pc:spChg>
        <pc:spChg chg="add mod">
          <ac:chgData name="KIMOTO Shouta" userId="78e0d1c8-89f6-40b8-8c99-c8eda541ca05" providerId="ADAL" clId="{9B4E6FB0-A548-9B4E-A455-3A7FDFDC73B3}" dt="2023-02-21T01:16:26.437" v="4616" actId="2711"/>
          <ac:spMkLst>
            <pc:docMk/>
            <pc:sldMk cId="821142109" sldId="258"/>
            <ac:spMk id="12" creationId="{97FA1ABE-658E-8F55-FAFC-08AE27421C62}"/>
          </ac:spMkLst>
        </pc:spChg>
        <pc:spChg chg="add mod">
          <ac:chgData name="KIMOTO Shouta" userId="78e0d1c8-89f6-40b8-8c99-c8eda541ca05" providerId="ADAL" clId="{9B4E6FB0-A548-9B4E-A455-3A7FDFDC73B3}" dt="2023-02-21T05:29:22.719" v="5365" actId="20577"/>
          <ac:spMkLst>
            <pc:docMk/>
            <pc:sldMk cId="821142109" sldId="258"/>
            <ac:spMk id="13" creationId="{788AB6DF-59B4-81B0-B162-EBEB7C818F2F}"/>
          </ac:spMkLst>
        </pc:spChg>
        <pc:spChg chg="add mod">
          <ac:chgData name="KIMOTO Shouta" userId="78e0d1c8-89f6-40b8-8c99-c8eda541ca05" providerId="ADAL" clId="{9B4E6FB0-A548-9B4E-A455-3A7FDFDC73B3}" dt="2023-02-21T05:29:27.694" v="5366" actId="1076"/>
          <ac:spMkLst>
            <pc:docMk/>
            <pc:sldMk cId="821142109" sldId="258"/>
            <ac:spMk id="14" creationId="{A03015B4-7548-527D-FB38-EE7C01E36F1A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821142109" sldId="258"/>
            <ac:spMk id="15" creationId="{213C1EAF-8ABF-21BB-CAD7-C4C543317199}"/>
          </ac:spMkLst>
        </pc:spChg>
        <pc:spChg chg="add mod">
          <ac:chgData name="KIMOTO Shouta" userId="78e0d1c8-89f6-40b8-8c99-c8eda541ca05" providerId="ADAL" clId="{9B4E6FB0-A548-9B4E-A455-3A7FDFDC73B3}" dt="2023-02-21T05:13:39.826" v="5234"/>
          <ac:spMkLst>
            <pc:docMk/>
            <pc:sldMk cId="821142109" sldId="258"/>
            <ac:spMk id="15" creationId="{E636355C-379E-2142-24BF-32450F2600CA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821142109" sldId="258"/>
            <ac:spMk id="16" creationId="{215BDB34-33D3-EC8D-1A64-2860CE19F293}"/>
          </ac:spMkLst>
        </pc:spChg>
        <pc:spChg chg="add mod">
          <ac:chgData name="KIMOTO Shouta" userId="78e0d1c8-89f6-40b8-8c99-c8eda541ca05" providerId="ADAL" clId="{9B4E6FB0-A548-9B4E-A455-3A7FDFDC73B3}" dt="2023-02-21T05:15:44.209" v="5279" actId="1076"/>
          <ac:spMkLst>
            <pc:docMk/>
            <pc:sldMk cId="821142109" sldId="258"/>
            <ac:spMk id="16" creationId="{B1686383-B213-6C5F-D422-05E2F278E205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821142109" sldId="258"/>
            <ac:spMk id="17" creationId="{46BF2494-085F-555D-7ECC-4C7B6DD4DCB8}"/>
          </ac:spMkLst>
        </pc:spChg>
        <pc:spChg chg="add del mod">
          <ac:chgData name="KIMOTO Shouta" userId="78e0d1c8-89f6-40b8-8c99-c8eda541ca05" providerId="ADAL" clId="{9B4E6FB0-A548-9B4E-A455-3A7FDFDC73B3}" dt="2023-02-21T05:15:09.715" v="5240" actId="478"/>
          <ac:spMkLst>
            <pc:docMk/>
            <pc:sldMk cId="821142109" sldId="258"/>
            <ac:spMk id="17" creationId="{6524832F-6F8B-2ADF-AC15-F2378FF4AED7}"/>
          </ac:spMkLst>
        </pc:spChg>
        <pc:spChg chg="add mod">
          <ac:chgData name="KIMOTO Shouta" userId="78e0d1c8-89f6-40b8-8c99-c8eda541ca05" providerId="ADAL" clId="{9B4E6FB0-A548-9B4E-A455-3A7FDFDC73B3}" dt="2023-02-21T05:15:28.597" v="5266" actId="20577"/>
          <ac:spMkLst>
            <pc:docMk/>
            <pc:sldMk cId="821142109" sldId="258"/>
            <ac:spMk id="18" creationId="{4470FB41-347D-00FF-A4BD-6D92822D521B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821142109" sldId="258"/>
            <ac:spMk id="18" creationId="{8D2764B2-B705-2F5E-FE99-CF3E6201237A}"/>
          </ac:spMkLst>
        </pc:spChg>
        <pc:spChg chg="add mod">
          <ac:chgData name="KIMOTO Shouta" userId="78e0d1c8-89f6-40b8-8c99-c8eda541ca05" providerId="ADAL" clId="{9B4E6FB0-A548-9B4E-A455-3A7FDFDC73B3}" dt="2023-02-21T05:15:35.640" v="5278" actId="20577"/>
          <ac:spMkLst>
            <pc:docMk/>
            <pc:sldMk cId="821142109" sldId="258"/>
            <ac:spMk id="19" creationId="{B3006B35-98C0-D699-5E10-A0E7F9569951}"/>
          </ac:spMkLst>
        </pc:spChg>
        <pc:spChg chg="add mod">
          <ac:chgData name="KIMOTO Shouta" userId="78e0d1c8-89f6-40b8-8c99-c8eda541ca05" providerId="ADAL" clId="{9B4E6FB0-A548-9B4E-A455-3A7FDFDC73B3}" dt="2023-02-21T05:15:03.049" v="5239" actId="1076"/>
          <ac:spMkLst>
            <pc:docMk/>
            <pc:sldMk cId="821142109" sldId="258"/>
            <ac:spMk id="20" creationId="{22AD4459-C00A-1E63-7CAE-074F45209C27}"/>
          </ac:spMkLst>
        </pc:spChg>
        <pc:spChg chg="add mod">
          <ac:chgData name="KIMOTO Shouta" userId="78e0d1c8-89f6-40b8-8c99-c8eda541ca05" providerId="ADAL" clId="{9B4E6FB0-A548-9B4E-A455-3A7FDFDC73B3}" dt="2023-02-21T05:15:03.049" v="5239" actId="1076"/>
          <ac:spMkLst>
            <pc:docMk/>
            <pc:sldMk cId="821142109" sldId="258"/>
            <ac:spMk id="21" creationId="{2A9F4366-CA71-C04F-D7C1-CF9C84DC9B1A}"/>
          </ac:spMkLst>
        </pc:spChg>
        <pc:spChg chg="add mod">
          <ac:chgData name="KIMOTO Shouta" userId="78e0d1c8-89f6-40b8-8c99-c8eda541ca05" providerId="ADAL" clId="{9B4E6FB0-A548-9B4E-A455-3A7FDFDC73B3}" dt="2023-02-21T05:15:03.049" v="5239" actId="1076"/>
          <ac:spMkLst>
            <pc:docMk/>
            <pc:sldMk cId="821142109" sldId="258"/>
            <ac:spMk id="22" creationId="{B8EDD149-F9A3-833C-8F7C-A5D7244CFD54}"/>
          </ac:spMkLst>
        </pc:spChg>
        <pc:spChg chg="add mod">
          <ac:chgData name="KIMOTO Shouta" userId="78e0d1c8-89f6-40b8-8c99-c8eda541ca05" providerId="ADAL" clId="{9B4E6FB0-A548-9B4E-A455-3A7FDFDC73B3}" dt="2023-02-21T05:15:03.049" v="5239" actId="1076"/>
          <ac:spMkLst>
            <pc:docMk/>
            <pc:sldMk cId="821142109" sldId="258"/>
            <ac:spMk id="23" creationId="{47C47E0F-98B5-36E7-FD2E-3BA068F048F2}"/>
          </ac:spMkLst>
        </pc:spChg>
      </pc:sldChg>
      <pc:sldChg chg="addSp delSp modSp new mod modAnim">
        <pc:chgData name="KIMOTO Shouta" userId="78e0d1c8-89f6-40b8-8c99-c8eda541ca05" providerId="ADAL" clId="{9B4E6FB0-A548-9B4E-A455-3A7FDFDC73B3}" dt="2023-02-21T05:23:09.096" v="5359" actId="1076"/>
        <pc:sldMkLst>
          <pc:docMk/>
          <pc:sldMk cId="411772529" sldId="259"/>
        </pc:sldMkLst>
        <pc:spChg chg="mod">
          <ac:chgData name="KIMOTO Shouta" userId="78e0d1c8-89f6-40b8-8c99-c8eda541ca05" providerId="ADAL" clId="{9B4E6FB0-A548-9B4E-A455-3A7FDFDC73B3}" dt="2023-02-21T01:17:17.429" v="4620" actId="255"/>
          <ac:spMkLst>
            <pc:docMk/>
            <pc:sldMk cId="411772529" sldId="259"/>
            <ac:spMk id="2" creationId="{6EA63F5A-3D53-8D11-4849-A2E9A1F8FB13}"/>
          </ac:spMkLst>
        </pc:spChg>
        <pc:spChg chg="mod">
          <ac:chgData name="KIMOTO Shouta" userId="78e0d1c8-89f6-40b8-8c99-c8eda541ca05" providerId="ADAL" clId="{9B4E6FB0-A548-9B4E-A455-3A7FDFDC73B3}" dt="2023-02-21T01:17:55.413" v="4651" actId="20577"/>
          <ac:spMkLst>
            <pc:docMk/>
            <pc:sldMk cId="411772529" sldId="259"/>
            <ac:spMk id="3" creationId="{C070F2D1-DC2E-E23A-0F76-3FC9EE7D906C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4" creationId="{E91D32EE-D46B-5C4F-6E19-D5E099612895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411772529" sldId="259"/>
            <ac:spMk id="4" creationId="{F24CED0E-CC50-7E88-C044-C6DF46D99294}"/>
          </ac:spMkLst>
        </pc:spChg>
        <pc:spChg chg="add mod">
          <ac:chgData name="KIMOTO Shouta" userId="78e0d1c8-89f6-40b8-8c99-c8eda541ca05" providerId="ADAL" clId="{9B4E6FB0-A548-9B4E-A455-3A7FDFDC73B3}" dt="2023-02-21T05:13:39.826" v="5234"/>
          <ac:spMkLst>
            <pc:docMk/>
            <pc:sldMk cId="411772529" sldId="259"/>
            <ac:spMk id="5" creationId="{0256E6B8-E0E5-5D55-B791-3FF5FF765AE0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5" creationId="{341EB034-5A34-3F7D-3CF1-5E754202F3B9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411772529" sldId="259"/>
            <ac:spMk id="5" creationId="{4487102E-93DF-0FBD-C4F2-4F48436C00F1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411772529" sldId="259"/>
            <ac:spMk id="6" creationId="{495AE923-A10A-5EFA-BE07-6F8615D17BDA}"/>
          </ac:spMkLst>
        </pc:spChg>
        <pc:spChg chg="add del mod">
          <ac:chgData name="KIMOTO Shouta" userId="78e0d1c8-89f6-40b8-8c99-c8eda541ca05" providerId="ADAL" clId="{9B4E6FB0-A548-9B4E-A455-3A7FDFDC73B3}" dt="2023-02-21T05:22:22.176" v="5348"/>
          <ac:spMkLst>
            <pc:docMk/>
            <pc:sldMk cId="411772529" sldId="259"/>
            <ac:spMk id="6" creationId="{5AFDA142-4153-01EE-EA07-A667A7AC457F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6" creationId="{E893331A-5F0D-3BDC-35CD-072715DD717C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7" creationId="{82E6385A-BF23-F265-6B3E-471FBCE67E41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411772529" sldId="259"/>
            <ac:spMk id="7" creationId="{8808C15D-51C0-87C4-D57F-AED2CAEED5F5}"/>
          </ac:spMkLst>
        </pc:spChg>
        <pc:spChg chg="add del mod">
          <ac:chgData name="KIMOTO Shouta" userId="78e0d1c8-89f6-40b8-8c99-c8eda541ca05" providerId="ADAL" clId="{9B4E6FB0-A548-9B4E-A455-3A7FDFDC73B3}" dt="2023-02-21T05:22:06.003" v="5345" actId="478"/>
          <ac:spMkLst>
            <pc:docMk/>
            <pc:sldMk cId="411772529" sldId="259"/>
            <ac:spMk id="7" creationId="{C9D1781D-17B2-62F3-EC07-4689CED7CA7D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8" creationId="{20CCE1BF-DFAF-B22D-76ED-01440783BA8B}"/>
          </ac:spMkLst>
        </pc:spChg>
        <pc:spChg chg="add mod">
          <ac:chgData name="KIMOTO Shouta" userId="78e0d1c8-89f6-40b8-8c99-c8eda541ca05" providerId="ADAL" clId="{9B4E6FB0-A548-9B4E-A455-3A7FDFDC73B3}" dt="2023-02-21T01:38:12.385" v="5079" actId="1076"/>
          <ac:spMkLst>
            <pc:docMk/>
            <pc:sldMk cId="411772529" sldId="259"/>
            <ac:spMk id="8" creationId="{3D35DFF5-DC5E-A78D-CE53-41E7D7E218F5}"/>
          </ac:spMkLst>
        </pc:spChg>
        <pc:spChg chg="add del mod">
          <ac:chgData name="KIMOTO Shouta" userId="78e0d1c8-89f6-40b8-8c99-c8eda541ca05" providerId="ADAL" clId="{9B4E6FB0-A548-9B4E-A455-3A7FDFDC73B3}" dt="2023-02-20T05:41:53.519" v="1413"/>
          <ac:spMkLst>
            <pc:docMk/>
            <pc:sldMk cId="411772529" sldId="259"/>
            <ac:spMk id="8" creationId="{ADCB1180-F821-6276-EDD2-2E9E41D87BC1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9" creationId="{E4F2435A-F9B9-C45D-63DD-343B3A85066B}"/>
          </ac:spMkLst>
        </pc:spChg>
        <pc:spChg chg="add del mod">
          <ac:chgData name="KIMOTO Shouta" userId="78e0d1c8-89f6-40b8-8c99-c8eda541ca05" providerId="ADAL" clId="{9B4E6FB0-A548-9B4E-A455-3A7FDFDC73B3}" dt="2023-02-20T05:41:52.889" v="1411"/>
          <ac:spMkLst>
            <pc:docMk/>
            <pc:sldMk cId="411772529" sldId="259"/>
            <ac:spMk id="9" creationId="{E683D852-3952-F4E9-3223-40EFEE340670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10" creationId="{B387609E-DC88-5000-528B-73B2E175AC7A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11" creationId="{679D7D06-2ACA-F944-1D3E-81E779B8DED2}"/>
          </ac:spMkLst>
        </pc:spChg>
        <pc:spChg chg="add mod">
          <ac:chgData name="KIMOTO Shouta" userId="78e0d1c8-89f6-40b8-8c99-c8eda541ca05" providerId="ADAL" clId="{9B4E6FB0-A548-9B4E-A455-3A7FDFDC73B3}" dt="2023-02-21T05:22:27.694" v="5350" actId="1076"/>
          <ac:spMkLst>
            <pc:docMk/>
            <pc:sldMk cId="411772529" sldId="259"/>
            <ac:spMk id="11" creationId="{CF6E5A5F-9160-67C1-6D9C-386AAC330DBA}"/>
          </ac:spMkLst>
        </pc:spChg>
        <pc:spChg chg="add mod">
          <ac:chgData name="KIMOTO Shouta" userId="78e0d1c8-89f6-40b8-8c99-c8eda541ca05" providerId="ADAL" clId="{9B4E6FB0-A548-9B4E-A455-3A7FDFDC73B3}" dt="2023-02-21T05:22:46.676" v="5354" actId="1076"/>
          <ac:spMkLst>
            <pc:docMk/>
            <pc:sldMk cId="411772529" sldId="259"/>
            <ac:spMk id="12" creationId="{ADE2652F-ECB6-6FC8-FD51-FB96738D3AEB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12" creationId="{B1B3225E-F4E7-04B3-14F9-DF55115A407C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13" creationId="{1DE5854E-17F6-D010-2B4A-A451615D3A07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14" creationId="{0E9872ED-891C-F0A3-2BB2-4F2CDFD26FD1}"/>
          </ac:spMkLst>
        </pc:spChg>
        <pc:spChg chg="add del mod">
          <ac:chgData name="KIMOTO Shouta" userId="78e0d1c8-89f6-40b8-8c99-c8eda541ca05" providerId="ADAL" clId="{9B4E6FB0-A548-9B4E-A455-3A7FDFDC73B3}" dt="2023-02-18T07:06:48.166" v="39"/>
          <ac:spMkLst>
            <pc:docMk/>
            <pc:sldMk cId="411772529" sldId="259"/>
            <ac:spMk id="15" creationId="{0E8290A6-8C23-9576-4A11-E2DDB6FAFF48}"/>
          </ac:spMkLst>
        </pc:spChg>
        <pc:spChg chg="add mod">
          <ac:chgData name="KIMOTO Shouta" userId="78e0d1c8-89f6-40b8-8c99-c8eda541ca05" providerId="ADAL" clId="{9B4E6FB0-A548-9B4E-A455-3A7FDFDC73B3}" dt="2023-02-21T05:22:59.162" v="5357" actId="14100"/>
          <ac:spMkLst>
            <pc:docMk/>
            <pc:sldMk cId="411772529" sldId="259"/>
            <ac:spMk id="16" creationId="{A388EF2B-6B7D-C4B2-8591-D868F4432D45}"/>
          </ac:spMkLst>
        </pc:spChg>
        <pc:spChg chg="add mod">
          <ac:chgData name="KIMOTO Shouta" userId="78e0d1c8-89f6-40b8-8c99-c8eda541ca05" providerId="ADAL" clId="{9B4E6FB0-A548-9B4E-A455-3A7FDFDC73B3}" dt="2023-02-21T05:23:09.096" v="5359" actId="1076"/>
          <ac:spMkLst>
            <pc:docMk/>
            <pc:sldMk cId="411772529" sldId="259"/>
            <ac:spMk id="17" creationId="{2CCB9441-A896-FC5B-6A13-12071B4A7A07}"/>
          </ac:spMkLst>
        </pc:spChg>
        <pc:spChg chg="add mod">
          <ac:chgData name="KIMOTO Shouta" userId="78e0d1c8-89f6-40b8-8c99-c8eda541ca05" providerId="ADAL" clId="{9B4E6FB0-A548-9B4E-A455-3A7FDFDC73B3}" dt="2023-02-21T05:22:15.889" v="5346" actId="1076"/>
          <ac:spMkLst>
            <pc:docMk/>
            <pc:sldMk cId="411772529" sldId="259"/>
            <ac:spMk id="18" creationId="{6259711C-75BB-FE09-3058-07F9F6487BF4}"/>
          </ac:spMkLst>
        </pc:spChg>
        <pc:spChg chg="add mod">
          <ac:chgData name="KIMOTO Shouta" userId="78e0d1c8-89f6-40b8-8c99-c8eda541ca05" providerId="ADAL" clId="{9B4E6FB0-A548-9B4E-A455-3A7FDFDC73B3}" dt="2023-02-21T05:22:15.889" v="5346" actId="1076"/>
          <ac:spMkLst>
            <pc:docMk/>
            <pc:sldMk cId="411772529" sldId="259"/>
            <ac:spMk id="19" creationId="{84E24261-99DA-E9F4-92AF-AA206FE5E4A1}"/>
          </ac:spMkLst>
        </pc:spChg>
        <pc:spChg chg="add mod">
          <ac:chgData name="KIMOTO Shouta" userId="78e0d1c8-89f6-40b8-8c99-c8eda541ca05" providerId="ADAL" clId="{9B4E6FB0-A548-9B4E-A455-3A7FDFDC73B3}" dt="2023-02-21T05:23:03.964" v="5358" actId="1076"/>
          <ac:spMkLst>
            <pc:docMk/>
            <pc:sldMk cId="411772529" sldId="259"/>
            <ac:spMk id="20" creationId="{C9005C88-EA04-6FD0-4647-9DA30BADEE1B}"/>
          </ac:spMkLst>
        </pc:spChg>
        <pc:spChg chg="add mod">
          <ac:chgData name="KIMOTO Shouta" userId="78e0d1c8-89f6-40b8-8c99-c8eda541ca05" providerId="ADAL" clId="{9B4E6FB0-A548-9B4E-A455-3A7FDFDC73B3}" dt="2023-02-21T01:18:06.577" v="4652" actId="2711"/>
          <ac:spMkLst>
            <pc:docMk/>
            <pc:sldMk cId="411772529" sldId="259"/>
            <ac:spMk id="21" creationId="{F3327CB6-E1AE-EF9E-BF96-268B6A2D3392}"/>
          </ac:spMkLst>
        </pc:spChg>
        <pc:spChg chg="add mod">
          <ac:chgData name="KIMOTO Shouta" userId="78e0d1c8-89f6-40b8-8c99-c8eda541ca05" providerId="ADAL" clId="{9B4E6FB0-A548-9B4E-A455-3A7FDFDC73B3}" dt="2023-02-21T01:18:06.577" v="4652" actId="2711"/>
          <ac:spMkLst>
            <pc:docMk/>
            <pc:sldMk cId="411772529" sldId="259"/>
            <ac:spMk id="22" creationId="{96AEDEDF-04D1-10FA-166A-78F143CF1DAF}"/>
          </ac:spMkLst>
        </pc:spChg>
        <pc:spChg chg="add mod">
          <ac:chgData name="KIMOTO Shouta" userId="78e0d1c8-89f6-40b8-8c99-c8eda541ca05" providerId="ADAL" clId="{9B4E6FB0-A548-9B4E-A455-3A7FDFDC73B3}" dt="2023-02-21T01:18:06.577" v="4652" actId="2711"/>
          <ac:spMkLst>
            <pc:docMk/>
            <pc:sldMk cId="411772529" sldId="259"/>
            <ac:spMk id="23" creationId="{E74877A5-84FB-79FF-5306-2117C725913E}"/>
          </ac:spMkLst>
        </pc:spChg>
        <pc:spChg chg="add mod">
          <ac:chgData name="KIMOTO Shouta" userId="78e0d1c8-89f6-40b8-8c99-c8eda541ca05" providerId="ADAL" clId="{9B4E6FB0-A548-9B4E-A455-3A7FDFDC73B3}" dt="2023-02-21T03:16:11.654" v="5094" actId="14100"/>
          <ac:spMkLst>
            <pc:docMk/>
            <pc:sldMk cId="411772529" sldId="259"/>
            <ac:spMk id="24" creationId="{5540E3FE-A8D9-0929-C84A-A0F8D141E70E}"/>
          </ac:spMkLst>
        </pc:spChg>
        <pc:spChg chg="add mod">
          <ac:chgData name="KIMOTO Shouta" userId="78e0d1c8-89f6-40b8-8c99-c8eda541ca05" providerId="ADAL" clId="{9B4E6FB0-A548-9B4E-A455-3A7FDFDC73B3}" dt="2023-02-21T03:15:53.939" v="5092" actId="14100"/>
          <ac:spMkLst>
            <pc:docMk/>
            <pc:sldMk cId="411772529" sldId="259"/>
            <ac:spMk id="25" creationId="{5A2A49FA-3386-C6CC-3DB3-96C9774A2A4B}"/>
          </ac:spMkLst>
        </pc:spChg>
        <pc:spChg chg="add mod">
          <ac:chgData name="KIMOTO Shouta" userId="78e0d1c8-89f6-40b8-8c99-c8eda541ca05" providerId="ADAL" clId="{9B4E6FB0-A548-9B4E-A455-3A7FDFDC73B3}" dt="2023-02-21T01:18:06.577" v="4652" actId="2711"/>
          <ac:spMkLst>
            <pc:docMk/>
            <pc:sldMk cId="411772529" sldId="259"/>
            <ac:spMk id="26" creationId="{BBFEFCB1-ABED-4136-9F70-B29B3F0EA2C6}"/>
          </ac:spMkLst>
        </pc:spChg>
        <pc:spChg chg="add mod">
          <ac:chgData name="KIMOTO Shouta" userId="78e0d1c8-89f6-40b8-8c99-c8eda541ca05" providerId="ADAL" clId="{9B4E6FB0-A548-9B4E-A455-3A7FDFDC73B3}" dt="2023-02-21T05:22:15.889" v="5346" actId="1076"/>
          <ac:spMkLst>
            <pc:docMk/>
            <pc:sldMk cId="411772529" sldId="259"/>
            <ac:spMk id="27" creationId="{94403D64-6B16-95AB-D95B-94A38203358C}"/>
          </ac:spMkLst>
        </pc:spChg>
        <pc:spChg chg="add del mod">
          <ac:chgData name="KIMOTO Shouta" userId="78e0d1c8-89f6-40b8-8c99-c8eda541ca05" providerId="ADAL" clId="{9B4E6FB0-A548-9B4E-A455-3A7FDFDC73B3}" dt="2023-02-20T05:40:24.963" v="1395" actId="478"/>
          <ac:spMkLst>
            <pc:docMk/>
            <pc:sldMk cId="411772529" sldId="259"/>
            <ac:spMk id="28" creationId="{8C5CA1A3-D698-766D-3F70-95DA18AAF37E}"/>
          </ac:spMkLst>
        </pc:spChg>
        <pc:spChg chg="add del mod">
          <ac:chgData name="KIMOTO Shouta" userId="78e0d1c8-89f6-40b8-8c99-c8eda541ca05" providerId="ADAL" clId="{9B4E6FB0-A548-9B4E-A455-3A7FDFDC73B3}" dt="2023-02-20T05:40:27.133" v="1396" actId="478"/>
          <ac:spMkLst>
            <pc:docMk/>
            <pc:sldMk cId="411772529" sldId="259"/>
            <ac:spMk id="29" creationId="{D75F7472-278B-9A16-B409-C1162807438B}"/>
          </ac:spMkLst>
        </pc:spChg>
        <pc:graphicFrameChg chg="add mod">
          <ac:chgData name="KIMOTO Shouta" userId="78e0d1c8-89f6-40b8-8c99-c8eda541ca05" providerId="ADAL" clId="{9B4E6FB0-A548-9B4E-A455-3A7FDFDC73B3}" dt="2023-02-21T01:36:31.292" v="5062" actId="947"/>
          <ac:graphicFrameMkLst>
            <pc:docMk/>
            <pc:sldMk cId="411772529" sldId="259"/>
            <ac:graphicFrameMk id="13" creationId="{8F752312-C918-0F52-85AD-D68F05949F8B}"/>
          </ac:graphicFrameMkLst>
        </pc:graphicFrameChg>
        <pc:cxnChg chg="add mod">
          <ac:chgData name="KIMOTO Shouta" userId="78e0d1c8-89f6-40b8-8c99-c8eda541ca05" providerId="ADAL" clId="{9B4E6FB0-A548-9B4E-A455-3A7FDFDC73B3}" dt="2023-02-21T01:37:00.718" v="5067" actId="14100"/>
          <ac:cxnSpMkLst>
            <pc:docMk/>
            <pc:sldMk cId="411772529" sldId="259"/>
            <ac:cxnSpMk id="4" creationId="{17C30EA4-64B7-2DED-FE9D-F9BD351134BE}"/>
          </ac:cxnSpMkLst>
        </pc:cxnChg>
        <pc:cxnChg chg="add mod">
          <ac:chgData name="KIMOTO Shouta" userId="78e0d1c8-89f6-40b8-8c99-c8eda541ca05" providerId="ADAL" clId="{9B4E6FB0-A548-9B4E-A455-3A7FDFDC73B3}" dt="2023-02-21T05:22:15.889" v="5346" actId="1076"/>
          <ac:cxnSpMkLst>
            <pc:docMk/>
            <pc:sldMk cId="411772529" sldId="259"/>
            <ac:cxnSpMk id="10" creationId="{98DDCF9B-4E45-EC58-0BAA-DB02290CC503}"/>
          </ac:cxnSpMkLst>
        </pc:cxnChg>
      </pc:sldChg>
      <pc:sldChg chg="addSp delSp modSp add mod delAnim modAnim">
        <pc:chgData name="KIMOTO Shouta" userId="78e0d1c8-89f6-40b8-8c99-c8eda541ca05" providerId="ADAL" clId="{9B4E6FB0-A548-9B4E-A455-3A7FDFDC73B3}" dt="2023-02-21T05:35:13.243" v="5386" actId="20577"/>
        <pc:sldMkLst>
          <pc:docMk/>
          <pc:sldMk cId="68499606" sldId="260"/>
        </pc:sldMkLst>
        <pc:spChg chg="mod">
          <ac:chgData name="KIMOTO Shouta" userId="78e0d1c8-89f6-40b8-8c99-c8eda541ca05" providerId="ADAL" clId="{9B4E6FB0-A548-9B4E-A455-3A7FDFDC73B3}" dt="2023-02-20T05:14:21.826" v="1004"/>
          <ac:spMkLst>
            <pc:docMk/>
            <pc:sldMk cId="68499606" sldId="260"/>
            <ac:spMk id="2" creationId="{6EA63F5A-3D53-8D11-4849-A2E9A1F8FB13}"/>
          </ac:spMkLst>
        </pc:spChg>
        <pc:spChg chg="mod">
          <ac:chgData name="KIMOTO Shouta" userId="78e0d1c8-89f6-40b8-8c99-c8eda541ca05" providerId="ADAL" clId="{9B4E6FB0-A548-9B4E-A455-3A7FDFDC73B3}" dt="2023-02-21T05:35:13.243" v="5386" actId="20577"/>
          <ac:spMkLst>
            <pc:docMk/>
            <pc:sldMk cId="68499606" sldId="260"/>
            <ac:spMk id="3" creationId="{C070F2D1-DC2E-E23A-0F76-3FC9EE7D906C}"/>
          </ac:spMkLst>
        </pc:spChg>
        <pc:spChg chg="add del mod">
          <ac:chgData name="KIMOTO Shouta" userId="78e0d1c8-89f6-40b8-8c99-c8eda541ca05" providerId="ADAL" clId="{9B4E6FB0-A548-9B4E-A455-3A7FDFDC73B3}" dt="2023-02-18T08:42:19.358" v="164" actId="478"/>
          <ac:spMkLst>
            <pc:docMk/>
            <pc:sldMk cId="68499606" sldId="260"/>
            <ac:spMk id="4" creationId="{725FC5BE-2829-B203-AAC3-50C4A9ABFC89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68499606" sldId="260"/>
            <ac:spMk id="4" creationId="{A48A22BF-AB7C-B4FD-CDC1-EB38C7B4025C}"/>
          </ac:spMkLst>
        </pc:spChg>
        <pc:spChg chg="add mod">
          <ac:chgData name="KIMOTO Shouta" userId="78e0d1c8-89f6-40b8-8c99-c8eda541ca05" providerId="ADAL" clId="{9B4E6FB0-A548-9B4E-A455-3A7FDFDC73B3}" dt="2023-02-21T05:13:39.826" v="5234"/>
          <ac:spMkLst>
            <pc:docMk/>
            <pc:sldMk cId="68499606" sldId="260"/>
            <ac:spMk id="4" creationId="{EC10E232-C617-9EFD-DDD7-8AB2F4A766A2}"/>
          </ac:spMkLst>
        </pc:spChg>
        <pc:spChg chg="add del mod">
          <ac:chgData name="KIMOTO Shouta" userId="78e0d1c8-89f6-40b8-8c99-c8eda541ca05" providerId="ADAL" clId="{9B4E6FB0-A548-9B4E-A455-3A7FDFDC73B3}" dt="2023-02-18T08:42:11.569" v="160" actId="478"/>
          <ac:spMkLst>
            <pc:docMk/>
            <pc:sldMk cId="68499606" sldId="260"/>
            <ac:spMk id="5" creationId="{07CCB782-BD3C-95ED-EF54-AD3569EAC6B5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68499606" sldId="260"/>
            <ac:spMk id="5" creationId="{71987C77-D708-B57A-5FA0-E80DAA0170BA}"/>
          </ac:spMkLst>
        </pc:spChg>
        <pc:spChg chg="add del mod">
          <ac:chgData name="KIMOTO Shouta" userId="78e0d1c8-89f6-40b8-8c99-c8eda541ca05" providerId="ADAL" clId="{9B4E6FB0-A548-9B4E-A455-3A7FDFDC73B3}" dt="2023-02-18T08:42:14.547" v="161" actId="478"/>
          <ac:spMkLst>
            <pc:docMk/>
            <pc:sldMk cId="68499606" sldId="260"/>
            <ac:spMk id="6" creationId="{9EE83D75-4BE9-F932-EF92-A0B0669EBC2F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68499606" sldId="260"/>
            <ac:spMk id="6" creationId="{E7FF1AA3-F469-AA85-6446-1DBDAD79E448}"/>
          </ac:spMkLst>
        </pc:spChg>
        <pc:spChg chg="add del mod">
          <ac:chgData name="KIMOTO Shouta" userId="78e0d1c8-89f6-40b8-8c99-c8eda541ca05" providerId="ADAL" clId="{9B4E6FB0-A548-9B4E-A455-3A7FDFDC73B3}" dt="2023-02-18T08:42:24.704" v="167" actId="478"/>
          <ac:spMkLst>
            <pc:docMk/>
            <pc:sldMk cId="68499606" sldId="260"/>
            <ac:spMk id="7" creationId="{10596999-D265-8C9A-5E81-1641A7039ABB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68499606" sldId="260"/>
            <ac:spMk id="7" creationId="{85D50862-E7C7-FA33-876F-804E9E8EF76C}"/>
          </ac:spMkLst>
        </pc:spChg>
        <pc:spChg chg="add del mod">
          <ac:chgData name="KIMOTO Shouta" userId="78e0d1c8-89f6-40b8-8c99-c8eda541ca05" providerId="ADAL" clId="{9B4E6FB0-A548-9B4E-A455-3A7FDFDC73B3}" dt="2023-02-18T08:42:18.350" v="163" actId="478"/>
          <ac:spMkLst>
            <pc:docMk/>
            <pc:sldMk cId="68499606" sldId="260"/>
            <ac:spMk id="8" creationId="{D10DE7FF-BF07-EA57-BD4A-EA5B512DB5E2}"/>
          </ac:spMkLst>
        </pc:spChg>
        <pc:spChg chg="add del mod">
          <ac:chgData name="KIMOTO Shouta" userId="78e0d1c8-89f6-40b8-8c99-c8eda541ca05" providerId="ADAL" clId="{9B4E6FB0-A548-9B4E-A455-3A7FDFDC73B3}" dt="2023-02-18T08:42:28.429" v="168" actId="478"/>
          <ac:spMkLst>
            <pc:docMk/>
            <pc:sldMk cId="68499606" sldId="260"/>
            <ac:spMk id="9" creationId="{EB325D26-F01D-6A87-A664-F414DCEC9FAA}"/>
          </ac:spMkLst>
        </pc:spChg>
        <pc:spChg chg="add del mod">
          <ac:chgData name="KIMOTO Shouta" userId="78e0d1c8-89f6-40b8-8c99-c8eda541ca05" providerId="ADAL" clId="{9B4E6FB0-A548-9B4E-A455-3A7FDFDC73B3}" dt="2023-02-18T08:42:08.092" v="159" actId="478"/>
          <ac:spMkLst>
            <pc:docMk/>
            <pc:sldMk cId="68499606" sldId="260"/>
            <ac:spMk id="10" creationId="{1C812FA6-C323-1E4B-E46B-6A759DE20252}"/>
          </ac:spMkLst>
        </pc:spChg>
        <pc:spChg chg="add del mod">
          <ac:chgData name="KIMOTO Shouta" userId="78e0d1c8-89f6-40b8-8c99-c8eda541ca05" providerId="ADAL" clId="{9B4E6FB0-A548-9B4E-A455-3A7FDFDC73B3}" dt="2023-02-18T08:42:15.987" v="162" actId="478"/>
          <ac:spMkLst>
            <pc:docMk/>
            <pc:sldMk cId="68499606" sldId="260"/>
            <ac:spMk id="11" creationId="{61018CFB-E417-1267-B38D-8EA26DC7C7D7}"/>
          </ac:spMkLst>
        </pc:spChg>
        <pc:spChg chg="add del mod">
          <ac:chgData name="KIMOTO Shouta" userId="78e0d1c8-89f6-40b8-8c99-c8eda541ca05" providerId="ADAL" clId="{9B4E6FB0-A548-9B4E-A455-3A7FDFDC73B3}" dt="2023-02-21T03:16:51.588" v="5098" actId="478"/>
          <ac:spMkLst>
            <pc:docMk/>
            <pc:sldMk cId="68499606" sldId="260"/>
            <ac:spMk id="12" creationId="{59F05642-56E9-E38C-2590-78BEAFBFA07B}"/>
          </ac:spMkLst>
        </pc:spChg>
        <pc:spChg chg="add mod">
          <ac:chgData name="KIMOTO Shouta" userId="78e0d1c8-89f6-40b8-8c99-c8eda541ca05" providerId="ADAL" clId="{9B4E6FB0-A548-9B4E-A455-3A7FDFDC73B3}" dt="2023-02-21T03:19:56.352" v="5104" actId="14100"/>
          <ac:spMkLst>
            <pc:docMk/>
            <pc:sldMk cId="68499606" sldId="260"/>
            <ac:spMk id="13" creationId="{481A64C8-A822-C740-C83E-E9B0491AE1C5}"/>
          </ac:spMkLst>
        </pc:spChg>
        <pc:spChg chg="add mod">
          <ac:chgData name="KIMOTO Shouta" userId="78e0d1c8-89f6-40b8-8c99-c8eda541ca05" providerId="ADAL" clId="{9B4E6FB0-A548-9B4E-A455-3A7FDFDC73B3}" dt="2023-02-21T03:19:15.096" v="5102" actId="12788"/>
          <ac:spMkLst>
            <pc:docMk/>
            <pc:sldMk cId="68499606" sldId="260"/>
            <ac:spMk id="14" creationId="{8876EF07-46BE-C8A6-134D-27655718C273}"/>
          </ac:spMkLst>
        </pc:spChg>
        <pc:spChg chg="add mod">
          <ac:chgData name="KIMOTO Shouta" userId="78e0d1c8-89f6-40b8-8c99-c8eda541ca05" providerId="ADAL" clId="{9B4E6FB0-A548-9B4E-A455-3A7FDFDC73B3}" dt="2023-02-21T03:20:01.827" v="5105" actId="1076"/>
          <ac:spMkLst>
            <pc:docMk/>
            <pc:sldMk cId="68499606" sldId="260"/>
            <ac:spMk id="15" creationId="{26D759E0-E545-ACC5-FBF5-24BDAAB50FAE}"/>
          </ac:spMkLst>
        </pc:spChg>
        <pc:spChg chg="add del mod">
          <ac:chgData name="KIMOTO Shouta" userId="78e0d1c8-89f6-40b8-8c99-c8eda541ca05" providerId="ADAL" clId="{9B4E6FB0-A548-9B4E-A455-3A7FDFDC73B3}" dt="2023-02-21T03:16:55.801" v="5099" actId="478"/>
          <ac:spMkLst>
            <pc:docMk/>
            <pc:sldMk cId="68499606" sldId="260"/>
            <ac:spMk id="16" creationId="{BF5BF45F-619B-9448-4158-AAAFF7BC2D9B}"/>
          </ac:spMkLst>
        </pc:spChg>
        <pc:spChg chg="add mod">
          <ac:chgData name="KIMOTO Shouta" userId="78e0d1c8-89f6-40b8-8c99-c8eda541ca05" providerId="ADAL" clId="{9B4E6FB0-A548-9B4E-A455-3A7FDFDC73B3}" dt="2023-02-21T03:19:47.646" v="5103" actId="12789"/>
          <ac:spMkLst>
            <pc:docMk/>
            <pc:sldMk cId="68499606" sldId="260"/>
            <ac:spMk id="17" creationId="{E6890641-489C-E920-0059-992226C88525}"/>
          </ac:spMkLst>
        </pc:spChg>
        <pc:spChg chg="add mod">
          <ac:chgData name="KIMOTO Shouta" userId="78e0d1c8-89f6-40b8-8c99-c8eda541ca05" providerId="ADAL" clId="{9B4E6FB0-A548-9B4E-A455-3A7FDFDC73B3}" dt="2023-02-21T01:18:28.917" v="4655" actId="2711"/>
          <ac:spMkLst>
            <pc:docMk/>
            <pc:sldMk cId="68499606" sldId="260"/>
            <ac:spMk id="18" creationId="{35A44326-EB7D-0F75-5584-ABD97D25957B}"/>
          </ac:spMkLst>
        </pc:spChg>
        <pc:spChg chg="add del mod">
          <ac:chgData name="KIMOTO Shouta" userId="78e0d1c8-89f6-40b8-8c99-c8eda541ca05" providerId="ADAL" clId="{9B4E6FB0-A548-9B4E-A455-3A7FDFDC73B3}" dt="2023-02-18T08:43:12.811" v="175"/>
          <ac:spMkLst>
            <pc:docMk/>
            <pc:sldMk cId="68499606" sldId="260"/>
            <ac:spMk id="21" creationId="{53F826DA-EDD2-FCE5-B066-01EE87B4D02C}"/>
          </ac:spMkLst>
        </pc:spChg>
        <pc:cxnChg chg="add mod">
          <ac:chgData name="KIMOTO Shouta" userId="78e0d1c8-89f6-40b8-8c99-c8eda541ca05" providerId="ADAL" clId="{9B4E6FB0-A548-9B4E-A455-3A7FDFDC73B3}" dt="2023-02-21T03:19:15.096" v="5102" actId="12788"/>
          <ac:cxnSpMkLst>
            <pc:docMk/>
            <pc:sldMk cId="68499606" sldId="260"/>
            <ac:cxnSpMk id="19" creationId="{9C36378B-9578-5499-F885-456A319924A7}"/>
          </ac:cxnSpMkLst>
        </pc:cxnChg>
        <pc:cxnChg chg="add mod">
          <ac:chgData name="KIMOTO Shouta" userId="78e0d1c8-89f6-40b8-8c99-c8eda541ca05" providerId="ADAL" clId="{9B4E6FB0-A548-9B4E-A455-3A7FDFDC73B3}" dt="2023-02-21T03:19:15.096" v="5102" actId="12788"/>
          <ac:cxnSpMkLst>
            <pc:docMk/>
            <pc:sldMk cId="68499606" sldId="260"/>
            <ac:cxnSpMk id="20" creationId="{83476C30-CB80-6C31-47CF-C55236D645E3}"/>
          </ac:cxnSpMkLst>
        </pc:cxnChg>
      </pc:sldChg>
      <pc:sldChg chg="addSp delSp modSp add mod modAnim">
        <pc:chgData name="KIMOTO Shouta" userId="78e0d1c8-89f6-40b8-8c99-c8eda541ca05" providerId="ADAL" clId="{9B4E6FB0-A548-9B4E-A455-3A7FDFDC73B3}" dt="2023-02-21T05:13:39.826" v="5234"/>
        <pc:sldMkLst>
          <pc:docMk/>
          <pc:sldMk cId="1832955812" sldId="261"/>
        </pc:sldMkLst>
        <pc:spChg chg="mod">
          <ac:chgData name="KIMOTO Shouta" userId="78e0d1c8-89f6-40b8-8c99-c8eda541ca05" providerId="ADAL" clId="{9B4E6FB0-A548-9B4E-A455-3A7FDFDC73B3}" dt="2023-02-21T03:20:28.235" v="5118" actId="20577"/>
          <ac:spMkLst>
            <pc:docMk/>
            <pc:sldMk cId="1832955812" sldId="261"/>
            <ac:spMk id="2" creationId="{6EA63F5A-3D53-8D11-4849-A2E9A1F8FB13}"/>
          </ac:spMkLst>
        </pc:spChg>
        <pc:spChg chg="mod">
          <ac:chgData name="KIMOTO Shouta" userId="78e0d1c8-89f6-40b8-8c99-c8eda541ca05" providerId="ADAL" clId="{9B4E6FB0-A548-9B4E-A455-3A7FDFDC73B3}" dt="2023-02-21T01:22:36.550" v="4930" actId="20577"/>
          <ac:spMkLst>
            <pc:docMk/>
            <pc:sldMk cId="1832955812" sldId="261"/>
            <ac:spMk id="3" creationId="{C070F2D1-DC2E-E23A-0F76-3FC9EE7D906C}"/>
          </ac:spMkLst>
        </pc:spChg>
        <pc:spChg chg="add mod">
          <ac:chgData name="KIMOTO Shouta" userId="78e0d1c8-89f6-40b8-8c99-c8eda541ca05" providerId="ADAL" clId="{9B4E6FB0-A548-9B4E-A455-3A7FDFDC73B3}" dt="2023-02-21T05:13:39.826" v="5234"/>
          <ac:spMkLst>
            <pc:docMk/>
            <pc:sldMk cId="1832955812" sldId="261"/>
            <ac:spMk id="4" creationId="{1F35D6BA-62CB-2CB9-96E4-05CA49485EB8}"/>
          </ac:spMkLst>
        </pc:spChg>
        <pc:spChg chg="add del mod">
          <ac:chgData name="KIMOTO Shouta" userId="78e0d1c8-89f6-40b8-8c99-c8eda541ca05" providerId="ADAL" clId="{9B4E6FB0-A548-9B4E-A455-3A7FDFDC73B3}" dt="2023-02-21T03:26:18.173" v="5148" actId="478"/>
          <ac:spMkLst>
            <pc:docMk/>
            <pc:sldMk cId="1832955812" sldId="261"/>
            <ac:spMk id="4" creationId="{2C9564EC-BDDB-4F6D-88A2-1B1B79142F87}"/>
          </ac:spMkLst>
        </pc:spChg>
        <pc:spChg chg="add del mod">
          <ac:chgData name="KIMOTO Shouta" userId="78e0d1c8-89f6-40b8-8c99-c8eda541ca05" providerId="ADAL" clId="{9B4E6FB0-A548-9B4E-A455-3A7FDFDC73B3}" dt="2023-02-21T03:26:18.173" v="5148" actId="478"/>
          <ac:spMkLst>
            <pc:docMk/>
            <pc:sldMk cId="1832955812" sldId="261"/>
            <ac:spMk id="5" creationId="{453A63B4-5E09-AF00-C128-8F384C923CFA}"/>
          </ac:spMkLst>
        </pc:spChg>
        <pc:spChg chg="add del mod">
          <ac:chgData name="KIMOTO Shouta" userId="78e0d1c8-89f6-40b8-8c99-c8eda541ca05" providerId="ADAL" clId="{9B4E6FB0-A548-9B4E-A455-3A7FDFDC73B3}" dt="2023-02-21T03:26:18.173" v="5148" actId="478"/>
          <ac:spMkLst>
            <pc:docMk/>
            <pc:sldMk cId="1832955812" sldId="261"/>
            <ac:spMk id="7" creationId="{D40C31DF-3FB7-FEF7-AF59-28DE3A001B5F}"/>
          </ac:spMkLst>
        </pc:spChg>
        <pc:spChg chg="add del mod">
          <ac:chgData name="KIMOTO Shouta" userId="78e0d1c8-89f6-40b8-8c99-c8eda541ca05" providerId="ADAL" clId="{9B4E6FB0-A548-9B4E-A455-3A7FDFDC73B3}" dt="2023-02-21T03:26:18.173" v="5148" actId="478"/>
          <ac:spMkLst>
            <pc:docMk/>
            <pc:sldMk cId="1832955812" sldId="261"/>
            <ac:spMk id="8" creationId="{884F9E30-52A7-66FC-9AF6-A0B663DFEE26}"/>
          </ac:spMkLst>
        </pc:spChg>
        <pc:spChg chg="add del mod">
          <ac:chgData name="KIMOTO Shouta" userId="78e0d1c8-89f6-40b8-8c99-c8eda541ca05" providerId="ADAL" clId="{9B4E6FB0-A548-9B4E-A455-3A7FDFDC73B3}" dt="2023-02-21T03:26:18.173" v="5148" actId="478"/>
          <ac:spMkLst>
            <pc:docMk/>
            <pc:sldMk cId="1832955812" sldId="261"/>
            <ac:spMk id="9" creationId="{B0E2AC36-3BE5-3C98-6826-10CB873FB5C0}"/>
          </ac:spMkLst>
        </pc:spChg>
        <pc:spChg chg="add del mod">
          <ac:chgData name="KIMOTO Shouta" userId="78e0d1c8-89f6-40b8-8c99-c8eda541ca05" providerId="ADAL" clId="{9B4E6FB0-A548-9B4E-A455-3A7FDFDC73B3}" dt="2023-02-21T03:26:18.173" v="5148" actId="478"/>
          <ac:spMkLst>
            <pc:docMk/>
            <pc:sldMk cId="1832955812" sldId="261"/>
            <ac:spMk id="10" creationId="{AB9BB32C-A7D5-790A-6BE5-4C05FF86BFA8}"/>
          </ac:spMkLst>
        </pc:spChg>
        <pc:spChg chg="add del mod">
          <ac:chgData name="KIMOTO Shouta" userId="78e0d1c8-89f6-40b8-8c99-c8eda541ca05" providerId="ADAL" clId="{9B4E6FB0-A548-9B4E-A455-3A7FDFDC73B3}" dt="2023-02-21T03:26:18.173" v="5148" actId="478"/>
          <ac:spMkLst>
            <pc:docMk/>
            <pc:sldMk cId="1832955812" sldId="261"/>
            <ac:spMk id="11" creationId="{73123D9B-C6E5-A425-B298-D072310E6B3E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1832955812" sldId="261"/>
            <ac:spMk id="12" creationId="{C95EB2AC-CA60-4791-A4ED-1D139FF0F39B}"/>
          </ac:spMkLst>
        </pc:spChg>
        <pc:spChg chg="add mod">
          <ac:chgData name="KIMOTO Shouta" userId="78e0d1c8-89f6-40b8-8c99-c8eda541ca05" providerId="ADAL" clId="{9B4E6FB0-A548-9B4E-A455-3A7FDFDC73B3}" dt="2023-02-21T03:26:19.485" v="5149"/>
          <ac:spMkLst>
            <pc:docMk/>
            <pc:sldMk cId="1832955812" sldId="261"/>
            <ac:spMk id="13" creationId="{0202405A-4E22-57F6-B90C-047B6ED25DC4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1832955812" sldId="261"/>
            <ac:spMk id="13" creationId="{D2116555-05EA-417E-925D-A2F273DB8A37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1832955812" sldId="261"/>
            <ac:spMk id="14" creationId="{482E43D1-1CF0-AEA4-CFF8-BB4238DE6EB8}"/>
          </ac:spMkLst>
        </pc:spChg>
        <pc:spChg chg="add mod">
          <ac:chgData name="KIMOTO Shouta" userId="78e0d1c8-89f6-40b8-8c99-c8eda541ca05" providerId="ADAL" clId="{9B4E6FB0-A548-9B4E-A455-3A7FDFDC73B3}" dt="2023-02-21T03:26:19.485" v="5149"/>
          <ac:spMkLst>
            <pc:docMk/>
            <pc:sldMk cId="1832955812" sldId="261"/>
            <ac:spMk id="14" creationId="{922F52B3-47FF-3BA1-64E5-846382A3C60F}"/>
          </ac:spMkLst>
        </pc:spChg>
        <pc:spChg chg="add mod">
          <ac:chgData name="KIMOTO Shouta" userId="78e0d1c8-89f6-40b8-8c99-c8eda541ca05" providerId="ADAL" clId="{9B4E6FB0-A548-9B4E-A455-3A7FDFDC73B3}" dt="2023-02-21T03:27:18.760" v="5156" actId="1076"/>
          <ac:spMkLst>
            <pc:docMk/>
            <pc:sldMk cId="1832955812" sldId="261"/>
            <ac:spMk id="15" creationId="{9F3FAB0A-ADAC-2BF0-D7EE-50536284B3E7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1832955812" sldId="261"/>
            <ac:spMk id="15" creationId="{DD42A290-3CD8-8253-C564-B322C516466D}"/>
          </ac:spMkLst>
        </pc:spChg>
        <pc:spChg chg="add del mod">
          <ac:chgData name="KIMOTO Shouta" userId="78e0d1c8-89f6-40b8-8c99-c8eda541ca05" providerId="ADAL" clId="{9B4E6FB0-A548-9B4E-A455-3A7FDFDC73B3}" dt="2023-02-21T03:26:18.173" v="5148" actId="478"/>
          <ac:spMkLst>
            <pc:docMk/>
            <pc:sldMk cId="1832955812" sldId="261"/>
            <ac:spMk id="16" creationId="{CCF29637-D05D-0B14-05CB-4696F81B0EC5}"/>
          </ac:spMkLst>
        </pc:spChg>
        <pc:spChg chg="add mod">
          <ac:chgData name="KIMOTO Shouta" userId="78e0d1c8-89f6-40b8-8c99-c8eda541ca05" providerId="ADAL" clId="{9B4E6FB0-A548-9B4E-A455-3A7FDFDC73B3}" dt="2023-02-21T03:26:19.485" v="5149"/>
          <ac:spMkLst>
            <pc:docMk/>
            <pc:sldMk cId="1832955812" sldId="261"/>
            <ac:spMk id="18" creationId="{81E37CA0-30B2-9AE8-6149-F6F8FD59B376}"/>
          </ac:spMkLst>
        </pc:spChg>
        <pc:spChg chg="add mod">
          <ac:chgData name="KIMOTO Shouta" userId="78e0d1c8-89f6-40b8-8c99-c8eda541ca05" providerId="ADAL" clId="{9B4E6FB0-A548-9B4E-A455-3A7FDFDC73B3}" dt="2023-02-21T03:26:19.485" v="5149"/>
          <ac:spMkLst>
            <pc:docMk/>
            <pc:sldMk cId="1832955812" sldId="261"/>
            <ac:spMk id="19" creationId="{0726E4F5-EC48-8EFA-0BB8-66C0FA1661A2}"/>
          </ac:spMkLst>
        </pc:spChg>
        <pc:spChg chg="add del mod">
          <ac:chgData name="KIMOTO Shouta" userId="78e0d1c8-89f6-40b8-8c99-c8eda541ca05" providerId="ADAL" clId="{9B4E6FB0-A548-9B4E-A455-3A7FDFDC73B3}" dt="2023-02-21T03:26:18.173" v="5148" actId="478"/>
          <ac:spMkLst>
            <pc:docMk/>
            <pc:sldMk cId="1832955812" sldId="261"/>
            <ac:spMk id="20" creationId="{44CD8F31-898E-3C85-D820-6DC7779856B8}"/>
          </ac:spMkLst>
        </pc:spChg>
        <pc:spChg chg="add del mod">
          <ac:chgData name="KIMOTO Shouta" userId="78e0d1c8-89f6-40b8-8c99-c8eda541ca05" providerId="ADAL" clId="{9B4E6FB0-A548-9B4E-A455-3A7FDFDC73B3}" dt="2023-02-20T08:46:22.306" v="4413" actId="767"/>
          <ac:spMkLst>
            <pc:docMk/>
            <pc:sldMk cId="1832955812" sldId="261"/>
            <ac:spMk id="21" creationId="{04FA5809-C57B-3AF7-573F-C6CF688EFFEE}"/>
          </ac:spMkLst>
        </pc:spChg>
        <pc:spChg chg="add mod">
          <ac:chgData name="KIMOTO Shouta" userId="78e0d1c8-89f6-40b8-8c99-c8eda541ca05" providerId="ADAL" clId="{9B4E6FB0-A548-9B4E-A455-3A7FDFDC73B3}" dt="2023-02-21T03:29:06.052" v="5173" actId="14100"/>
          <ac:spMkLst>
            <pc:docMk/>
            <pc:sldMk cId="1832955812" sldId="261"/>
            <ac:spMk id="21" creationId="{5C14B417-807D-2D51-4DE7-2FC77C78101D}"/>
          </ac:spMkLst>
        </pc:spChg>
        <pc:spChg chg="add mod">
          <ac:chgData name="KIMOTO Shouta" userId="78e0d1c8-89f6-40b8-8c99-c8eda541ca05" providerId="ADAL" clId="{9B4E6FB0-A548-9B4E-A455-3A7FDFDC73B3}" dt="2023-02-21T03:29:38.136" v="5184" actId="1076"/>
          <ac:spMkLst>
            <pc:docMk/>
            <pc:sldMk cId="1832955812" sldId="261"/>
            <ac:spMk id="23" creationId="{CD45790B-6178-C75B-E82C-8F3A3EAA2434}"/>
          </ac:spMkLst>
        </pc:spChg>
        <pc:spChg chg="add mod">
          <ac:chgData name="KIMOTO Shouta" userId="78e0d1c8-89f6-40b8-8c99-c8eda541ca05" providerId="ADAL" clId="{9B4E6FB0-A548-9B4E-A455-3A7FDFDC73B3}" dt="2023-02-21T03:26:19.485" v="5149"/>
          <ac:spMkLst>
            <pc:docMk/>
            <pc:sldMk cId="1832955812" sldId="261"/>
            <ac:spMk id="24" creationId="{C0C3F2F1-AC6B-B8C2-D521-835828121F9B}"/>
          </ac:spMkLst>
        </pc:spChg>
        <pc:spChg chg="add mod">
          <ac:chgData name="KIMOTO Shouta" userId="78e0d1c8-89f6-40b8-8c99-c8eda541ca05" providerId="ADAL" clId="{9B4E6FB0-A548-9B4E-A455-3A7FDFDC73B3}" dt="2023-02-21T03:26:19.485" v="5149"/>
          <ac:spMkLst>
            <pc:docMk/>
            <pc:sldMk cId="1832955812" sldId="261"/>
            <ac:spMk id="25" creationId="{ACB20264-3436-1BFA-0FBF-DA92F3182DA8}"/>
          </ac:spMkLst>
        </pc:spChg>
        <pc:spChg chg="add del mod">
          <ac:chgData name="KIMOTO Shouta" userId="78e0d1c8-89f6-40b8-8c99-c8eda541ca05" providerId="ADAL" clId="{9B4E6FB0-A548-9B4E-A455-3A7FDFDC73B3}" dt="2023-02-21T03:26:18.173" v="5148" actId="478"/>
          <ac:spMkLst>
            <pc:docMk/>
            <pc:sldMk cId="1832955812" sldId="261"/>
            <ac:spMk id="26" creationId="{5B5AC754-B061-1ABD-D913-6D3E8ED2FF01}"/>
          </ac:spMkLst>
        </pc:spChg>
        <pc:spChg chg="add mod">
          <ac:chgData name="KIMOTO Shouta" userId="78e0d1c8-89f6-40b8-8c99-c8eda541ca05" providerId="ADAL" clId="{9B4E6FB0-A548-9B4E-A455-3A7FDFDC73B3}" dt="2023-02-21T03:40:06.831" v="5227" actId="14100"/>
          <ac:spMkLst>
            <pc:docMk/>
            <pc:sldMk cId="1832955812" sldId="261"/>
            <ac:spMk id="27" creationId="{7960BDD7-7D2F-9E89-6182-1FFF68220920}"/>
          </ac:spMkLst>
        </pc:spChg>
        <pc:spChg chg="add mod">
          <ac:chgData name="KIMOTO Shouta" userId="78e0d1c8-89f6-40b8-8c99-c8eda541ca05" providerId="ADAL" clId="{9B4E6FB0-A548-9B4E-A455-3A7FDFDC73B3}" dt="2023-02-21T03:40:16.948" v="5228" actId="1076"/>
          <ac:spMkLst>
            <pc:docMk/>
            <pc:sldMk cId="1832955812" sldId="261"/>
            <ac:spMk id="28" creationId="{7A2244B2-990A-34A5-F37A-5634F09D9E4B}"/>
          </ac:spMkLst>
        </pc:spChg>
        <pc:spChg chg="add mod">
          <ac:chgData name="KIMOTO Shouta" userId="78e0d1c8-89f6-40b8-8c99-c8eda541ca05" providerId="ADAL" clId="{9B4E6FB0-A548-9B4E-A455-3A7FDFDC73B3}" dt="2023-02-21T03:39:23.767" v="5218" actId="1076"/>
          <ac:spMkLst>
            <pc:docMk/>
            <pc:sldMk cId="1832955812" sldId="261"/>
            <ac:spMk id="29" creationId="{F0F74838-7423-758B-5B11-CF63130C32DC}"/>
          </ac:spMkLst>
        </pc:spChg>
        <pc:cxnChg chg="add del mod">
          <ac:chgData name="KIMOTO Shouta" userId="78e0d1c8-89f6-40b8-8c99-c8eda541ca05" providerId="ADAL" clId="{9B4E6FB0-A548-9B4E-A455-3A7FDFDC73B3}" dt="2023-02-21T03:26:18.173" v="5148" actId="478"/>
          <ac:cxnSpMkLst>
            <pc:docMk/>
            <pc:sldMk cId="1832955812" sldId="261"/>
            <ac:cxnSpMk id="6" creationId="{E3F8C582-D358-7589-0A42-A88D55291167}"/>
          </ac:cxnSpMkLst>
        </pc:cxnChg>
        <pc:cxnChg chg="add del mod">
          <ac:chgData name="KIMOTO Shouta" userId="78e0d1c8-89f6-40b8-8c99-c8eda541ca05" providerId="ADAL" clId="{9B4E6FB0-A548-9B4E-A455-3A7FDFDC73B3}" dt="2023-02-21T03:26:18.173" v="5148" actId="478"/>
          <ac:cxnSpMkLst>
            <pc:docMk/>
            <pc:sldMk cId="1832955812" sldId="261"/>
            <ac:cxnSpMk id="17" creationId="{4A309B82-AB42-F9A4-A09F-8A827844A9A1}"/>
          </ac:cxnSpMkLst>
        </pc:cxnChg>
        <pc:cxnChg chg="add mod">
          <ac:chgData name="KIMOTO Shouta" userId="78e0d1c8-89f6-40b8-8c99-c8eda541ca05" providerId="ADAL" clId="{9B4E6FB0-A548-9B4E-A455-3A7FDFDC73B3}" dt="2023-02-21T03:29:38.136" v="5184" actId="1076"/>
          <ac:cxnSpMkLst>
            <pc:docMk/>
            <pc:sldMk cId="1832955812" sldId="261"/>
            <ac:cxnSpMk id="22" creationId="{7EA808D8-6495-814B-4D60-CD606910A12D}"/>
          </ac:cxnSpMkLst>
        </pc:cxnChg>
        <pc:cxnChg chg="add mod">
          <ac:chgData name="KIMOTO Shouta" userId="78e0d1c8-89f6-40b8-8c99-c8eda541ca05" providerId="ADAL" clId="{9B4E6FB0-A548-9B4E-A455-3A7FDFDC73B3}" dt="2023-02-21T03:40:06.831" v="5227" actId="14100"/>
          <ac:cxnSpMkLst>
            <pc:docMk/>
            <pc:sldMk cId="1832955812" sldId="261"/>
            <ac:cxnSpMk id="30" creationId="{B6B2C572-52A5-CCE7-3231-5AA4F71E36CD}"/>
          </ac:cxnSpMkLst>
        </pc:cxnChg>
        <pc:cxnChg chg="add mod">
          <ac:chgData name="KIMOTO Shouta" userId="78e0d1c8-89f6-40b8-8c99-c8eda541ca05" providerId="ADAL" clId="{9B4E6FB0-A548-9B4E-A455-3A7FDFDC73B3}" dt="2023-02-21T03:27:37.432" v="5159" actId="14100"/>
          <ac:cxnSpMkLst>
            <pc:docMk/>
            <pc:sldMk cId="1832955812" sldId="261"/>
            <ac:cxnSpMk id="31" creationId="{44B05F98-D00D-5CAA-FD74-B8C948CDFA4B}"/>
          </ac:cxnSpMkLst>
        </pc:cxnChg>
      </pc:sldChg>
      <pc:sldChg chg="addSp delSp modSp add mod">
        <pc:chgData name="KIMOTO Shouta" userId="78e0d1c8-89f6-40b8-8c99-c8eda541ca05" providerId="ADAL" clId="{9B4E6FB0-A548-9B4E-A455-3A7FDFDC73B3}" dt="2023-02-21T05:39:57.781" v="5401" actId="1076"/>
        <pc:sldMkLst>
          <pc:docMk/>
          <pc:sldMk cId="412939888" sldId="262"/>
        </pc:sldMkLst>
        <pc:spChg chg="mod">
          <ac:chgData name="KIMOTO Shouta" userId="78e0d1c8-89f6-40b8-8c99-c8eda541ca05" providerId="ADAL" clId="{9B4E6FB0-A548-9B4E-A455-3A7FDFDC73B3}" dt="2023-02-20T06:04:16.178" v="2596" actId="20577"/>
          <ac:spMkLst>
            <pc:docMk/>
            <pc:sldMk cId="412939888" sldId="262"/>
            <ac:spMk id="2" creationId="{6EA63F5A-3D53-8D11-4849-A2E9A1F8FB13}"/>
          </ac:spMkLst>
        </pc:spChg>
        <pc:spChg chg="mod">
          <ac:chgData name="KIMOTO Shouta" userId="78e0d1c8-89f6-40b8-8c99-c8eda541ca05" providerId="ADAL" clId="{9B4E6FB0-A548-9B4E-A455-3A7FDFDC73B3}" dt="2023-02-21T01:23:05.246" v="4962" actId="20577"/>
          <ac:spMkLst>
            <pc:docMk/>
            <pc:sldMk cId="412939888" sldId="262"/>
            <ac:spMk id="3" creationId="{C070F2D1-DC2E-E23A-0F76-3FC9EE7D906C}"/>
          </ac:spMkLst>
        </pc:spChg>
        <pc:spChg chg="add del mod">
          <ac:chgData name="KIMOTO Shouta" userId="78e0d1c8-89f6-40b8-8c99-c8eda541ca05" providerId="ADAL" clId="{9B4E6FB0-A548-9B4E-A455-3A7FDFDC73B3}" dt="2023-02-21T03:23:55.090" v="5138" actId="478"/>
          <ac:spMkLst>
            <pc:docMk/>
            <pc:sldMk cId="412939888" sldId="262"/>
            <ac:spMk id="4" creationId="{6705634C-1A14-2B0C-0CD1-F572804CAF69}"/>
          </ac:spMkLst>
        </pc:spChg>
        <pc:spChg chg="add mod">
          <ac:chgData name="KIMOTO Shouta" userId="78e0d1c8-89f6-40b8-8c99-c8eda541ca05" providerId="ADAL" clId="{9B4E6FB0-A548-9B4E-A455-3A7FDFDC73B3}" dt="2023-02-21T05:13:39.826" v="5234"/>
          <ac:spMkLst>
            <pc:docMk/>
            <pc:sldMk cId="412939888" sldId="262"/>
            <ac:spMk id="4" creationId="{83247FC6-74B9-E6BC-F8DD-F11FA5DC28B9}"/>
          </ac:spMkLst>
        </pc:spChg>
        <pc:spChg chg="add del mod">
          <ac:chgData name="KIMOTO Shouta" userId="78e0d1c8-89f6-40b8-8c99-c8eda541ca05" providerId="ADAL" clId="{9B4E6FB0-A548-9B4E-A455-3A7FDFDC73B3}" dt="2023-02-21T03:23:55.090" v="5138" actId="478"/>
          <ac:spMkLst>
            <pc:docMk/>
            <pc:sldMk cId="412939888" sldId="262"/>
            <ac:spMk id="5" creationId="{4ADE4900-6401-B120-0EFD-BB5C582CD163}"/>
          </ac:spMkLst>
        </pc:spChg>
        <pc:spChg chg="add del mod">
          <ac:chgData name="KIMOTO Shouta" userId="78e0d1c8-89f6-40b8-8c99-c8eda541ca05" providerId="ADAL" clId="{9B4E6FB0-A548-9B4E-A455-3A7FDFDC73B3}" dt="2023-02-21T03:23:55.090" v="5138" actId="478"/>
          <ac:spMkLst>
            <pc:docMk/>
            <pc:sldMk cId="412939888" sldId="262"/>
            <ac:spMk id="6" creationId="{3D3A2671-AB80-367C-4990-5FED1249072E}"/>
          </ac:spMkLst>
        </pc:spChg>
        <pc:spChg chg="add del mod">
          <ac:chgData name="KIMOTO Shouta" userId="78e0d1c8-89f6-40b8-8c99-c8eda541ca05" providerId="ADAL" clId="{9B4E6FB0-A548-9B4E-A455-3A7FDFDC73B3}" dt="2023-02-21T03:23:55.090" v="5138" actId="478"/>
          <ac:spMkLst>
            <pc:docMk/>
            <pc:sldMk cId="412939888" sldId="262"/>
            <ac:spMk id="7" creationId="{2416C30D-2492-3280-DBF2-4932731E4472}"/>
          </ac:spMkLst>
        </pc:spChg>
        <pc:spChg chg="add del mod">
          <ac:chgData name="KIMOTO Shouta" userId="78e0d1c8-89f6-40b8-8c99-c8eda541ca05" providerId="ADAL" clId="{9B4E6FB0-A548-9B4E-A455-3A7FDFDC73B3}" dt="2023-02-21T03:23:55.090" v="5138" actId="478"/>
          <ac:spMkLst>
            <pc:docMk/>
            <pc:sldMk cId="412939888" sldId="262"/>
            <ac:spMk id="8" creationId="{25F84CA8-DBCC-4DC7-AD26-D04A12DB630E}"/>
          </ac:spMkLst>
        </pc:spChg>
        <pc:spChg chg="add del mod">
          <ac:chgData name="KIMOTO Shouta" userId="78e0d1c8-89f6-40b8-8c99-c8eda541ca05" providerId="ADAL" clId="{9B4E6FB0-A548-9B4E-A455-3A7FDFDC73B3}" dt="2023-02-21T03:23:55.090" v="5138" actId="478"/>
          <ac:spMkLst>
            <pc:docMk/>
            <pc:sldMk cId="412939888" sldId="262"/>
            <ac:spMk id="9" creationId="{9593BA8E-FCE9-B597-614B-FF3A3ED4B3DC}"/>
          </ac:spMkLst>
        </pc:spChg>
        <pc:spChg chg="add del mod">
          <ac:chgData name="KIMOTO Shouta" userId="78e0d1c8-89f6-40b8-8c99-c8eda541ca05" providerId="ADAL" clId="{9B4E6FB0-A548-9B4E-A455-3A7FDFDC73B3}" dt="2023-02-21T03:23:55.090" v="5138" actId="478"/>
          <ac:spMkLst>
            <pc:docMk/>
            <pc:sldMk cId="412939888" sldId="262"/>
            <ac:spMk id="10" creationId="{2051ADD4-B5FD-CB8C-E288-200803CB2662}"/>
          </ac:spMkLst>
        </pc:spChg>
        <pc:spChg chg="add del mod">
          <ac:chgData name="KIMOTO Shouta" userId="78e0d1c8-89f6-40b8-8c99-c8eda541ca05" providerId="ADAL" clId="{9B4E6FB0-A548-9B4E-A455-3A7FDFDC73B3}" dt="2023-02-21T03:23:55.090" v="5138" actId="478"/>
          <ac:spMkLst>
            <pc:docMk/>
            <pc:sldMk cId="412939888" sldId="262"/>
            <ac:spMk id="14" creationId="{106E5CB5-3D9F-E1EA-7F93-553546ABAF10}"/>
          </ac:spMkLst>
        </pc:spChg>
        <pc:spChg chg="add del mod">
          <ac:chgData name="KIMOTO Shouta" userId="78e0d1c8-89f6-40b8-8c99-c8eda541ca05" providerId="ADAL" clId="{9B4E6FB0-A548-9B4E-A455-3A7FDFDC73B3}" dt="2023-02-21T03:23:55.090" v="5138" actId="478"/>
          <ac:spMkLst>
            <pc:docMk/>
            <pc:sldMk cId="412939888" sldId="262"/>
            <ac:spMk id="15" creationId="{3D0C0D82-7B3F-2F5A-CAD0-0B77AB180F19}"/>
          </ac:spMkLst>
        </pc:spChg>
        <pc:spChg chg="add del mod">
          <ac:chgData name="KIMOTO Shouta" userId="78e0d1c8-89f6-40b8-8c99-c8eda541ca05" providerId="ADAL" clId="{9B4E6FB0-A548-9B4E-A455-3A7FDFDC73B3}" dt="2023-02-21T03:23:55.090" v="5138" actId="478"/>
          <ac:spMkLst>
            <pc:docMk/>
            <pc:sldMk cId="412939888" sldId="262"/>
            <ac:spMk id="16" creationId="{56064429-1C1E-AD07-CC8D-7B3BD94B9452}"/>
          </ac:spMkLst>
        </pc:spChg>
        <pc:spChg chg="add mod">
          <ac:chgData name="KIMOTO Shouta" userId="78e0d1c8-89f6-40b8-8c99-c8eda541ca05" providerId="ADAL" clId="{9B4E6FB0-A548-9B4E-A455-3A7FDFDC73B3}" dt="2023-02-21T03:23:56.732" v="5139"/>
          <ac:spMkLst>
            <pc:docMk/>
            <pc:sldMk cId="412939888" sldId="262"/>
            <ac:spMk id="17" creationId="{1092CDA6-77B7-A20E-6123-77FE5CAB413C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412939888" sldId="262"/>
            <ac:spMk id="17" creationId="{7A73EFD8-0D51-8D83-CF65-7C1DD50C8972}"/>
          </ac:spMkLst>
        </pc:spChg>
        <pc:spChg chg="add mod">
          <ac:chgData name="KIMOTO Shouta" userId="78e0d1c8-89f6-40b8-8c99-c8eda541ca05" providerId="ADAL" clId="{9B4E6FB0-A548-9B4E-A455-3A7FDFDC73B3}" dt="2023-02-21T03:23:56.732" v="5139"/>
          <ac:spMkLst>
            <pc:docMk/>
            <pc:sldMk cId="412939888" sldId="262"/>
            <ac:spMk id="18" creationId="{380612B3-CAB8-9FFF-46ED-E8EC9C610905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412939888" sldId="262"/>
            <ac:spMk id="18" creationId="{AFF9E956-E61B-8BB9-A7A4-3F1DCC32936F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412939888" sldId="262"/>
            <ac:spMk id="19" creationId="{69260C7E-9F8F-B8B9-9143-16CAC4961DFB}"/>
          </ac:spMkLst>
        </pc:spChg>
        <pc:spChg chg="add mod">
          <ac:chgData name="KIMOTO Shouta" userId="78e0d1c8-89f6-40b8-8c99-c8eda541ca05" providerId="ADAL" clId="{9B4E6FB0-A548-9B4E-A455-3A7FDFDC73B3}" dt="2023-02-21T03:23:56.732" v="5139"/>
          <ac:spMkLst>
            <pc:docMk/>
            <pc:sldMk cId="412939888" sldId="262"/>
            <ac:spMk id="19" creationId="{DEE00328-ECE8-1ED0-C965-7A0C6AA8D964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412939888" sldId="262"/>
            <ac:spMk id="20" creationId="{2BD60978-5E2F-ECFC-7C61-1ECBB7DDF3C8}"/>
          </ac:spMkLst>
        </pc:spChg>
        <pc:spChg chg="add mod">
          <ac:chgData name="KIMOTO Shouta" userId="78e0d1c8-89f6-40b8-8c99-c8eda541ca05" providerId="ADAL" clId="{9B4E6FB0-A548-9B4E-A455-3A7FDFDC73B3}" dt="2023-02-21T03:23:56.732" v="5139"/>
          <ac:spMkLst>
            <pc:docMk/>
            <pc:sldMk cId="412939888" sldId="262"/>
            <ac:spMk id="20" creationId="{91514F8A-219A-4580-DDE6-34A901261083}"/>
          </ac:spMkLst>
        </pc:spChg>
        <pc:spChg chg="add mod">
          <ac:chgData name="KIMOTO Shouta" userId="78e0d1c8-89f6-40b8-8c99-c8eda541ca05" providerId="ADAL" clId="{9B4E6FB0-A548-9B4E-A455-3A7FDFDC73B3}" dt="2023-02-21T03:23:56.732" v="5139"/>
          <ac:spMkLst>
            <pc:docMk/>
            <pc:sldMk cId="412939888" sldId="262"/>
            <ac:spMk id="21" creationId="{AE5B58BA-C7E4-1559-E706-7C5D3796ACEE}"/>
          </ac:spMkLst>
        </pc:spChg>
        <pc:spChg chg="add mod">
          <ac:chgData name="KIMOTO Shouta" userId="78e0d1c8-89f6-40b8-8c99-c8eda541ca05" providerId="ADAL" clId="{9B4E6FB0-A548-9B4E-A455-3A7FDFDC73B3}" dt="2023-02-21T05:39:57.781" v="5401" actId="1076"/>
          <ac:spMkLst>
            <pc:docMk/>
            <pc:sldMk cId="412939888" sldId="262"/>
            <ac:spMk id="24" creationId="{40B00983-EA96-F2CB-2A36-4E30A3D0DCE1}"/>
          </ac:spMkLst>
        </pc:spChg>
        <pc:spChg chg="add mod">
          <ac:chgData name="KIMOTO Shouta" userId="78e0d1c8-89f6-40b8-8c99-c8eda541ca05" providerId="ADAL" clId="{9B4E6FB0-A548-9B4E-A455-3A7FDFDC73B3}" dt="2023-02-21T03:23:56.732" v="5139"/>
          <ac:spMkLst>
            <pc:docMk/>
            <pc:sldMk cId="412939888" sldId="262"/>
            <ac:spMk id="25" creationId="{F6A305EE-7575-644B-8572-B206356323E2}"/>
          </ac:spMkLst>
        </pc:spChg>
        <pc:spChg chg="add mod">
          <ac:chgData name="KIMOTO Shouta" userId="78e0d1c8-89f6-40b8-8c99-c8eda541ca05" providerId="ADAL" clId="{9B4E6FB0-A548-9B4E-A455-3A7FDFDC73B3}" dt="2023-02-21T03:23:56.732" v="5139"/>
          <ac:spMkLst>
            <pc:docMk/>
            <pc:sldMk cId="412939888" sldId="262"/>
            <ac:spMk id="26" creationId="{D9996557-4D95-DB61-229E-18504DB0F1A5}"/>
          </ac:spMkLst>
        </pc:spChg>
        <pc:cxnChg chg="add del mod">
          <ac:chgData name="KIMOTO Shouta" userId="78e0d1c8-89f6-40b8-8c99-c8eda541ca05" providerId="ADAL" clId="{9B4E6FB0-A548-9B4E-A455-3A7FDFDC73B3}" dt="2023-02-21T03:23:55.090" v="5138" actId="478"/>
          <ac:cxnSpMkLst>
            <pc:docMk/>
            <pc:sldMk cId="412939888" sldId="262"/>
            <ac:cxnSpMk id="11" creationId="{BB5C5655-CCA1-E321-6E5F-7BB6AAD17F7B}"/>
          </ac:cxnSpMkLst>
        </pc:cxnChg>
        <pc:cxnChg chg="add del mod">
          <ac:chgData name="KIMOTO Shouta" userId="78e0d1c8-89f6-40b8-8c99-c8eda541ca05" providerId="ADAL" clId="{9B4E6FB0-A548-9B4E-A455-3A7FDFDC73B3}" dt="2023-02-21T03:23:55.090" v="5138" actId="478"/>
          <ac:cxnSpMkLst>
            <pc:docMk/>
            <pc:sldMk cId="412939888" sldId="262"/>
            <ac:cxnSpMk id="12" creationId="{2A45B74E-CA43-ACB2-7814-9D785D30D18A}"/>
          </ac:cxnSpMkLst>
        </pc:cxnChg>
        <pc:cxnChg chg="add del mod">
          <ac:chgData name="KIMOTO Shouta" userId="78e0d1c8-89f6-40b8-8c99-c8eda541ca05" providerId="ADAL" clId="{9B4E6FB0-A548-9B4E-A455-3A7FDFDC73B3}" dt="2023-02-21T03:23:55.090" v="5138" actId="478"/>
          <ac:cxnSpMkLst>
            <pc:docMk/>
            <pc:sldMk cId="412939888" sldId="262"/>
            <ac:cxnSpMk id="13" creationId="{C17CE7C2-6DC5-9570-8493-E578FA54BCF7}"/>
          </ac:cxnSpMkLst>
        </pc:cxnChg>
        <pc:cxnChg chg="add mod">
          <ac:chgData name="KIMOTO Shouta" userId="78e0d1c8-89f6-40b8-8c99-c8eda541ca05" providerId="ADAL" clId="{9B4E6FB0-A548-9B4E-A455-3A7FDFDC73B3}" dt="2023-02-21T03:23:56.732" v="5139"/>
          <ac:cxnSpMkLst>
            <pc:docMk/>
            <pc:sldMk cId="412939888" sldId="262"/>
            <ac:cxnSpMk id="22" creationId="{9B0662AE-B809-B5F3-EECE-CA9773768F21}"/>
          </ac:cxnSpMkLst>
        </pc:cxnChg>
        <pc:cxnChg chg="add mod">
          <ac:chgData name="KIMOTO Shouta" userId="78e0d1c8-89f6-40b8-8c99-c8eda541ca05" providerId="ADAL" clId="{9B4E6FB0-A548-9B4E-A455-3A7FDFDC73B3}" dt="2023-02-21T03:23:56.732" v="5139"/>
          <ac:cxnSpMkLst>
            <pc:docMk/>
            <pc:sldMk cId="412939888" sldId="262"/>
            <ac:cxnSpMk id="23" creationId="{142CFD6E-4E6B-906E-F00A-02C3623491A8}"/>
          </ac:cxnSpMkLst>
        </pc:cxnChg>
        <pc:cxnChg chg="add mod">
          <ac:chgData name="KIMOTO Shouta" userId="78e0d1c8-89f6-40b8-8c99-c8eda541ca05" providerId="ADAL" clId="{9B4E6FB0-A548-9B4E-A455-3A7FDFDC73B3}" dt="2023-02-21T03:23:56.732" v="5139"/>
          <ac:cxnSpMkLst>
            <pc:docMk/>
            <pc:sldMk cId="412939888" sldId="262"/>
            <ac:cxnSpMk id="27" creationId="{A4BEDF5E-C275-8E96-AE5E-2DBE78D0D28F}"/>
          </ac:cxnSpMkLst>
        </pc:cxnChg>
      </pc:sldChg>
      <pc:sldChg chg="addSp delSp modSp add mod">
        <pc:chgData name="KIMOTO Shouta" userId="78e0d1c8-89f6-40b8-8c99-c8eda541ca05" providerId="ADAL" clId="{9B4E6FB0-A548-9B4E-A455-3A7FDFDC73B3}" dt="2023-02-21T10:23:18.609" v="5417" actId="14100"/>
        <pc:sldMkLst>
          <pc:docMk/>
          <pc:sldMk cId="4099830902" sldId="263"/>
        </pc:sldMkLst>
        <pc:spChg chg="mod">
          <ac:chgData name="KIMOTO Shouta" userId="78e0d1c8-89f6-40b8-8c99-c8eda541ca05" providerId="ADAL" clId="{9B4E6FB0-A548-9B4E-A455-3A7FDFDC73B3}" dt="2023-02-20T05:14:21.826" v="1004"/>
          <ac:spMkLst>
            <pc:docMk/>
            <pc:sldMk cId="4099830902" sldId="263"/>
            <ac:spMk id="2" creationId="{6EA63F5A-3D53-8D11-4849-A2E9A1F8FB13}"/>
          </ac:spMkLst>
        </pc:spChg>
        <pc:spChg chg="mod">
          <ac:chgData name="KIMOTO Shouta" userId="78e0d1c8-89f6-40b8-8c99-c8eda541ca05" providerId="ADAL" clId="{9B4E6FB0-A548-9B4E-A455-3A7FDFDC73B3}" dt="2023-02-20T07:55:41.151" v="3369" actId="20577"/>
          <ac:spMkLst>
            <pc:docMk/>
            <pc:sldMk cId="4099830902" sldId="263"/>
            <ac:spMk id="3" creationId="{C070F2D1-DC2E-E23A-0F76-3FC9EE7D906C}"/>
          </ac:spMkLst>
        </pc:spChg>
        <pc:spChg chg="add mod">
          <ac:chgData name="KIMOTO Shouta" userId="78e0d1c8-89f6-40b8-8c99-c8eda541ca05" providerId="ADAL" clId="{9B4E6FB0-A548-9B4E-A455-3A7FDFDC73B3}" dt="2023-02-21T05:13:39.826" v="5234"/>
          <ac:spMkLst>
            <pc:docMk/>
            <pc:sldMk cId="4099830902" sldId="263"/>
            <ac:spMk id="5" creationId="{7E5B32BD-B7B0-33DB-770E-9F7A5D47B9CE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4099830902" sldId="263"/>
            <ac:spMk id="5" creationId="{B01F5B42-9728-7489-D292-DFDB7CAD89D9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4099830902" sldId="263"/>
            <ac:spMk id="7" creationId="{EE6F0B8A-0FE5-162B-4A80-69F4250609BC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4099830902" sldId="263"/>
            <ac:spMk id="8" creationId="{393E8A14-383F-F14A-E5A0-787C8106EC99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4099830902" sldId="263"/>
            <ac:spMk id="9" creationId="{BB912CFF-79DB-CE85-8EAA-0187A0D63178}"/>
          </ac:spMkLst>
        </pc:spChg>
        <pc:graphicFrameChg chg="add mod modGraphic">
          <ac:chgData name="KIMOTO Shouta" userId="78e0d1c8-89f6-40b8-8c99-c8eda541ca05" providerId="ADAL" clId="{9B4E6FB0-A548-9B4E-A455-3A7FDFDC73B3}" dt="2023-02-21T01:25:15.611" v="4985" actId="2711"/>
          <ac:graphicFrameMkLst>
            <pc:docMk/>
            <pc:sldMk cId="4099830902" sldId="263"/>
            <ac:graphicFrameMk id="4" creationId="{F8891C7B-1FB9-67DC-13B9-C8CE362A951D}"/>
          </ac:graphicFrameMkLst>
        </pc:graphicFrameChg>
        <pc:picChg chg="add del mod modCrop">
          <ac:chgData name="KIMOTO Shouta" userId="78e0d1c8-89f6-40b8-8c99-c8eda541ca05" providerId="ADAL" clId="{9B4E6FB0-A548-9B4E-A455-3A7FDFDC73B3}" dt="2023-02-20T07:55:07.488" v="3305" actId="478"/>
          <ac:picMkLst>
            <pc:docMk/>
            <pc:sldMk cId="4099830902" sldId="263"/>
            <ac:picMk id="6" creationId="{FFCEB4AE-4769-6B71-CEB3-1097C2DB4109}"/>
          </ac:picMkLst>
        </pc:picChg>
        <pc:picChg chg="add del mod modCrop">
          <ac:chgData name="KIMOTO Shouta" userId="78e0d1c8-89f6-40b8-8c99-c8eda541ca05" providerId="ADAL" clId="{9B4E6FB0-A548-9B4E-A455-3A7FDFDC73B3}" dt="2023-02-21T10:22:56.720" v="5412" actId="478"/>
          <ac:picMkLst>
            <pc:docMk/>
            <pc:sldMk cId="4099830902" sldId="263"/>
            <ac:picMk id="7" creationId="{7DF62935-C524-A770-08CD-DF1FD89BFD7D}"/>
          </ac:picMkLst>
        </pc:picChg>
        <pc:picChg chg="add mod">
          <ac:chgData name="KIMOTO Shouta" userId="78e0d1c8-89f6-40b8-8c99-c8eda541ca05" providerId="ADAL" clId="{9B4E6FB0-A548-9B4E-A455-3A7FDFDC73B3}" dt="2023-02-21T10:23:18.609" v="5417" actId="14100"/>
          <ac:picMkLst>
            <pc:docMk/>
            <pc:sldMk cId="4099830902" sldId="263"/>
            <ac:picMk id="9" creationId="{7098C795-7F4F-2D9D-A069-02159AA541B1}"/>
          </ac:picMkLst>
        </pc:picChg>
        <pc:picChg chg="add del mod modCrop">
          <ac:chgData name="KIMOTO Shouta" userId="78e0d1c8-89f6-40b8-8c99-c8eda541ca05" providerId="ADAL" clId="{9B4E6FB0-A548-9B4E-A455-3A7FDFDC73B3}" dt="2023-02-21T10:20:12.702" v="5402" actId="478"/>
          <ac:picMkLst>
            <pc:docMk/>
            <pc:sldMk cId="4099830902" sldId="263"/>
            <ac:picMk id="11" creationId="{915AF1EB-60BC-3F2C-0591-5F6310CC0C4A}"/>
          </ac:picMkLst>
        </pc:picChg>
      </pc:sldChg>
      <pc:sldChg chg="addSp delSp modSp add mod">
        <pc:chgData name="KIMOTO Shouta" userId="78e0d1c8-89f6-40b8-8c99-c8eda541ca05" providerId="ADAL" clId="{9B4E6FB0-A548-9B4E-A455-3A7FDFDC73B3}" dt="2023-02-21T05:13:39.826" v="5234"/>
        <pc:sldMkLst>
          <pc:docMk/>
          <pc:sldMk cId="271968107" sldId="264"/>
        </pc:sldMkLst>
        <pc:spChg chg="mod">
          <ac:chgData name="KIMOTO Shouta" userId="78e0d1c8-89f6-40b8-8c99-c8eda541ca05" providerId="ADAL" clId="{9B4E6FB0-A548-9B4E-A455-3A7FDFDC73B3}" dt="2023-02-20T08:01:10.814" v="3413" actId="20577"/>
          <ac:spMkLst>
            <pc:docMk/>
            <pc:sldMk cId="271968107" sldId="264"/>
            <ac:spMk id="2" creationId="{6EA63F5A-3D53-8D11-4849-A2E9A1F8FB13}"/>
          </ac:spMkLst>
        </pc:spChg>
        <pc:spChg chg="add del mod">
          <ac:chgData name="KIMOTO Shouta" userId="78e0d1c8-89f6-40b8-8c99-c8eda541ca05" providerId="ADAL" clId="{9B4E6FB0-A548-9B4E-A455-3A7FDFDC73B3}" dt="2023-02-21T01:24:24.759" v="4970" actId="20577"/>
          <ac:spMkLst>
            <pc:docMk/>
            <pc:sldMk cId="271968107" sldId="264"/>
            <ac:spMk id="3" creationId="{C070F2D1-DC2E-E23A-0F76-3FC9EE7D906C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271968107" sldId="264"/>
            <ac:spMk id="4" creationId="{55E4A29A-78CF-5DB0-1096-22D88DFD7037}"/>
          </ac:spMkLst>
        </pc:spChg>
        <pc:spChg chg="add mod">
          <ac:chgData name="KIMOTO Shouta" userId="78e0d1c8-89f6-40b8-8c99-c8eda541ca05" providerId="ADAL" clId="{9B4E6FB0-A548-9B4E-A455-3A7FDFDC73B3}" dt="2023-02-21T05:13:39.826" v="5234"/>
          <ac:spMkLst>
            <pc:docMk/>
            <pc:sldMk cId="271968107" sldId="264"/>
            <ac:spMk id="4" creationId="{C13154AA-C946-F0B2-7F52-2C1D8CABD240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271968107" sldId="264"/>
            <ac:spMk id="5" creationId="{3B0D07BF-DF9F-0BF5-F7D1-5423C1C88E71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271968107" sldId="264"/>
            <ac:spMk id="6" creationId="{AB23CDCB-5E4C-C01D-D7F0-F0A6CD24E4BD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271968107" sldId="264"/>
            <ac:spMk id="8" creationId="{4B38EA63-15ED-B0D4-4D2A-32E315AE0F3A}"/>
          </ac:spMkLst>
        </pc:spChg>
        <pc:spChg chg="add mod">
          <ac:chgData name="KIMOTO Shouta" userId="78e0d1c8-89f6-40b8-8c99-c8eda541ca05" providerId="ADAL" clId="{9B4E6FB0-A548-9B4E-A455-3A7FDFDC73B3}" dt="2023-02-21T01:30:49.920" v="5033" actId="1076"/>
          <ac:spMkLst>
            <pc:docMk/>
            <pc:sldMk cId="271968107" sldId="264"/>
            <ac:spMk id="22" creationId="{D69F8224-516C-8D73-4FE7-1A4661B90618}"/>
          </ac:spMkLst>
        </pc:spChg>
        <pc:spChg chg="add mod">
          <ac:chgData name="KIMOTO Shouta" userId="78e0d1c8-89f6-40b8-8c99-c8eda541ca05" providerId="ADAL" clId="{9B4E6FB0-A548-9B4E-A455-3A7FDFDC73B3}" dt="2023-02-21T01:25:50.833" v="5002" actId="2711"/>
          <ac:spMkLst>
            <pc:docMk/>
            <pc:sldMk cId="271968107" sldId="264"/>
            <ac:spMk id="23" creationId="{4A2740A8-BE7B-491D-ED86-C9AD38A4F36A}"/>
          </ac:spMkLst>
        </pc:spChg>
        <pc:graphicFrameChg chg="add mod modGraphic">
          <ac:chgData name="KIMOTO Shouta" userId="78e0d1c8-89f6-40b8-8c99-c8eda541ca05" providerId="ADAL" clId="{9B4E6FB0-A548-9B4E-A455-3A7FDFDC73B3}" dt="2023-02-21T01:25:28.114" v="4987" actId="2711"/>
          <ac:graphicFrameMkLst>
            <pc:docMk/>
            <pc:sldMk cId="271968107" sldId="264"/>
            <ac:graphicFrameMk id="9" creationId="{5AC9E91B-5F3A-D222-660D-C45C8151924C}"/>
          </ac:graphicFrameMkLst>
        </pc:graphicFrameChg>
        <pc:graphicFrameChg chg="add mod">
          <ac:chgData name="KIMOTO Shouta" userId="78e0d1c8-89f6-40b8-8c99-c8eda541ca05" providerId="ADAL" clId="{9B4E6FB0-A548-9B4E-A455-3A7FDFDC73B3}" dt="2023-02-21T01:34:31.611" v="5057" actId="2711"/>
          <ac:graphicFrameMkLst>
            <pc:docMk/>
            <pc:sldMk cId="271968107" sldId="264"/>
            <ac:graphicFrameMk id="10" creationId="{A87F93D6-DDC1-3A39-99C9-89F62E847373}"/>
          </ac:graphicFrameMkLst>
        </pc:graphicFrameChg>
        <pc:picChg chg="add del mod">
          <ac:chgData name="KIMOTO Shouta" userId="78e0d1c8-89f6-40b8-8c99-c8eda541ca05" providerId="ADAL" clId="{9B4E6FB0-A548-9B4E-A455-3A7FDFDC73B3}" dt="2023-02-18T08:19:11.817" v="98" actId="931"/>
          <ac:picMkLst>
            <pc:docMk/>
            <pc:sldMk cId="271968107" sldId="264"/>
            <ac:picMk id="5" creationId="{4FAA4CCF-C591-E05E-F5A7-BE8C730CBBD6}"/>
          </ac:picMkLst>
        </pc:picChg>
        <pc:picChg chg="add del mod">
          <ac:chgData name="KIMOTO Shouta" userId="78e0d1c8-89f6-40b8-8c99-c8eda541ca05" providerId="ADAL" clId="{9B4E6FB0-A548-9B4E-A455-3A7FDFDC73B3}" dt="2023-02-20T08:18:14.871" v="4178" actId="478"/>
          <ac:picMkLst>
            <pc:docMk/>
            <pc:sldMk cId="271968107" sldId="264"/>
            <ac:picMk id="7" creationId="{7C10E3A5-E5BA-B2E4-7979-6D3E0CA1291D}"/>
          </ac:picMkLst>
        </pc:picChg>
        <pc:picChg chg="add del mod">
          <ac:chgData name="KIMOTO Shouta" userId="78e0d1c8-89f6-40b8-8c99-c8eda541ca05" providerId="ADAL" clId="{9B4E6FB0-A548-9B4E-A455-3A7FDFDC73B3}" dt="2023-02-20T08:36:36.799" v="4261" actId="478"/>
          <ac:picMkLst>
            <pc:docMk/>
            <pc:sldMk cId="271968107" sldId="264"/>
            <ac:picMk id="14" creationId="{919B9A38-BD4B-BBFD-A623-974713C06EEF}"/>
          </ac:picMkLst>
        </pc:picChg>
        <pc:cxnChg chg="add del mod">
          <ac:chgData name="KIMOTO Shouta" userId="78e0d1c8-89f6-40b8-8c99-c8eda541ca05" providerId="ADAL" clId="{9B4E6FB0-A548-9B4E-A455-3A7FDFDC73B3}" dt="2023-02-20T08:35:47.667" v="4253"/>
          <ac:cxnSpMkLst>
            <pc:docMk/>
            <pc:sldMk cId="271968107" sldId="264"/>
            <ac:cxnSpMk id="11" creationId="{7ED90F5C-AA1F-783E-BBD1-55588B044F83}"/>
          </ac:cxnSpMkLst>
        </pc:cxnChg>
        <pc:cxnChg chg="add del mod">
          <ac:chgData name="KIMOTO Shouta" userId="78e0d1c8-89f6-40b8-8c99-c8eda541ca05" providerId="ADAL" clId="{9B4E6FB0-A548-9B4E-A455-3A7FDFDC73B3}" dt="2023-02-20T08:35:59.906" v="4255"/>
          <ac:cxnSpMkLst>
            <pc:docMk/>
            <pc:sldMk cId="271968107" sldId="264"/>
            <ac:cxnSpMk id="13" creationId="{B406F604-8FB1-DBEF-D746-10ACBDC44A1F}"/>
          </ac:cxnSpMkLst>
        </pc:cxnChg>
        <pc:cxnChg chg="add mod">
          <ac:chgData name="KIMOTO Shouta" userId="78e0d1c8-89f6-40b8-8c99-c8eda541ca05" providerId="ADAL" clId="{9B4E6FB0-A548-9B4E-A455-3A7FDFDC73B3}" dt="2023-02-21T01:31:33.071" v="5038" actId="14100"/>
          <ac:cxnSpMkLst>
            <pc:docMk/>
            <pc:sldMk cId="271968107" sldId="264"/>
            <ac:cxnSpMk id="15" creationId="{A8546A2A-C91D-FF1D-844B-3C30792CEB9C}"/>
          </ac:cxnSpMkLst>
        </pc:cxnChg>
        <pc:cxnChg chg="add mod">
          <ac:chgData name="KIMOTO Shouta" userId="78e0d1c8-89f6-40b8-8c99-c8eda541ca05" providerId="ADAL" clId="{9B4E6FB0-A548-9B4E-A455-3A7FDFDC73B3}" dt="2023-02-21T01:30:37.168" v="5031" actId="14100"/>
          <ac:cxnSpMkLst>
            <pc:docMk/>
            <pc:sldMk cId="271968107" sldId="264"/>
            <ac:cxnSpMk id="19" creationId="{899ABCC9-16CE-A296-EADB-F473DCCBF6D8}"/>
          </ac:cxnSpMkLst>
        </pc:cxnChg>
      </pc:sldChg>
      <pc:sldChg chg="addSp delSp modSp add mod">
        <pc:chgData name="KIMOTO Shouta" userId="78e0d1c8-89f6-40b8-8c99-c8eda541ca05" providerId="ADAL" clId="{9B4E6FB0-A548-9B4E-A455-3A7FDFDC73B3}" dt="2023-02-21T05:13:39.826" v="5234"/>
        <pc:sldMkLst>
          <pc:docMk/>
          <pc:sldMk cId="3456526568" sldId="265"/>
        </pc:sldMkLst>
        <pc:spChg chg="mod">
          <ac:chgData name="KIMOTO Shouta" userId="78e0d1c8-89f6-40b8-8c99-c8eda541ca05" providerId="ADAL" clId="{9B4E6FB0-A548-9B4E-A455-3A7FDFDC73B3}" dt="2023-02-20T05:14:21.826" v="1004"/>
          <ac:spMkLst>
            <pc:docMk/>
            <pc:sldMk cId="3456526568" sldId="265"/>
            <ac:spMk id="2" creationId="{6EA63F5A-3D53-8D11-4849-A2E9A1F8FB13}"/>
          </ac:spMkLst>
        </pc:spChg>
        <pc:spChg chg="mod">
          <ac:chgData name="KIMOTO Shouta" userId="78e0d1c8-89f6-40b8-8c99-c8eda541ca05" providerId="ADAL" clId="{9B4E6FB0-A548-9B4E-A455-3A7FDFDC73B3}" dt="2023-02-21T01:31:54.128" v="5050" actId="20577"/>
          <ac:spMkLst>
            <pc:docMk/>
            <pc:sldMk cId="3456526568" sldId="265"/>
            <ac:spMk id="3" creationId="{C070F2D1-DC2E-E23A-0F76-3FC9EE7D906C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3456526568" sldId="265"/>
            <ac:spMk id="4" creationId="{243D9607-A5C6-C315-1A98-2CE2D544E841}"/>
          </ac:spMkLst>
        </pc:spChg>
        <pc:spChg chg="add mod">
          <ac:chgData name="KIMOTO Shouta" userId="78e0d1c8-89f6-40b8-8c99-c8eda541ca05" providerId="ADAL" clId="{9B4E6FB0-A548-9B4E-A455-3A7FDFDC73B3}" dt="2023-02-21T05:13:39.826" v="5234"/>
          <ac:spMkLst>
            <pc:docMk/>
            <pc:sldMk cId="3456526568" sldId="265"/>
            <ac:spMk id="4" creationId="{61DE101E-FF17-7973-737E-9C359FC33419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3456526568" sldId="265"/>
            <ac:spMk id="5" creationId="{4B87E059-609F-3F8B-AB62-942EBA7E3CE4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3456526568" sldId="265"/>
            <ac:spMk id="6" creationId="{D5DAC0AB-3DAD-223C-7D4A-B29C6DDA33CB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3456526568" sldId="265"/>
            <ac:spMk id="7" creationId="{1D7FDBC5-C2DD-C63C-262E-79F865DE5F88}"/>
          </ac:spMkLst>
        </pc:spChg>
      </pc:sldChg>
      <pc:sldChg chg="addSp delSp modSp new mod modAnim">
        <pc:chgData name="KIMOTO Shouta" userId="78e0d1c8-89f6-40b8-8c99-c8eda541ca05" providerId="ADAL" clId="{9B4E6FB0-A548-9B4E-A455-3A7FDFDC73B3}" dt="2023-02-21T22:36:37.130" v="5418"/>
        <pc:sldMkLst>
          <pc:docMk/>
          <pc:sldMk cId="4282999015" sldId="266"/>
        </pc:sldMkLst>
        <pc:spChg chg="mod">
          <ac:chgData name="KIMOTO Shouta" userId="78e0d1c8-89f6-40b8-8c99-c8eda541ca05" providerId="ADAL" clId="{9B4E6FB0-A548-9B4E-A455-3A7FDFDC73B3}" dt="2023-02-20T05:14:21.826" v="1004"/>
          <ac:spMkLst>
            <pc:docMk/>
            <pc:sldMk cId="4282999015" sldId="266"/>
            <ac:spMk id="2" creationId="{11CF92CE-3247-9715-BBA0-9B49DC9A87DC}"/>
          </ac:spMkLst>
        </pc:spChg>
        <pc:spChg chg="mod">
          <ac:chgData name="KIMOTO Shouta" userId="78e0d1c8-89f6-40b8-8c99-c8eda541ca05" providerId="ADAL" clId="{9B4E6FB0-A548-9B4E-A455-3A7FDFDC73B3}" dt="2023-02-21T05:20:57.057" v="5342" actId="20577"/>
          <ac:spMkLst>
            <pc:docMk/>
            <pc:sldMk cId="4282999015" sldId="266"/>
            <ac:spMk id="3" creationId="{4A4D1AC9-86E5-4795-5C9E-8315A13F32E6}"/>
          </ac:spMkLst>
        </pc:spChg>
        <pc:spChg chg="add mod">
          <ac:chgData name="KIMOTO Shouta" userId="78e0d1c8-89f6-40b8-8c99-c8eda541ca05" providerId="ADAL" clId="{9B4E6FB0-A548-9B4E-A455-3A7FDFDC73B3}" dt="2023-02-21T05:19:34.686" v="5319" actId="1076"/>
          <ac:spMkLst>
            <pc:docMk/>
            <pc:sldMk cId="4282999015" sldId="266"/>
            <ac:spMk id="4" creationId="{BA1E141B-F59C-0F27-26DF-4EDB14028D49}"/>
          </ac:spMkLst>
        </pc:spChg>
        <pc:spChg chg="add mod">
          <ac:chgData name="KIMOTO Shouta" userId="78e0d1c8-89f6-40b8-8c99-c8eda541ca05" providerId="ADAL" clId="{9B4E6FB0-A548-9B4E-A455-3A7FDFDC73B3}" dt="2023-02-21T05:19:41.658" v="5321" actId="1076"/>
          <ac:spMkLst>
            <pc:docMk/>
            <pc:sldMk cId="4282999015" sldId="266"/>
            <ac:spMk id="5" creationId="{D38BE1FC-4885-7766-0F23-960DA0EE00D0}"/>
          </ac:spMkLst>
        </pc:spChg>
        <pc:spChg chg="add mod">
          <ac:chgData name="KIMOTO Shouta" userId="78e0d1c8-89f6-40b8-8c99-c8eda541ca05" providerId="ADAL" clId="{9B4E6FB0-A548-9B4E-A455-3A7FDFDC73B3}" dt="2023-02-21T03:15:04.814" v="5085" actId="1076"/>
          <ac:spMkLst>
            <pc:docMk/>
            <pc:sldMk cId="4282999015" sldId="266"/>
            <ac:spMk id="6" creationId="{7D5503D3-D516-B02E-BDB3-B9BC6484948C}"/>
          </ac:spMkLst>
        </pc:spChg>
        <pc:spChg chg="add mod">
          <ac:chgData name="KIMOTO Shouta" userId="78e0d1c8-89f6-40b8-8c99-c8eda541ca05" providerId="ADAL" clId="{9B4E6FB0-A548-9B4E-A455-3A7FDFDC73B3}" dt="2023-02-21T03:15:04.814" v="5085" actId="1076"/>
          <ac:spMkLst>
            <pc:docMk/>
            <pc:sldMk cId="4282999015" sldId="266"/>
            <ac:spMk id="7" creationId="{8CF122DA-9B46-11F0-FD06-ABF3FA52282A}"/>
          </ac:spMkLst>
        </pc:spChg>
        <pc:spChg chg="add mod">
          <ac:chgData name="KIMOTO Shouta" userId="78e0d1c8-89f6-40b8-8c99-c8eda541ca05" providerId="ADAL" clId="{9B4E6FB0-A548-9B4E-A455-3A7FDFDC73B3}" dt="2023-02-21T03:15:04.814" v="5085" actId="1076"/>
          <ac:spMkLst>
            <pc:docMk/>
            <pc:sldMk cId="4282999015" sldId="266"/>
            <ac:spMk id="8" creationId="{59C1ADC7-7453-250D-FDDE-56C574ED10B7}"/>
          </ac:spMkLst>
        </pc:spChg>
        <pc:spChg chg="add mod">
          <ac:chgData name="KIMOTO Shouta" userId="78e0d1c8-89f6-40b8-8c99-c8eda541ca05" providerId="ADAL" clId="{9B4E6FB0-A548-9B4E-A455-3A7FDFDC73B3}" dt="2023-02-21T03:15:04.814" v="5085" actId="1076"/>
          <ac:spMkLst>
            <pc:docMk/>
            <pc:sldMk cId="4282999015" sldId="266"/>
            <ac:spMk id="9" creationId="{5EA78646-9792-ECD2-15A9-4CC629E12A8E}"/>
          </ac:spMkLst>
        </pc:spChg>
        <pc:spChg chg="add mod">
          <ac:chgData name="KIMOTO Shouta" userId="78e0d1c8-89f6-40b8-8c99-c8eda541ca05" providerId="ADAL" clId="{9B4E6FB0-A548-9B4E-A455-3A7FDFDC73B3}" dt="2023-02-21T05:13:39.826" v="5234"/>
          <ac:spMkLst>
            <pc:docMk/>
            <pc:sldMk cId="4282999015" sldId="266"/>
            <ac:spMk id="10" creationId="{026640A8-E7AA-7952-8171-F6CFDA1F637C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4282999015" sldId="266"/>
            <ac:spMk id="10" creationId="{D958690E-C865-BD25-5B8F-DAC602E23104}"/>
          </ac:spMkLst>
        </pc:spChg>
        <pc:spChg chg="add del mod">
          <ac:chgData name="KIMOTO Shouta" userId="78e0d1c8-89f6-40b8-8c99-c8eda541ca05" providerId="ADAL" clId="{9B4E6FB0-A548-9B4E-A455-3A7FDFDC73B3}" dt="2023-02-20T05:03:56.059" v="988"/>
          <ac:spMkLst>
            <pc:docMk/>
            <pc:sldMk cId="4282999015" sldId="266"/>
            <ac:spMk id="11" creationId="{064C5287-AF1E-0B86-CD94-FAC0C0B56866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4282999015" sldId="266"/>
            <ac:spMk id="12" creationId="{C22D2EC3-0B67-9FF5-2D38-8BA3A1C205E1}"/>
          </ac:spMkLst>
        </pc:spChg>
        <pc:spChg chg="add del mod">
          <ac:chgData name="KIMOTO Shouta" userId="78e0d1c8-89f6-40b8-8c99-c8eda541ca05" providerId="ADAL" clId="{9B4E6FB0-A548-9B4E-A455-3A7FDFDC73B3}" dt="2023-02-20T05:14:21.826" v="1004"/>
          <ac:spMkLst>
            <pc:docMk/>
            <pc:sldMk cId="4282999015" sldId="266"/>
            <ac:spMk id="13" creationId="{0A3EF3B9-5D2F-4EF1-6A6C-15C230AA6045}"/>
          </ac:spMkLst>
        </pc:spChg>
        <pc:spChg chg="add mod">
          <ac:chgData name="KIMOTO Shouta" userId="78e0d1c8-89f6-40b8-8c99-c8eda541ca05" providerId="ADAL" clId="{9B4E6FB0-A548-9B4E-A455-3A7FDFDC73B3}" dt="2023-02-21T05:18:32.882" v="5306" actId="1076"/>
          <ac:spMkLst>
            <pc:docMk/>
            <pc:sldMk cId="4282999015" sldId="266"/>
            <ac:spMk id="13" creationId="{7DC08CFE-0ECA-3D0A-E842-67AF6ACFAAB0}"/>
          </ac:spMkLst>
        </pc:spChg>
        <pc:spChg chg="add mod">
          <ac:chgData name="KIMOTO Shouta" userId="78e0d1c8-89f6-40b8-8c99-c8eda541ca05" providerId="ADAL" clId="{9B4E6FB0-A548-9B4E-A455-3A7FDFDC73B3}" dt="2023-02-21T05:19:43.788" v="5322" actId="1076"/>
          <ac:spMkLst>
            <pc:docMk/>
            <pc:sldMk cId="4282999015" sldId="266"/>
            <ac:spMk id="14" creationId="{9610F6BF-CFAB-11A8-8B18-7E2D136040F0}"/>
          </ac:spMkLst>
        </pc:spChg>
        <pc:spChg chg="add mod">
          <ac:chgData name="KIMOTO Shouta" userId="78e0d1c8-89f6-40b8-8c99-c8eda541ca05" providerId="ADAL" clId="{9B4E6FB0-A548-9B4E-A455-3A7FDFDC73B3}" dt="2023-02-21T05:19:38.853" v="5320" actId="1076"/>
          <ac:spMkLst>
            <pc:docMk/>
            <pc:sldMk cId="4282999015" sldId="266"/>
            <ac:spMk id="15" creationId="{3865FE28-9DD1-3EC6-1B38-B063B678F753}"/>
          </ac:spMkLst>
        </pc:spChg>
        <pc:spChg chg="add mod">
          <ac:chgData name="KIMOTO Shouta" userId="78e0d1c8-89f6-40b8-8c99-c8eda541ca05" providerId="ADAL" clId="{9B4E6FB0-A548-9B4E-A455-3A7FDFDC73B3}" dt="2023-02-21T05:20:03.572" v="5334" actId="1076"/>
          <ac:spMkLst>
            <pc:docMk/>
            <pc:sldMk cId="4282999015" sldId="266"/>
            <ac:spMk id="16" creationId="{2C21A5C2-C6BC-C0F2-11E1-35DA4E584B6C}"/>
          </ac:spMkLst>
        </pc:spChg>
        <pc:spChg chg="add mod">
          <ac:chgData name="KIMOTO Shouta" userId="78e0d1c8-89f6-40b8-8c99-c8eda541ca05" providerId="ADAL" clId="{9B4E6FB0-A548-9B4E-A455-3A7FDFDC73B3}" dt="2023-02-21T05:19:52.627" v="5332" actId="20577"/>
          <ac:spMkLst>
            <pc:docMk/>
            <pc:sldMk cId="4282999015" sldId="266"/>
            <ac:spMk id="17" creationId="{F250ACD4-05B5-2F73-38D6-F09B9C72DFEE}"/>
          </ac:spMkLst>
        </pc:spChg>
        <pc:spChg chg="add mod">
          <ac:chgData name="KIMOTO Shouta" userId="78e0d1c8-89f6-40b8-8c99-c8eda541ca05" providerId="ADAL" clId="{9B4E6FB0-A548-9B4E-A455-3A7FDFDC73B3}" dt="2023-02-21T05:20:26.751" v="5336" actId="1076"/>
          <ac:spMkLst>
            <pc:docMk/>
            <pc:sldMk cId="4282999015" sldId="266"/>
            <ac:spMk id="18" creationId="{56C9267E-D596-72FB-9652-25D17DDAE969}"/>
          </ac:spMkLst>
        </pc:spChg>
        <pc:cxnChg chg="add del mod">
          <ac:chgData name="KIMOTO Shouta" userId="78e0d1c8-89f6-40b8-8c99-c8eda541ca05" providerId="ADAL" clId="{9B4E6FB0-A548-9B4E-A455-3A7FDFDC73B3}" dt="2023-02-21T05:18:34.056" v="5307" actId="478"/>
          <ac:cxnSpMkLst>
            <pc:docMk/>
            <pc:sldMk cId="4282999015" sldId="266"/>
            <ac:cxnSpMk id="12" creationId="{A53FC0DD-25BE-03C0-C668-9131F03BF401}"/>
          </ac:cxnSpMkLst>
        </pc:cxnChg>
      </pc:sldChg>
      <pc:sldMasterChg chg="modSp modSldLayout">
        <pc:chgData name="KIMOTO Shouta" userId="78e0d1c8-89f6-40b8-8c99-c8eda541ca05" providerId="ADAL" clId="{9B4E6FB0-A548-9B4E-A455-3A7FDFDC73B3}" dt="2023-02-20T05:14:03.417" v="1003" actId="2711"/>
        <pc:sldMasterMkLst>
          <pc:docMk/>
          <pc:sldMasterMk cId="2981327837" sldId="2147483648"/>
        </pc:sldMasterMkLst>
        <pc:spChg chg="mod">
          <ac:chgData name="KIMOTO Shouta" userId="78e0d1c8-89f6-40b8-8c99-c8eda541ca05" providerId="ADAL" clId="{9B4E6FB0-A548-9B4E-A455-3A7FDFDC73B3}" dt="2023-02-20T05:14:03.417" v="1003" actId="2711"/>
          <ac:spMkLst>
            <pc:docMk/>
            <pc:sldMasterMk cId="2981327837" sldId="2147483648"/>
            <ac:spMk id="3" creationId="{00DE7047-27EE-FB04-7D36-7D16ACB115F7}"/>
          </ac:spMkLst>
        </pc:spChg>
        <pc:sldLayoutChg chg="modSp mod">
          <pc:chgData name="KIMOTO Shouta" userId="78e0d1c8-89f6-40b8-8c99-c8eda541ca05" providerId="ADAL" clId="{9B4E6FB0-A548-9B4E-A455-3A7FDFDC73B3}" dt="2023-02-18T07:24:43.235" v="54" actId="14100"/>
          <pc:sldLayoutMkLst>
            <pc:docMk/>
            <pc:sldMasterMk cId="2981327837" sldId="2147483648"/>
            <pc:sldLayoutMk cId="1373286734" sldId="2147483650"/>
          </pc:sldLayoutMkLst>
          <pc:spChg chg="mod">
            <ac:chgData name="KIMOTO Shouta" userId="78e0d1c8-89f6-40b8-8c99-c8eda541ca05" providerId="ADAL" clId="{9B4E6FB0-A548-9B4E-A455-3A7FDFDC73B3}" dt="2023-02-18T07:24:37.935" v="53" actId="14100"/>
            <ac:spMkLst>
              <pc:docMk/>
              <pc:sldMasterMk cId="2981327837" sldId="2147483648"/>
              <pc:sldLayoutMk cId="1373286734" sldId="2147483650"/>
              <ac:spMk id="2" creationId="{24CEC401-42D4-BC8B-D5C0-8ADED48EDC31}"/>
            </ac:spMkLst>
          </pc:spChg>
          <pc:spChg chg="mod">
            <ac:chgData name="KIMOTO Shouta" userId="78e0d1c8-89f6-40b8-8c99-c8eda541ca05" providerId="ADAL" clId="{9B4E6FB0-A548-9B4E-A455-3A7FDFDC73B3}" dt="2023-02-18T07:24:43.235" v="54" actId="14100"/>
            <ac:spMkLst>
              <pc:docMk/>
              <pc:sldMasterMk cId="2981327837" sldId="2147483648"/>
              <pc:sldLayoutMk cId="1373286734" sldId="2147483650"/>
              <ac:spMk id="3" creationId="{C01C32BA-98F4-DA7C-9E53-96A04D5A67B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kimoto_shouta508_mail_kyutech_jp/Documents/4&#24180;/&#21330;&#35542;/&#23455;&#39443;&#12487;&#12540;&#12479;23020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kimoto_shouta508_mail_kyutech_jp/Documents/4&#24180;/&#21330;&#35542;/&#23455;&#39443;&#12487;&#12540;&#12479;23020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Sheet1!$R$26:$R$27</c:f>
              <c:strCache>
                <c:ptCount val="2"/>
                <c:pt idx="0">
                  <c:v>低負荷</c:v>
                </c:pt>
                <c:pt idx="1">
                  <c:v>高負荷</c:v>
                </c:pt>
              </c:strCache>
            </c:strRef>
          </c:cat>
          <c:val>
            <c:numRef>
              <c:f>Sheet1!$M$20:$N$20</c:f>
              <c:numCache>
                <c:formatCode>General</c:formatCode>
                <c:ptCount val="2"/>
                <c:pt idx="0">
                  <c:v>38.796107200000002</c:v>
                </c:pt>
                <c:pt idx="1">
                  <c:v>164.20313390000001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9A-4B47-9C18-1F917E5A4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477295"/>
        <c:axId val="184022847"/>
      </c:barChart>
      <c:catAx>
        <c:axId val="184477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800" b="0" i="0" u="none" strike="noStrike" kern="1200" baseline="0">
                <a:solidFill>
                  <a:schemeClr val="tx1"/>
                </a:solidFill>
                <a:latin typeface="+mn-lt"/>
                <a:ea typeface="游ゴシック Medium" panose="020B0400000000000000" pitchFamily="34" charset="-128"/>
                <a:cs typeface="+mn-cs"/>
              </a:defRPr>
            </a:pPr>
            <a:endParaRPr lang="ja-JP"/>
          </a:p>
        </c:txPr>
        <c:crossAx val="184022847"/>
        <c:crosses val="autoZero"/>
        <c:auto val="1"/>
        <c:lblAlgn val="ctr"/>
        <c:lblOffset val="100"/>
        <c:noMultiLvlLbl val="0"/>
      </c:catAx>
      <c:valAx>
        <c:axId val="184022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ja-JP" sz="15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游ゴシック Medium" panose="020B0400000000000000" pitchFamily="34" charset="-128"/>
                    <a:cs typeface="+mn-cs"/>
                  </a:defRPr>
                </a:pPr>
                <a:r>
                  <a:rPr lang="ja-JP" altLang="ja-JP" sz="1500" b="0" i="0" kern="1200" baseline="0">
                    <a:solidFill>
                      <a:srgbClr val="000000"/>
                    </a:solidFill>
                    <a:effectLst/>
                    <a:ea typeface="游ゴシック Medium" panose="020B0400000000000000" pitchFamily="34" charset="-128"/>
                  </a:rPr>
                  <a:t>復元時間</a:t>
                </a:r>
                <a:r>
                  <a:rPr lang="en-US" altLang="ja-JP" sz="1500" b="0" i="0" kern="1200" baseline="0">
                    <a:solidFill>
                      <a:srgbClr val="000000"/>
                    </a:solidFill>
                    <a:effectLst/>
                    <a:ea typeface="游ゴシック Medium" panose="020B0400000000000000" pitchFamily="34" charset="-128"/>
                  </a:rPr>
                  <a:t> (s)</a:t>
                </a:r>
                <a:endParaRPr lang="ja-JP" altLang="ja-JP" sz="1500" b="0" i="0" baseline="0">
                  <a:effectLst/>
                  <a:ea typeface="游ゴシック Medium" panose="020B0400000000000000" pitchFamily="34" charset="-128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ja-JP" sz="1500" b="0" i="0" u="none" strike="noStrike" kern="1200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+mn-lt"/>
                  <a:ea typeface="游ゴシック Medium" panose="020B0400000000000000" pitchFamily="34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500" b="0" i="0" u="none" strike="noStrike" kern="1200" baseline="0">
                <a:solidFill>
                  <a:schemeClr val="tx1"/>
                </a:solidFill>
                <a:latin typeface="游ゴシック Medium" panose="020B0400000000000000" pitchFamily="34" charset="-128"/>
                <a:ea typeface="游ゴシック Medium" panose="020B0400000000000000" pitchFamily="34" charset="-128"/>
                <a:cs typeface="+mn-cs"/>
              </a:defRPr>
            </a:pPr>
            <a:endParaRPr lang="ja-JP"/>
          </a:p>
        </c:txPr>
        <c:crossAx val="184477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743672826175823"/>
          <c:y val="6.7824074074074078E-2"/>
          <c:w val="0.74320225119372407"/>
          <c:h val="0.606411854768153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Sheet1!$R$22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Sheet1!$R$26:$R$27</c:f>
              <c:strCache>
                <c:ptCount val="2"/>
                <c:pt idx="0">
                  <c:v>低負荷</c:v>
                </c:pt>
                <c:pt idx="1">
                  <c:v>高負荷</c:v>
                </c:pt>
              </c:strCache>
            </c:strRef>
          </c:cat>
          <c:val>
            <c:numRef>
              <c:f>Sheet1!$M$20:$N$20</c:f>
              <c:numCache>
                <c:formatCode>General</c:formatCode>
                <c:ptCount val="2"/>
                <c:pt idx="0">
                  <c:v>38.796107200000002</c:v>
                </c:pt>
                <c:pt idx="1">
                  <c:v>164.20313390000001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F-9649-845A-277E849D57F1}"/>
            </c:ext>
          </c:extLst>
        </c:ser>
        <c:ser>
          <c:idx val="1"/>
          <c:order val="1"/>
          <c:tx>
            <c:strRef>
              <c:f>Sheet1!$A$30</c:f>
              <c:strCache>
                <c:ptCount val="1"/>
                <c:pt idx="0">
                  <c:v>OVrestorer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Sheet1!$R$26:$R$27</c:f>
              <c:strCache>
                <c:ptCount val="2"/>
                <c:pt idx="0">
                  <c:v>低負荷</c:v>
                </c:pt>
                <c:pt idx="1">
                  <c:v>高負荷</c:v>
                </c:pt>
              </c:strCache>
            </c:strRef>
          </c:cat>
          <c:val>
            <c:numRef>
              <c:f>Sheet1!$M$21:$N$21</c:f>
              <c:numCache>
                <c:formatCode>General</c:formatCode>
                <c:ptCount val="2"/>
                <c:pt idx="0">
                  <c:v>27.224742175400003</c:v>
                </c:pt>
                <c:pt idx="1">
                  <c:v>28.547934114999997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6F-9649-845A-277E849D57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6995248"/>
        <c:axId val="684144719"/>
      </c:barChart>
      <c:catAx>
        <c:axId val="183699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800" b="0" i="0" u="none" strike="noStrike" kern="1200" baseline="0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+mn-cs"/>
              </a:defRPr>
            </a:pPr>
            <a:endParaRPr lang="ja-JP"/>
          </a:p>
        </c:txPr>
        <c:crossAx val="684144719"/>
        <c:crosses val="autoZero"/>
        <c:auto val="1"/>
        <c:lblAlgn val="ctr"/>
        <c:lblOffset val="100"/>
        <c:noMultiLvlLbl val="0"/>
      </c:catAx>
      <c:valAx>
        <c:axId val="684144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800" b="0" i="0" u="none" strike="noStrike" kern="1200" baseline="0">
                    <a:solidFill>
                      <a:schemeClr val="tx1"/>
                    </a:solidFill>
                    <a:latin typeface="游ゴシック Medium" panose="020B0400000000000000" pitchFamily="34" charset="-128"/>
                    <a:ea typeface="游ゴシック Medium" panose="020B0400000000000000" pitchFamily="34" charset="-128"/>
                    <a:cs typeface="+mn-cs"/>
                  </a:defRPr>
                </a:pPr>
                <a:r>
                  <a:rPr lang="ja-JP" sz="1800" b="0" i="0" baseline="0">
                    <a:latin typeface="游ゴシック Medium" panose="020B0400000000000000" pitchFamily="34" charset="-128"/>
                    <a:ea typeface="游ゴシック Medium" panose="020B0400000000000000" pitchFamily="34" charset="-128"/>
                  </a:rPr>
                  <a:t>復元時間</a:t>
                </a:r>
                <a:r>
                  <a:rPr lang="en-US" sz="1800" b="0" i="0" baseline="0">
                    <a:latin typeface="游ゴシック Medium" panose="020B0400000000000000" pitchFamily="34" charset="-128"/>
                    <a:ea typeface="游ゴシック Medium" panose="020B0400000000000000" pitchFamily="34" charset="-128"/>
                  </a:rPr>
                  <a:t> (s)</a:t>
                </a:r>
                <a:endParaRPr lang="ja-JP" sz="1800" b="0" i="0" baseline="0">
                  <a:latin typeface="游ゴシック Medium" panose="020B0400000000000000" pitchFamily="34" charset="-128"/>
                  <a:ea typeface="游ゴシック Medium" panose="020B0400000000000000" pitchFamily="34" charset="-128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800" b="0" i="0" u="none" strike="noStrike" kern="1200" baseline="0">
                  <a:solidFill>
                    <a:schemeClr val="tx1"/>
                  </a:solidFill>
                  <a:latin typeface="游ゴシック Medium" panose="020B0400000000000000" pitchFamily="34" charset="-128"/>
                  <a:ea typeface="游ゴシック Medium" panose="020B0400000000000000" pitchFamily="34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500" b="0" i="0" u="none" strike="noStrike" kern="1200" baseline="0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+mn-cs"/>
              </a:defRPr>
            </a:pPr>
            <a:endParaRPr lang="ja-JP"/>
          </a:p>
        </c:txPr>
        <c:crossAx val="183699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800" b="0" i="0" u="none" strike="noStrike" kern="1200" baseline="0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500" b="1" i="0" baseline="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AA6CD-7F9B-F749-9DA9-0DEAFBC4357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18C5F-469C-6846-972E-5A334FFC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989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1A1C5C-2109-A0F3-35FA-75951839D2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1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ja-JP" altLang="en-US" b="1">
                <a:latin typeface="Yu Gothic" panose="020B0400000000000000" pitchFamily="34" charset="-128"/>
                <a:ea typeface="Yu Gothic" panose="020B0400000000000000" pitchFamily="34" charset="-128"/>
              </a:rPr>
              <a:t>表紙</a:t>
            </a: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DCB9E6F-FCD1-EB54-4182-16E9D883F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9ACD93-7757-B5BE-67CB-BED3E75EF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CD7A9-DDBD-0445-B036-2161F6F45D65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EF3FA6-3370-D9C7-7DCC-E27CF949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6842D6-477E-87D4-9452-C1BC7FC8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2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B40125-CE08-6167-4A8F-BA27A841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2528E4-4E21-A4D4-2522-4CED39533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DBE913-AD0C-6CDB-18E0-283A975B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C435F-6A2B-8647-A30D-2EA8A15A32B6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D7656A-3216-F0D7-47EF-8D9D93241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2FE44-E213-7508-1BF3-4952B195E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09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0605C40-D19B-16A4-0831-26A675FD16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71F25D-3857-1869-1EC2-369A5DDC4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14D6C2-894C-71E4-B8BF-1889358B0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B5E6-0EC2-DA48-AD39-D9C0CB20E0A8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F5A225-9CD4-5CCF-5573-742E23B5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62C2D2-5834-2BED-23EB-525D066E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08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CEC401-42D4-BC8B-D5C0-8ADED48ED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722"/>
          </a:xfrm>
        </p:spPr>
        <p:txBody>
          <a:bodyPr/>
          <a:lstStyle>
            <a:lvl1pPr>
              <a:defRPr b="1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1C32BA-98F4-DA7C-9E53-96A04D5A6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848"/>
            <a:ext cx="10941424" cy="486811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3AE0FB-D2B6-A14E-B362-B40A80847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6F2E-C83B-4543-8AD9-79FEE0B55B31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A87DB6-E05A-58A3-494A-6F39E3C38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9ECFD5-FF20-B5D1-5FFB-2E282085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28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BE70B3-9B37-C84A-5D8C-20F7BCA04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3B702D-3430-6826-186B-B0305FAC0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BD957C-E95D-9AA0-0BF0-08B76FE60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AC99F-37A9-C741-9AE5-76D4445475A0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1DFD06-8B03-8A93-2C6D-7AAE2B25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6D8D4F-04FC-5763-197A-A86CEA335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48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19FA3-EA3D-7B6E-8F19-BD13264E3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6CA80E-C846-BAA9-3798-403F762440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4B805F-A561-8EA2-84AF-D7C824361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05571B-F722-4692-A74C-94C35370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3FC8-0FE2-6143-A80A-5540F0E3C806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110946-7977-675B-CE55-FE9D8F31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2821B3-B932-E021-9459-FA4886F7C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5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F4E3A8-9845-B71A-8F9E-67F7030F2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913C0A-94EE-1B0D-7B0C-CBA521ECA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7B2D81D-FFA2-AF51-DB9F-42887B3CF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E475E02-FD2E-F3D9-7845-8145F6C24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763ADE-C6DF-B6A6-994E-B596047C2F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492AA8-32E5-0795-B7F5-36AF81420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280A-BB2F-674D-BECE-7A105DA9D31D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BFE5A81-849E-6663-BAFA-F0933EF4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24ED52A-823C-44C1-A135-07C366AD5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46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D782CA-04C6-753E-A675-314E2BD8F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A5799F-9CA3-4C02-C129-8290C3D1D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E42-856E-6A4C-A76B-2E444EF3D28A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6A3D67-CAD4-311A-86E5-E39CF32C5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280B8B-B846-8089-D2F5-1A375349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21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3D62BA-8405-9611-2B3F-0CAEF6E79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CB-D3CC-0E40-85E7-EE9B25DDA361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DDE8921-1F35-6562-2CF7-ABF5284B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6258B2-5B51-A809-DC0C-9E1D603B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9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AC928E-F296-EE70-D6E6-F568B87A0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E5F6F8-B942-CC50-1170-5F7828B17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9EBBA2-FC4C-7A9B-4C68-F6B972F18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592137-6915-2ABD-9CE1-59E0A8E89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CDF7-EA4A-3547-8160-9BCEC57392EE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67C70B-EB49-D2D7-FD2D-95386866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458FDF-EDCF-14D8-F440-97E1CFCC3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76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7CC008-9271-E154-062E-D26DD1D41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DD10D2-11C0-2529-6330-AEC74470D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A7E7C8-26B5-79D8-E10B-FD8F75BB0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C21C66-A3AF-C150-0A7F-6A85EC802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0DD16-8793-334E-B3C9-6350D96592D8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CB82D1-44D9-369B-E550-F77E1C81D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3C0C6A-310A-78CE-697C-05930FAB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61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EE896E-C09C-C332-A2A4-C26743A4B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  <a:cs typeface="+mj-cs"/>
              </a:rPr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DE7047-27EE-FB04-7D36-7D16ACB11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AA5FA9-0494-2FE9-4749-D0A95BEE5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8DFA-0E68-3147-9E0E-6512A757724F}" type="datetime1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742871-2D60-58B4-A59B-1E8A4C6EE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3409DA-922D-3642-39BF-568797171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87134-FE1B-F142-BA3A-6F1C7A640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32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2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34308F-4E54-B92B-801D-FC999ECC79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/>
              <a:t>VM</a:t>
            </a:r>
            <a:r>
              <a:rPr lang="ja-JP" altLang="en-US"/>
              <a:t>外でコンテナを</a:t>
            </a:r>
            <a:br>
              <a:rPr lang="en-US" altLang="ja-JP"/>
            </a:br>
            <a:r>
              <a:rPr lang="ja-JP" altLang="en-US"/>
              <a:t>マイグレーション可能にするための状態復元機構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347B49B-AA35-C4EB-8A18-A2084B9135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/>
              <a:t>九州工業大学 情報工学部 情報・通信工学科</a:t>
            </a:r>
            <a:endParaRPr lang="en-US" altLang="ja-JP"/>
          </a:p>
          <a:p>
            <a:r>
              <a:rPr lang="ja-JP" altLang="en-US"/>
              <a:t>光来研究室</a:t>
            </a:r>
            <a:endParaRPr lang="en-US" altLang="ja-JP"/>
          </a:p>
          <a:p>
            <a:r>
              <a:rPr lang="en-US" altLang="ja-JP"/>
              <a:t>192C1055</a:t>
            </a:r>
          </a:p>
          <a:p>
            <a:r>
              <a:rPr lang="en-US" altLang="ja-JP"/>
              <a:t>B4</a:t>
            </a:r>
            <a:r>
              <a:rPr lang="ja-JP" altLang="en-US"/>
              <a:t>　木本　翔太</a:t>
            </a:r>
          </a:p>
        </p:txBody>
      </p:sp>
    </p:spTree>
    <p:extLst>
      <p:ext uri="{BB962C8B-B14F-4D97-AF65-F5344CB8AC3E}">
        <p14:creationId xmlns:p14="http://schemas.microsoft.com/office/powerpoint/2010/main" val="3768039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A63F5A-3D53-8D11-4849-A2E9A1F8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70F2D1-DC2E-E23A-0F76-3FC9EE7D9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noProof="0"/>
              <a:t>VM</a:t>
            </a:r>
            <a:r>
              <a:rPr lang="ja-JP" altLang="en-US" noProof="0"/>
              <a:t>外から</a:t>
            </a:r>
            <a:r>
              <a:rPr lang="en-US" altLang="ja-JP" noProof="0"/>
              <a:t>VM</a:t>
            </a:r>
            <a:r>
              <a:rPr lang="ja-JP" altLang="en-US" noProof="0"/>
              <a:t>内にコンテナの状態を復元する</a:t>
            </a:r>
            <a:r>
              <a:rPr lang="en-US" altLang="ja-JP" err="1"/>
              <a:t>OVrestorer</a:t>
            </a:r>
            <a:r>
              <a:rPr lang="ja-JP" altLang="en-US" noProof="0"/>
              <a:t>を提案</a:t>
            </a:r>
          </a:p>
          <a:p>
            <a:pPr lvl="1"/>
            <a:r>
              <a:rPr lang="en-US" altLang="ja-JP"/>
              <a:t>VM</a:t>
            </a:r>
            <a:r>
              <a:rPr lang="ja-JP" altLang="en-US"/>
              <a:t>内に新規作成したコンテナの状態を保存時の状態で上書き</a:t>
            </a:r>
            <a:endParaRPr lang="en-US" altLang="ja-JP" noProof="0"/>
          </a:p>
          <a:p>
            <a:pPr lvl="1"/>
            <a:r>
              <a:rPr lang="en-US" altLang="ja-JP"/>
              <a:t>VM</a:t>
            </a:r>
            <a:r>
              <a:rPr lang="ja-JP" altLang="en-US"/>
              <a:t>のメモリ上にある</a:t>
            </a:r>
            <a:r>
              <a:rPr lang="en-US" altLang="ja-JP"/>
              <a:t>OS</a:t>
            </a:r>
            <a:r>
              <a:rPr lang="ja-JP" altLang="en-US"/>
              <a:t>データを解析して書き換え</a:t>
            </a:r>
            <a:endParaRPr lang="en-US" altLang="ja-JP" noProof="0"/>
          </a:p>
          <a:p>
            <a:pPr lvl="1"/>
            <a:r>
              <a:rPr lang="en-US" altLang="ja-JP"/>
              <a:t>VM</a:t>
            </a:r>
            <a:r>
              <a:rPr lang="ja-JP" altLang="en-US"/>
              <a:t>内のコンテナ復元機構と協調して動作</a:t>
            </a:r>
            <a:endParaRPr lang="en-US" altLang="ja-JP" noProof="0"/>
          </a:p>
          <a:p>
            <a:pPr lvl="1"/>
            <a:r>
              <a:rPr lang="ja-JP" altLang="en-US" noProof="0"/>
              <a:t>プロセスメモリを</a:t>
            </a:r>
            <a:r>
              <a:rPr lang="ja-JP" altLang="en-US"/>
              <a:t>従来のツールより高速に</a:t>
            </a:r>
            <a:r>
              <a:rPr lang="ja-JP" altLang="en-US" noProof="0"/>
              <a:t>復元できることを確認</a:t>
            </a:r>
            <a:endParaRPr lang="ja-JP" altLang="en-US"/>
          </a:p>
          <a:p>
            <a:r>
              <a:rPr lang="ja-JP" altLang="en-US"/>
              <a:t>今後の課題</a:t>
            </a:r>
            <a:endParaRPr lang="en-US" altLang="ja-JP"/>
          </a:p>
          <a:p>
            <a:pPr lvl="1"/>
            <a:r>
              <a:rPr lang="ja-JP" altLang="en-US"/>
              <a:t>様々なコンテナの状態を復元できるようにする</a:t>
            </a:r>
            <a:endParaRPr lang="en-US" altLang="ja-JP"/>
          </a:p>
          <a:p>
            <a:pPr lvl="1"/>
            <a:r>
              <a:rPr lang="ja-JP" altLang="en-US"/>
              <a:t>メモリ書き換えだけでは実現できない復元処理を</a:t>
            </a:r>
            <a:r>
              <a:rPr lang="en-US" altLang="ja-JP"/>
              <a:t>VM</a:t>
            </a:r>
            <a:r>
              <a:rPr lang="ja-JP" altLang="en-US"/>
              <a:t>外で実現</a:t>
            </a: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1DE101E-FF17-7973-737E-9C359FC33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2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CB4212-684D-7B02-CE15-9DE51AAAD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コンテナマイグレーション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466FCC-DBB5-E758-6291-F4B4DE641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コンテナを提供するクラウドの普及</a:t>
            </a:r>
            <a:endParaRPr lang="en-US" altLang="ja-JP"/>
          </a:p>
          <a:p>
            <a:pPr lvl="1"/>
            <a:r>
              <a:rPr lang="ja-JP" altLang="en-US"/>
              <a:t>コンテナは</a:t>
            </a:r>
            <a:r>
              <a:rPr lang="en-US" altLang="ja-JP"/>
              <a:t>OS</a:t>
            </a:r>
            <a:r>
              <a:rPr lang="ja-JP" altLang="en-US"/>
              <a:t>が提供する軽量な仮想環境</a:t>
            </a:r>
            <a:endParaRPr lang="en-US" altLang="ja-JP"/>
          </a:p>
          <a:p>
            <a:pPr lvl="1"/>
            <a:r>
              <a:rPr lang="ja-JP" altLang="en-US"/>
              <a:t>いくつかのプロセスとその実行環境で構成</a:t>
            </a:r>
            <a:endParaRPr lang="en-US" altLang="ja-JP"/>
          </a:p>
          <a:p>
            <a:r>
              <a:rPr lang="ja-JP" altLang="en-US"/>
              <a:t>コンテナは負荷分散などのために別のホストに移動される</a:t>
            </a:r>
            <a:endParaRPr lang="en-US" altLang="ja-JP"/>
          </a:p>
          <a:p>
            <a:pPr lvl="1"/>
            <a:r>
              <a:rPr lang="ja-JP" altLang="en-US"/>
              <a:t>移送元ホストでコンテナの状態を保存し，移送先ホストに転送</a:t>
            </a:r>
            <a:endParaRPr lang="en-US" altLang="ja-JP"/>
          </a:p>
          <a:p>
            <a:pPr lvl="1"/>
            <a:r>
              <a:rPr lang="ja-JP" altLang="en-US"/>
              <a:t>移送先ホストで元のコンテナの状態を復元</a:t>
            </a:r>
            <a:endParaRPr lang="en-US" altLang="ja-JP"/>
          </a:p>
          <a:p>
            <a:endParaRPr lang="ja-JP" altLang="en-US"/>
          </a:p>
        </p:txBody>
      </p:sp>
      <p:sp>
        <p:nvSpPr>
          <p:cNvPr id="4" name="正方形/長方形 18">
            <a:extLst>
              <a:ext uri="{FF2B5EF4-FFF2-40B4-BE49-F238E27FC236}">
                <a16:creationId xmlns:a16="http://schemas.microsoft.com/office/drawing/2014/main" id="{12D56534-7AF3-F72D-766B-350DB46E772C}"/>
              </a:ext>
            </a:extLst>
          </p:cNvPr>
          <p:cNvSpPr/>
          <p:nvPr/>
        </p:nvSpPr>
        <p:spPr>
          <a:xfrm>
            <a:off x="6096000" y="4015749"/>
            <a:ext cx="3559870" cy="212520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86496DC7-F154-57ED-039F-8C539C60AB9F}"/>
              </a:ext>
            </a:extLst>
          </p:cNvPr>
          <p:cNvSpPr/>
          <p:nvPr/>
        </p:nvSpPr>
        <p:spPr>
          <a:xfrm>
            <a:off x="6491203" y="5497311"/>
            <a:ext cx="2769464" cy="462178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マイグレーション機構</a:t>
            </a:r>
          </a:p>
        </p:txBody>
      </p:sp>
      <p:sp>
        <p:nvSpPr>
          <p:cNvPr id="6" name="テキスト ボックス 19">
            <a:extLst>
              <a:ext uri="{FF2B5EF4-FFF2-40B4-BE49-F238E27FC236}">
                <a16:creationId xmlns:a16="http://schemas.microsoft.com/office/drawing/2014/main" id="{9C10C2FB-93BB-9703-8B1E-6FBC6EBE4D84}"/>
              </a:ext>
            </a:extLst>
          </p:cNvPr>
          <p:cNvSpPr txBox="1"/>
          <p:nvPr/>
        </p:nvSpPr>
        <p:spPr>
          <a:xfrm>
            <a:off x="6814947" y="6179935"/>
            <a:ext cx="189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>
                <a:latin typeface="Yu Gothic Medium" panose="020B0400000000000000" pitchFamily="34" charset="-128"/>
                <a:ea typeface="Yu Gothic Medium" panose="020B0400000000000000" pitchFamily="34" charset="-128"/>
              </a:rPr>
              <a:t>移送先ホスト</a:t>
            </a:r>
            <a:endParaRPr kumimoji="1" lang="ja-JP" altLang="en-US" sz="200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7" name="正方形/長方形 25">
            <a:extLst>
              <a:ext uri="{FF2B5EF4-FFF2-40B4-BE49-F238E27FC236}">
                <a16:creationId xmlns:a16="http://schemas.microsoft.com/office/drawing/2014/main" id="{B3B63F49-16CB-0CA6-0176-6D949193478B}"/>
              </a:ext>
            </a:extLst>
          </p:cNvPr>
          <p:cNvSpPr/>
          <p:nvPr/>
        </p:nvSpPr>
        <p:spPr>
          <a:xfrm>
            <a:off x="1705650" y="4015749"/>
            <a:ext cx="3565898" cy="2125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" name="テキスト ボックス 26">
            <a:extLst>
              <a:ext uri="{FF2B5EF4-FFF2-40B4-BE49-F238E27FC236}">
                <a16:creationId xmlns:a16="http://schemas.microsoft.com/office/drawing/2014/main" id="{50B446D8-38B3-DF11-AD7A-01FBC740A65F}"/>
              </a:ext>
            </a:extLst>
          </p:cNvPr>
          <p:cNvSpPr txBox="1"/>
          <p:nvPr/>
        </p:nvSpPr>
        <p:spPr>
          <a:xfrm>
            <a:off x="2582659" y="6200368"/>
            <a:ext cx="1898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>
                <a:latin typeface="Yu Gothic Medium" panose="020B0400000000000000" pitchFamily="34" charset="-128"/>
                <a:ea typeface="Yu Gothic Medium" panose="020B0400000000000000" pitchFamily="34" charset="-128"/>
              </a:rPr>
              <a:t>移送元ホスト</a:t>
            </a:r>
          </a:p>
        </p:txBody>
      </p:sp>
      <p:sp>
        <p:nvSpPr>
          <p:cNvPr id="9" name="Rounded Rectangle 9">
            <a:extLst>
              <a:ext uri="{FF2B5EF4-FFF2-40B4-BE49-F238E27FC236}">
                <a16:creationId xmlns:a16="http://schemas.microsoft.com/office/drawing/2014/main" id="{E39C57B7-1C82-CC57-4BA1-CDD39B3C0015}"/>
              </a:ext>
            </a:extLst>
          </p:cNvPr>
          <p:cNvSpPr/>
          <p:nvPr/>
        </p:nvSpPr>
        <p:spPr>
          <a:xfrm>
            <a:off x="2082977" y="5497906"/>
            <a:ext cx="2811244" cy="462178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マイグレーション機構</a:t>
            </a:r>
          </a:p>
        </p:txBody>
      </p:sp>
      <p:sp>
        <p:nvSpPr>
          <p:cNvPr id="10" name="四角形: 角を丸くする 14">
            <a:extLst>
              <a:ext uri="{FF2B5EF4-FFF2-40B4-BE49-F238E27FC236}">
                <a16:creationId xmlns:a16="http://schemas.microsoft.com/office/drawing/2014/main" id="{8722170B-6DB1-9DA1-CCB6-F1C9E1F09213}"/>
              </a:ext>
            </a:extLst>
          </p:cNvPr>
          <p:cNvSpPr/>
          <p:nvPr/>
        </p:nvSpPr>
        <p:spPr>
          <a:xfrm>
            <a:off x="1990600" y="4419665"/>
            <a:ext cx="1485902" cy="7818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コンテナ１</a:t>
            </a:r>
          </a:p>
        </p:txBody>
      </p:sp>
      <p:sp>
        <p:nvSpPr>
          <p:cNvPr id="11" name="正方形/長方形 25">
            <a:extLst>
              <a:ext uri="{FF2B5EF4-FFF2-40B4-BE49-F238E27FC236}">
                <a16:creationId xmlns:a16="http://schemas.microsoft.com/office/drawing/2014/main" id="{476F1ABB-6A8C-CB97-78A0-95D84FCF5B45}"/>
              </a:ext>
            </a:extLst>
          </p:cNvPr>
          <p:cNvSpPr/>
          <p:nvPr/>
        </p:nvSpPr>
        <p:spPr>
          <a:xfrm>
            <a:off x="2140553" y="4736071"/>
            <a:ext cx="1011866" cy="3026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状態</a:t>
            </a:r>
            <a:endParaRPr kumimoji="1" lang="ja-JP" altLang="en-US" sz="2000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2" name="四角形: 角を丸くする 15">
            <a:extLst>
              <a:ext uri="{FF2B5EF4-FFF2-40B4-BE49-F238E27FC236}">
                <a16:creationId xmlns:a16="http://schemas.microsoft.com/office/drawing/2014/main" id="{97FA1ABE-658E-8F55-FAFC-08AE27421C62}"/>
              </a:ext>
            </a:extLst>
          </p:cNvPr>
          <p:cNvSpPr/>
          <p:nvPr/>
        </p:nvSpPr>
        <p:spPr>
          <a:xfrm>
            <a:off x="3670911" y="4419665"/>
            <a:ext cx="1485902" cy="78182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コンテナ２</a:t>
            </a:r>
          </a:p>
        </p:txBody>
      </p:sp>
      <p:sp>
        <p:nvSpPr>
          <p:cNvPr id="13" name="四角形: 角を丸くする 16">
            <a:extLst>
              <a:ext uri="{FF2B5EF4-FFF2-40B4-BE49-F238E27FC236}">
                <a16:creationId xmlns:a16="http://schemas.microsoft.com/office/drawing/2014/main" id="{788AB6DF-59B4-81B0-B162-EBEB7C818F2F}"/>
              </a:ext>
            </a:extLst>
          </p:cNvPr>
          <p:cNvSpPr/>
          <p:nvPr/>
        </p:nvSpPr>
        <p:spPr>
          <a:xfrm>
            <a:off x="7021342" y="4418831"/>
            <a:ext cx="1485902" cy="78182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</a:t>
            </a:r>
            <a:endParaRPr kumimoji="1" lang="en-US" altLang="ja-JP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4" name="四角形: 角を丸くする 17">
            <a:extLst>
              <a:ext uri="{FF2B5EF4-FFF2-40B4-BE49-F238E27FC236}">
                <a16:creationId xmlns:a16="http://schemas.microsoft.com/office/drawing/2014/main" id="{A03015B4-7548-527D-FB38-EE7C01E36F1A}"/>
              </a:ext>
            </a:extLst>
          </p:cNvPr>
          <p:cNvSpPr/>
          <p:nvPr/>
        </p:nvSpPr>
        <p:spPr>
          <a:xfrm>
            <a:off x="7021341" y="4418831"/>
            <a:ext cx="1485902" cy="7818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コンテナ１</a:t>
            </a:r>
          </a:p>
        </p:txBody>
      </p:sp>
      <p:sp>
        <p:nvSpPr>
          <p:cNvPr id="15" name="スライド番号プレースホルダー 14">
            <a:extLst>
              <a:ext uri="{FF2B5EF4-FFF2-40B4-BE49-F238E27FC236}">
                <a16:creationId xmlns:a16="http://schemas.microsoft.com/office/drawing/2014/main" id="{E636355C-379E-2142-24BF-32450F26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1686383-B213-6C5F-D422-05E2F278E205}"/>
              </a:ext>
            </a:extLst>
          </p:cNvPr>
          <p:cNvSpPr/>
          <p:nvPr/>
        </p:nvSpPr>
        <p:spPr>
          <a:xfrm>
            <a:off x="8181326" y="1486749"/>
            <a:ext cx="2971802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OS</a:t>
            </a:r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470FB41-347D-00FF-A4BD-6D92822D521B}"/>
              </a:ext>
            </a:extLst>
          </p:cNvPr>
          <p:cNvSpPr/>
          <p:nvPr/>
        </p:nvSpPr>
        <p:spPr>
          <a:xfrm>
            <a:off x="8318395" y="965687"/>
            <a:ext cx="1188000" cy="287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プロセス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006B35-98C0-D699-5E10-A0E7F9569951}"/>
              </a:ext>
            </a:extLst>
          </p:cNvPr>
          <p:cNvSpPr/>
          <p:nvPr/>
        </p:nvSpPr>
        <p:spPr>
          <a:xfrm>
            <a:off x="9780534" y="965687"/>
            <a:ext cx="1188000" cy="287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プロセス</a:t>
            </a:r>
            <a:endParaRPr kumimoji="1" lang="ja-JP" altLang="en-US"/>
          </a:p>
        </p:txBody>
      </p:sp>
      <p:sp>
        <p:nvSpPr>
          <p:cNvPr id="20" name="四角形: 角を丸くする 22">
            <a:extLst>
              <a:ext uri="{FF2B5EF4-FFF2-40B4-BE49-F238E27FC236}">
                <a16:creationId xmlns:a16="http://schemas.microsoft.com/office/drawing/2014/main" id="{22AD4459-C00A-1E63-7CAE-074F45209C27}"/>
              </a:ext>
            </a:extLst>
          </p:cNvPr>
          <p:cNvSpPr/>
          <p:nvPr/>
        </p:nvSpPr>
        <p:spPr>
          <a:xfrm>
            <a:off x="9667227" y="598286"/>
            <a:ext cx="1485902" cy="825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3">
            <a:extLst>
              <a:ext uri="{FF2B5EF4-FFF2-40B4-BE49-F238E27FC236}">
                <a16:creationId xmlns:a16="http://schemas.microsoft.com/office/drawing/2014/main" id="{2A9F4366-CA71-C04F-D7C1-CF9C84DC9B1A}"/>
              </a:ext>
            </a:extLst>
          </p:cNvPr>
          <p:cNvSpPr/>
          <p:nvPr/>
        </p:nvSpPr>
        <p:spPr>
          <a:xfrm>
            <a:off x="8157563" y="598287"/>
            <a:ext cx="1485902" cy="825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8EDD149-F9A3-833C-8F7C-A5D7244CFD54}"/>
              </a:ext>
            </a:extLst>
          </p:cNvPr>
          <p:cNvSpPr txBox="1"/>
          <p:nvPr/>
        </p:nvSpPr>
        <p:spPr>
          <a:xfrm>
            <a:off x="8306514" y="584751"/>
            <a:ext cx="118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コンテナ</a:t>
            </a:r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7C47E0F-98B5-36E7-FD2E-3BA068F048F2}"/>
              </a:ext>
            </a:extLst>
          </p:cNvPr>
          <p:cNvSpPr txBox="1"/>
          <p:nvPr/>
        </p:nvSpPr>
        <p:spPr>
          <a:xfrm>
            <a:off x="9816178" y="598286"/>
            <a:ext cx="118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コンテナ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14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116 L -0.00521 0.1127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 0.11273 L 0.36446 0.1101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7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CF92CE-3247-9715-BBA0-9B49DC9A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コンテナマイグレーションの問題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4D1AC9-86E5-4795-5C9E-8315A13F3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マイグレーション時にはホストが高負荷であることも多い</a:t>
            </a:r>
            <a:endParaRPr lang="en-US" altLang="ja-JP"/>
          </a:p>
          <a:p>
            <a:pPr lvl="1"/>
            <a:r>
              <a:rPr lang="ja-JP" altLang="en-US"/>
              <a:t>ホストの負荷がマイグレーション性能に影響</a:t>
            </a:r>
            <a:endParaRPr lang="en-US" altLang="ja-JP"/>
          </a:p>
          <a:p>
            <a:pPr lvl="1"/>
            <a:r>
              <a:rPr lang="ja-JP" altLang="en-US"/>
              <a:t>マイグレーションがコンテナ性能に及ぼす影響も大きくなる</a:t>
            </a:r>
            <a:endParaRPr lang="en-US" altLang="ja-JP"/>
          </a:p>
          <a:p>
            <a:r>
              <a:rPr lang="ja-JP" altLang="en-US"/>
              <a:t>クラウドではコンテナを</a:t>
            </a:r>
            <a:r>
              <a:rPr lang="en-US" altLang="ja-JP"/>
              <a:t>VM</a:t>
            </a:r>
            <a:r>
              <a:rPr lang="ja-JP" altLang="en-US"/>
              <a:t>内で動作させることが多い</a:t>
            </a:r>
            <a:endParaRPr lang="en-US" altLang="ja-JP"/>
          </a:p>
          <a:p>
            <a:pPr lvl="1"/>
            <a:r>
              <a:rPr lang="en-US" altLang="ja-JP"/>
              <a:t>VM</a:t>
            </a:r>
            <a:r>
              <a:rPr lang="ja-JP" altLang="en-US"/>
              <a:t>は物理マシンより柔軟な扱いができるため</a:t>
            </a:r>
            <a:endParaRPr lang="en-US" altLang="ja-JP"/>
          </a:p>
          <a:p>
            <a:pPr lvl="1"/>
            <a:r>
              <a:rPr lang="en-US" altLang="ja-JP"/>
              <a:t>VM</a:t>
            </a:r>
            <a:r>
              <a:rPr lang="ja-JP" altLang="en-US"/>
              <a:t>内で動作するマイグレーション機構が仮想化の影響を受ける</a:t>
            </a:r>
            <a:endParaRPr lang="en-US" altLang="ja-JP"/>
          </a:p>
          <a:p>
            <a:endParaRPr lang="ja-JP" altLang="en-US"/>
          </a:p>
        </p:txBody>
      </p:sp>
      <p:sp>
        <p:nvSpPr>
          <p:cNvPr id="4" name="正方形/長方形 18">
            <a:extLst>
              <a:ext uri="{FF2B5EF4-FFF2-40B4-BE49-F238E27FC236}">
                <a16:creationId xmlns:a16="http://schemas.microsoft.com/office/drawing/2014/main" id="{BA1E141B-F59C-0F27-26DF-4EDB14028D49}"/>
              </a:ext>
            </a:extLst>
          </p:cNvPr>
          <p:cNvSpPr/>
          <p:nvPr/>
        </p:nvSpPr>
        <p:spPr>
          <a:xfrm>
            <a:off x="4218523" y="4332480"/>
            <a:ext cx="3530936" cy="20926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5" name="四角形: 角を丸くする 11">
            <a:extLst>
              <a:ext uri="{FF2B5EF4-FFF2-40B4-BE49-F238E27FC236}">
                <a16:creationId xmlns:a16="http://schemas.microsoft.com/office/drawing/2014/main" id="{D38BE1FC-4885-7766-0F23-960DA0EE00D0}"/>
              </a:ext>
            </a:extLst>
          </p:cNvPr>
          <p:cNvSpPr/>
          <p:nvPr/>
        </p:nvSpPr>
        <p:spPr>
          <a:xfrm>
            <a:off x="4310495" y="4743709"/>
            <a:ext cx="1485902" cy="7818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</a:t>
            </a:r>
            <a:r>
              <a:rPr kumimoji="1" lang="en-US" altLang="ja-JP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1</a:t>
            </a:r>
            <a:endParaRPr kumimoji="1" lang="ja-JP" altLang="en-US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6" name="正方形/長方形 41">
            <a:extLst>
              <a:ext uri="{FF2B5EF4-FFF2-40B4-BE49-F238E27FC236}">
                <a16:creationId xmlns:a16="http://schemas.microsoft.com/office/drawing/2014/main" id="{7D5503D3-D516-B02E-BDB3-B9BC6484948C}"/>
              </a:ext>
            </a:extLst>
          </p:cNvPr>
          <p:cNvSpPr/>
          <p:nvPr/>
        </p:nvSpPr>
        <p:spPr>
          <a:xfrm>
            <a:off x="3964631" y="4281575"/>
            <a:ext cx="4022515" cy="231348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F122DA-9B46-11F0-FD06-ABF3FA52282A}"/>
              </a:ext>
            </a:extLst>
          </p:cNvPr>
          <p:cNvSpPr txBox="1"/>
          <p:nvPr/>
        </p:nvSpPr>
        <p:spPr>
          <a:xfrm>
            <a:off x="5676900" y="4394419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9C1ADC7-7453-250D-FDDE-56C574ED10B7}"/>
              </a:ext>
            </a:extLst>
          </p:cNvPr>
          <p:cNvSpPr txBox="1"/>
          <p:nvPr/>
        </p:nvSpPr>
        <p:spPr>
          <a:xfrm>
            <a:off x="5537200" y="3935881"/>
            <a:ext cx="11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ホスト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5EA78646-9792-ECD2-15A9-4CC629E12A8E}"/>
              </a:ext>
            </a:extLst>
          </p:cNvPr>
          <p:cNvSpPr/>
          <p:nvPr/>
        </p:nvSpPr>
        <p:spPr>
          <a:xfrm>
            <a:off x="4591156" y="5840331"/>
            <a:ext cx="2769464" cy="462178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マイグレーション機構</a:t>
            </a:r>
          </a:p>
        </p:txBody>
      </p:sp>
      <p:sp>
        <p:nvSpPr>
          <p:cNvPr id="14" name="Explosion 2 16">
            <a:extLst>
              <a:ext uri="{FF2B5EF4-FFF2-40B4-BE49-F238E27FC236}">
                <a16:creationId xmlns:a16="http://schemas.microsoft.com/office/drawing/2014/main" id="{9610F6BF-CFAB-11A8-8B18-7E2D136040F0}"/>
              </a:ext>
            </a:extLst>
          </p:cNvPr>
          <p:cNvSpPr/>
          <p:nvPr/>
        </p:nvSpPr>
        <p:spPr>
          <a:xfrm>
            <a:off x="3980836" y="4251586"/>
            <a:ext cx="1199157" cy="875635"/>
          </a:xfrm>
          <a:prstGeom prst="irregularSeal2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高負荷</a:t>
            </a:r>
          </a:p>
        </p:txBody>
      </p:sp>
      <p:sp>
        <p:nvSpPr>
          <p:cNvPr id="15" name="四角形: 角を丸くする 15">
            <a:extLst>
              <a:ext uri="{FF2B5EF4-FFF2-40B4-BE49-F238E27FC236}">
                <a16:creationId xmlns:a16="http://schemas.microsoft.com/office/drawing/2014/main" id="{3865FE28-9DD1-3EC6-1B38-B063B678F753}"/>
              </a:ext>
            </a:extLst>
          </p:cNvPr>
          <p:cNvSpPr/>
          <p:nvPr/>
        </p:nvSpPr>
        <p:spPr>
          <a:xfrm>
            <a:off x="6165056" y="4736309"/>
            <a:ext cx="1485902" cy="78182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コンテナ２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26640A8-E7AA-7952-8171-F6CFDA1F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3" name="下矢印 12">
            <a:extLst>
              <a:ext uri="{FF2B5EF4-FFF2-40B4-BE49-F238E27FC236}">
                <a16:creationId xmlns:a16="http://schemas.microsoft.com/office/drawing/2014/main" id="{7DC08CFE-0ECA-3D0A-E842-67AF6ACFAAB0}"/>
              </a:ext>
            </a:extLst>
          </p:cNvPr>
          <p:cNvSpPr/>
          <p:nvPr/>
        </p:nvSpPr>
        <p:spPr>
          <a:xfrm rot="19194042">
            <a:off x="5224927" y="5384691"/>
            <a:ext cx="254002" cy="6460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>
            <a:extLst>
              <a:ext uri="{FF2B5EF4-FFF2-40B4-BE49-F238E27FC236}">
                <a16:creationId xmlns:a16="http://schemas.microsoft.com/office/drawing/2014/main" id="{2C21A5C2-C6BC-C0F2-11E1-35DA4E584B6C}"/>
              </a:ext>
            </a:extLst>
          </p:cNvPr>
          <p:cNvSpPr/>
          <p:nvPr/>
        </p:nvSpPr>
        <p:spPr>
          <a:xfrm rot="13707560">
            <a:off x="6080037" y="5345359"/>
            <a:ext cx="254002" cy="6460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Explosion 2 16">
            <a:extLst>
              <a:ext uri="{FF2B5EF4-FFF2-40B4-BE49-F238E27FC236}">
                <a16:creationId xmlns:a16="http://schemas.microsoft.com/office/drawing/2014/main" id="{F250ACD4-05B5-2F73-38D6-F09B9C72DFEE}"/>
              </a:ext>
            </a:extLst>
          </p:cNvPr>
          <p:cNvSpPr/>
          <p:nvPr/>
        </p:nvSpPr>
        <p:spPr>
          <a:xfrm>
            <a:off x="6492733" y="5326103"/>
            <a:ext cx="887364" cy="662185"/>
          </a:xfrm>
          <a:prstGeom prst="irregularSeal2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影響</a:t>
            </a:r>
            <a:endParaRPr lang="en-JP">
              <a:solidFill>
                <a:srgbClr val="FF000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8" name="Explosion 2 16">
            <a:extLst>
              <a:ext uri="{FF2B5EF4-FFF2-40B4-BE49-F238E27FC236}">
                <a16:creationId xmlns:a16="http://schemas.microsoft.com/office/drawing/2014/main" id="{56C9267E-D596-72FB-9652-25D17DDAE969}"/>
              </a:ext>
            </a:extLst>
          </p:cNvPr>
          <p:cNvSpPr/>
          <p:nvPr/>
        </p:nvSpPr>
        <p:spPr>
          <a:xfrm>
            <a:off x="4298280" y="5482138"/>
            <a:ext cx="887364" cy="662185"/>
          </a:xfrm>
          <a:prstGeom prst="irregularSeal2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影響</a:t>
            </a:r>
            <a:endParaRPr lang="en-JP">
              <a:solidFill>
                <a:srgbClr val="FF000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299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A63F5A-3D53-8D11-4849-A2E9A1F8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先行研究：</a:t>
            </a:r>
            <a:r>
              <a:rPr lang="en-US" altLang="ja-JP" err="1"/>
              <a:t>OVmigrate</a:t>
            </a:r>
            <a:r>
              <a:rPr lang="en-US" altLang="ja-JP"/>
              <a:t> </a:t>
            </a:r>
            <a:r>
              <a:rPr lang="en-US" altLang="ja-JP" sz="3200"/>
              <a:t>[</a:t>
            </a:r>
            <a:r>
              <a:rPr lang="ja-JP" altLang="en-US" sz="3200"/>
              <a:t>朝倉</a:t>
            </a:r>
            <a:r>
              <a:rPr lang="en-US" altLang="ja-JP" sz="3200"/>
              <a:t>+, SWoPP’22]</a:t>
            </a:r>
            <a:endParaRPr lang="ja-JP" altLang="en-US" sz="32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70F2D1-DC2E-E23A-0F76-3FC9EE7D9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VM</a:t>
            </a:r>
            <a:r>
              <a:rPr lang="ja-JP" altLang="en-US"/>
              <a:t>内で動作しているコンテナを</a:t>
            </a:r>
            <a:r>
              <a:rPr lang="en-US" altLang="ja-JP"/>
              <a:t>VM</a:t>
            </a:r>
            <a:r>
              <a:rPr lang="ja-JP" altLang="en-US"/>
              <a:t>外でマイグレーション</a:t>
            </a:r>
            <a:endParaRPr lang="en-US" altLang="ja-JP"/>
          </a:p>
          <a:p>
            <a:pPr lvl="1"/>
            <a:r>
              <a:rPr lang="en-US" altLang="ja-JP"/>
              <a:t>VM</a:t>
            </a:r>
            <a:r>
              <a:rPr lang="ja-JP" altLang="en-US"/>
              <a:t>外で動作するマイグレーション機構がコンテナの状態を保存</a:t>
            </a:r>
            <a:endParaRPr lang="en-US" altLang="ja-JP"/>
          </a:p>
          <a:p>
            <a:pPr lvl="1"/>
            <a:r>
              <a:rPr lang="ja-JP" altLang="en-US"/>
              <a:t>マイグレーション機構が</a:t>
            </a:r>
            <a:r>
              <a:rPr lang="en-US" altLang="ja-JP"/>
              <a:t>VM</a:t>
            </a:r>
            <a:r>
              <a:rPr lang="ja-JP" altLang="en-US"/>
              <a:t>の仮想化や負荷の影響を受けない</a:t>
            </a:r>
            <a:endParaRPr lang="en-US" altLang="ja-JP"/>
          </a:p>
          <a:p>
            <a:r>
              <a:rPr lang="ja-JP" altLang="en-US"/>
              <a:t>主に状態保存の性能改善を目指しており，復元は</a:t>
            </a:r>
            <a:r>
              <a:rPr lang="en-US" altLang="ja-JP"/>
              <a:t>VM</a:t>
            </a:r>
            <a:r>
              <a:rPr lang="ja-JP" altLang="en-US"/>
              <a:t>内で実行</a:t>
            </a:r>
            <a:endParaRPr lang="en-US" altLang="ja-JP"/>
          </a:p>
          <a:p>
            <a:pPr lvl="1"/>
            <a:r>
              <a:rPr lang="ja-JP" altLang="en-US"/>
              <a:t>移送先で</a:t>
            </a:r>
            <a:r>
              <a:rPr lang="en-US" altLang="ja-JP"/>
              <a:t>VM</a:t>
            </a:r>
            <a:r>
              <a:rPr lang="ja-JP" altLang="en-US"/>
              <a:t>の負荷が高くなることもあるため，復元性能の改善も必要</a:t>
            </a:r>
            <a:endParaRPr lang="en-US" altLang="ja-JP"/>
          </a:p>
          <a:p>
            <a:pPr lvl="1"/>
            <a:r>
              <a:rPr lang="ja-JP" altLang="en-US"/>
              <a:t>状態を取得するだけの状態保存とは異なり，状態復元は難しい</a:t>
            </a:r>
          </a:p>
          <a:p>
            <a:endParaRPr lang="ja-JP" altLang="en-US"/>
          </a:p>
        </p:txBody>
      </p:sp>
      <p:sp>
        <p:nvSpPr>
          <p:cNvPr id="16" name="正方形/長方形 18">
            <a:extLst>
              <a:ext uri="{FF2B5EF4-FFF2-40B4-BE49-F238E27FC236}">
                <a16:creationId xmlns:a16="http://schemas.microsoft.com/office/drawing/2014/main" id="{A388EF2B-6B7D-C4B2-8591-D868F4432D45}"/>
              </a:ext>
            </a:extLst>
          </p:cNvPr>
          <p:cNvSpPr/>
          <p:nvPr/>
        </p:nvSpPr>
        <p:spPr>
          <a:xfrm>
            <a:off x="731974" y="4400361"/>
            <a:ext cx="3048174" cy="15454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7" name="四角形: 角を丸くする 6">
            <a:extLst>
              <a:ext uri="{FF2B5EF4-FFF2-40B4-BE49-F238E27FC236}">
                <a16:creationId xmlns:a16="http://schemas.microsoft.com/office/drawing/2014/main" id="{2CCB9441-A896-FC5B-6A13-12071B4A7A07}"/>
              </a:ext>
            </a:extLst>
          </p:cNvPr>
          <p:cNvSpPr/>
          <p:nvPr/>
        </p:nvSpPr>
        <p:spPr>
          <a:xfrm>
            <a:off x="1642185" y="4946460"/>
            <a:ext cx="1210842" cy="7300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</a:t>
            </a: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6259711C-75BB-FE09-3058-07F9F6487BF4}"/>
              </a:ext>
            </a:extLst>
          </p:cNvPr>
          <p:cNvSpPr/>
          <p:nvPr/>
        </p:nvSpPr>
        <p:spPr>
          <a:xfrm>
            <a:off x="731975" y="6069387"/>
            <a:ext cx="3048174" cy="422239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マイグレーション機構</a:t>
            </a:r>
          </a:p>
        </p:txBody>
      </p:sp>
      <p:sp>
        <p:nvSpPr>
          <p:cNvPr id="19" name="正方形/長方形 41">
            <a:extLst>
              <a:ext uri="{FF2B5EF4-FFF2-40B4-BE49-F238E27FC236}">
                <a16:creationId xmlns:a16="http://schemas.microsoft.com/office/drawing/2014/main" id="{84E24261-99DA-E9F4-92AF-AA206FE5E4A1}"/>
              </a:ext>
            </a:extLst>
          </p:cNvPr>
          <p:cNvSpPr/>
          <p:nvPr/>
        </p:nvSpPr>
        <p:spPr>
          <a:xfrm>
            <a:off x="608660" y="4285025"/>
            <a:ext cx="3277895" cy="233021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9005C88-EA04-6FD0-4647-9DA30BADEE1B}"/>
              </a:ext>
            </a:extLst>
          </p:cNvPr>
          <p:cNvSpPr txBox="1"/>
          <p:nvPr/>
        </p:nvSpPr>
        <p:spPr>
          <a:xfrm>
            <a:off x="1914542" y="4453517"/>
            <a:ext cx="683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3327CB6-E1AE-EF9E-BF96-268B6A2D3392}"/>
              </a:ext>
            </a:extLst>
          </p:cNvPr>
          <p:cNvSpPr txBox="1"/>
          <p:nvPr/>
        </p:nvSpPr>
        <p:spPr>
          <a:xfrm>
            <a:off x="5215552" y="3939206"/>
            <a:ext cx="1760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移送先ホスト</a:t>
            </a:r>
          </a:p>
        </p:txBody>
      </p:sp>
      <p:sp>
        <p:nvSpPr>
          <p:cNvPr id="22" name="正方形/長方形 18">
            <a:extLst>
              <a:ext uri="{FF2B5EF4-FFF2-40B4-BE49-F238E27FC236}">
                <a16:creationId xmlns:a16="http://schemas.microsoft.com/office/drawing/2014/main" id="{96AEDEDF-04D1-10FA-166A-78F143CF1DAF}"/>
              </a:ext>
            </a:extLst>
          </p:cNvPr>
          <p:cNvSpPr/>
          <p:nvPr/>
        </p:nvSpPr>
        <p:spPr>
          <a:xfrm>
            <a:off x="4657342" y="4400361"/>
            <a:ext cx="2877314" cy="20847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3" name="四角形: 角を丸くする 11">
            <a:extLst>
              <a:ext uri="{FF2B5EF4-FFF2-40B4-BE49-F238E27FC236}">
                <a16:creationId xmlns:a16="http://schemas.microsoft.com/office/drawing/2014/main" id="{E74877A5-84FB-79FF-5306-2117C725913E}"/>
              </a:ext>
            </a:extLst>
          </p:cNvPr>
          <p:cNvSpPr/>
          <p:nvPr/>
        </p:nvSpPr>
        <p:spPr>
          <a:xfrm>
            <a:off x="5490578" y="4952228"/>
            <a:ext cx="1210842" cy="7300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</a:t>
            </a:r>
          </a:p>
        </p:txBody>
      </p:sp>
      <p:sp>
        <p:nvSpPr>
          <p:cNvPr id="24" name="Rounded Rectangle 10">
            <a:extLst>
              <a:ext uri="{FF2B5EF4-FFF2-40B4-BE49-F238E27FC236}">
                <a16:creationId xmlns:a16="http://schemas.microsoft.com/office/drawing/2014/main" id="{5540E3FE-A8D9-0929-C84A-A0F8D141E70E}"/>
              </a:ext>
            </a:extLst>
          </p:cNvPr>
          <p:cNvSpPr/>
          <p:nvPr/>
        </p:nvSpPr>
        <p:spPr>
          <a:xfrm>
            <a:off x="4756052" y="5938372"/>
            <a:ext cx="2656130" cy="499276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マイグレーション機構</a:t>
            </a:r>
          </a:p>
        </p:txBody>
      </p:sp>
      <p:sp>
        <p:nvSpPr>
          <p:cNvPr id="25" name="正方形/長方形 41">
            <a:extLst>
              <a:ext uri="{FF2B5EF4-FFF2-40B4-BE49-F238E27FC236}">
                <a16:creationId xmlns:a16="http://schemas.microsoft.com/office/drawing/2014/main" id="{5A2A49FA-3386-C6CC-3DB3-96C9774A2A4B}"/>
              </a:ext>
            </a:extLst>
          </p:cNvPr>
          <p:cNvSpPr/>
          <p:nvPr/>
        </p:nvSpPr>
        <p:spPr>
          <a:xfrm>
            <a:off x="4451900" y="4292801"/>
            <a:ext cx="3283047" cy="233021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BFEFCB1-ABED-4136-9F70-B29B3F0EA2C6}"/>
              </a:ext>
            </a:extLst>
          </p:cNvPr>
          <p:cNvSpPr txBox="1"/>
          <p:nvPr/>
        </p:nvSpPr>
        <p:spPr>
          <a:xfrm>
            <a:off x="5754480" y="4419445"/>
            <a:ext cx="683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4403D64-6B16-95AB-D95B-94A38203358C}"/>
              </a:ext>
            </a:extLst>
          </p:cNvPr>
          <p:cNvSpPr txBox="1"/>
          <p:nvPr/>
        </p:nvSpPr>
        <p:spPr>
          <a:xfrm>
            <a:off x="1357407" y="3946610"/>
            <a:ext cx="17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移送元ホスト</a:t>
            </a: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98DDCF9B-4E45-EC58-0BAA-DB02290CC503}"/>
              </a:ext>
            </a:extLst>
          </p:cNvPr>
          <p:cNvCxnSpPr>
            <a:cxnSpLocks/>
            <a:stCxn id="18" idx="3"/>
            <a:endCxn id="24" idx="1"/>
          </p:cNvCxnSpPr>
          <p:nvPr/>
        </p:nvCxnSpPr>
        <p:spPr>
          <a:xfrm flipV="1">
            <a:off x="3780149" y="6188010"/>
            <a:ext cx="975903" cy="9249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8F752312-C918-0F52-85AD-D68F05949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495279"/>
              </p:ext>
            </p:extLst>
          </p:nvPr>
        </p:nvGraphicFramePr>
        <p:xfrm>
          <a:off x="8328535" y="3952377"/>
          <a:ext cx="28575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17C30EA4-64B7-2DED-FE9D-F9BD351134BE}"/>
              </a:ext>
            </a:extLst>
          </p:cNvPr>
          <p:cNvCxnSpPr>
            <a:cxnSpLocks/>
          </p:cNvCxnSpPr>
          <p:nvPr/>
        </p:nvCxnSpPr>
        <p:spPr>
          <a:xfrm flipV="1">
            <a:off x="9940834" y="4493204"/>
            <a:ext cx="457200" cy="111124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35DFF5-DC5E-A78D-CE53-41E7D7E218F5}"/>
              </a:ext>
            </a:extLst>
          </p:cNvPr>
          <p:cNvSpPr txBox="1"/>
          <p:nvPr/>
        </p:nvSpPr>
        <p:spPr>
          <a:xfrm>
            <a:off x="9482879" y="4803245"/>
            <a:ext cx="1101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4.2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倍</a:t>
            </a:r>
            <a:endParaRPr lang="en-US" altLang="ja-JP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56E6B8-E0E5-5D55-B791-3FF5FF765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Explosion 2 16">
            <a:extLst>
              <a:ext uri="{FF2B5EF4-FFF2-40B4-BE49-F238E27FC236}">
                <a16:creationId xmlns:a16="http://schemas.microsoft.com/office/drawing/2014/main" id="{CF6E5A5F-9160-67C1-6D9C-386AAC330DBA}"/>
              </a:ext>
            </a:extLst>
          </p:cNvPr>
          <p:cNvSpPr/>
          <p:nvPr/>
        </p:nvSpPr>
        <p:spPr>
          <a:xfrm>
            <a:off x="406386" y="4637847"/>
            <a:ext cx="1199157" cy="875635"/>
          </a:xfrm>
          <a:prstGeom prst="irregularSeal2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高負荷</a:t>
            </a:r>
          </a:p>
        </p:txBody>
      </p:sp>
      <p:sp>
        <p:nvSpPr>
          <p:cNvPr id="12" name="Explosion 2 16">
            <a:extLst>
              <a:ext uri="{FF2B5EF4-FFF2-40B4-BE49-F238E27FC236}">
                <a16:creationId xmlns:a16="http://schemas.microsoft.com/office/drawing/2014/main" id="{ADE2652F-ECB6-6FC8-FD51-FB96738D3AEB}"/>
              </a:ext>
            </a:extLst>
          </p:cNvPr>
          <p:cNvSpPr/>
          <p:nvPr/>
        </p:nvSpPr>
        <p:spPr>
          <a:xfrm>
            <a:off x="4387558" y="4496861"/>
            <a:ext cx="1199157" cy="875635"/>
          </a:xfrm>
          <a:prstGeom prst="irregularSeal2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高負荷</a:t>
            </a:r>
          </a:p>
        </p:txBody>
      </p:sp>
    </p:spTree>
    <p:extLst>
      <p:ext uri="{BB962C8B-B14F-4D97-AF65-F5344CB8AC3E}">
        <p14:creationId xmlns:p14="http://schemas.microsoft.com/office/powerpoint/2010/main" val="41177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A63F5A-3D53-8D11-4849-A2E9A1F8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提案：</a:t>
            </a:r>
            <a:r>
              <a:rPr lang="en-US" altLang="ja-JP" err="1"/>
              <a:t>OVrestorer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70F2D1-DC2E-E23A-0F76-3FC9EE7D9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VM</a:t>
            </a:r>
            <a:r>
              <a:rPr lang="ja-JP" altLang="en-US"/>
              <a:t>外から</a:t>
            </a:r>
            <a:r>
              <a:rPr lang="en-US" altLang="ja-JP"/>
              <a:t>VM</a:t>
            </a:r>
            <a:r>
              <a:rPr lang="ja-JP" altLang="en-US"/>
              <a:t>内にコンテナの状態を復元</a:t>
            </a:r>
            <a:endParaRPr lang="en-US" altLang="ja-JP"/>
          </a:p>
          <a:p>
            <a:pPr lvl="1"/>
            <a:r>
              <a:rPr lang="en-US" altLang="ja-JP"/>
              <a:t>VM</a:t>
            </a:r>
            <a:r>
              <a:rPr lang="ja-JP" altLang="en-US"/>
              <a:t>内に新しいコンテナを作成し，保存時の状態で上書き</a:t>
            </a:r>
            <a:endParaRPr lang="en-US" altLang="ja-JP"/>
          </a:p>
          <a:p>
            <a:pPr lvl="1"/>
            <a:r>
              <a:rPr lang="ja-JP" altLang="en-US"/>
              <a:t>主にコンテナを構成するプロセスの状態を復元</a:t>
            </a:r>
            <a:endParaRPr lang="en-US" altLang="ja-JP"/>
          </a:p>
          <a:p>
            <a:r>
              <a:rPr lang="en-US" altLang="ja-JP"/>
              <a:t>VM</a:t>
            </a:r>
            <a:r>
              <a:rPr lang="ja-JP" altLang="en-US"/>
              <a:t>内でのコンテナの状態復元に関連する性能を改善</a:t>
            </a:r>
            <a:endParaRPr lang="en-US" altLang="ja-JP"/>
          </a:p>
          <a:p>
            <a:pPr lvl="1"/>
            <a:r>
              <a:rPr lang="ja-JP" altLang="en-US"/>
              <a:t>コンテナ復元機構が</a:t>
            </a:r>
            <a:r>
              <a:rPr lang="en-US" altLang="ja-JP"/>
              <a:t>VM</a:t>
            </a:r>
            <a:r>
              <a:rPr lang="ja-JP" altLang="en-US"/>
              <a:t>による仮想化や</a:t>
            </a:r>
            <a:r>
              <a:rPr lang="en-US" altLang="ja-JP"/>
              <a:t>VM</a:t>
            </a:r>
            <a:r>
              <a:rPr lang="ja-JP" altLang="en-US"/>
              <a:t>内の負荷の影響を受けない</a:t>
            </a:r>
            <a:endParaRPr lang="en-US" altLang="ja-JP"/>
          </a:p>
          <a:p>
            <a:pPr lvl="1"/>
            <a:r>
              <a:rPr lang="ja-JP" altLang="en-US"/>
              <a:t>コンテナ復元機構が</a:t>
            </a:r>
            <a:r>
              <a:rPr lang="en-US" altLang="ja-JP"/>
              <a:t>VM</a:t>
            </a:r>
            <a:r>
              <a:rPr lang="ja-JP" altLang="en-US"/>
              <a:t>内のコンテナ性能に影響を与えない</a:t>
            </a:r>
            <a:endParaRPr lang="en-US" altLang="ja-JP"/>
          </a:p>
          <a:p>
            <a:endParaRPr lang="ja-JP" altLang="en-US"/>
          </a:p>
        </p:txBody>
      </p:sp>
      <p:sp>
        <p:nvSpPr>
          <p:cNvPr id="13" name="正方形/長方形 18">
            <a:extLst>
              <a:ext uri="{FF2B5EF4-FFF2-40B4-BE49-F238E27FC236}">
                <a16:creationId xmlns:a16="http://schemas.microsoft.com/office/drawing/2014/main" id="{481A64C8-A822-C740-C83E-E9B0491AE1C5}"/>
              </a:ext>
            </a:extLst>
          </p:cNvPr>
          <p:cNvSpPr/>
          <p:nvPr/>
        </p:nvSpPr>
        <p:spPr>
          <a:xfrm>
            <a:off x="4686839" y="4087092"/>
            <a:ext cx="3559870" cy="16374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4" name="Rounded Rectangle 10">
            <a:extLst>
              <a:ext uri="{FF2B5EF4-FFF2-40B4-BE49-F238E27FC236}">
                <a16:creationId xmlns:a16="http://schemas.microsoft.com/office/drawing/2014/main" id="{8876EF07-46BE-C8A6-134D-27655718C273}"/>
              </a:ext>
            </a:extLst>
          </p:cNvPr>
          <p:cNvSpPr/>
          <p:nvPr/>
        </p:nvSpPr>
        <p:spPr>
          <a:xfrm>
            <a:off x="5082042" y="5941086"/>
            <a:ext cx="2769464" cy="462178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コンテナ復元</a:t>
            </a:r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機構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D759E0-E545-ACC5-FBF5-24BDAAB50FAE}"/>
              </a:ext>
            </a:extLst>
          </p:cNvPr>
          <p:cNvSpPr txBox="1"/>
          <p:nvPr/>
        </p:nvSpPr>
        <p:spPr>
          <a:xfrm>
            <a:off x="6047674" y="4173929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7" name="四角形: 角を丸くする 6">
            <a:extLst>
              <a:ext uri="{FF2B5EF4-FFF2-40B4-BE49-F238E27FC236}">
                <a16:creationId xmlns:a16="http://schemas.microsoft.com/office/drawing/2014/main" id="{E6890641-489C-E920-0059-992226C88525}"/>
              </a:ext>
            </a:extLst>
          </p:cNvPr>
          <p:cNvSpPr/>
          <p:nvPr/>
        </p:nvSpPr>
        <p:spPr>
          <a:xfrm>
            <a:off x="5723823" y="4630097"/>
            <a:ext cx="1485902" cy="7818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</a:t>
            </a:r>
          </a:p>
        </p:txBody>
      </p:sp>
      <p:sp>
        <p:nvSpPr>
          <p:cNvPr id="18" name="正方形/長方形 25">
            <a:extLst>
              <a:ext uri="{FF2B5EF4-FFF2-40B4-BE49-F238E27FC236}">
                <a16:creationId xmlns:a16="http://schemas.microsoft.com/office/drawing/2014/main" id="{35A44326-EB7D-0F75-5584-ABD97D25957B}"/>
              </a:ext>
            </a:extLst>
          </p:cNvPr>
          <p:cNvSpPr/>
          <p:nvPr/>
        </p:nvSpPr>
        <p:spPr>
          <a:xfrm>
            <a:off x="2530799" y="5701184"/>
            <a:ext cx="1468332" cy="7045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コンテナの状態</a:t>
            </a:r>
            <a:endParaRPr kumimoji="1" lang="ja-JP" altLang="en-US" sz="2000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9C36378B-9578-5499-F885-456A319924A7}"/>
              </a:ext>
            </a:extLst>
          </p:cNvPr>
          <p:cNvCxnSpPr>
            <a:stCxn id="18" idx="3"/>
            <a:endCxn id="14" idx="1"/>
          </p:cNvCxnSpPr>
          <p:nvPr/>
        </p:nvCxnSpPr>
        <p:spPr>
          <a:xfrm>
            <a:off x="3999131" y="6053471"/>
            <a:ext cx="1082911" cy="11870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83476C30-CB80-6C31-47CF-C55236D645E3}"/>
              </a:ext>
            </a:extLst>
          </p:cNvPr>
          <p:cNvCxnSpPr>
            <a:cxnSpLocks/>
          </p:cNvCxnSpPr>
          <p:nvPr/>
        </p:nvCxnSpPr>
        <p:spPr>
          <a:xfrm flipV="1">
            <a:off x="6466774" y="5433795"/>
            <a:ext cx="0" cy="49850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10E232-C617-9EFD-DDD7-8AB2F4A7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9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A63F5A-3D53-8D11-4849-A2E9A1F8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altLang="ja-JP"/>
              <a:t>VM内の</a:t>
            </a:r>
            <a:r>
              <a:rPr lang="ja-JP" altLang="en-US"/>
              <a:t>コンテナ</a:t>
            </a:r>
            <a:r>
              <a:rPr lang="en-JP" altLang="ja-JP"/>
              <a:t>の状態</a:t>
            </a:r>
            <a:r>
              <a:rPr lang="ja-JP" altLang="en-US"/>
              <a:t>復元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70F2D1-DC2E-E23A-0F76-3FC9EE7D9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コンテナ内に新しいプロセスを作成し，保存時の状態で</a:t>
            </a:r>
            <a:r>
              <a:rPr lang="en-JP" altLang="ja-JP"/>
              <a:t>上書き</a:t>
            </a:r>
          </a:p>
          <a:p>
            <a:pPr lvl="1"/>
            <a:r>
              <a:rPr lang="en-US" altLang="ja-JP"/>
              <a:t>VM</a:t>
            </a:r>
            <a:r>
              <a:rPr lang="ja-JP" altLang="en-US"/>
              <a:t>のメモリ上にある</a:t>
            </a:r>
            <a:r>
              <a:rPr lang="en-US" altLang="ja-JP"/>
              <a:t>OS</a:t>
            </a:r>
            <a:r>
              <a:rPr lang="ja-JP" altLang="en-US"/>
              <a:t>データを解析して書き換え</a:t>
            </a:r>
            <a:endParaRPr lang="en-US" altLang="ja-JP"/>
          </a:p>
          <a:p>
            <a:r>
              <a:rPr lang="ja-JP" altLang="en-US"/>
              <a:t>例：ファイルシステム情報の復元</a:t>
            </a:r>
            <a:endParaRPr lang="en-JP" altLang="ja-JP"/>
          </a:p>
          <a:p>
            <a:pPr lvl="1"/>
            <a:r>
              <a:rPr lang="ja-JP" altLang="en-US"/>
              <a:t>プロセスがもつファイルシステム構造体を探し，メンバ変数を書き換え</a:t>
            </a:r>
            <a:endParaRPr lang="en-US" altLang="ja-JP"/>
          </a:p>
          <a:p>
            <a:r>
              <a:rPr lang="ja-JP" altLang="en-US"/>
              <a:t>例：プロセスメモリの復元</a:t>
            </a:r>
            <a:endParaRPr lang="en-US" altLang="ja-JP"/>
          </a:p>
          <a:p>
            <a:pPr lvl="1"/>
            <a:r>
              <a:rPr lang="ja-JP" altLang="en-US"/>
              <a:t>プロセスに割り当てられている</a:t>
            </a:r>
            <a:r>
              <a:rPr lang="en-US" altLang="ja-JP"/>
              <a:t>VM</a:t>
            </a:r>
            <a:r>
              <a:rPr lang="ja-JP" altLang="en-US"/>
              <a:t>のメモリを探し，元データを書き込み</a:t>
            </a:r>
            <a:endParaRPr lang="en-JP" altLang="ja-JP"/>
          </a:p>
          <a:p>
            <a:endParaRPr lang="ja-JP" altLang="en-US"/>
          </a:p>
        </p:txBody>
      </p:sp>
      <p:sp>
        <p:nvSpPr>
          <p:cNvPr id="13" name="Rounded Rectangle 10">
            <a:extLst>
              <a:ext uri="{FF2B5EF4-FFF2-40B4-BE49-F238E27FC236}">
                <a16:creationId xmlns:a16="http://schemas.microsoft.com/office/drawing/2014/main" id="{0202405A-4E22-57F6-B90C-047B6ED25DC4}"/>
              </a:ext>
            </a:extLst>
          </p:cNvPr>
          <p:cNvSpPr/>
          <p:nvPr/>
        </p:nvSpPr>
        <p:spPr>
          <a:xfrm>
            <a:off x="4805114" y="6123790"/>
            <a:ext cx="4046831" cy="462178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コンテナ復元</a:t>
            </a:r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機構</a:t>
            </a:r>
          </a:p>
        </p:txBody>
      </p:sp>
      <p:sp>
        <p:nvSpPr>
          <p:cNvPr id="14" name="正方形/長方形 18">
            <a:extLst>
              <a:ext uri="{FF2B5EF4-FFF2-40B4-BE49-F238E27FC236}">
                <a16:creationId xmlns:a16="http://schemas.microsoft.com/office/drawing/2014/main" id="{922F52B3-47FF-3BA1-64E5-846382A3C60F}"/>
              </a:ext>
            </a:extLst>
          </p:cNvPr>
          <p:cNvSpPr/>
          <p:nvPr/>
        </p:nvSpPr>
        <p:spPr>
          <a:xfrm>
            <a:off x="4790734" y="4065224"/>
            <a:ext cx="4046832" cy="19575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25">
            <a:extLst>
              <a:ext uri="{FF2B5EF4-FFF2-40B4-BE49-F238E27FC236}">
                <a16:creationId xmlns:a16="http://schemas.microsoft.com/office/drawing/2014/main" id="{9F3FAB0A-ADAC-2BF0-D7EE-50536284B3E7}"/>
              </a:ext>
            </a:extLst>
          </p:cNvPr>
          <p:cNvSpPr/>
          <p:nvPr/>
        </p:nvSpPr>
        <p:spPr>
          <a:xfrm>
            <a:off x="1972618" y="5163827"/>
            <a:ext cx="1468332" cy="7045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コンテナの状態</a:t>
            </a:r>
            <a:endParaRPr kumimoji="1" lang="ja-JP" altLang="en-US" sz="2000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1E37CA0-30B2-9AE8-6149-F6F8FD59B376}"/>
              </a:ext>
            </a:extLst>
          </p:cNvPr>
          <p:cNvSpPr txBox="1"/>
          <p:nvPr/>
        </p:nvSpPr>
        <p:spPr>
          <a:xfrm>
            <a:off x="6085578" y="4098463"/>
            <a:ext cx="1485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9" name="四角形: 角を丸くする 6">
            <a:extLst>
              <a:ext uri="{FF2B5EF4-FFF2-40B4-BE49-F238E27FC236}">
                <a16:creationId xmlns:a16="http://schemas.microsoft.com/office/drawing/2014/main" id="{0726E4F5-EC48-8EFA-0BB8-66C0FA1661A2}"/>
              </a:ext>
            </a:extLst>
          </p:cNvPr>
          <p:cNvSpPr/>
          <p:nvPr/>
        </p:nvSpPr>
        <p:spPr>
          <a:xfrm>
            <a:off x="4955418" y="5272072"/>
            <a:ext cx="3721038" cy="62010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Rounded Rectangle 8">
            <a:extLst>
              <a:ext uri="{FF2B5EF4-FFF2-40B4-BE49-F238E27FC236}">
                <a16:creationId xmlns:a16="http://schemas.microsoft.com/office/drawing/2014/main" id="{5C14B417-807D-2D51-4DE7-2FC77C78101D}"/>
              </a:ext>
            </a:extLst>
          </p:cNvPr>
          <p:cNvSpPr>
            <a:spLocks noChangeAspect="1"/>
          </p:cNvSpPr>
          <p:nvPr/>
        </p:nvSpPr>
        <p:spPr>
          <a:xfrm>
            <a:off x="5121024" y="5370327"/>
            <a:ext cx="2914816" cy="432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ファイルシステム構造体</a:t>
            </a:r>
            <a:endParaRPr lang="en-JP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22" name="Straight Arrow Connector 24">
            <a:extLst>
              <a:ext uri="{FF2B5EF4-FFF2-40B4-BE49-F238E27FC236}">
                <a16:creationId xmlns:a16="http://schemas.microsoft.com/office/drawing/2014/main" id="{7EA808D8-6495-814B-4D60-CD606910A12D}"/>
              </a:ext>
            </a:extLst>
          </p:cNvPr>
          <p:cNvCxnSpPr>
            <a:cxnSpLocks/>
            <a:stCxn id="23" idx="2"/>
            <a:endCxn id="13" idx="0"/>
          </p:cNvCxnSpPr>
          <p:nvPr/>
        </p:nvCxnSpPr>
        <p:spPr>
          <a:xfrm>
            <a:off x="6578432" y="5802327"/>
            <a:ext cx="250098" cy="321463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8">
            <a:extLst>
              <a:ext uri="{FF2B5EF4-FFF2-40B4-BE49-F238E27FC236}">
                <a16:creationId xmlns:a16="http://schemas.microsoft.com/office/drawing/2014/main" id="{CD45790B-6178-C75B-E82C-8F3A3EAA2434}"/>
              </a:ext>
            </a:extLst>
          </p:cNvPr>
          <p:cNvSpPr>
            <a:spLocks/>
          </p:cNvSpPr>
          <p:nvPr/>
        </p:nvSpPr>
        <p:spPr>
          <a:xfrm>
            <a:off x="5120432" y="5370327"/>
            <a:ext cx="2916000" cy="432000"/>
          </a:xfrm>
          <a:prstGeom prst="roundRect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ファイルシステム構造体</a:t>
            </a:r>
            <a:endParaRPr lang="en-JP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0C3F2F1-AC6B-B8C2-D521-835828121F9B}"/>
              </a:ext>
            </a:extLst>
          </p:cNvPr>
          <p:cNvSpPr txBox="1"/>
          <p:nvPr/>
        </p:nvSpPr>
        <p:spPr>
          <a:xfrm>
            <a:off x="7634813" y="5399081"/>
            <a:ext cx="1485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5" name="四角形: 角を丸くする 11">
            <a:extLst>
              <a:ext uri="{FF2B5EF4-FFF2-40B4-BE49-F238E27FC236}">
                <a16:creationId xmlns:a16="http://schemas.microsoft.com/office/drawing/2014/main" id="{ACB20264-3436-1BFA-0FBF-DA92F3182DA8}"/>
              </a:ext>
            </a:extLst>
          </p:cNvPr>
          <p:cNvSpPr/>
          <p:nvPr/>
        </p:nvSpPr>
        <p:spPr>
          <a:xfrm>
            <a:off x="4955418" y="4487525"/>
            <a:ext cx="3721038" cy="67630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7" name="四角形: 角を丸くする 6">
            <a:extLst>
              <a:ext uri="{FF2B5EF4-FFF2-40B4-BE49-F238E27FC236}">
                <a16:creationId xmlns:a16="http://schemas.microsoft.com/office/drawing/2014/main" id="{7960BDD7-7D2F-9E89-6182-1FFF68220920}"/>
              </a:ext>
            </a:extLst>
          </p:cNvPr>
          <p:cNvSpPr/>
          <p:nvPr/>
        </p:nvSpPr>
        <p:spPr>
          <a:xfrm>
            <a:off x="5134726" y="4677835"/>
            <a:ext cx="1476000" cy="36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プロセス</a:t>
            </a:r>
            <a:endParaRPr kumimoji="1" lang="ja-JP" altLang="en-US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8" name="四角形: 角を丸くする 6">
            <a:extLst>
              <a:ext uri="{FF2B5EF4-FFF2-40B4-BE49-F238E27FC236}">
                <a16:creationId xmlns:a16="http://schemas.microsoft.com/office/drawing/2014/main" id="{7A2244B2-990A-34A5-F37A-5634F09D9E4B}"/>
              </a:ext>
            </a:extLst>
          </p:cNvPr>
          <p:cNvSpPr/>
          <p:nvPr/>
        </p:nvSpPr>
        <p:spPr>
          <a:xfrm>
            <a:off x="5129755" y="4677676"/>
            <a:ext cx="1476000" cy="360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プロセス</a:t>
            </a:r>
            <a:endParaRPr kumimoji="1" lang="ja-JP" altLang="en-US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9" name="テキスト ボックス 25">
            <a:extLst>
              <a:ext uri="{FF2B5EF4-FFF2-40B4-BE49-F238E27FC236}">
                <a16:creationId xmlns:a16="http://schemas.microsoft.com/office/drawing/2014/main" id="{F0F74838-7423-758B-5B11-CF63130C32DC}"/>
              </a:ext>
            </a:extLst>
          </p:cNvPr>
          <p:cNvSpPr txBox="1"/>
          <p:nvPr/>
        </p:nvSpPr>
        <p:spPr>
          <a:xfrm>
            <a:off x="7271110" y="4678476"/>
            <a:ext cx="1485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</a:t>
            </a:r>
          </a:p>
        </p:txBody>
      </p:sp>
      <p:cxnSp>
        <p:nvCxnSpPr>
          <p:cNvPr id="30" name="Elbow Connector 28">
            <a:extLst>
              <a:ext uri="{FF2B5EF4-FFF2-40B4-BE49-F238E27FC236}">
                <a16:creationId xmlns:a16="http://schemas.microsoft.com/office/drawing/2014/main" id="{B6B2C572-52A5-CCE7-3231-5AA4F71E36CD}"/>
              </a:ext>
            </a:extLst>
          </p:cNvPr>
          <p:cNvCxnSpPr>
            <a:stCxn id="13" idx="1"/>
            <a:endCxn id="27" idx="1"/>
          </p:cNvCxnSpPr>
          <p:nvPr/>
        </p:nvCxnSpPr>
        <p:spPr>
          <a:xfrm rot="10800000" flipH="1">
            <a:off x="4805114" y="4857835"/>
            <a:ext cx="329612" cy="1497044"/>
          </a:xfrm>
          <a:prstGeom prst="bentConnector3">
            <a:avLst>
              <a:gd name="adj1" fmla="val -69354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44B05F98-D00D-5CAA-FD74-B8C948CDFA4B}"/>
              </a:ext>
            </a:extLst>
          </p:cNvPr>
          <p:cNvCxnSpPr>
            <a:cxnSpLocks/>
            <a:stCxn id="15" idx="3"/>
            <a:endCxn id="13" idx="1"/>
          </p:cNvCxnSpPr>
          <p:nvPr/>
        </p:nvCxnSpPr>
        <p:spPr>
          <a:xfrm>
            <a:off x="3440950" y="5516114"/>
            <a:ext cx="1364164" cy="83876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35D6BA-62CB-2CB9-96E4-05CA49485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95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A63F5A-3D53-8D11-4849-A2E9A1F8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/>
              <a:t>VM</a:t>
            </a:r>
            <a:r>
              <a:rPr lang="ja-JP" altLang="en-US"/>
              <a:t>内のコンテナ復元機構との協調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70F2D1-DC2E-E23A-0F76-3FC9EE7D9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altLang="ja-JP"/>
              <a:t>VM外</a:t>
            </a:r>
            <a:r>
              <a:rPr lang="ja-JP" altLang="en-US"/>
              <a:t>ですべての復元処理を実装するまでコンテナを復元できない</a:t>
            </a:r>
            <a:endParaRPr lang="en-JP" altLang="ja-JP"/>
          </a:p>
          <a:p>
            <a:pPr lvl="1"/>
            <a:r>
              <a:rPr lang="ja-JP" altLang="en-US"/>
              <a:t>状態保存とは異なり，一部の状態だけ復元しても正常に動作しない</a:t>
            </a:r>
            <a:endParaRPr lang="en-JP" altLang="ja-JP"/>
          </a:p>
          <a:p>
            <a:r>
              <a:rPr lang="en-JP" altLang="ja-JP"/>
              <a:t>VM</a:t>
            </a:r>
            <a:r>
              <a:rPr lang="ja-JP" altLang="en-US"/>
              <a:t>外で未実装の復元処理は</a:t>
            </a:r>
            <a:r>
              <a:rPr lang="en-US" altLang="ja-JP"/>
              <a:t>VM</a:t>
            </a:r>
            <a:r>
              <a:rPr lang="ja-JP" altLang="en-US"/>
              <a:t>内のコンテナ復元機構で実行</a:t>
            </a:r>
            <a:endParaRPr lang="en-JP" altLang="ja-JP"/>
          </a:p>
          <a:p>
            <a:pPr lvl="1"/>
            <a:r>
              <a:rPr lang="ja-JP" altLang="en-US"/>
              <a:t>例：ファイル情報，ソケット情報，シグナル情報など</a:t>
            </a:r>
            <a:endParaRPr lang="en-US" altLang="ja-JP"/>
          </a:p>
          <a:p>
            <a:pPr lvl="1"/>
            <a:r>
              <a:rPr lang="ja-JP" altLang="en-US"/>
              <a:t>メモリ書き換えでは実現できないプロセス作成，メモリ割り当てなども</a:t>
            </a:r>
            <a:endParaRPr lang="en-US" altLang="ja-JP"/>
          </a:p>
          <a:p>
            <a:pPr lvl="1"/>
            <a:r>
              <a:rPr lang="en-US" altLang="ja-JP"/>
              <a:t>VM</a:t>
            </a:r>
            <a:r>
              <a:rPr lang="ja-JP" altLang="en-US"/>
              <a:t>内外のコンテナ復元機構は</a:t>
            </a:r>
            <a:r>
              <a:rPr lang="en-US" altLang="ja-JP"/>
              <a:t>VM</a:t>
            </a:r>
            <a:r>
              <a:rPr lang="ja-JP" altLang="en-US"/>
              <a:t>ソケットで通信しながら協調動作</a:t>
            </a:r>
            <a:endParaRPr lang="en-JP" altLang="ja-JP"/>
          </a:p>
          <a:p>
            <a:endParaRPr lang="ja-JP" altLang="en-US"/>
          </a:p>
        </p:txBody>
      </p:sp>
      <p:sp>
        <p:nvSpPr>
          <p:cNvPr id="17" name="正方形/長方形 18">
            <a:extLst>
              <a:ext uri="{FF2B5EF4-FFF2-40B4-BE49-F238E27FC236}">
                <a16:creationId xmlns:a16="http://schemas.microsoft.com/office/drawing/2014/main" id="{1092CDA6-77B7-A20E-6123-77FE5CAB413C}"/>
              </a:ext>
            </a:extLst>
          </p:cNvPr>
          <p:cNvSpPr/>
          <p:nvPr/>
        </p:nvSpPr>
        <p:spPr>
          <a:xfrm>
            <a:off x="4377650" y="3943531"/>
            <a:ext cx="3260430" cy="20786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380612B3-CAB8-9FFF-46ED-E8EC9C610905}"/>
              </a:ext>
            </a:extLst>
          </p:cNvPr>
          <p:cNvSpPr/>
          <p:nvPr/>
        </p:nvSpPr>
        <p:spPr>
          <a:xfrm>
            <a:off x="4377650" y="6178265"/>
            <a:ext cx="3260430" cy="427457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VM外コンテナ復元</a:t>
            </a:r>
            <a:r>
              <a:rPr lang="en-JP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機構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EE00328-ECE8-1ED0-C965-7A0C6AA8D964}"/>
              </a:ext>
            </a:extLst>
          </p:cNvPr>
          <p:cNvSpPr txBox="1"/>
          <p:nvPr/>
        </p:nvSpPr>
        <p:spPr>
          <a:xfrm>
            <a:off x="5639164" y="4031359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0" name="四角形: 角を丸くする 16">
            <a:extLst>
              <a:ext uri="{FF2B5EF4-FFF2-40B4-BE49-F238E27FC236}">
                <a16:creationId xmlns:a16="http://schemas.microsoft.com/office/drawing/2014/main" id="{91514F8A-219A-4580-DDE6-34A901261083}"/>
              </a:ext>
            </a:extLst>
          </p:cNvPr>
          <p:cNvSpPr/>
          <p:nvPr/>
        </p:nvSpPr>
        <p:spPr>
          <a:xfrm>
            <a:off x="4608504" y="5344413"/>
            <a:ext cx="2793422" cy="44118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内コンテナ復元</a:t>
            </a:r>
            <a:r>
              <a:rPr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機構</a:t>
            </a:r>
            <a:endParaRPr kumimoji="1" lang="en-US" altLang="ja-JP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1" name="四角形: 角を丸くする 6">
            <a:extLst>
              <a:ext uri="{FF2B5EF4-FFF2-40B4-BE49-F238E27FC236}">
                <a16:creationId xmlns:a16="http://schemas.microsoft.com/office/drawing/2014/main" id="{AE5B58BA-C7E4-1559-E706-7C5D3796ACEE}"/>
              </a:ext>
            </a:extLst>
          </p:cNvPr>
          <p:cNvSpPr/>
          <p:nvPr/>
        </p:nvSpPr>
        <p:spPr>
          <a:xfrm>
            <a:off x="5262264" y="4475272"/>
            <a:ext cx="1485902" cy="5388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</a:t>
            </a:r>
          </a:p>
        </p:txBody>
      </p:sp>
      <p:cxnSp>
        <p:nvCxnSpPr>
          <p:cNvPr id="22" name="Straight Arrow Connector 24">
            <a:extLst>
              <a:ext uri="{FF2B5EF4-FFF2-40B4-BE49-F238E27FC236}">
                <a16:creationId xmlns:a16="http://schemas.microsoft.com/office/drawing/2014/main" id="{9B0662AE-B809-B5F3-EECE-CA9773768F21}"/>
              </a:ext>
            </a:extLst>
          </p:cNvPr>
          <p:cNvCxnSpPr>
            <a:cxnSpLocks/>
            <a:stCxn id="21" idx="2"/>
            <a:endCxn id="20" idx="0"/>
          </p:cNvCxnSpPr>
          <p:nvPr/>
        </p:nvCxnSpPr>
        <p:spPr>
          <a:xfrm>
            <a:off x="6005215" y="5014165"/>
            <a:ext cx="0" cy="33024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4">
            <a:extLst>
              <a:ext uri="{FF2B5EF4-FFF2-40B4-BE49-F238E27FC236}">
                <a16:creationId xmlns:a16="http://schemas.microsoft.com/office/drawing/2014/main" id="{142CFD6E-4E6B-906E-F00A-02C3623491A8}"/>
              </a:ext>
            </a:extLst>
          </p:cNvPr>
          <p:cNvCxnSpPr>
            <a:cxnSpLocks/>
            <a:stCxn id="20" idx="2"/>
            <a:endCxn id="18" idx="0"/>
          </p:cNvCxnSpPr>
          <p:nvPr/>
        </p:nvCxnSpPr>
        <p:spPr>
          <a:xfrm>
            <a:off x="6005215" y="5785597"/>
            <a:ext cx="2650" cy="392668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0B00983-EA96-F2CB-2A36-4E30A3D0DCE1}"/>
              </a:ext>
            </a:extLst>
          </p:cNvPr>
          <p:cNvSpPr txBox="1"/>
          <p:nvPr/>
        </p:nvSpPr>
        <p:spPr>
          <a:xfrm>
            <a:off x="4573851" y="5836376"/>
            <a:ext cx="160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ソケット</a:t>
            </a:r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6A305EE-7575-644B-8572-B206356323E2}"/>
              </a:ext>
            </a:extLst>
          </p:cNvPr>
          <p:cNvSpPr txBox="1"/>
          <p:nvPr/>
        </p:nvSpPr>
        <p:spPr>
          <a:xfrm>
            <a:off x="3402137" y="5318978"/>
            <a:ext cx="82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復元</a:t>
            </a:r>
            <a:endParaRPr lang="en-US" altLang="ja-JP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9996557-4D95-DB61-229E-18504DB0F1A5}"/>
              </a:ext>
            </a:extLst>
          </p:cNvPr>
          <p:cNvSpPr txBox="1"/>
          <p:nvPr/>
        </p:nvSpPr>
        <p:spPr>
          <a:xfrm>
            <a:off x="6063707" y="5027037"/>
            <a:ext cx="82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復元</a:t>
            </a:r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27" name="Elbow Connector 25">
            <a:extLst>
              <a:ext uri="{FF2B5EF4-FFF2-40B4-BE49-F238E27FC236}">
                <a16:creationId xmlns:a16="http://schemas.microsoft.com/office/drawing/2014/main" id="{A4BEDF5E-C275-8E96-AE5E-2DBE78D0D28F}"/>
              </a:ext>
            </a:extLst>
          </p:cNvPr>
          <p:cNvCxnSpPr>
            <a:cxnSpLocks/>
            <a:stCxn id="18" idx="1"/>
            <a:endCxn id="21" idx="1"/>
          </p:cNvCxnSpPr>
          <p:nvPr/>
        </p:nvCxnSpPr>
        <p:spPr>
          <a:xfrm rot="10800000" flipH="1">
            <a:off x="4377650" y="4744720"/>
            <a:ext cx="884614" cy="1647275"/>
          </a:xfrm>
          <a:prstGeom prst="bentConnector3">
            <a:avLst>
              <a:gd name="adj1" fmla="val -25842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247FC6-74B9-E6BC-F8DD-F11FA5DC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39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A63F5A-3D53-8D11-4849-A2E9A1F8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実験１：プロセス状態の復元の確認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70F2D1-DC2E-E23A-0F76-3FC9EE7D9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err="1"/>
              <a:t>OVrestorer</a:t>
            </a:r>
            <a:r>
              <a:rPr lang="ja-JP" altLang="en-US"/>
              <a:t>を用いて</a:t>
            </a:r>
            <a:r>
              <a:rPr lang="en-US" altLang="ja-JP"/>
              <a:t>VM</a:t>
            </a:r>
            <a:r>
              <a:rPr lang="ja-JP" altLang="en-US"/>
              <a:t>外からプロセスの状態を復元</a:t>
            </a:r>
            <a:endParaRPr lang="en-US" altLang="ja-JP"/>
          </a:p>
          <a:p>
            <a:pPr lvl="1"/>
            <a:r>
              <a:rPr lang="ja-JP" altLang="en-US"/>
              <a:t>カウンタ値を増やしながら表示するプロセスの状態を保存</a:t>
            </a:r>
            <a:endParaRPr lang="en-US" altLang="ja-JP"/>
          </a:p>
          <a:p>
            <a:pPr lvl="1"/>
            <a:r>
              <a:rPr lang="ja-JP" altLang="en-US"/>
              <a:t>プロセスメモリとファイルシステム情報を</a:t>
            </a:r>
            <a:r>
              <a:rPr lang="en-US" altLang="ja-JP"/>
              <a:t>VM</a:t>
            </a:r>
            <a:r>
              <a:rPr lang="ja-JP" altLang="en-US"/>
              <a:t>外で復元</a:t>
            </a:r>
            <a:endParaRPr lang="en-US" altLang="ja-JP"/>
          </a:p>
          <a:p>
            <a:pPr lvl="1"/>
            <a:r>
              <a:rPr lang="ja-JP" altLang="en-US"/>
              <a:t>それ以外の状態は</a:t>
            </a:r>
            <a:r>
              <a:rPr lang="en-US" altLang="ja-JP"/>
              <a:t>VM</a:t>
            </a:r>
            <a:r>
              <a:rPr lang="ja-JP" altLang="en-US"/>
              <a:t>内のコンテナ復元機構が復元</a:t>
            </a:r>
            <a:endParaRPr lang="en-US" altLang="ja-JP"/>
          </a:p>
          <a:p>
            <a:r>
              <a:rPr lang="ja-JP" altLang="en-US"/>
              <a:t>プロセスを保存時の状態に復元できることを確認</a:t>
            </a:r>
            <a:endParaRPr lang="en-US" altLang="ja-JP"/>
          </a:p>
          <a:p>
            <a:pPr lvl="1"/>
            <a:r>
              <a:rPr lang="ja-JP" altLang="en-US"/>
              <a:t>保存時のカウンタ値から表示が再開された</a:t>
            </a:r>
            <a:endParaRPr lang="en-US" altLang="ja-JP"/>
          </a:p>
        </p:txBody>
      </p:sp>
      <p:graphicFrame>
        <p:nvGraphicFramePr>
          <p:cNvPr id="4" name="表 14">
            <a:extLst>
              <a:ext uri="{FF2B5EF4-FFF2-40B4-BE49-F238E27FC236}">
                <a16:creationId xmlns:a16="http://schemas.microsoft.com/office/drawing/2014/main" id="{F8891C7B-1FB9-67DC-13B9-C8CE362A9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803280"/>
              </p:ext>
            </p:extLst>
          </p:nvPr>
        </p:nvGraphicFramePr>
        <p:xfrm>
          <a:off x="7194925" y="4551996"/>
          <a:ext cx="45846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774">
                  <a:extLst>
                    <a:ext uri="{9D8B030D-6E8A-4147-A177-3AD203B41FA5}">
                      <a16:colId xmlns:a16="http://schemas.microsoft.com/office/drawing/2014/main" val="2541460748"/>
                    </a:ext>
                  </a:extLst>
                </a:gridCol>
                <a:gridCol w="1582764">
                  <a:extLst>
                    <a:ext uri="{9D8B030D-6E8A-4147-A177-3AD203B41FA5}">
                      <a16:colId xmlns:a16="http://schemas.microsoft.com/office/drawing/2014/main" val="3531492522"/>
                    </a:ext>
                  </a:extLst>
                </a:gridCol>
                <a:gridCol w="1431161">
                  <a:extLst>
                    <a:ext uri="{9D8B030D-6E8A-4147-A177-3AD203B41FA5}">
                      <a16:colId xmlns:a16="http://schemas.microsoft.com/office/drawing/2014/main" val="22231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ホスト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VM</a:t>
                      </a:r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152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OS</a:t>
                      </a:r>
                      <a:endParaRPr kumimoji="1" lang="ja-JP" altLang="en-US" b="0" i="0">
                        <a:solidFill>
                          <a:schemeClr val="tx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Linux 5.15</a:t>
                      </a:r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Linux 5.15</a:t>
                      </a:r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50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仮想化</a:t>
                      </a:r>
                      <a:endParaRPr kumimoji="1" lang="en-US" altLang="ja-JP" b="0" i="0">
                        <a:solidFill>
                          <a:schemeClr val="tx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  <a:p>
                      <a:pPr algn="ctr"/>
                      <a:r>
                        <a:rPr kumimoji="1" lang="ja-JP" altLang="en-US" b="0" i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ソフトウェア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QEMU-KVM 4.2.0</a:t>
                      </a:r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-</a:t>
                      </a:r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479662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E5B32BD-B7B0-33DB-770E-9F7A5D47B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9" name="図 8" descr="テキスト&#10;&#10;自動的に生成された説明">
            <a:extLst>
              <a:ext uri="{FF2B5EF4-FFF2-40B4-BE49-F238E27FC236}">
                <a16:creationId xmlns:a16="http://schemas.microsoft.com/office/drawing/2014/main" id="{7098C795-7F4F-2D9D-A069-02159AA54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985575"/>
            <a:ext cx="5786120" cy="219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830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A63F5A-3D53-8D11-4849-A2E9A1F8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実験２：プロセスメモリの復元時間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70F2D1-DC2E-E23A-0F76-3FC9EE7D9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プロセスのメモリの内容を復元するのにかかる時間を測定</a:t>
            </a:r>
            <a:endParaRPr lang="en-JP" altLang="ja-JP"/>
          </a:p>
          <a:p>
            <a:pPr lvl="1"/>
            <a:r>
              <a:rPr lang="en-US" altLang="ja-JP"/>
              <a:t>5GB</a:t>
            </a:r>
            <a:r>
              <a:rPr lang="ja-JP" altLang="en-US"/>
              <a:t>のメモリを使用するプロセスの状態を復元</a:t>
            </a:r>
            <a:endParaRPr lang="en-US" altLang="ja-JP"/>
          </a:p>
          <a:p>
            <a:pPr lvl="1"/>
            <a:r>
              <a:rPr lang="en-US" altLang="ja-JP"/>
              <a:t>VM</a:t>
            </a:r>
            <a:r>
              <a:rPr lang="ja-JP" altLang="en-US"/>
              <a:t>内で従来のツールを用いて復元した場合と比較</a:t>
            </a:r>
            <a:endParaRPr lang="en-US" altLang="ja-JP"/>
          </a:p>
          <a:p>
            <a:r>
              <a:rPr lang="en-US" altLang="ja-JP" err="1"/>
              <a:t>OVrestorer</a:t>
            </a:r>
            <a:r>
              <a:rPr lang="ja-JP" altLang="en-US"/>
              <a:t>は従来のツールより高速に復元</a:t>
            </a:r>
            <a:endParaRPr lang="en-US" altLang="ja-JP"/>
          </a:p>
          <a:p>
            <a:pPr lvl="1"/>
            <a:r>
              <a:rPr lang="ja-JP" altLang="en-US"/>
              <a:t>低負荷時でも仮想化の影響を受けないため</a:t>
            </a:r>
            <a:r>
              <a:rPr lang="en-US" altLang="ja-JP"/>
              <a:t>1.4</a:t>
            </a:r>
            <a:r>
              <a:rPr lang="ja-JP" altLang="en-US"/>
              <a:t>倍高速</a:t>
            </a:r>
            <a:endParaRPr lang="en-US" altLang="ja-JP"/>
          </a:p>
          <a:p>
            <a:pPr lvl="1"/>
            <a:r>
              <a:rPr lang="ja-JP" altLang="en-US"/>
              <a:t>高負荷時は負荷の影響を受けないため</a:t>
            </a:r>
            <a:r>
              <a:rPr lang="en-US" altLang="ja-JP"/>
              <a:t>5.8</a:t>
            </a:r>
            <a:r>
              <a:rPr lang="ja-JP" altLang="en-US"/>
              <a:t>倍高速</a:t>
            </a:r>
            <a:endParaRPr lang="en-JP" altLang="ja-JP"/>
          </a:p>
          <a:p>
            <a:endParaRPr lang="ja-JP" altLang="en-US"/>
          </a:p>
        </p:txBody>
      </p:sp>
      <p:graphicFrame>
        <p:nvGraphicFramePr>
          <p:cNvPr id="9" name="表 14">
            <a:extLst>
              <a:ext uri="{FF2B5EF4-FFF2-40B4-BE49-F238E27FC236}">
                <a16:creationId xmlns:a16="http://schemas.microsoft.com/office/drawing/2014/main" id="{5AC9E91B-5F3A-D222-660D-C45C81519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632197"/>
              </p:ext>
            </p:extLst>
          </p:nvPr>
        </p:nvGraphicFramePr>
        <p:xfrm>
          <a:off x="6957210" y="4436632"/>
          <a:ext cx="439659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901">
                  <a:extLst>
                    <a:ext uri="{9D8B030D-6E8A-4147-A177-3AD203B41FA5}">
                      <a16:colId xmlns:a16="http://schemas.microsoft.com/office/drawing/2014/main" val="2541460748"/>
                    </a:ext>
                  </a:extLst>
                </a:gridCol>
                <a:gridCol w="2205318">
                  <a:extLst>
                    <a:ext uri="{9D8B030D-6E8A-4147-A177-3AD203B41FA5}">
                      <a16:colId xmlns:a16="http://schemas.microsoft.com/office/drawing/2014/main" val="3531492522"/>
                    </a:ext>
                  </a:extLst>
                </a:gridCol>
                <a:gridCol w="1226371">
                  <a:extLst>
                    <a:ext uri="{9D8B030D-6E8A-4147-A177-3AD203B41FA5}">
                      <a16:colId xmlns:a16="http://schemas.microsoft.com/office/drawing/2014/main" val="22231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ホスト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VM</a:t>
                      </a:r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152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CPU</a:t>
                      </a:r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" altLang="ja-JP" b="0" i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Intel Xeon W-2245</a:t>
                      </a:r>
                      <a:endParaRPr kumimoji="1" lang="ja-JP" altLang="en-US" b="0" i="0">
                        <a:solidFill>
                          <a:schemeClr val="tx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4</a:t>
                      </a:r>
                      <a:endParaRPr kumimoji="1" lang="ja-JP" altLang="en-US" b="0" i="0">
                        <a:solidFill>
                          <a:schemeClr val="tx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909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メモリ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64GB</a:t>
                      </a:r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i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45GB</a:t>
                      </a:r>
                      <a:endParaRPr kumimoji="1" lang="ja-JP" altLang="en-US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29779"/>
                  </a:ext>
                </a:extLst>
              </a:tr>
            </a:tbl>
          </a:graphicData>
        </a:graphic>
      </p:graphicFrame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A87F93D6-DDC1-3A39-99C9-89F62E847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2657522"/>
              </p:ext>
            </p:extLst>
          </p:nvPr>
        </p:nvGraphicFramePr>
        <p:xfrm>
          <a:off x="1210991" y="3937000"/>
          <a:ext cx="475800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8546A2A-C91D-FF1D-844B-3C30792CEB9C}"/>
              </a:ext>
            </a:extLst>
          </p:cNvPr>
          <p:cNvCxnSpPr>
            <a:cxnSpLocks/>
          </p:cNvCxnSpPr>
          <p:nvPr/>
        </p:nvCxnSpPr>
        <p:spPr>
          <a:xfrm>
            <a:off x="3200400" y="5397448"/>
            <a:ext cx="274320" cy="15170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899ABCC9-16CE-A296-EADB-F473DCCBF6D8}"/>
              </a:ext>
            </a:extLst>
          </p:cNvPr>
          <p:cNvCxnSpPr>
            <a:cxnSpLocks/>
          </p:cNvCxnSpPr>
          <p:nvPr/>
        </p:nvCxnSpPr>
        <p:spPr>
          <a:xfrm>
            <a:off x="5006636" y="4482741"/>
            <a:ext cx="212222" cy="106641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69F8224-516C-8D73-4FE7-1A4661B90618}"/>
              </a:ext>
            </a:extLst>
          </p:cNvPr>
          <p:cNvSpPr txBox="1"/>
          <p:nvPr/>
        </p:nvSpPr>
        <p:spPr>
          <a:xfrm>
            <a:off x="3030831" y="4751117"/>
            <a:ext cx="1108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1.4</a:t>
            </a:r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倍</a:t>
            </a:r>
            <a:endParaRPr kumimoji="1" lang="en-US" altLang="ja-JP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高速化</a:t>
            </a:r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2740A8-BE7B-491D-ED86-C9AD38A4F36A}"/>
              </a:ext>
            </a:extLst>
          </p:cNvPr>
          <p:cNvSpPr txBox="1"/>
          <p:nvPr/>
        </p:nvSpPr>
        <p:spPr>
          <a:xfrm>
            <a:off x="5080696" y="4550094"/>
            <a:ext cx="1101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5.8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倍</a:t>
            </a:r>
            <a:endParaRPr lang="en-US" altLang="ja-JP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高速化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3154AA-C946-F0B2-7F52-2C1D8CABD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7134-FE1B-F142-BA3A-6F1C7A64052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68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895</Words>
  <Application>Microsoft Macintosh PowerPoint</Application>
  <PresentationFormat>ワイド画面</PresentationFormat>
  <Paragraphs>155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Yu Gothic</vt:lpstr>
      <vt:lpstr>Yu Gothic</vt:lpstr>
      <vt:lpstr>游ゴシック Light</vt:lpstr>
      <vt:lpstr>Yu Gothic Medium</vt:lpstr>
      <vt:lpstr>Yu Gothic Medium</vt:lpstr>
      <vt:lpstr>Arial</vt:lpstr>
      <vt:lpstr>Office テーマ</vt:lpstr>
      <vt:lpstr>VM外でコンテナを マイグレーション可能にするための状態復元機構</vt:lpstr>
      <vt:lpstr>コンテナマイグレーション</vt:lpstr>
      <vt:lpstr>コンテナマイグレーションの問題</vt:lpstr>
      <vt:lpstr>先行研究：OVmigrate [朝倉+, SWoPP’22]</vt:lpstr>
      <vt:lpstr>提案：OVrestorer</vt:lpstr>
      <vt:lpstr>VM内のコンテナの状態復元</vt:lpstr>
      <vt:lpstr>VM内のコンテナ復元機構との協調</vt:lpstr>
      <vt:lpstr>実験１：プロセス状態の復元の確認</vt:lpstr>
      <vt:lpstr>実験２：プロセスメモリの復元時間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VM外でコンテナを マイグレーション可能にするための状態復元機構</dc:title>
  <dc:creator>KIMOTO Shouta</dc:creator>
  <cp:lastModifiedBy>KIMOTO Shouta</cp:lastModifiedBy>
  <cp:revision>1</cp:revision>
  <dcterms:created xsi:type="dcterms:W3CDTF">2023-02-18T06:17:17Z</dcterms:created>
  <dcterms:modified xsi:type="dcterms:W3CDTF">2023-02-21T23:46:02Z</dcterms:modified>
</cp:coreProperties>
</file>