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77"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B7A57C-90FE-7E4C-91F7-41A65B8C2BFB}" v="6" dt="2023-08-03T05:57:02.007"/>
    <p1510:client id="{6B6DDC4E-7203-3C4F-8829-9ECD9664ED6C}" v="189" dt="2023-08-03T04:47:04.1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04"/>
    <p:restoredTop sz="86868"/>
  </p:normalViewPr>
  <p:slideViewPr>
    <p:cSldViewPr snapToGrid="0">
      <p:cViewPr varScale="1">
        <p:scale>
          <a:sx n="66" d="100"/>
          <a:sy n="66" d="100"/>
        </p:scale>
        <p:origin x="192" y="1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OTO Shouta" userId="78e0d1c8-89f6-40b8-8c99-c8eda541ca05" providerId="ADAL" clId="{32B7A57C-90FE-7E4C-91F7-41A65B8C2BFB}"/>
    <pc:docChg chg="modSld">
      <pc:chgData name="KIMOTO Shouta" userId="78e0d1c8-89f6-40b8-8c99-c8eda541ca05" providerId="ADAL" clId="{32B7A57C-90FE-7E4C-91F7-41A65B8C2BFB}" dt="2023-08-03T06:13:01.351" v="37" actId="20577"/>
      <pc:docMkLst>
        <pc:docMk/>
      </pc:docMkLst>
      <pc:sldChg chg="modNotesTx">
        <pc:chgData name="KIMOTO Shouta" userId="78e0d1c8-89f6-40b8-8c99-c8eda541ca05" providerId="ADAL" clId="{32B7A57C-90FE-7E4C-91F7-41A65B8C2BFB}" dt="2023-08-03T06:13:01.351" v="37" actId="20577"/>
        <pc:sldMkLst>
          <pc:docMk/>
          <pc:sldMk cId="1293210506" sldId="263"/>
        </pc:sldMkLst>
      </pc:sldChg>
      <pc:sldChg chg="modNotesTx">
        <pc:chgData name="KIMOTO Shouta" userId="78e0d1c8-89f6-40b8-8c99-c8eda541ca05" providerId="ADAL" clId="{32B7A57C-90FE-7E4C-91F7-41A65B8C2BFB}" dt="2023-08-03T05:57:02.007" v="5" actId="20577"/>
        <pc:sldMkLst>
          <pc:docMk/>
          <pc:sldMk cId="964306563" sldId="265"/>
        </pc:sldMkLst>
      </pc:sldChg>
    </pc:docChg>
  </pc:docChgLst>
  <pc:docChgLst>
    <pc:chgData name="KIMOTO Shouta" userId="78e0d1c8-89f6-40b8-8c99-c8eda541ca05" providerId="ADAL" clId="{6B6DDC4E-7203-3C4F-8829-9ECD9664ED6C}"/>
    <pc:docChg chg="undo redo custSel addSld delSld modSld sldOrd modMainMaster">
      <pc:chgData name="KIMOTO Shouta" userId="78e0d1c8-89f6-40b8-8c99-c8eda541ca05" providerId="ADAL" clId="{6B6DDC4E-7203-3C4F-8829-9ECD9664ED6C}" dt="2023-08-03T05:16:54.400" v="15798" actId="20577"/>
      <pc:docMkLst>
        <pc:docMk/>
      </pc:docMkLst>
      <pc:sldChg chg="addSp delSp modSp mod modNotesTx">
        <pc:chgData name="KIMOTO Shouta" userId="78e0d1c8-89f6-40b8-8c99-c8eda541ca05" providerId="ADAL" clId="{6B6DDC4E-7203-3C4F-8829-9ECD9664ED6C}" dt="2023-08-02T06:32:50.098" v="12309" actId="20577"/>
        <pc:sldMkLst>
          <pc:docMk/>
          <pc:sldMk cId="1039068017" sldId="256"/>
        </pc:sldMkLst>
        <pc:spChg chg="mod">
          <ac:chgData name="KIMOTO Shouta" userId="78e0d1c8-89f6-40b8-8c99-c8eda541ca05" providerId="ADAL" clId="{6B6DDC4E-7203-3C4F-8829-9ECD9664ED6C}" dt="2023-07-24T08:46:36.510" v="23" actId="20577"/>
          <ac:spMkLst>
            <pc:docMk/>
            <pc:sldMk cId="1039068017" sldId="256"/>
            <ac:spMk id="3" creationId="{42137081-6A81-39A9-9B3C-FD61690CD26B}"/>
          </ac:spMkLst>
        </pc:spChg>
        <pc:spChg chg="add del mod">
          <ac:chgData name="KIMOTO Shouta" userId="78e0d1c8-89f6-40b8-8c99-c8eda541ca05" providerId="ADAL" clId="{6B6DDC4E-7203-3C4F-8829-9ECD9664ED6C}" dt="2023-07-28T08:45:25.790" v="7921"/>
          <ac:spMkLst>
            <pc:docMk/>
            <pc:sldMk cId="1039068017" sldId="256"/>
            <ac:spMk id="4" creationId="{F2EC8B28-48AE-BE2C-2915-F4004441D09D}"/>
          </ac:spMkLst>
        </pc:spChg>
        <pc:spChg chg="add mod">
          <ac:chgData name="KIMOTO Shouta" userId="78e0d1c8-89f6-40b8-8c99-c8eda541ca05" providerId="ADAL" clId="{6B6DDC4E-7203-3C4F-8829-9ECD9664ED6C}" dt="2023-07-28T08:45:40.161" v="7924"/>
          <ac:spMkLst>
            <pc:docMk/>
            <pc:sldMk cId="1039068017" sldId="256"/>
            <ac:spMk id="5" creationId="{AA9CFDDA-D812-B997-8294-5A20C9A0780A}"/>
          </ac:spMkLst>
        </pc:spChg>
      </pc:sldChg>
      <pc:sldChg chg="addSp delSp modSp mod modNotesTx">
        <pc:chgData name="KIMOTO Shouta" userId="78e0d1c8-89f6-40b8-8c99-c8eda541ca05" providerId="ADAL" clId="{6B6DDC4E-7203-3C4F-8829-9ECD9664ED6C}" dt="2023-08-02T06:42:22.550" v="13136" actId="20577"/>
        <pc:sldMkLst>
          <pc:docMk/>
          <pc:sldMk cId="3082092978" sldId="257"/>
        </pc:sldMkLst>
        <pc:spChg chg="mod">
          <ac:chgData name="KIMOTO Shouta" userId="78e0d1c8-89f6-40b8-8c99-c8eda541ca05" providerId="ADAL" clId="{6B6DDC4E-7203-3C4F-8829-9ECD9664ED6C}" dt="2023-07-28T08:22:10.780" v="6684" actId="20577"/>
          <ac:spMkLst>
            <pc:docMk/>
            <pc:sldMk cId="3082092978" sldId="257"/>
            <ac:spMk id="3" creationId="{30D98ADD-66E5-6328-57BF-37E6F2C7D0FD}"/>
          </ac:spMkLst>
        </pc:spChg>
        <pc:spChg chg="add mod">
          <ac:chgData name="KIMOTO Shouta" userId="78e0d1c8-89f6-40b8-8c99-c8eda541ca05" providerId="ADAL" clId="{6B6DDC4E-7203-3C4F-8829-9ECD9664ED6C}" dt="2023-07-28T08:21:13.733" v="6584" actId="20577"/>
          <ac:spMkLst>
            <pc:docMk/>
            <pc:sldMk cId="3082092978" sldId="257"/>
            <ac:spMk id="4" creationId="{E4A56364-21F8-CBE6-A8D4-7960BAD601F8}"/>
          </ac:spMkLst>
        </pc:spChg>
        <pc:spChg chg="add mod">
          <ac:chgData name="KIMOTO Shouta" userId="78e0d1c8-89f6-40b8-8c99-c8eda541ca05" providerId="ADAL" clId="{6B6DDC4E-7203-3C4F-8829-9ECD9664ED6C}" dt="2023-07-26T08:29:44.253" v="3963" actId="20577"/>
          <ac:spMkLst>
            <pc:docMk/>
            <pc:sldMk cId="3082092978" sldId="257"/>
            <ac:spMk id="5" creationId="{1A95F838-7FDF-DC25-9BE2-615F8C40D783}"/>
          </ac:spMkLst>
        </pc:spChg>
        <pc:spChg chg="add mod">
          <ac:chgData name="KIMOTO Shouta" userId="78e0d1c8-89f6-40b8-8c99-c8eda541ca05" providerId="ADAL" clId="{6B6DDC4E-7203-3C4F-8829-9ECD9664ED6C}" dt="2023-07-26T08:29:40.198" v="3960" actId="20577"/>
          <ac:spMkLst>
            <pc:docMk/>
            <pc:sldMk cId="3082092978" sldId="257"/>
            <ac:spMk id="6" creationId="{A8934ECD-789D-E7C3-8EF5-E70C77112D9C}"/>
          </ac:spMkLst>
        </pc:spChg>
        <pc:spChg chg="add mod">
          <ac:chgData name="KIMOTO Shouta" userId="78e0d1c8-89f6-40b8-8c99-c8eda541ca05" providerId="ADAL" clId="{6B6DDC4E-7203-3C4F-8829-9ECD9664ED6C}" dt="2023-07-26T08:30:09.323" v="4007" actId="20577"/>
          <ac:spMkLst>
            <pc:docMk/>
            <pc:sldMk cId="3082092978" sldId="257"/>
            <ac:spMk id="7" creationId="{B91C1203-8416-6852-87CA-0132AF41FAEC}"/>
          </ac:spMkLst>
        </pc:spChg>
        <pc:spChg chg="add mod">
          <ac:chgData name="KIMOTO Shouta" userId="78e0d1c8-89f6-40b8-8c99-c8eda541ca05" providerId="ADAL" clId="{6B6DDC4E-7203-3C4F-8829-9ECD9664ED6C}" dt="2023-07-26T08:30:18.936" v="4028" actId="20577"/>
          <ac:spMkLst>
            <pc:docMk/>
            <pc:sldMk cId="3082092978" sldId="257"/>
            <ac:spMk id="8" creationId="{EEAE68EB-3253-5CBC-0993-FC1E5C16C9EA}"/>
          </ac:spMkLst>
        </pc:spChg>
        <pc:spChg chg="add mod">
          <ac:chgData name="KIMOTO Shouta" userId="78e0d1c8-89f6-40b8-8c99-c8eda541ca05" providerId="ADAL" clId="{6B6DDC4E-7203-3C4F-8829-9ECD9664ED6C}" dt="2023-07-26T08:29:35.749" v="3955" actId="20577"/>
          <ac:spMkLst>
            <pc:docMk/>
            <pc:sldMk cId="3082092978" sldId="257"/>
            <ac:spMk id="9" creationId="{B236E696-3BFB-2891-CEB3-1FD6A412CC24}"/>
          </ac:spMkLst>
        </pc:spChg>
        <pc:spChg chg="add mod">
          <ac:chgData name="KIMOTO Shouta" userId="78e0d1c8-89f6-40b8-8c99-c8eda541ca05" providerId="ADAL" clId="{6B6DDC4E-7203-3C4F-8829-9ECD9664ED6C}" dt="2023-07-26T04:06:35.143" v="31"/>
          <ac:spMkLst>
            <pc:docMk/>
            <pc:sldMk cId="3082092978" sldId="257"/>
            <ac:spMk id="10" creationId="{58A99404-7CF2-114D-0F02-46F7B7844C01}"/>
          </ac:spMkLst>
        </pc:spChg>
        <pc:spChg chg="add mod">
          <ac:chgData name="KIMOTO Shouta" userId="78e0d1c8-89f6-40b8-8c99-c8eda541ca05" providerId="ADAL" clId="{6B6DDC4E-7203-3C4F-8829-9ECD9664ED6C}" dt="2023-07-26T08:29:55.496" v="3981" actId="20577"/>
          <ac:spMkLst>
            <pc:docMk/>
            <pc:sldMk cId="3082092978" sldId="257"/>
            <ac:spMk id="11" creationId="{6A4DD3A2-E095-3F00-4924-3305DFE55CD1}"/>
          </ac:spMkLst>
        </pc:spChg>
        <pc:spChg chg="add mod">
          <ac:chgData name="KIMOTO Shouta" userId="78e0d1c8-89f6-40b8-8c99-c8eda541ca05" providerId="ADAL" clId="{6B6DDC4E-7203-3C4F-8829-9ECD9664ED6C}" dt="2023-07-26T08:30:02.583" v="3993" actId="20577"/>
          <ac:spMkLst>
            <pc:docMk/>
            <pc:sldMk cId="3082092978" sldId="257"/>
            <ac:spMk id="12" creationId="{B8815AF2-5D13-908A-3D0E-8F24ACFBF239}"/>
          </ac:spMkLst>
        </pc:spChg>
        <pc:spChg chg="add mod">
          <ac:chgData name="KIMOTO Shouta" userId="78e0d1c8-89f6-40b8-8c99-c8eda541ca05" providerId="ADAL" clId="{6B6DDC4E-7203-3C4F-8829-9ECD9664ED6C}" dt="2023-07-26T04:06:35.143" v="31"/>
          <ac:spMkLst>
            <pc:docMk/>
            <pc:sldMk cId="3082092978" sldId="257"/>
            <ac:spMk id="13" creationId="{5BBA8F0C-B0C2-8872-FD53-145A3805EDF1}"/>
          </ac:spMkLst>
        </pc:spChg>
        <pc:spChg chg="add mod">
          <ac:chgData name="KIMOTO Shouta" userId="78e0d1c8-89f6-40b8-8c99-c8eda541ca05" providerId="ADAL" clId="{6B6DDC4E-7203-3C4F-8829-9ECD9664ED6C}" dt="2023-07-26T04:06:35.143" v="31"/>
          <ac:spMkLst>
            <pc:docMk/>
            <pc:sldMk cId="3082092978" sldId="257"/>
            <ac:spMk id="14" creationId="{EB440375-B54A-6ECC-CCE4-1CED6D875CD0}"/>
          </ac:spMkLst>
        </pc:spChg>
        <pc:spChg chg="add mod">
          <ac:chgData name="KIMOTO Shouta" userId="78e0d1c8-89f6-40b8-8c99-c8eda541ca05" providerId="ADAL" clId="{6B6DDC4E-7203-3C4F-8829-9ECD9664ED6C}" dt="2023-07-26T04:06:35.143" v="31"/>
          <ac:spMkLst>
            <pc:docMk/>
            <pc:sldMk cId="3082092978" sldId="257"/>
            <ac:spMk id="15" creationId="{E566FE98-BA4B-CB4A-D297-662AB66C5703}"/>
          </ac:spMkLst>
        </pc:spChg>
        <pc:spChg chg="add mod">
          <ac:chgData name="KIMOTO Shouta" userId="78e0d1c8-89f6-40b8-8c99-c8eda541ca05" providerId="ADAL" clId="{6B6DDC4E-7203-3C4F-8829-9ECD9664ED6C}" dt="2023-07-26T04:06:35.143" v="31"/>
          <ac:spMkLst>
            <pc:docMk/>
            <pc:sldMk cId="3082092978" sldId="257"/>
            <ac:spMk id="16" creationId="{0BEED61B-FF55-BDEC-98F7-8D35A7356A62}"/>
          </ac:spMkLst>
        </pc:spChg>
        <pc:spChg chg="add mod">
          <ac:chgData name="KIMOTO Shouta" userId="78e0d1c8-89f6-40b8-8c99-c8eda541ca05" providerId="ADAL" clId="{6B6DDC4E-7203-3C4F-8829-9ECD9664ED6C}" dt="2023-07-26T04:06:35.143" v="31"/>
          <ac:spMkLst>
            <pc:docMk/>
            <pc:sldMk cId="3082092978" sldId="257"/>
            <ac:spMk id="17" creationId="{2DB030BA-FF31-AC5C-DFA8-B7120551A016}"/>
          </ac:spMkLst>
        </pc:spChg>
        <pc:spChg chg="add mod">
          <ac:chgData name="KIMOTO Shouta" userId="78e0d1c8-89f6-40b8-8c99-c8eda541ca05" providerId="ADAL" clId="{6B6DDC4E-7203-3C4F-8829-9ECD9664ED6C}" dt="2023-07-26T04:06:35.143" v="31"/>
          <ac:spMkLst>
            <pc:docMk/>
            <pc:sldMk cId="3082092978" sldId="257"/>
            <ac:spMk id="18" creationId="{70A5CF14-8557-B66A-CE4A-59D66A180445}"/>
          </ac:spMkLst>
        </pc:spChg>
        <pc:spChg chg="add mod">
          <ac:chgData name="KIMOTO Shouta" userId="78e0d1c8-89f6-40b8-8c99-c8eda541ca05" providerId="ADAL" clId="{6B6DDC4E-7203-3C4F-8829-9ECD9664ED6C}" dt="2023-07-26T04:06:35.143" v="31"/>
          <ac:spMkLst>
            <pc:docMk/>
            <pc:sldMk cId="3082092978" sldId="257"/>
            <ac:spMk id="19" creationId="{E1B3C5D5-5CED-A6F8-031F-476F3365413D}"/>
          </ac:spMkLst>
        </pc:spChg>
        <pc:spChg chg="add mod">
          <ac:chgData name="KIMOTO Shouta" userId="78e0d1c8-89f6-40b8-8c99-c8eda541ca05" providerId="ADAL" clId="{6B6DDC4E-7203-3C4F-8829-9ECD9664ED6C}" dt="2023-07-26T04:06:35.143" v="31"/>
          <ac:spMkLst>
            <pc:docMk/>
            <pc:sldMk cId="3082092978" sldId="257"/>
            <ac:spMk id="20" creationId="{D578CDA9-A239-22D3-F293-15EA860FAFF1}"/>
          </ac:spMkLst>
        </pc:spChg>
        <pc:spChg chg="add mod">
          <ac:chgData name="KIMOTO Shouta" userId="78e0d1c8-89f6-40b8-8c99-c8eda541ca05" providerId="ADAL" clId="{6B6DDC4E-7203-3C4F-8829-9ECD9664ED6C}" dt="2023-07-26T04:06:35.143" v="31"/>
          <ac:spMkLst>
            <pc:docMk/>
            <pc:sldMk cId="3082092978" sldId="257"/>
            <ac:spMk id="21" creationId="{46FAAA0E-BFFC-1478-7FB4-B5EDBA3D373D}"/>
          </ac:spMkLst>
        </pc:spChg>
        <pc:spChg chg="add mod">
          <ac:chgData name="KIMOTO Shouta" userId="78e0d1c8-89f6-40b8-8c99-c8eda541ca05" providerId="ADAL" clId="{6B6DDC4E-7203-3C4F-8829-9ECD9664ED6C}" dt="2023-07-26T04:06:35.143" v="31"/>
          <ac:spMkLst>
            <pc:docMk/>
            <pc:sldMk cId="3082092978" sldId="257"/>
            <ac:spMk id="22" creationId="{EF74C31D-EE18-6032-E1EB-66243A14AB67}"/>
          </ac:spMkLst>
        </pc:spChg>
        <pc:spChg chg="add del mod">
          <ac:chgData name="KIMOTO Shouta" userId="78e0d1c8-89f6-40b8-8c99-c8eda541ca05" providerId="ADAL" clId="{6B6DDC4E-7203-3C4F-8829-9ECD9664ED6C}" dt="2023-07-28T08:45:25.790" v="7921"/>
          <ac:spMkLst>
            <pc:docMk/>
            <pc:sldMk cId="3082092978" sldId="257"/>
            <ac:spMk id="23" creationId="{F1AEE292-1D31-3951-0729-0BB0FF2AC244}"/>
          </ac:spMkLst>
        </pc:spChg>
        <pc:spChg chg="add mod">
          <ac:chgData name="KIMOTO Shouta" userId="78e0d1c8-89f6-40b8-8c99-c8eda541ca05" providerId="ADAL" clId="{6B6DDC4E-7203-3C4F-8829-9ECD9664ED6C}" dt="2023-07-28T08:45:40.161" v="7924"/>
          <ac:spMkLst>
            <pc:docMk/>
            <pc:sldMk cId="3082092978" sldId="257"/>
            <ac:spMk id="24" creationId="{F0D58D29-54F6-4222-C359-0EE23F7E057C}"/>
          </ac:spMkLst>
        </pc:spChg>
      </pc:sldChg>
      <pc:sldChg chg="addSp delSp modSp del mod delAnim modAnim">
        <pc:chgData name="KIMOTO Shouta" userId="78e0d1c8-89f6-40b8-8c99-c8eda541ca05" providerId="ADAL" clId="{6B6DDC4E-7203-3C4F-8829-9ECD9664ED6C}" dt="2023-07-28T08:24:55.740" v="6694" actId="2696"/>
        <pc:sldMkLst>
          <pc:docMk/>
          <pc:sldMk cId="3525503254" sldId="258"/>
        </pc:sldMkLst>
        <pc:spChg chg="mod">
          <ac:chgData name="KIMOTO Shouta" userId="78e0d1c8-89f6-40b8-8c99-c8eda541ca05" providerId="ADAL" clId="{6B6DDC4E-7203-3C4F-8829-9ECD9664ED6C}" dt="2023-07-28T08:24:26.117" v="6688" actId="21"/>
          <ac:spMkLst>
            <pc:docMk/>
            <pc:sldMk cId="3525503254" sldId="258"/>
            <ac:spMk id="2" creationId="{E3C6D83E-1776-D857-86ED-7D9C2CD46C10}"/>
          </ac:spMkLst>
        </pc:spChg>
        <pc:spChg chg="mod">
          <ac:chgData name="KIMOTO Shouta" userId="78e0d1c8-89f6-40b8-8c99-c8eda541ca05" providerId="ADAL" clId="{6B6DDC4E-7203-3C4F-8829-9ECD9664ED6C}" dt="2023-07-28T08:24:16.279" v="6686" actId="21"/>
          <ac:spMkLst>
            <pc:docMk/>
            <pc:sldMk cId="3525503254" sldId="258"/>
            <ac:spMk id="3" creationId="{01E1CFF0-DB41-BC02-9FEA-6C5C14617D58}"/>
          </ac:spMkLst>
        </pc:spChg>
        <pc:spChg chg="add del mod">
          <ac:chgData name="KIMOTO Shouta" userId="78e0d1c8-89f6-40b8-8c99-c8eda541ca05" providerId="ADAL" clId="{6B6DDC4E-7203-3C4F-8829-9ECD9664ED6C}" dt="2023-07-28T08:24:37.834" v="6690" actId="21"/>
          <ac:spMkLst>
            <pc:docMk/>
            <pc:sldMk cId="3525503254" sldId="258"/>
            <ac:spMk id="4" creationId="{DE23AA79-AAFD-F4B2-D68B-DEC4C60D17AA}"/>
          </ac:spMkLst>
        </pc:spChg>
        <pc:spChg chg="add del mod">
          <ac:chgData name="KIMOTO Shouta" userId="78e0d1c8-89f6-40b8-8c99-c8eda541ca05" providerId="ADAL" clId="{6B6DDC4E-7203-3C4F-8829-9ECD9664ED6C}" dt="2023-07-28T08:24:37.834" v="6690" actId="21"/>
          <ac:spMkLst>
            <pc:docMk/>
            <pc:sldMk cId="3525503254" sldId="258"/>
            <ac:spMk id="5" creationId="{7A64412E-D67D-84C0-6DA3-5E5149FEDD20}"/>
          </ac:spMkLst>
        </pc:spChg>
        <pc:spChg chg="add del mod">
          <ac:chgData name="KIMOTO Shouta" userId="78e0d1c8-89f6-40b8-8c99-c8eda541ca05" providerId="ADAL" clId="{6B6DDC4E-7203-3C4F-8829-9ECD9664ED6C}" dt="2023-07-28T08:24:49.190" v="6692" actId="21"/>
          <ac:spMkLst>
            <pc:docMk/>
            <pc:sldMk cId="3525503254" sldId="258"/>
            <ac:spMk id="6" creationId="{E6FE2776-F7DC-8E2B-C5E7-99F687FA46EA}"/>
          </ac:spMkLst>
        </pc:spChg>
        <pc:spChg chg="add del mod">
          <ac:chgData name="KIMOTO Shouta" userId="78e0d1c8-89f6-40b8-8c99-c8eda541ca05" providerId="ADAL" clId="{6B6DDC4E-7203-3C4F-8829-9ECD9664ED6C}" dt="2023-07-28T08:24:37.834" v="6690" actId="21"/>
          <ac:spMkLst>
            <pc:docMk/>
            <pc:sldMk cId="3525503254" sldId="258"/>
            <ac:spMk id="7" creationId="{45B4A92C-1947-F9D4-77C8-6EFD02D9E75E}"/>
          </ac:spMkLst>
        </pc:spChg>
        <pc:spChg chg="add del mod">
          <ac:chgData name="KIMOTO Shouta" userId="78e0d1c8-89f6-40b8-8c99-c8eda541ca05" providerId="ADAL" clId="{6B6DDC4E-7203-3C4F-8829-9ECD9664ED6C}" dt="2023-07-28T08:24:49.190" v="6692" actId="21"/>
          <ac:spMkLst>
            <pc:docMk/>
            <pc:sldMk cId="3525503254" sldId="258"/>
            <ac:spMk id="8" creationId="{1094F39D-0238-C750-D654-324D7E40331D}"/>
          </ac:spMkLst>
        </pc:spChg>
        <pc:spChg chg="add del mod">
          <ac:chgData name="KIMOTO Shouta" userId="78e0d1c8-89f6-40b8-8c99-c8eda541ca05" providerId="ADAL" clId="{6B6DDC4E-7203-3C4F-8829-9ECD9664ED6C}" dt="2023-07-28T08:24:37.834" v="6690" actId="21"/>
          <ac:spMkLst>
            <pc:docMk/>
            <pc:sldMk cId="3525503254" sldId="258"/>
            <ac:spMk id="9" creationId="{02DCF0FE-F97E-CD7D-CC6A-2C19E57C8074}"/>
          </ac:spMkLst>
        </pc:spChg>
        <pc:spChg chg="add del mod">
          <ac:chgData name="KIMOTO Shouta" userId="78e0d1c8-89f6-40b8-8c99-c8eda541ca05" providerId="ADAL" clId="{6B6DDC4E-7203-3C4F-8829-9ECD9664ED6C}" dt="2023-07-28T08:24:37.834" v="6690" actId="21"/>
          <ac:spMkLst>
            <pc:docMk/>
            <pc:sldMk cId="3525503254" sldId="258"/>
            <ac:spMk id="10" creationId="{4ED9BCE7-B558-7BF9-64EC-152137EE0678}"/>
          </ac:spMkLst>
        </pc:spChg>
        <pc:spChg chg="add del mod">
          <ac:chgData name="KIMOTO Shouta" userId="78e0d1c8-89f6-40b8-8c99-c8eda541ca05" providerId="ADAL" clId="{6B6DDC4E-7203-3C4F-8829-9ECD9664ED6C}" dt="2023-07-28T08:24:37.834" v="6690" actId="21"/>
          <ac:spMkLst>
            <pc:docMk/>
            <pc:sldMk cId="3525503254" sldId="258"/>
            <ac:spMk id="11" creationId="{9F57703A-17C1-2AD0-F237-C82740B3BAD3}"/>
          </ac:spMkLst>
        </pc:spChg>
        <pc:spChg chg="add del mod">
          <ac:chgData name="KIMOTO Shouta" userId="78e0d1c8-89f6-40b8-8c99-c8eda541ca05" providerId="ADAL" clId="{6B6DDC4E-7203-3C4F-8829-9ECD9664ED6C}" dt="2023-07-28T08:24:37.834" v="6690" actId="21"/>
          <ac:spMkLst>
            <pc:docMk/>
            <pc:sldMk cId="3525503254" sldId="258"/>
            <ac:spMk id="12" creationId="{796503BB-3813-B22C-0761-C9907C2E831E}"/>
          </ac:spMkLst>
        </pc:spChg>
        <pc:spChg chg="add del mod">
          <ac:chgData name="KIMOTO Shouta" userId="78e0d1c8-89f6-40b8-8c99-c8eda541ca05" providerId="ADAL" clId="{6B6DDC4E-7203-3C4F-8829-9ECD9664ED6C}" dt="2023-07-28T08:24:37.834" v="6690" actId="21"/>
          <ac:spMkLst>
            <pc:docMk/>
            <pc:sldMk cId="3525503254" sldId="258"/>
            <ac:spMk id="13" creationId="{4E9A2D61-C00F-5B5A-FA83-08C600C8A8A9}"/>
          </ac:spMkLst>
        </pc:spChg>
        <pc:spChg chg="add del mod">
          <ac:chgData name="KIMOTO Shouta" userId="78e0d1c8-89f6-40b8-8c99-c8eda541ca05" providerId="ADAL" clId="{6B6DDC4E-7203-3C4F-8829-9ECD9664ED6C}" dt="2023-07-28T08:24:37.834" v="6690" actId="21"/>
          <ac:spMkLst>
            <pc:docMk/>
            <pc:sldMk cId="3525503254" sldId="258"/>
            <ac:spMk id="14" creationId="{932D874E-2F38-78FE-DA29-F27F3340FD6A}"/>
          </ac:spMkLst>
        </pc:spChg>
      </pc:sldChg>
      <pc:sldChg chg="addSp delSp modSp mod modAnim modNotesTx">
        <pc:chgData name="KIMOTO Shouta" userId="78e0d1c8-89f6-40b8-8c99-c8eda541ca05" providerId="ADAL" clId="{6B6DDC4E-7203-3C4F-8829-9ECD9664ED6C}" dt="2023-07-31T07:34:35.367" v="11728" actId="20577"/>
        <pc:sldMkLst>
          <pc:docMk/>
          <pc:sldMk cId="236471109" sldId="259"/>
        </pc:sldMkLst>
        <pc:spChg chg="mod">
          <ac:chgData name="KIMOTO Shouta" userId="78e0d1c8-89f6-40b8-8c99-c8eda541ca05" providerId="ADAL" clId="{6B6DDC4E-7203-3C4F-8829-9ECD9664ED6C}" dt="2023-07-28T08:27:14.904" v="6866" actId="20577"/>
          <ac:spMkLst>
            <pc:docMk/>
            <pc:sldMk cId="236471109" sldId="259"/>
            <ac:spMk id="2" creationId="{378BBFAA-1A9C-453A-EB2C-FD540225CBE2}"/>
          </ac:spMkLst>
        </pc:spChg>
        <pc:spChg chg="mod">
          <ac:chgData name="KIMOTO Shouta" userId="78e0d1c8-89f6-40b8-8c99-c8eda541ca05" providerId="ADAL" clId="{6B6DDC4E-7203-3C4F-8829-9ECD9664ED6C}" dt="2023-07-28T08:29:10.578" v="7034" actId="20577"/>
          <ac:spMkLst>
            <pc:docMk/>
            <pc:sldMk cId="236471109" sldId="259"/>
            <ac:spMk id="3" creationId="{B21F0B68-1709-D582-A156-16119D2B7853}"/>
          </ac:spMkLst>
        </pc:spChg>
        <pc:spChg chg="add del mod">
          <ac:chgData name="KIMOTO Shouta" userId="78e0d1c8-89f6-40b8-8c99-c8eda541ca05" providerId="ADAL" clId="{6B6DDC4E-7203-3C4F-8829-9ECD9664ED6C}" dt="2023-07-26T04:38:02.103" v="146" actId="478"/>
          <ac:spMkLst>
            <pc:docMk/>
            <pc:sldMk cId="236471109" sldId="259"/>
            <ac:spMk id="4" creationId="{83DF8759-D7E3-9044-5604-8B624C043922}"/>
          </ac:spMkLst>
        </pc:spChg>
        <pc:spChg chg="add mod">
          <ac:chgData name="KIMOTO Shouta" userId="78e0d1c8-89f6-40b8-8c99-c8eda541ca05" providerId="ADAL" clId="{6B6DDC4E-7203-3C4F-8829-9ECD9664ED6C}" dt="2023-07-28T08:27:42.680" v="6869" actId="1076"/>
          <ac:spMkLst>
            <pc:docMk/>
            <pc:sldMk cId="236471109" sldId="259"/>
            <ac:spMk id="5" creationId="{43510B43-F384-D03F-9763-A2BF399B3125}"/>
          </ac:spMkLst>
        </pc:spChg>
        <pc:spChg chg="add mod">
          <ac:chgData name="KIMOTO Shouta" userId="78e0d1c8-89f6-40b8-8c99-c8eda541ca05" providerId="ADAL" clId="{6B6DDC4E-7203-3C4F-8829-9ECD9664ED6C}" dt="2023-07-28T08:27:42.680" v="6869" actId="1076"/>
          <ac:spMkLst>
            <pc:docMk/>
            <pc:sldMk cId="236471109" sldId="259"/>
            <ac:spMk id="6" creationId="{ADCC7B6B-C1EA-0D45-4845-A12A57C57BE8}"/>
          </ac:spMkLst>
        </pc:spChg>
        <pc:spChg chg="add del mod">
          <ac:chgData name="KIMOTO Shouta" userId="78e0d1c8-89f6-40b8-8c99-c8eda541ca05" providerId="ADAL" clId="{6B6DDC4E-7203-3C4F-8829-9ECD9664ED6C}" dt="2023-07-28T08:45:25.790" v="7921"/>
          <ac:spMkLst>
            <pc:docMk/>
            <pc:sldMk cId="236471109" sldId="259"/>
            <ac:spMk id="7" creationId="{5B0F4800-B091-444A-0AE1-A4161542EB8F}"/>
          </ac:spMkLst>
        </pc:spChg>
        <pc:spChg chg="add del mod">
          <ac:chgData name="KIMOTO Shouta" userId="78e0d1c8-89f6-40b8-8c99-c8eda541ca05" providerId="ADAL" clId="{6B6DDC4E-7203-3C4F-8829-9ECD9664ED6C}" dt="2023-07-26T04:38:02.914" v="147" actId="478"/>
          <ac:spMkLst>
            <pc:docMk/>
            <pc:sldMk cId="236471109" sldId="259"/>
            <ac:spMk id="7" creationId="{975650A7-175E-FB78-2068-E3C1902DEEBD}"/>
          </ac:spMkLst>
        </pc:spChg>
        <pc:spChg chg="add mod">
          <ac:chgData name="KIMOTO Shouta" userId="78e0d1c8-89f6-40b8-8c99-c8eda541ca05" providerId="ADAL" clId="{6B6DDC4E-7203-3C4F-8829-9ECD9664ED6C}" dt="2023-07-28T08:27:42.680" v="6869" actId="1076"/>
          <ac:spMkLst>
            <pc:docMk/>
            <pc:sldMk cId="236471109" sldId="259"/>
            <ac:spMk id="8" creationId="{C9E6F132-4086-9758-A001-A167BA2C040F}"/>
          </ac:spMkLst>
        </pc:spChg>
        <pc:spChg chg="add mod">
          <ac:chgData name="KIMOTO Shouta" userId="78e0d1c8-89f6-40b8-8c99-c8eda541ca05" providerId="ADAL" clId="{6B6DDC4E-7203-3C4F-8829-9ECD9664ED6C}" dt="2023-07-28T08:27:42.680" v="6869" actId="1076"/>
          <ac:spMkLst>
            <pc:docMk/>
            <pc:sldMk cId="236471109" sldId="259"/>
            <ac:spMk id="9" creationId="{43B1B207-4644-E497-DF7D-82B2B6FDCA33}"/>
          </ac:spMkLst>
        </pc:spChg>
        <pc:spChg chg="add mod">
          <ac:chgData name="KIMOTO Shouta" userId="78e0d1c8-89f6-40b8-8c99-c8eda541ca05" providerId="ADAL" clId="{6B6DDC4E-7203-3C4F-8829-9ECD9664ED6C}" dt="2023-07-28T08:27:42.680" v="6869" actId="1076"/>
          <ac:spMkLst>
            <pc:docMk/>
            <pc:sldMk cId="236471109" sldId="259"/>
            <ac:spMk id="10" creationId="{0CDB42AE-9D99-EBDC-1B89-129802DAB8FA}"/>
          </ac:spMkLst>
        </pc:spChg>
        <pc:spChg chg="add mod">
          <ac:chgData name="KIMOTO Shouta" userId="78e0d1c8-89f6-40b8-8c99-c8eda541ca05" providerId="ADAL" clId="{6B6DDC4E-7203-3C4F-8829-9ECD9664ED6C}" dt="2023-07-28T08:27:42.680" v="6869" actId="1076"/>
          <ac:spMkLst>
            <pc:docMk/>
            <pc:sldMk cId="236471109" sldId="259"/>
            <ac:spMk id="11" creationId="{7894D36A-84AA-5F8B-2EE9-0DAA89985F0A}"/>
          </ac:spMkLst>
        </pc:spChg>
        <pc:spChg chg="add mod">
          <ac:chgData name="KIMOTO Shouta" userId="78e0d1c8-89f6-40b8-8c99-c8eda541ca05" providerId="ADAL" clId="{6B6DDC4E-7203-3C4F-8829-9ECD9664ED6C}" dt="2023-07-28T08:27:42.680" v="6869" actId="1076"/>
          <ac:spMkLst>
            <pc:docMk/>
            <pc:sldMk cId="236471109" sldId="259"/>
            <ac:spMk id="12" creationId="{DF847BFB-BC71-2D56-B1B0-1805D1EC7D28}"/>
          </ac:spMkLst>
        </pc:spChg>
        <pc:spChg chg="add mod">
          <ac:chgData name="KIMOTO Shouta" userId="78e0d1c8-89f6-40b8-8c99-c8eda541ca05" providerId="ADAL" clId="{6B6DDC4E-7203-3C4F-8829-9ECD9664ED6C}" dt="2023-07-28T08:27:42.680" v="6869" actId="1076"/>
          <ac:spMkLst>
            <pc:docMk/>
            <pc:sldMk cId="236471109" sldId="259"/>
            <ac:spMk id="13" creationId="{5764FDDC-83FA-839A-C1AF-0DFAF89B955E}"/>
          </ac:spMkLst>
        </pc:spChg>
        <pc:spChg chg="add mod">
          <ac:chgData name="KIMOTO Shouta" userId="78e0d1c8-89f6-40b8-8c99-c8eda541ca05" providerId="ADAL" clId="{6B6DDC4E-7203-3C4F-8829-9ECD9664ED6C}" dt="2023-07-28T08:27:42.680" v="6869" actId="1076"/>
          <ac:spMkLst>
            <pc:docMk/>
            <pc:sldMk cId="236471109" sldId="259"/>
            <ac:spMk id="14" creationId="{31E43A43-FF94-1370-8E30-D9BD86E04D85}"/>
          </ac:spMkLst>
        </pc:spChg>
        <pc:spChg chg="add mod">
          <ac:chgData name="KIMOTO Shouta" userId="78e0d1c8-89f6-40b8-8c99-c8eda541ca05" providerId="ADAL" clId="{6B6DDC4E-7203-3C4F-8829-9ECD9664ED6C}" dt="2023-07-28T08:27:42.680" v="6869" actId="1076"/>
          <ac:spMkLst>
            <pc:docMk/>
            <pc:sldMk cId="236471109" sldId="259"/>
            <ac:spMk id="15" creationId="{C3BB0321-F9E9-BF33-7D4F-47B71A628180}"/>
          </ac:spMkLst>
        </pc:spChg>
        <pc:spChg chg="add mod">
          <ac:chgData name="KIMOTO Shouta" userId="78e0d1c8-89f6-40b8-8c99-c8eda541ca05" providerId="ADAL" clId="{6B6DDC4E-7203-3C4F-8829-9ECD9664ED6C}" dt="2023-07-28T08:45:40.161" v="7924"/>
          <ac:spMkLst>
            <pc:docMk/>
            <pc:sldMk cId="236471109" sldId="259"/>
            <ac:spMk id="16" creationId="{5613C2B1-B2B6-FCFA-D63B-89247B75BA26}"/>
          </ac:spMkLst>
        </pc:spChg>
        <pc:graphicFrameChg chg="add mod">
          <ac:chgData name="KIMOTO Shouta" userId="78e0d1c8-89f6-40b8-8c99-c8eda541ca05" providerId="ADAL" clId="{6B6DDC4E-7203-3C4F-8829-9ECD9664ED6C}" dt="2023-07-28T08:27:45.795" v="6870" actId="1076"/>
          <ac:graphicFrameMkLst>
            <pc:docMk/>
            <pc:sldMk cId="236471109" sldId="259"/>
            <ac:graphicFrameMk id="4" creationId="{C18A19D1-6734-8A87-0D89-AA5A23EBC459}"/>
          </ac:graphicFrameMkLst>
        </pc:graphicFrameChg>
      </pc:sldChg>
      <pc:sldChg chg="addSp delSp modSp mod modAnim modNotesTx">
        <pc:chgData name="KIMOTO Shouta" userId="78e0d1c8-89f6-40b8-8c99-c8eda541ca05" providerId="ADAL" clId="{6B6DDC4E-7203-3C4F-8829-9ECD9664ED6C}" dt="2023-08-03T01:15:35.751" v="13948" actId="20577"/>
        <pc:sldMkLst>
          <pc:docMk/>
          <pc:sldMk cId="1658481234" sldId="260"/>
        </pc:sldMkLst>
        <pc:spChg chg="mod">
          <ac:chgData name="KIMOTO Shouta" userId="78e0d1c8-89f6-40b8-8c99-c8eda541ca05" providerId="ADAL" clId="{6B6DDC4E-7203-3C4F-8829-9ECD9664ED6C}" dt="2023-07-28T08:29:27.036" v="7045" actId="20577"/>
          <ac:spMkLst>
            <pc:docMk/>
            <pc:sldMk cId="1658481234" sldId="260"/>
            <ac:spMk id="2" creationId="{3B694A41-2CA3-94FE-AADD-E421B06BD5DB}"/>
          </ac:spMkLst>
        </pc:spChg>
        <pc:spChg chg="mod">
          <ac:chgData name="KIMOTO Shouta" userId="78e0d1c8-89f6-40b8-8c99-c8eda541ca05" providerId="ADAL" clId="{6B6DDC4E-7203-3C4F-8829-9ECD9664ED6C}" dt="2023-07-28T08:32:12.124" v="7250" actId="20577"/>
          <ac:spMkLst>
            <pc:docMk/>
            <pc:sldMk cId="1658481234" sldId="260"/>
            <ac:spMk id="3" creationId="{940EDF8F-EBA1-D4ED-CBAF-F1A37F6BCBC3}"/>
          </ac:spMkLst>
        </pc:spChg>
        <pc:spChg chg="add del mod">
          <ac:chgData name="KIMOTO Shouta" userId="78e0d1c8-89f6-40b8-8c99-c8eda541ca05" providerId="ADAL" clId="{6B6DDC4E-7203-3C4F-8829-9ECD9664ED6C}" dt="2023-07-28T08:30:26.894" v="7053" actId="1076"/>
          <ac:spMkLst>
            <pc:docMk/>
            <pc:sldMk cId="1658481234" sldId="260"/>
            <ac:spMk id="4" creationId="{A3ECAFA8-14AB-05EB-F59A-F162943228C6}"/>
          </ac:spMkLst>
        </pc:spChg>
        <pc:spChg chg="add mod">
          <ac:chgData name="KIMOTO Shouta" userId="78e0d1c8-89f6-40b8-8c99-c8eda541ca05" providerId="ADAL" clId="{6B6DDC4E-7203-3C4F-8829-9ECD9664ED6C}" dt="2023-07-28T08:30:26.894" v="7053" actId="1076"/>
          <ac:spMkLst>
            <pc:docMk/>
            <pc:sldMk cId="1658481234" sldId="260"/>
            <ac:spMk id="5" creationId="{0BB2EB90-3708-7A40-2BF8-35D37E6B6D69}"/>
          </ac:spMkLst>
        </pc:spChg>
        <pc:spChg chg="add mod">
          <ac:chgData name="KIMOTO Shouta" userId="78e0d1c8-89f6-40b8-8c99-c8eda541ca05" providerId="ADAL" clId="{6B6DDC4E-7203-3C4F-8829-9ECD9664ED6C}" dt="2023-07-28T08:30:26.894" v="7053" actId="1076"/>
          <ac:spMkLst>
            <pc:docMk/>
            <pc:sldMk cId="1658481234" sldId="260"/>
            <ac:spMk id="6" creationId="{B97E2072-E2AC-1AEA-71C6-ABE08D2C6D7A}"/>
          </ac:spMkLst>
        </pc:spChg>
        <pc:spChg chg="add del mod">
          <ac:chgData name="KIMOTO Shouta" userId="78e0d1c8-89f6-40b8-8c99-c8eda541ca05" providerId="ADAL" clId="{6B6DDC4E-7203-3C4F-8829-9ECD9664ED6C}" dt="2023-07-28T08:30:26.894" v="7053" actId="1076"/>
          <ac:spMkLst>
            <pc:docMk/>
            <pc:sldMk cId="1658481234" sldId="260"/>
            <ac:spMk id="7" creationId="{EF87B516-9C11-1B6E-B475-3AFD9F208EBF}"/>
          </ac:spMkLst>
        </pc:spChg>
        <pc:spChg chg="add mod">
          <ac:chgData name="KIMOTO Shouta" userId="78e0d1c8-89f6-40b8-8c99-c8eda541ca05" providerId="ADAL" clId="{6B6DDC4E-7203-3C4F-8829-9ECD9664ED6C}" dt="2023-07-28T08:30:29.930" v="7054" actId="1076"/>
          <ac:spMkLst>
            <pc:docMk/>
            <pc:sldMk cId="1658481234" sldId="260"/>
            <ac:spMk id="8" creationId="{D3EBDBAA-27D1-F0E1-93D3-21678D49D638}"/>
          </ac:spMkLst>
        </pc:spChg>
        <pc:spChg chg="add mod">
          <ac:chgData name="KIMOTO Shouta" userId="78e0d1c8-89f6-40b8-8c99-c8eda541ca05" providerId="ADAL" clId="{6B6DDC4E-7203-3C4F-8829-9ECD9664ED6C}" dt="2023-07-28T08:30:26.894" v="7053" actId="1076"/>
          <ac:spMkLst>
            <pc:docMk/>
            <pc:sldMk cId="1658481234" sldId="260"/>
            <ac:spMk id="9" creationId="{FC22F76F-FDE3-4A4E-EB64-24EF613C8811}"/>
          </ac:spMkLst>
        </pc:spChg>
        <pc:spChg chg="add mod">
          <ac:chgData name="KIMOTO Shouta" userId="78e0d1c8-89f6-40b8-8c99-c8eda541ca05" providerId="ADAL" clId="{6B6DDC4E-7203-3C4F-8829-9ECD9664ED6C}" dt="2023-07-28T08:30:26.894" v="7053" actId="1076"/>
          <ac:spMkLst>
            <pc:docMk/>
            <pc:sldMk cId="1658481234" sldId="260"/>
            <ac:spMk id="10" creationId="{AFF4648E-464C-6531-44D6-61013B4FCA4B}"/>
          </ac:spMkLst>
        </pc:spChg>
        <pc:spChg chg="add mod">
          <ac:chgData name="KIMOTO Shouta" userId="78e0d1c8-89f6-40b8-8c99-c8eda541ca05" providerId="ADAL" clId="{6B6DDC4E-7203-3C4F-8829-9ECD9664ED6C}" dt="2023-07-28T08:30:26.894" v="7053" actId="1076"/>
          <ac:spMkLst>
            <pc:docMk/>
            <pc:sldMk cId="1658481234" sldId="260"/>
            <ac:spMk id="11" creationId="{43B3B973-59D6-1572-C0DA-426AA5C138BB}"/>
          </ac:spMkLst>
        </pc:spChg>
        <pc:spChg chg="add mod">
          <ac:chgData name="KIMOTO Shouta" userId="78e0d1c8-89f6-40b8-8c99-c8eda541ca05" providerId="ADAL" clId="{6B6DDC4E-7203-3C4F-8829-9ECD9664ED6C}" dt="2023-07-28T08:30:26.894" v="7053" actId="1076"/>
          <ac:spMkLst>
            <pc:docMk/>
            <pc:sldMk cId="1658481234" sldId="260"/>
            <ac:spMk id="12" creationId="{4CF65892-3DD3-5491-B7E5-C63ED6B66233}"/>
          </ac:spMkLst>
        </pc:spChg>
        <pc:spChg chg="add mod">
          <ac:chgData name="KIMOTO Shouta" userId="78e0d1c8-89f6-40b8-8c99-c8eda541ca05" providerId="ADAL" clId="{6B6DDC4E-7203-3C4F-8829-9ECD9664ED6C}" dt="2023-07-28T08:30:26.894" v="7053" actId="1076"/>
          <ac:spMkLst>
            <pc:docMk/>
            <pc:sldMk cId="1658481234" sldId="260"/>
            <ac:spMk id="13" creationId="{6202ECBF-8B11-98B4-9C63-EB3248961A21}"/>
          </ac:spMkLst>
        </pc:spChg>
        <pc:spChg chg="add mod">
          <ac:chgData name="KIMOTO Shouta" userId="78e0d1c8-89f6-40b8-8c99-c8eda541ca05" providerId="ADAL" clId="{6B6DDC4E-7203-3C4F-8829-9ECD9664ED6C}" dt="2023-07-28T08:30:26.894" v="7053" actId="1076"/>
          <ac:spMkLst>
            <pc:docMk/>
            <pc:sldMk cId="1658481234" sldId="260"/>
            <ac:spMk id="14" creationId="{4F09F39F-83D2-1C49-874E-BA9E7D1AA20F}"/>
          </ac:spMkLst>
        </pc:spChg>
        <pc:spChg chg="add mod">
          <ac:chgData name="KIMOTO Shouta" userId="78e0d1c8-89f6-40b8-8c99-c8eda541ca05" providerId="ADAL" clId="{6B6DDC4E-7203-3C4F-8829-9ECD9664ED6C}" dt="2023-07-28T08:30:26.894" v="7053" actId="1076"/>
          <ac:spMkLst>
            <pc:docMk/>
            <pc:sldMk cId="1658481234" sldId="260"/>
            <ac:spMk id="15" creationId="{CC0696B6-D179-5B74-CB1A-67EBEB64272A}"/>
          </ac:spMkLst>
        </pc:spChg>
        <pc:spChg chg="add del mod">
          <ac:chgData name="KIMOTO Shouta" userId="78e0d1c8-89f6-40b8-8c99-c8eda541ca05" providerId="ADAL" clId="{6B6DDC4E-7203-3C4F-8829-9ECD9664ED6C}" dt="2023-07-28T08:30:23.990" v="7052"/>
          <ac:spMkLst>
            <pc:docMk/>
            <pc:sldMk cId="1658481234" sldId="260"/>
            <ac:spMk id="17" creationId="{8DCF201E-4A6B-1FAC-6008-CB9B30966F18}"/>
          </ac:spMkLst>
        </pc:spChg>
        <pc:spChg chg="add del mod">
          <ac:chgData name="KIMOTO Shouta" userId="78e0d1c8-89f6-40b8-8c99-c8eda541ca05" providerId="ADAL" clId="{6B6DDC4E-7203-3C4F-8829-9ECD9664ED6C}" dt="2023-07-28T08:45:25.790" v="7921"/>
          <ac:spMkLst>
            <pc:docMk/>
            <pc:sldMk cId="1658481234" sldId="260"/>
            <ac:spMk id="18" creationId="{0EAE522C-930C-96F2-DC2B-DF6FB0C93FD8}"/>
          </ac:spMkLst>
        </pc:spChg>
        <pc:spChg chg="add mod">
          <ac:chgData name="KIMOTO Shouta" userId="78e0d1c8-89f6-40b8-8c99-c8eda541ca05" providerId="ADAL" clId="{6B6DDC4E-7203-3C4F-8829-9ECD9664ED6C}" dt="2023-07-28T08:45:40.161" v="7924"/>
          <ac:spMkLst>
            <pc:docMk/>
            <pc:sldMk cId="1658481234" sldId="260"/>
            <ac:spMk id="19" creationId="{9CF5E104-0FEA-D4BB-346B-E29D3E7E371F}"/>
          </ac:spMkLst>
        </pc:spChg>
        <pc:graphicFrameChg chg="add mod">
          <ac:chgData name="KIMOTO Shouta" userId="78e0d1c8-89f6-40b8-8c99-c8eda541ca05" providerId="ADAL" clId="{6B6DDC4E-7203-3C4F-8829-9ECD9664ED6C}" dt="2023-07-28T08:30:36.413" v="7055" actId="1076"/>
          <ac:graphicFrameMkLst>
            <pc:docMk/>
            <pc:sldMk cId="1658481234" sldId="260"/>
            <ac:graphicFrameMk id="16" creationId="{EFA23A72-0AB2-5CE3-22FB-7CEA0B8EA6A2}"/>
          </ac:graphicFrameMkLst>
        </pc:graphicFrameChg>
      </pc:sldChg>
      <pc:sldChg chg="addSp delSp modSp mod modAnim modNotesTx">
        <pc:chgData name="KIMOTO Shouta" userId="78e0d1c8-89f6-40b8-8c99-c8eda541ca05" providerId="ADAL" clId="{6B6DDC4E-7203-3C4F-8829-9ECD9664ED6C}" dt="2023-07-31T07:35:36.706" v="11816" actId="20577"/>
        <pc:sldMkLst>
          <pc:docMk/>
          <pc:sldMk cId="857039806" sldId="261"/>
        </pc:sldMkLst>
        <pc:spChg chg="mod">
          <ac:chgData name="KIMOTO Shouta" userId="78e0d1c8-89f6-40b8-8c99-c8eda541ca05" providerId="ADAL" clId="{6B6DDC4E-7203-3C4F-8829-9ECD9664ED6C}" dt="2023-07-28T08:32:42.747" v="7254" actId="255"/>
          <ac:spMkLst>
            <pc:docMk/>
            <pc:sldMk cId="857039806" sldId="261"/>
            <ac:spMk id="2" creationId="{4DF0A3B7-E204-6E23-0576-43EBB52E54B9}"/>
          </ac:spMkLst>
        </pc:spChg>
        <pc:spChg chg="mod">
          <ac:chgData name="KIMOTO Shouta" userId="78e0d1c8-89f6-40b8-8c99-c8eda541ca05" providerId="ADAL" clId="{6B6DDC4E-7203-3C4F-8829-9ECD9664ED6C}" dt="2023-07-31T04:28:08.336" v="11294" actId="20577"/>
          <ac:spMkLst>
            <pc:docMk/>
            <pc:sldMk cId="857039806" sldId="261"/>
            <ac:spMk id="3" creationId="{30B13FE2-4E4C-8BB4-5373-A9C850C4C1BB}"/>
          </ac:spMkLst>
        </pc:spChg>
        <pc:spChg chg="add mod">
          <ac:chgData name="KIMOTO Shouta" userId="78e0d1c8-89f6-40b8-8c99-c8eda541ca05" providerId="ADAL" clId="{6B6DDC4E-7203-3C4F-8829-9ECD9664ED6C}" dt="2023-07-28T08:35:19.813" v="7432" actId="1076"/>
          <ac:spMkLst>
            <pc:docMk/>
            <pc:sldMk cId="857039806" sldId="261"/>
            <ac:spMk id="4" creationId="{8A0414F4-C24F-EA12-4D18-4D94B985FE67}"/>
          </ac:spMkLst>
        </pc:spChg>
        <pc:spChg chg="add mod">
          <ac:chgData name="KIMOTO Shouta" userId="78e0d1c8-89f6-40b8-8c99-c8eda541ca05" providerId="ADAL" clId="{6B6DDC4E-7203-3C4F-8829-9ECD9664ED6C}" dt="2023-07-28T08:35:19.813" v="7432" actId="1076"/>
          <ac:spMkLst>
            <pc:docMk/>
            <pc:sldMk cId="857039806" sldId="261"/>
            <ac:spMk id="5" creationId="{17D319C8-6D5B-29EE-BA4E-118ABA16B668}"/>
          </ac:spMkLst>
        </pc:spChg>
        <pc:spChg chg="add mod">
          <ac:chgData name="KIMOTO Shouta" userId="78e0d1c8-89f6-40b8-8c99-c8eda541ca05" providerId="ADAL" clId="{6B6DDC4E-7203-3C4F-8829-9ECD9664ED6C}" dt="2023-07-28T08:35:19.813" v="7432" actId="1076"/>
          <ac:spMkLst>
            <pc:docMk/>
            <pc:sldMk cId="857039806" sldId="261"/>
            <ac:spMk id="6" creationId="{06FA57AE-88C7-5CBD-AA7F-E11BB0C79F5C}"/>
          </ac:spMkLst>
        </pc:spChg>
        <pc:spChg chg="add mod">
          <ac:chgData name="KIMOTO Shouta" userId="78e0d1c8-89f6-40b8-8c99-c8eda541ca05" providerId="ADAL" clId="{6B6DDC4E-7203-3C4F-8829-9ECD9664ED6C}" dt="2023-07-28T08:35:19.813" v="7432" actId="1076"/>
          <ac:spMkLst>
            <pc:docMk/>
            <pc:sldMk cId="857039806" sldId="261"/>
            <ac:spMk id="7" creationId="{C2EC8549-8862-9BBB-1314-5064B27EA34E}"/>
          </ac:spMkLst>
        </pc:spChg>
        <pc:spChg chg="add mod">
          <ac:chgData name="KIMOTO Shouta" userId="78e0d1c8-89f6-40b8-8c99-c8eda541ca05" providerId="ADAL" clId="{6B6DDC4E-7203-3C4F-8829-9ECD9664ED6C}" dt="2023-07-28T08:35:19.813" v="7432" actId="1076"/>
          <ac:spMkLst>
            <pc:docMk/>
            <pc:sldMk cId="857039806" sldId="261"/>
            <ac:spMk id="8" creationId="{B2F55917-123C-D8CB-2115-D2035FC72A7E}"/>
          </ac:spMkLst>
        </pc:spChg>
        <pc:spChg chg="add mod">
          <ac:chgData name="KIMOTO Shouta" userId="78e0d1c8-89f6-40b8-8c99-c8eda541ca05" providerId="ADAL" clId="{6B6DDC4E-7203-3C4F-8829-9ECD9664ED6C}" dt="2023-07-28T08:35:19.813" v="7432" actId="1076"/>
          <ac:spMkLst>
            <pc:docMk/>
            <pc:sldMk cId="857039806" sldId="261"/>
            <ac:spMk id="9" creationId="{D2289448-DC2F-6CAB-8898-3B78B0DDA2E5}"/>
          </ac:spMkLst>
        </pc:spChg>
        <pc:spChg chg="add mod">
          <ac:chgData name="KIMOTO Shouta" userId="78e0d1c8-89f6-40b8-8c99-c8eda541ca05" providerId="ADAL" clId="{6B6DDC4E-7203-3C4F-8829-9ECD9664ED6C}" dt="2023-07-28T08:35:19.813" v="7432" actId="1076"/>
          <ac:spMkLst>
            <pc:docMk/>
            <pc:sldMk cId="857039806" sldId="261"/>
            <ac:spMk id="10" creationId="{333ECBB5-2348-CB37-AF1C-73AF936F18E3}"/>
          </ac:spMkLst>
        </pc:spChg>
        <pc:spChg chg="add mod">
          <ac:chgData name="KIMOTO Shouta" userId="78e0d1c8-89f6-40b8-8c99-c8eda541ca05" providerId="ADAL" clId="{6B6DDC4E-7203-3C4F-8829-9ECD9664ED6C}" dt="2023-07-28T08:35:19.813" v="7432" actId="1076"/>
          <ac:spMkLst>
            <pc:docMk/>
            <pc:sldMk cId="857039806" sldId="261"/>
            <ac:spMk id="11" creationId="{74291349-1E70-C84B-3190-453877DADC16}"/>
          </ac:spMkLst>
        </pc:spChg>
        <pc:spChg chg="add mod">
          <ac:chgData name="KIMOTO Shouta" userId="78e0d1c8-89f6-40b8-8c99-c8eda541ca05" providerId="ADAL" clId="{6B6DDC4E-7203-3C4F-8829-9ECD9664ED6C}" dt="2023-07-28T08:35:19.813" v="7432" actId="1076"/>
          <ac:spMkLst>
            <pc:docMk/>
            <pc:sldMk cId="857039806" sldId="261"/>
            <ac:spMk id="12" creationId="{F97FFA46-82CE-BEBC-6627-294CCBDBFBDF}"/>
          </ac:spMkLst>
        </pc:spChg>
        <pc:spChg chg="add mod">
          <ac:chgData name="KIMOTO Shouta" userId="78e0d1c8-89f6-40b8-8c99-c8eda541ca05" providerId="ADAL" clId="{6B6DDC4E-7203-3C4F-8829-9ECD9664ED6C}" dt="2023-07-28T08:35:19.813" v="7432" actId="1076"/>
          <ac:spMkLst>
            <pc:docMk/>
            <pc:sldMk cId="857039806" sldId="261"/>
            <ac:spMk id="13" creationId="{64A31CCD-EE73-6AF1-26E9-D8486BF47E38}"/>
          </ac:spMkLst>
        </pc:spChg>
        <pc:spChg chg="add mod">
          <ac:chgData name="KIMOTO Shouta" userId="78e0d1c8-89f6-40b8-8c99-c8eda541ca05" providerId="ADAL" clId="{6B6DDC4E-7203-3C4F-8829-9ECD9664ED6C}" dt="2023-07-28T08:35:19.813" v="7432" actId="1076"/>
          <ac:spMkLst>
            <pc:docMk/>
            <pc:sldMk cId="857039806" sldId="261"/>
            <ac:spMk id="14" creationId="{1287B3B1-84FF-16CE-0306-3D598C0284E6}"/>
          </ac:spMkLst>
        </pc:spChg>
        <pc:spChg chg="add mod">
          <ac:chgData name="KIMOTO Shouta" userId="78e0d1c8-89f6-40b8-8c99-c8eda541ca05" providerId="ADAL" clId="{6B6DDC4E-7203-3C4F-8829-9ECD9664ED6C}" dt="2023-07-28T08:35:19.813" v="7432" actId="1076"/>
          <ac:spMkLst>
            <pc:docMk/>
            <pc:sldMk cId="857039806" sldId="261"/>
            <ac:spMk id="15" creationId="{463D28F4-7BE3-96CB-4A82-244088269605}"/>
          </ac:spMkLst>
        </pc:spChg>
        <pc:spChg chg="add del mod">
          <ac:chgData name="KIMOTO Shouta" userId="78e0d1c8-89f6-40b8-8c99-c8eda541ca05" providerId="ADAL" clId="{6B6DDC4E-7203-3C4F-8829-9ECD9664ED6C}" dt="2023-07-28T08:34:00.836" v="7338" actId="478"/>
          <ac:spMkLst>
            <pc:docMk/>
            <pc:sldMk cId="857039806" sldId="261"/>
            <ac:spMk id="19" creationId="{32653B8F-FA7F-6BA0-EBE3-D1D624ED1C41}"/>
          </ac:spMkLst>
        </pc:spChg>
        <pc:spChg chg="add mod">
          <ac:chgData name="KIMOTO Shouta" userId="78e0d1c8-89f6-40b8-8c99-c8eda541ca05" providerId="ADAL" clId="{6B6DDC4E-7203-3C4F-8829-9ECD9664ED6C}" dt="2023-07-28T08:35:19.813" v="7432" actId="1076"/>
          <ac:spMkLst>
            <pc:docMk/>
            <pc:sldMk cId="857039806" sldId="261"/>
            <ac:spMk id="20" creationId="{7319C804-1B69-F1CC-34B2-14B8AE638A61}"/>
          </ac:spMkLst>
        </pc:spChg>
        <pc:spChg chg="add mod">
          <ac:chgData name="KIMOTO Shouta" userId="78e0d1c8-89f6-40b8-8c99-c8eda541ca05" providerId="ADAL" clId="{6B6DDC4E-7203-3C4F-8829-9ECD9664ED6C}" dt="2023-07-28T08:35:19.813" v="7432" actId="1076"/>
          <ac:spMkLst>
            <pc:docMk/>
            <pc:sldMk cId="857039806" sldId="261"/>
            <ac:spMk id="21" creationId="{D2D4A328-64A0-D853-5131-3AB07DF2D8DB}"/>
          </ac:spMkLst>
        </pc:spChg>
        <pc:spChg chg="add del mod">
          <ac:chgData name="KIMOTO Shouta" userId="78e0d1c8-89f6-40b8-8c99-c8eda541ca05" providerId="ADAL" clId="{6B6DDC4E-7203-3C4F-8829-9ECD9664ED6C}" dt="2023-07-28T08:45:25.790" v="7921"/>
          <ac:spMkLst>
            <pc:docMk/>
            <pc:sldMk cId="857039806" sldId="261"/>
            <ac:spMk id="22" creationId="{D1C0F7AD-4AC9-1035-326D-585650F86A0F}"/>
          </ac:spMkLst>
        </pc:spChg>
        <pc:spChg chg="add mod">
          <ac:chgData name="KIMOTO Shouta" userId="78e0d1c8-89f6-40b8-8c99-c8eda541ca05" providerId="ADAL" clId="{6B6DDC4E-7203-3C4F-8829-9ECD9664ED6C}" dt="2023-07-28T08:45:40.161" v="7924"/>
          <ac:spMkLst>
            <pc:docMk/>
            <pc:sldMk cId="857039806" sldId="261"/>
            <ac:spMk id="23" creationId="{ED113150-3C92-85A5-EC6A-D7868E003548}"/>
          </ac:spMkLst>
        </pc:spChg>
        <pc:graphicFrameChg chg="add del mod">
          <ac:chgData name="KIMOTO Shouta" userId="78e0d1c8-89f6-40b8-8c99-c8eda541ca05" providerId="ADAL" clId="{6B6DDC4E-7203-3C4F-8829-9ECD9664ED6C}" dt="2023-07-28T08:33:50.574" v="7333" actId="478"/>
          <ac:graphicFrameMkLst>
            <pc:docMk/>
            <pc:sldMk cId="857039806" sldId="261"/>
            <ac:graphicFrameMk id="17" creationId="{E8D75D7D-582E-189E-FB7D-710766B05EB3}"/>
          </ac:graphicFrameMkLst>
        </pc:graphicFrameChg>
        <pc:cxnChg chg="add mod">
          <ac:chgData name="KIMOTO Shouta" userId="78e0d1c8-89f6-40b8-8c99-c8eda541ca05" providerId="ADAL" clId="{6B6DDC4E-7203-3C4F-8829-9ECD9664ED6C}" dt="2023-07-28T08:35:19.813" v="7432" actId="1076"/>
          <ac:cxnSpMkLst>
            <pc:docMk/>
            <pc:sldMk cId="857039806" sldId="261"/>
            <ac:cxnSpMk id="16" creationId="{3C6C36EA-69E4-C68D-3ADA-12A7A5C44AAF}"/>
          </ac:cxnSpMkLst>
        </pc:cxnChg>
        <pc:cxnChg chg="add del mod">
          <ac:chgData name="KIMOTO Shouta" userId="78e0d1c8-89f6-40b8-8c99-c8eda541ca05" providerId="ADAL" clId="{6B6DDC4E-7203-3C4F-8829-9ECD9664ED6C}" dt="2023-07-28T08:33:53.508" v="7334" actId="478"/>
          <ac:cxnSpMkLst>
            <pc:docMk/>
            <pc:sldMk cId="857039806" sldId="261"/>
            <ac:cxnSpMk id="18" creationId="{E54A728A-B88A-03CD-EACE-19DD31BF1095}"/>
          </ac:cxnSpMkLst>
        </pc:cxnChg>
      </pc:sldChg>
      <pc:sldChg chg="addSp delSp modSp mod">
        <pc:chgData name="KIMOTO Shouta" userId="78e0d1c8-89f6-40b8-8c99-c8eda541ca05" providerId="ADAL" clId="{6B6DDC4E-7203-3C4F-8829-9ECD9664ED6C}" dt="2023-07-31T04:29:14.505" v="11325" actId="207"/>
        <pc:sldMkLst>
          <pc:docMk/>
          <pc:sldMk cId="3355392008" sldId="262"/>
        </pc:sldMkLst>
        <pc:spChg chg="mod">
          <ac:chgData name="KIMOTO Shouta" userId="78e0d1c8-89f6-40b8-8c99-c8eda541ca05" providerId="ADAL" clId="{6B6DDC4E-7203-3C4F-8829-9ECD9664ED6C}" dt="2023-07-26T04:10:40.610" v="55"/>
          <ac:spMkLst>
            <pc:docMk/>
            <pc:sldMk cId="3355392008" sldId="262"/>
            <ac:spMk id="2" creationId="{292BB392-D56E-C28C-5A25-F562C0B9C38B}"/>
          </ac:spMkLst>
        </pc:spChg>
        <pc:spChg chg="mod">
          <ac:chgData name="KIMOTO Shouta" userId="78e0d1c8-89f6-40b8-8c99-c8eda541ca05" providerId="ADAL" clId="{6B6DDC4E-7203-3C4F-8829-9ECD9664ED6C}" dt="2023-07-31T04:28:18.768" v="11295" actId="20577"/>
          <ac:spMkLst>
            <pc:docMk/>
            <pc:sldMk cId="3355392008" sldId="262"/>
            <ac:spMk id="3" creationId="{0C542B33-E6E7-D48F-8E41-6558C3A9A129}"/>
          </ac:spMkLst>
        </pc:spChg>
        <pc:spChg chg="add mod">
          <ac:chgData name="KIMOTO Shouta" userId="78e0d1c8-89f6-40b8-8c99-c8eda541ca05" providerId="ADAL" clId="{6B6DDC4E-7203-3C4F-8829-9ECD9664ED6C}" dt="2023-07-28T08:38:42.943" v="7615" actId="14100"/>
          <ac:spMkLst>
            <pc:docMk/>
            <pc:sldMk cId="3355392008" sldId="262"/>
            <ac:spMk id="4" creationId="{C4EC2750-051B-FD36-D1B1-09A370F1CCF2}"/>
          </ac:spMkLst>
        </pc:spChg>
        <pc:spChg chg="add mod">
          <ac:chgData name="KIMOTO Shouta" userId="78e0d1c8-89f6-40b8-8c99-c8eda541ca05" providerId="ADAL" clId="{6B6DDC4E-7203-3C4F-8829-9ECD9664ED6C}" dt="2023-07-31T04:29:14.505" v="11325" actId="207"/>
          <ac:spMkLst>
            <pc:docMk/>
            <pc:sldMk cId="3355392008" sldId="262"/>
            <ac:spMk id="5" creationId="{61054E50-850C-D219-2563-1D14A9BE32C7}"/>
          </ac:spMkLst>
        </pc:spChg>
        <pc:spChg chg="add mod">
          <ac:chgData name="KIMOTO Shouta" userId="78e0d1c8-89f6-40b8-8c99-c8eda541ca05" providerId="ADAL" clId="{6B6DDC4E-7203-3C4F-8829-9ECD9664ED6C}" dt="2023-07-31T04:28:48.472" v="11324" actId="1076"/>
          <ac:spMkLst>
            <pc:docMk/>
            <pc:sldMk cId="3355392008" sldId="262"/>
            <ac:spMk id="6" creationId="{919A383E-47D3-25D9-2C54-D191E98F9958}"/>
          </ac:spMkLst>
        </pc:spChg>
        <pc:spChg chg="add mod">
          <ac:chgData name="KIMOTO Shouta" userId="78e0d1c8-89f6-40b8-8c99-c8eda541ca05" providerId="ADAL" clId="{6B6DDC4E-7203-3C4F-8829-9ECD9664ED6C}" dt="2023-07-28T08:38:31.125" v="7612" actId="1076"/>
          <ac:spMkLst>
            <pc:docMk/>
            <pc:sldMk cId="3355392008" sldId="262"/>
            <ac:spMk id="7" creationId="{86AF1DAD-78A4-50FD-480B-0D9080D51F47}"/>
          </ac:spMkLst>
        </pc:spChg>
        <pc:spChg chg="add mod">
          <ac:chgData name="KIMOTO Shouta" userId="78e0d1c8-89f6-40b8-8c99-c8eda541ca05" providerId="ADAL" clId="{6B6DDC4E-7203-3C4F-8829-9ECD9664ED6C}" dt="2023-07-26T04:10:57.164" v="57"/>
          <ac:spMkLst>
            <pc:docMk/>
            <pc:sldMk cId="3355392008" sldId="262"/>
            <ac:spMk id="8" creationId="{1709440C-F5DB-FDFB-FD89-62704B838D30}"/>
          </ac:spMkLst>
        </pc:spChg>
        <pc:spChg chg="add mod">
          <ac:chgData name="KIMOTO Shouta" userId="78e0d1c8-89f6-40b8-8c99-c8eda541ca05" providerId="ADAL" clId="{6B6DDC4E-7203-3C4F-8829-9ECD9664ED6C}" dt="2023-07-28T08:38:52.559" v="7617" actId="14100"/>
          <ac:spMkLst>
            <pc:docMk/>
            <pc:sldMk cId="3355392008" sldId="262"/>
            <ac:spMk id="11" creationId="{29CB2086-F028-339D-7DCB-6D842BDF9F6F}"/>
          </ac:spMkLst>
        </pc:spChg>
        <pc:spChg chg="add mod">
          <ac:chgData name="KIMOTO Shouta" userId="78e0d1c8-89f6-40b8-8c99-c8eda541ca05" providerId="ADAL" clId="{6B6DDC4E-7203-3C4F-8829-9ECD9664ED6C}" dt="2023-07-31T04:28:29.403" v="11310" actId="20577"/>
          <ac:spMkLst>
            <pc:docMk/>
            <pc:sldMk cId="3355392008" sldId="262"/>
            <ac:spMk id="12" creationId="{1D8FF49D-B233-2F99-EA70-BF8A4C2D8BBA}"/>
          </ac:spMkLst>
        </pc:spChg>
        <pc:spChg chg="add del mod">
          <ac:chgData name="KIMOTO Shouta" userId="78e0d1c8-89f6-40b8-8c99-c8eda541ca05" providerId="ADAL" clId="{6B6DDC4E-7203-3C4F-8829-9ECD9664ED6C}" dt="2023-07-28T08:45:25.790" v="7921"/>
          <ac:spMkLst>
            <pc:docMk/>
            <pc:sldMk cId="3355392008" sldId="262"/>
            <ac:spMk id="13" creationId="{35A0490B-9434-763F-3338-C78D4F0C8558}"/>
          </ac:spMkLst>
        </pc:spChg>
        <pc:spChg chg="add mod">
          <ac:chgData name="KIMOTO Shouta" userId="78e0d1c8-89f6-40b8-8c99-c8eda541ca05" providerId="ADAL" clId="{6B6DDC4E-7203-3C4F-8829-9ECD9664ED6C}" dt="2023-07-28T08:45:40.161" v="7924"/>
          <ac:spMkLst>
            <pc:docMk/>
            <pc:sldMk cId="3355392008" sldId="262"/>
            <ac:spMk id="17" creationId="{3C574E3C-D2BE-CC01-0F84-F5857A804693}"/>
          </ac:spMkLst>
        </pc:spChg>
        <pc:cxnChg chg="add mod">
          <ac:chgData name="KIMOTO Shouta" userId="78e0d1c8-89f6-40b8-8c99-c8eda541ca05" providerId="ADAL" clId="{6B6DDC4E-7203-3C4F-8829-9ECD9664ED6C}" dt="2023-07-28T08:38:55.058" v="7618" actId="1076"/>
          <ac:cxnSpMkLst>
            <pc:docMk/>
            <pc:sldMk cId="3355392008" sldId="262"/>
            <ac:cxnSpMk id="9" creationId="{4DA990D5-507F-F2AA-7755-5693840DA84F}"/>
          </ac:cxnSpMkLst>
        </pc:cxnChg>
        <pc:cxnChg chg="add mod">
          <ac:chgData name="KIMOTO Shouta" userId="78e0d1c8-89f6-40b8-8c99-c8eda541ca05" providerId="ADAL" clId="{6B6DDC4E-7203-3C4F-8829-9ECD9664ED6C}" dt="2023-07-28T08:38:59.643" v="7619" actId="14100"/>
          <ac:cxnSpMkLst>
            <pc:docMk/>
            <pc:sldMk cId="3355392008" sldId="262"/>
            <ac:cxnSpMk id="10" creationId="{DB03C271-CA68-DE02-324A-9F343D053577}"/>
          </ac:cxnSpMkLst>
        </pc:cxnChg>
      </pc:sldChg>
      <pc:sldChg chg="addSp delSp modSp mod modNotesTx">
        <pc:chgData name="KIMOTO Shouta" userId="78e0d1c8-89f6-40b8-8c99-c8eda541ca05" providerId="ADAL" clId="{6B6DDC4E-7203-3C4F-8829-9ECD9664ED6C}" dt="2023-07-31T07:38:51.755" v="11959" actId="20577"/>
        <pc:sldMkLst>
          <pc:docMk/>
          <pc:sldMk cId="1293210506" sldId="263"/>
        </pc:sldMkLst>
        <pc:spChg chg="mod">
          <ac:chgData name="KIMOTO Shouta" userId="78e0d1c8-89f6-40b8-8c99-c8eda541ca05" providerId="ADAL" clId="{6B6DDC4E-7203-3C4F-8829-9ECD9664ED6C}" dt="2023-07-28T08:46:10.417" v="7948" actId="20577"/>
          <ac:spMkLst>
            <pc:docMk/>
            <pc:sldMk cId="1293210506" sldId="263"/>
            <ac:spMk id="2" creationId="{72853F96-CB4B-FB91-CE2F-13582A6023DD}"/>
          </ac:spMkLst>
        </pc:spChg>
        <pc:spChg chg="mod">
          <ac:chgData name="KIMOTO Shouta" userId="78e0d1c8-89f6-40b8-8c99-c8eda541ca05" providerId="ADAL" clId="{6B6DDC4E-7203-3C4F-8829-9ECD9664ED6C}" dt="2023-07-28T08:55:23.012" v="8195" actId="20577"/>
          <ac:spMkLst>
            <pc:docMk/>
            <pc:sldMk cId="1293210506" sldId="263"/>
            <ac:spMk id="3" creationId="{5BADD6E3-85AF-AA97-F2E1-CD580BE2E6AF}"/>
          </ac:spMkLst>
        </pc:spChg>
        <pc:spChg chg="add del mod">
          <ac:chgData name="KIMOTO Shouta" userId="78e0d1c8-89f6-40b8-8c99-c8eda541ca05" providerId="ADAL" clId="{6B6DDC4E-7203-3C4F-8829-9ECD9664ED6C}" dt="2023-07-26T05:13:54.365" v="878" actId="21"/>
          <ac:spMkLst>
            <pc:docMk/>
            <pc:sldMk cId="1293210506" sldId="263"/>
            <ac:spMk id="4" creationId="{7114CFE0-CB00-9440-391F-432298375725}"/>
          </ac:spMkLst>
        </pc:spChg>
        <pc:spChg chg="add del mod">
          <ac:chgData name="KIMOTO Shouta" userId="78e0d1c8-89f6-40b8-8c99-c8eda541ca05" providerId="ADAL" clId="{6B6DDC4E-7203-3C4F-8829-9ECD9664ED6C}" dt="2023-07-28T08:45:25.790" v="7921"/>
          <ac:spMkLst>
            <pc:docMk/>
            <pc:sldMk cId="1293210506" sldId="263"/>
            <ac:spMk id="4" creationId="{DCF27E5C-FD05-EB06-96B9-DC49C3993533}"/>
          </ac:spMkLst>
        </pc:spChg>
        <pc:spChg chg="add del mod">
          <ac:chgData name="KIMOTO Shouta" userId="78e0d1c8-89f6-40b8-8c99-c8eda541ca05" providerId="ADAL" clId="{6B6DDC4E-7203-3C4F-8829-9ECD9664ED6C}" dt="2023-07-26T05:13:54.365" v="878" actId="21"/>
          <ac:spMkLst>
            <pc:docMk/>
            <pc:sldMk cId="1293210506" sldId="263"/>
            <ac:spMk id="5" creationId="{81897DB0-A2FA-E0F2-0916-A2437F6AA8CD}"/>
          </ac:spMkLst>
        </pc:spChg>
        <pc:spChg chg="add mod">
          <ac:chgData name="KIMOTO Shouta" userId="78e0d1c8-89f6-40b8-8c99-c8eda541ca05" providerId="ADAL" clId="{6B6DDC4E-7203-3C4F-8829-9ECD9664ED6C}" dt="2023-07-28T08:45:40.161" v="7924"/>
          <ac:spMkLst>
            <pc:docMk/>
            <pc:sldMk cId="1293210506" sldId="263"/>
            <ac:spMk id="5" creationId="{A4E7DE07-9872-8D17-B8FB-32A76E57E82D}"/>
          </ac:spMkLst>
        </pc:spChg>
        <pc:spChg chg="add mod">
          <ac:chgData name="KIMOTO Shouta" userId="78e0d1c8-89f6-40b8-8c99-c8eda541ca05" providerId="ADAL" clId="{6B6DDC4E-7203-3C4F-8829-9ECD9664ED6C}" dt="2023-07-28T08:59:25.863" v="8242" actId="1076"/>
          <ac:spMkLst>
            <pc:docMk/>
            <pc:sldMk cId="1293210506" sldId="263"/>
            <ac:spMk id="6" creationId="{3A9D16F1-8F49-8BBD-466D-8946556F7C6C}"/>
          </ac:spMkLst>
        </pc:spChg>
        <pc:spChg chg="add del mod">
          <ac:chgData name="KIMOTO Shouta" userId="78e0d1c8-89f6-40b8-8c99-c8eda541ca05" providerId="ADAL" clId="{6B6DDC4E-7203-3C4F-8829-9ECD9664ED6C}" dt="2023-07-26T05:13:54.365" v="878" actId="21"/>
          <ac:spMkLst>
            <pc:docMk/>
            <pc:sldMk cId="1293210506" sldId="263"/>
            <ac:spMk id="6" creationId="{893B178B-773C-93CE-CD7C-59CEA2269655}"/>
          </ac:spMkLst>
        </pc:spChg>
        <pc:spChg chg="add mod">
          <ac:chgData name="KIMOTO Shouta" userId="78e0d1c8-89f6-40b8-8c99-c8eda541ca05" providerId="ADAL" clId="{6B6DDC4E-7203-3C4F-8829-9ECD9664ED6C}" dt="2023-07-28T08:58:38.967" v="8236" actId="1076"/>
          <ac:spMkLst>
            <pc:docMk/>
            <pc:sldMk cId="1293210506" sldId="263"/>
            <ac:spMk id="7" creationId="{04F4BB6C-A2C4-8B88-3F7A-A4F36E3D1EBF}"/>
          </ac:spMkLst>
        </pc:spChg>
        <pc:spChg chg="add del mod">
          <ac:chgData name="KIMOTO Shouta" userId="78e0d1c8-89f6-40b8-8c99-c8eda541ca05" providerId="ADAL" clId="{6B6DDC4E-7203-3C4F-8829-9ECD9664ED6C}" dt="2023-07-26T05:13:54.365" v="878" actId="21"/>
          <ac:spMkLst>
            <pc:docMk/>
            <pc:sldMk cId="1293210506" sldId="263"/>
            <ac:spMk id="7" creationId="{2321D3BB-D641-B5D5-450D-26E0EFFF0B65}"/>
          </ac:spMkLst>
        </pc:spChg>
        <pc:spChg chg="add del mod">
          <ac:chgData name="KIMOTO Shouta" userId="78e0d1c8-89f6-40b8-8c99-c8eda541ca05" providerId="ADAL" clId="{6B6DDC4E-7203-3C4F-8829-9ECD9664ED6C}" dt="2023-07-26T05:13:54.365" v="878" actId="21"/>
          <ac:spMkLst>
            <pc:docMk/>
            <pc:sldMk cId="1293210506" sldId="263"/>
            <ac:spMk id="8" creationId="{FB473BAB-B097-5E05-EA58-CE1D1DC07E75}"/>
          </ac:spMkLst>
        </pc:spChg>
        <pc:spChg chg="add mod">
          <ac:chgData name="KIMOTO Shouta" userId="78e0d1c8-89f6-40b8-8c99-c8eda541ca05" providerId="ADAL" clId="{6B6DDC4E-7203-3C4F-8829-9ECD9664ED6C}" dt="2023-07-28T08:59:23.105" v="8241" actId="14100"/>
          <ac:spMkLst>
            <pc:docMk/>
            <pc:sldMk cId="1293210506" sldId="263"/>
            <ac:spMk id="11" creationId="{C4FA2B9D-90EE-9FBC-9DBC-2D0621FA29C1}"/>
          </ac:spMkLst>
        </pc:spChg>
        <pc:spChg chg="add mod">
          <ac:chgData name="KIMOTO Shouta" userId="78e0d1c8-89f6-40b8-8c99-c8eda541ca05" providerId="ADAL" clId="{6B6DDC4E-7203-3C4F-8829-9ECD9664ED6C}" dt="2023-07-28T08:58:30.763" v="8234" actId="1076"/>
          <ac:spMkLst>
            <pc:docMk/>
            <pc:sldMk cId="1293210506" sldId="263"/>
            <ac:spMk id="12" creationId="{2B625231-7479-9DD3-969E-860A76D725AF}"/>
          </ac:spMkLst>
        </pc:spChg>
        <pc:spChg chg="add mod">
          <ac:chgData name="KIMOTO Shouta" userId="78e0d1c8-89f6-40b8-8c99-c8eda541ca05" providerId="ADAL" clId="{6B6DDC4E-7203-3C4F-8829-9ECD9664ED6C}" dt="2023-07-28T08:58:26.313" v="8232" actId="1076"/>
          <ac:spMkLst>
            <pc:docMk/>
            <pc:sldMk cId="1293210506" sldId="263"/>
            <ac:spMk id="13" creationId="{0A660E84-CE91-B8A3-FA5D-C8265C4A8A2F}"/>
          </ac:spMkLst>
        </pc:spChg>
        <pc:spChg chg="add mod">
          <ac:chgData name="KIMOTO Shouta" userId="78e0d1c8-89f6-40b8-8c99-c8eda541ca05" providerId="ADAL" clId="{6B6DDC4E-7203-3C4F-8829-9ECD9664ED6C}" dt="2023-07-28T08:59:17.729" v="8240" actId="1076"/>
          <ac:spMkLst>
            <pc:docMk/>
            <pc:sldMk cId="1293210506" sldId="263"/>
            <ac:spMk id="14" creationId="{04036048-2F53-0823-8993-48A2CA28EBC1}"/>
          </ac:spMkLst>
        </pc:spChg>
        <pc:spChg chg="add mod">
          <ac:chgData name="KIMOTO Shouta" userId="78e0d1c8-89f6-40b8-8c99-c8eda541ca05" providerId="ADAL" clId="{6B6DDC4E-7203-3C4F-8829-9ECD9664ED6C}" dt="2023-07-28T08:58:45.393" v="8238" actId="1076"/>
          <ac:spMkLst>
            <pc:docMk/>
            <pc:sldMk cId="1293210506" sldId="263"/>
            <ac:spMk id="15" creationId="{71407097-2D95-6F45-C81C-68DE86D714FF}"/>
          </ac:spMkLst>
        </pc:spChg>
        <pc:spChg chg="add del mod">
          <ac:chgData name="KIMOTO Shouta" userId="78e0d1c8-89f6-40b8-8c99-c8eda541ca05" providerId="ADAL" clId="{6B6DDC4E-7203-3C4F-8829-9ECD9664ED6C}" dt="2023-07-28T08:56:22.581" v="8199" actId="478"/>
          <ac:spMkLst>
            <pc:docMk/>
            <pc:sldMk cId="1293210506" sldId="263"/>
            <ac:spMk id="16" creationId="{A3AAF67D-DED4-A7B2-373C-8DAEC713206C}"/>
          </ac:spMkLst>
        </pc:spChg>
        <pc:spChg chg="add mod">
          <ac:chgData name="KIMOTO Shouta" userId="78e0d1c8-89f6-40b8-8c99-c8eda541ca05" providerId="ADAL" clId="{6B6DDC4E-7203-3C4F-8829-9ECD9664ED6C}" dt="2023-07-28T08:55:11.632" v="8182" actId="1076"/>
          <ac:spMkLst>
            <pc:docMk/>
            <pc:sldMk cId="1293210506" sldId="263"/>
            <ac:spMk id="19" creationId="{B97979A9-BDFB-BED3-D3D0-4AD5D340B571}"/>
          </ac:spMkLst>
        </pc:spChg>
        <pc:spChg chg="add mod">
          <ac:chgData name="KIMOTO Shouta" userId="78e0d1c8-89f6-40b8-8c99-c8eda541ca05" providerId="ADAL" clId="{6B6DDC4E-7203-3C4F-8829-9ECD9664ED6C}" dt="2023-07-28T08:59:12.018" v="8239" actId="1076"/>
          <ac:spMkLst>
            <pc:docMk/>
            <pc:sldMk cId="1293210506" sldId="263"/>
            <ac:spMk id="20" creationId="{81FCF625-512A-2FE6-FB5D-B960C870D3E7}"/>
          </ac:spMkLst>
        </pc:spChg>
        <pc:cxnChg chg="add del mod">
          <ac:chgData name="KIMOTO Shouta" userId="78e0d1c8-89f6-40b8-8c99-c8eda541ca05" providerId="ADAL" clId="{6B6DDC4E-7203-3C4F-8829-9ECD9664ED6C}" dt="2023-07-26T05:13:54.365" v="878" actId="21"/>
          <ac:cxnSpMkLst>
            <pc:docMk/>
            <pc:sldMk cId="1293210506" sldId="263"/>
            <ac:cxnSpMk id="9" creationId="{7558F0D3-3D5D-C6CF-66A7-37E4259515DA}"/>
          </ac:cxnSpMkLst>
        </pc:cxnChg>
        <pc:cxnChg chg="add del mod">
          <ac:chgData name="KIMOTO Shouta" userId="78e0d1c8-89f6-40b8-8c99-c8eda541ca05" providerId="ADAL" clId="{6B6DDC4E-7203-3C4F-8829-9ECD9664ED6C}" dt="2023-07-26T05:13:54.365" v="878" actId="21"/>
          <ac:cxnSpMkLst>
            <pc:docMk/>
            <pc:sldMk cId="1293210506" sldId="263"/>
            <ac:cxnSpMk id="10" creationId="{B621D08C-4624-2826-B9EF-DC377818430B}"/>
          </ac:cxnSpMkLst>
        </pc:cxnChg>
        <pc:cxnChg chg="add del mod">
          <ac:chgData name="KIMOTO Shouta" userId="78e0d1c8-89f6-40b8-8c99-c8eda541ca05" providerId="ADAL" clId="{6B6DDC4E-7203-3C4F-8829-9ECD9664ED6C}" dt="2023-07-28T08:56:25.651" v="8200" actId="478"/>
          <ac:cxnSpMkLst>
            <pc:docMk/>
            <pc:sldMk cId="1293210506" sldId="263"/>
            <ac:cxnSpMk id="17" creationId="{DA7B3E95-91A5-52AF-71A5-7272A01E1468}"/>
          </ac:cxnSpMkLst>
        </pc:cxnChg>
        <pc:cxnChg chg="add del mod">
          <ac:chgData name="KIMOTO Shouta" userId="78e0d1c8-89f6-40b8-8c99-c8eda541ca05" providerId="ADAL" clId="{6B6DDC4E-7203-3C4F-8829-9ECD9664ED6C}" dt="2023-07-28T08:56:34.058" v="8203" actId="478"/>
          <ac:cxnSpMkLst>
            <pc:docMk/>
            <pc:sldMk cId="1293210506" sldId="263"/>
            <ac:cxnSpMk id="18" creationId="{C38E57A9-3446-A047-C3E5-21F7657099E7}"/>
          </ac:cxnSpMkLst>
        </pc:cxnChg>
      </pc:sldChg>
      <pc:sldChg chg="addSp delSp modSp mod ord modNotesTx">
        <pc:chgData name="KIMOTO Shouta" userId="78e0d1c8-89f6-40b8-8c99-c8eda541ca05" providerId="ADAL" clId="{6B6DDC4E-7203-3C4F-8829-9ECD9664ED6C}" dt="2023-08-03T03:34:03.793" v="14313" actId="20577"/>
        <pc:sldMkLst>
          <pc:docMk/>
          <pc:sldMk cId="1912016124" sldId="264"/>
        </pc:sldMkLst>
        <pc:spChg chg="mod">
          <ac:chgData name="KIMOTO Shouta" userId="78e0d1c8-89f6-40b8-8c99-c8eda541ca05" providerId="ADAL" clId="{6B6DDC4E-7203-3C4F-8829-9ECD9664ED6C}" dt="2023-07-28T08:42:02.304" v="7722" actId="20577"/>
          <ac:spMkLst>
            <pc:docMk/>
            <pc:sldMk cId="1912016124" sldId="264"/>
            <ac:spMk id="2" creationId="{7CD82E18-CFCC-0C05-BAF0-2FC671B81C75}"/>
          </ac:spMkLst>
        </pc:spChg>
        <pc:spChg chg="mod">
          <ac:chgData name="KIMOTO Shouta" userId="78e0d1c8-89f6-40b8-8c99-c8eda541ca05" providerId="ADAL" clId="{6B6DDC4E-7203-3C4F-8829-9ECD9664ED6C}" dt="2023-07-31T04:29:37.123" v="11327" actId="20577"/>
          <ac:spMkLst>
            <pc:docMk/>
            <pc:sldMk cId="1912016124" sldId="264"/>
            <ac:spMk id="3" creationId="{263384D3-E756-CC63-4817-0B4713D8D1A2}"/>
          </ac:spMkLst>
        </pc:spChg>
        <pc:spChg chg="add mod">
          <ac:chgData name="KIMOTO Shouta" userId="78e0d1c8-89f6-40b8-8c99-c8eda541ca05" providerId="ADAL" clId="{6B6DDC4E-7203-3C4F-8829-9ECD9664ED6C}" dt="2023-07-28T08:45:31.542" v="7922" actId="1076"/>
          <ac:spMkLst>
            <pc:docMk/>
            <pc:sldMk cId="1912016124" sldId="264"/>
            <ac:spMk id="4" creationId="{24E59B78-BF2B-86FF-B383-DB22A3B0AD45}"/>
          </ac:spMkLst>
        </pc:spChg>
        <pc:spChg chg="add mod">
          <ac:chgData name="KIMOTO Shouta" userId="78e0d1c8-89f6-40b8-8c99-c8eda541ca05" providerId="ADAL" clId="{6B6DDC4E-7203-3C4F-8829-9ECD9664ED6C}" dt="2023-07-31T04:29:43.947" v="11330" actId="20577"/>
          <ac:spMkLst>
            <pc:docMk/>
            <pc:sldMk cId="1912016124" sldId="264"/>
            <ac:spMk id="5" creationId="{F55CDE2E-AAD7-B06A-440F-362D1A9996DD}"/>
          </ac:spMkLst>
        </pc:spChg>
        <pc:spChg chg="add mod">
          <ac:chgData name="KIMOTO Shouta" userId="78e0d1c8-89f6-40b8-8c99-c8eda541ca05" providerId="ADAL" clId="{6B6DDC4E-7203-3C4F-8829-9ECD9664ED6C}" dt="2023-07-28T08:45:31.542" v="7922" actId="1076"/>
          <ac:spMkLst>
            <pc:docMk/>
            <pc:sldMk cId="1912016124" sldId="264"/>
            <ac:spMk id="6" creationId="{7B64181F-45F4-B7F6-5FDB-A34114F05DC9}"/>
          </ac:spMkLst>
        </pc:spChg>
        <pc:spChg chg="add mod">
          <ac:chgData name="KIMOTO Shouta" userId="78e0d1c8-89f6-40b8-8c99-c8eda541ca05" providerId="ADAL" clId="{6B6DDC4E-7203-3C4F-8829-9ECD9664ED6C}" dt="2023-07-28T08:45:31.542" v="7922" actId="1076"/>
          <ac:spMkLst>
            <pc:docMk/>
            <pc:sldMk cId="1912016124" sldId="264"/>
            <ac:spMk id="7" creationId="{931CE699-10A0-D116-8B97-7BBB9F5AC51E}"/>
          </ac:spMkLst>
        </pc:spChg>
        <pc:spChg chg="add mod">
          <ac:chgData name="KIMOTO Shouta" userId="78e0d1c8-89f6-40b8-8c99-c8eda541ca05" providerId="ADAL" clId="{6B6DDC4E-7203-3C4F-8829-9ECD9664ED6C}" dt="2023-07-31T04:29:48.073" v="11333" actId="20577"/>
          <ac:spMkLst>
            <pc:docMk/>
            <pc:sldMk cId="1912016124" sldId="264"/>
            <ac:spMk id="8" creationId="{C7C4E590-8378-8334-D9BF-2B2F8A38CDF2}"/>
          </ac:spMkLst>
        </pc:spChg>
        <pc:spChg chg="add mod">
          <ac:chgData name="KIMOTO Shouta" userId="78e0d1c8-89f6-40b8-8c99-c8eda541ca05" providerId="ADAL" clId="{6B6DDC4E-7203-3C4F-8829-9ECD9664ED6C}" dt="2023-07-28T08:45:31.542" v="7922" actId="1076"/>
          <ac:spMkLst>
            <pc:docMk/>
            <pc:sldMk cId="1912016124" sldId="264"/>
            <ac:spMk id="9" creationId="{D2A7AE5A-042B-B35D-5DF2-F63E73D9FD4E}"/>
          </ac:spMkLst>
        </pc:spChg>
        <pc:spChg chg="add mod">
          <ac:chgData name="KIMOTO Shouta" userId="78e0d1c8-89f6-40b8-8c99-c8eda541ca05" providerId="ADAL" clId="{6B6DDC4E-7203-3C4F-8829-9ECD9664ED6C}" dt="2023-07-28T08:45:31.542" v="7922" actId="1076"/>
          <ac:spMkLst>
            <pc:docMk/>
            <pc:sldMk cId="1912016124" sldId="264"/>
            <ac:spMk id="10" creationId="{1F3B0C03-6113-1097-506C-3587DC68F4D3}"/>
          </ac:spMkLst>
        </pc:spChg>
        <pc:spChg chg="add mod">
          <ac:chgData name="KIMOTO Shouta" userId="78e0d1c8-89f6-40b8-8c99-c8eda541ca05" providerId="ADAL" clId="{6B6DDC4E-7203-3C4F-8829-9ECD9664ED6C}" dt="2023-07-28T08:45:31.542" v="7922" actId="1076"/>
          <ac:spMkLst>
            <pc:docMk/>
            <pc:sldMk cId="1912016124" sldId="264"/>
            <ac:spMk id="11" creationId="{5A29881A-C240-3A37-A543-AFB970422134}"/>
          </ac:spMkLst>
        </pc:spChg>
        <pc:spChg chg="add mod">
          <ac:chgData name="KIMOTO Shouta" userId="78e0d1c8-89f6-40b8-8c99-c8eda541ca05" providerId="ADAL" clId="{6B6DDC4E-7203-3C4F-8829-9ECD9664ED6C}" dt="2023-07-28T08:45:35.005" v="7923" actId="1076"/>
          <ac:spMkLst>
            <pc:docMk/>
            <pc:sldMk cId="1912016124" sldId="264"/>
            <ac:spMk id="13" creationId="{9AFBDCAF-B2CD-1EAD-05C8-5ACC2922DCD2}"/>
          </ac:spMkLst>
        </pc:spChg>
        <pc:spChg chg="add mod">
          <ac:chgData name="KIMOTO Shouta" userId="78e0d1c8-89f6-40b8-8c99-c8eda541ca05" providerId="ADAL" clId="{6B6DDC4E-7203-3C4F-8829-9ECD9664ED6C}" dt="2023-07-28T08:45:31.542" v="7922" actId="1076"/>
          <ac:spMkLst>
            <pc:docMk/>
            <pc:sldMk cId="1912016124" sldId="264"/>
            <ac:spMk id="14" creationId="{5F0F008B-9639-F9DA-4A85-EC3A72A784E7}"/>
          </ac:spMkLst>
        </pc:spChg>
        <pc:spChg chg="add mod">
          <ac:chgData name="KIMOTO Shouta" userId="78e0d1c8-89f6-40b8-8c99-c8eda541ca05" providerId="ADAL" clId="{6B6DDC4E-7203-3C4F-8829-9ECD9664ED6C}" dt="2023-07-28T08:45:31.542" v="7922" actId="1076"/>
          <ac:spMkLst>
            <pc:docMk/>
            <pc:sldMk cId="1912016124" sldId="264"/>
            <ac:spMk id="15" creationId="{A8DF3BC5-B447-CEBD-84E0-89CCCF4EA55F}"/>
          </ac:spMkLst>
        </pc:spChg>
        <pc:spChg chg="add mod">
          <ac:chgData name="KIMOTO Shouta" userId="78e0d1c8-89f6-40b8-8c99-c8eda541ca05" providerId="ADAL" clId="{6B6DDC4E-7203-3C4F-8829-9ECD9664ED6C}" dt="2023-07-28T08:45:31.542" v="7922" actId="1076"/>
          <ac:spMkLst>
            <pc:docMk/>
            <pc:sldMk cId="1912016124" sldId="264"/>
            <ac:spMk id="17" creationId="{64C6E427-226A-4944-5188-9B02F682DC14}"/>
          </ac:spMkLst>
        </pc:spChg>
        <pc:spChg chg="add mod">
          <ac:chgData name="KIMOTO Shouta" userId="78e0d1c8-89f6-40b8-8c99-c8eda541ca05" providerId="ADAL" clId="{6B6DDC4E-7203-3C4F-8829-9ECD9664ED6C}" dt="2023-07-28T08:45:31.542" v="7922" actId="1076"/>
          <ac:spMkLst>
            <pc:docMk/>
            <pc:sldMk cId="1912016124" sldId="264"/>
            <ac:spMk id="18" creationId="{AAE4BECB-5DB2-0791-0304-0A3899FD4FCA}"/>
          </ac:spMkLst>
        </pc:spChg>
        <pc:spChg chg="add del mod">
          <ac:chgData name="KIMOTO Shouta" userId="78e0d1c8-89f6-40b8-8c99-c8eda541ca05" providerId="ADAL" clId="{6B6DDC4E-7203-3C4F-8829-9ECD9664ED6C}" dt="2023-07-28T08:45:25.790" v="7921"/>
          <ac:spMkLst>
            <pc:docMk/>
            <pc:sldMk cId="1912016124" sldId="264"/>
            <ac:spMk id="21" creationId="{AE57432F-5635-4F29-B0F2-6E906491ECA4}"/>
          </ac:spMkLst>
        </pc:spChg>
        <pc:spChg chg="add mod">
          <ac:chgData name="KIMOTO Shouta" userId="78e0d1c8-89f6-40b8-8c99-c8eda541ca05" providerId="ADAL" clId="{6B6DDC4E-7203-3C4F-8829-9ECD9664ED6C}" dt="2023-07-28T08:45:40.161" v="7924"/>
          <ac:spMkLst>
            <pc:docMk/>
            <pc:sldMk cId="1912016124" sldId="264"/>
            <ac:spMk id="22" creationId="{F9AA3C76-9E67-84D3-E2D1-5803DF25E327}"/>
          </ac:spMkLst>
        </pc:spChg>
        <pc:cxnChg chg="add mod">
          <ac:chgData name="KIMOTO Shouta" userId="78e0d1c8-89f6-40b8-8c99-c8eda541ca05" providerId="ADAL" clId="{6B6DDC4E-7203-3C4F-8829-9ECD9664ED6C}" dt="2023-07-28T08:45:31.542" v="7922" actId="1076"/>
          <ac:cxnSpMkLst>
            <pc:docMk/>
            <pc:sldMk cId="1912016124" sldId="264"/>
            <ac:cxnSpMk id="12" creationId="{FAD70B18-2C91-9AED-F284-51E9793CEA76}"/>
          </ac:cxnSpMkLst>
        </pc:cxnChg>
        <pc:cxnChg chg="add mod">
          <ac:chgData name="KIMOTO Shouta" userId="78e0d1c8-89f6-40b8-8c99-c8eda541ca05" providerId="ADAL" clId="{6B6DDC4E-7203-3C4F-8829-9ECD9664ED6C}" dt="2023-07-28T08:45:31.542" v="7922" actId="1076"/>
          <ac:cxnSpMkLst>
            <pc:docMk/>
            <pc:sldMk cId="1912016124" sldId="264"/>
            <ac:cxnSpMk id="16" creationId="{8F057C9B-4349-EB0D-642E-BF1DE9046951}"/>
          </ac:cxnSpMkLst>
        </pc:cxnChg>
        <pc:cxnChg chg="add mod">
          <ac:chgData name="KIMOTO Shouta" userId="78e0d1c8-89f6-40b8-8c99-c8eda541ca05" providerId="ADAL" clId="{6B6DDC4E-7203-3C4F-8829-9ECD9664ED6C}" dt="2023-07-28T08:45:31.542" v="7922" actId="1076"/>
          <ac:cxnSpMkLst>
            <pc:docMk/>
            <pc:sldMk cId="1912016124" sldId="264"/>
            <ac:cxnSpMk id="19" creationId="{35D845A0-3C17-0032-84B7-038D17FB3D01}"/>
          </ac:cxnSpMkLst>
        </pc:cxnChg>
        <pc:cxnChg chg="add mod">
          <ac:chgData name="KIMOTO Shouta" userId="78e0d1c8-89f6-40b8-8c99-c8eda541ca05" providerId="ADAL" clId="{6B6DDC4E-7203-3C4F-8829-9ECD9664ED6C}" dt="2023-07-28T08:45:31.542" v="7922" actId="1076"/>
          <ac:cxnSpMkLst>
            <pc:docMk/>
            <pc:sldMk cId="1912016124" sldId="264"/>
            <ac:cxnSpMk id="20" creationId="{9357249E-B48D-637C-8E06-FE431784E824}"/>
          </ac:cxnSpMkLst>
        </pc:cxnChg>
      </pc:sldChg>
      <pc:sldChg chg="addSp delSp modSp mod modAnim modNotesTx">
        <pc:chgData name="KIMOTO Shouta" userId="78e0d1c8-89f6-40b8-8c99-c8eda541ca05" providerId="ADAL" clId="{6B6DDC4E-7203-3C4F-8829-9ECD9664ED6C}" dt="2023-08-03T04:01:25.927" v="14866" actId="20577"/>
        <pc:sldMkLst>
          <pc:docMk/>
          <pc:sldMk cId="964306563" sldId="265"/>
        </pc:sldMkLst>
        <pc:spChg chg="mod">
          <ac:chgData name="KIMOTO Shouta" userId="78e0d1c8-89f6-40b8-8c99-c8eda541ca05" providerId="ADAL" clId="{6B6DDC4E-7203-3C4F-8829-9ECD9664ED6C}" dt="2023-07-31T07:41:06.675" v="11967"/>
          <ac:spMkLst>
            <pc:docMk/>
            <pc:sldMk cId="964306563" sldId="265"/>
            <ac:spMk id="3" creationId="{190B932B-1EF2-5EE0-6568-24141FA5E8E6}"/>
          </ac:spMkLst>
        </pc:spChg>
        <pc:spChg chg="add del mod">
          <ac:chgData name="KIMOTO Shouta" userId="78e0d1c8-89f6-40b8-8c99-c8eda541ca05" providerId="ADAL" clId="{6B6DDC4E-7203-3C4F-8829-9ECD9664ED6C}" dt="2023-07-28T08:45:25.790" v="7921"/>
          <ac:spMkLst>
            <pc:docMk/>
            <pc:sldMk cId="964306563" sldId="265"/>
            <ac:spMk id="4" creationId="{0E38894D-D1AC-5872-C41E-858B52BC8D72}"/>
          </ac:spMkLst>
        </pc:spChg>
        <pc:spChg chg="add mod">
          <ac:chgData name="KIMOTO Shouta" userId="78e0d1c8-89f6-40b8-8c99-c8eda541ca05" providerId="ADAL" clId="{6B6DDC4E-7203-3C4F-8829-9ECD9664ED6C}" dt="2023-07-28T08:45:40.161" v="7924"/>
          <ac:spMkLst>
            <pc:docMk/>
            <pc:sldMk cId="964306563" sldId="265"/>
            <ac:spMk id="5" creationId="{A42D2EF9-FA63-9133-1C01-03F21CDBFC13}"/>
          </ac:spMkLst>
        </pc:spChg>
        <pc:spChg chg="add del">
          <ac:chgData name="KIMOTO Shouta" userId="78e0d1c8-89f6-40b8-8c99-c8eda541ca05" providerId="ADAL" clId="{6B6DDC4E-7203-3C4F-8829-9ECD9664ED6C}" dt="2023-07-26T04:14:10.073" v="64" actId="22"/>
          <ac:spMkLst>
            <pc:docMk/>
            <pc:sldMk cId="964306563" sldId="265"/>
            <ac:spMk id="5" creationId="{C4C50561-7A5B-78C9-2E31-C05011EE7C11}"/>
          </ac:spMkLst>
        </pc:spChg>
        <pc:spChg chg="add mod">
          <ac:chgData name="KIMOTO Shouta" userId="78e0d1c8-89f6-40b8-8c99-c8eda541ca05" providerId="ADAL" clId="{6B6DDC4E-7203-3C4F-8829-9ECD9664ED6C}" dt="2023-07-26T06:53:00.639" v="2294" actId="1076"/>
          <ac:spMkLst>
            <pc:docMk/>
            <pc:sldMk cId="964306563" sldId="265"/>
            <ac:spMk id="6" creationId="{13DF9D46-59D5-5CD6-315C-77F32C4E013C}"/>
          </ac:spMkLst>
        </pc:spChg>
        <pc:spChg chg="add mod">
          <ac:chgData name="KIMOTO Shouta" userId="78e0d1c8-89f6-40b8-8c99-c8eda541ca05" providerId="ADAL" clId="{6B6DDC4E-7203-3C4F-8829-9ECD9664ED6C}" dt="2023-07-26T06:52:41.452" v="2291" actId="1076"/>
          <ac:spMkLst>
            <pc:docMk/>
            <pc:sldMk cId="964306563" sldId="265"/>
            <ac:spMk id="7" creationId="{3D16CB7D-C77D-95D9-6393-6DD2FB8725E7}"/>
          </ac:spMkLst>
        </pc:spChg>
        <pc:spChg chg="add mod">
          <ac:chgData name="KIMOTO Shouta" userId="78e0d1c8-89f6-40b8-8c99-c8eda541ca05" providerId="ADAL" clId="{6B6DDC4E-7203-3C4F-8829-9ECD9664ED6C}" dt="2023-07-26T06:52:41.452" v="2291" actId="1076"/>
          <ac:spMkLst>
            <pc:docMk/>
            <pc:sldMk cId="964306563" sldId="265"/>
            <ac:spMk id="8" creationId="{4BB14FE9-8CD8-EF6A-E930-10B48E8E7706}"/>
          </ac:spMkLst>
        </pc:spChg>
        <pc:spChg chg="add mod">
          <ac:chgData name="KIMOTO Shouta" userId="78e0d1c8-89f6-40b8-8c99-c8eda541ca05" providerId="ADAL" clId="{6B6DDC4E-7203-3C4F-8829-9ECD9664ED6C}" dt="2023-07-26T06:52:41.452" v="2291" actId="1076"/>
          <ac:spMkLst>
            <pc:docMk/>
            <pc:sldMk cId="964306563" sldId="265"/>
            <ac:spMk id="9" creationId="{19E8DB7C-2889-702A-0EAB-D9C812711E97}"/>
          </ac:spMkLst>
        </pc:spChg>
        <pc:spChg chg="add mod">
          <ac:chgData name="KIMOTO Shouta" userId="78e0d1c8-89f6-40b8-8c99-c8eda541ca05" providerId="ADAL" clId="{6B6DDC4E-7203-3C4F-8829-9ECD9664ED6C}" dt="2023-07-26T06:52:41.452" v="2291" actId="1076"/>
          <ac:spMkLst>
            <pc:docMk/>
            <pc:sldMk cId="964306563" sldId="265"/>
            <ac:spMk id="10" creationId="{E3F0F0D6-CA9F-C506-539E-0817279C613B}"/>
          </ac:spMkLst>
        </pc:spChg>
        <pc:spChg chg="add mod">
          <ac:chgData name="KIMOTO Shouta" userId="78e0d1c8-89f6-40b8-8c99-c8eda541ca05" providerId="ADAL" clId="{6B6DDC4E-7203-3C4F-8829-9ECD9664ED6C}" dt="2023-07-26T06:52:41.452" v="2291" actId="1076"/>
          <ac:spMkLst>
            <pc:docMk/>
            <pc:sldMk cId="964306563" sldId="265"/>
            <ac:spMk id="11" creationId="{81DD3F32-AC22-A60C-099E-3EBDC8F556B9}"/>
          </ac:spMkLst>
        </pc:spChg>
        <pc:spChg chg="add mod">
          <ac:chgData name="KIMOTO Shouta" userId="78e0d1c8-89f6-40b8-8c99-c8eda541ca05" providerId="ADAL" clId="{6B6DDC4E-7203-3C4F-8829-9ECD9664ED6C}" dt="2023-07-26T06:52:45.775" v="2292" actId="1076"/>
          <ac:spMkLst>
            <pc:docMk/>
            <pc:sldMk cId="964306563" sldId="265"/>
            <ac:spMk id="12" creationId="{23596649-C7BA-47BF-5E8A-F3ACBB7A02C7}"/>
          </ac:spMkLst>
        </pc:spChg>
        <pc:spChg chg="add mod">
          <ac:chgData name="KIMOTO Shouta" userId="78e0d1c8-89f6-40b8-8c99-c8eda541ca05" providerId="ADAL" clId="{6B6DDC4E-7203-3C4F-8829-9ECD9664ED6C}" dt="2023-07-26T06:52:41.452" v="2291" actId="1076"/>
          <ac:spMkLst>
            <pc:docMk/>
            <pc:sldMk cId="964306563" sldId="265"/>
            <ac:spMk id="13" creationId="{BECDA42F-794C-ECB4-3F9A-98DC22373B80}"/>
          </ac:spMkLst>
        </pc:spChg>
        <pc:spChg chg="add mod">
          <ac:chgData name="KIMOTO Shouta" userId="78e0d1c8-89f6-40b8-8c99-c8eda541ca05" providerId="ADAL" clId="{6B6DDC4E-7203-3C4F-8829-9ECD9664ED6C}" dt="2023-07-26T06:52:57.477" v="2293" actId="1076"/>
          <ac:spMkLst>
            <pc:docMk/>
            <pc:sldMk cId="964306563" sldId="265"/>
            <ac:spMk id="14" creationId="{86854EDD-9DF1-27F3-984C-5484572B3033}"/>
          </ac:spMkLst>
        </pc:spChg>
        <pc:spChg chg="add mod">
          <ac:chgData name="KIMOTO Shouta" userId="78e0d1c8-89f6-40b8-8c99-c8eda541ca05" providerId="ADAL" clId="{6B6DDC4E-7203-3C4F-8829-9ECD9664ED6C}" dt="2023-07-26T09:56:12.659" v="6471" actId="1076"/>
          <ac:spMkLst>
            <pc:docMk/>
            <pc:sldMk cId="964306563" sldId="265"/>
            <ac:spMk id="15" creationId="{F3E24D97-3292-A51A-6CF2-6D6E07A1FBE9}"/>
          </ac:spMkLst>
        </pc:spChg>
        <pc:spChg chg="add mod">
          <ac:chgData name="KIMOTO Shouta" userId="78e0d1c8-89f6-40b8-8c99-c8eda541ca05" providerId="ADAL" clId="{6B6DDC4E-7203-3C4F-8829-9ECD9664ED6C}" dt="2023-07-26T06:52:41.452" v="2291" actId="1076"/>
          <ac:spMkLst>
            <pc:docMk/>
            <pc:sldMk cId="964306563" sldId="265"/>
            <ac:spMk id="19" creationId="{6A03C6F7-8662-915A-3C16-31E15CAD91D7}"/>
          </ac:spMkLst>
        </pc:spChg>
        <pc:spChg chg="add mod">
          <ac:chgData name="KIMOTO Shouta" userId="78e0d1c8-89f6-40b8-8c99-c8eda541ca05" providerId="ADAL" clId="{6B6DDC4E-7203-3C4F-8829-9ECD9664ED6C}" dt="2023-07-26T06:53:28.468" v="2299" actId="1076"/>
          <ac:spMkLst>
            <pc:docMk/>
            <pc:sldMk cId="964306563" sldId="265"/>
            <ac:spMk id="20" creationId="{98EA5651-57F7-3E95-6D16-CD66B0D4BD45}"/>
          </ac:spMkLst>
        </pc:spChg>
        <pc:spChg chg="add mod">
          <ac:chgData name="KIMOTO Shouta" userId="78e0d1c8-89f6-40b8-8c99-c8eda541ca05" providerId="ADAL" clId="{6B6DDC4E-7203-3C4F-8829-9ECD9664ED6C}" dt="2023-07-26T06:53:21.616" v="2297" actId="1076"/>
          <ac:spMkLst>
            <pc:docMk/>
            <pc:sldMk cId="964306563" sldId="265"/>
            <ac:spMk id="21" creationId="{3DC64E52-D866-EE8D-1A24-C841485C341C}"/>
          </ac:spMkLst>
        </pc:spChg>
        <pc:spChg chg="add mod">
          <ac:chgData name="KIMOTO Shouta" userId="78e0d1c8-89f6-40b8-8c99-c8eda541ca05" providerId="ADAL" clId="{6B6DDC4E-7203-3C4F-8829-9ECD9664ED6C}" dt="2023-07-26T06:52:41.452" v="2291" actId="1076"/>
          <ac:spMkLst>
            <pc:docMk/>
            <pc:sldMk cId="964306563" sldId="265"/>
            <ac:spMk id="30" creationId="{ED3947FE-41FE-BAE9-D70E-8B56E4EC68B9}"/>
          </ac:spMkLst>
        </pc:spChg>
        <pc:cxnChg chg="add mod">
          <ac:chgData name="KIMOTO Shouta" userId="78e0d1c8-89f6-40b8-8c99-c8eda541ca05" providerId="ADAL" clId="{6B6DDC4E-7203-3C4F-8829-9ECD9664ED6C}" dt="2023-07-26T06:53:08.773" v="2295" actId="14100"/>
          <ac:cxnSpMkLst>
            <pc:docMk/>
            <pc:sldMk cId="964306563" sldId="265"/>
            <ac:cxnSpMk id="16" creationId="{9344DB7C-1D98-8B11-1C8C-A1C87DFF52C7}"/>
          </ac:cxnSpMkLst>
        </pc:cxnChg>
        <pc:cxnChg chg="add mod">
          <ac:chgData name="KIMOTO Shouta" userId="78e0d1c8-89f6-40b8-8c99-c8eda541ca05" providerId="ADAL" clId="{6B6DDC4E-7203-3C4F-8829-9ECD9664ED6C}" dt="2023-07-26T06:52:41.452" v="2291" actId="1076"/>
          <ac:cxnSpMkLst>
            <pc:docMk/>
            <pc:sldMk cId="964306563" sldId="265"/>
            <ac:cxnSpMk id="17" creationId="{E9C81D7C-0538-9E27-B666-8BB15057D722}"/>
          </ac:cxnSpMkLst>
        </pc:cxnChg>
        <pc:cxnChg chg="add mod">
          <ac:chgData name="KIMOTO Shouta" userId="78e0d1c8-89f6-40b8-8c99-c8eda541ca05" providerId="ADAL" clId="{6B6DDC4E-7203-3C4F-8829-9ECD9664ED6C}" dt="2023-07-26T06:53:00.639" v="2294" actId="1076"/>
          <ac:cxnSpMkLst>
            <pc:docMk/>
            <pc:sldMk cId="964306563" sldId="265"/>
            <ac:cxnSpMk id="18" creationId="{4DA64460-394F-7A7F-9C4F-5FB320B84654}"/>
          </ac:cxnSpMkLst>
        </pc:cxnChg>
        <pc:cxnChg chg="add mod">
          <ac:chgData name="KIMOTO Shouta" userId="78e0d1c8-89f6-40b8-8c99-c8eda541ca05" providerId="ADAL" clId="{6B6DDC4E-7203-3C4F-8829-9ECD9664ED6C}" dt="2023-07-26T09:56:12.659" v="6471" actId="1076"/>
          <ac:cxnSpMkLst>
            <pc:docMk/>
            <pc:sldMk cId="964306563" sldId="265"/>
            <ac:cxnSpMk id="22" creationId="{9A3117E4-8829-ECFC-153F-F951E184AA76}"/>
          </ac:cxnSpMkLst>
        </pc:cxnChg>
      </pc:sldChg>
      <pc:sldChg chg="addSp delSp modSp mod delAnim modAnim chgLayout modNotesTx">
        <pc:chgData name="KIMOTO Shouta" userId="78e0d1c8-89f6-40b8-8c99-c8eda541ca05" providerId="ADAL" clId="{6B6DDC4E-7203-3C4F-8829-9ECD9664ED6C}" dt="2023-08-03T04:43:28.632" v="15444" actId="20577"/>
        <pc:sldMkLst>
          <pc:docMk/>
          <pc:sldMk cId="3827837013" sldId="266"/>
        </pc:sldMkLst>
        <pc:spChg chg="mod ord">
          <ac:chgData name="KIMOTO Shouta" userId="78e0d1c8-89f6-40b8-8c99-c8eda541ca05" providerId="ADAL" clId="{6B6DDC4E-7203-3C4F-8829-9ECD9664ED6C}" dt="2023-07-31T07:55:12.879" v="12181" actId="6264"/>
          <ac:spMkLst>
            <pc:docMk/>
            <pc:sldMk cId="3827837013" sldId="266"/>
            <ac:spMk id="2" creationId="{503CEA1A-5F13-9600-D351-38F25BB997B9}"/>
          </ac:spMkLst>
        </pc:spChg>
        <pc:spChg chg="mod ord">
          <ac:chgData name="KIMOTO Shouta" userId="78e0d1c8-89f6-40b8-8c99-c8eda541ca05" providerId="ADAL" clId="{6B6DDC4E-7203-3C4F-8829-9ECD9664ED6C}" dt="2023-07-31T07:55:12.879" v="12181" actId="6264"/>
          <ac:spMkLst>
            <pc:docMk/>
            <pc:sldMk cId="3827837013" sldId="266"/>
            <ac:spMk id="3" creationId="{DB776A8E-C8AD-279F-FAB2-05AFCBAD3925}"/>
          </ac:spMkLst>
        </pc:spChg>
        <pc:spChg chg="add del mod">
          <ac:chgData name="KIMOTO Shouta" userId="78e0d1c8-89f6-40b8-8c99-c8eda541ca05" providerId="ADAL" clId="{6B6DDC4E-7203-3C4F-8829-9ECD9664ED6C}" dt="2023-07-26T07:24:08.535" v="3258" actId="478"/>
          <ac:spMkLst>
            <pc:docMk/>
            <pc:sldMk cId="3827837013" sldId="266"/>
            <ac:spMk id="4" creationId="{1BFC0FF9-ABA5-0AF8-5A62-923A9D1E6448}"/>
          </ac:spMkLst>
        </pc:spChg>
        <pc:spChg chg="add del mod">
          <ac:chgData name="KIMOTO Shouta" userId="78e0d1c8-89f6-40b8-8c99-c8eda541ca05" providerId="ADAL" clId="{6B6DDC4E-7203-3C4F-8829-9ECD9664ED6C}" dt="2023-07-28T08:45:25.790" v="7921"/>
          <ac:spMkLst>
            <pc:docMk/>
            <pc:sldMk cId="3827837013" sldId="266"/>
            <ac:spMk id="4" creationId="{E2B53876-B25D-B936-3D26-A623376CA9A9}"/>
          </ac:spMkLst>
        </pc:spChg>
        <pc:spChg chg="add del mod">
          <ac:chgData name="KIMOTO Shouta" userId="78e0d1c8-89f6-40b8-8c99-c8eda541ca05" providerId="ADAL" clId="{6B6DDC4E-7203-3C4F-8829-9ECD9664ED6C}" dt="2023-07-31T07:41:50.413" v="11968" actId="6264"/>
          <ac:spMkLst>
            <pc:docMk/>
            <pc:sldMk cId="3827837013" sldId="266"/>
            <ac:spMk id="4" creationId="{EBC7D75F-FC5B-3BE4-3D53-979FC6AA5AEB}"/>
          </ac:spMkLst>
        </pc:spChg>
        <pc:spChg chg="add mod">
          <ac:chgData name="KIMOTO Shouta" userId="78e0d1c8-89f6-40b8-8c99-c8eda541ca05" providerId="ADAL" clId="{6B6DDC4E-7203-3C4F-8829-9ECD9664ED6C}" dt="2023-07-31T07:55:19.785" v="12182" actId="1076"/>
          <ac:spMkLst>
            <pc:docMk/>
            <pc:sldMk cId="3827837013" sldId="266"/>
            <ac:spMk id="5" creationId="{609192B5-1674-10B7-BC8C-2B8435298EE6}"/>
          </ac:spMkLst>
        </pc:spChg>
        <pc:spChg chg="add mod">
          <ac:chgData name="KIMOTO Shouta" userId="78e0d1c8-89f6-40b8-8c99-c8eda541ca05" providerId="ADAL" clId="{6B6DDC4E-7203-3C4F-8829-9ECD9664ED6C}" dt="2023-07-31T07:55:19.785" v="12182" actId="1076"/>
          <ac:spMkLst>
            <pc:docMk/>
            <pc:sldMk cId="3827837013" sldId="266"/>
            <ac:spMk id="6" creationId="{EED33BEF-39C9-BF5A-514E-CA9025C37B1A}"/>
          </ac:spMkLst>
        </pc:spChg>
        <pc:spChg chg="add del mod">
          <ac:chgData name="KIMOTO Shouta" userId="78e0d1c8-89f6-40b8-8c99-c8eda541ca05" providerId="ADAL" clId="{6B6DDC4E-7203-3C4F-8829-9ECD9664ED6C}" dt="2023-07-26T07:24:51.140" v="3272" actId="478"/>
          <ac:spMkLst>
            <pc:docMk/>
            <pc:sldMk cId="3827837013" sldId="266"/>
            <ac:spMk id="7" creationId="{A9C416E7-29EB-463E-78A4-529FEA938E39}"/>
          </ac:spMkLst>
        </pc:spChg>
        <pc:spChg chg="add mod ord">
          <ac:chgData name="KIMOTO Shouta" userId="78e0d1c8-89f6-40b8-8c99-c8eda541ca05" providerId="ADAL" clId="{6B6DDC4E-7203-3C4F-8829-9ECD9664ED6C}" dt="2023-07-31T07:55:12.879" v="12181" actId="6264"/>
          <ac:spMkLst>
            <pc:docMk/>
            <pc:sldMk cId="3827837013" sldId="266"/>
            <ac:spMk id="7" creationId="{CE49DA53-AE4B-BD15-5C1E-2A7058C64151}"/>
          </ac:spMkLst>
        </pc:spChg>
        <pc:spChg chg="add del mod">
          <ac:chgData name="KIMOTO Shouta" userId="78e0d1c8-89f6-40b8-8c99-c8eda541ca05" providerId="ADAL" clId="{6B6DDC4E-7203-3C4F-8829-9ECD9664ED6C}" dt="2023-07-31T07:41:50.413" v="11968" actId="6264"/>
          <ac:spMkLst>
            <pc:docMk/>
            <pc:sldMk cId="3827837013" sldId="266"/>
            <ac:spMk id="8" creationId="{16297C80-F7C5-0213-6D55-F7D9A90E05A1}"/>
          </ac:spMkLst>
        </pc:spChg>
        <pc:spChg chg="mod">
          <ac:chgData name="KIMOTO Shouta" userId="78e0d1c8-89f6-40b8-8c99-c8eda541ca05" providerId="ADAL" clId="{6B6DDC4E-7203-3C4F-8829-9ECD9664ED6C}" dt="2023-07-31T05:33:34.706" v="11453"/>
          <ac:spMkLst>
            <pc:docMk/>
            <pc:sldMk cId="3827837013" sldId="266"/>
            <ac:spMk id="8" creationId="{7DBB6E59-C398-DE87-8FD5-E5599DF7A584}"/>
          </ac:spMkLst>
        </pc:spChg>
        <pc:spChg chg="add del mod">
          <ac:chgData name="KIMOTO Shouta" userId="78e0d1c8-89f6-40b8-8c99-c8eda541ca05" providerId="ADAL" clId="{6B6DDC4E-7203-3C4F-8829-9ECD9664ED6C}" dt="2023-07-26T07:24:48.710" v="3271" actId="478"/>
          <ac:spMkLst>
            <pc:docMk/>
            <pc:sldMk cId="3827837013" sldId="266"/>
            <ac:spMk id="8" creationId="{D47BE3EB-514A-6454-B96D-9552039130F8}"/>
          </ac:spMkLst>
        </pc:spChg>
        <pc:spChg chg="add del mod">
          <ac:chgData name="KIMOTO Shouta" userId="78e0d1c8-89f6-40b8-8c99-c8eda541ca05" providerId="ADAL" clId="{6B6DDC4E-7203-3C4F-8829-9ECD9664ED6C}" dt="2023-07-31T07:41:50.413" v="11968" actId="6264"/>
          <ac:spMkLst>
            <pc:docMk/>
            <pc:sldMk cId="3827837013" sldId="266"/>
            <ac:spMk id="9" creationId="{6D4BF137-B2FC-020F-C747-0C2AB09C4A8A}"/>
          </ac:spMkLst>
        </pc:spChg>
        <pc:spChg chg="mod">
          <ac:chgData name="KIMOTO Shouta" userId="78e0d1c8-89f6-40b8-8c99-c8eda541ca05" providerId="ADAL" clId="{6B6DDC4E-7203-3C4F-8829-9ECD9664ED6C}" dt="2023-07-31T05:33:34.706" v="11453"/>
          <ac:spMkLst>
            <pc:docMk/>
            <pc:sldMk cId="3827837013" sldId="266"/>
            <ac:spMk id="9" creationId="{6E179B99-461E-3680-9CC9-1D1A974ACE71}"/>
          </ac:spMkLst>
        </pc:spChg>
        <pc:spChg chg="add del mod">
          <ac:chgData name="KIMOTO Shouta" userId="78e0d1c8-89f6-40b8-8c99-c8eda541ca05" providerId="ADAL" clId="{6B6DDC4E-7203-3C4F-8829-9ECD9664ED6C}" dt="2023-07-26T07:24:43.577" v="3268" actId="478"/>
          <ac:spMkLst>
            <pc:docMk/>
            <pc:sldMk cId="3827837013" sldId="266"/>
            <ac:spMk id="9" creationId="{A47D7FA8-7B88-B30B-4DE4-706E5FF88A2F}"/>
          </ac:spMkLst>
        </pc:spChg>
        <pc:spChg chg="mod">
          <ac:chgData name="KIMOTO Shouta" userId="78e0d1c8-89f6-40b8-8c99-c8eda541ca05" providerId="ADAL" clId="{6B6DDC4E-7203-3C4F-8829-9ECD9664ED6C}" dt="2023-07-31T05:33:34.706" v="11453"/>
          <ac:spMkLst>
            <pc:docMk/>
            <pc:sldMk cId="3827837013" sldId="266"/>
            <ac:spMk id="10" creationId="{4F2EBCC7-B3D8-EBFD-0282-10395E3413D4}"/>
          </ac:spMkLst>
        </pc:spChg>
        <pc:spChg chg="add del mod">
          <ac:chgData name="KIMOTO Shouta" userId="78e0d1c8-89f6-40b8-8c99-c8eda541ca05" providerId="ADAL" clId="{6B6DDC4E-7203-3C4F-8829-9ECD9664ED6C}" dt="2023-07-26T07:24:53.312" v="3273" actId="478"/>
          <ac:spMkLst>
            <pc:docMk/>
            <pc:sldMk cId="3827837013" sldId="266"/>
            <ac:spMk id="10" creationId="{8B51F338-3092-B03C-6CBD-F2771EE71D00}"/>
          </ac:spMkLst>
        </pc:spChg>
        <pc:spChg chg="add del mod">
          <ac:chgData name="KIMOTO Shouta" userId="78e0d1c8-89f6-40b8-8c99-c8eda541ca05" providerId="ADAL" clId="{6B6DDC4E-7203-3C4F-8829-9ECD9664ED6C}" dt="2023-07-26T07:24:05.963" v="3257" actId="478"/>
          <ac:spMkLst>
            <pc:docMk/>
            <pc:sldMk cId="3827837013" sldId="266"/>
            <ac:spMk id="11" creationId="{C32F59D0-0CA9-74F3-064E-640F658BABC9}"/>
          </ac:spMkLst>
        </pc:spChg>
        <pc:spChg chg="mod">
          <ac:chgData name="KIMOTO Shouta" userId="78e0d1c8-89f6-40b8-8c99-c8eda541ca05" providerId="ADAL" clId="{6B6DDC4E-7203-3C4F-8829-9ECD9664ED6C}" dt="2023-07-31T05:33:34.706" v="11453"/>
          <ac:spMkLst>
            <pc:docMk/>
            <pc:sldMk cId="3827837013" sldId="266"/>
            <ac:spMk id="11" creationId="{E63F5E2B-F41D-0014-6FA2-2CDCD83FBBA8}"/>
          </ac:spMkLst>
        </pc:spChg>
        <pc:spChg chg="mod">
          <ac:chgData name="KIMOTO Shouta" userId="78e0d1c8-89f6-40b8-8c99-c8eda541ca05" providerId="ADAL" clId="{6B6DDC4E-7203-3C4F-8829-9ECD9664ED6C}" dt="2023-07-31T05:33:34.706" v="11453"/>
          <ac:spMkLst>
            <pc:docMk/>
            <pc:sldMk cId="3827837013" sldId="266"/>
            <ac:spMk id="12" creationId="{717DD15B-72F1-4564-B841-23B040C8D8DD}"/>
          </ac:spMkLst>
        </pc:spChg>
        <pc:spChg chg="add mod">
          <ac:chgData name="KIMOTO Shouta" userId="78e0d1c8-89f6-40b8-8c99-c8eda541ca05" providerId="ADAL" clId="{6B6DDC4E-7203-3C4F-8829-9ECD9664ED6C}" dt="2023-07-31T07:57:14.327" v="12249" actId="1076"/>
          <ac:spMkLst>
            <pc:docMk/>
            <pc:sldMk cId="3827837013" sldId="266"/>
            <ac:spMk id="12" creationId="{D09D6D74-A1CF-8F96-E887-4074A6728EA3}"/>
          </ac:spMkLst>
        </pc:spChg>
        <pc:spChg chg="add del mod">
          <ac:chgData name="KIMOTO Shouta" userId="78e0d1c8-89f6-40b8-8c99-c8eda541ca05" providerId="ADAL" clId="{6B6DDC4E-7203-3C4F-8829-9ECD9664ED6C}" dt="2023-07-31T07:55:12.879" v="12181" actId="6264"/>
          <ac:spMkLst>
            <pc:docMk/>
            <pc:sldMk cId="3827837013" sldId="266"/>
            <ac:spMk id="13" creationId="{CBA09A69-F911-54A2-ED2A-E770D43326BB}"/>
          </ac:spMkLst>
        </pc:spChg>
        <pc:spChg chg="mod">
          <ac:chgData name="KIMOTO Shouta" userId="78e0d1c8-89f6-40b8-8c99-c8eda541ca05" providerId="ADAL" clId="{6B6DDC4E-7203-3C4F-8829-9ECD9664ED6C}" dt="2023-07-31T05:33:34.706" v="11453"/>
          <ac:spMkLst>
            <pc:docMk/>
            <pc:sldMk cId="3827837013" sldId="266"/>
            <ac:spMk id="13" creationId="{DB58FDE1-3CD2-A3FD-61FC-61D8F06CF056}"/>
          </ac:spMkLst>
        </pc:spChg>
        <pc:spChg chg="add del mod">
          <ac:chgData name="KIMOTO Shouta" userId="78e0d1c8-89f6-40b8-8c99-c8eda541ca05" providerId="ADAL" clId="{6B6DDC4E-7203-3C4F-8829-9ECD9664ED6C}" dt="2023-07-31T07:55:12.879" v="12181" actId="6264"/>
          <ac:spMkLst>
            <pc:docMk/>
            <pc:sldMk cId="3827837013" sldId="266"/>
            <ac:spMk id="14" creationId="{3FAD9D34-E241-F10B-B56C-0C56774C791E}"/>
          </ac:spMkLst>
        </pc:spChg>
        <pc:spChg chg="add del mod">
          <ac:chgData name="KIMOTO Shouta" userId="78e0d1c8-89f6-40b8-8c99-c8eda541ca05" providerId="ADAL" clId="{6B6DDC4E-7203-3C4F-8829-9ECD9664ED6C}" dt="2023-07-26T07:24:44.662" v="3270"/>
          <ac:spMkLst>
            <pc:docMk/>
            <pc:sldMk cId="3827837013" sldId="266"/>
            <ac:spMk id="14" creationId="{79952777-CAEA-DB76-34CA-2F594F028063}"/>
          </ac:spMkLst>
        </pc:spChg>
        <pc:spChg chg="mod">
          <ac:chgData name="KIMOTO Shouta" userId="78e0d1c8-89f6-40b8-8c99-c8eda541ca05" providerId="ADAL" clId="{6B6DDC4E-7203-3C4F-8829-9ECD9664ED6C}" dt="2023-07-31T05:33:34.706" v="11453"/>
          <ac:spMkLst>
            <pc:docMk/>
            <pc:sldMk cId="3827837013" sldId="266"/>
            <ac:spMk id="14" creationId="{F89971A6-B0E9-E83E-079C-EA3A5D129A55}"/>
          </ac:spMkLst>
        </pc:spChg>
        <pc:spChg chg="add del mod">
          <ac:chgData name="KIMOTO Shouta" userId="78e0d1c8-89f6-40b8-8c99-c8eda541ca05" providerId="ADAL" clId="{6B6DDC4E-7203-3C4F-8829-9ECD9664ED6C}" dt="2023-07-26T07:24:18.814" v="3262" actId="478"/>
          <ac:spMkLst>
            <pc:docMk/>
            <pc:sldMk cId="3827837013" sldId="266"/>
            <ac:spMk id="15" creationId="{50532EDC-9D7E-8652-6473-01C2F1060D3D}"/>
          </ac:spMkLst>
        </pc:spChg>
        <pc:spChg chg="add del mod">
          <ac:chgData name="KIMOTO Shouta" userId="78e0d1c8-89f6-40b8-8c99-c8eda541ca05" providerId="ADAL" clId="{6B6DDC4E-7203-3C4F-8829-9ECD9664ED6C}" dt="2023-07-31T05:34:11.890" v="11470"/>
          <ac:spMkLst>
            <pc:docMk/>
            <pc:sldMk cId="3827837013" sldId="266"/>
            <ac:spMk id="15" creationId="{6690099F-190D-1CBF-DA2C-7F0AB7CC98BF}"/>
          </ac:spMkLst>
        </pc:spChg>
        <pc:spChg chg="add del mod">
          <ac:chgData name="KIMOTO Shouta" userId="78e0d1c8-89f6-40b8-8c99-c8eda541ca05" providerId="ADAL" clId="{6B6DDC4E-7203-3C4F-8829-9ECD9664ED6C}" dt="2023-07-31T07:55:12.879" v="12181" actId="6264"/>
          <ac:spMkLst>
            <pc:docMk/>
            <pc:sldMk cId="3827837013" sldId="266"/>
            <ac:spMk id="15" creationId="{BE7F0133-9825-ED81-E015-7103FCA2E701}"/>
          </ac:spMkLst>
        </pc:spChg>
        <pc:spChg chg="add del mod">
          <ac:chgData name="KIMOTO Shouta" userId="78e0d1c8-89f6-40b8-8c99-c8eda541ca05" providerId="ADAL" clId="{6B6DDC4E-7203-3C4F-8829-9ECD9664ED6C}" dt="2023-07-26T07:24:13.663" v="3260" actId="478"/>
          <ac:spMkLst>
            <pc:docMk/>
            <pc:sldMk cId="3827837013" sldId="266"/>
            <ac:spMk id="16" creationId="{3824AF65-19C0-68AA-3B60-0A5BB8C47F1C}"/>
          </ac:spMkLst>
        </pc:spChg>
        <pc:spChg chg="add mod">
          <ac:chgData name="KIMOTO Shouta" userId="78e0d1c8-89f6-40b8-8c99-c8eda541ca05" providerId="ADAL" clId="{6B6DDC4E-7203-3C4F-8829-9ECD9664ED6C}" dt="2023-07-31T07:55:19.785" v="12182" actId="1076"/>
          <ac:spMkLst>
            <pc:docMk/>
            <pc:sldMk cId="3827837013" sldId="266"/>
            <ac:spMk id="17" creationId="{B87B9DA3-5AC3-3549-282D-066D617A8007}"/>
          </ac:spMkLst>
        </pc:spChg>
        <pc:spChg chg="add del mod">
          <ac:chgData name="KIMOTO Shouta" userId="78e0d1c8-89f6-40b8-8c99-c8eda541ca05" providerId="ADAL" clId="{6B6DDC4E-7203-3C4F-8829-9ECD9664ED6C}" dt="2023-07-31T05:35:25.666" v="11485" actId="478"/>
          <ac:spMkLst>
            <pc:docMk/>
            <pc:sldMk cId="3827837013" sldId="266"/>
            <ac:spMk id="18" creationId="{AA098B7F-5508-833A-CCC2-93C7A038B9B9}"/>
          </ac:spMkLst>
        </pc:spChg>
        <pc:spChg chg="add mod">
          <ac:chgData name="KIMOTO Shouta" userId="78e0d1c8-89f6-40b8-8c99-c8eda541ca05" providerId="ADAL" clId="{6B6DDC4E-7203-3C4F-8829-9ECD9664ED6C}" dt="2023-07-31T07:55:19.785" v="12182" actId="1076"/>
          <ac:spMkLst>
            <pc:docMk/>
            <pc:sldMk cId="3827837013" sldId="266"/>
            <ac:spMk id="21" creationId="{E74F5B75-1A79-D715-B108-4582B68E146D}"/>
          </ac:spMkLst>
        </pc:spChg>
        <pc:spChg chg="add mod">
          <ac:chgData name="KIMOTO Shouta" userId="78e0d1c8-89f6-40b8-8c99-c8eda541ca05" providerId="ADAL" clId="{6B6DDC4E-7203-3C4F-8829-9ECD9664ED6C}" dt="2023-07-31T07:44:41.080" v="11995" actId="14100"/>
          <ac:spMkLst>
            <pc:docMk/>
            <pc:sldMk cId="3827837013" sldId="266"/>
            <ac:spMk id="22" creationId="{8C7F3D03-1AC3-44EB-FA3E-3D917A311329}"/>
          </ac:spMkLst>
        </pc:spChg>
        <pc:spChg chg="add mod">
          <ac:chgData name="KIMOTO Shouta" userId="78e0d1c8-89f6-40b8-8c99-c8eda541ca05" providerId="ADAL" clId="{6B6DDC4E-7203-3C4F-8829-9ECD9664ED6C}" dt="2023-07-31T07:55:19.785" v="12182" actId="1076"/>
          <ac:spMkLst>
            <pc:docMk/>
            <pc:sldMk cId="3827837013" sldId="266"/>
            <ac:spMk id="27" creationId="{78282C1E-D1CF-3A6C-7CC0-5C0301DA0895}"/>
          </ac:spMkLst>
        </pc:spChg>
        <pc:spChg chg="add mod">
          <ac:chgData name="KIMOTO Shouta" userId="78e0d1c8-89f6-40b8-8c99-c8eda541ca05" providerId="ADAL" clId="{6B6DDC4E-7203-3C4F-8829-9ECD9664ED6C}" dt="2023-07-31T07:55:19.785" v="12182" actId="1076"/>
          <ac:spMkLst>
            <pc:docMk/>
            <pc:sldMk cId="3827837013" sldId="266"/>
            <ac:spMk id="28" creationId="{E2A85425-1535-8146-5979-76D29290A410}"/>
          </ac:spMkLst>
        </pc:spChg>
        <pc:spChg chg="add mod">
          <ac:chgData name="KIMOTO Shouta" userId="78e0d1c8-89f6-40b8-8c99-c8eda541ca05" providerId="ADAL" clId="{6B6DDC4E-7203-3C4F-8829-9ECD9664ED6C}" dt="2023-07-31T07:55:19.785" v="12182" actId="1076"/>
          <ac:spMkLst>
            <pc:docMk/>
            <pc:sldMk cId="3827837013" sldId="266"/>
            <ac:spMk id="29" creationId="{A8584485-257B-9C79-2E68-2876A17ED214}"/>
          </ac:spMkLst>
        </pc:spChg>
        <pc:spChg chg="add mod">
          <ac:chgData name="KIMOTO Shouta" userId="78e0d1c8-89f6-40b8-8c99-c8eda541ca05" providerId="ADAL" clId="{6B6DDC4E-7203-3C4F-8829-9ECD9664ED6C}" dt="2023-07-31T07:55:19.785" v="12182" actId="1076"/>
          <ac:spMkLst>
            <pc:docMk/>
            <pc:sldMk cId="3827837013" sldId="266"/>
            <ac:spMk id="30" creationId="{525596CA-ACFE-BAA4-C8C2-255D9238B912}"/>
          </ac:spMkLst>
        </pc:spChg>
        <pc:spChg chg="add del mod">
          <ac:chgData name="KIMOTO Shouta" userId="78e0d1c8-89f6-40b8-8c99-c8eda541ca05" providerId="ADAL" clId="{6B6DDC4E-7203-3C4F-8829-9ECD9664ED6C}" dt="2023-07-31T05:37:17.424" v="11504"/>
          <ac:spMkLst>
            <pc:docMk/>
            <pc:sldMk cId="3827837013" sldId="266"/>
            <ac:spMk id="31" creationId="{12D34F2F-1BD9-F40E-4AE2-BB3859788F46}"/>
          </ac:spMkLst>
        </pc:spChg>
        <pc:spChg chg="add del mod">
          <ac:chgData name="KIMOTO Shouta" userId="78e0d1c8-89f6-40b8-8c99-c8eda541ca05" providerId="ADAL" clId="{6B6DDC4E-7203-3C4F-8829-9ECD9664ED6C}" dt="2023-07-31T05:37:21.526" v="11506"/>
          <ac:spMkLst>
            <pc:docMk/>
            <pc:sldMk cId="3827837013" sldId="266"/>
            <ac:spMk id="32" creationId="{BDB33647-4FE5-AA8D-FA49-18AB8DDABCC3}"/>
          </ac:spMkLst>
        </pc:spChg>
        <pc:grpChg chg="add del mod">
          <ac:chgData name="KIMOTO Shouta" userId="78e0d1c8-89f6-40b8-8c99-c8eda541ca05" providerId="ADAL" clId="{6B6DDC4E-7203-3C4F-8829-9ECD9664ED6C}" dt="2023-07-31T05:34:11.890" v="11470"/>
          <ac:grpSpMkLst>
            <pc:docMk/>
            <pc:sldMk cId="3827837013" sldId="266"/>
            <ac:grpSpMk id="4" creationId="{23ED8780-E982-C7C7-032D-5F1FD273BA18}"/>
          </ac:grpSpMkLst>
        </pc:grpChg>
        <pc:cxnChg chg="add del mod">
          <ac:chgData name="KIMOTO Shouta" userId="78e0d1c8-89f6-40b8-8c99-c8eda541ca05" providerId="ADAL" clId="{6B6DDC4E-7203-3C4F-8829-9ECD9664ED6C}" dt="2023-07-26T07:24:15.991" v="3261" actId="478"/>
          <ac:cxnSpMkLst>
            <pc:docMk/>
            <pc:sldMk cId="3827837013" sldId="266"/>
            <ac:cxnSpMk id="12" creationId="{C88DECC8-1C37-0592-5110-6E49A8A2FBA7}"/>
          </ac:cxnSpMkLst>
        </pc:cxnChg>
        <pc:cxnChg chg="add del mod">
          <ac:chgData name="KIMOTO Shouta" userId="78e0d1c8-89f6-40b8-8c99-c8eda541ca05" providerId="ADAL" clId="{6B6DDC4E-7203-3C4F-8829-9ECD9664ED6C}" dt="2023-07-26T07:24:22.316" v="3263" actId="478"/>
          <ac:cxnSpMkLst>
            <pc:docMk/>
            <pc:sldMk cId="3827837013" sldId="266"/>
            <ac:cxnSpMk id="13" creationId="{D8064BF1-33A4-A567-B569-6F717E049274}"/>
          </ac:cxnSpMkLst>
        </pc:cxnChg>
        <pc:cxnChg chg="add del mod">
          <ac:chgData name="KIMOTO Shouta" userId="78e0d1c8-89f6-40b8-8c99-c8eda541ca05" providerId="ADAL" clId="{6B6DDC4E-7203-3C4F-8829-9ECD9664ED6C}" dt="2023-07-31T05:34:11.890" v="11470"/>
          <ac:cxnSpMkLst>
            <pc:docMk/>
            <pc:sldMk cId="3827837013" sldId="266"/>
            <ac:cxnSpMk id="16" creationId="{632CAADE-B744-C80E-0967-F737D133345E}"/>
          </ac:cxnSpMkLst>
        </pc:cxnChg>
        <pc:cxnChg chg="add del mod">
          <ac:chgData name="KIMOTO Shouta" userId="78e0d1c8-89f6-40b8-8c99-c8eda541ca05" providerId="ADAL" clId="{6B6DDC4E-7203-3C4F-8829-9ECD9664ED6C}" dt="2023-07-26T07:24:10.875" v="3259" actId="478"/>
          <ac:cxnSpMkLst>
            <pc:docMk/>
            <pc:sldMk cId="3827837013" sldId="266"/>
            <ac:cxnSpMk id="19" creationId="{5B94FA3A-F63C-1C80-FEE1-BC609C2D77DD}"/>
          </ac:cxnSpMkLst>
        </pc:cxnChg>
        <pc:cxnChg chg="add del mod">
          <ac:chgData name="KIMOTO Shouta" userId="78e0d1c8-89f6-40b8-8c99-c8eda541ca05" providerId="ADAL" clId="{6B6DDC4E-7203-3C4F-8829-9ECD9664ED6C}" dt="2023-07-31T05:34:11.890" v="11470"/>
          <ac:cxnSpMkLst>
            <pc:docMk/>
            <pc:sldMk cId="3827837013" sldId="266"/>
            <ac:cxnSpMk id="19" creationId="{BB6B1561-31C7-0F93-960E-D4C06AE41676}"/>
          </ac:cxnSpMkLst>
        </pc:cxnChg>
        <pc:cxnChg chg="add mod">
          <ac:chgData name="KIMOTO Shouta" userId="78e0d1c8-89f6-40b8-8c99-c8eda541ca05" providerId="ADAL" clId="{6B6DDC4E-7203-3C4F-8829-9ECD9664ED6C}" dt="2023-07-31T07:55:19.785" v="12182" actId="1076"/>
          <ac:cxnSpMkLst>
            <pc:docMk/>
            <pc:sldMk cId="3827837013" sldId="266"/>
            <ac:cxnSpMk id="20" creationId="{085C911B-CCD1-7B50-58F4-75EFA443D56F}"/>
          </ac:cxnSpMkLst>
        </pc:cxnChg>
      </pc:sldChg>
      <pc:sldChg chg="addSp delSp modSp mod modAnim">
        <pc:chgData name="KIMOTO Shouta" userId="78e0d1c8-89f6-40b8-8c99-c8eda541ca05" providerId="ADAL" clId="{6B6DDC4E-7203-3C4F-8829-9ECD9664ED6C}" dt="2023-08-02T01:45:14.971" v="12294" actId="207"/>
        <pc:sldMkLst>
          <pc:docMk/>
          <pc:sldMk cId="644402984" sldId="267"/>
        </pc:sldMkLst>
        <pc:spChg chg="mod">
          <ac:chgData name="KIMOTO Shouta" userId="78e0d1c8-89f6-40b8-8c99-c8eda541ca05" providerId="ADAL" clId="{6B6DDC4E-7203-3C4F-8829-9ECD9664ED6C}" dt="2023-07-30T14:33:43.227" v="11254" actId="20577"/>
          <ac:spMkLst>
            <pc:docMk/>
            <pc:sldMk cId="644402984" sldId="267"/>
            <ac:spMk id="3" creationId="{DB776A8E-C8AD-279F-FAB2-05AFCBAD3925}"/>
          </ac:spMkLst>
        </pc:spChg>
        <pc:spChg chg="add mod">
          <ac:chgData name="KIMOTO Shouta" userId="78e0d1c8-89f6-40b8-8c99-c8eda541ca05" providerId="ADAL" clId="{6B6DDC4E-7203-3C4F-8829-9ECD9664ED6C}" dt="2023-07-31T06:58:52.504" v="11692" actId="1076"/>
          <ac:spMkLst>
            <pc:docMk/>
            <pc:sldMk cId="644402984" sldId="267"/>
            <ac:spMk id="4" creationId="{21D2A715-74AF-B499-5C4F-6F894D2ACB9F}"/>
          </ac:spMkLst>
        </pc:spChg>
        <pc:spChg chg="add del mod">
          <ac:chgData name="KIMOTO Shouta" userId="78e0d1c8-89f6-40b8-8c99-c8eda541ca05" providerId="ADAL" clId="{6B6DDC4E-7203-3C4F-8829-9ECD9664ED6C}" dt="2023-07-30T14:29:54.814" v="11201" actId="478"/>
          <ac:spMkLst>
            <pc:docMk/>
            <pc:sldMk cId="644402984" sldId="267"/>
            <ac:spMk id="5" creationId="{793A7587-F463-56E2-8B3A-E0ADEE0DBF5E}"/>
          </ac:spMkLst>
        </pc:spChg>
        <pc:spChg chg="add mod">
          <ac:chgData name="KIMOTO Shouta" userId="78e0d1c8-89f6-40b8-8c99-c8eda541ca05" providerId="ADAL" clId="{6B6DDC4E-7203-3C4F-8829-9ECD9664ED6C}" dt="2023-07-31T06:58:52.504" v="11692" actId="1076"/>
          <ac:spMkLst>
            <pc:docMk/>
            <pc:sldMk cId="644402984" sldId="267"/>
            <ac:spMk id="5" creationId="{CC2358CC-2C53-838C-9D88-A606BEFAB9BE}"/>
          </ac:spMkLst>
        </pc:spChg>
        <pc:spChg chg="add mod">
          <ac:chgData name="KIMOTO Shouta" userId="78e0d1c8-89f6-40b8-8c99-c8eda541ca05" providerId="ADAL" clId="{6B6DDC4E-7203-3C4F-8829-9ECD9664ED6C}" dt="2023-07-31T06:58:52.504" v="11692" actId="1076"/>
          <ac:spMkLst>
            <pc:docMk/>
            <pc:sldMk cId="644402984" sldId="267"/>
            <ac:spMk id="6" creationId="{7AA92FED-3FCF-647F-809D-CE3E61F30E89}"/>
          </ac:spMkLst>
        </pc:spChg>
        <pc:spChg chg="add del mod">
          <ac:chgData name="KIMOTO Shouta" userId="78e0d1c8-89f6-40b8-8c99-c8eda541ca05" providerId="ADAL" clId="{6B6DDC4E-7203-3C4F-8829-9ECD9664ED6C}" dt="2023-07-30T14:29:54.814" v="11201" actId="478"/>
          <ac:spMkLst>
            <pc:docMk/>
            <pc:sldMk cId="644402984" sldId="267"/>
            <ac:spMk id="6" creationId="{8B576165-4A8E-AF77-2CBD-4479657F6B4B}"/>
          </ac:spMkLst>
        </pc:spChg>
        <pc:spChg chg="add del mod">
          <ac:chgData name="KIMOTO Shouta" userId="78e0d1c8-89f6-40b8-8c99-c8eda541ca05" providerId="ADAL" clId="{6B6DDC4E-7203-3C4F-8829-9ECD9664ED6C}" dt="2023-07-30T14:28:41.207" v="11171" actId="478"/>
          <ac:spMkLst>
            <pc:docMk/>
            <pc:sldMk cId="644402984" sldId="267"/>
            <ac:spMk id="7" creationId="{075ACA77-4F2E-7449-8A94-102474BD3FE1}"/>
          </ac:spMkLst>
        </pc:spChg>
        <pc:spChg chg="add mod">
          <ac:chgData name="KIMOTO Shouta" userId="78e0d1c8-89f6-40b8-8c99-c8eda541ca05" providerId="ADAL" clId="{6B6DDC4E-7203-3C4F-8829-9ECD9664ED6C}" dt="2023-08-02T01:45:12.702" v="12293" actId="207"/>
          <ac:spMkLst>
            <pc:docMk/>
            <pc:sldMk cId="644402984" sldId="267"/>
            <ac:spMk id="7" creationId="{397EE692-FC89-FC4E-DBD5-EEFB1C44EEA8}"/>
          </ac:spMkLst>
        </pc:spChg>
        <pc:spChg chg="add del mod">
          <ac:chgData name="KIMOTO Shouta" userId="78e0d1c8-89f6-40b8-8c99-c8eda541ca05" providerId="ADAL" clId="{6B6DDC4E-7203-3C4F-8829-9ECD9664ED6C}" dt="2023-07-30T14:29:54.814" v="11201" actId="478"/>
          <ac:spMkLst>
            <pc:docMk/>
            <pc:sldMk cId="644402984" sldId="267"/>
            <ac:spMk id="8" creationId="{CEB4BC78-E67C-119A-608B-04AA87372695}"/>
          </ac:spMkLst>
        </pc:spChg>
        <pc:spChg chg="add mod">
          <ac:chgData name="KIMOTO Shouta" userId="78e0d1c8-89f6-40b8-8c99-c8eda541ca05" providerId="ADAL" clId="{6B6DDC4E-7203-3C4F-8829-9ECD9664ED6C}" dt="2023-08-02T01:45:14.971" v="12294" actId="207"/>
          <ac:spMkLst>
            <pc:docMk/>
            <pc:sldMk cId="644402984" sldId="267"/>
            <ac:spMk id="8" creationId="{E0E37052-6B9F-E1A5-736F-2B0ACF6E57F4}"/>
          </ac:spMkLst>
        </pc:spChg>
        <pc:spChg chg="add del mod">
          <ac:chgData name="KIMOTO Shouta" userId="78e0d1c8-89f6-40b8-8c99-c8eda541ca05" providerId="ADAL" clId="{6B6DDC4E-7203-3C4F-8829-9ECD9664ED6C}" dt="2023-07-30T14:29:54.814" v="11201" actId="478"/>
          <ac:spMkLst>
            <pc:docMk/>
            <pc:sldMk cId="644402984" sldId="267"/>
            <ac:spMk id="9" creationId="{1F984479-A850-B304-438E-1C705324645F}"/>
          </ac:spMkLst>
        </pc:spChg>
        <pc:spChg chg="add del mod">
          <ac:chgData name="KIMOTO Shouta" userId="78e0d1c8-89f6-40b8-8c99-c8eda541ca05" providerId="ADAL" clId="{6B6DDC4E-7203-3C4F-8829-9ECD9664ED6C}" dt="2023-07-30T14:28:45.618" v="11172" actId="478"/>
          <ac:spMkLst>
            <pc:docMk/>
            <pc:sldMk cId="644402984" sldId="267"/>
            <ac:spMk id="10" creationId="{5E4EF8B3-3ABC-9093-08D0-EF7AB9CFE958}"/>
          </ac:spMkLst>
        </pc:spChg>
        <pc:spChg chg="add mod">
          <ac:chgData name="KIMOTO Shouta" userId="78e0d1c8-89f6-40b8-8c99-c8eda541ca05" providerId="ADAL" clId="{6B6DDC4E-7203-3C4F-8829-9ECD9664ED6C}" dt="2023-07-31T06:58:52.504" v="11692" actId="1076"/>
          <ac:spMkLst>
            <pc:docMk/>
            <pc:sldMk cId="644402984" sldId="267"/>
            <ac:spMk id="11" creationId="{8D5F8766-712D-B7A7-A284-6044566CB889}"/>
          </ac:spMkLst>
        </pc:spChg>
        <pc:spChg chg="add mod">
          <ac:chgData name="KIMOTO Shouta" userId="78e0d1c8-89f6-40b8-8c99-c8eda541ca05" providerId="ADAL" clId="{6B6DDC4E-7203-3C4F-8829-9ECD9664ED6C}" dt="2023-07-31T06:58:52.504" v="11692" actId="1076"/>
          <ac:spMkLst>
            <pc:docMk/>
            <pc:sldMk cId="644402984" sldId="267"/>
            <ac:spMk id="14" creationId="{91EF72D9-6AB7-692C-A465-6BC5A7E5E911}"/>
          </ac:spMkLst>
        </pc:spChg>
        <pc:spChg chg="add mod">
          <ac:chgData name="KIMOTO Shouta" userId="78e0d1c8-89f6-40b8-8c99-c8eda541ca05" providerId="ADAL" clId="{6B6DDC4E-7203-3C4F-8829-9ECD9664ED6C}" dt="2023-07-31T06:58:52.504" v="11692" actId="1076"/>
          <ac:spMkLst>
            <pc:docMk/>
            <pc:sldMk cId="644402984" sldId="267"/>
            <ac:spMk id="15" creationId="{08B6F1F7-1539-9809-5C02-43426425FBD6}"/>
          </ac:spMkLst>
        </pc:spChg>
        <pc:spChg chg="add mod">
          <ac:chgData name="KIMOTO Shouta" userId="78e0d1c8-89f6-40b8-8c99-c8eda541ca05" providerId="ADAL" clId="{6B6DDC4E-7203-3C4F-8829-9ECD9664ED6C}" dt="2023-07-31T06:58:52.504" v="11692" actId="1076"/>
          <ac:spMkLst>
            <pc:docMk/>
            <pc:sldMk cId="644402984" sldId="267"/>
            <ac:spMk id="16" creationId="{5EA7FAAB-2465-FF7D-7008-37EA21464418}"/>
          </ac:spMkLst>
        </pc:spChg>
        <pc:spChg chg="add del mod">
          <ac:chgData name="KIMOTO Shouta" userId="78e0d1c8-89f6-40b8-8c99-c8eda541ca05" providerId="ADAL" clId="{6B6DDC4E-7203-3C4F-8829-9ECD9664ED6C}" dt="2023-07-30T14:28:06.463" v="11168" actId="478"/>
          <ac:spMkLst>
            <pc:docMk/>
            <pc:sldMk cId="644402984" sldId="267"/>
            <ac:spMk id="17" creationId="{45B3C5D7-5BB4-9B40-A29E-AA86308D9BF4}"/>
          </ac:spMkLst>
        </pc:spChg>
        <pc:spChg chg="add del mod">
          <ac:chgData name="KIMOTO Shouta" userId="78e0d1c8-89f6-40b8-8c99-c8eda541ca05" providerId="ADAL" clId="{6B6DDC4E-7203-3C4F-8829-9ECD9664ED6C}" dt="2023-07-30T14:29:54.814" v="11201" actId="478"/>
          <ac:spMkLst>
            <pc:docMk/>
            <pc:sldMk cId="644402984" sldId="267"/>
            <ac:spMk id="18" creationId="{37321882-7ED0-8608-97D2-5B4EA6A68868}"/>
          </ac:spMkLst>
        </pc:spChg>
        <pc:spChg chg="add del mod">
          <ac:chgData name="KIMOTO Shouta" userId="78e0d1c8-89f6-40b8-8c99-c8eda541ca05" providerId="ADAL" clId="{6B6DDC4E-7203-3C4F-8829-9ECD9664ED6C}" dt="2023-07-30T14:28:08.624" v="11169" actId="478"/>
          <ac:spMkLst>
            <pc:docMk/>
            <pc:sldMk cId="644402984" sldId="267"/>
            <ac:spMk id="21" creationId="{AEDA1023-F70A-5411-86A7-6B8E8BA64738}"/>
          </ac:spMkLst>
        </pc:spChg>
        <pc:spChg chg="add del mod">
          <ac:chgData name="KIMOTO Shouta" userId="78e0d1c8-89f6-40b8-8c99-c8eda541ca05" providerId="ADAL" clId="{6B6DDC4E-7203-3C4F-8829-9ECD9664ED6C}" dt="2023-07-28T08:45:25.790" v="7921"/>
          <ac:spMkLst>
            <pc:docMk/>
            <pc:sldMk cId="644402984" sldId="267"/>
            <ac:spMk id="22" creationId="{F79E312E-5797-865E-9662-A1B7738CB7FF}"/>
          </ac:spMkLst>
        </pc:spChg>
        <pc:spChg chg="add del mod">
          <ac:chgData name="KIMOTO Shouta" userId="78e0d1c8-89f6-40b8-8c99-c8eda541ca05" providerId="ADAL" clId="{6B6DDC4E-7203-3C4F-8829-9ECD9664ED6C}" dt="2023-07-30T14:29:54.814" v="11201" actId="478"/>
          <ac:spMkLst>
            <pc:docMk/>
            <pc:sldMk cId="644402984" sldId="267"/>
            <ac:spMk id="23" creationId="{901B144C-3075-C5B1-D8D5-C880D3720A24}"/>
          </ac:spMkLst>
        </pc:spChg>
        <pc:spChg chg="add del mod">
          <ac:chgData name="KIMOTO Shouta" userId="78e0d1c8-89f6-40b8-8c99-c8eda541ca05" providerId="ADAL" clId="{6B6DDC4E-7203-3C4F-8829-9ECD9664ED6C}" dt="2023-07-30T14:29:54.814" v="11201" actId="478"/>
          <ac:spMkLst>
            <pc:docMk/>
            <pc:sldMk cId="644402984" sldId="267"/>
            <ac:spMk id="24" creationId="{2C1E357A-940A-A59D-B189-671549ACA678}"/>
          </ac:spMkLst>
        </pc:spChg>
        <pc:spChg chg="add del mod">
          <ac:chgData name="KIMOTO Shouta" userId="78e0d1c8-89f6-40b8-8c99-c8eda541ca05" providerId="ADAL" clId="{6B6DDC4E-7203-3C4F-8829-9ECD9664ED6C}" dt="2023-07-30T14:29:54.814" v="11201" actId="478"/>
          <ac:spMkLst>
            <pc:docMk/>
            <pc:sldMk cId="644402984" sldId="267"/>
            <ac:spMk id="25" creationId="{6F2A3516-9235-EA83-045E-A795BE674625}"/>
          </ac:spMkLst>
        </pc:spChg>
        <pc:spChg chg="add del mod">
          <ac:chgData name="KIMOTO Shouta" userId="78e0d1c8-89f6-40b8-8c99-c8eda541ca05" providerId="ADAL" clId="{6B6DDC4E-7203-3C4F-8829-9ECD9664ED6C}" dt="2023-07-30T14:29:54.814" v="11201" actId="478"/>
          <ac:spMkLst>
            <pc:docMk/>
            <pc:sldMk cId="644402984" sldId="267"/>
            <ac:spMk id="26" creationId="{A2DFEB2C-9568-C0BE-1C6E-5AA1B98325C5}"/>
          </ac:spMkLst>
        </pc:spChg>
        <pc:spChg chg="add del mod">
          <ac:chgData name="KIMOTO Shouta" userId="78e0d1c8-89f6-40b8-8c99-c8eda541ca05" providerId="ADAL" clId="{6B6DDC4E-7203-3C4F-8829-9ECD9664ED6C}" dt="2023-07-30T14:29:54.814" v="11201" actId="478"/>
          <ac:spMkLst>
            <pc:docMk/>
            <pc:sldMk cId="644402984" sldId="267"/>
            <ac:spMk id="27" creationId="{D4042596-0D91-67DE-265F-A09AA7BA92D6}"/>
          </ac:spMkLst>
        </pc:spChg>
        <pc:spChg chg="add mod">
          <ac:chgData name="KIMOTO Shouta" userId="78e0d1c8-89f6-40b8-8c99-c8eda541ca05" providerId="ADAL" clId="{6B6DDC4E-7203-3C4F-8829-9ECD9664ED6C}" dt="2023-07-31T06:58:52.504" v="11692" actId="1076"/>
          <ac:spMkLst>
            <pc:docMk/>
            <pc:sldMk cId="644402984" sldId="267"/>
            <ac:spMk id="29" creationId="{DFEA4923-7B66-46E8-3655-662C86384BF2}"/>
          </ac:spMkLst>
        </pc:spChg>
        <pc:spChg chg="add mod">
          <ac:chgData name="KIMOTO Shouta" userId="78e0d1c8-89f6-40b8-8c99-c8eda541ca05" providerId="ADAL" clId="{6B6DDC4E-7203-3C4F-8829-9ECD9664ED6C}" dt="2023-07-31T06:58:52.504" v="11692" actId="1076"/>
          <ac:spMkLst>
            <pc:docMk/>
            <pc:sldMk cId="644402984" sldId="267"/>
            <ac:spMk id="30" creationId="{BD405026-46FA-8E54-F3E0-6FBFD7CE69C9}"/>
          </ac:spMkLst>
        </pc:spChg>
        <pc:spChg chg="add mod">
          <ac:chgData name="KIMOTO Shouta" userId="78e0d1c8-89f6-40b8-8c99-c8eda541ca05" providerId="ADAL" clId="{6B6DDC4E-7203-3C4F-8829-9ECD9664ED6C}" dt="2023-07-31T06:58:52.504" v="11692" actId="1076"/>
          <ac:spMkLst>
            <pc:docMk/>
            <pc:sldMk cId="644402984" sldId="267"/>
            <ac:spMk id="31" creationId="{8E2929B1-CAD5-E452-75AA-1ACF8F3CFCF3}"/>
          </ac:spMkLst>
        </pc:spChg>
        <pc:spChg chg="add mod">
          <ac:chgData name="KIMOTO Shouta" userId="78e0d1c8-89f6-40b8-8c99-c8eda541ca05" providerId="ADAL" clId="{6B6DDC4E-7203-3C4F-8829-9ECD9664ED6C}" dt="2023-07-31T06:58:52.504" v="11692" actId="1076"/>
          <ac:spMkLst>
            <pc:docMk/>
            <pc:sldMk cId="644402984" sldId="267"/>
            <ac:spMk id="32" creationId="{2BD8D2C1-0DBC-1A9B-B896-65EC5E6FE65C}"/>
          </ac:spMkLst>
        </pc:spChg>
        <pc:spChg chg="add mod">
          <ac:chgData name="KIMOTO Shouta" userId="78e0d1c8-89f6-40b8-8c99-c8eda541ca05" providerId="ADAL" clId="{6B6DDC4E-7203-3C4F-8829-9ECD9664ED6C}" dt="2023-07-31T06:58:52.504" v="11692" actId="1076"/>
          <ac:spMkLst>
            <pc:docMk/>
            <pc:sldMk cId="644402984" sldId="267"/>
            <ac:spMk id="33" creationId="{64D77DCF-494D-7278-CAC2-1BD2CFE6E09C}"/>
          </ac:spMkLst>
        </pc:spChg>
        <pc:spChg chg="add mod">
          <ac:chgData name="KIMOTO Shouta" userId="78e0d1c8-89f6-40b8-8c99-c8eda541ca05" providerId="ADAL" clId="{6B6DDC4E-7203-3C4F-8829-9ECD9664ED6C}" dt="2023-07-31T06:58:52.504" v="11692" actId="1076"/>
          <ac:spMkLst>
            <pc:docMk/>
            <pc:sldMk cId="644402984" sldId="267"/>
            <ac:spMk id="34" creationId="{790CAC38-50CB-83F5-2A55-D80BEDD3902E}"/>
          </ac:spMkLst>
        </pc:spChg>
        <pc:spChg chg="add mod">
          <ac:chgData name="KIMOTO Shouta" userId="78e0d1c8-89f6-40b8-8c99-c8eda541ca05" providerId="ADAL" clId="{6B6DDC4E-7203-3C4F-8829-9ECD9664ED6C}" dt="2023-07-31T06:58:52.504" v="11692" actId="1076"/>
          <ac:spMkLst>
            <pc:docMk/>
            <pc:sldMk cId="644402984" sldId="267"/>
            <ac:spMk id="35" creationId="{CD3AFB73-7D81-7A5E-9C80-810653062E93}"/>
          </ac:spMkLst>
        </pc:spChg>
        <pc:spChg chg="add del mod">
          <ac:chgData name="KIMOTO Shouta" userId="78e0d1c8-89f6-40b8-8c99-c8eda541ca05" providerId="ADAL" clId="{6B6DDC4E-7203-3C4F-8829-9ECD9664ED6C}" dt="2023-07-30T14:32:05.158" v="11238" actId="478"/>
          <ac:spMkLst>
            <pc:docMk/>
            <pc:sldMk cId="644402984" sldId="267"/>
            <ac:spMk id="36" creationId="{B2E98CE0-150F-8F70-2E88-5D4E05766457}"/>
          </ac:spMkLst>
        </pc:spChg>
        <pc:spChg chg="add mod">
          <ac:chgData name="KIMOTO Shouta" userId="78e0d1c8-89f6-40b8-8c99-c8eda541ca05" providerId="ADAL" clId="{6B6DDC4E-7203-3C4F-8829-9ECD9664ED6C}" dt="2023-07-31T06:58:52.504" v="11692" actId="1076"/>
          <ac:spMkLst>
            <pc:docMk/>
            <pc:sldMk cId="644402984" sldId="267"/>
            <ac:spMk id="38" creationId="{D12C931C-9489-70AE-4C6E-0C7DA68CFB46}"/>
          </ac:spMkLst>
        </pc:spChg>
        <pc:spChg chg="add mod">
          <ac:chgData name="KIMOTO Shouta" userId="78e0d1c8-89f6-40b8-8c99-c8eda541ca05" providerId="ADAL" clId="{6B6DDC4E-7203-3C4F-8829-9ECD9664ED6C}" dt="2023-07-30T14:30:00.233" v="11203" actId="1076"/>
          <ac:spMkLst>
            <pc:docMk/>
            <pc:sldMk cId="644402984" sldId="267"/>
            <ac:spMk id="39" creationId="{FD20E351-A518-70FF-BCF1-B72405F6520D}"/>
          </ac:spMkLst>
        </pc:spChg>
        <pc:spChg chg="add del mod">
          <ac:chgData name="KIMOTO Shouta" userId="78e0d1c8-89f6-40b8-8c99-c8eda541ca05" providerId="ADAL" clId="{6B6DDC4E-7203-3C4F-8829-9ECD9664ED6C}" dt="2023-07-31T05:38:40.825" v="11522" actId="478"/>
          <ac:spMkLst>
            <pc:docMk/>
            <pc:sldMk cId="644402984" sldId="267"/>
            <ac:spMk id="40" creationId="{AF08AB42-7131-2257-210E-D245C59ACDC3}"/>
          </ac:spMkLst>
        </pc:spChg>
        <pc:cxnChg chg="add mod">
          <ac:chgData name="KIMOTO Shouta" userId="78e0d1c8-89f6-40b8-8c99-c8eda541ca05" providerId="ADAL" clId="{6B6DDC4E-7203-3C4F-8829-9ECD9664ED6C}" dt="2023-07-31T06:58:52.504" v="11692" actId="1076"/>
          <ac:cxnSpMkLst>
            <pc:docMk/>
            <pc:sldMk cId="644402984" sldId="267"/>
            <ac:cxnSpMk id="12" creationId="{1BAF99F1-4E80-AC3D-00B5-23123D69D4AF}"/>
          </ac:cxnSpMkLst>
        </pc:cxnChg>
        <pc:cxnChg chg="add mod">
          <ac:chgData name="KIMOTO Shouta" userId="78e0d1c8-89f6-40b8-8c99-c8eda541ca05" providerId="ADAL" clId="{6B6DDC4E-7203-3C4F-8829-9ECD9664ED6C}" dt="2023-07-31T06:58:52.504" v="11692" actId="1076"/>
          <ac:cxnSpMkLst>
            <pc:docMk/>
            <pc:sldMk cId="644402984" sldId="267"/>
            <ac:cxnSpMk id="13" creationId="{8A94B72E-5F2F-97D1-B99B-90B66EAF97D6}"/>
          </ac:cxnSpMkLst>
        </pc:cxnChg>
        <pc:cxnChg chg="add mod">
          <ac:chgData name="KIMOTO Shouta" userId="78e0d1c8-89f6-40b8-8c99-c8eda541ca05" providerId="ADAL" clId="{6B6DDC4E-7203-3C4F-8829-9ECD9664ED6C}" dt="2023-07-31T06:58:52.504" v="11692" actId="1076"/>
          <ac:cxnSpMkLst>
            <pc:docMk/>
            <pc:sldMk cId="644402984" sldId="267"/>
            <ac:cxnSpMk id="19" creationId="{0E315EAE-4640-A2A3-E98A-5DDB5CB55BC9}"/>
          </ac:cxnSpMkLst>
        </pc:cxnChg>
        <pc:cxnChg chg="add del mod">
          <ac:chgData name="KIMOTO Shouta" userId="78e0d1c8-89f6-40b8-8c99-c8eda541ca05" providerId="ADAL" clId="{6B6DDC4E-7203-3C4F-8829-9ECD9664ED6C}" dt="2023-07-30T14:28:15.970" v="11170" actId="478"/>
          <ac:cxnSpMkLst>
            <pc:docMk/>
            <pc:sldMk cId="644402984" sldId="267"/>
            <ac:cxnSpMk id="20" creationId="{5B53B66E-196A-4253-58AE-8D5CE655A4E9}"/>
          </ac:cxnSpMkLst>
        </pc:cxnChg>
        <pc:cxnChg chg="add mod">
          <ac:chgData name="KIMOTO Shouta" userId="78e0d1c8-89f6-40b8-8c99-c8eda541ca05" providerId="ADAL" clId="{6B6DDC4E-7203-3C4F-8829-9ECD9664ED6C}" dt="2023-07-31T06:58:52.504" v="11692" actId="1076"/>
          <ac:cxnSpMkLst>
            <pc:docMk/>
            <pc:sldMk cId="644402984" sldId="267"/>
            <ac:cxnSpMk id="37" creationId="{EFECB61D-826A-D0B2-B61B-017F43A53E1E}"/>
          </ac:cxnSpMkLst>
        </pc:cxnChg>
      </pc:sldChg>
      <pc:sldChg chg="addSp delSp modSp mod modNotesTx">
        <pc:chgData name="KIMOTO Shouta" userId="78e0d1c8-89f6-40b8-8c99-c8eda541ca05" providerId="ADAL" clId="{6B6DDC4E-7203-3C4F-8829-9ECD9664ED6C}" dt="2023-08-03T04:50:52.811" v="15718" actId="20577"/>
        <pc:sldMkLst>
          <pc:docMk/>
          <pc:sldMk cId="1103889470" sldId="268"/>
        </pc:sldMkLst>
        <pc:spChg chg="mod">
          <ac:chgData name="KIMOTO Shouta" userId="78e0d1c8-89f6-40b8-8c99-c8eda541ca05" providerId="ADAL" clId="{6B6DDC4E-7203-3C4F-8829-9ECD9664ED6C}" dt="2023-07-31T04:31:43.023" v="11373" actId="313"/>
          <ac:spMkLst>
            <pc:docMk/>
            <pc:sldMk cId="1103889470" sldId="268"/>
            <ac:spMk id="3" creationId="{E453F271-748C-5484-FCF5-0EC2A566BE6C}"/>
          </ac:spMkLst>
        </pc:spChg>
        <pc:spChg chg="add mod">
          <ac:chgData name="KIMOTO Shouta" userId="78e0d1c8-89f6-40b8-8c99-c8eda541ca05" providerId="ADAL" clId="{6B6DDC4E-7203-3C4F-8829-9ECD9664ED6C}" dt="2023-07-26T07:44:43.481" v="3904" actId="1076"/>
          <ac:spMkLst>
            <pc:docMk/>
            <pc:sldMk cId="1103889470" sldId="268"/>
            <ac:spMk id="4" creationId="{D3936691-8A5D-1162-E71C-2538C1AE4521}"/>
          </ac:spMkLst>
        </pc:spChg>
        <pc:spChg chg="add mod">
          <ac:chgData name="KIMOTO Shouta" userId="78e0d1c8-89f6-40b8-8c99-c8eda541ca05" providerId="ADAL" clId="{6B6DDC4E-7203-3C4F-8829-9ECD9664ED6C}" dt="2023-07-26T07:44:43.481" v="3904" actId="1076"/>
          <ac:spMkLst>
            <pc:docMk/>
            <pc:sldMk cId="1103889470" sldId="268"/>
            <ac:spMk id="5" creationId="{E2E52B2F-63AC-A5F3-228A-790502991BE9}"/>
          </ac:spMkLst>
        </pc:spChg>
        <pc:spChg chg="add mod">
          <ac:chgData name="KIMOTO Shouta" userId="78e0d1c8-89f6-40b8-8c99-c8eda541ca05" providerId="ADAL" clId="{6B6DDC4E-7203-3C4F-8829-9ECD9664ED6C}" dt="2023-07-26T07:44:43.481" v="3904" actId="1076"/>
          <ac:spMkLst>
            <pc:docMk/>
            <pc:sldMk cId="1103889470" sldId="268"/>
            <ac:spMk id="6" creationId="{DD2FFA00-D930-817A-819C-A51095C685C5}"/>
          </ac:spMkLst>
        </pc:spChg>
        <pc:spChg chg="add mod">
          <ac:chgData name="KIMOTO Shouta" userId="78e0d1c8-89f6-40b8-8c99-c8eda541ca05" providerId="ADAL" clId="{6B6DDC4E-7203-3C4F-8829-9ECD9664ED6C}" dt="2023-07-26T07:44:43.481" v="3904" actId="1076"/>
          <ac:spMkLst>
            <pc:docMk/>
            <pc:sldMk cId="1103889470" sldId="268"/>
            <ac:spMk id="7" creationId="{F88E5F51-17F5-35B7-D132-DB3B5356FFA3}"/>
          </ac:spMkLst>
        </pc:spChg>
        <pc:spChg chg="add mod">
          <ac:chgData name="KIMOTO Shouta" userId="78e0d1c8-89f6-40b8-8c99-c8eda541ca05" providerId="ADAL" clId="{6B6DDC4E-7203-3C4F-8829-9ECD9664ED6C}" dt="2023-07-26T07:44:43.481" v="3904" actId="1076"/>
          <ac:spMkLst>
            <pc:docMk/>
            <pc:sldMk cId="1103889470" sldId="268"/>
            <ac:spMk id="8" creationId="{39BFBFA3-7E63-4404-B9B9-846B59B25F3F}"/>
          </ac:spMkLst>
        </pc:spChg>
        <pc:spChg chg="add mod">
          <ac:chgData name="KIMOTO Shouta" userId="78e0d1c8-89f6-40b8-8c99-c8eda541ca05" providerId="ADAL" clId="{6B6DDC4E-7203-3C4F-8829-9ECD9664ED6C}" dt="2023-07-26T07:44:43.481" v="3904" actId="1076"/>
          <ac:spMkLst>
            <pc:docMk/>
            <pc:sldMk cId="1103889470" sldId="268"/>
            <ac:spMk id="9" creationId="{DD1F7FAA-8E5E-82D6-29C3-AC9EE5281195}"/>
          </ac:spMkLst>
        </pc:spChg>
        <pc:spChg chg="add mod">
          <ac:chgData name="KIMOTO Shouta" userId="78e0d1c8-89f6-40b8-8c99-c8eda541ca05" providerId="ADAL" clId="{6B6DDC4E-7203-3C4F-8829-9ECD9664ED6C}" dt="2023-07-31T04:31:04.841" v="11352" actId="207"/>
          <ac:spMkLst>
            <pc:docMk/>
            <pc:sldMk cId="1103889470" sldId="268"/>
            <ac:spMk id="10" creationId="{3E1B06C9-BD9F-BD2E-5C88-F7D02A454E0A}"/>
          </ac:spMkLst>
        </pc:spChg>
        <pc:spChg chg="add mod">
          <ac:chgData name="KIMOTO Shouta" userId="78e0d1c8-89f6-40b8-8c99-c8eda541ca05" providerId="ADAL" clId="{6B6DDC4E-7203-3C4F-8829-9ECD9664ED6C}" dt="2023-07-26T07:44:18.975" v="3896" actId="1076"/>
          <ac:spMkLst>
            <pc:docMk/>
            <pc:sldMk cId="1103889470" sldId="268"/>
            <ac:spMk id="11" creationId="{1BBF8A5C-5F1A-1463-5EC2-05BF8115F1FA}"/>
          </ac:spMkLst>
        </pc:spChg>
        <pc:spChg chg="add mod">
          <ac:chgData name="KIMOTO Shouta" userId="78e0d1c8-89f6-40b8-8c99-c8eda541ca05" providerId="ADAL" clId="{6B6DDC4E-7203-3C4F-8829-9ECD9664ED6C}" dt="2023-07-26T07:44:18.975" v="3896" actId="1076"/>
          <ac:spMkLst>
            <pc:docMk/>
            <pc:sldMk cId="1103889470" sldId="268"/>
            <ac:spMk id="12" creationId="{BD49E519-9BCA-9DCC-E14F-85358E47684E}"/>
          </ac:spMkLst>
        </pc:spChg>
        <pc:spChg chg="add mod">
          <ac:chgData name="KIMOTO Shouta" userId="78e0d1c8-89f6-40b8-8c99-c8eda541ca05" providerId="ADAL" clId="{6B6DDC4E-7203-3C4F-8829-9ECD9664ED6C}" dt="2023-07-26T07:44:18.975" v="3896" actId="1076"/>
          <ac:spMkLst>
            <pc:docMk/>
            <pc:sldMk cId="1103889470" sldId="268"/>
            <ac:spMk id="13" creationId="{5229EB6D-D23E-C4A8-0596-7150B8397D9A}"/>
          </ac:spMkLst>
        </pc:spChg>
        <pc:spChg chg="add mod">
          <ac:chgData name="KIMOTO Shouta" userId="78e0d1c8-89f6-40b8-8c99-c8eda541ca05" providerId="ADAL" clId="{6B6DDC4E-7203-3C4F-8829-9ECD9664ED6C}" dt="2023-07-26T07:46:39.217" v="3910" actId="1076"/>
          <ac:spMkLst>
            <pc:docMk/>
            <pc:sldMk cId="1103889470" sldId="268"/>
            <ac:spMk id="15" creationId="{D03DAA33-B8DF-C83C-CDD7-F1784599640E}"/>
          </ac:spMkLst>
        </pc:spChg>
        <pc:spChg chg="add mod">
          <ac:chgData name="KIMOTO Shouta" userId="78e0d1c8-89f6-40b8-8c99-c8eda541ca05" providerId="ADAL" clId="{6B6DDC4E-7203-3C4F-8829-9ECD9664ED6C}" dt="2023-07-26T07:49:18.522" v="3914" actId="1076"/>
          <ac:spMkLst>
            <pc:docMk/>
            <pc:sldMk cId="1103889470" sldId="268"/>
            <ac:spMk id="17" creationId="{4B0C6A4F-8EF9-9C1F-77F3-E9A1A2173A51}"/>
          </ac:spMkLst>
        </pc:spChg>
        <pc:spChg chg="add del mod">
          <ac:chgData name="KIMOTO Shouta" userId="78e0d1c8-89f6-40b8-8c99-c8eda541ca05" providerId="ADAL" clId="{6B6DDC4E-7203-3C4F-8829-9ECD9664ED6C}" dt="2023-07-28T08:45:25.790" v="7921"/>
          <ac:spMkLst>
            <pc:docMk/>
            <pc:sldMk cId="1103889470" sldId="268"/>
            <ac:spMk id="18" creationId="{BD369A04-B499-7349-BD78-1D4AC68D453F}"/>
          </ac:spMkLst>
        </pc:spChg>
        <pc:spChg chg="add mod">
          <ac:chgData name="KIMOTO Shouta" userId="78e0d1c8-89f6-40b8-8c99-c8eda541ca05" providerId="ADAL" clId="{6B6DDC4E-7203-3C4F-8829-9ECD9664ED6C}" dt="2023-07-26T07:49:13.051" v="3913" actId="1076"/>
          <ac:spMkLst>
            <pc:docMk/>
            <pc:sldMk cId="1103889470" sldId="268"/>
            <ac:spMk id="19" creationId="{90A66916-EBC0-09B0-3665-3F7605912188}"/>
          </ac:spMkLst>
        </pc:spChg>
        <pc:spChg chg="add mod">
          <ac:chgData name="KIMOTO Shouta" userId="78e0d1c8-89f6-40b8-8c99-c8eda541ca05" providerId="ADAL" clId="{6B6DDC4E-7203-3C4F-8829-9ECD9664ED6C}" dt="2023-07-28T08:45:40.161" v="7924"/>
          <ac:spMkLst>
            <pc:docMk/>
            <pc:sldMk cId="1103889470" sldId="268"/>
            <ac:spMk id="21" creationId="{CB465BD6-5A9C-117F-41B7-0D6644EC870E}"/>
          </ac:spMkLst>
        </pc:spChg>
        <pc:spChg chg="add mod">
          <ac:chgData name="KIMOTO Shouta" userId="78e0d1c8-89f6-40b8-8c99-c8eda541ca05" providerId="ADAL" clId="{6B6DDC4E-7203-3C4F-8829-9ECD9664ED6C}" dt="2023-07-26T07:44:18.975" v="3896" actId="1076"/>
          <ac:spMkLst>
            <pc:docMk/>
            <pc:sldMk cId="1103889470" sldId="268"/>
            <ac:spMk id="22" creationId="{28186249-16F7-5074-CBAD-B3AFEE3C82E4}"/>
          </ac:spMkLst>
        </pc:spChg>
        <pc:spChg chg="add mod">
          <ac:chgData name="KIMOTO Shouta" userId="78e0d1c8-89f6-40b8-8c99-c8eda541ca05" providerId="ADAL" clId="{6B6DDC4E-7203-3C4F-8829-9ECD9664ED6C}" dt="2023-07-26T07:44:43.481" v="3904" actId="1076"/>
          <ac:spMkLst>
            <pc:docMk/>
            <pc:sldMk cId="1103889470" sldId="268"/>
            <ac:spMk id="23" creationId="{0B62A79C-12C5-F189-9CFA-19D2050F0AD4}"/>
          </ac:spMkLst>
        </pc:spChg>
        <pc:cxnChg chg="add mod">
          <ac:chgData name="KIMOTO Shouta" userId="78e0d1c8-89f6-40b8-8c99-c8eda541ca05" providerId="ADAL" clId="{6B6DDC4E-7203-3C4F-8829-9ECD9664ED6C}" dt="2023-07-26T07:44:18.975" v="3896" actId="1076"/>
          <ac:cxnSpMkLst>
            <pc:docMk/>
            <pc:sldMk cId="1103889470" sldId="268"/>
            <ac:cxnSpMk id="14" creationId="{8BC7976D-5E8F-574D-15BA-A2A0B75CB343}"/>
          </ac:cxnSpMkLst>
        </pc:cxnChg>
        <pc:cxnChg chg="add mod">
          <ac:chgData name="KIMOTO Shouta" userId="78e0d1c8-89f6-40b8-8c99-c8eda541ca05" providerId="ADAL" clId="{6B6DDC4E-7203-3C4F-8829-9ECD9664ED6C}" dt="2023-07-26T07:46:39.217" v="3910" actId="1076"/>
          <ac:cxnSpMkLst>
            <pc:docMk/>
            <pc:sldMk cId="1103889470" sldId="268"/>
            <ac:cxnSpMk id="16" creationId="{B968B96F-4DAD-8BE5-5B38-1BF872E63294}"/>
          </ac:cxnSpMkLst>
        </pc:cxnChg>
        <pc:cxnChg chg="add del mod">
          <ac:chgData name="KIMOTO Shouta" userId="78e0d1c8-89f6-40b8-8c99-c8eda541ca05" providerId="ADAL" clId="{6B6DDC4E-7203-3C4F-8829-9ECD9664ED6C}" dt="2023-07-26T08:09:46.319" v="3941" actId="478"/>
          <ac:cxnSpMkLst>
            <pc:docMk/>
            <pc:sldMk cId="1103889470" sldId="268"/>
            <ac:cxnSpMk id="18" creationId="{33FBE052-EA8A-508B-F7A5-58BD83359F00}"/>
          </ac:cxnSpMkLst>
        </pc:cxnChg>
        <pc:cxnChg chg="add mod">
          <ac:chgData name="KIMOTO Shouta" userId="78e0d1c8-89f6-40b8-8c99-c8eda541ca05" providerId="ADAL" clId="{6B6DDC4E-7203-3C4F-8829-9ECD9664ED6C}" dt="2023-07-26T07:46:42.483" v="3911" actId="14100"/>
          <ac:cxnSpMkLst>
            <pc:docMk/>
            <pc:sldMk cId="1103889470" sldId="268"/>
            <ac:cxnSpMk id="20" creationId="{D00F5EA1-07CD-73AB-F44E-8321B818E58C}"/>
          </ac:cxnSpMkLst>
        </pc:cxnChg>
        <pc:cxnChg chg="add del mod">
          <ac:chgData name="KIMOTO Shouta" userId="78e0d1c8-89f6-40b8-8c99-c8eda541ca05" providerId="ADAL" clId="{6B6DDC4E-7203-3C4F-8829-9ECD9664ED6C}" dt="2023-07-26T08:09:48.586" v="3942" actId="478"/>
          <ac:cxnSpMkLst>
            <pc:docMk/>
            <pc:sldMk cId="1103889470" sldId="268"/>
            <ac:cxnSpMk id="21" creationId="{4BBDBE8D-807F-976B-177C-033687E7DA01}"/>
          </ac:cxnSpMkLst>
        </pc:cxnChg>
      </pc:sldChg>
      <pc:sldChg chg="addSp delSp modSp mod">
        <pc:chgData name="KIMOTO Shouta" userId="78e0d1c8-89f6-40b8-8c99-c8eda541ca05" providerId="ADAL" clId="{6B6DDC4E-7203-3C4F-8829-9ECD9664ED6C}" dt="2023-07-28T09:21:12.906" v="9937" actId="20577"/>
        <pc:sldMkLst>
          <pc:docMk/>
          <pc:sldMk cId="472559771" sldId="269"/>
        </pc:sldMkLst>
        <pc:spChg chg="mod">
          <ac:chgData name="KIMOTO Shouta" userId="78e0d1c8-89f6-40b8-8c99-c8eda541ca05" providerId="ADAL" clId="{6B6DDC4E-7203-3C4F-8829-9ECD9664ED6C}" dt="2023-07-28T09:19:48.675" v="9751" actId="20577"/>
          <ac:spMkLst>
            <pc:docMk/>
            <pc:sldMk cId="472559771" sldId="269"/>
            <ac:spMk id="2" creationId="{AD75ABDC-A2C3-5128-C02F-4DC9E0664582}"/>
          </ac:spMkLst>
        </pc:spChg>
        <pc:spChg chg="mod">
          <ac:chgData name="KIMOTO Shouta" userId="78e0d1c8-89f6-40b8-8c99-c8eda541ca05" providerId="ADAL" clId="{6B6DDC4E-7203-3C4F-8829-9ECD9664ED6C}" dt="2023-07-28T09:21:12.906" v="9937" actId="20577"/>
          <ac:spMkLst>
            <pc:docMk/>
            <pc:sldMk cId="472559771" sldId="269"/>
            <ac:spMk id="3" creationId="{9BB55E2A-B53F-E759-7EFE-DBAD8E5A10C8}"/>
          </ac:spMkLst>
        </pc:spChg>
        <pc:spChg chg="add mod">
          <ac:chgData name="KIMOTO Shouta" userId="78e0d1c8-89f6-40b8-8c99-c8eda541ca05" providerId="ADAL" clId="{6B6DDC4E-7203-3C4F-8829-9ECD9664ED6C}" dt="2023-07-26T08:47:03.587" v="4568" actId="1076"/>
          <ac:spMkLst>
            <pc:docMk/>
            <pc:sldMk cId="472559771" sldId="269"/>
            <ac:spMk id="4" creationId="{90473F0E-9C30-B4B2-02A3-B3C946D6FD75}"/>
          </ac:spMkLst>
        </pc:spChg>
        <pc:spChg chg="add mod">
          <ac:chgData name="KIMOTO Shouta" userId="78e0d1c8-89f6-40b8-8c99-c8eda541ca05" providerId="ADAL" clId="{6B6DDC4E-7203-3C4F-8829-9ECD9664ED6C}" dt="2023-07-26T08:47:03.587" v="4568" actId="1076"/>
          <ac:spMkLst>
            <pc:docMk/>
            <pc:sldMk cId="472559771" sldId="269"/>
            <ac:spMk id="5" creationId="{145B9C40-3076-E41F-0FC2-803F3672150D}"/>
          </ac:spMkLst>
        </pc:spChg>
        <pc:spChg chg="add mod">
          <ac:chgData name="KIMOTO Shouta" userId="78e0d1c8-89f6-40b8-8c99-c8eda541ca05" providerId="ADAL" clId="{6B6DDC4E-7203-3C4F-8829-9ECD9664ED6C}" dt="2023-07-26T08:47:03.587" v="4568" actId="1076"/>
          <ac:spMkLst>
            <pc:docMk/>
            <pc:sldMk cId="472559771" sldId="269"/>
            <ac:spMk id="6" creationId="{0CFA9FD6-2FEB-C58A-337B-082E15DCDF53}"/>
          </ac:spMkLst>
        </pc:spChg>
        <pc:spChg chg="add mod">
          <ac:chgData name="KIMOTO Shouta" userId="78e0d1c8-89f6-40b8-8c99-c8eda541ca05" providerId="ADAL" clId="{6B6DDC4E-7203-3C4F-8829-9ECD9664ED6C}" dt="2023-07-26T08:47:03.587" v="4568" actId="1076"/>
          <ac:spMkLst>
            <pc:docMk/>
            <pc:sldMk cId="472559771" sldId="269"/>
            <ac:spMk id="7" creationId="{4B4AD38A-1CFC-F82A-9736-9AADBE473146}"/>
          </ac:spMkLst>
        </pc:spChg>
        <pc:spChg chg="add mod">
          <ac:chgData name="KIMOTO Shouta" userId="78e0d1c8-89f6-40b8-8c99-c8eda541ca05" providerId="ADAL" clId="{6B6DDC4E-7203-3C4F-8829-9ECD9664ED6C}" dt="2023-07-26T08:47:03.587" v="4568" actId="1076"/>
          <ac:spMkLst>
            <pc:docMk/>
            <pc:sldMk cId="472559771" sldId="269"/>
            <ac:spMk id="8" creationId="{BF7023C7-47D8-D8E6-3E37-F3EE204D6C01}"/>
          </ac:spMkLst>
        </pc:spChg>
        <pc:spChg chg="add mod">
          <ac:chgData name="KIMOTO Shouta" userId="78e0d1c8-89f6-40b8-8c99-c8eda541ca05" providerId="ADAL" clId="{6B6DDC4E-7203-3C4F-8829-9ECD9664ED6C}" dt="2023-07-26T08:47:03.587" v="4568" actId="1076"/>
          <ac:spMkLst>
            <pc:docMk/>
            <pc:sldMk cId="472559771" sldId="269"/>
            <ac:spMk id="9" creationId="{AD332F01-E169-06DC-FB75-75931EEF0BD1}"/>
          </ac:spMkLst>
        </pc:spChg>
        <pc:spChg chg="add mod">
          <ac:chgData name="KIMOTO Shouta" userId="78e0d1c8-89f6-40b8-8c99-c8eda541ca05" providerId="ADAL" clId="{6B6DDC4E-7203-3C4F-8829-9ECD9664ED6C}" dt="2023-07-26T08:47:03.587" v="4568" actId="1076"/>
          <ac:spMkLst>
            <pc:docMk/>
            <pc:sldMk cId="472559771" sldId="269"/>
            <ac:spMk id="10" creationId="{2822A52E-3A94-14A2-7C2F-E81A4E4D82DB}"/>
          </ac:spMkLst>
        </pc:spChg>
        <pc:spChg chg="add mod">
          <ac:chgData name="KIMOTO Shouta" userId="78e0d1c8-89f6-40b8-8c99-c8eda541ca05" providerId="ADAL" clId="{6B6DDC4E-7203-3C4F-8829-9ECD9664ED6C}" dt="2023-07-26T08:47:09.973" v="4569" actId="1076"/>
          <ac:spMkLst>
            <pc:docMk/>
            <pc:sldMk cId="472559771" sldId="269"/>
            <ac:spMk id="11" creationId="{6A1E3B41-7C51-1E9F-D62D-5343635704E2}"/>
          </ac:spMkLst>
        </pc:spChg>
        <pc:spChg chg="add mod">
          <ac:chgData name="KIMOTO Shouta" userId="78e0d1c8-89f6-40b8-8c99-c8eda541ca05" providerId="ADAL" clId="{6B6DDC4E-7203-3C4F-8829-9ECD9664ED6C}" dt="2023-07-26T08:47:03.587" v="4568" actId="1076"/>
          <ac:spMkLst>
            <pc:docMk/>
            <pc:sldMk cId="472559771" sldId="269"/>
            <ac:spMk id="12" creationId="{185F6EFB-0675-8FC3-27C5-1399CF09E89C}"/>
          </ac:spMkLst>
        </pc:spChg>
        <pc:spChg chg="add mod">
          <ac:chgData name="KIMOTO Shouta" userId="78e0d1c8-89f6-40b8-8c99-c8eda541ca05" providerId="ADAL" clId="{6B6DDC4E-7203-3C4F-8829-9ECD9664ED6C}" dt="2023-07-26T08:47:03.587" v="4568" actId="1076"/>
          <ac:spMkLst>
            <pc:docMk/>
            <pc:sldMk cId="472559771" sldId="269"/>
            <ac:spMk id="14" creationId="{D92943DC-C623-B0B8-7231-25540698FD71}"/>
          </ac:spMkLst>
        </pc:spChg>
        <pc:spChg chg="add del mod">
          <ac:chgData name="KIMOTO Shouta" userId="78e0d1c8-89f6-40b8-8c99-c8eda541ca05" providerId="ADAL" clId="{6B6DDC4E-7203-3C4F-8829-9ECD9664ED6C}" dt="2023-07-28T08:45:25.790" v="7921"/>
          <ac:spMkLst>
            <pc:docMk/>
            <pc:sldMk cId="472559771" sldId="269"/>
            <ac:spMk id="17" creationId="{6FA6FBAC-45F9-62B7-C8DB-2A9870A0D0EF}"/>
          </ac:spMkLst>
        </pc:spChg>
        <pc:spChg chg="add mod">
          <ac:chgData name="KIMOTO Shouta" userId="78e0d1c8-89f6-40b8-8c99-c8eda541ca05" providerId="ADAL" clId="{6B6DDC4E-7203-3C4F-8829-9ECD9664ED6C}" dt="2023-07-28T08:45:40.161" v="7924"/>
          <ac:spMkLst>
            <pc:docMk/>
            <pc:sldMk cId="472559771" sldId="269"/>
            <ac:spMk id="18" creationId="{749189E9-080A-35E8-F188-3E39492B2997}"/>
          </ac:spMkLst>
        </pc:spChg>
        <pc:cxnChg chg="add mod">
          <ac:chgData name="KIMOTO Shouta" userId="78e0d1c8-89f6-40b8-8c99-c8eda541ca05" providerId="ADAL" clId="{6B6DDC4E-7203-3C4F-8829-9ECD9664ED6C}" dt="2023-07-26T08:47:03.587" v="4568" actId="1076"/>
          <ac:cxnSpMkLst>
            <pc:docMk/>
            <pc:sldMk cId="472559771" sldId="269"/>
            <ac:cxnSpMk id="13" creationId="{E5E0BAD8-07B0-BEDC-53DD-D30D569EE29B}"/>
          </ac:cxnSpMkLst>
        </pc:cxnChg>
        <pc:cxnChg chg="add mod">
          <ac:chgData name="KIMOTO Shouta" userId="78e0d1c8-89f6-40b8-8c99-c8eda541ca05" providerId="ADAL" clId="{6B6DDC4E-7203-3C4F-8829-9ECD9664ED6C}" dt="2023-07-26T08:47:03.587" v="4568" actId="1076"/>
          <ac:cxnSpMkLst>
            <pc:docMk/>
            <pc:sldMk cId="472559771" sldId="269"/>
            <ac:cxnSpMk id="15" creationId="{666DB2C8-1A0F-0683-9DB0-091F88727B1D}"/>
          </ac:cxnSpMkLst>
        </pc:cxnChg>
        <pc:cxnChg chg="add mod">
          <ac:chgData name="KIMOTO Shouta" userId="78e0d1c8-89f6-40b8-8c99-c8eda541ca05" providerId="ADAL" clId="{6B6DDC4E-7203-3C4F-8829-9ECD9664ED6C}" dt="2023-07-26T08:47:03.587" v="4568" actId="1076"/>
          <ac:cxnSpMkLst>
            <pc:docMk/>
            <pc:sldMk cId="472559771" sldId="269"/>
            <ac:cxnSpMk id="16" creationId="{5C63AD00-9FF8-597E-53DC-37B1AFFB1F1B}"/>
          </ac:cxnSpMkLst>
        </pc:cxnChg>
      </pc:sldChg>
      <pc:sldChg chg="addSp delSp modSp mod">
        <pc:chgData name="KIMOTO Shouta" userId="78e0d1c8-89f6-40b8-8c99-c8eda541ca05" providerId="ADAL" clId="{6B6DDC4E-7203-3C4F-8829-9ECD9664ED6C}" dt="2023-07-30T14:27:20.030" v="11167" actId="1076"/>
        <pc:sldMkLst>
          <pc:docMk/>
          <pc:sldMk cId="1239158709" sldId="270"/>
        </pc:sldMkLst>
        <pc:spChg chg="mod">
          <ac:chgData name="KIMOTO Shouta" userId="78e0d1c8-89f6-40b8-8c99-c8eda541ca05" providerId="ADAL" clId="{6B6DDC4E-7203-3C4F-8829-9ECD9664ED6C}" dt="2023-07-28T09:22:12.149" v="9989" actId="20577"/>
          <ac:spMkLst>
            <pc:docMk/>
            <pc:sldMk cId="1239158709" sldId="270"/>
            <ac:spMk id="3" creationId="{3913191F-BC5A-BBFF-5F0B-408FCE52750F}"/>
          </ac:spMkLst>
        </pc:spChg>
        <pc:spChg chg="add del mod">
          <ac:chgData name="KIMOTO Shouta" userId="78e0d1c8-89f6-40b8-8c99-c8eda541ca05" providerId="ADAL" clId="{6B6DDC4E-7203-3C4F-8829-9ECD9664ED6C}" dt="2023-07-30T14:27:12.967" v="11165" actId="478"/>
          <ac:spMkLst>
            <pc:docMk/>
            <pc:sldMk cId="1239158709" sldId="270"/>
            <ac:spMk id="6" creationId="{5ED1A28D-1758-B636-186F-A2B5D611E1D3}"/>
          </ac:spMkLst>
        </pc:spChg>
        <pc:spChg chg="add del mod">
          <ac:chgData name="KIMOTO Shouta" userId="78e0d1c8-89f6-40b8-8c99-c8eda541ca05" providerId="ADAL" clId="{6B6DDC4E-7203-3C4F-8829-9ECD9664ED6C}" dt="2023-07-30T14:27:10.045" v="11164" actId="478"/>
          <ac:spMkLst>
            <pc:docMk/>
            <pc:sldMk cId="1239158709" sldId="270"/>
            <ac:spMk id="7" creationId="{6AD26AD4-5D43-E24E-0F37-813C91051871}"/>
          </ac:spMkLst>
        </pc:spChg>
        <pc:spChg chg="add del mod">
          <ac:chgData name="KIMOTO Shouta" userId="78e0d1c8-89f6-40b8-8c99-c8eda541ca05" providerId="ADAL" clId="{6B6DDC4E-7203-3C4F-8829-9ECD9664ED6C}" dt="2023-07-28T08:45:25.790" v="7921"/>
          <ac:spMkLst>
            <pc:docMk/>
            <pc:sldMk cId="1239158709" sldId="270"/>
            <ac:spMk id="8" creationId="{4D0F3743-31E7-331D-3F16-C4D2DDDD07A0}"/>
          </ac:spMkLst>
        </pc:spChg>
        <pc:spChg chg="add mod">
          <ac:chgData name="KIMOTO Shouta" userId="78e0d1c8-89f6-40b8-8c99-c8eda541ca05" providerId="ADAL" clId="{6B6DDC4E-7203-3C4F-8829-9ECD9664ED6C}" dt="2023-07-28T08:45:40.161" v="7924"/>
          <ac:spMkLst>
            <pc:docMk/>
            <pc:sldMk cId="1239158709" sldId="270"/>
            <ac:spMk id="9" creationId="{DDA09166-A8E6-36C4-5E5B-3491074F57E3}"/>
          </ac:spMkLst>
        </pc:spChg>
        <pc:graphicFrameChg chg="add del mod modGraphic">
          <ac:chgData name="KIMOTO Shouta" userId="78e0d1c8-89f6-40b8-8c99-c8eda541ca05" providerId="ADAL" clId="{6B6DDC4E-7203-3C4F-8829-9ECD9664ED6C}" dt="2023-07-30T14:27:16.867" v="11166" actId="478"/>
          <ac:graphicFrameMkLst>
            <pc:docMk/>
            <pc:sldMk cId="1239158709" sldId="270"/>
            <ac:graphicFrameMk id="4" creationId="{E086A383-2A5C-BD91-5068-8B56154D4DA9}"/>
          </ac:graphicFrameMkLst>
        </pc:graphicFrameChg>
        <pc:graphicFrameChg chg="add mod modGraphic">
          <ac:chgData name="KIMOTO Shouta" userId="78e0d1c8-89f6-40b8-8c99-c8eda541ca05" providerId="ADAL" clId="{6B6DDC4E-7203-3C4F-8829-9ECD9664ED6C}" dt="2023-07-30T14:27:20.030" v="11167" actId="1076"/>
          <ac:graphicFrameMkLst>
            <pc:docMk/>
            <pc:sldMk cId="1239158709" sldId="270"/>
            <ac:graphicFrameMk id="5" creationId="{727AA1D8-AFC1-4866-81D1-73668D143EE6}"/>
          </ac:graphicFrameMkLst>
        </pc:graphicFrameChg>
      </pc:sldChg>
      <pc:sldChg chg="addSp delSp modSp mod">
        <pc:chgData name="KIMOTO Shouta" userId="78e0d1c8-89f6-40b8-8c99-c8eda541ca05" providerId="ADAL" clId="{6B6DDC4E-7203-3C4F-8829-9ECD9664ED6C}" dt="2023-07-28T09:23:22.841" v="10034" actId="20577"/>
        <pc:sldMkLst>
          <pc:docMk/>
          <pc:sldMk cId="2613099981" sldId="271"/>
        </pc:sldMkLst>
        <pc:spChg chg="mod">
          <ac:chgData name="KIMOTO Shouta" userId="78e0d1c8-89f6-40b8-8c99-c8eda541ca05" providerId="ADAL" clId="{6B6DDC4E-7203-3C4F-8829-9ECD9664ED6C}" dt="2023-07-26T07:03:09.479" v="2566" actId="20577"/>
          <ac:spMkLst>
            <pc:docMk/>
            <pc:sldMk cId="2613099981" sldId="271"/>
            <ac:spMk id="2" creationId="{1F651CE2-6977-4BC5-4A24-D108CCA56CBD}"/>
          </ac:spMkLst>
        </pc:spChg>
        <pc:spChg chg="mod">
          <ac:chgData name="KIMOTO Shouta" userId="78e0d1c8-89f6-40b8-8c99-c8eda541ca05" providerId="ADAL" clId="{6B6DDC4E-7203-3C4F-8829-9ECD9664ED6C}" dt="2023-07-28T09:23:22.841" v="10034" actId="20577"/>
          <ac:spMkLst>
            <pc:docMk/>
            <pc:sldMk cId="2613099981" sldId="271"/>
            <ac:spMk id="3" creationId="{9C8AAC7C-6A99-E211-3C8E-D58C75DE7B57}"/>
          </ac:spMkLst>
        </pc:spChg>
        <pc:spChg chg="add del mod">
          <ac:chgData name="KIMOTO Shouta" userId="78e0d1c8-89f6-40b8-8c99-c8eda541ca05" providerId="ADAL" clId="{6B6DDC4E-7203-3C4F-8829-9ECD9664ED6C}" dt="2023-07-28T08:45:25.790" v="7921"/>
          <ac:spMkLst>
            <pc:docMk/>
            <pc:sldMk cId="2613099981" sldId="271"/>
            <ac:spMk id="4" creationId="{628C8868-A82C-5E7A-F634-335F80E387A6}"/>
          </ac:spMkLst>
        </pc:spChg>
        <pc:spChg chg="add mod">
          <ac:chgData name="KIMOTO Shouta" userId="78e0d1c8-89f6-40b8-8c99-c8eda541ca05" providerId="ADAL" clId="{6B6DDC4E-7203-3C4F-8829-9ECD9664ED6C}" dt="2023-07-28T08:45:40.161" v="7924"/>
          <ac:spMkLst>
            <pc:docMk/>
            <pc:sldMk cId="2613099981" sldId="271"/>
            <ac:spMk id="6" creationId="{2249E36A-7128-9019-D873-A28F12C9B2F3}"/>
          </ac:spMkLst>
        </pc:spChg>
        <pc:graphicFrameChg chg="add del mod">
          <ac:chgData name="KIMOTO Shouta" userId="78e0d1c8-89f6-40b8-8c99-c8eda541ca05" providerId="ADAL" clId="{6B6DDC4E-7203-3C4F-8829-9ECD9664ED6C}" dt="2023-07-26T07:05:27.646" v="2657" actId="478"/>
          <ac:graphicFrameMkLst>
            <pc:docMk/>
            <pc:sldMk cId="2613099981" sldId="271"/>
            <ac:graphicFrameMk id="4" creationId="{73A06EFC-A285-89DA-8549-FA2176EA5911}"/>
          </ac:graphicFrameMkLst>
        </pc:graphicFrameChg>
        <pc:picChg chg="add mod">
          <ac:chgData name="KIMOTO Shouta" userId="78e0d1c8-89f6-40b8-8c99-c8eda541ca05" providerId="ADAL" clId="{6B6DDC4E-7203-3C4F-8829-9ECD9664ED6C}" dt="2023-07-26T08:51:22.807" v="4739" actId="1076"/>
          <ac:picMkLst>
            <pc:docMk/>
            <pc:sldMk cId="2613099981" sldId="271"/>
            <ac:picMk id="5" creationId="{0D0C709C-33C9-F1E7-3D60-1472AFE149D9}"/>
          </ac:picMkLst>
        </pc:picChg>
        <pc:picChg chg="add mod">
          <ac:chgData name="KIMOTO Shouta" userId="78e0d1c8-89f6-40b8-8c99-c8eda541ca05" providerId="ADAL" clId="{6B6DDC4E-7203-3C4F-8829-9ECD9664ED6C}" dt="2023-07-26T07:06:10.680" v="2662" actId="14100"/>
          <ac:picMkLst>
            <pc:docMk/>
            <pc:sldMk cId="2613099981" sldId="271"/>
            <ac:picMk id="7" creationId="{F2730353-5A96-3403-F91D-39FD833D4F72}"/>
          </ac:picMkLst>
        </pc:picChg>
      </pc:sldChg>
      <pc:sldChg chg="addSp delSp modSp mod">
        <pc:chgData name="KIMOTO Shouta" userId="78e0d1c8-89f6-40b8-8c99-c8eda541ca05" providerId="ADAL" clId="{6B6DDC4E-7203-3C4F-8829-9ECD9664ED6C}" dt="2023-07-31T06:59:24.387" v="11708" actId="20577"/>
        <pc:sldMkLst>
          <pc:docMk/>
          <pc:sldMk cId="1557612543" sldId="272"/>
        </pc:sldMkLst>
        <pc:spChg chg="mod">
          <ac:chgData name="KIMOTO Shouta" userId="78e0d1c8-89f6-40b8-8c99-c8eda541ca05" providerId="ADAL" clId="{6B6DDC4E-7203-3C4F-8829-9ECD9664ED6C}" dt="2023-07-26T07:02:53.740" v="2557"/>
          <ac:spMkLst>
            <pc:docMk/>
            <pc:sldMk cId="1557612543" sldId="272"/>
            <ac:spMk id="2" creationId="{50D7D45E-929C-FF5D-F2E6-C8665F7CEA6B}"/>
          </ac:spMkLst>
        </pc:spChg>
        <pc:spChg chg="add del mod">
          <ac:chgData name="KIMOTO Shouta" userId="78e0d1c8-89f6-40b8-8c99-c8eda541ca05" providerId="ADAL" clId="{6B6DDC4E-7203-3C4F-8829-9ECD9664ED6C}" dt="2023-07-31T06:59:24.387" v="11708" actId="20577"/>
          <ac:spMkLst>
            <pc:docMk/>
            <pc:sldMk cId="1557612543" sldId="272"/>
            <ac:spMk id="3" creationId="{8975573A-9BDC-F199-D0B7-2D96E51B6477}"/>
          </ac:spMkLst>
        </pc:spChg>
        <pc:spChg chg="add del mod">
          <ac:chgData name="KIMOTO Shouta" userId="78e0d1c8-89f6-40b8-8c99-c8eda541ca05" providerId="ADAL" clId="{6B6DDC4E-7203-3C4F-8829-9ECD9664ED6C}" dt="2023-07-28T08:45:25.790" v="7921"/>
          <ac:spMkLst>
            <pc:docMk/>
            <pc:sldMk cId="1557612543" sldId="272"/>
            <ac:spMk id="4" creationId="{F813EBAD-3386-EBA6-0D6F-66A84B5A75E6}"/>
          </ac:spMkLst>
        </pc:spChg>
        <pc:spChg chg="add mod">
          <ac:chgData name="KIMOTO Shouta" userId="78e0d1c8-89f6-40b8-8c99-c8eda541ca05" providerId="ADAL" clId="{6B6DDC4E-7203-3C4F-8829-9ECD9664ED6C}" dt="2023-07-28T08:45:40.161" v="7924"/>
          <ac:spMkLst>
            <pc:docMk/>
            <pc:sldMk cId="1557612543" sldId="272"/>
            <ac:spMk id="5" creationId="{EA2381B6-B9F1-F22F-6FFD-B6DFE3ABD275}"/>
          </ac:spMkLst>
        </pc:spChg>
        <pc:spChg chg="add mod">
          <ac:chgData name="KIMOTO Shouta" userId="78e0d1c8-89f6-40b8-8c99-c8eda541ca05" providerId="ADAL" clId="{6B6DDC4E-7203-3C4F-8829-9ECD9664ED6C}" dt="2023-07-31T05:25:54.238" v="11410" actId="20577"/>
          <ac:spMkLst>
            <pc:docMk/>
            <pc:sldMk cId="1557612543" sldId="272"/>
            <ac:spMk id="10" creationId="{2E26156C-ADEF-FC8B-48D2-B3A998C776E4}"/>
          </ac:spMkLst>
        </pc:spChg>
        <pc:graphicFrameChg chg="add del mod">
          <ac:chgData name="KIMOTO Shouta" userId="78e0d1c8-89f6-40b8-8c99-c8eda541ca05" providerId="ADAL" clId="{6B6DDC4E-7203-3C4F-8829-9ECD9664ED6C}" dt="2023-07-31T05:22:12.939" v="11387" actId="478"/>
          <ac:graphicFrameMkLst>
            <pc:docMk/>
            <pc:sldMk cId="1557612543" sldId="272"/>
            <ac:graphicFrameMk id="4" creationId="{4D9C35D3-12D0-65D1-1274-E3C26F5FF797}"/>
          </ac:graphicFrameMkLst>
        </pc:graphicFrameChg>
        <pc:graphicFrameChg chg="add del mod">
          <ac:chgData name="KIMOTO Shouta" userId="78e0d1c8-89f6-40b8-8c99-c8eda541ca05" providerId="ADAL" clId="{6B6DDC4E-7203-3C4F-8829-9ECD9664ED6C}" dt="2023-07-31T05:21:26.247" v="11385" actId="478"/>
          <ac:graphicFrameMkLst>
            <pc:docMk/>
            <pc:sldMk cId="1557612543" sldId="272"/>
            <ac:graphicFrameMk id="6" creationId="{4D9C35D3-12D0-65D1-1274-E3C26F5FF797}"/>
          </ac:graphicFrameMkLst>
        </pc:graphicFrameChg>
        <pc:graphicFrameChg chg="add mod">
          <ac:chgData name="KIMOTO Shouta" userId="78e0d1c8-89f6-40b8-8c99-c8eda541ca05" providerId="ADAL" clId="{6B6DDC4E-7203-3C4F-8829-9ECD9664ED6C}" dt="2023-07-30T14:26:12.234" v="11115" actId="1076"/>
          <ac:graphicFrameMkLst>
            <pc:docMk/>
            <pc:sldMk cId="1557612543" sldId="272"/>
            <ac:graphicFrameMk id="7" creationId="{36F6E58B-3F27-9B18-42D9-4F957934EDFA}"/>
          </ac:graphicFrameMkLst>
        </pc:graphicFrameChg>
        <pc:graphicFrameChg chg="add mod">
          <ac:chgData name="KIMOTO Shouta" userId="78e0d1c8-89f6-40b8-8c99-c8eda541ca05" providerId="ADAL" clId="{6B6DDC4E-7203-3C4F-8829-9ECD9664ED6C}" dt="2023-07-31T05:23:43.316" v="11390" actId="1076"/>
          <ac:graphicFrameMkLst>
            <pc:docMk/>
            <pc:sldMk cId="1557612543" sldId="272"/>
            <ac:graphicFrameMk id="8" creationId="{4D9C35D3-12D0-65D1-1274-E3C26F5FF797}"/>
          </ac:graphicFrameMkLst>
        </pc:graphicFrameChg>
        <pc:graphicFrameChg chg="add del mod modGraphic">
          <ac:chgData name="KIMOTO Shouta" userId="78e0d1c8-89f6-40b8-8c99-c8eda541ca05" providerId="ADAL" clId="{6B6DDC4E-7203-3C4F-8829-9ECD9664ED6C}" dt="2023-07-26T07:06:29.161" v="2663" actId="478"/>
          <ac:graphicFrameMkLst>
            <pc:docMk/>
            <pc:sldMk cId="1557612543" sldId="272"/>
            <ac:graphicFrameMk id="10" creationId="{04E93C67-4869-6427-B271-B672B199FA19}"/>
          </ac:graphicFrameMkLst>
        </pc:graphicFrameChg>
        <pc:picChg chg="add del mod">
          <ac:chgData name="KIMOTO Shouta" userId="78e0d1c8-89f6-40b8-8c99-c8eda541ca05" providerId="ADAL" clId="{6B6DDC4E-7203-3C4F-8829-9ECD9664ED6C}" dt="2023-07-26T04:24:11.534" v="89" actId="931"/>
          <ac:picMkLst>
            <pc:docMk/>
            <pc:sldMk cId="1557612543" sldId="272"/>
            <ac:picMk id="5" creationId="{2F443A90-68AB-6E96-F9D8-48451F7AAD56}"/>
          </ac:picMkLst>
        </pc:picChg>
        <pc:picChg chg="add del mod">
          <ac:chgData name="KIMOTO Shouta" userId="78e0d1c8-89f6-40b8-8c99-c8eda541ca05" providerId="ADAL" clId="{6B6DDC4E-7203-3C4F-8829-9ECD9664ED6C}" dt="2023-07-26T04:26:42.369" v="120" actId="931"/>
          <ac:picMkLst>
            <pc:docMk/>
            <pc:sldMk cId="1557612543" sldId="272"/>
            <ac:picMk id="7" creationId="{C53A9923-E52B-33CF-9A9B-1EA5A80D1C24}"/>
          </ac:picMkLst>
        </pc:picChg>
        <pc:picChg chg="add del mod">
          <ac:chgData name="KIMOTO Shouta" userId="78e0d1c8-89f6-40b8-8c99-c8eda541ca05" providerId="ADAL" clId="{6B6DDC4E-7203-3C4F-8829-9ECD9664ED6C}" dt="2023-07-30T14:23:41.325" v="11108" actId="478"/>
          <ac:picMkLst>
            <pc:docMk/>
            <pc:sldMk cId="1557612543" sldId="272"/>
            <ac:picMk id="9" creationId="{01DFE824-BB63-AB3A-474E-900DAEE74053}"/>
          </ac:picMkLst>
        </pc:picChg>
        <pc:cxnChg chg="add mod">
          <ac:chgData name="KIMOTO Shouta" userId="78e0d1c8-89f6-40b8-8c99-c8eda541ca05" providerId="ADAL" clId="{6B6DDC4E-7203-3C4F-8829-9ECD9664ED6C}" dt="2023-07-31T05:23:59.291" v="11391"/>
          <ac:cxnSpMkLst>
            <pc:docMk/>
            <pc:sldMk cId="1557612543" sldId="272"/>
            <ac:cxnSpMk id="9" creationId="{A281BB0B-57C5-8D21-9E0A-F1908C7C3101}"/>
          </ac:cxnSpMkLst>
        </pc:cxnChg>
      </pc:sldChg>
      <pc:sldChg chg="addSp delSp modSp mod">
        <pc:chgData name="KIMOTO Shouta" userId="78e0d1c8-89f6-40b8-8c99-c8eda541ca05" providerId="ADAL" clId="{6B6DDC4E-7203-3C4F-8829-9ECD9664ED6C}" dt="2023-07-31T08:00:03.769" v="12281" actId="20577"/>
        <pc:sldMkLst>
          <pc:docMk/>
          <pc:sldMk cId="103515414" sldId="273"/>
        </pc:sldMkLst>
        <pc:spChg chg="mod">
          <ac:chgData name="KIMOTO Shouta" userId="78e0d1c8-89f6-40b8-8c99-c8eda541ca05" providerId="ADAL" clId="{6B6DDC4E-7203-3C4F-8829-9ECD9664ED6C}" dt="2023-07-28T09:23:52.486" v="10058" actId="20577"/>
          <ac:spMkLst>
            <pc:docMk/>
            <pc:sldMk cId="103515414" sldId="273"/>
            <ac:spMk id="2" creationId="{2E9229F6-C87F-4D0C-3EF4-6437926A7AF5}"/>
          </ac:spMkLst>
        </pc:spChg>
        <pc:spChg chg="mod">
          <ac:chgData name="KIMOTO Shouta" userId="78e0d1c8-89f6-40b8-8c99-c8eda541ca05" providerId="ADAL" clId="{6B6DDC4E-7203-3C4F-8829-9ECD9664ED6C}" dt="2023-07-31T05:26:15.361" v="11416" actId="20577"/>
          <ac:spMkLst>
            <pc:docMk/>
            <pc:sldMk cId="103515414" sldId="273"/>
            <ac:spMk id="3" creationId="{A823E9D0-79D9-41F4-CEB6-CC5A263788F0}"/>
          </ac:spMkLst>
        </pc:spChg>
        <pc:spChg chg="add del mod">
          <ac:chgData name="KIMOTO Shouta" userId="78e0d1c8-89f6-40b8-8c99-c8eda541ca05" providerId="ADAL" clId="{6B6DDC4E-7203-3C4F-8829-9ECD9664ED6C}" dt="2023-07-28T08:45:25.790" v="7921"/>
          <ac:spMkLst>
            <pc:docMk/>
            <pc:sldMk cId="103515414" sldId="273"/>
            <ac:spMk id="6" creationId="{E4746DAB-9E99-24A8-EEAA-92561F92373B}"/>
          </ac:spMkLst>
        </pc:spChg>
        <pc:spChg chg="add mod">
          <ac:chgData name="KIMOTO Shouta" userId="78e0d1c8-89f6-40b8-8c99-c8eda541ca05" providerId="ADAL" clId="{6B6DDC4E-7203-3C4F-8829-9ECD9664ED6C}" dt="2023-07-28T08:45:40.161" v="7924"/>
          <ac:spMkLst>
            <pc:docMk/>
            <pc:sldMk cId="103515414" sldId="273"/>
            <ac:spMk id="7" creationId="{5B2824FA-5E51-3E34-1558-13ED61A8FB73}"/>
          </ac:spMkLst>
        </pc:spChg>
        <pc:spChg chg="add mod">
          <ac:chgData name="KIMOTO Shouta" userId="78e0d1c8-89f6-40b8-8c99-c8eda541ca05" providerId="ADAL" clId="{6B6DDC4E-7203-3C4F-8829-9ECD9664ED6C}" dt="2023-07-31T05:40:49.450" v="11542" actId="1076"/>
          <ac:spMkLst>
            <pc:docMk/>
            <pc:sldMk cId="103515414" sldId="273"/>
            <ac:spMk id="14" creationId="{D200DFD5-D5F1-CA87-F9E4-08114BE42525}"/>
          </ac:spMkLst>
        </pc:spChg>
        <pc:spChg chg="add mod">
          <ac:chgData name="KIMOTO Shouta" userId="78e0d1c8-89f6-40b8-8c99-c8eda541ca05" providerId="ADAL" clId="{6B6DDC4E-7203-3C4F-8829-9ECD9664ED6C}" dt="2023-07-31T05:41:03.758" v="11550" actId="20577"/>
          <ac:spMkLst>
            <pc:docMk/>
            <pc:sldMk cId="103515414" sldId="273"/>
            <ac:spMk id="15" creationId="{5B3355C6-F3EB-1A21-70A0-D96A9493F29D}"/>
          </ac:spMkLst>
        </pc:spChg>
        <pc:spChg chg="add mod">
          <ac:chgData name="KIMOTO Shouta" userId="78e0d1c8-89f6-40b8-8c99-c8eda541ca05" providerId="ADAL" clId="{6B6DDC4E-7203-3C4F-8829-9ECD9664ED6C}" dt="2023-07-31T08:00:03.769" v="12281" actId="20577"/>
          <ac:spMkLst>
            <pc:docMk/>
            <pc:sldMk cId="103515414" sldId="273"/>
            <ac:spMk id="16" creationId="{D0D5A959-6AD5-2E27-963F-DE41D13E7E76}"/>
          </ac:spMkLst>
        </pc:spChg>
        <pc:spChg chg="add mod">
          <ac:chgData name="KIMOTO Shouta" userId="78e0d1c8-89f6-40b8-8c99-c8eda541ca05" providerId="ADAL" clId="{6B6DDC4E-7203-3C4F-8829-9ECD9664ED6C}" dt="2023-07-31T05:46:30.920" v="11561" actId="20577"/>
          <ac:spMkLst>
            <pc:docMk/>
            <pc:sldMk cId="103515414" sldId="273"/>
            <ac:spMk id="17" creationId="{4B2BB260-903C-10FE-0F90-2BF566E368C4}"/>
          </ac:spMkLst>
        </pc:spChg>
        <pc:graphicFrameChg chg="add mod">
          <ac:chgData name="KIMOTO Shouta" userId="78e0d1c8-89f6-40b8-8c99-c8eda541ca05" providerId="ADAL" clId="{6B6DDC4E-7203-3C4F-8829-9ECD9664ED6C}" dt="2023-07-31T05:29:27.385" v="11425" actId="1076"/>
          <ac:graphicFrameMkLst>
            <pc:docMk/>
            <pc:sldMk cId="103515414" sldId="273"/>
            <ac:graphicFrameMk id="4" creationId="{D53B0D7E-05F6-9F76-0438-464D6A277D1B}"/>
          </ac:graphicFrameMkLst>
        </pc:graphicFrameChg>
        <pc:graphicFrameChg chg="add del mod">
          <ac:chgData name="KIMOTO Shouta" userId="78e0d1c8-89f6-40b8-8c99-c8eda541ca05" providerId="ADAL" clId="{6B6DDC4E-7203-3C4F-8829-9ECD9664ED6C}" dt="2023-07-26T09:10:19.862" v="5290" actId="478"/>
          <ac:graphicFrameMkLst>
            <pc:docMk/>
            <pc:sldMk cId="103515414" sldId="273"/>
            <ac:graphicFrameMk id="6" creationId="{F8184837-8044-EC86-3C6C-55C89AD0DFA5}"/>
          </ac:graphicFrameMkLst>
        </pc:graphicFrameChg>
        <pc:graphicFrameChg chg="add del mod">
          <ac:chgData name="KIMOTO Shouta" userId="78e0d1c8-89f6-40b8-8c99-c8eda541ca05" providerId="ADAL" clId="{6B6DDC4E-7203-3C4F-8829-9ECD9664ED6C}" dt="2023-07-31T05:29:21.880" v="11424" actId="478"/>
          <ac:graphicFrameMkLst>
            <pc:docMk/>
            <pc:sldMk cId="103515414" sldId="273"/>
            <ac:graphicFrameMk id="8" creationId="{E0B366F7-1D78-B041-3184-9F710E6063CE}"/>
          </ac:graphicFrameMkLst>
        </pc:graphicFrameChg>
        <pc:graphicFrameChg chg="add mod">
          <ac:chgData name="KIMOTO Shouta" userId="78e0d1c8-89f6-40b8-8c99-c8eda541ca05" providerId="ADAL" clId="{6B6DDC4E-7203-3C4F-8829-9ECD9664ED6C}" dt="2023-07-30T14:20:30.108" v="11098" actId="1076"/>
          <ac:graphicFrameMkLst>
            <pc:docMk/>
            <pc:sldMk cId="103515414" sldId="273"/>
            <ac:graphicFrameMk id="9" creationId="{1664425A-3DCF-1AE1-D084-647E12602BC9}"/>
          </ac:graphicFrameMkLst>
        </pc:graphicFrameChg>
        <pc:picChg chg="add del mod">
          <ac:chgData name="KIMOTO Shouta" userId="78e0d1c8-89f6-40b8-8c99-c8eda541ca05" providerId="ADAL" clId="{6B6DDC4E-7203-3C4F-8829-9ECD9664ED6C}" dt="2023-07-30T14:13:19.304" v="11088" actId="478"/>
          <ac:picMkLst>
            <pc:docMk/>
            <pc:sldMk cId="103515414" sldId="273"/>
            <ac:picMk id="4" creationId="{C6B7FD8A-4065-7692-68E5-370D774DB56D}"/>
          </ac:picMkLst>
        </pc:picChg>
        <pc:picChg chg="add del mod">
          <ac:chgData name="KIMOTO Shouta" userId="78e0d1c8-89f6-40b8-8c99-c8eda541ca05" providerId="ADAL" clId="{6B6DDC4E-7203-3C4F-8829-9ECD9664ED6C}" dt="2023-07-30T14:20:06.536" v="11095" actId="478"/>
          <ac:picMkLst>
            <pc:docMk/>
            <pc:sldMk cId="103515414" sldId="273"/>
            <ac:picMk id="5" creationId="{9BAAA473-0CD2-D840-673C-3C822C1A3B23}"/>
          </ac:picMkLst>
        </pc:picChg>
        <pc:cxnChg chg="add mod">
          <ac:chgData name="KIMOTO Shouta" userId="78e0d1c8-89f6-40b8-8c99-c8eda541ca05" providerId="ADAL" clId="{6B6DDC4E-7203-3C4F-8829-9ECD9664ED6C}" dt="2023-07-31T05:29:57.059" v="11429" actId="1076"/>
          <ac:cxnSpMkLst>
            <pc:docMk/>
            <pc:sldMk cId="103515414" sldId="273"/>
            <ac:cxnSpMk id="5" creationId="{2649D612-E553-4B3E-9E7F-8DBDF9647590}"/>
          </ac:cxnSpMkLst>
        </pc:cxnChg>
        <pc:cxnChg chg="add mod">
          <ac:chgData name="KIMOTO Shouta" userId="78e0d1c8-89f6-40b8-8c99-c8eda541ca05" providerId="ADAL" clId="{6B6DDC4E-7203-3C4F-8829-9ECD9664ED6C}" dt="2023-07-31T05:30:16.714" v="11435" actId="14100"/>
          <ac:cxnSpMkLst>
            <pc:docMk/>
            <pc:sldMk cId="103515414" sldId="273"/>
            <ac:cxnSpMk id="10" creationId="{698888F6-09C7-FDD5-5CF3-01E5314470F1}"/>
          </ac:cxnSpMkLst>
        </pc:cxnChg>
      </pc:sldChg>
      <pc:sldChg chg="addSp delSp modSp add del mod modNotesTx">
        <pc:chgData name="KIMOTO Shouta" userId="78e0d1c8-89f6-40b8-8c99-c8eda541ca05" providerId="ADAL" clId="{6B6DDC4E-7203-3C4F-8829-9ECD9664ED6C}" dt="2023-08-03T01:18:09.998" v="14125" actId="20577"/>
        <pc:sldMkLst>
          <pc:docMk/>
          <pc:sldMk cId="3293687908" sldId="274"/>
        </pc:sldMkLst>
        <pc:spChg chg="mod">
          <ac:chgData name="KIMOTO Shouta" userId="78e0d1c8-89f6-40b8-8c99-c8eda541ca05" providerId="ADAL" clId="{6B6DDC4E-7203-3C4F-8829-9ECD9664ED6C}" dt="2023-07-28T09:24:04.953" v="10063" actId="20577"/>
          <ac:spMkLst>
            <pc:docMk/>
            <pc:sldMk cId="3293687908" sldId="274"/>
            <ac:spMk id="2" creationId="{2E9229F6-C87F-4D0C-3EF4-6437926A7AF5}"/>
          </ac:spMkLst>
        </pc:spChg>
        <pc:spChg chg="mod">
          <ac:chgData name="KIMOTO Shouta" userId="78e0d1c8-89f6-40b8-8c99-c8eda541ca05" providerId="ADAL" clId="{6B6DDC4E-7203-3C4F-8829-9ECD9664ED6C}" dt="2023-07-31T05:30:43.127" v="11445" actId="20577"/>
          <ac:spMkLst>
            <pc:docMk/>
            <pc:sldMk cId="3293687908" sldId="274"/>
            <ac:spMk id="3" creationId="{A823E9D0-79D9-41F4-CEB6-CC5A263788F0}"/>
          </ac:spMkLst>
        </pc:spChg>
        <pc:spChg chg="add del mod">
          <ac:chgData name="KIMOTO Shouta" userId="78e0d1c8-89f6-40b8-8c99-c8eda541ca05" providerId="ADAL" clId="{6B6DDC4E-7203-3C4F-8829-9ECD9664ED6C}" dt="2023-07-28T08:45:25.790" v="7921"/>
          <ac:spMkLst>
            <pc:docMk/>
            <pc:sldMk cId="3293687908" sldId="274"/>
            <ac:spMk id="4" creationId="{618322A9-4926-8634-9ECF-6AF1CAAE620A}"/>
          </ac:spMkLst>
        </pc:spChg>
        <pc:spChg chg="add mod">
          <ac:chgData name="KIMOTO Shouta" userId="78e0d1c8-89f6-40b8-8c99-c8eda541ca05" providerId="ADAL" clId="{6B6DDC4E-7203-3C4F-8829-9ECD9664ED6C}" dt="2023-07-28T08:45:40.161" v="7924"/>
          <ac:spMkLst>
            <pc:docMk/>
            <pc:sldMk cId="3293687908" sldId="274"/>
            <ac:spMk id="5" creationId="{A5C75B00-684F-6162-D0A0-943D07DF8173}"/>
          </ac:spMkLst>
        </pc:spChg>
        <pc:spChg chg="add mod">
          <ac:chgData name="KIMOTO Shouta" userId="78e0d1c8-89f6-40b8-8c99-c8eda541ca05" providerId="ADAL" clId="{6B6DDC4E-7203-3C4F-8829-9ECD9664ED6C}" dt="2023-07-31T05:46:56.698" v="11571" actId="1076"/>
          <ac:spMkLst>
            <pc:docMk/>
            <pc:sldMk cId="3293687908" sldId="274"/>
            <ac:spMk id="12" creationId="{DF225FDF-FB97-031A-5979-3501A06167DD}"/>
          </ac:spMkLst>
        </pc:spChg>
        <pc:spChg chg="add mod">
          <ac:chgData name="KIMOTO Shouta" userId="78e0d1c8-89f6-40b8-8c99-c8eda541ca05" providerId="ADAL" clId="{6B6DDC4E-7203-3C4F-8829-9ECD9664ED6C}" dt="2023-07-31T09:29:29.368" v="12292" actId="14100"/>
          <ac:spMkLst>
            <pc:docMk/>
            <pc:sldMk cId="3293687908" sldId="274"/>
            <ac:spMk id="13" creationId="{8798C598-2C9D-F61A-F528-420EC05E385B}"/>
          </ac:spMkLst>
        </pc:spChg>
        <pc:spChg chg="add mod">
          <ac:chgData name="KIMOTO Shouta" userId="78e0d1c8-89f6-40b8-8c99-c8eda541ca05" providerId="ADAL" clId="{6B6DDC4E-7203-3C4F-8829-9ECD9664ED6C}" dt="2023-07-31T05:47:43.229" v="11608" actId="20577"/>
          <ac:spMkLst>
            <pc:docMk/>
            <pc:sldMk cId="3293687908" sldId="274"/>
            <ac:spMk id="14" creationId="{58C5DDF3-97F3-4A4E-89A2-E288676A1C6B}"/>
          </ac:spMkLst>
        </pc:spChg>
        <pc:spChg chg="add mod">
          <ac:chgData name="KIMOTO Shouta" userId="78e0d1c8-89f6-40b8-8c99-c8eda541ca05" providerId="ADAL" clId="{6B6DDC4E-7203-3C4F-8829-9ECD9664ED6C}" dt="2023-07-31T05:48:38.749" v="11614" actId="20577"/>
          <ac:spMkLst>
            <pc:docMk/>
            <pc:sldMk cId="3293687908" sldId="274"/>
            <ac:spMk id="15" creationId="{509963F5-3C3E-0E77-41C8-398A2DE0B791}"/>
          </ac:spMkLst>
        </pc:spChg>
        <pc:graphicFrameChg chg="add mod">
          <ac:chgData name="KIMOTO Shouta" userId="78e0d1c8-89f6-40b8-8c99-c8eda541ca05" providerId="ADAL" clId="{6B6DDC4E-7203-3C4F-8829-9ECD9664ED6C}" dt="2023-07-31T05:30:55.428" v="11446" actId="947"/>
          <ac:graphicFrameMkLst>
            <pc:docMk/>
            <pc:sldMk cId="3293687908" sldId="274"/>
            <ac:graphicFrameMk id="6" creationId="{D5C606BE-EB70-A0A3-CF95-41876794F6B0}"/>
          </ac:graphicFrameMkLst>
        </pc:graphicFrameChg>
        <pc:graphicFrameChg chg="add mod">
          <ac:chgData name="KIMOTO Shouta" userId="78e0d1c8-89f6-40b8-8c99-c8eda541ca05" providerId="ADAL" clId="{6B6DDC4E-7203-3C4F-8829-9ECD9664ED6C}" dt="2023-07-30T14:22:01.118" v="11107" actId="1076"/>
          <ac:graphicFrameMkLst>
            <pc:docMk/>
            <pc:sldMk cId="3293687908" sldId="274"/>
            <ac:graphicFrameMk id="7" creationId="{EC87DAD9-ED73-FA0A-1CFF-4644D5099FCC}"/>
          </ac:graphicFrameMkLst>
        </pc:graphicFrameChg>
        <pc:picChg chg="add del mod">
          <ac:chgData name="KIMOTO Shouta" userId="78e0d1c8-89f6-40b8-8c99-c8eda541ca05" providerId="ADAL" clId="{6B6DDC4E-7203-3C4F-8829-9ECD9664ED6C}" dt="2023-07-26T04:25:32.724" v="102" actId="21"/>
          <ac:picMkLst>
            <pc:docMk/>
            <pc:sldMk cId="3293687908" sldId="274"/>
            <ac:picMk id="5" creationId="{C97D9270-1E40-2B47-54A3-657113DBE094}"/>
          </ac:picMkLst>
        </pc:picChg>
        <pc:picChg chg="add del mod">
          <ac:chgData name="KIMOTO Shouta" userId="78e0d1c8-89f6-40b8-8c99-c8eda541ca05" providerId="ADAL" clId="{6B6DDC4E-7203-3C4F-8829-9ECD9664ED6C}" dt="2023-07-26T04:25:36.765" v="104" actId="21"/>
          <ac:picMkLst>
            <pc:docMk/>
            <pc:sldMk cId="3293687908" sldId="274"/>
            <ac:picMk id="7" creationId="{6080BDEB-9622-8BF8-211E-705626BB8531}"/>
          </ac:picMkLst>
        </pc:picChg>
        <pc:picChg chg="add del mod">
          <ac:chgData name="KIMOTO Shouta" userId="78e0d1c8-89f6-40b8-8c99-c8eda541ca05" providerId="ADAL" clId="{6B6DDC4E-7203-3C4F-8829-9ECD9664ED6C}" dt="2023-07-30T14:21:09.056" v="11099" actId="478"/>
          <ac:picMkLst>
            <pc:docMk/>
            <pc:sldMk cId="3293687908" sldId="274"/>
            <ac:picMk id="9" creationId="{DE75EFF5-6D68-23B6-8754-934EF51573F3}"/>
          </ac:picMkLst>
        </pc:picChg>
        <pc:picChg chg="add del mod">
          <ac:chgData name="KIMOTO Shouta" userId="78e0d1c8-89f6-40b8-8c99-c8eda541ca05" providerId="ADAL" clId="{6B6DDC4E-7203-3C4F-8829-9ECD9664ED6C}" dt="2023-07-30T14:21:20.550" v="11103" actId="478"/>
          <ac:picMkLst>
            <pc:docMk/>
            <pc:sldMk cId="3293687908" sldId="274"/>
            <ac:picMk id="11" creationId="{649C6B44-DF86-EA8E-E9C9-6A6FEEEF8CA9}"/>
          </ac:picMkLst>
        </pc:picChg>
        <pc:picChg chg="add del mod">
          <ac:chgData name="KIMOTO Shouta" userId="78e0d1c8-89f6-40b8-8c99-c8eda541ca05" providerId="ADAL" clId="{6B6DDC4E-7203-3C4F-8829-9ECD9664ED6C}" dt="2023-07-26T09:39:06.228" v="5936" actId="21"/>
          <ac:picMkLst>
            <pc:docMk/>
            <pc:sldMk cId="3293687908" sldId="274"/>
            <ac:picMk id="12" creationId="{63416EA6-F90B-7C33-031E-686FF1B0156D}"/>
          </ac:picMkLst>
        </pc:picChg>
        <pc:cxnChg chg="add mod">
          <ac:chgData name="KIMOTO Shouta" userId="78e0d1c8-89f6-40b8-8c99-c8eda541ca05" providerId="ADAL" clId="{6B6DDC4E-7203-3C4F-8829-9ECD9664ED6C}" dt="2023-07-31T05:31:11.044" v="11447"/>
          <ac:cxnSpMkLst>
            <pc:docMk/>
            <pc:sldMk cId="3293687908" sldId="274"/>
            <ac:cxnSpMk id="4" creationId="{3FC1A78C-4141-141A-ECD7-C00F9F5A3C79}"/>
          </ac:cxnSpMkLst>
        </pc:cxnChg>
        <pc:cxnChg chg="add mod">
          <ac:chgData name="KIMOTO Shouta" userId="78e0d1c8-89f6-40b8-8c99-c8eda541ca05" providerId="ADAL" clId="{6B6DDC4E-7203-3C4F-8829-9ECD9664ED6C}" dt="2023-07-31T05:31:24.128" v="11450" actId="14100"/>
          <ac:cxnSpMkLst>
            <pc:docMk/>
            <pc:sldMk cId="3293687908" sldId="274"/>
            <ac:cxnSpMk id="8" creationId="{AA608767-3A8E-A3B0-070B-12FB0D9BABFB}"/>
          </ac:cxnSpMkLst>
        </pc:cxnChg>
        <pc:cxnChg chg="add mod">
          <ac:chgData name="KIMOTO Shouta" userId="78e0d1c8-89f6-40b8-8c99-c8eda541ca05" providerId="ADAL" clId="{6B6DDC4E-7203-3C4F-8829-9ECD9664ED6C}" dt="2023-07-31T05:31:33.933" v="11451"/>
          <ac:cxnSpMkLst>
            <pc:docMk/>
            <pc:sldMk cId="3293687908" sldId="274"/>
            <ac:cxnSpMk id="10" creationId="{018AAA4B-8C36-A474-406F-C8CE294E2020}"/>
          </ac:cxnSpMkLst>
        </pc:cxnChg>
        <pc:cxnChg chg="add mod">
          <ac:chgData name="KIMOTO Shouta" userId="78e0d1c8-89f6-40b8-8c99-c8eda541ca05" providerId="ADAL" clId="{6B6DDC4E-7203-3C4F-8829-9ECD9664ED6C}" dt="2023-07-31T05:31:43.943" v="11452"/>
          <ac:cxnSpMkLst>
            <pc:docMk/>
            <pc:sldMk cId="3293687908" sldId="274"/>
            <ac:cxnSpMk id="11" creationId="{58C82B08-615F-9430-5931-EF1F6E8EA7A2}"/>
          </ac:cxnSpMkLst>
        </pc:cxnChg>
      </pc:sldChg>
      <pc:sldChg chg="addSp delSp modSp mod modNotesTx">
        <pc:chgData name="KIMOTO Shouta" userId="78e0d1c8-89f6-40b8-8c99-c8eda541ca05" providerId="ADAL" clId="{6B6DDC4E-7203-3C4F-8829-9ECD9664ED6C}" dt="2023-08-03T05:16:54.400" v="15798" actId="20577"/>
        <pc:sldMkLst>
          <pc:docMk/>
          <pc:sldMk cId="1929905901" sldId="275"/>
        </pc:sldMkLst>
        <pc:spChg chg="mod">
          <ac:chgData name="KIMOTO Shouta" userId="78e0d1c8-89f6-40b8-8c99-c8eda541ca05" providerId="ADAL" clId="{6B6DDC4E-7203-3C4F-8829-9ECD9664ED6C}" dt="2023-07-28T16:26:33.067" v="10620" actId="20577"/>
          <ac:spMkLst>
            <pc:docMk/>
            <pc:sldMk cId="1929905901" sldId="275"/>
            <ac:spMk id="3" creationId="{A9715F55-91A2-F6C7-5141-E628C7BA77E7}"/>
          </ac:spMkLst>
        </pc:spChg>
        <pc:spChg chg="add del mod">
          <ac:chgData name="KIMOTO Shouta" userId="78e0d1c8-89f6-40b8-8c99-c8eda541ca05" providerId="ADAL" clId="{6B6DDC4E-7203-3C4F-8829-9ECD9664ED6C}" dt="2023-07-28T08:45:25.790" v="7921"/>
          <ac:spMkLst>
            <pc:docMk/>
            <pc:sldMk cId="1929905901" sldId="275"/>
            <ac:spMk id="4" creationId="{20BF19A5-28EA-B4E8-5032-855962651F8A}"/>
          </ac:spMkLst>
        </pc:spChg>
        <pc:spChg chg="add mod">
          <ac:chgData name="KIMOTO Shouta" userId="78e0d1c8-89f6-40b8-8c99-c8eda541ca05" providerId="ADAL" clId="{6B6DDC4E-7203-3C4F-8829-9ECD9664ED6C}" dt="2023-07-28T08:45:40.161" v="7924"/>
          <ac:spMkLst>
            <pc:docMk/>
            <pc:sldMk cId="1929905901" sldId="275"/>
            <ac:spMk id="5" creationId="{76354778-1043-D1B3-CAFE-F7D90B6F1D90}"/>
          </ac:spMkLst>
        </pc:spChg>
      </pc:sldChg>
      <pc:sldChg chg="addSp delSp modSp mod">
        <pc:chgData name="KIMOTO Shouta" userId="78e0d1c8-89f6-40b8-8c99-c8eda541ca05" providerId="ADAL" clId="{6B6DDC4E-7203-3C4F-8829-9ECD9664ED6C}" dt="2023-07-28T16:28:38.394" v="10798" actId="20577"/>
        <pc:sldMkLst>
          <pc:docMk/>
          <pc:sldMk cId="3529155901" sldId="276"/>
        </pc:sldMkLst>
        <pc:spChg chg="mod">
          <ac:chgData name="KIMOTO Shouta" userId="78e0d1c8-89f6-40b8-8c99-c8eda541ca05" providerId="ADAL" clId="{6B6DDC4E-7203-3C4F-8829-9ECD9664ED6C}" dt="2023-07-28T16:28:38.394" v="10798" actId="20577"/>
          <ac:spMkLst>
            <pc:docMk/>
            <pc:sldMk cId="3529155901" sldId="276"/>
            <ac:spMk id="3" creationId="{0EFCF471-42BA-B771-4820-C0CF9010E185}"/>
          </ac:spMkLst>
        </pc:spChg>
        <pc:spChg chg="add del mod">
          <ac:chgData name="KIMOTO Shouta" userId="78e0d1c8-89f6-40b8-8c99-c8eda541ca05" providerId="ADAL" clId="{6B6DDC4E-7203-3C4F-8829-9ECD9664ED6C}" dt="2023-07-28T08:45:25.790" v="7921"/>
          <ac:spMkLst>
            <pc:docMk/>
            <pc:sldMk cId="3529155901" sldId="276"/>
            <ac:spMk id="4" creationId="{3D4AC708-99E9-FD34-7186-F4564409D7DF}"/>
          </ac:spMkLst>
        </pc:spChg>
        <pc:spChg chg="add mod">
          <ac:chgData name="KIMOTO Shouta" userId="78e0d1c8-89f6-40b8-8c99-c8eda541ca05" providerId="ADAL" clId="{6B6DDC4E-7203-3C4F-8829-9ECD9664ED6C}" dt="2023-07-28T08:45:40.161" v="7924"/>
          <ac:spMkLst>
            <pc:docMk/>
            <pc:sldMk cId="3529155901" sldId="276"/>
            <ac:spMk id="5" creationId="{B78F303F-FE4F-A774-FC08-283C861E6360}"/>
          </ac:spMkLst>
        </pc:spChg>
      </pc:sldChg>
      <pc:sldChg chg="addSp delSp modSp new mod modAnim">
        <pc:chgData name="KIMOTO Shouta" userId="78e0d1c8-89f6-40b8-8c99-c8eda541ca05" providerId="ADAL" clId="{6B6DDC4E-7203-3C4F-8829-9ECD9664ED6C}" dt="2023-07-28T08:45:40.161" v="7924"/>
        <pc:sldMkLst>
          <pc:docMk/>
          <pc:sldMk cId="1224955746" sldId="277"/>
        </pc:sldMkLst>
        <pc:spChg chg="mod">
          <ac:chgData name="KIMOTO Shouta" userId="78e0d1c8-89f6-40b8-8c99-c8eda541ca05" providerId="ADAL" clId="{6B6DDC4E-7203-3C4F-8829-9ECD9664ED6C}" dt="2023-07-28T08:24:29.225" v="6689"/>
          <ac:spMkLst>
            <pc:docMk/>
            <pc:sldMk cId="1224955746" sldId="277"/>
            <ac:spMk id="2" creationId="{382BFAC7-2717-B879-5A76-B6343B057CCE}"/>
          </ac:spMkLst>
        </pc:spChg>
        <pc:spChg chg="mod">
          <ac:chgData name="KIMOTO Shouta" userId="78e0d1c8-89f6-40b8-8c99-c8eda541ca05" providerId="ADAL" clId="{6B6DDC4E-7203-3C4F-8829-9ECD9664ED6C}" dt="2023-07-28T08:26:54.210" v="6856" actId="20577"/>
          <ac:spMkLst>
            <pc:docMk/>
            <pc:sldMk cId="1224955746" sldId="277"/>
            <ac:spMk id="3" creationId="{08619548-9679-2B02-5D22-1C00BF8DEA2A}"/>
          </ac:spMkLst>
        </pc:spChg>
        <pc:spChg chg="add mod">
          <ac:chgData name="KIMOTO Shouta" userId="78e0d1c8-89f6-40b8-8c99-c8eda541ca05" providerId="ADAL" clId="{6B6DDC4E-7203-3C4F-8829-9ECD9664ED6C}" dt="2023-07-28T08:24:41.111" v="6691"/>
          <ac:spMkLst>
            <pc:docMk/>
            <pc:sldMk cId="1224955746" sldId="277"/>
            <ac:spMk id="4" creationId="{F31406FC-3921-585C-825C-364C7FDE8393}"/>
          </ac:spMkLst>
        </pc:spChg>
        <pc:spChg chg="add mod">
          <ac:chgData name="KIMOTO Shouta" userId="78e0d1c8-89f6-40b8-8c99-c8eda541ca05" providerId="ADAL" clId="{6B6DDC4E-7203-3C4F-8829-9ECD9664ED6C}" dt="2023-07-28T08:24:41.111" v="6691"/>
          <ac:spMkLst>
            <pc:docMk/>
            <pc:sldMk cId="1224955746" sldId="277"/>
            <ac:spMk id="5" creationId="{0F12BE39-447F-AE77-F136-05236EB67D36}"/>
          </ac:spMkLst>
        </pc:spChg>
        <pc:spChg chg="add mod">
          <ac:chgData name="KIMOTO Shouta" userId="78e0d1c8-89f6-40b8-8c99-c8eda541ca05" providerId="ADAL" clId="{6B6DDC4E-7203-3C4F-8829-9ECD9664ED6C}" dt="2023-07-28T08:24:41.111" v="6691"/>
          <ac:spMkLst>
            <pc:docMk/>
            <pc:sldMk cId="1224955746" sldId="277"/>
            <ac:spMk id="6" creationId="{757A13FA-DD87-0870-3AF3-99ECA7E1689E}"/>
          </ac:spMkLst>
        </pc:spChg>
        <pc:spChg chg="add mod">
          <ac:chgData name="KIMOTO Shouta" userId="78e0d1c8-89f6-40b8-8c99-c8eda541ca05" providerId="ADAL" clId="{6B6DDC4E-7203-3C4F-8829-9ECD9664ED6C}" dt="2023-07-28T08:24:41.111" v="6691"/>
          <ac:spMkLst>
            <pc:docMk/>
            <pc:sldMk cId="1224955746" sldId="277"/>
            <ac:spMk id="7" creationId="{588884F3-C53B-CC21-6874-6BA889852EB3}"/>
          </ac:spMkLst>
        </pc:spChg>
        <pc:spChg chg="add mod">
          <ac:chgData name="KIMOTO Shouta" userId="78e0d1c8-89f6-40b8-8c99-c8eda541ca05" providerId="ADAL" clId="{6B6DDC4E-7203-3C4F-8829-9ECD9664ED6C}" dt="2023-07-28T08:24:41.111" v="6691"/>
          <ac:spMkLst>
            <pc:docMk/>
            <pc:sldMk cId="1224955746" sldId="277"/>
            <ac:spMk id="8" creationId="{C39E25A9-53F5-2F90-F6CF-AC313EB67CAC}"/>
          </ac:spMkLst>
        </pc:spChg>
        <pc:spChg chg="add mod">
          <ac:chgData name="KIMOTO Shouta" userId="78e0d1c8-89f6-40b8-8c99-c8eda541ca05" providerId="ADAL" clId="{6B6DDC4E-7203-3C4F-8829-9ECD9664ED6C}" dt="2023-07-28T08:24:41.111" v="6691"/>
          <ac:spMkLst>
            <pc:docMk/>
            <pc:sldMk cId="1224955746" sldId="277"/>
            <ac:spMk id="9" creationId="{60EE917E-201A-D8A3-F1B8-0FD3DB96DB91}"/>
          </ac:spMkLst>
        </pc:spChg>
        <pc:spChg chg="add mod">
          <ac:chgData name="KIMOTO Shouta" userId="78e0d1c8-89f6-40b8-8c99-c8eda541ca05" providerId="ADAL" clId="{6B6DDC4E-7203-3C4F-8829-9ECD9664ED6C}" dt="2023-07-28T08:24:41.111" v="6691"/>
          <ac:spMkLst>
            <pc:docMk/>
            <pc:sldMk cId="1224955746" sldId="277"/>
            <ac:spMk id="10" creationId="{95F6C90B-1B50-61BC-C96B-80B0F3F89591}"/>
          </ac:spMkLst>
        </pc:spChg>
        <pc:spChg chg="add mod">
          <ac:chgData name="KIMOTO Shouta" userId="78e0d1c8-89f6-40b8-8c99-c8eda541ca05" providerId="ADAL" clId="{6B6DDC4E-7203-3C4F-8829-9ECD9664ED6C}" dt="2023-07-28T08:24:41.111" v="6691"/>
          <ac:spMkLst>
            <pc:docMk/>
            <pc:sldMk cId="1224955746" sldId="277"/>
            <ac:spMk id="11" creationId="{194AF371-1149-48DD-A49E-8657DF116012}"/>
          </ac:spMkLst>
        </pc:spChg>
        <pc:spChg chg="add mod">
          <ac:chgData name="KIMOTO Shouta" userId="78e0d1c8-89f6-40b8-8c99-c8eda541ca05" providerId="ADAL" clId="{6B6DDC4E-7203-3C4F-8829-9ECD9664ED6C}" dt="2023-07-28T08:24:41.111" v="6691"/>
          <ac:spMkLst>
            <pc:docMk/>
            <pc:sldMk cId="1224955746" sldId="277"/>
            <ac:spMk id="12" creationId="{3430D8B6-9363-FCB8-C624-367D268AC8BC}"/>
          </ac:spMkLst>
        </pc:spChg>
        <pc:spChg chg="add mod">
          <ac:chgData name="KIMOTO Shouta" userId="78e0d1c8-89f6-40b8-8c99-c8eda541ca05" providerId="ADAL" clId="{6B6DDC4E-7203-3C4F-8829-9ECD9664ED6C}" dt="2023-07-28T08:24:52.664" v="6693"/>
          <ac:spMkLst>
            <pc:docMk/>
            <pc:sldMk cId="1224955746" sldId="277"/>
            <ac:spMk id="13" creationId="{C6E9A1C6-EFD0-565E-3A63-03E72509A44A}"/>
          </ac:spMkLst>
        </pc:spChg>
        <pc:spChg chg="add mod">
          <ac:chgData name="KIMOTO Shouta" userId="78e0d1c8-89f6-40b8-8c99-c8eda541ca05" providerId="ADAL" clId="{6B6DDC4E-7203-3C4F-8829-9ECD9664ED6C}" dt="2023-07-28T08:24:52.664" v="6693"/>
          <ac:spMkLst>
            <pc:docMk/>
            <pc:sldMk cId="1224955746" sldId="277"/>
            <ac:spMk id="14" creationId="{319D0D98-4237-3597-7BCF-548CA9DEF08F}"/>
          </ac:spMkLst>
        </pc:spChg>
        <pc:spChg chg="add del mod">
          <ac:chgData name="KIMOTO Shouta" userId="78e0d1c8-89f6-40b8-8c99-c8eda541ca05" providerId="ADAL" clId="{6B6DDC4E-7203-3C4F-8829-9ECD9664ED6C}" dt="2023-07-28T08:45:25.790" v="7921"/>
          <ac:spMkLst>
            <pc:docMk/>
            <pc:sldMk cId="1224955746" sldId="277"/>
            <ac:spMk id="15" creationId="{74818CCD-8DB8-F74A-2913-25A6ED9600B8}"/>
          </ac:spMkLst>
        </pc:spChg>
        <pc:spChg chg="add mod">
          <ac:chgData name="KIMOTO Shouta" userId="78e0d1c8-89f6-40b8-8c99-c8eda541ca05" providerId="ADAL" clId="{6B6DDC4E-7203-3C4F-8829-9ECD9664ED6C}" dt="2023-07-28T08:45:40.161" v="7924"/>
          <ac:spMkLst>
            <pc:docMk/>
            <pc:sldMk cId="1224955746" sldId="277"/>
            <ac:spMk id="16" creationId="{71D1CFF4-0A0B-35EC-C931-046BFAAA40BB}"/>
          </ac:spMkLst>
        </pc:spChg>
      </pc:sldChg>
      <pc:sldChg chg="add del">
        <pc:chgData name="KIMOTO Shouta" userId="78e0d1c8-89f6-40b8-8c99-c8eda541ca05" providerId="ADAL" clId="{6B6DDC4E-7203-3C4F-8829-9ECD9664ED6C}" dt="2023-07-26T09:32:10.286" v="5742"/>
        <pc:sldMkLst>
          <pc:docMk/>
          <pc:sldMk cId="3504288463" sldId="277"/>
        </pc:sldMkLst>
      </pc:sldChg>
      <pc:sldChg chg="add del">
        <pc:chgData name="KIMOTO Shouta" userId="78e0d1c8-89f6-40b8-8c99-c8eda541ca05" providerId="ADAL" clId="{6B6DDC4E-7203-3C4F-8829-9ECD9664ED6C}" dt="2023-07-31T05:46:47.394" v="11569"/>
        <pc:sldMkLst>
          <pc:docMk/>
          <pc:sldMk cId="752338507" sldId="278"/>
        </pc:sldMkLst>
      </pc:sldChg>
      <pc:sldMasterChg chg="modSp mod modSldLayout">
        <pc:chgData name="KIMOTO Shouta" userId="78e0d1c8-89f6-40b8-8c99-c8eda541ca05" providerId="ADAL" clId="{6B6DDC4E-7203-3C4F-8829-9ECD9664ED6C}" dt="2023-07-26T04:09:57.490" v="52" actId="14100"/>
        <pc:sldMasterMkLst>
          <pc:docMk/>
          <pc:sldMasterMk cId="3341581209" sldId="2147483648"/>
        </pc:sldMasterMkLst>
        <pc:spChg chg="mod">
          <ac:chgData name="KIMOTO Shouta" userId="78e0d1c8-89f6-40b8-8c99-c8eda541ca05" providerId="ADAL" clId="{6B6DDC4E-7203-3C4F-8829-9ECD9664ED6C}" dt="2023-07-26T04:07:58.621" v="36" actId="14100"/>
          <ac:spMkLst>
            <pc:docMk/>
            <pc:sldMasterMk cId="3341581209" sldId="2147483648"/>
            <ac:spMk id="2" creationId="{4B9204D9-603E-7BA6-8781-E2501E465492}"/>
          </ac:spMkLst>
        </pc:spChg>
        <pc:spChg chg="mod">
          <ac:chgData name="KIMOTO Shouta" userId="78e0d1c8-89f6-40b8-8c99-c8eda541ca05" providerId="ADAL" clId="{6B6DDC4E-7203-3C4F-8829-9ECD9664ED6C}" dt="2023-07-26T04:08:01.413" v="37" actId="14100"/>
          <ac:spMkLst>
            <pc:docMk/>
            <pc:sldMasterMk cId="3341581209" sldId="2147483648"/>
            <ac:spMk id="3" creationId="{EECD3DFD-2573-43E4-022B-192FA0277C3F}"/>
          </ac:spMkLst>
        </pc:spChg>
        <pc:sldLayoutChg chg="modSp mod">
          <pc:chgData name="KIMOTO Shouta" userId="78e0d1c8-89f6-40b8-8c99-c8eda541ca05" providerId="ADAL" clId="{6B6DDC4E-7203-3C4F-8829-9ECD9664ED6C}" dt="2023-07-26T04:09:57.490" v="52" actId="14100"/>
          <pc:sldLayoutMkLst>
            <pc:docMk/>
            <pc:sldMasterMk cId="3341581209" sldId="2147483648"/>
            <pc:sldLayoutMk cId="1364051884" sldId="2147483650"/>
          </pc:sldLayoutMkLst>
          <pc:spChg chg="mod">
            <ac:chgData name="KIMOTO Shouta" userId="78e0d1c8-89f6-40b8-8c99-c8eda541ca05" providerId="ADAL" clId="{6B6DDC4E-7203-3C4F-8829-9ECD9664ED6C}" dt="2023-07-26T04:09:50.334" v="50" actId="14100"/>
            <ac:spMkLst>
              <pc:docMk/>
              <pc:sldMasterMk cId="3341581209" sldId="2147483648"/>
              <pc:sldLayoutMk cId="1364051884" sldId="2147483650"/>
              <ac:spMk id="2" creationId="{5811D4D3-C092-3A19-B3D4-C78DA1A204AC}"/>
            </ac:spMkLst>
          </pc:spChg>
          <pc:spChg chg="mod">
            <ac:chgData name="KIMOTO Shouta" userId="78e0d1c8-89f6-40b8-8c99-c8eda541ca05" providerId="ADAL" clId="{6B6DDC4E-7203-3C4F-8829-9ECD9664ED6C}" dt="2023-07-26T04:09:57.490" v="52" actId="14100"/>
            <ac:spMkLst>
              <pc:docMk/>
              <pc:sldMasterMk cId="3341581209" sldId="2147483648"/>
              <pc:sldLayoutMk cId="1364051884" sldId="2147483650"/>
              <ac:spMk id="3" creationId="{798E080B-7CD3-1775-3DB5-9BE5FE2DB578}"/>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1/&#65304;&#26376;&#35542;&#25991;/&#35542;&#25991;&#26412;&#20307;/&#23455;&#39443;&#12486;&#12441;&#12540;&#12479;7-28.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1/&#65304;&#26376;&#35542;&#25991;/&#35542;&#25991;&#26412;&#20307;/&#23455;&#39443;&#12487;&#12540;&#12479;7-28.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1/&#23455;&#39443;&#12487;&#12540;&#12479;23070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1/&#23455;&#39443;&#12487;&#12540;&#12479;230709.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1/&#23455;&#39443;&#12487;&#12540;&#12479;230709.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1/&#23455;&#39443;&#12487;&#12540;&#12479;230709.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sz="1800" b="0" i="0" u="none" strike="noStrike" baseline="0">
                <a:solidFill>
                  <a:schemeClr val="tx1"/>
                </a:solidFill>
                <a:latin typeface="Calibri" panose="020F0502020204030204"/>
                <a:ea typeface="Yu Gothic" panose="020B0400000000000000" pitchFamily="50" charset="-128"/>
              </a:rPr>
              <a:t>状態保存時間</a:t>
            </a:r>
            <a:r>
              <a:rPr lang="en-US" altLang="ja-JP" sz="1800" b="0" i="0" u="none" strike="noStrike" baseline="0" dirty="0">
                <a:solidFill>
                  <a:schemeClr val="tx1"/>
                </a:solidFill>
                <a:latin typeface="Calibri" panose="020F0502020204030204"/>
                <a:ea typeface="Yu Gothic" panose="020B0400000000000000" pitchFamily="50" charset="-128"/>
              </a:rPr>
              <a:t> [</a:t>
            </a:r>
            <a:r>
              <a:rPr lang="ja-JP" altLang="en-US" sz="1800" b="0" i="0" u="none" strike="noStrike" baseline="0">
                <a:solidFill>
                  <a:schemeClr val="tx1"/>
                </a:solidFill>
                <a:latin typeface="Calibri" panose="020F0502020204030204"/>
                <a:ea typeface="Yu Gothic" panose="020B0400000000000000" pitchFamily="50" charset="-128"/>
              </a:rPr>
              <a:t>朝倉</a:t>
            </a:r>
            <a:r>
              <a:rPr lang="en-US" altLang="ja-JP" sz="1800" b="0" i="0" u="none" strike="noStrike" baseline="0" dirty="0">
                <a:solidFill>
                  <a:schemeClr val="tx1"/>
                </a:solidFill>
                <a:latin typeface="Calibri" panose="020F0502020204030204"/>
                <a:ea typeface="Yu Gothic" panose="020B0400000000000000" pitchFamily="50" charset="-128"/>
              </a:rPr>
              <a:t>'22]</a:t>
            </a:r>
            <a:endParaRPr lang="ja-JP" altLang="en-US" sz="1800" b="0" i="0" u="none" strike="noStrike" baseline="0">
              <a:solidFill>
                <a:schemeClr val="tx1"/>
              </a:solidFill>
              <a:latin typeface="Calibri" panose="020F0502020204030204"/>
              <a:ea typeface="Yu Gothic" panose="020B0400000000000000" pitchFamily="50" charset="-128"/>
            </a:endParaRP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Sheet1!$D$184</c:f>
              <c:strCache>
                <c:ptCount val="1"/>
                <c:pt idx="0">
                  <c:v>低負荷</c:v>
                </c:pt>
              </c:strCache>
            </c:strRef>
          </c:tx>
          <c:spPr>
            <a:solidFill>
              <a:schemeClr val="accent1"/>
            </a:solidFill>
            <a:ln>
              <a:noFill/>
            </a:ln>
            <a:effectLst/>
          </c:spPr>
          <c:invertIfNegative val="0"/>
          <c:val>
            <c:numRef>
              <c:f>Sheet1!$D$185</c:f>
              <c:numCache>
                <c:formatCode>General</c:formatCode>
                <c:ptCount val="1"/>
                <c:pt idx="0">
                  <c:v>110.61599999999999</c:v>
                </c:pt>
              </c:numCache>
            </c:numRef>
          </c:val>
          <c:extLst>
            <c:ext xmlns:c16="http://schemas.microsoft.com/office/drawing/2014/chart" uri="{C3380CC4-5D6E-409C-BE32-E72D297353CC}">
              <c16:uniqueId val="{00000000-9B53-A949-888B-D20B242A8A80}"/>
            </c:ext>
          </c:extLst>
        </c:ser>
        <c:ser>
          <c:idx val="1"/>
          <c:order val="1"/>
          <c:tx>
            <c:strRef>
              <c:f>Sheet1!$E$184</c:f>
              <c:strCache>
                <c:ptCount val="1"/>
                <c:pt idx="0">
                  <c:v>高負荷</c:v>
                </c:pt>
              </c:strCache>
            </c:strRef>
          </c:tx>
          <c:spPr>
            <a:solidFill>
              <a:schemeClr val="accent2"/>
            </a:solidFill>
            <a:ln>
              <a:noFill/>
            </a:ln>
            <a:effectLst/>
          </c:spPr>
          <c:invertIfNegative val="0"/>
          <c:val>
            <c:numRef>
              <c:f>Sheet1!$E$185</c:f>
              <c:numCache>
                <c:formatCode>General</c:formatCode>
                <c:ptCount val="1"/>
                <c:pt idx="0">
                  <c:v>173.03199999999998</c:v>
                </c:pt>
              </c:numCache>
            </c:numRef>
          </c:val>
          <c:extLst>
            <c:ext xmlns:c16="http://schemas.microsoft.com/office/drawing/2014/chart" uri="{C3380CC4-5D6E-409C-BE32-E72D297353CC}">
              <c16:uniqueId val="{00000001-9B53-A949-888B-D20B242A8A80}"/>
            </c:ext>
          </c:extLst>
        </c:ser>
        <c:dLbls>
          <c:showLegendKey val="0"/>
          <c:showVal val="0"/>
          <c:showCatName val="0"/>
          <c:showSerName val="0"/>
          <c:showPercent val="0"/>
          <c:showBubbleSize val="0"/>
        </c:dLbls>
        <c:gapWidth val="276"/>
        <c:overlap val="-51"/>
        <c:axId val="770877599"/>
        <c:axId val="770874719"/>
      </c:barChart>
      <c:catAx>
        <c:axId val="770877599"/>
        <c:scaling>
          <c:orientation val="minMax"/>
        </c:scaling>
        <c:delete val="1"/>
        <c:axPos val="b"/>
        <c:numFmt formatCode="General" sourceLinked="1"/>
        <c:majorTickMark val="none"/>
        <c:minorTickMark val="none"/>
        <c:tickLblPos val="nextTo"/>
        <c:crossAx val="770874719"/>
        <c:crosses val="autoZero"/>
        <c:auto val="1"/>
        <c:lblAlgn val="ctr"/>
        <c:lblOffset val="100"/>
        <c:noMultiLvlLbl val="0"/>
      </c:catAx>
      <c:valAx>
        <c:axId val="77087471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ja-JP" sz="1800" b="0" i="0" kern="1200" baseline="0">
                    <a:solidFill>
                      <a:schemeClr val="tx1"/>
                    </a:solidFill>
                    <a:effectLst/>
                  </a:rPr>
                  <a:t>保存時間</a:t>
                </a:r>
                <a:r>
                  <a:rPr lang="en-US" altLang="ja-JP" sz="1800" b="0" i="0" kern="1200" baseline="0" dirty="0">
                    <a:solidFill>
                      <a:schemeClr val="tx1"/>
                    </a:solidFill>
                    <a:effectLst/>
                  </a:rPr>
                  <a:t>[s]</a:t>
                </a:r>
                <a:endParaRPr lang="ja-JP" altLang="ja-JP" sz="1800" baseline="0">
                  <a:solidFill>
                    <a:schemeClr val="tx1"/>
                  </a:solidFill>
                  <a:effectLst/>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7708775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ja-JP" sz="1800" b="0" i="0" kern="1200" spc="0" baseline="0">
                <a:solidFill>
                  <a:schemeClr val="tx1"/>
                </a:solidFill>
                <a:effectLst/>
              </a:rPr>
              <a:t>状態</a:t>
            </a:r>
            <a:r>
              <a:rPr lang="ja-JP" altLang="en-US" sz="1800" b="0" i="0" kern="1200" spc="0" baseline="0">
                <a:solidFill>
                  <a:schemeClr val="tx1"/>
                </a:solidFill>
                <a:effectLst/>
              </a:rPr>
              <a:t>保存</a:t>
            </a:r>
            <a:r>
              <a:rPr lang="ja-JP" altLang="ja-JP" sz="1800" b="0" i="0" kern="1200" spc="0" baseline="0">
                <a:solidFill>
                  <a:schemeClr val="tx1"/>
                </a:solidFill>
                <a:effectLst/>
              </a:rPr>
              <a:t>時間</a:t>
            </a:r>
            <a:r>
              <a:rPr lang="en-US" altLang="ja-JP" sz="1800" b="0" i="0" kern="1200" spc="0" baseline="0" dirty="0">
                <a:solidFill>
                  <a:schemeClr val="tx1"/>
                </a:solidFill>
                <a:effectLst/>
              </a:rPr>
              <a:t> [</a:t>
            </a:r>
            <a:r>
              <a:rPr lang="ja-JP" altLang="en-US" sz="1800" b="0" i="0" kern="1200" spc="0" baseline="0">
                <a:solidFill>
                  <a:schemeClr val="tx1"/>
                </a:solidFill>
                <a:effectLst/>
              </a:rPr>
              <a:t>朝倉</a:t>
            </a:r>
            <a:r>
              <a:rPr lang="en-US" altLang="ja-JP" sz="1800" b="0" i="0" kern="1200" spc="0" baseline="0" dirty="0">
                <a:solidFill>
                  <a:schemeClr val="tx1"/>
                </a:solidFill>
                <a:effectLst/>
              </a:rPr>
              <a:t>'22]</a:t>
            </a:r>
            <a:endParaRPr lang="ja-JP" altLang="ja-JP" sz="1800">
              <a:solidFill>
                <a:schemeClr val="tx1"/>
              </a:solidFill>
              <a:effectLst/>
            </a:endParaRP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Sheet1!$D$174</c:f>
              <c:strCache>
                <c:ptCount val="1"/>
                <c:pt idx="0">
                  <c:v>ホスト</c:v>
                </c:pt>
              </c:strCache>
            </c:strRef>
          </c:tx>
          <c:spPr>
            <a:solidFill>
              <a:schemeClr val="accent1"/>
            </a:solidFill>
            <a:ln>
              <a:noFill/>
            </a:ln>
            <a:effectLst/>
          </c:spPr>
          <c:invertIfNegative val="0"/>
          <c:val>
            <c:numRef>
              <c:f>Sheet1!$D$175</c:f>
              <c:numCache>
                <c:formatCode>General</c:formatCode>
                <c:ptCount val="1"/>
                <c:pt idx="0">
                  <c:v>79.278666666666666</c:v>
                </c:pt>
              </c:numCache>
            </c:numRef>
          </c:val>
          <c:extLst>
            <c:ext xmlns:c16="http://schemas.microsoft.com/office/drawing/2014/chart" uri="{C3380CC4-5D6E-409C-BE32-E72D297353CC}">
              <c16:uniqueId val="{00000000-9524-A04A-8D71-16B09EBB2591}"/>
            </c:ext>
          </c:extLst>
        </c:ser>
        <c:ser>
          <c:idx val="1"/>
          <c:order val="1"/>
          <c:tx>
            <c:strRef>
              <c:f>Sheet1!$E$174</c:f>
              <c:strCache>
                <c:ptCount val="1"/>
                <c:pt idx="0">
                  <c:v>VM</c:v>
                </c:pt>
              </c:strCache>
            </c:strRef>
          </c:tx>
          <c:spPr>
            <a:solidFill>
              <a:schemeClr val="accent2"/>
            </a:solidFill>
            <a:ln>
              <a:noFill/>
            </a:ln>
            <a:effectLst/>
          </c:spPr>
          <c:invertIfNegative val="0"/>
          <c:val>
            <c:numRef>
              <c:f>Sheet1!$E$175</c:f>
              <c:numCache>
                <c:formatCode>General</c:formatCode>
                <c:ptCount val="1"/>
                <c:pt idx="0">
                  <c:v>104.98833333333333</c:v>
                </c:pt>
              </c:numCache>
            </c:numRef>
          </c:val>
          <c:extLst>
            <c:ext xmlns:c16="http://schemas.microsoft.com/office/drawing/2014/chart" uri="{C3380CC4-5D6E-409C-BE32-E72D297353CC}">
              <c16:uniqueId val="{00000001-9524-A04A-8D71-16B09EBB2591}"/>
            </c:ext>
          </c:extLst>
        </c:ser>
        <c:dLbls>
          <c:showLegendKey val="0"/>
          <c:showVal val="0"/>
          <c:showCatName val="0"/>
          <c:showSerName val="0"/>
          <c:showPercent val="0"/>
          <c:showBubbleSize val="0"/>
        </c:dLbls>
        <c:gapWidth val="276"/>
        <c:overlap val="-51"/>
        <c:axId val="627530367"/>
        <c:axId val="972847167"/>
      </c:barChart>
      <c:catAx>
        <c:axId val="627530367"/>
        <c:scaling>
          <c:orientation val="minMax"/>
        </c:scaling>
        <c:delete val="1"/>
        <c:axPos val="b"/>
        <c:numFmt formatCode="General" sourceLinked="1"/>
        <c:majorTickMark val="none"/>
        <c:minorTickMark val="none"/>
        <c:tickLblPos val="nextTo"/>
        <c:crossAx val="972847167"/>
        <c:crosses val="autoZero"/>
        <c:auto val="1"/>
        <c:lblAlgn val="ctr"/>
        <c:lblOffset val="100"/>
        <c:noMultiLvlLbl val="0"/>
      </c:catAx>
      <c:valAx>
        <c:axId val="97284716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ja-JP" sz="1800" b="0" i="0" kern="1200" baseline="0">
                    <a:solidFill>
                      <a:schemeClr val="tx1"/>
                    </a:solidFill>
                    <a:effectLst/>
                  </a:rPr>
                  <a:t>保存時間</a:t>
                </a:r>
                <a:r>
                  <a:rPr lang="en-US" altLang="ja-JP" sz="1800" b="0" i="0" kern="1200" baseline="0" dirty="0">
                    <a:solidFill>
                      <a:schemeClr val="tx1"/>
                    </a:solidFill>
                    <a:effectLst/>
                  </a:rPr>
                  <a:t>[s]</a:t>
                </a:r>
                <a:endParaRPr lang="ja-JP" altLang="ja-JP" sz="1800" baseline="0">
                  <a:solidFill>
                    <a:schemeClr val="tx1"/>
                  </a:solidFill>
                  <a:effectLst/>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627530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spPr>
            <a:solidFill>
              <a:srgbClr val="FFC000"/>
            </a:solidFill>
          </c:spPr>
          <c:invertIfNegative val="0"/>
          <c:dPt>
            <c:idx val="0"/>
            <c:invertIfNegative val="0"/>
            <c:bubble3D val="0"/>
            <c:spPr>
              <a:solidFill>
                <a:srgbClr val="ED7D31"/>
              </a:solidFill>
              <a:ln>
                <a:noFill/>
              </a:ln>
              <a:effectLst/>
            </c:spPr>
            <c:extLst>
              <c:ext xmlns:c16="http://schemas.microsoft.com/office/drawing/2014/chart" uri="{C3380CC4-5D6E-409C-BE32-E72D297353CC}">
                <c16:uniqueId val="{00000001-A5ED-E047-AE35-9BD11EDF07D3}"/>
              </c:ext>
            </c:extLst>
          </c:dPt>
          <c:dPt>
            <c:idx val="1"/>
            <c:invertIfNegative val="0"/>
            <c:bubble3D val="0"/>
            <c:spPr>
              <a:solidFill>
                <a:schemeClr val="accent6">
                  <a:lumMod val="75000"/>
                </a:schemeClr>
              </a:solidFill>
              <a:ln>
                <a:noFill/>
              </a:ln>
              <a:effectLst/>
            </c:spPr>
            <c:extLst>
              <c:ext xmlns:c16="http://schemas.microsoft.com/office/drawing/2014/chart" uri="{C3380CC4-5D6E-409C-BE32-E72D297353CC}">
                <c16:uniqueId val="{00000003-A5ED-E047-AE35-9BD11EDF07D3}"/>
              </c:ext>
            </c:extLst>
          </c:dPt>
          <c:errBars>
            <c:errBarType val="both"/>
            <c:errValType val="cust"/>
            <c:noEndCap val="0"/>
            <c:plus>
              <c:numRef>
                <c:f>Sheet1!$C$16:$D$16</c:f>
                <c:numCache>
                  <c:formatCode>General</c:formatCode>
                  <c:ptCount val="2"/>
                  <c:pt idx="0">
                    <c:v>7.0486319000000037</c:v>
                  </c:pt>
                  <c:pt idx="1">
                    <c:v>14.107557299999996</c:v>
                  </c:pt>
                </c:numCache>
              </c:numRef>
            </c:plus>
            <c:minus>
              <c:numRef>
                <c:f>Sheet1!$C$14:$D$14</c:f>
                <c:numCache>
                  <c:formatCode>General</c:formatCode>
                  <c:ptCount val="2"/>
                  <c:pt idx="0">
                    <c:v>2.4015410999999958</c:v>
                  </c:pt>
                  <c:pt idx="1">
                    <c:v>23.888523700000007</c:v>
                  </c:pt>
                </c:numCache>
              </c:numRef>
            </c:minus>
            <c:spPr>
              <a:noFill/>
              <a:ln w="25400" cap="flat" cmpd="sng" algn="ctr">
                <a:solidFill>
                  <a:srgbClr val="FF0000"/>
                </a:solidFill>
                <a:round/>
              </a:ln>
              <a:effectLst/>
            </c:spPr>
          </c:errBars>
          <c:cat>
            <c:strRef>
              <c:f>Sheet1!$B$23:$C$23</c:f>
              <c:strCache>
                <c:ptCount val="2"/>
                <c:pt idx="0">
                  <c:v>VM・低負荷</c:v>
                </c:pt>
                <c:pt idx="1">
                  <c:v>VM・高負荷</c:v>
                </c:pt>
              </c:strCache>
            </c:strRef>
          </c:cat>
          <c:val>
            <c:numRef>
              <c:f>Sheet1!$C$12:$D$12</c:f>
              <c:numCache>
                <c:formatCode>General</c:formatCode>
                <c:ptCount val="2"/>
                <c:pt idx="0">
                  <c:v>39.681400099999998</c:v>
                </c:pt>
                <c:pt idx="1">
                  <c:v>166.32606269999999</c:v>
                </c:pt>
              </c:numCache>
            </c:numRef>
          </c:val>
          <c:extLst>
            <c:ext xmlns:c16="http://schemas.microsoft.com/office/drawing/2014/chart" uri="{C3380CC4-5D6E-409C-BE32-E72D297353CC}">
              <c16:uniqueId val="{00000004-A5ED-E047-AE35-9BD11EDF07D3}"/>
            </c:ext>
          </c:extLst>
        </c:ser>
        <c:dLbls>
          <c:showLegendKey val="0"/>
          <c:showVal val="0"/>
          <c:showCatName val="0"/>
          <c:showSerName val="0"/>
          <c:showPercent val="0"/>
          <c:showBubbleSize val="0"/>
        </c:dLbls>
        <c:gapWidth val="219"/>
        <c:overlap val="-27"/>
        <c:axId val="747302479"/>
        <c:axId val="774136095"/>
      </c:barChart>
      <c:catAx>
        <c:axId val="74730247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774136095"/>
        <c:crosses val="autoZero"/>
        <c:auto val="1"/>
        <c:lblAlgn val="ctr"/>
        <c:lblOffset val="100"/>
        <c:noMultiLvlLbl val="0"/>
      </c:catAx>
      <c:valAx>
        <c:axId val="77413609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r>
                  <a:rPr lang="ja-JP" altLang="en-US"/>
                  <a:t>復元時間</a:t>
                </a:r>
                <a:r>
                  <a:rPr lang="en-US" altLang="ja-JP"/>
                  <a:t>[s]</a:t>
                </a:r>
                <a:endParaRPr lang="ja-JP"/>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74730247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i="0" baseline="0">
          <a:solidFill>
            <a:schemeClr val="tx1"/>
          </a:solidFill>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FBC-3649-A532-C048C27C3109}"/>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BFBC-3649-A532-C048C27C3109}"/>
              </c:ext>
            </c:extLst>
          </c:dPt>
          <c:errBars>
            <c:errBarType val="both"/>
            <c:errValType val="cust"/>
            <c:noEndCap val="0"/>
            <c:plus>
              <c:numRef>
                <c:f>Sheet1!$B$16:$C$16</c:f>
                <c:numCache>
                  <c:formatCode>General</c:formatCode>
                  <c:ptCount val="2"/>
                  <c:pt idx="0">
                    <c:v>3.821103199999996</c:v>
                  </c:pt>
                  <c:pt idx="1">
                    <c:v>7.0486319000000037</c:v>
                  </c:pt>
                </c:numCache>
              </c:numRef>
            </c:plus>
            <c:minus>
              <c:numRef>
                <c:f>Sheet1!$B$14:$C$14</c:f>
                <c:numCache>
                  <c:formatCode>General</c:formatCode>
                  <c:ptCount val="2"/>
                  <c:pt idx="0">
                    <c:v>1.7274958000000069</c:v>
                  </c:pt>
                  <c:pt idx="1">
                    <c:v>2.4015410999999958</c:v>
                  </c:pt>
                </c:numCache>
              </c:numRef>
            </c:minus>
            <c:spPr>
              <a:noFill/>
              <a:ln w="25400" cap="flat" cmpd="sng" algn="ctr">
                <a:solidFill>
                  <a:srgbClr val="FF0000"/>
                </a:solidFill>
                <a:round/>
              </a:ln>
              <a:effectLst/>
            </c:spPr>
          </c:errBars>
          <c:cat>
            <c:strRef>
              <c:f>Sheet1!$B$1:$C$1</c:f>
              <c:strCache>
                <c:ptCount val="2"/>
                <c:pt idx="0">
                  <c:v>ホスト</c:v>
                </c:pt>
                <c:pt idx="1">
                  <c:v>VM</c:v>
                </c:pt>
              </c:strCache>
            </c:strRef>
          </c:cat>
          <c:val>
            <c:numRef>
              <c:f>Sheet1!$B$12:$C$12</c:f>
              <c:numCache>
                <c:formatCode>General</c:formatCode>
                <c:ptCount val="2"/>
                <c:pt idx="0">
                  <c:v>39.303107800000006</c:v>
                </c:pt>
                <c:pt idx="1">
                  <c:v>39.681400099999998</c:v>
                </c:pt>
              </c:numCache>
            </c:numRef>
          </c:val>
          <c:extLst>
            <c:ext xmlns:c16="http://schemas.microsoft.com/office/drawing/2014/chart" uri="{C3380CC4-5D6E-409C-BE32-E72D297353CC}">
              <c16:uniqueId val="{00000004-BFBC-3649-A532-C048C27C3109}"/>
            </c:ext>
          </c:extLst>
        </c:ser>
        <c:dLbls>
          <c:showLegendKey val="0"/>
          <c:showVal val="0"/>
          <c:showCatName val="0"/>
          <c:showSerName val="0"/>
          <c:showPercent val="0"/>
          <c:showBubbleSize val="0"/>
        </c:dLbls>
        <c:gapWidth val="219"/>
        <c:overlap val="-27"/>
        <c:axId val="774059679"/>
        <c:axId val="446625615"/>
      </c:barChart>
      <c:catAx>
        <c:axId val="77405967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crossAx val="446625615"/>
        <c:crosses val="autoZero"/>
        <c:auto val="1"/>
        <c:lblAlgn val="ctr"/>
        <c:lblOffset val="100"/>
        <c:noMultiLvlLbl val="0"/>
      </c:catAx>
      <c:valAx>
        <c:axId val="4466256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mj-lt"/>
                    <a:ea typeface="+mn-ea"/>
                    <a:cs typeface="+mn-cs"/>
                  </a:defRPr>
                </a:pPr>
                <a:r>
                  <a:rPr lang="ja-JP"/>
                  <a:t>復元時間</a:t>
                </a:r>
                <a:r>
                  <a:rPr lang="en-US"/>
                  <a:t>[s]</a:t>
                </a:r>
                <a:endParaRPr lang="ja-JP"/>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mj-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77405967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i="0" baseline="0">
          <a:solidFill>
            <a:schemeClr val="tx1"/>
          </a:solidFill>
          <a:latin typeface="+mj-lt"/>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Sheet1!$A$18</c:f>
              <c:strCache>
                <c:ptCount val="1"/>
                <c:pt idx="0">
                  <c:v>従来</c:v>
                </c:pt>
              </c:strCache>
            </c:strRef>
          </c:tx>
          <c:spPr>
            <a:solidFill>
              <a:schemeClr val="accent1"/>
            </a:solidFill>
            <a:ln>
              <a:noFill/>
            </a:ln>
            <a:effectLst/>
          </c:spPr>
          <c:invertIfNegative val="0"/>
          <c:cat>
            <c:strRef>
              <c:f>Sheet1!$L$2:$L$3</c:f>
              <c:strCache>
                <c:ptCount val="2"/>
                <c:pt idx="0">
                  <c:v>低負荷</c:v>
                </c:pt>
                <c:pt idx="1">
                  <c:v>高負荷</c:v>
                </c:pt>
              </c:strCache>
            </c:strRef>
          </c:cat>
          <c:val>
            <c:numRef>
              <c:f>Sheet1!$L$29:$M$29</c:f>
              <c:numCache>
                <c:formatCode>General</c:formatCode>
                <c:ptCount val="2"/>
                <c:pt idx="0">
                  <c:v>38.7959459</c:v>
                </c:pt>
                <c:pt idx="1">
                  <c:v>164.20298430000003</c:v>
                </c:pt>
              </c:numCache>
            </c:numRef>
          </c:val>
          <c:extLst>
            <c:ext xmlns:c16="http://schemas.microsoft.com/office/drawing/2014/chart" uri="{C3380CC4-5D6E-409C-BE32-E72D297353CC}">
              <c16:uniqueId val="{00000000-C594-9741-8329-6AAD82E1395E}"/>
            </c:ext>
          </c:extLst>
        </c:ser>
        <c:ser>
          <c:idx val="1"/>
          <c:order val="1"/>
          <c:tx>
            <c:strRef>
              <c:f>Sheet1!$A$46</c:f>
              <c:strCache>
                <c:ptCount val="1"/>
                <c:pt idx="0">
                  <c:v>従来(事前メモリ割り当て)</c:v>
                </c:pt>
              </c:strCache>
            </c:strRef>
          </c:tx>
          <c:spPr>
            <a:solidFill>
              <a:schemeClr val="accent2"/>
            </a:solidFill>
            <a:ln>
              <a:noFill/>
            </a:ln>
            <a:effectLst/>
          </c:spPr>
          <c:invertIfNegative val="0"/>
          <c:cat>
            <c:strRef>
              <c:f>Sheet1!$L$2:$L$3</c:f>
              <c:strCache>
                <c:ptCount val="2"/>
                <c:pt idx="0">
                  <c:v>低負荷</c:v>
                </c:pt>
                <c:pt idx="1">
                  <c:v>高負荷</c:v>
                </c:pt>
              </c:strCache>
            </c:strRef>
          </c:cat>
          <c:val>
            <c:numRef>
              <c:f>Sheet1!$L$30:$M$30</c:f>
              <c:numCache>
                <c:formatCode>General</c:formatCode>
                <c:ptCount val="2"/>
                <c:pt idx="0">
                  <c:v>37.800461699999993</c:v>
                </c:pt>
                <c:pt idx="1">
                  <c:v>116.93307750000001</c:v>
                </c:pt>
              </c:numCache>
            </c:numRef>
          </c:val>
          <c:extLst>
            <c:ext xmlns:c16="http://schemas.microsoft.com/office/drawing/2014/chart" uri="{C3380CC4-5D6E-409C-BE32-E72D297353CC}">
              <c16:uniqueId val="{00000001-C594-9741-8329-6AAD82E1395E}"/>
            </c:ext>
          </c:extLst>
        </c:ser>
        <c:ser>
          <c:idx val="2"/>
          <c:order val="2"/>
          <c:tx>
            <c:strRef>
              <c:f>Sheet1!$A$61</c:f>
              <c:strCache>
                <c:ptCount val="1"/>
                <c:pt idx="0">
                  <c:v>OVrestorer</c:v>
                </c:pt>
              </c:strCache>
            </c:strRef>
          </c:tx>
          <c:spPr>
            <a:solidFill>
              <a:schemeClr val="accent3"/>
            </a:solidFill>
            <a:ln>
              <a:noFill/>
            </a:ln>
            <a:effectLst/>
          </c:spPr>
          <c:invertIfNegative val="0"/>
          <c:cat>
            <c:strRef>
              <c:f>Sheet1!$L$2:$L$3</c:f>
              <c:strCache>
                <c:ptCount val="2"/>
                <c:pt idx="0">
                  <c:v>低負荷</c:v>
                </c:pt>
                <c:pt idx="1">
                  <c:v>高負荷</c:v>
                </c:pt>
              </c:strCache>
            </c:strRef>
          </c:cat>
          <c:val>
            <c:numRef>
              <c:f>Sheet1!$L$31:$M$31</c:f>
              <c:numCache>
                <c:formatCode>General</c:formatCode>
                <c:ptCount val="2"/>
                <c:pt idx="0">
                  <c:v>26.4791190754</c:v>
                </c:pt>
                <c:pt idx="1">
                  <c:v>27.718768314999998</c:v>
                </c:pt>
              </c:numCache>
            </c:numRef>
          </c:val>
          <c:extLst>
            <c:ext xmlns:c16="http://schemas.microsoft.com/office/drawing/2014/chart" uri="{C3380CC4-5D6E-409C-BE32-E72D297353CC}">
              <c16:uniqueId val="{00000002-C594-9741-8329-6AAD82E1395E}"/>
            </c:ext>
          </c:extLst>
        </c:ser>
        <c:dLbls>
          <c:showLegendKey val="0"/>
          <c:showVal val="0"/>
          <c:showCatName val="0"/>
          <c:showSerName val="0"/>
          <c:showPercent val="0"/>
          <c:showBubbleSize val="0"/>
        </c:dLbls>
        <c:gapWidth val="219"/>
        <c:overlap val="-27"/>
        <c:axId val="1734328671"/>
        <c:axId val="1967648655"/>
      </c:barChart>
      <c:catAx>
        <c:axId val="17343286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1967648655"/>
        <c:crosses val="autoZero"/>
        <c:auto val="1"/>
        <c:lblAlgn val="ctr"/>
        <c:lblOffset val="100"/>
        <c:noMultiLvlLbl val="0"/>
      </c:catAx>
      <c:valAx>
        <c:axId val="1967648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r>
                  <a:rPr lang="ja-JP" altLang="en-US" sz="1200" b="1" i="0" u="none" strike="noStrike" kern="1200" baseline="0">
                    <a:solidFill>
                      <a:sysClr val="windowText" lastClr="000000"/>
                    </a:solidFill>
                  </a:rPr>
                  <a:t>復元時間</a:t>
                </a:r>
                <a:r>
                  <a:rPr lang="en-US" altLang="ja-JP" sz="1200" b="1" i="0" u="none" strike="noStrike" kern="1200" baseline="0">
                    <a:solidFill>
                      <a:sysClr val="windowText" lastClr="000000"/>
                    </a:solidFill>
                  </a:rPr>
                  <a:t>[s]</a:t>
                </a:r>
                <a:endParaRPr lang="ja-JP" altLang="en-US" sz="1800" b="1" i="0" u="none" strike="noStrike" kern="1200" baseline="0">
                  <a:solidFill>
                    <a:sysClr val="windowText" lastClr="000000"/>
                  </a:solidFill>
                </a:endParaRPr>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17343286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1" i="0" baseline="0">
          <a:solidFill>
            <a:schemeClr val="tx1"/>
          </a:solidFill>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Sheet1!$A$46</c:f>
              <c:strCache>
                <c:ptCount val="1"/>
                <c:pt idx="0">
                  <c:v>従来(事前メモリ割り当て)</c:v>
                </c:pt>
              </c:strCache>
            </c:strRef>
          </c:tx>
          <c:spPr>
            <a:solidFill>
              <a:schemeClr val="accent1"/>
            </a:solidFill>
            <a:ln>
              <a:noFill/>
            </a:ln>
            <a:effectLst/>
          </c:spPr>
          <c:invertIfNegative val="0"/>
          <c:cat>
            <c:strRef>
              <c:f>Sheet1!$L$2:$L$3</c:f>
              <c:strCache>
                <c:ptCount val="2"/>
                <c:pt idx="0">
                  <c:v>低負荷</c:v>
                </c:pt>
                <c:pt idx="1">
                  <c:v>高負荷</c:v>
                </c:pt>
              </c:strCache>
            </c:strRef>
          </c:cat>
          <c:val>
            <c:numRef>
              <c:f>Sheet1!$L$5:$M$5</c:f>
              <c:numCache>
                <c:formatCode>0.E+00</c:formatCode>
                <c:ptCount val="2"/>
                <c:pt idx="0">
                  <c:v>0.91109999999999991</c:v>
                </c:pt>
                <c:pt idx="1">
                  <c:v>0.85070000000000001</c:v>
                </c:pt>
              </c:numCache>
            </c:numRef>
          </c:val>
          <c:extLst>
            <c:ext xmlns:c16="http://schemas.microsoft.com/office/drawing/2014/chart" uri="{C3380CC4-5D6E-409C-BE32-E72D297353CC}">
              <c16:uniqueId val="{00000000-2880-BE41-84B4-E122C04CC2EA}"/>
            </c:ext>
          </c:extLst>
        </c:ser>
        <c:ser>
          <c:idx val="1"/>
          <c:order val="1"/>
          <c:tx>
            <c:strRef>
              <c:f>Sheet1!$A$61</c:f>
              <c:strCache>
                <c:ptCount val="1"/>
                <c:pt idx="0">
                  <c:v>OVrestorer</c:v>
                </c:pt>
              </c:strCache>
            </c:strRef>
          </c:tx>
          <c:spPr>
            <a:solidFill>
              <a:schemeClr val="accent2"/>
            </a:solidFill>
            <a:ln>
              <a:noFill/>
            </a:ln>
            <a:effectLst/>
          </c:spPr>
          <c:invertIfNegative val="0"/>
          <c:cat>
            <c:strRef>
              <c:f>Sheet1!$L$2:$L$3</c:f>
              <c:strCache>
                <c:ptCount val="2"/>
                <c:pt idx="0">
                  <c:v>低負荷</c:v>
                </c:pt>
                <c:pt idx="1">
                  <c:v>高負荷</c:v>
                </c:pt>
              </c:strCache>
            </c:strRef>
          </c:cat>
          <c:val>
            <c:numRef>
              <c:f>Sheet1!$L$6:$M$6</c:f>
              <c:numCache>
                <c:formatCode>0.E+00</c:formatCode>
                <c:ptCount val="2"/>
                <c:pt idx="0">
                  <c:v>18788.421100000003</c:v>
                </c:pt>
                <c:pt idx="1">
                  <c:v>31202.195100000008</c:v>
                </c:pt>
              </c:numCache>
            </c:numRef>
          </c:val>
          <c:extLst>
            <c:ext xmlns:c16="http://schemas.microsoft.com/office/drawing/2014/chart" uri="{C3380CC4-5D6E-409C-BE32-E72D297353CC}">
              <c16:uniqueId val="{00000001-2880-BE41-84B4-E122C04CC2EA}"/>
            </c:ext>
          </c:extLst>
        </c:ser>
        <c:dLbls>
          <c:showLegendKey val="0"/>
          <c:showVal val="0"/>
          <c:showCatName val="0"/>
          <c:showSerName val="0"/>
          <c:showPercent val="0"/>
          <c:showBubbleSize val="0"/>
        </c:dLbls>
        <c:gapWidth val="219"/>
        <c:overlap val="-27"/>
        <c:axId val="743089311"/>
        <c:axId val="1274238607"/>
      </c:barChart>
      <c:catAx>
        <c:axId val="743089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1" i="0" u="none" strike="noStrike" kern="1200" baseline="0">
                <a:solidFill>
                  <a:schemeClr val="tx1"/>
                </a:solidFill>
                <a:latin typeface="+mn-lt"/>
                <a:ea typeface="+mn-ea"/>
                <a:cs typeface="+mn-cs"/>
              </a:defRPr>
            </a:pPr>
            <a:endParaRPr lang="ja-JP"/>
          </a:p>
        </c:txPr>
        <c:crossAx val="1274238607"/>
        <c:crossesAt val="0.1"/>
        <c:auto val="1"/>
        <c:lblAlgn val="ctr"/>
        <c:lblOffset val="100"/>
        <c:noMultiLvlLbl val="0"/>
      </c:catAx>
      <c:valAx>
        <c:axId val="1274238607"/>
        <c:scaling>
          <c:logBase val="1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200" b="1" i="0" u="none" strike="noStrike" kern="1200" baseline="0">
                    <a:solidFill>
                      <a:schemeClr val="tx1"/>
                    </a:solidFill>
                    <a:latin typeface="+mn-lt"/>
                    <a:ea typeface="+mn-ea"/>
                    <a:cs typeface="+mn-cs"/>
                  </a:defRPr>
                </a:pPr>
                <a:r>
                  <a:rPr lang="ja-JP" altLang="en-US"/>
                  <a:t>復元時間</a:t>
                </a:r>
                <a:r>
                  <a:rPr lang="en-US" altLang="ja-JP"/>
                  <a:t>[us]</a:t>
                </a:r>
                <a:endParaRPr lang="ja-JP"/>
              </a:p>
            </c:rich>
          </c:tx>
          <c:overlay val="0"/>
          <c:spPr>
            <a:noFill/>
            <a:ln>
              <a:noFill/>
            </a:ln>
            <a:effectLst/>
          </c:spPr>
          <c:txPr>
            <a:bodyPr rot="-5400000" spcFirstLastPara="1" vertOverflow="ellipsis" vert="horz" wrap="square" anchor="ctr" anchorCtr="1"/>
            <a:lstStyle/>
            <a:p>
              <a:pPr>
                <a:defRPr lang="ja-JP" sz="1200" b="1" i="0" u="none" strike="noStrike" kern="1200" baseline="0">
                  <a:solidFill>
                    <a:schemeClr val="tx1"/>
                  </a:solidFill>
                  <a:latin typeface="+mn-lt"/>
                  <a:ea typeface="+mn-ea"/>
                  <a:cs typeface="+mn-cs"/>
                </a:defRPr>
              </a:pPr>
              <a:endParaRPr lang="ja-JP"/>
            </a:p>
          </c:txPr>
        </c:title>
        <c:numFmt formatCode="0.E+00" sourceLinked="1"/>
        <c:majorTickMark val="none"/>
        <c:minorTickMark val="none"/>
        <c:tickLblPos val="nextTo"/>
        <c:spPr>
          <a:noFill/>
          <a:ln>
            <a:noFill/>
          </a:ln>
          <a:effectLst/>
        </c:spPr>
        <c:txPr>
          <a:bodyPr rot="-60000000" spcFirstLastPara="1" vertOverflow="ellipsis" vert="horz" wrap="square" anchor="ctr" anchorCtr="1"/>
          <a:lstStyle/>
          <a:p>
            <a:pPr>
              <a:defRPr lang="ja-JP" sz="1200" b="1" i="0" u="none" strike="noStrike" kern="1200" baseline="0">
                <a:solidFill>
                  <a:schemeClr val="tx1"/>
                </a:solidFill>
                <a:latin typeface="+mn-lt"/>
                <a:ea typeface="+mn-ea"/>
                <a:cs typeface="+mn-cs"/>
              </a:defRPr>
            </a:pPr>
            <a:endParaRPr lang="ja-JP"/>
          </a:p>
        </c:txPr>
        <c:crossAx val="743089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2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1" i="0" baseline="0">
          <a:solidFill>
            <a:schemeClr val="tx1"/>
          </a:solidFill>
        </a:defRPr>
      </a:pPr>
      <a:endParaRPr lang="ja-JP"/>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Sheet1!$A$18</c:f>
              <c:strCache>
                <c:ptCount val="1"/>
                <c:pt idx="0">
                  <c:v>従来</c:v>
                </c:pt>
              </c:strCache>
            </c:strRef>
          </c:tx>
          <c:spPr>
            <a:solidFill>
              <a:schemeClr val="accent1"/>
            </a:solidFill>
            <a:ln>
              <a:noFill/>
            </a:ln>
            <a:effectLst/>
          </c:spPr>
          <c:invertIfNegative val="0"/>
          <c:cat>
            <c:strRef>
              <c:f>Sheet1!$L$2:$L$3</c:f>
              <c:strCache>
                <c:ptCount val="2"/>
                <c:pt idx="0">
                  <c:v>低負荷</c:v>
                </c:pt>
                <c:pt idx="1">
                  <c:v>高負荷</c:v>
                </c:pt>
              </c:strCache>
            </c:strRef>
          </c:cat>
          <c:val>
            <c:numRef>
              <c:f>Sheet1!$L$18:$M$18</c:f>
              <c:numCache>
                <c:formatCode>0.E+00</c:formatCode>
                <c:ptCount val="2"/>
                <c:pt idx="0">
                  <c:v>161.29999999999754</c:v>
                </c:pt>
                <c:pt idx="1">
                  <c:v>149.59999999999417</c:v>
                </c:pt>
              </c:numCache>
            </c:numRef>
          </c:val>
          <c:extLst>
            <c:ext xmlns:c16="http://schemas.microsoft.com/office/drawing/2014/chart" uri="{C3380CC4-5D6E-409C-BE32-E72D297353CC}">
              <c16:uniqueId val="{00000000-46E7-E143-8270-6143F7DD108E}"/>
            </c:ext>
          </c:extLst>
        </c:ser>
        <c:ser>
          <c:idx val="1"/>
          <c:order val="1"/>
          <c:tx>
            <c:strRef>
              <c:f>Sheet1!$A$46</c:f>
              <c:strCache>
                <c:ptCount val="1"/>
                <c:pt idx="0">
                  <c:v>従来(事前メモリ割り当て)</c:v>
                </c:pt>
              </c:strCache>
            </c:strRef>
          </c:tx>
          <c:spPr>
            <a:solidFill>
              <a:schemeClr val="accent2"/>
            </a:solidFill>
            <a:ln>
              <a:noFill/>
            </a:ln>
            <a:effectLst/>
          </c:spPr>
          <c:invertIfNegative val="0"/>
          <c:cat>
            <c:strRef>
              <c:f>Sheet1!$L$2:$L$3</c:f>
              <c:strCache>
                <c:ptCount val="2"/>
                <c:pt idx="0">
                  <c:v>低負荷</c:v>
                </c:pt>
                <c:pt idx="1">
                  <c:v>高負荷</c:v>
                </c:pt>
              </c:strCache>
            </c:strRef>
          </c:cat>
          <c:val>
            <c:numRef>
              <c:f>Sheet1!$L$19:$M$19</c:f>
              <c:numCache>
                <c:formatCode>0.E+00</c:formatCode>
                <c:ptCount val="2"/>
                <c:pt idx="0">
                  <c:v>898148</c:v>
                </c:pt>
                <c:pt idx="1">
                  <c:v>1328640.2</c:v>
                </c:pt>
              </c:numCache>
            </c:numRef>
          </c:val>
          <c:extLst>
            <c:ext xmlns:c16="http://schemas.microsoft.com/office/drawing/2014/chart" uri="{C3380CC4-5D6E-409C-BE32-E72D297353CC}">
              <c16:uniqueId val="{00000001-46E7-E143-8270-6143F7DD108E}"/>
            </c:ext>
          </c:extLst>
        </c:ser>
        <c:ser>
          <c:idx val="2"/>
          <c:order val="2"/>
          <c:tx>
            <c:strRef>
              <c:f>Sheet1!$A$61</c:f>
              <c:strCache>
                <c:ptCount val="1"/>
                <c:pt idx="0">
                  <c:v>OVrestorer</c:v>
                </c:pt>
              </c:strCache>
            </c:strRef>
          </c:tx>
          <c:spPr>
            <a:solidFill>
              <a:schemeClr val="accent3"/>
            </a:solidFill>
            <a:ln>
              <a:noFill/>
            </a:ln>
            <a:effectLst/>
          </c:spPr>
          <c:invertIfNegative val="0"/>
          <c:cat>
            <c:strRef>
              <c:f>Sheet1!$L$2:$L$3</c:f>
              <c:strCache>
                <c:ptCount val="2"/>
                <c:pt idx="0">
                  <c:v>低負荷</c:v>
                </c:pt>
                <c:pt idx="1">
                  <c:v>高負荷</c:v>
                </c:pt>
              </c:strCache>
            </c:strRef>
          </c:cat>
          <c:val>
            <c:numRef>
              <c:f>Sheet1!$L$20:$M$20</c:f>
              <c:numCache>
                <c:formatCode>0.E+00</c:formatCode>
                <c:ptCount val="2"/>
                <c:pt idx="0">
                  <c:v>745623.1</c:v>
                </c:pt>
                <c:pt idx="1">
                  <c:v>829165.79999999993</c:v>
                </c:pt>
              </c:numCache>
            </c:numRef>
          </c:val>
          <c:extLst>
            <c:ext xmlns:c16="http://schemas.microsoft.com/office/drawing/2014/chart" uri="{C3380CC4-5D6E-409C-BE32-E72D297353CC}">
              <c16:uniqueId val="{00000002-46E7-E143-8270-6143F7DD108E}"/>
            </c:ext>
          </c:extLst>
        </c:ser>
        <c:dLbls>
          <c:showLegendKey val="0"/>
          <c:showVal val="0"/>
          <c:showCatName val="0"/>
          <c:showSerName val="0"/>
          <c:showPercent val="0"/>
          <c:showBubbleSize val="0"/>
        </c:dLbls>
        <c:gapWidth val="219"/>
        <c:overlap val="-27"/>
        <c:axId val="2029738767"/>
        <c:axId val="1005014863"/>
      </c:barChart>
      <c:catAx>
        <c:axId val="20297387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1005014863"/>
        <c:crosses val="autoZero"/>
        <c:auto val="1"/>
        <c:lblAlgn val="ctr"/>
        <c:lblOffset val="100"/>
        <c:noMultiLvlLbl val="0"/>
      </c:catAx>
      <c:valAx>
        <c:axId val="1005014863"/>
        <c:scaling>
          <c:logBase val="1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r>
                  <a:rPr lang="ja-JP" altLang="en-US" sz="1200" b="1" i="0" u="none" strike="noStrike" kern="1200" baseline="0">
                    <a:solidFill>
                      <a:sysClr val="windowText" lastClr="000000"/>
                    </a:solidFill>
                  </a:rPr>
                  <a:t>復元時間</a:t>
                </a:r>
                <a:r>
                  <a:rPr lang="en-US" altLang="ja-JP" sz="1200" b="1" i="0" u="none" strike="noStrike" kern="1200" baseline="0">
                    <a:solidFill>
                      <a:sysClr val="windowText" lastClr="000000"/>
                    </a:solidFill>
                  </a:rPr>
                  <a:t>[μs]</a:t>
                </a:r>
                <a:endParaRPr lang="ja-JP" altLang="en-US" sz="1200" baseline="0"/>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title>
        <c:numFmt formatCode="0.E+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20297387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1" i="0" baseline="0">
          <a:solidFill>
            <a:schemeClr val="tx1"/>
          </a:solidFill>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Sheet1!$A$18</c:f>
              <c:strCache>
                <c:ptCount val="1"/>
                <c:pt idx="0">
                  <c:v>従来</c:v>
                </c:pt>
              </c:strCache>
            </c:strRef>
          </c:tx>
          <c:spPr>
            <a:solidFill>
              <a:schemeClr val="accent1"/>
            </a:solidFill>
            <a:ln>
              <a:noFill/>
            </a:ln>
            <a:effectLst/>
          </c:spPr>
          <c:invertIfNegative val="0"/>
          <c:cat>
            <c:strRef>
              <c:f>Sheet1!$L$2:$L$3</c:f>
              <c:strCache>
                <c:ptCount val="2"/>
                <c:pt idx="0">
                  <c:v>低負荷</c:v>
                </c:pt>
                <c:pt idx="1">
                  <c:v>高負荷</c:v>
                </c:pt>
              </c:strCache>
            </c:strRef>
          </c:cat>
          <c:val>
            <c:numRef>
              <c:f>Sheet1!$L$44:$M$44</c:f>
              <c:numCache>
                <c:formatCode>General</c:formatCode>
                <c:ptCount val="2"/>
                <c:pt idx="0">
                  <c:v>38.796107200000002</c:v>
                </c:pt>
                <c:pt idx="1">
                  <c:v>164.20313390000001</c:v>
                </c:pt>
              </c:numCache>
            </c:numRef>
          </c:val>
          <c:extLst>
            <c:ext xmlns:c16="http://schemas.microsoft.com/office/drawing/2014/chart" uri="{C3380CC4-5D6E-409C-BE32-E72D297353CC}">
              <c16:uniqueId val="{00000000-B830-1548-8B73-F4C315E4DA49}"/>
            </c:ext>
          </c:extLst>
        </c:ser>
        <c:ser>
          <c:idx val="1"/>
          <c:order val="1"/>
          <c:tx>
            <c:strRef>
              <c:f>Sheet1!$A$46</c:f>
              <c:strCache>
                <c:ptCount val="1"/>
                <c:pt idx="0">
                  <c:v>従来(事前メモリ割り当て)</c:v>
                </c:pt>
              </c:strCache>
            </c:strRef>
          </c:tx>
          <c:spPr>
            <a:solidFill>
              <a:schemeClr val="accent2"/>
            </a:solidFill>
            <a:ln>
              <a:noFill/>
            </a:ln>
            <a:effectLst/>
          </c:spPr>
          <c:invertIfNegative val="0"/>
          <c:cat>
            <c:strRef>
              <c:f>Sheet1!$L$2:$L$3</c:f>
              <c:strCache>
                <c:ptCount val="2"/>
                <c:pt idx="0">
                  <c:v>低負荷</c:v>
                </c:pt>
                <c:pt idx="1">
                  <c:v>高負荷</c:v>
                </c:pt>
              </c:strCache>
            </c:strRef>
          </c:cat>
          <c:val>
            <c:numRef>
              <c:f>Sheet1!$L$45:$M$45</c:f>
              <c:numCache>
                <c:formatCode>General</c:formatCode>
                <c:ptCount val="2"/>
                <c:pt idx="0">
                  <c:v>38.698609699999999</c:v>
                </c:pt>
                <c:pt idx="1">
                  <c:v>118.26171770000001</c:v>
                </c:pt>
              </c:numCache>
            </c:numRef>
          </c:val>
          <c:extLst>
            <c:ext xmlns:c16="http://schemas.microsoft.com/office/drawing/2014/chart" uri="{C3380CC4-5D6E-409C-BE32-E72D297353CC}">
              <c16:uniqueId val="{00000001-B830-1548-8B73-F4C315E4DA49}"/>
            </c:ext>
          </c:extLst>
        </c:ser>
        <c:ser>
          <c:idx val="2"/>
          <c:order val="2"/>
          <c:tx>
            <c:strRef>
              <c:f>Sheet1!$A$61</c:f>
              <c:strCache>
                <c:ptCount val="1"/>
                <c:pt idx="0">
                  <c:v>OVrestorer</c:v>
                </c:pt>
              </c:strCache>
            </c:strRef>
          </c:tx>
          <c:spPr>
            <a:solidFill>
              <a:schemeClr val="accent3"/>
            </a:solidFill>
            <a:ln>
              <a:noFill/>
            </a:ln>
            <a:effectLst/>
          </c:spPr>
          <c:invertIfNegative val="0"/>
          <c:cat>
            <c:strRef>
              <c:f>Sheet1!$L$2:$L$3</c:f>
              <c:strCache>
                <c:ptCount val="2"/>
                <c:pt idx="0">
                  <c:v>低負荷</c:v>
                </c:pt>
                <c:pt idx="1">
                  <c:v>高負荷</c:v>
                </c:pt>
              </c:strCache>
            </c:strRef>
          </c:cat>
          <c:val>
            <c:numRef>
              <c:f>Sheet1!$L$46:$M$46</c:f>
              <c:numCache>
                <c:formatCode>General</c:formatCode>
                <c:ptCount val="2"/>
                <c:pt idx="0">
                  <c:v>27.224742175400003</c:v>
                </c:pt>
                <c:pt idx="1">
                  <c:v>28.547934114999997</c:v>
                </c:pt>
              </c:numCache>
            </c:numRef>
          </c:val>
          <c:extLst>
            <c:ext xmlns:c16="http://schemas.microsoft.com/office/drawing/2014/chart" uri="{C3380CC4-5D6E-409C-BE32-E72D297353CC}">
              <c16:uniqueId val="{00000002-B830-1548-8B73-F4C315E4DA49}"/>
            </c:ext>
          </c:extLst>
        </c:ser>
        <c:dLbls>
          <c:showLegendKey val="0"/>
          <c:showVal val="0"/>
          <c:showCatName val="0"/>
          <c:showSerName val="0"/>
          <c:showPercent val="0"/>
          <c:showBubbleSize val="0"/>
        </c:dLbls>
        <c:gapWidth val="219"/>
        <c:overlap val="-27"/>
        <c:axId val="1351460159"/>
        <c:axId val="1351461887"/>
      </c:barChart>
      <c:catAx>
        <c:axId val="1351460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1351461887"/>
        <c:crosses val="autoZero"/>
        <c:auto val="1"/>
        <c:lblAlgn val="ctr"/>
        <c:lblOffset val="100"/>
        <c:noMultiLvlLbl val="0"/>
      </c:catAx>
      <c:valAx>
        <c:axId val="13514618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r>
                  <a:rPr lang="ja-JP" altLang="en-US" sz="1200" b="1" i="0" u="none" strike="noStrike" kern="1200" baseline="0">
                    <a:solidFill>
                      <a:sysClr val="windowText" lastClr="000000"/>
                    </a:solidFill>
                  </a:rPr>
                  <a:t>復元時間</a:t>
                </a:r>
                <a:r>
                  <a:rPr lang="en-US" altLang="ja-JP" sz="1200" b="1" i="0" u="none" strike="noStrike" kern="1200" baseline="0">
                    <a:solidFill>
                      <a:sysClr val="windowText" lastClr="000000"/>
                    </a:solidFill>
                  </a:rPr>
                  <a:t>[s]</a:t>
                </a:r>
                <a:endParaRPr lang="ja-JP" altLang="en-US" sz="1800" b="1" i="0" u="none" strike="noStrike" kern="1200" baseline="0">
                  <a:solidFill>
                    <a:sysClr val="windowText" lastClr="000000"/>
                  </a:solidFill>
                </a:endParaRPr>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13514601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1" i="0" baseline="0">
          <a:solidFill>
            <a:schemeClr val="tx1"/>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0.34485</cdr:x>
      <cdr:y>0.17001</cdr:y>
    </cdr:from>
    <cdr:to>
      <cdr:x>0.41473</cdr:x>
      <cdr:y>0.57162</cdr:y>
    </cdr:to>
    <cdr:cxnSp macro="">
      <cdr:nvCxnSpPr>
        <cdr:cNvPr id="2" name="Straight Arrow Connector 4">
          <a:extLst xmlns:a="http://schemas.openxmlformats.org/drawingml/2006/main">
            <a:ext uri="{FF2B5EF4-FFF2-40B4-BE49-F238E27FC236}">
              <a16:creationId xmlns:a16="http://schemas.microsoft.com/office/drawing/2014/main" id="{7411C75D-4995-7731-B393-D570738FDCA8}"/>
            </a:ext>
          </a:extLst>
        </cdr:cNvPr>
        <cdr:cNvCxnSpPr>
          <a:cxnSpLocks xmlns:a="http://schemas.openxmlformats.org/drawingml/2006/main"/>
        </cdr:cNvCxnSpPr>
      </cdr:nvCxnSpPr>
      <cdr:spPr>
        <a:xfrm xmlns:a="http://schemas.openxmlformats.org/drawingml/2006/main" flipV="1">
          <a:off x="1576636" y="466380"/>
          <a:ext cx="319489" cy="1101687"/>
        </a:xfrm>
        <a:prstGeom xmlns:a="http://schemas.openxmlformats.org/drawingml/2006/main" prst="straightConnector1">
          <a:avLst/>
        </a:prstGeom>
        <a:ln xmlns:a="http://schemas.openxmlformats.org/drawingml/2006/main" w="571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0.71036</cdr:x>
      <cdr:y>0.17885</cdr:y>
    </cdr:from>
    <cdr:to>
      <cdr:x>0.78024</cdr:x>
      <cdr:y>0.58046</cdr:y>
    </cdr:to>
    <cdr:cxnSp macro="">
      <cdr:nvCxnSpPr>
        <cdr:cNvPr id="3" name="Straight Arrow Connector 4">
          <a:extLst xmlns:a="http://schemas.openxmlformats.org/drawingml/2006/main">
            <a:ext uri="{FF2B5EF4-FFF2-40B4-BE49-F238E27FC236}">
              <a16:creationId xmlns:a16="http://schemas.microsoft.com/office/drawing/2014/main" id="{7411C75D-4995-7731-B393-D570738FDCA8}"/>
            </a:ext>
          </a:extLst>
        </cdr:cNvPr>
        <cdr:cNvCxnSpPr>
          <a:cxnSpLocks xmlns:a="http://schemas.openxmlformats.org/drawingml/2006/main"/>
        </cdr:cNvCxnSpPr>
      </cdr:nvCxnSpPr>
      <cdr:spPr>
        <a:xfrm xmlns:a="http://schemas.openxmlformats.org/drawingml/2006/main" flipV="1">
          <a:off x="3247781" y="490630"/>
          <a:ext cx="319489" cy="1101687"/>
        </a:xfrm>
        <a:prstGeom xmlns:a="http://schemas.openxmlformats.org/drawingml/2006/main" prst="straightConnector1">
          <a:avLst/>
        </a:prstGeom>
        <a:ln xmlns:a="http://schemas.openxmlformats.org/drawingml/2006/main" w="571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1D07CE-C000-5D46-A92A-CEE94B8EA89D}" type="datetimeFigureOut">
              <a:rPr kumimoji="1" lang="ja-JP" altLang="en-US" smtClean="0"/>
              <a:t>2023/8/3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0F75A0-530D-3B41-9D6F-A8A2ED0EED88}" type="slidenum">
              <a:rPr kumimoji="1" lang="ja-JP" altLang="en-US" smtClean="0"/>
              <a:t>‹#›</a:t>
            </a:fld>
            <a:endParaRPr kumimoji="1" lang="ja-JP" altLang="en-US"/>
          </a:p>
        </p:txBody>
      </p:sp>
    </p:spTree>
    <p:extLst>
      <p:ext uri="{BB962C8B-B14F-4D97-AF65-F5344CB8AC3E}">
        <p14:creationId xmlns:p14="http://schemas.microsoft.com/office/powerpoint/2010/main" val="6517972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a:t>
            </a:fld>
            <a:endParaRPr kumimoji="1" lang="ja-JP" altLang="en-US"/>
          </a:p>
        </p:txBody>
      </p:sp>
    </p:spTree>
    <p:extLst>
      <p:ext uri="{BB962C8B-B14F-4D97-AF65-F5344CB8AC3E}">
        <p14:creationId xmlns:p14="http://schemas.microsoft.com/office/powerpoint/2010/main" val="4135229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OVrestorer</a:t>
            </a:r>
            <a:r>
              <a:rPr kumimoji="1" lang="ja-JP" altLang="en-US" dirty="0"/>
              <a:t>は</a:t>
            </a:r>
            <a:r>
              <a:rPr kumimoji="1" lang="en-US" altLang="ja-JP" dirty="0" err="1"/>
              <a:t>LLView</a:t>
            </a:r>
            <a:r>
              <a:rPr kumimoji="1" lang="ja-JP" altLang="en-US" dirty="0"/>
              <a:t>フレームワークを用いて</a:t>
            </a:r>
            <a:r>
              <a:rPr kumimoji="1" lang="en-US" altLang="ja-JP" dirty="0"/>
              <a:t>VM</a:t>
            </a:r>
            <a:r>
              <a:rPr kumimoji="1" lang="ja-JP" altLang="en-US" dirty="0"/>
              <a:t>内の</a:t>
            </a:r>
            <a:r>
              <a:rPr kumimoji="1" lang="en-US" altLang="ja-JP" dirty="0"/>
              <a:t>OS</a:t>
            </a:r>
            <a:r>
              <a:rPr kumimoji="1" lang="ja-JP" altLang="en-US" dirty="0"/>
              <a:t>データを書き換えています。</a:t>
            </a:r>
            <a:r>
              <a:rPr kumimoji="1" lang="en-US" altLang="ja-JP" dirty="0"/>
              <a:t>OS</a:t>
            </a:r>
            <a:r>
              <a:rPr kumimoji="1" lang="ja-JP" altLang="en-US" dirty="0"/>
              <a:t>のソースコードを用いて、コンテナ復元機構がプロセスの状態を変更するプログラムを記述します。記述したプログラムをコンパイルして生成された</a:t>
            </a:r>
            <a:r>
              <a:rPr lang="en-JP" altLang="ja-JP"/>
              <a:t>LLVMの中間表現</a:t>
            </a:r>
            <a:r>
              <a:rPr lang="ja-JP" altLang="en-US" dirty="0"/>
              <a:t>の</a:t>
            </a:r>
            <a:r>
              <a:rPr lang="en-US" altLang="ja-JP" dirty="0"/>
              <a:t>store</a:t>
            </a:r>
            <a:r>
              <a:rPr lang="ja-JP" altLang="en-US" dirty="0"/>
              <a:t>命令を</a:t>
            </a:r>
            <a:r>
              <a:rPr lang="en-JP" altLang="ja-JP"/>
              <a:t>変換してVMのメモリにアクセス</a:t>
            </a:r>
            <a:r>
              <a:rPr lang="ja-JP" altLang="en-US" dirty="0"/>
              <a:t>し、</a:t>
            </a:r>
            <a:r>
              <a:rPr kumimoji="1" lang="en-US" altLang="ja-JP" dirty="0"/>
              <a:t>VM</a:t>
            </a:r>
            <a:r>
              <a:rPr kumimoji="1" lang="ja-JP" altLang="en-US" dirty="0"/>
              <a:t>内の</a:t>
            </a:r>
            <a:r>
              <a:rPr kumimoji="1" lang="en-US" altLang="ja-JP" dirty="0"/>
              <a:t>OS</a:t>
            </a:r>
            <a:r>
              <a:rPr kumimoji="1" lang="ja-JP" altLang="en-US" dirty="0"/>
              <a:t>データを書き換えます。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VMのメモリアクセス</a:t>
            </a:r>
            <a:r>
              <a:rPr lang="ja-JP" altLang="en-US" dirty="0"/>
              <a:t>には</a:t>
            </a:r>
            <a:r>
              <a:rPr lang="en-US" altLang="ja-JP" dirty="0" err="1"/>
              <a:t>KVMonitor</a:t>
            </a:r>
            <a:r>
              <a:rPr lang="en-US" altLang="ja-JP" dirty="0"/>
              <a:t> </a:t>
            </a:r>
            <a:r>
              <a:rPr kumimoji="1" lang="ja-JP" altLang="en-US" dirty="0"/>
              <a:t>を利用します。</a:t>
            </a:r>
            <a:r>
              <a:rPr lang="en-US" altLang="ja-JP" dirty="0"/>
              <a:t>VM</a:t>
            </a:r>
            <a:r>
              <a:rPr lang="ja-JP" altLang="en-US" dirty="0"/>
              <a:t>のメモリをホスト</a:t>
            </a:r>
            <a:r>
              <a:rPr lang="en-US" altLang="ja-JP" dirty="0"/>
              <a:t>OS</a:t>
            </a:r>
            <a:r>
              <a:rPr lang="ja-JP" altLang="en-US" dirty="0"/>
              <a:t>上のファイルとして作成することで</a:t>
            </a:r>
            <a:r>
              <a:rPr lang="en-US" altLang="ja-JP" dirty="0"/>
              <a:t>VM</a:t>
            </a:r>
            <a:r>
              <a:rPr lang="ja-JP" altLang="en-US" dirty="0"/>
              <a:t>とコンテナ復元機構で共有します。そして、</a:t>
            </a:r>
            <a:r>
              <a:rPr lang="en-US" altLang="ja-JP" dirty="0"/>
              <a:t>VM</a:t>
            </a:r>
            <a:r>
              <a:rPr lang="ja-JP" altLang="en-US" dirty="0"/>
              <a:t>内のページテーブルを用いて</a:t>
            </a:r>
            <a:r>
              <a:rPr lang="en-US" altLang="ja-JP" dirty="0"/>
              <a:t>OS</a:t>
            </a:r>
            <a:r>
              <a:rPr lang="ja-JP" altLang="en-US" dirty="0"/>
              <a:t>データのアドレスをコンテナ復元機構内のアドレスに変換することでメモリにアクセスを行います。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13</a:t>
            </a:fld>
            <a:endParaRPr kumimoji="1" lang="ja-JP" altLang="en-US"/>
          </a:p>
        </p:txBody>
      </p:sp>
    </p:spTree>
    <p:extLst>
      <p:ext uri="{BB962C8B-B14F-4D97-AF65-F5344CB8AC3E}">
        <p14:creationId xmlns:p14="http://schemas.microsoft.com/office/powerpoint/2010/main" val="2247648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15</a:t>
            </a:fld>
            <a:endParaRPr kumimoji="1" lang="ja-JP" altLang="en-US"/>
          </a:p>
        </p:txBody>
      </p:sp>
    </p:spTree>
    <p:extLst>
      <p:ext uri="{BB962C8B-B14F-4D97-AF65-F5344CB8AC3E}">
        <p14:creationId xmlns:p14="http://schemas.microsoft.com/office/powerpoint/2010/main" val="842383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この結果は、復元時間の大半を占めるプロセスメモリの復元性能が改善された影響が大きいためと考察します。</a:t>
            </a:r>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19</a:t>
            </a:fld>
            <a:endParaRPr kumimoji="1" lang="ja-JP" altLang="en-US"/>
          </a:p>
        </p:txBody>
      </p:sp>
    </p:spTree>
    <p:extLst>
      <p:ext uri="{BB962C8B-B14F-4D97-AF65-F5344CB8AC3E}">
        <p14:creationId xmlns:p14="http://schemas.microsoft.com/office/powerpoint/2010/main" val="2295623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OVrestorer</a:t>
            </a:r>
            <a:r>
              <a:rPr kumimoji="1" lang="ja-JP" altLang="en-US"/>
              <a:t>も同じ手法を用いています。</a:t>
            </a:r>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20</a:t>
            </a:fld>
            <a:endParaRPr kumimoji="1" lang="ja-JP" altLang="en-US"/>
          </a:p>
        </p:txBody>
      </p:sp>
    </p:spTree>
    <p:extLst>
      <p:ext uri="{BB962C8B-B14F-4D97-AF65-F5344CB8AC3E}">
        <p14:creationId xmlns:p14="http://schemas.microsoft.com/office/powerpoint/2010/main" val="3273891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近年、</a:t>
            </a:r>
            <a:r>
              <a:rPr kumimoji="1" lang="en-US" altLang="ja-JP" dirty="0"/>
              <a:t>amazon ECS</a:t>
            </a:r>
            <a:r>
              <a:rPr kumimoji="1" lang="ja-JP" altLang="en-US" dirty="0"/>
              <a:t>や</a:t>
            </a:r>
            <a:r>
              <a:rPr kumimoji="1" lang="en-US" altLang="ja-JP" dirty="0"/>
              <a:t>EKS, 〜〜〜〜</a:t>
            </a:r>
            <a:r>
              <a:rPr kumimoji="1" lang="ja-JP" altLang="en-US" dirty="0"/>
              <a:t>などコンテナを提供するクラウドサービスが普及してきています。</a:t>
            </a:r>
            <a:endParaRPr kumimoji="1" lang="en-US" altLang="ja-JP" dirty="0"/>
          </a:p>
          <a:p>
            <a:r>
              <a:rPr kumimoji="1" lang="ja-JP" altLang="en-US" dirty="0"/>
              <a:t>コンテナとは</a:t>
            </a:r>
            <a:r>
              <a:rPr kumimoji="1" lang="en-US" altLang="ja-JP" dirty="0"/>
              <a:t>OS</a:t>
            </a:r>
            <a:r>
              <a:rPr kumimoji="1" lang="ja-JP" altLang="en-US" dirty="0"/>
              <a:t>が提供する軽量な仮想環境のことで、いくつかのプロセスとその実行環境で構成されています。</a:t>
            </a:r>
            <a:endParaRPr kumimoji="1" lang="en-US" altLang="ja-JP" dirty="0"/>
          </a:p>
          <a:p>
            <a:r>
              <a:rPr kumimoji="1" lang="ja-JP" altLang="en-US" dirty="0"/>
              <a:t>コンテナは仮想マシン（</a:t>
            </a:r>
            <a:r>
              <a:rPr kumimoji="1" lang="en-US" altLang="ja-JP" dirty="0"/>
              <a:t>VM</a:t>
            </a:r>
            <a:r>
              <a:rPr kumimoji="1" lang="ja-JP" altLang="en-US" dirty="0"/>
              <a:t>）と違って，独自の</a:t>
            </a:r>
            <a:r>
              <a:rPr kumimoji="1" lang="en-US" altLang="ja-JP" dirty="0"/>
              <a:t>OS</a:t>
            </a:r>
            <a:r>
              <a:rPr kumimoji="1" lang="ja-JP" altLang="en-US" dirty="0"/>
              <a:t>を持っていないため、</a:t>
            </a:r>
            <a:r>
              <a:rPr kumimoji="1" lang="en-US" altLang="ja-JP" dirty="0"/>
              <a:t>VM</a:t>
            </a:r>
            <a:r>
              <a:rPr kumimoji="1" lang="ja-JP" altLang="en-US" dirty="0"/>
              <a:t>より起動するのが高速である利点を持っています。</a:t>
            </a:r>
            <a:endParaRPr kumimoji="1" lang="en-US" altLang="ja-JP" dirty="0"/>
          </a:p>
          <a:p>
            <a:r>
              <a:rPr kumimoji="1" lang="ja-JP" altLang="en-US" dirty="0"/>
              <a:t>先ほど述べたクラウドサービスは１台のホストに多数のコンテナを集約しています。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2</a:t>
            </a:fld>
            <a:endParaRPr kumimoji="1" lang="ja-JP" altLang="en-US"/>
          </a:p>
        </p:txBody>
      </p:sp>
    </p:spTree>
    <p:extLst>
      <p:ext uri="{BB962C8B-B14F-4D97-AF65-F5344CB8AC3E}">
        <p14:creationId xmlns:p14="http://schemas.microsoft.com/office/powerpoint/2010/main" val="1886244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データの説明</a:t>
            </a:r>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4</a:t>
            </a:fld>
            <a:endParaRPr kumimoji="1" lang="ja-JP" altLang="en-US"/>
          </a:p>
        </p:txBody>
      </p:sp>
    </p:spTree>
    <p:extLst>
      <p:ext uri="{BB962C8B-B14F-4D97-AF65-F5344CB8AC3E}">
        <p14:creationId xmlns:p14="http://schemas.microsoft.com/office/powerpoint/2010/main" val="2441426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しかし、</a:t>
            </a:r>
            <a:r>
              <a:rPr kumimoji="1" lang="en-US" altLang="ja-JP" dirty="0"/>
              <a:t>VM</a:t>
            </a:r>
            <a:r>
              <a:rPr kumimoji="1" lang="ja-JP" altLang="en-US"/>
              <a:t>内で動作するマイグレーション機構が仮想化の影響を受けてしまいます。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ネットワーク仮想化がオーバヘッドの主な原因であり、これにより</a:t>
            </a:r>
            <a:r>
              <a:rPr lang="ja-JP" altLang="en-US"/>
              <a:t>保存したコンテナの状態を転送する性能が低下すると先行研究で報告されています。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また、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右下の図のようにコンテナの状態保存性能も仮想化により低下することが先行研究で報告されています。</a:t>
            </a:r>
            <a:endParaRPr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5</a:t>
            </a:fld>
            <a:endParaRPr kumimoji="1" lang="ja-JP" altLang="en-US"/>
          </a:p>
        </p:txBody>
      </p:sp>
    </p:spTree>
    <p:extLst>
      <p:ext uri="{BB962C8B-B14F-4D97-AF65-F5344CB8AC3E}">
        <p14:creationId xmlns:p14="http://schemas.microsoft.com/office/powerpoint/2010/main" val="1114539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復元は今のところ</a:t>
            </a:r>
            <a:r>
              <a:rPr kumimoji="1" lang="en-US" altLang="ja-JP" dirty="0"/>
              <a:t>VM</a:t>
            </a:r>
            <a:r>
              <a:rPr kumimoji="1" lang="ja-JP" altLang="en-US"/>
              <a:t>内でやっている</a:t>
            </a:r>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6</a:t>
            </a:fld>
            <a:endParaRPr kumimoji="1" lang="ja-JP" altLang="en-US"/>
          </a:p>
        </p:txBody>
      </p:sp>
    </p:spTree>
    <p:extLst>
      <p:ext uri="{BB962C8B-B14F-4D97-AF65-F5344CB8AC3E}">
        <p14:creationId xmlns:p14="http://schemas.microsoft.com/office/powerpoint/2010/main" val="871872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新しいプロセスの作成，プロセスへのメモリ割り当ては</a:t>
            </a:r>
            <a:r>
              <a:rPr lang="en-US" altLang="ja-JP" dirty="0"/>
              <a:t>VM</a:t>
            </a:r>
            <a:r>
              <a:rPr lang="ja-JP" altLang="en-US" dirty="0"/>
              <a:t>メモリの書き換えだけでは実現するのが難しい。</a:t>
            </a:r>
            <a:endParaRPr lang="en-US" altLang="ja-JP" dirty="0"/>
          </a:p>
          <a:p>
            <a:r>
              <a:rPr kumimoji="1" lang="ja-JP" altLang="en-US" dirty="0"/>
              <a:t>また、状態保存と違い、すべての状態を復元するまで、正しく復元できているかの動作確認ができません。</a:t>
            </a:r>
            <a:endParaRPr kumimoji="1" lang="en-US" altLang="ja-JP" dirty="0"/>
          </a:p>
          <a:p>
            <a:r>
              <a:rPr kumimoji="1" lang="ja-JP" altLang="en-US" dirty="0"/>
              <a:t>そこで、</a:t>
            </a:r>
            <a:r>
              <a:rPr kumimoji="1" lang="en-US" altLang="ja-JP" dirty="0" err="1"/>
              <a:t>OVrestorer</a:t>
            </a:r>
            <a:r>
              <a:rPr kumimoji="1" lang="ja-JP" altLang="en-US" dirty="0"/>
              <a:t>は</a:t>
            </a:r>
            <a:r>
              <a:rPr kumimoji="1" lang="en-US" altLang="ja-JP" dirty="0"/>
              <a:t>〜〜〜</a:t>
            </a:r>
            <a:endParaRPr kumimoji="1" lang="ja-JP" altLang="en-US"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8</a:t>
            </a:fld>
            <a:endParaRPr kumimoji="1" lang="ja-JP" altLang="en-US"/>
          </a:p>
        </p:txBody>
      </p:sp>
    </p:spTree>
    <p:extLst>
      <p:ext uri="{BB962C8B-B14F-4D97-AF65-F5344CB8AC3E}">
        <p14:creationId xmlns:p14="http://schemas.microsoft.com/office/powerpoint/2010/main" val="4287159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endParaRPr kumimoji="1" lang="ja-JP" altLang="en-US" dirty="0"/>
          </a:p>
          <a:p>
            <a:r>
              <a:rPr kumimoji="1" lang="ja-JP" altLang="en-US" dirty="0"/>
              <a:t>理想的には影響は出ない→０ではない</a:t>
            </a:r>
            <a:endParaRPr kumimoji="1" lang="en-US" altLang="ja-JP" dirty="0"/>
          </a:p>
          <a:p>
            <a:r>
              <a:rPr kumimoji="1" lang="ja-JP" altLang="en-US" dirty="0"/>
              <a:t>ただし、</a:t>
            </a:r>
            <a:r>
              <a:rPr kumimoji="1" lang="en-US" altLang="ja-JP" dirty="0"/>
              <a:t>VM</a:t>
            </a:r>
            <a:r>
              <a:rPr kumimoji="1" lang="ja-JP" altLang="en-US" dirty="0"/>
              <a:t>内は影響を受ける可能性がある</a:t>
            </a:r>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9</a:t>
            </a:fld>
            <a:endParaRPr kumimoji="1" lang="ja-JP" altLang="en-US"/>
          </a:p>
        </p:txBody>
      </p:sp>
    </p:spTree>
    <p:extLst>
      <p:ext uri="{BB962C8B-B14F-4D97-AF65-F5344CB8AC3E}">
        <p14:creationId xmlns:p14="http://schemas.microsoft.com/office/powerpoint/2010/main" val="2607325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今から</a:t>
            </a:r>
            <a:r>
              <a:rPr kumimoji="1" lang="en-US" altLang="ja-JP" dirty="0" err="1"/>
              <a:t>OVrestorer</a:t>
            </a:r>
            <a:r>
              <a:rPr kumimoji="1" lang="ja-JP" altLang="en-US" dirty="0"/>
              <a:t>の実装について説明していきます。</a:t>
            </a:r>
            <a:endParaRPr kumimoji="1" lang="en-US" altLang="ja-JP" dirty="0"/>
          </a:p>
          <a:p>
            <a:r>
              <a:rPr kumimoji="1" lang="ja-JP" altLang="en-US" dirty="0"/>
              <a:t>現在、</a:t>
            </a:r>
            <a:r>
              <a:rPr kumimoji="1" lang="en-US" altLang="ja-JP" dirty="0"/>
              <a:t>VM</a:t>
            </a:r>
            <a:r>
              <a:rPr kumimoji="1" lang="ja-JP" altLang="en-US" dirty="0"/>
              <a:t>外から復元できている状態はプロセスのファイルシステム情報とメモリです。</a:t>
            </a:r>
            <a:endParaRPr kumimoji="1" lang="en-US" altLang="ja-JP" dirty="0"/>
          </a:p>
          <a:p>
            <a:r>
              <a:rPr kumimoji="1" lang="ja-JP" altLang="en-US" dirty="0"/>
              <a:t>まず、ファイルシステム情報の復元についてです。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ファイルシステム情報の内、現在</a:t>
            </a:r>
            <a:r>
              <a:rPr lang="ja-JP" altLang="en-US" dirty="0"/>
              <a:t>ファイル等の作成時に設定されるアクセス権が格納された</a:t>
            </a:r>
            <a:r>
              <a:rPr lang="en-US" altLang="ja-JP" dirty="0" err="1"/>
              <a:t>umask</a:t>
            </a:r>
            <a:r>
              <a:rPr lang="ja-JP" altLang="en-US" dirty="0"/>
              <a:t>のみ</a:t>
            </a:r>
            <a:r>
              <a:rPr kumimoji="1" lang="en-US" altLang="ja-JP" dirty="0"/>
              <a:t>VM</a:t>
            </a:r>
            <a:r>
              <a:rPr kumimoji="1" lang="ja-JP" altLang="en-US" dirty="0"/>
              <a:t>外から復元できています。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他のファイルシステム情報である</a:t>
            </a:r>
            <a:r>
              <a:rPr lang="ja-JP" altLang="en-US" dirty="0"/>
              <a:t>カレントディレクトリとルートディレクトリは現在</a:t>
            </a:r>
            <a:r>
              <a:rPr lang="en-US" altLang="ja-JP" dirty="0"/>
              <a:t>VM</a:t>
            </a:r>
            <a:r>
              <a:rPr lang="ja-JP" altLang="en-US" dirty="0"/>
              <a:t>内で復元</a:t>
            </a:r>
            <a:r>
              <a:rPr kumimoji="1" lang="ja-JP" altLang="en-US" dirty="0"/>
              <a:t>しています。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復元の流れについてですが、</a:t>
            </a:r>
            <a:r>
              <a:rPr lang="en-US" altLang="ja-JP" dirty="0"/>
              <a:t>〜〜〜</a:t>
            </a:r>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10</a:t>
            </a:fld>
            <a:endParaRPr kumimoji="1" lang="ja-JP" altLang="en-US"/>
          </a:p>
        </p:txBody>
      </p:sp>
    </p:spTree>
    <p:extLst>
      <p:ext uri="{BB962C8B-B14F-4D97-AF65-F5344CB8AC3E}">
        <p14:creationId xmlns:p14="http://schemas.microsoft.com/office/powerpoint/2010/main" val="1186615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次にメモリの復元について説明します。</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まず、</a:t>
            </a:r>
            <a:r>
              <a:rPr lang="en-US" altLang="ja-JP" dirty="0">
                <a:solidFill>
                  <a:srgbClr val="FF0000"/>
                </a:solidFill>
              </a:rPr>
              <a:t>VM</a:t>
            </a:r>
            <a:r>
              <a:rPr lang="ja-JP" altLang="en-US" dirty="0">
                <a:solidFill>
                  <a:srgbClr val="FF0000"/>
                </a:solidFill>
              </a:rPr>
              <a:t>内の復元支援機構がプロセスのメモリマッピングを復元します。</a:t>
            </a:r>
            <a:endParaRPr lang="en-JP" altLang="ja-JP">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これはメモリを復元する時点ではまだプロセスに仮想メモリが割り当てられていないからです。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a:solidFill>
                  <a:srgbClr val="FF0000"/>
                </a:solidFill>
              </a:rPr>
              <a:t>仮想メモリ領域を管理する構造体のメモリ割り当て</a:t>
            </a:r>
            <a:r>
              <a:rPr lang="ja-JP" altLang="en-US" dirty="0">
                <a:solidFill>
                  <a:srgbClr val="FF0000"/>
                </a:solidFill>
              </a:rPr>
              <a:t>などを</a:t>
            </a:r>
            <a:r>
              <a:rPr lang="en-US" altLang="ja-JP" dirty="0">
                <a:solidFill>
                  <a:srgbClr val="FF0000"/>
                </a:solidFill>
              </a:rPr>
              <a:t>VM</a:t>
            </a:r>
            <a:r>
              <a:rPr lang="ja-JP" altLang="en-US" dirty="0">
                <a:solidFill>
                  <a:srgbClr val="FF0000"/>
                </a:solidFill>
              </a:rPr>
              <a:t>外からうまく変更することができれば</a:t>
            </a:r>
            <a:r>
              <a:rPr lang="en-US" altLang="ja-JP" dirty="0">
                <a:solidFill>
                  <a:srgbClr val="FF0000"/>
                </a:solidFill>
              </a:rPr>
              <a:t>VM</a:t>
            </a:r>
            <a:r>
              <a:rPr lang="ja-JP" altLang="en-US" dirty="0">
                <a:solidFill>
                  <a:srgbClr val="FF0000"/>
                </a:solidFill>
              </a:rPr>
              <a:t>外から割り当てが行える可能性はありますが、複雑で難しいと考えています。</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メモリマッピングの復元の手順ですが、イメージファイルから</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a:solidFill>
                  <a:srgbClr val="FF0000"/>
                </a:solidFill>
              </a:rPr>
              <a:t>仮想メモリの割り当てはデータ構造をいじるだけでできそうなので、仮想メモリ領域を管理する構造体のメモリ割り当てをなんとかすればできそう（物理メモリの確保もできないことはないかも）</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従来はページフォールトを発生させて</a:t>
            </a:r>
            <a:r>
              <a:rPr lang="en-US" altLang="ja-JP" dirty="0">
                <a:solidFill>
                  <a:srgbClr val="FF0000"/>
                </a:solidFill>
              </a:rPr>
              <a:t>OS</a:t>
            </a:r>
            <a:r>
              <a:rPr lang="ja-JP" altLang="en-US" dirty="0">
                <a:solidFill>
                  <a:srgbClr val="FF0000"/>
                </a:solidFill>
              </a:rPr>
              <a:t>に</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できないとも言えないし、できるとしてもかなり複雑で難しい</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11</a:t>
            </a:fld>
            <a:endParaRPr kumimoji="1" lang="ja-JP" altLang="en-US"/>
          </a:p>
        </p:txBody>
      </p:sp>
    </p:spTree>
    <p:extLst>
      <p:ext uri="{BB962C8B-B14F-4D97-AF65-F5344CB8AC3E}">
        <p14:creationId xmlns:p14="http://schemas.microsoft.com/office/powerpoint/2010/main" val="544536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65D687-DD27-5893-3C30-94E2980B0BAD}"/>
              </a:ext>
            </a:extLst>
          </p:cNvPr>
          <p:cNvSpPr>
            <a:spLocks noGrp="1"/>
          </p:cNvSpPr>
          <p:nvPr>
            <p:ph type="ctrTitle"/>
          </p:nvPr>
        </p:nvSpPr>
        <p:spPr>
          <a:xfrm>
            <a:off x="1524000" y="1122363"/>
            <a:ext cx="9144000" cy="2387600"/>
          </a:xfrm>
        </p:spPr>
        <p:txBody>
          <a:bodyPr anchor="b">
            <a:normAutofit/>
          </a:bodyPr>
          <a:lstStyle>
            <a:lvl1pPr algn="ctr">
              <a:defRPr sz="54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C110357-2B0C-6363-DDF5-B7660C8220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D3D736A-C6C1-84CE-ACBC-1B1055C05E69}"/>
              </a:ext>
            </a:extLst>
          </p:cNvPr>
          <p:cNvSpPr>
            <a:spLocks noGrp="1"/>
          </p:cNvSpPr>
          <p:nvPr>
            <p:ph type="dt" sz="half" idx="10"/>
          </p:nvPr>
        </p:nvSpPr>
        <p:spPr/>
        <p:txBody>
          <a:bodyPr/>
          <a:lstStyle/>
          <a:p>
            <a:fld id="{FDC5BB55-A5BC-054B-8495-7EC6683B56A8}" type="datetime1">
              <a:rPr kumimoji="1" lang="ja-JP" altLang="en-US" smtClean="0"/>
              <a:t>2023/8/3</a:t>
            </a:fld>
            <a:endParaRPr kumimoji="1" lang="ja-JP" altLang="en-US"/>
          </a:p>
        </p:txBody>
      </p:sp>
      <p:sp>
        <p:nvSpPr>
          <p:cNvPr id="5" name="フッター プレースホルダー 4">
            <a:extLst>
              <a:ext uri="{FF2B5EF4-FFF2-40B4-BE49-F238E27FC236}">
                <a16:creationId xmlns:a16="http://schemas.microsoft.com/office/drawing/2014/main" id="{26228DE1-1AC5-79F2-17F2-D1FE2073BCE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9B29B7-9685-C40C-E042-5B2D7567B65C}"/>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61901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B9A449-C29F-B8E6-CE93-203EB4E0BB5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68E29E8-5D90-3576-F559-7D2A18261FB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83CD780-ABBF-3A71-2930-A7B61B6ACCDA}"/>
              </a:ext>
            </a:extLst>
          </p:cNvPr>
          <p:cNvSpPr>
            <a:spLocks noGrp="1"/>
          </p:cNvSpPr>
          <p:nvPr>
            <p:ph type="dt" sz="half" idx="10"/>
          </p:nvPr>
        </p:nvSpPr>
        <p:spPr/>
        <p:txBody>
          <a:bodyPr/>
          <a:lstStyle/>
          <a:p>
            <a:fld id="{0BF4B092-82C8-ED4F-BFE3-44558B2DA1BB}" type="datetime1">
              <a:rPr kumimoji="1" lang="ja-JP" altLang="en-US" smtClean="0"/>
              <a:t>2023/8/3</a:t>
            </a:fld>
            <a:endParaRPr kumimoji="1" lang="ja-JP" altLang="en-US"/>
          </a:p>
        </p:txBody>
      </p:sp>
      <p:sp>
        <p:nvSpPr>
          <p:cNvPr id="5" name="フッター プレースホルダー 4">
            <a:extLst>
              <a:ext uri="{FF2B5EF4-FFF2-40B4-BE49-F238E27FC236}">
                <a16:creationId xmlns:a16="http://schemas.microsoft.com/office/drawing/2014/main" id="{7FED2752-E065-C0AE-EC27-040EA404EA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65F591-BBC1-934F-EB2B-7386EDEC6ECC}"/>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4045573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9BE0747-5432-3B1A-E5FA-58E8B975793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C5A1387-5918-FA9B-5C6C-6F5D598D2F2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B2B3C5-C236-D181-BCFA-92C5F4510945}"/>
              </a:ext>
            </a:extLst>
          </p:cNvPr>
          <p:cNvSpPr>
            <a:spLocks noGrp="1"/>
          </p:cNvSpPr>
          <p:nvPr>
            <p:ph type="dt" sz="half" idx="10"/>
          </p:nvPr>
        </p:nvSpPr>
        <p:spPr/>
        <p:txBody>
          <a:bodyPr/>
          <a:lstStyle/>
          <a:p>
            <a:fld id="{C76A1252-247A-C341-9F6D-3969F5317D1F}" type="datetime1">
              <a:rPr kumimoji="1" lang="ja-JP" altLang="en-US" smtClean="0"/>
              <a:t>2023/8/3</a:t>
            </a:fld>
            <a:endParaRPr kumimoji="1" lang="ja-JP" altLang="en-US"/>
          </a:p>
        </p:txBody>
      </p:sp>
      <p:sp>
        <p:nvSpPr>
          <p:cNvPr id="5" name="フッター プレースホルダー 4">
            <a:extLst>
              <a:ext uri="{FF2B5EF4-FFF2-40B4-BE49-F238E27FC236}">
                <a16:creationId xmlns:a16="http://schemas.microsoft.com/office/drawing/2014/main" id="{DC3035E7-1FCF-EF56-E38B-040B3E5036D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F553D3-BC4A-AC23-C352-0E9EB3A71B05}"/>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22919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11D4D3-C092-3A19-B3D4-C78DA1A204AC}"/>
              </a:ext>
            </a:extLst>
          </p:cNvPr>
          <p:cNvSpPr>
            <a:spLocks noGrp="1"/>
          </p:cNvSpPr>
          <p:nvPr>
            <p:ph type="title"/>
          </p:nvPr>
        </p:nvSpPr>
        <p:spPr>
          <a:xfrm>
            <a:off x="838200" y="365126"/>
            <a:ext cx="10515600" cy="958467"/>
          </a:xfr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98E080B-7CD3-1775-3DB5-9BE5FE2DB578}"/>
              </a:ext>
            </a:extLst>
          </p:cNvPr>
          <p:cNvSpPr>
            <a:spLocks noGrp="1"/>
          </p:cNvSpPr>
          <p:nvPr>
            <p:ph idx="1"/>
          </p:nvPr>
        </p:nvSpPr>
        <p:spPr>
          <a:xfrm>
            <a:off x="838200" y="1418898"/>
            <a:ext cx="10880834" cy="4758066"/>
          </a:xfrm>
        </p:spPr>
        <p:txBody>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201678B-C0B3-D9C3-42C9-DB62C5178A66}"/>
              </a:ext>
            </a:extLst>
          </p:cNvPr>
          <p:cNvSpPr>
            <a:spLocks noGrp="1"/>
          </p:cNvSpPr>
          <p:nvPr>
            <p:ph type="dt" sz="half" idx="10"/>
          </p:nvPr>
        </p:nvSpPr>
        <p:spPr/>
        <p:txBody>
          <a:bodyPr/>
          <a:lstStyle/>
          <a:p>
            <a:fld id="{6FEF5673-56A9-464D-BEBC-8070AC7991EF}" type="datetime1">
              <a:rPr kumimoji="1" lang="ja-JP" altLang="en-US" smtClean="0"/>
              <a:t>2023/8/3</a:t>
            </a:fld>
            <a:endParaRPr kumimoji="1" lang="ja-JP" altLang="en-US"/>
          </a:p>
        </p:txBody>
      </p:sp>
      <p:sp>
        <p:nvSpPr>
          <p:cNvPr id="5" name="フッター プレースホルダー 4">
            <a:extLst>
              <a:ext uri="{FF2B5EF4-FFF2-40B4-BE49-F238E27FC236}">
                <a16:creationId xmlns:a16="http://schemas.microsoft.com/office/drawing/2014/main" id="{B64324F0-9481-0A8B-0A20-C870A42635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69E123-D7BD-AA66-56B6-124DD5911014}"/>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364051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9D5A0B-01CB-CD6B-B3AA-82B18C0389C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3537BB-70C4-DA57-8F0F-A5E050281D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50F7197-17F1-7588-C6D8-74814B8F5F34}"/>
              </a:ext>
            </a:extLst>
          </p:cNvPr>
          <p:cNvSpPr>
            <a:spLocks noGrp="1"/>
          </p:cNvSpPr>
          <p:nvPr>
            <p:ph type="dt" sz="half" idx="10"/>
          </p:nvPr>
        </p:nvSpPr>
        <p:spPr/>
        <p:txBody>
          <a:bodyPr/>
          <a:lstStyle/>
          <a:p>
            <a:fld id="{51151CAE-180F-8948-B3D7-CD33A28D7D2E}" type="datetime1">
              <a:rPr kumimoji="1" lang="ja-JP" altLang="en-US" smtClean="0"/>
              <a:t>2023/8/3</a:t>
            </a:fld>
            <a:endParaRPr kumimoji="1" lang="ja-JP" altLang="en-US"/>
          </a:p>
        </p:txBody>
      </p:sp>
      <p:sp>
        <p:nvSpPr>
          <p:cNvPr id="5" name="フッター プレースホルダー 4">
            <a:extLst>
              <a:ext uri="{FF2B5EF4-FFF2-40B4-BE49-F238E27FC236}">
                <a16:creationId xmlns:a16="http://schemas.microsoft.com/office/drawing/2014/main" id="{AFDD4EB7-40B4-5796-5314-B2CC7263DA5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F5948E-B12A-0755-120F-0DF729A23FA6}"/>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647321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BEEE3A-13D6-8CAC-2428-11333011DCF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C4DAFA6-ABF7-D74B-5BF1-17873A2149C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F30FCCE-6BE3-2F9A-266A-FE58A949A4D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D3847C8-DE1C-409C-7CE5-095B47ED3AB6}"/>
              </a:ext>
            </a:extLst>
          </p:cNvPr>
          <p:cNvSpPr>
            <a:spLocks noGrp="1"/>
          </p:cNvSpPr>
          <p:nvPr>
            <p:ph type="dt" sz="half" idx="10"/>
          </p:nvPr>
        </p:nvSpPr>
        <p:spPr/>
        <p:txBody>
          <a:bodyPr/>
          <a:lstStyle/>
          <a:p>
            <a:fld id="{1A9B60EE-A590-CE41-93FC-94AD89695171}" type="datetime1">
              <a:rPr kumimoji="1" lang="ja-JP" altLang="en-US" smtClean="0"/>
              <a:t>2023/8/3</a:t>
            </a:fld>
            <a:endParaRPr kumimoji="1" lang="ja-JP" altLang="en-US"/>
          </a:p>
        </p:txBody>
      </p:sp>
      <p:sp>
        <p:nvSpPr>
          <p:cNvPr id="6" name="フッター プレースホルダー 5">
            <a:extLst>
              <a:ext uri="{FF2B5EF4-FFF2-40B4-BE49-F238E27FC236}">
                <a16:creationId xmlns:a16="http://schemas.microsoft.com/office/drawing/2014/main" id="{C8430A71-8C2D-2495-3942-DA399815BCC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2341122-A8CE-B84D-F15D-602CC73A088B}"/>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352161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71AB4A-8B3E-4F5B-E802-76E7B185C47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4DCB27-426D-EAEE-9624-CE1337B5D0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F3BCDC7-77EB-E08A-78C8-C7D32F79B63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7DB549E-D8C3-5D8A-9757-B38C75E432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B6D6DED-F996-64B3-3B5C-9523CF04F95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470A132-D49A-7341-AB3D-33DCA93CE1EA}"/>
              </a:ext>
            </a:extLst>
          </p:cNvPr>
          <p:cNvSpPr>
            <a:spLocks noGrp="1"/>
          </p:cNvSpPr>
          <p:nvPr>
            <p:ph type="dt" sz="half" idx="10"/>
          </p:nvPr>
        </p:nvSpPr>
        <p:spPr/>
        <p:txBody>
          <a:bodyPr/>
          <a:lstStyle/>
          <a:p>
            <a:fld id="{F450E840-D0D0-F542-9CDB-9FA924716B9F}" type="datetime1">
              <a:rPr kumimoji="1" lang="ja-JP" altLang="en-US" smtClean="0"/>
              <a:t>2023/8/3</a:t>
            </a:fld>
            <a:endParaRPr kumimoji="1" lang="ja-JP" altLang="en-US"/>
          </a:p>
        </p:txBody>
      </p:sp>
      <p:sp>
        <p:nvSpPr>
          <p:cNvPr id="8" name="フッター プレースホルダー 7">
            <a:extLst>
              <a:ext uri="{FF2B5EF4-FFF2-40B4-BE49-F238E27FC236}">
                <a16:creationId xmlns:a16="http://schemas.microsoft.com/office/drawing/2014/main" id="{D89A5338-3B90-C676-97AB-86D88DADBC8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7EB8998-B1E6-D059-C323-6A211E2D1C7D}"/>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08100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F2FA75-C991-0A64-CA33-42E9AC98CD4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E9F07D2-1796-AEFA-9E7F-614C3033B1D8}"/>
              </a:ext>
            </a:extLst>
          </p:cNvPr>
          <p:cNvSpPr>
            <a:spLocks noGrp="1"/>
          </p:cNvSpPr>
          <p:nvPr>
            <p:ph type="dt" sz="half" idx="10"/>
          </p:nvPr>
        </p:nvSpPr>
        <p:spPr/>
        <p:txBody>
          <a:bodyPr/>
          <a:lstStyle/>
          <a:p>
            <a:fld id="{5EA27624-4A12-0E4C-B941-1D1120F1C4D6}" type="datetime1">
              <a:rPr kumimoji="1" lang="ja-JP" altLang="en-US" smtClean="0"/>
              <a:t>2023/8/3</a:t>
            </a:fld>
            <a:endParaRPr kumimoji="1" lang="ja-JP" altLang="en-US"/>
          </a:p>
        </p:txBody>
      </p:sp>
      <p:sp>
        <p:nvSpPr>
          <p:cNvPr id="4" name="フッター プレースホルダー 3">
            <a:extLst>
              <a:ext uri="{FF2B5EF4-FFF2-40B4-BE49-F238E27FC236}">
                <a16:creationId xmlns:a16="http://schemas.microsoft.com/office/drawing/2014/main" id="{82ABDF63-14AD-D95A-1B04-0F7E361CA26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CCE7FBB-0C3D-4C0A-D03F-6323472BA07E}"/>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740603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8FF9020-D8A5-F9AB-4F58-C74F041DD9B5}"/>
              </a:ext>
            </a:extLst>
          </p:cNvPr>
          <p:cNvSpPr>
            <a:spLocks noGrp="1"/>
          </p:cNvSpPr>
          <p:nvPr>
            <p:ph type="dt" sz="half" idx="10"/>
          </p:nvPr>
        </p:nvSpPr>
        <p:spPr/>
        <p:txBody>
          <a:bodyPr/>
          <a:lstStyle/>
          <a:p>
            <a:fld id="{AE85263B-8BBD-714F-B94E-09996B5BA91C}" type="datetime1">
              <a:rPr kumimoji="1" lang="ja-JP" altLang="en-US" smtClean="0"/>
              <a:t>2023/8/3</a:t>
            </a:fld>
            <a:endParaRPr kumimoji="1" lang="ja-JP" altLang="en-US"/>
          </a:p>
        </p:txBody>
      </p:sp>
      <p:sp>
        <p:nvSpPr>
          <p:cNvPr id="3" name="フッター プレースホルダー 2">
            <a:extLst>
              <a:ext uri="{FF2B5EF4-FFF2-40B4-BE49-F238E27FC236}">
                <a16:creationId xmlns:a16="http://schemas.microsoft.com/office/drawing/2014/main" id="{C67D3538-8BDF-FC05-7354-D0ADD1A3E44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D98F003-E893-067A-7EF3-08DA78D86F3E}"/>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35536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3DC192-0157-B2B5-2C84-0CF275F7B08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17649B-50C0-5951-045F-4890F9111A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1E0D3A3-3DB6-6F93-EDCB-791C66E72D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B72FC30-81A7-F4D8-1005-70148F9AEC35}"/>
              </a:ext>
            </a:extLst>
          </p:cNvPr>
          <p:cNvSpPr>
            <a:spLocks noGrp="1"/>
          </p:cNvSpPr>
          <p:nvPr>
            <p:ph type="dt" sz="half" idx="10"/>
          </p:nvPr>
        </p:nvSpPr>
        <p:spPr/>
        <p:txBody>
          <a:bodyPr/>
          <a:lstStyle/>
          <a:p>
            <a:fld id="{B8224D8F-98A7-F44E-AF6A-4ABD1B16934D}" type="datetime1">
              <a:rPr kumimoji="1" lang="ja-JP" altLang="en-US" smtClean="0"/>
              <a:t>2023/8/3</a:t>
            </a:fld>
            <a:endParaRPr kumimoji="1" lang="ja-JP" altLang="en-US"/>
          </a:p>
        </p:txBody>
      </p:sp>
      <p:sp>
        <p:nvSpPr>
          <p:cNvPr id="6" name="フッター プレースホルダー 5">
            <a:extLst>
              <a:ext uri="{FF2B5EF4-FFF2-40B4-BE49-F238E27FC236}">
                <a16:creationId xmlns:a16="http://schemas.microsoft.com/office/drawing/2014/main" id="{93275152-7AAB-B361-1033-9195F868FD7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BB46180-4394-A9A8-228C-F60989F55A1B}"/>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77867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C509D-606B-5F35-0BE3-588B02848CD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89FB23D-FF11-14F3-2BE2-604A3058A0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38E5317-B430-A7D3-6557-BD566EC9C6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BEAF9FE-6CDC-3B5A-FCCB-590DE5BE7C39}"/>
              </a:ext>
            </a:extLst>
          </p:cNvPr>
          <p:cNvSpPr>
            <a:spLocks noGrp="1"/>
          </p:cNvSpPr>
          <p:nvPr>
            <p:ph type="dt" sz="half" idx="10"/>
          </p:nvPr>
        </p:nvSpPr>
        <p:spPr/>
        <p:txBody>
          <a:bodyPr/>
          <a:lstStyle/>
          <a:p>
            <a:fld id="{50258A3E-78A2-8D43-BD85-36949FA861DC}" type="datetime1">
              <a:rPr kumimoji="1" lang="ja-JP" altLang="en-US" smtClean="0"/>
              <a:t>2023/8/3</a:t>
            </a:fld>
            <a:endParaRPr kumimoji="1" lang="ja-JP" altLang="en-US"/>
          </a:p>
        </p:txBody>
      </p:sp>
      <p:sp>
        <p:nvSpPr>
          <p:cNvPr id="6" name="フッター プレースホルダー 5">
            <a:extLst>
              <a:ext uri="{FF2B5EF4-FFF2-40B4-BE49-F238E27FC236}">
                <a16:creationId xmlns:a16="http://schemas.microsoft.com/office/drawing/2014/main" id="{95DA662C-E0ED-1708-0E47-0BAEF8A659C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6BD8B64-894C-D0F3-9EC0-5873FA57469D}"/>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748878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B9204D9-603E-7BA6-8781-E2501E465492}"/>
              </a:ext>
            </a:extLst>
          </p:cNvPr>
          <p:cNvSpPr>
            <a:spLocks noGrp="1"/>
          </p:cNvSpPr>
          <p:nvPr>
            <p:ph type="title"/>
          </p:nvPr>
        </p:nvSpPr>
        <p:spPr>
          <a:xfrm>
            <a:off x="838200" y="365126"/>
            <a:ext cx="10515600" cy="113785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ECD3DFD-2573-43E4-022B-192FA0277C3F}"/>
              </a:ext>
            </a:extLst>
          </p:cNvPr>
          <p:cNvSpPr>
            <a:spLocks noGrp="1"/>
          </p:cNvSpPr>
          <p:nvPr>
            <p:ph type="body" idx="1"/>
          </p:nvPr>
        </p:nvSpPr>
        <p:spPr>
          <a:xfrm>
            <a:off x="838200" y="1650124"/>
            <a:ext cx="10515600" cy="4526839"/>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2F99206-B3EA-342F-AC24-6146A18C20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ABB013-6DDB-D945-ABE4-540DC0108BAD}" type="datetime1">
              <a:rPr kumimoji="1" lang="ja-JP" altLang="en-US" smtClean="0"/>
              <a:t>2023/8/3</a:t>
            </a:fld>
            <a:endParaRPr kumimoji="1" lang="ja-JP" altLang="en-US"/>
          </a:p>
        </p:txBody>
      </p:sp>
      <p:sp>
        <p:nvSpPr>
          <p:cNvPr id="5" name="フッター プレースホルダー 4">
            <a:extLst>
              <a:ext uri="{FF2B5EF4-FFF2-40B4-BE49-F238E27FC236}">
                <a16:creationId xmlns:a16="http://schemas.microsoft.com/office/drawing/2014/main" id="{2AA390DF-EB41-6459-87E9-E7BBBEDD2F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066E07B-7C7A-E2EF-20FB-F076DC6317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3341581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b="1" i="0" kern="1200">
          <a:solidFill>
            <a:schemeClr val="tx1"/>
          </a:solidFill>
          <a:latin typeface="Yu Gothic" panose="020B0400000000000000" pitchFamily="34" charset="-128"/>
          <a:ea typeface="Yu Gothic" panose="020B0400000000000000"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b="0" i="0" kern="1200">
          <a:solidFill>
            <a:schemeClr val="tx1"/>
          </a:solidFill>
          <a:latin typeface="Yu Gothic Medium" panose="020B0400000000000000" pitchFamily="34" charset="-128"/>
          <a:ea typeface="Yu Gothic Medium" panose="020B04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tx1"/>
          </a:solidFill>
          <a:latin typeface="Yu Gothic Medium" panose="020B0400000000000000" pitchFamily="34" charset="-128"/>
          <a:ea typeface="Yu Gothic Medium" panose="020B04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200" b="0" i="0" kern="1200">
          <a:solidFill>
            <a:schemeClr val="tx1"/>
          </a:solidFill>
          <a:latin typeface="Yu Gothic Medium" panose="020B0400000000000000" pitchFamily="34" charset="-128"/>
          <a:ea typeface="Yu Gothic Medium" panose="020B04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tx1"/>
          </a:solidFill>
          <a:latin typeface="Yu Gothic Medium" panose="020B0400000000000000" pitchFamily="34" charset="-128"/>
          <a:ea typeface="Yu Gothic Medium" panose="020B04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tx1"/>
          </a:solidFill>
          <a:latin typeface="Yu Gothic Medium" panose="020B0400000000000000" pitchFamily="34" charset="-128"/>
          <a:ea typeface="Yu Gothic Medium" panose="020B04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798617-BDE5-DB20-AFF6-306E660042F1}"/>
              </a:ext>
            </a:extLst>
          </p:cNvPr>
          <p:cNvSpPr>
            <a:spLocks noGrp="1"/>
          </p:cNvSpPr>
          <p:nvPr>
            <p:ph type="ctrTitle"/>
          </p:nvPr>
        </p:nvSpPr>
        <p:spPr/>
        <p:txBody>
          <a:bodyPr/>
          <a:lstStyle/>
          <a:p>
            <a:r>
              <a:rPr lang="ja-JP" altLang="en-US"/>
              <a:t>コンテナマイグレーションを</a:t>
            </a:r>
            <a:r>
              <a:rPr lang="en" altLang="ja-JP" dirty="0"/>
              <a:t>VM</a:t>
            </a:r>
            <a:r>
              <a:rPr lang="ja-JP" altLang="en-US"/>
              <a:t>外で実行するための</a:t>
            </a:r>
            <a:br>
              <a:rPr lang="en-US" altLang="ja-JP" dirty="0"/>
            </a:br>
            <a:r>
              <a:rPr lang="ja-JP" altLang="en-US"/>
              <a:t>状態復元機構</a:t>
            </a:r>
            <a:endParaRPr kumimoji="1" lang="ja-JP" altLang="en-US"/>
          </a:p>
        </p:txBody>
      </p:sp>
      <p:sp>
        <p:nvSpPr>
          <p:cNvPr id="3" name="字幕 2">
            <a:extLst>
              <a:ext uri="{FF2B5EF4-FFF2-40B4-BE49-F238E27FC236}">
                <a16:creationId xmlns:a16="http://schemas.microsoft.com/office/drawing/2014/main" id="{42137081-6A81-39A9-9B3C-FD61690CD26B}"/>
              </a:ext>
            </a:extLst>
          </p:cNvPr>
          <p:cNvSpPr>
            <a:spLocks noGrp="1"/>
          </p:cNvSpPr>
          <p:nvPr>
            <p:ph type="subTitle" idx="1"/>
          </p:nvPr>
        </p:nvSpPr>
        <p:spPr/>
        <p:txBody>
          <a:bodyPr/>
          <a:lstStyle/>
          <a:p>
            <a:r>
              <a:rPr kumimoji="1" lang="en-US" altLang="ja-JP" dirty="0"/>
              <a:t>2023/8/3</a:t>
            </a:r>
          </a:p>
          <a:p>
            <a:r>
              <a:rPr kumimoji="1" lang="ja-JP" altLang="en-US"/>
              <a:t>九州工業大学</a:t>
            </a:r>
          </a:p>
          <a:p>
            <a:r>
              <a:rPr lang="ja-JP" altLang="en-US"/>
              <a:t>木本翔太</a:t>
            </a:r>
            <a:r>
              <a:rPr kumimoji="1" lang="ja-JP" altLang="en-US"/>
              <a:t>　光来健一</a:t>
            </a:r>
          </a:p>
        </p:txBody>
      </p:sp>
      <p:sp>
        <p:nvSpPr>
          <p:cNvPr id="5" name="スライド番号プレースホルダー 4">
            <a:extLst>
              <a:ext uri="{FF2B5EF4-FFF2-40B4-BE49-F238E27FC236}">
                <a16:creationId xmlns:a16="http://schemas.microsoft.com/office/drawing/2014/main" id="{AA9CFDDA-D812-B997-8294-5A20C9A0780A}"/>
              </a:ext>
            </a:extLst>
          </p:cNvPr>
          <p:cNvSpPr>
            <a:spLocks noGrp="1"/>
          </p:cNvSpPr>
          <p:nvPr>
            <p:ph type="sldNum" sz="quarter" idx="12"/>
          </p:nvPr>
        </p:nvSpPr>
        <p:spPr/>
        <p:txBody>
          <a:bodyPr/>
          <a:lstStyle/>
          <a:p>
            <a:fld id="{748F7E27-9821-1144-B706-2A64A6E5983E}" type="slidenum">
              <a:rPr kumimoji="1" lang="ja-JP" altLang="en-US" smtClean="0"/>
              <a:t>1</a:t>
            </a:fld>
            <a:endParaRPr kumimoji="1" lang="ja-JP" altLang="en-US"/>
          </a:p>
        </p:txBody>
      </p:sp>
    </p:spTree>
    <p:extLst>
      <p:ext uri="{BB962C8B-B14F-4D97-AF65-F5344CB8AC3E}">
        <p14:creationId xmlns:p14="http://schemas.microsoft.com/office/powerpoint/2010/main" val="1039068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E4874C-9F59-6CFC-91E6-2B3EA041D4A1}"/>
              </a:ext>
            </a:extLst>
          </p:cNvPr>
          <p:cNvSpPr>
            <a:spLocks noGrp="1"/>
          </p:cNvSpPr>
          <p:nvPr>
            <p:ph type="title"/>
          </p:nvPr>
        </p:nvSpPr>
        <p:spPr/>
        <p:txBody>
          <a:bodyPr/>
          <a:lstStyle/>
          <a:p>
            <a:r>
              <a:rPr kumimoji="1" lang="ja-JP" altLang="en-US"/>
              <a:t>ファイルシステム情報の復元</a:t>
            </a:r>
          </a:p>
        </p:txBody>
      </p:sp>
      <p:sp>
        <p:nvSpPr>
          <p:cNvPr id="3" name="コンテンツ プレースホルダー 2">
            <a:extLst>
              <a:ext uri="{FF2B5EF4-FFF2-40B4-BE49-F238E27FC236}">
                <a16:creationId xmlns:a16="http://schemas.microsoft.com/office/drawing/2014/main" id="{190B932B-1EF2-5EE0-6568-24141FA5E8E6}"/>
              </a:ext>
            </a:extLst>
          </p:cNvPr>
          <p:cNvSpPr>
            <a:spLocks noGrp="1"/>
          </p:cNvSpPr>
          <p:nvPr>
            <p:ph idx="1"/>
          </p:nvPr>
        </p:nvSpPr>
        <p:spPr/>
        <p:txBody>
          <a:bodyPr/>
          <a:lstStyle/>
          <a:p>
            <a:r>
              <a:rPr kumimoji="1" lang="en-US" altLang="ja-JP" dirty="0"/>
              <a:t>VM</a:t>
            </a:r>
            <a:r>
              <a:rPr kumimoji="1" lang="ja-JP" altLang="en-US"/>
              <a:t>外からプロセスのファイルシステム情報を復元</a:t>
            </a:r>
            <a:endParaRPr kumimoji="1" lang="en-US" altLang="ja-JP" dirty="0"/>
          </a:p>
          <a:p>
            <a:pPr lvl="1"/>
            <a:r>
              <a:rPr lang="ja-JP" altLang="en-US"/>
              <a:t>ファイル等の作成時に設定されるアクセス権が格納された</a:t>
            </a:r>
            <a:r>
              <a:rPr lang="en-US" altLang="ja-JP" dirty="0" err="1"/>
              <a:t>umask</a:t>
            </a:r>
            <a:endParaRPr lang="en-US" altLang="ja-JP" dirty="0"/>
          </a:p>
          <a:p>
            <a:pPr lvl="1"/>
            <a:r>
              <a:rPr lang="ja-JP" altLang="en-US"/>
              <a:t>カレントディレクトリとルートディレクトリ</a:t>
            </a:r>
            <a:r>
              <a:rPr lang="en-US" altLang="ja-JP" dirty="0"/>
              <a:t>(</a:t>
            </a:r>
            <a:r>
              <a:rPr lang="ja-JP" altLang="en-US"/>
              <a:t>現在は</a:t>
            </a:r>
            <a:r>
              <a:rPr lang="en-US" altLang="ja-JP" dirty="0"/>
              <a:t>VM</a:t>
            </a:r>
            <a:r>
              <a:rPr lang="ja-JP" altLang="en-US"/>
              <a:t>内で復元</a:t>
            </a:r>
            <a:r>
              <a:rPr lang="en-US" altLang="ja-JP" dirty="0"/>
              <a:t>)</a:t>
            </a:r>
          </a:p>
          <a:p>
            <a:r>
              <a:rPr lang="ja-JP" altLang="en-US"/>
              <a:t>ファイルシステム構造体の</a:t>
            </a:r>
            <a:r>
              <a:rPr kumimoji="1" lang="en-US" altLang="ja-JP" dirty="0" err="1"/>
              <a:t>umask</a:t>
            </a:r>
            <a:r>
              <a:rPr kumimoji="1" lang="ja-JP" altLang="en-US"/>
              <a:t>メンバの値を</a:t>
            </a:r>
            <a:r>
              <a:rPr lang="ja-JP" altLang="en-US"/>
              <a:t>書き換え</a:t>
            </a:r>
            <a:endParaRPr lang="en-US" altLang="ja-JP" dirty="0"/>
          </a:p>
          <a:p>
            <a:pPr lvl="1"/>
            <a:r>
              <a:rPr lang="ja-JP" altLang="en-US"/>
              <a:t>状態が保存されたイメージファイルを解析し，</a:t>
            </a:r>
            <a:r>
              <a:rPr lang="en-US" altLang="ja-JP" dirty="0" err="1"/>
              <a:t>umask</a:t>
            </a:r>
            <a:r>
              <a:rPr lang="ja-JP" altLang="en-US"/>
              <a:t>の値を取得</a:t>
            </a:r>
            <a:endParaRPr kumimoji="1" lang="en-US" altLang="ja-JP" dirty="0"/>
          </a:p>
          <a:p>
            <a:pPr lvl="1"/>
            <a:r>
              <a:rPr lang="ja-JP" altLang="en-US"/>
              <a:t>プロセス</a:t>
            </a:r>
            <a:r>
              <a:rPr lang="en-US" altLang="ja-JP" dirty="0"/>
              <a:t>ID</a:t>
            </a:r>
            <a:r>
              <a:rPr lang="ja-JP" altLang="en-US"/>
              <a:t>からプロセス</a:t>
            </a:r>
            <a:r>
              <a:rPr lang="ja-JP" altLang="en-US">
                <a:solidFill>
                  <a:schemeClr val="tx1"/>
                </a:solidFill>
                <a:latin typeface="Yu Gothic Medium" panose="020B0400000000000000" pitchFamily="34" charset="-128"/>
                <a:ea typeface="Yu Gothic Medium" panose="020B0400000000000000" pitchFamily="34" charset="-128"/>
              </a:rPr>
              <a:t>構造体を探し，ファイルシステム構造体を特定</a:t>
            </a:r>
            <a:endParaRPr lang="en-US" altLang="ja-JP" dirty="0">
              <a:solidFill>
                <a:schemeClr val="tx1"/>
              </a:solidFill>
              <a:latin typeface="Yu Gothic Medium" panose="020B0400000000000000" pitchFamily="34" charset="-128"/>
              <a:ea typeface="Yu Gothic Medium" panose="020B0400000000000000" pitchFamily="34" charset="-128"/>
            </a:endParaRPr>
          </a:p>
          <a:p>
            <a:pPr lvl="1"/>
            <a:endParaRPr lang="en-JP" altLang="ja-JP">
              <a:solidFill>
                <a:schemeClr val="tx1"/>
              </a:solidFill>
              <a:latin typeface="Yu Gothic Medium" panose="020B0400000000000000" pitchFamily="34" charset="-128"/>
              <a:ea typeface="Yu Gothic Medium" panose="020B0400000000000000" pitchFamily="34" charset="-128"/>
            </a:endParaRPr>
          </a:p>
          <a:p>
            <a:pPr lvl="1"/>
            <a:endParaRPr kumimoji="1" lang="ja-JP" altLang="en-US"/>
          </a:p>
        </p:txBody>
      </p:sp>
      <p:sp>
        <p:nvSpPr>
          <p:cNvPr id="6" name="Rounded Rectangle 10">
            <a:extLst>
              <a:ext uri="{FF2B5EF4-FFF2-40B4-BE49-F238E27FC236}">
                <a16:creationId xmlns:a16="http://schemas.microsoft.com/office/drawing/2014/main" id="{13DF9D46-59D5-5CD6-315C-77F32C4E013C}"/>
              </a:ext>
            </a:extLst>
          </p:cNvPr>
          <p:cNvSpPr/>
          <p:nvPr/>
        </p:nvSpPr>
        <p:spPr>
          <a:xfrm>
            <a:off x="3252576" y="5374728"/>
            <a:ext cx="2842316" cy="462178"/>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7" name="正方形/長方形 18">
            <a:extLst>
              <a:ext uri="{FF2B5EF4-FFF2-40B4-BE49-F238E27FC236}">
                <a16:creationId xmlns:a16="http://schemas.microsoft.com/office/drawing/2014/main" id="{3D16CB7D-C77D-95D9-6393-6DD2FB8725E7}"/>
              </a:ext>
            </a:extLst>
          </p:cNvPr>
          <p:cNvSpPr/>
          <p:nvPr/>
        </p:nvSpPr>
        <p:spPr>
          <a:xfrm>
            <a:off x="7546162" y="4379454"/>
            <a:ext cx="4046832" cy="227354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4BB14FE9-8CD8-EF6A-E930-10B48E8E7706}"/>
              </a:ext>
            </a:extLst>
          </p:cNvPr>
          <p:cNvSpPr txBox="1"/>
          <p:nvPr/>
        </p:nvSpPr>
        <p:spPr>
          <a:xfrm>
            <a:off x="8826628" y="4379454"/>
            <a:ext cx="1485901"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9" name="四角形: 角を丸くする 6">
            <a:extLst>
              <a:ext uri="{FF2B5EF4-FFF2-40B4-BE49-F238E27FC236}">
                <a16:creationId xmlns:a16="http://schemas.microsoft.com/office/drawing/2014/main" id="{19E8DB7C-2889-702A-0EAB-D9C812711E97}"/>
              </a:ext>
            </a:extLst>
          </p:cNvPr>
          <p:cNvSpPr/>
          <p:nvPr/>
        </p:nvSpPr>
        <p:spPr>
          <a:xfrm>
            <a:off x="7674755" y="4687008"/>
            <a:ext cx="3721038" cy="1759373"/>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Rounded Rectangle 8">
            <a:extLst>
              <a:ext uri="{FF2B5EF4-FFF2-40B4-BE49-F238E27FC236}">
                <a16:creationId xmlns:a16="http://schemas.microsoft.com/office/drawing/2014/main" id="{E3F0F0D6-CA9F-C506-539E-0817279C613B}"/>
              </a:ext>
            </a:extLst>
          </p:cNvPr>
          <p:cNvSpPr>
            <a:spLocks noChangeAspect="1"/>
          </p:cNvSpPr>
          <p:nvPr/>
        </p:nvSpPr>
        <p:spPr>
          <a:xfrm>
            <a:off x="7840361" y="5924530"/>
            <a:ext cx="2914816" cy="432000"/>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ファイルシステム構造体</a:t>
            </a:r>
            <a:endParaRPr lang="en-JP">
              <a:solidFill>
                <a:schemeClr val="tx1"/>
              </a:solidFill>
              <a:latin typeface="Yu Gothic Medium" panose="020B0400000000000000" pitchFamily="34" charset="-128"/>
              <a:ea typeface="Yu Gothic Medium" panose="020B0400000000000000" pitchFamily="34" charset="-128"/>
            </a:endParaRPr>
          </a:p>
        </p:txBody>
      </p:sp>
      <p:sp>
        <p:nvSpPr>
          <p:cNvPr id="11" name="Rounded Rectangle 8">
            <a:extLst>
              <a:ext uri="{FF2B5EF4-FFF2-40B4-BE49-F238E27FC236}">
                <a16:creationId xmlns:a16="http://schemas.microsoft.com/office/drawing/2014/main" id="{81DD3F32-AC22-A60C-099E-3EBDC8F556B9}"/>
              </a:ext>
            </a:extLst>
          </p:cNvPr>
          <p:cNvSpPr>
            <a:spLocks/>
          </p:cNvSpPr>
          <p:nvPr/>
        </p:nvSpPr>
        <p:spPr>
          <a:xfrm>
            <a:off x="7839769" y="5924530"/>
            <a:ext cx="2916000" cy="432000"/>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err="1">
                <a:solidFill>
                  <a:schemeClr val="tx1"/>
                </a:solidFill>
                <a:latin typeface="Yu Gothic Medium" panose="020B0400000000000000" pitchFamily="34" charset="-128"/>
                <a:ea typeface="Yu Gothic Medium" panose="020B0400000000000000" pitchFamily="34" charset="-128"/>
              </a:rPr>
              <a:t>task_struct</a:t>
            </a:r>
            <a:r>
              <a:rPr lang="ja-JP" altLang="en-US">
                <a:solidFill>
                  <a:schemeClr val="tx1"/>
                </a:solidFill>
                <a:latin typeface="Yu Gothic Medium" panose="020B0400000000000000" pitchFamily="34" charset="-128"/>
                <a:ea typeface="Yu Gothic Medium" panose="020B0400000000000000" pitchFamily="34" charset="-128"/>
              </a:rPr>
              <a:t>構造体</a:t>
            </a:r>
            <a:endParaRPr lang="en-JP">
              <a:solidFill>
                <a:schemeClr val="tx1"/>
              </a:solidFill>
              <a:latin typeface="Yu Gothic Medium" panose="020B0400000000000000" pitchFamily="34" charset="-128"/>
              <a:ea typeface="Yu Gothic Medium" panose="020B0400000000000000" pitchFamily="34" charset="-128"/>
            </a:endParaRPr>
          </a:p>
        </p:txBody>
      </p:sp>
      <p:sp>
        <p:nvSpPr>
          <p:cNvPr id="12" name="テキスト ボックス 11">
            <a:extLst>
              <a:ext uri="{FF2B5EF4-FFF2-40B4-BE49-F238E27FC236}">
                <a16:creationId xmlns:a16="http://schemas.microsoft.com/office/drawing/2014/main" id="{23596649-C7BA-47BF-5E8A-F3ACBB7A02C7}"/>
              </a:ext>
            </a:extLst>
          </p:cNvPr>
          <p:cNvSpPr txBox="1"/>
          <p:nvPr/>
        </p:nvSpPr>
        <p:spPr>
          <a:xfrm>
            <a:off x="10350834" y="5348577"/>
            <a:ext cx="1485901" cy="369332"/>
          </a:xfrm>
          <a:prstGeom prst="rect">
            <a:avLst/>
          </a:prstGeom>
          <a:noFill/>
        </p:spPr>
        <p:txBody>
          <a:bodyPr wrap="square" rtlCol="0">
            <a:spAutoFit/>
          </a:bodyPr>
          <a:lstStyle/>
          <a:p>
            <a:pPr algn="ctr"/>
            <a:r>
              <a:rPr lang="en-US" altLang="ja-JP">
                <a:latin typeface="Yu Gothic Medium" panose="020B0400000000000000" pitchFamily="34" charset="-128"/>
                <a:ea typeface="Yu Gothic Medium" panose="020B0400000000000000" pitchFamily="34" charset="-128"/>
              </a:rPr>
              <a:t>OS</a:t>
            </a:r>
            <a:endParaRPr kumimoji="1" lang="ja-JP" altLang="en-US">
              <a:latin typeface="Yu Gothic Medium" panose="020B0400000000000000" pitchFamily="34" charset="-128"/>
              <a:ea typeface="Yu Gothic Medium" panose="020B0400000000000000" pitchFamily="34" charset="-128"/>
            </a:endParaRPr>
          </a:p>
        </p:txBody>
      </p:sp>
      <p:sp>
        <p:nvSpPr>
          <p:cNvPr id="13" name="Rounded Rectangle 8">
            <a:extLst>
              <a:ext uri="{FF2B5EF4-FFF2-40B4-BE49-F238E27FC236}">
                <a16:creationId xmlns:a16="http://schemas.microsoft.com/office/drawing/2014/main" id="{BECDA42F-794C-ECB4-3F9A-98DC22373B80}"/>
              </a:ext>
            </a:extLst>
          </p:cNvPr>
          <p:cNvSpPr>
            <a:spLocks/>
          </p:cNvSpPr>
          <p:nvPr/>
        </p:nvSpPr>
        <p:spPr>
          <a:xfrm>
            <a:off x="7875775" y="4810324"/>
            <a:ext cx="2916000" cy="923396"/>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err="1">
                <a:solidFill>
                  <a:schemeClr val="tx1"/>
                </a:solidFill>
                <a:latin typeface="Yu Gothic Medium" panose="020B0400000000000000" pitchFamily="34" charset="-128"/>
                <a:ea typeface="Yu Gothic Medium" panose="020B0400000000000000" pitchFamily="34" charset="-128"/>
              </a:rPr>
              <a:t>fs_struct</a:t>
            </a:r>
            <a:r>
              <a:rPr lang="ja-JP" altLang="en-US">
                <a:solidFill>
                  <a:schemeClr val="tx1"/>
                </a:solidFill>
                <a:latin typeface="Yu Gothic Medium" panose="020B0400000000000000" pitchFamily="34" charset="-128"/>
                <a:ea typeface="Yu Gothic Medium" panose="020B0400000000000000" pitchFamily="34" charset="-128"/>
              </a:rPr>
              <a:t>構造体</a:t>
            </a:r>
            <a:endParaRPr lang="en-US" altLang="ja-JP">
              <a:solidFill>
                <a:schemeClr val="tx1"/>
              </a:solidFill>
              <a:latin typeface="Yu Gothic Medium" panose="020B0400000000000000" pitchFamily="34" charset="-128"/>
              <a:ea typeface="Yu Gothic Medium" panose="020B0400000000000000" pitchFamily="34" charset="-128"/>
            </a:endParaRPr>
          </a:p>
          <a:p>
            <a:pPr algn="ctr"/>
            <a:endParaRPr lang="en-JP">
              <a:solidFill>
                <a:schemeClr val="tx1"/>
              </a:solidFill>
              <a:latin typeface="Yu Gothic Medium" panose="020B0400000000000000" pitchFamily="34" charset="-128"/>
              <a:ea typeface="Yu Gothic Medium" panose="020B0400000000000000" pitchFamily="34" charset="-128"/>
            </a:endParaRPr>
          </a:p>
        </p:txBody>
      </p:sp>
      <p:sp>
        <p:nvSpPr>
          <p:cNvPr id="14" name="正方形/長方形 25">
            <a:extLst>
              <a:ext uri="{FF2B5EF4-FFF2-40B4-BE49-F238E27FC236}">
                <a16:creationId xmlns:a16="http://schemas.microsoft.com/office/drawing/2014/main" id="{86854EDD-9DF1-27F3-984C-5484572B3033}"/>
              </a:ext>
            </a:extLst>
          </p:cNvPr>
          <p:cNvSpPr/>
          <p:nvPr/>
        </p:nvSpPr>
        <p:spPr>
          <a:xfrm>
            <a:off x="955028" y="5251083"/>
            <a:ext cx="1696485" cy="704573"/>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イメージ</a:t>
            </a:r>
            <a:r>
              <a:rPr kumimoji="1" lang="ja-JP" altLang="en-US" sz="2000">
                <a:solidFill>
                  <a:schemeClr val="tx1"/>
                </a:solidFill>
                <a:latin typeface="Yu Gothic Medium" panose="020B0400000000000000" pitchFamily="34" charset="-128"/>
                <a:ea typeface="Yu Gothic Medium" panose="020B0400000000000000" pitchFamily="34" charset="-128"/>
              </a:rPr>
              <a:t>ファイル</a:t>
            </a:r>
            <a:endParaRPr kumimoji="1" lang="en-US" altLang="ja-JP" sz="2000">
              <a:solidFill>
                <a:schemeClr val="tx1"/>
              </a:solidFill>
              <a:latin typeface="Yu Gothic Medium" panose="020B0400000000000000" pitchFamily="34" charset="-128"/>
              <a:ea typeface="Yu Gothic Medium" panose="020B0400000000000000" pitchFamily="34" charset="-128"/>
            </a:endParaRPr>
          </a:p>
        </p:txBody>
      </p:sp>
      <p:sp>
        <p:nvSpPr>
          <p:cNvPr id="15" name="四角形: 角を丸くする 6">
            <a:extLst>
              <a:ext uri="{FF2B5EF4-FFF2-40B4-BE49-F238E27FC236}">
                <a16:creationId xmlns:a16="http://schemas.microsoft.com/office/drawing/2014/main" id="{F3E24D97-3292-A51A-6CF2-6D6E07A1FBE9}"/>
              </a:ext>
            </a:extLst>
          </p:cNvPr>
          <p:cNvSpPr/>
          <p:nvPr/>
        </p:nvSpPr>
        <p:spPr>
          <a:xfrm>
            <a:off x="8095191" y="5315855"/>
            <a:ext cx="1476000" cy="360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err="1">
                <a:solidFill>
                  <a:schemeClr val="tx1"/>
                </a:solidFill>
                <a:latin typeface="Yu Gothic Medium" panose="020B0400000000000000" pitchFamily="34" charset="-128"/>
                <a:ea typeface="Yu Gothic Medium" panose="020B0400000000000000" pitchFamily="34" charset="-128"/>
              </a:rPr>
              <a:t>umask</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cxnSp>
        <p:nvCxnSpPr>
          <p:cNvPr id="16" name="Straight Arrow Connector 24">
            <a:extLst>
              <a:ext uri="{FF2B5EF4-FFF2-40B4-BE49-F238E27FC236}">
                <a16:creationId xmlns:a16="http://schemas.microsoft.com/office/drawing/2014/main" id="{9344DB7C-1D98-8B11-1C8C-A1C87DFF52C7}"/>
              </a:ext>
            </a:extLst>
          </p:cNvPr>
          <p:cNvCxnSpPr>
            <a:cxnSpLocks/>
            <a:endCxn id="6" idx="3"/>
          </p:cNvCxnSpPr>
          <p:nvPr/>
        </p:nvCxnSpPr>
        <p:spPr>
          <a:xfrm flipH="1" flipV="1">
            <a:off x="6094892" y="5605817"/>
            <a:ext cx="1744877" cy="558476"/>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7" name="Straight Arrow Connector 24">
            <a:extLst>
              <a:ext uri="{FF2B5EF4-FFF2-40B4-BE49-F238E27FC236}">
                <a16:creationId xmlns:a16="http://schemas.microsoft.com/office/drawing/2014/main" id="{E9C81D7C-0538-9E27-B666-8BB15057D722}"/>
              </a:ext>
            </a:extLst>
          </p:cNvPr>
          <p:cNvCxnSpPr>
            <a:cxnSpLocks/>
          </p:cNvCxnSpPr>
          <p:nvPr/>
        </p:nvCxnSpPr>
        <p:spPr>
          <a:xfrm>
            <a:off x="10138217" y="5219896"/>
            <a:ext cx="0" cy="745715"/>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8" name="直線矢印コネクタ 17">
            <a:extLst>
              <a:ext uri="{FF2B5EF4-FFF2-40B4-BE49-F238E27FC236}">
                <a16:creationId xmlns:a16="http://schemas.microsoft.com/office/drawing/2014/main" id="{4DA64460-394F-7A7F-9C4F-5FB320B84654}"/>
              </a:ext>
            </a:extLst>
          </p:cNvPr>
          <p:cNvCxnSpPr>
            <a:cxnSpLocks/>
            <a:stCxn id="6" idx="1"/>
            <a:endCxn id="14" idx="3"/>
          </p:cNvCxnSpPr>
          <p:nvPr/>
        </p:nvCxnSpPr>
        <p:spPr>
          <a:xfrm flipH="1" flipV="1">
            <a:off x="2651513" y="5603370"/>
            <a:ext cx="601063" cy="244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6A03C6F7-8662-915A-3C16-31E15CAD91D7}"/>
              </a:ext>
            </a:extLst>
          </p:cNvPr>
          <p:cNvSpPr txBox="1"/>
          <p:nvPr/>
        </p:nvSpPr>
        <p:spPr>
          <a:xfrm>
            <a:off x="2280766" y="5698675"/>
            <a:ext cx="1485901"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解析</a:t>
            </a:r>
            <a:endParaRPr kumimoji="1" lang="en-US" altLang="ja-JP">
              <a:latin typeface="Yu Gothic Medium" panose="020B0400000000000000" pitchFamily="34" charset="-128"/>
              <a:ea typeface="Yu Gothic Medium" panose="020B0400000000000000" pitchFamily="34" charset="-128"/>
            </a:endParaRPr>
          </a:p>
        </p:txBody>
      </p:sp>
      <p:sp>
        <p:nvSpPr>
          <p:cNvPr id="20" name="テキスト ボックス 19">
            <a:extLst>
              <a:ext uri="{FF2B5EF4-FFF2-40B4-BE49-F238E27FC236}">
                <a16:creationId xmlns:a16="http://schemas.microsoft.com/office/drawing/2014/main" id="{98EA5651-57F7-3E95-6D16-CD66B0D4BD45}"/>
              </a:ext>
            </a:extLst>
          </p:cNvPr>
          <p:cNvSpPr txBox="1"/>
          <p:nvPr/>
        </p:nvSpPr>
        <p:spPr>
          <a:xfrm>
            <a:off x="6106347" y="5933554"/>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探索</a:t>
            </a:r>
            <a:endParaRPr lang="en-US" altLang="ja-JP">
              <a:latin typeface="Yu Gothic Medium" panose="020B0400000000000000" pitchFamily="34" charset="-128"/>
              <a:ea typeface="Yu Gothic Medium" panose="020B0400000000000000" pitchFamily="34" charset="-128"/>
            </a:endParaRPr>
          </a:p>
        </p:txBody>
      </p:sp>
      <p:sp>
        <p:nvSpPr>
          <p:cNvPr id="21" name="テキスト ボックス 20">
            <a:extLst>
              <a:ext uri="{FF2B5EF4-FFF2-40B4-BE49-F238E27FC236}">
                <a16:creationId xmlns:a16="http://schemas.microsoft.com/office/drawing/2014/main" id="{3DC64E52-D866-EE8D-1A24-C841485C341C}"/>
              </a:ext>
            </a:extLst>
          </p:cNvPr>
          <p:cNvSpPr txBox="1"/>
          <p:nvPr/>
        </p:nvSpPr>
        <p:spPr>
          <a:xfrm>
            <a:off x="6281878" y="5144183"/>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書き換え</a:t>
            </a:r>
            <a:endParaRPr lang="en-US" altLang="ja-JP">
              <a:latin typeface="Yu Gothic Medium" panose="020B0400000000000000" pitchFamily="34" charset="-128"/>
              <a:ea typeface="Yu Gothic Medium" panose="020B0400000000000000" pitchFamily="34" charset="-128"/>
            </a:endParaRPr>
          </a:p>
        </p:txBody>
      </p:sp>
      <p:cxnSp>
        <p:nvCxnSpPr>
          <p:cNvPr id="22" name="直線矢印コネクタ 21">
            <a:extLst>
              <a:ext uri="{FF2B5EF4-FFF2-40B4-BE49-F238E27FC236}">
                <a16:creationId xmlns:a16="http://schemas.microsoft.com/office/drawing/2014/main" id="{9A3117E4-8829-ECFC-153F-F951E184AA76}"/>
              </a:ext>
            </a:extLst>
          </p:cNvPr>
          <p:cNvCxnSpPr>
            <a:cxnSpLocks/>
            <a:stCxn id="6" idx="3"/>
            <a:endCxn id="15" idx="1"/>
          </p:cNvCxnSpPr>
          <p:nvPr/>
        </p:nvCxnSpPr>
        <p:spPr>
          <a:xfrm flipV="1">
            <a:off x="6094892" y="5495855"/>
            <a:ext cx="2000299" cy="10996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ED3947FE-41FE-BAE9-D70E-8B56E4EC68B9}"/>
              </a:ext>
            </a:extLst>
          </p:cNvPr>
          <p:cNvSpPr txBox="1"/>
          <p:nvPr/>
        </p:nvSpPr>
        <p:spPr>
          <a:xfrm>
            <a:off x="9751071" y="5424604"/>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探索</a:t>
            </a:r>
            <a:endParaRPr lang="en-US" altLang="ja-JP">
              <a:latin typeface="Yu Gothic Medium" panose="020B0400000000000000" pitchFamily="34" charset="-128"/>
              <a:ea typeface="Yu Gothic Medium" panose="020B0400000000000000" pitchFamily="34" charset="-128"/>
            </a:endParaRPr>
          </a:p>
        </p:txBody>
      </p:sp>
      <p:sp>
        <p:nvSpPr>
          <p:cNvPr id="5" name="スライド番号プレースホルダー 4">
            <a:extLst>
              <a:ext uri="{FF2B5EF4-FFF2-40B4-BE49-F238E27FC236}">
                <a16:creationId xmlns:a16="http://schemas.microsoft.com/office/drawing/2014/main" id="{A42D2EF9-FA63-9133-1C01-03F21CDBFC13}"/>
              </a:ext>
            </a:extLst>
          </p:cNvPr>
          <p:cNvSpPr>
            <a:spLocks noGrp="1"/>
          </p:cNvSpPr>
          <p:nvPr>
            <p:ph type="sldNum" sz="quarter" idx="12"/>
          </p:nvPr>
        </p:nvSpPr>
        <p:spPr/>
        <p:txBody>
          <a:bodyPr/>
          <a:lstStyle/>
          <a:p>
            <a:fld id="{748F7E27-9821-1144-B706-2A64A6E5983E}" type="slidenum">
              <a:rPr kumimoji="1" lang="ja-JP" altLang="en-US" smtClean="0"/>
              <a:t>10</a:t>
            </a:fld>
            <a:endParaRPr kumimoji="1" lang="ja-JP" altLang="en-US"/>
          </a:p>
        </p:txBody>
      </p:sp>
    </p:spTree>
    <p:extLst>
      <p:ext uri="{BB962C8B-B14F-4D97-AF65-F5344CB8AC3E}">
        <p14:creationId xmlns:p14="http://schemas.microsoft.com/office/powerpoint/2010/main" val="96430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linds(horizontal)">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linds(horizontal)">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linds(horizontal)">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blinds(horizontal)">
                                      <p:cBhvr>
                                        <p:cTn id="2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18">
            <a:extLst>
              <a:ext uri="{FF2B5EF4-FFF2-40B4-BE49-F238E27FC236}">
                <a16:creationId xmlns:a16="http://schemas.microsoft.com/office/drawing/2014/main" id="{609192B5-1674-10B7-BC8C-2B8435298EE6}"/>
              </a:ext>
            </a:extLst>
          </p:cNvPr>
          <p:cNvSpPr/>
          <p:nvPr/>
        </p:nvSpPr>
        <p:spPr>
          <a:xfrm>
            <a:off x="2868459" y="4698931"/>
            <a:ext cx="5887233" cy="1434701"/>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0" name="四角形: 角を丸くする 6">
            <a:extLst>
              <a:ext uri="{FF2B5EF4-FFF2-40B4-BE49-F238E27FC236}">
                <a16:creationId xmlns:a16="http://schemas.microsoft.com/office/drawing/2014/main" id="{525596CA-ACFE-BAA4-C8C2-255D9238B912}"/>
              </a:ext>
            </a:extLst>
          </p:cNvPr>
          <p:cNvSpPr/>
          <p:nvPr/>
        </p:nvSpPr>
        <p:spPr>
          <a:xfrm>
            <a:off x="3093290" y="4812252"/>
            <a:ext cx="2492695" cy="110980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プロセス</a:t>
            </a: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503CEA1A-5F13-9600-D351-38F25BB997B9}"/>
              </a:ext>
            </a:extLst>
          </p:cNvPr>
          <p:cNvSpPr>
            <a:spLocks noGrp="1"/>
          </p:cNvSpPr>
          <p:nvPr>
            <p:ph type="title"/>
          </p:nvPr>
        </p:nvSpPr>
        <p:spPr>
          <a:xfrm>
            <a:off x="838200" y="365126"/>
            <a:ext cx="10515600" cy="958467"/>
          </a:xfrm>
        </p:spPr>
        <p:txBody>
          <a:bodyPr/>
          <a:lstStyle/>
          <a:p>
            <a:r>
              <a:rPr lang="ja-JP" altLang="en-US"/>
              <a:t>メモリマッピングの復元</a:t>
            </a:r>
          </a:p>
        </p:txBody>
      </p:sp>
      <p:sp>
        <p:nvSpPr>
          <p:cNvPr id="3" name="コンテンツ プレースホルダー 2">
            <a:extLst>
              <a:ext uri="{FF2B5EF4-FFF2-40B4-BE49-F238E27FC236}">
                <a16:creationId xmlns:a16="http://schemas.microsoft.com/office/drawing/2014/main" id="{DB776A8E-C8AD-279F-FAB2-05AFCBAD3925}"/>
              </a:ext>
            </a:extLst>
          </p:cNvPr>
          <p:cNvSpPr>
            <a:spLocks noGrp="1"/>
          </p:cNvSpPr>
          <p:nvPr>
            <p:ph idx="1"/>
          </p:nvPr>
        </p:nvSpPr>
        <p:spPr>
          <a:xfrm>
            <a:off x="838200" y="1418898"/>
            <a:ext cx="10880834" cy="4758066"/>
          </a:xfrm>
        </p:spPr>
        <p:txBody>
          <a:bodyPr/>
          <a:lstStyle/>
          <a:p>
            <a:r>
              <a:rPr lang="en-US" altLang="ja-JP" dirty="0"/>
              <a:t>VM</a:t>
            </a:r>
            <a:r>
              <a:rPr lang="ja-JP" altLang="en-US"/>
              <a:t>内でプロセスのメモリマッピングを復元</a:t>
            </a:r>
            <a:endParaRPr lang="en-US" altLang="ja-JP" dirty="0"/>
          </a:p>
          <a:p>
            <a:pPr lvl="1"/>
            <a:r>
              <a:rPr lang="ja-JP" altLang="en-US"/>
              <a:t>プロセスに仮想メモリ領域を割り当て</a:t>
            </a:r>
            <a:r>
              <a:rPr lang="en-US" altLang="ja-JP" dirty="0"/>
              <a:t>(VM</a:t>
            </a:r>
            <a:r>
              <a:rPr lang="ja-JP" altLang="en-US"/>
              <a:t>外から行える可能性あり</a:t>
            </a:r>
            <a:r>
              <a:rPr lang="en-US" altLang="ja-JP" dirty="0"/>
              <a:t>)</a:t>
            </a:r>
          </a:p>
          <a:p>
            <a:r>
              <a:rPr lang="en-US" altLang="ja-JP" dirty="0" err="1"/>
              <a:t>mmap</a:t>
            </a:r>
            <a:r>
              <a:rPr lang="ja-JP" altLang="en-US"/>
              <a:t>システムコールでメモリを割り当て</a:t>
            </a:r>
            <a:endParaRPr lang="en-US" altLang="ja-JP" dirty="0"/>
          </a:p>
          <a:p>
            <a:pPr lvl="1"/>
            <a:r>
              <a:rPr lang="ja-JP" altLang="en-US"/>
              <a:t>イメージファイルから仮想アドレスとサイズの組を取得</a:t>
            </a:r>
            <a:endParaRPr lang="en-US" altLang="ja-JP" dirty="0"/>
          </a:p>
          <a:p>
            <a:pPr lvl="1"/>
            <a:r>
              <a:rPr lang="ja-JP" altLang="en-US"/>
              <a:t>メモリ復元の前に物理メモリも事前に割り当て</a:t>
            </a:r>
            <a:endParaRPr lang="en-US" altLang="ja-JP" dirty="0"/>
          </a:p>
          <a:p>
            <a:pPr lvl="2"/>
            <a:r>
              <a:rPr lang="ja-JP" altLang="en-US"/>
              <a:t>メモリ復元時に</a:t>
            </a:r>
            <a:r>
              <a:rPr lang="en-US" altLang="ja-JP" dirty="0"/>
              <a:t>VM</a:t>
            </a:r>
            <a:r>
              <a:rPr lang="ja-JP" altLang="en-US"/>
              <a:t>外から割り当てるのは難しい</a:t>
            </a:r>
            <a:endParaRPr lang="en-US" altLang="ja-JP" dirty="0"/>
          </a:p>
          <a:p>
            <a:pPr lvl="1"/>
            <a:endParaRPr lang="ja-JP" altLang="en-US"/>
          </a:p>
        </p:txBody>
      </p:sp>
      <p:sp>
        <p:nvSpPr>
          <p:cNvPr id="7" name="スライド番号プレースホルダー 6">
            <a:extLst>
              <a:ext uri="{FF2B5EF4-FFF2-40B4-BE49-F238E27FC236}">
                <a16:creationId xmlns:a16="http://schemas.microsoft.com/office/drawing/2014/main" id="{CE49DA53-AE4B-BD15-5C1E-2A7058C64151}"/>
              </a:ext>
            </a:extLst>
          </p:cNvPr>
          <p:cNvSpPr>
            <a:spLocks noGrp="1"/>
          </p:cNvSpPr>
          <p:nvPr>
            <p:ph type="sldNum" sz="quarter" idx="12"/>
          </p:nvPr>
        </p:nvSpPr>
        <p:spPr>
          <a:xfrm>
            <a:off x="8610600" y="6356350"/>
            <a:ext cx="2743200" cy="365125"/>
          </a:xfrm>
        </p:spPr>
        <p:txBody>
          <a:bodyPr/>
          <a:lstStyle/>
          <a:p>
            <a:fld id="{748F7E27-9821-1144-B706-2A64A6E5983E}" type="slidenum">
              <a:rPr lang="ja-JP" altLang="en-US" smtClean="0"/>
              <a:pPr/>
              <a:t>11</a:t>
            </a:fld>
            <a:endParaRPr lang="ja-JP" altLang="en-US"/>
          </a:p>
        </p:txBody>
      </p:sp>
      <p:sp>
        <p:nvSpPr>
          <p:cNvPr id="6" name="テキスト ボックス 5">
            <a:extLst>
              <a:ext uri="{FF2B5EF4-FFF2-40B4-BE49-F238E27FC236}">
                <a16:creationId xmlns:a16="http://schemas.microsoft.com/office/drawing/2014/main" id="{EED33BEF-39C9-BF5A-514E-CA9025C37B1A}"/>
              </a:ext>
            </a:extLst>
          </p:cNvPr>
          <p:cNvSpPr txBox="1"/>
          <p:nvPr/>
        </p:nvSpPr>
        <p:spPr>
          <a:xfrm>
            <a:off x="5181540" y="4812252"/>
            <a:ext cx="1485901"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7" name="四角形: 角を丸くする 16">
            <a:extLst>
              <a:ext uri="{FF2B5EF4-FFF2-40B4-BE49-F238E27FC236}">
                <a16:creationId xmlns:a16="http://schemas.microsoft.com/office/drawing/2014/main" id="{B87B9DA3-5AC3-3549-282D-066D617A8007}"/>
              </a:ext>
            </a:extLst>
          </p:cNvPr>
          <p:cNvSpPr/>
          <p:nvPr/>
        </p:nvSpPr>
        <p:spPr>
          <a:xfrm>
            <a:off x="6787889" y="4838896"/>
            <a:ext cx="1601076" cy="110980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endParaRPr kumimoji="1" lang="en-US" altLang="ja-JP">
              <a:solidFill>
                <a:schemeClr val="tx1"/>
              </a:solidFill>
              <a:latin typeface="Yu Gothic Medium" panose="020B0400000000000000" pitchFamily="34" charset="-128"/>
              <a:ea typeface="Yu Gothic Medium" panose="020B0400000000000000" pitchFamily="34" charset="-128"/>
            </a:endParaRPr>
          </a:p>
          <a:p>
            <a:pPr algn="ctr"/>
            <a:r>
              <a:rPr kumimoji="1" lang="ja-JP" altLang="en-US">
                <a:solidFill>
                  <a:schemeClr val="tx1"/>
                </a:solidFill>
                <a:latin typeface="Yu Gothic Medium" panose="020B0400000000000000" pitchFamily="34" charset="-128"/>
                <a:ea typeface="Yu Gothic Medium" panose="020B0400000000000000" pitchFamily="34" charset="-128"/>
              </a:rPr>
              <a:t>復元支援</a:t>
            </a:r>
            <a:endParaRPr kumimoji="1" lang="en-US" altLang="ja-JP">
              <a:solidFill>
                <a:schemeClr val="tx1"/>
              </a:solidFill>
              <a:latin typeface="Yu Gothic Medium" panose="020B0400000000000000" pitchFamily="34" charset="-128"/>
              <a:ea typeface="Yu Gothic Medium" panose="020B0400000000000000" pitchFamily="34" charset="-128"/>
            </a:endParaRPr>
          </a:p>
          <a:p>
            <a:pPr algn="ctr"/>
            <a:r>
              <a:rPr lang="ja-JP" altLang="en-US">
                <a:solidFill>
                  <a:schemeClr val="tx1"/>
                </a:solidFill>
                <a:latin typeface="Yu Gothic Medium" panose="020B0400000000000000" pitchFamily="34" charset="-128"/>
                <a:ea typeface="Yu Gothic Medium" panose="020B0400000000000000" pitchFamily="34" charset="-128"/>
              </a:rPr>
              <a:t>機構</a:t>
            </a:r>
            <a:endParaRPr kumimoji="1" lang="en-US" altLang="ja-JP">
              <a:solidFill>
                <a:schemeClr val="tx1"/>
              </a:solidFill>
              <a:latin typeface="Yu Gothic Medium" panose="020B0400000000000000" pitchFamily="34" charset="-128"/>
              <a:ea typeface="Yu Gothic Medium" panose="020B0400000000000000" pitchFamily="34" charset="-128"/>
            </a:endParaRPr>
          </a:p>
        </p:txBody>
      </p:sp>
      <p:cxnSp>
        <p:nvCxnSpPr>
          <p:cNvPr id="20" name="直線矢印コネクタ 19">
            <a:extLst>
              <a:ext uri="{FF2B5EF4-FFF2-40B4-BE49-F238E27FC236}">
                <a16:creationId xmlns:a16="http://schemas.microsoft.com/office/drawing/2014/main" id="{085C911B-CCD1-7B50-58F4-75EFA443D56F}"/>
              </a:ext>
            </a:extLst>
          </p:cNvPr>
          <p:cNvCxnSpPr>
            <a:cxnSpLocks/>
            <a:stCxn id="17" idx="1"/>
            <a:endCxn id="27" idx="3"/>
          </p:cNvCxnSpPr>
          <p:nvPr/>
        </p:nvCxnSpPr>
        <p:spPr>
          <a:xfrm flipH="1">
            <a:off x="5421859" y="5393798"/>
            <a:ext cx="1366030" cy="2288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E74F5B75-1A79-D715-B108-4582B68E146D}"/>
              </a:ext>
            </a:extLst>
          </p:cNvPr>
          <p:cNvSpPr txBox="1"/>
          <p:nvPr/>
        </p:nvSpPr>
        <p:spPr>
          <a:xfrm>
            <a:off x="5077373" y="5487301"/>
            <a:ext cx="2356026" cy="646331"/>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メモリ</a:t>
            </a:r>
            <a:endParaRPr lang="en-US" altLang="ja-JP" dirty="0">
              <a:latin typeface="Yu Gothic Medium" panose="020B0400000000000000" pitchFamily="34" charset="-128"/>
              <a:ea typeface="Yu Gothic Medium" panose="020B0400000000000000" pitchFamily="34" charset="-128"/>
            </a:endParaRPr>
          </a:p>
          <a:p>
            <a:pPr algn="ctr"/>
            <a:r>
              <a:rPr lang="ja-JP" altLang="en-US">
                <a:latin typeface="Yu Gothic Medium" panose="020B0400000000000000" pitchFamily="34" charset="-128"/>
                <a:ea typeface="Yu Gothic Medium" panose="020B0400000000000000" pitchFamily="34" charset="-128"/>
              </a:rPr>
              <a:t>マッピング</a:t>
            </a:r>
            <a:endParaRPr lang="en-US" altLang="ja-JP" dirty="0">
              <a:latin typeface="Yu Gothic Medium" panose="020B0400000000000000" pitchFamily="34" charset="-128"/>
              <a:ea typeface="Yu Gothic Medium" panose="020B0400000000000000" pitchFamily="34" charset="-128"/>
            </a:endParaRPr>
          </a:p>
        </p:txBody>
      </p:sp>
      <p:sp>
        <p:nvSpPr>
          <p:cNvPr id="22" name="Rounded Rectangle 10">
            <a:extLst>
              <a:ext uri="{FF2B5EF4-FFF2-40B4-BE49-F238E27FC236}">
                <a16:creationId xmlns:a16="http://schemas.microsoft.com/office/drawing/2014/main" id="{8C7F3D03-1AC3-44EB-FA3E-3D917A311329}"/>
              </a:ext>
            </a:extLst>
          </p:cNvPr>
          <p:cNvSpPr/>
          <p:nvPr/>
        </p:nvSpPr>
        <p:spPr>
          <a:xfrm>
            <a:off x="2868459" y="6223326"/>
            <a:ext cx="5887233" cy="462178"/>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27" name="Rectangle 7">
            <a:extLst>
              <a:ext uri="{FF2B5EF4-FFF2-40B4-BE49-F238E27FC236}">
                <a16:creationId xmlns:a16="http://schemas.microsoft.com/office/drawing/2014/main" id="{78282C1E-D1CF-3A6C-7CC0-5C0301DA0895}"/>
              </a:ext>
            </a:extLst>
          </p:cNvPr>
          <p:cNvSpPr/>
          <p:nvPr/>
        </p:nvSpPr>
        <p:spPr>
          <a:xfrm>
            <a:off x="3815510" y="5411518"/>
            <a:ext cx="1606349" cy="422179"/>
          </a:xfrm>
          <a:prstGeom prst="rect">
            <a:avLst/>
          </a:prstGeom>
          <a:solidFill>
            <a:schemeClr val="accent6">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8" name="Rectangle 8">
            <a:extLst>
              <a:ext uri="{FF2B5EF4-FFF2-40B4-BE49-F238E27FC236}">
                <a16:creationId xmlns:a16="http://schemas.microsoft.com/office/drawing/2014/main" id="{E2A85425-1535-8146-5979-76D29290A410}"/>
              </a:ext>
            </a:extLst>
          </p:cNvPr>
          <p:cNvSpPr/>
          <p:nvPr/>
        </p:nvSpPr>
        <p:spPr>
          <a:xfrm>
            <a:off x="4105153" y="5411516"/>
            <a:ext cx="365731" cy="42579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9" name="Rectangle 9">
            <a:extLst>
              <a:ext uri="{FF2B5EF4-FFF2-40B4-BE49-F238E27FC236}">
                <a16:creationId xmlns:a16="http://schemas.microsoft.com/office/drawing/2014/main" id="{A8584485-257B-9C79-2E68-2876A17ED214}"/>
              </a:ext>
            </a:extLst>
          </p:cNvPr>
          <p:cNvSpPr/>
          <p:nvPr/>
        </p:nvSpPr>
        <p:spPr>
          <a:xfrm>
            <a:off x="4845569" y="5407196"/>
            <a:ext cx="365731" cy="42579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12" name="テキスト ボックス 11">
            <a:extLst>
              <a:ext uri="{FF2B5EF4-FFF2-40B4-BE49-F238E27FC236}">
                <a16:creationId xmlns:a16="http://schemas.microsoft.com/office/drawing/2014/main" id="{D09D6D74-A1CF-8F96-E887-4074A6728EA3}"/>
              </a:ext>
            </a:extLst>
          </p:cNvPr>
          <p:cNvSpPr txBox="1"/>
          <p:nvPr/>
        </p:nvSpPr>
        <p:spPr>
          <a:xfrm>
            <a:off x="2942744" y="5477949"/>
            <a:ext cx="1038508"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メモリ</a:t>
            </a:r>
            <a:endParaRPr lang="en-US" altLang="ja-JP" dirty="0">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3827837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linds(horizontal)">
                                      <p:cBhvr>
                                        <p:cTn id="1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3CEA1A-5F13-9600-D351-38F25BB997B9}"/>
              </a:ext>
            </a:extLst>
          </p:cNvPr>
          <p:cNvSpPr>
            <a:spLocks noGrp="1"/>
          </p:cNvSpPr>
          <p:nvPr>
            <p:ph type="title"/>
          </p:nvPr>
        </p:nvSpPr>
        <p:spPr/>
        <p:txBody>
          <a:bodyPr/>
          <a:lstStyle/>
          <a:p>
            <a:r>
              <a:rPr kumimoji="1" lang="ja-JP" altLang="en-US"/>
              <a:t>プロセスメモリの復元</a:t>
            </a:r>
          </a:p>
        </p:txBody>
      </p:sp>
      <p:sp>
        <p:nvSpPr>
          <p:cNvPr id="3" name="コンテンツ プレースホルダー 2">
            <a:extLst>
              <a:ext uri="{FF2B5EF4-FFF2-40B4-BE49-F238E27FC236}">
                <a16:creationId xmlns:a16="http://schemas.microsoft.com/office/drawing/2014/main" id="{DB776A8E-C8AD-279F-FAB2-05AFCBAD3925}"/>
              </a:ext>
            </a:extLst>
          </p:cNvPr>
          <p:cNvSpPr>
            <a:spLocks noGrp="1"/>
          </p:cNvSpPr>
          <p:nvPr>
            <p:ph idx="1"/>
          </p:nvPr>
        </p:nvSpPr>
        <p:spPr/>
        <p:txBody>
          <a:bodyPr/>
          <a:lstStyle/>
          <a:p>
            <a:r>
              <a:rPr kumimoji="1" lang="en-US" altLang="ja-JP" dirty="0"/>
              <a:t>VM</a:t>
            </a:r>
            <a:r>
              <a:rPr kumimoji="1" lang="ja-JP" altLang="en-US"/>
              <a:t>外からプロセスのメモリ上のデータ</a:t>
            </a:r>
            <a:r>
              <a:rPr lang="ja-JP" altLang="en-US"/>
              <a:t>を</a:t>
            </a:r>
            <a:r>
              <a:rPr kumimoji="1" lang="ja-JP" altLang="en-US"/>
              <a:t>復元</a:t>
            </a:r>
            <a:endParaRPr kumimoji="1" lang="en-US" altLang="ja-JP" dirty="0"/>
          </a:p>
          <a:p>
            <a:pPr lvl="1"/>
            <a:r>
              <a:rPr lang="ja-JP" altLang="en-US"/>
              <a:t>対象のプロセス構造体からメモリ構造体を特定</a:t>
            </a:r>
            <a:endParaRPr lang="en-US" altLang="ja-JP" dirty="0"/>
          </a:p>
          <a:p>
            <a:pPr lvl="1"/>
            <a:r>
              <a:rPr lang="en-US" altLang="ja-JP" dirty="0"/>
              <a:t>p</a:t>
            </a:r>
            <a:r>
              <a:rPr lang="en-US" altLang="ja-JP"/>
              <a:t>gd</a:t>
            </a:r>
            <a:r>
              <a:rPr lang="ja-JP" altLang="en-US"/>
              <a:t>メンバからプロセスが用いるページテーブルの仮想アドレスを取得</a:t>
            </a:r>
            <a:endParaRPr lang="en-US" altLang="ja-JP" dirty="0"/>
          </a:p>
          <a:p>
            <a:pPr lvl="2"/>
            <a:r>
              <a:rPr lang="ja-JP" altLang="en-US"/>
              <a:t>カーネルのページテーブルを用いて物理アドレスに変換</a:t>
            </a:r>
            <a:endParaRPr kumimoji="1" lang="en-US" altLang="ja-JP" dirty="0"/>
          </a:p>
          <a:p>
            <a:pPr lvl="1"/>
            <a:r>
              <a:rPr lang="ja-JP" altLang="en-US">
                <a:solidFill>
                  <a:schemeClr val="tx1"/>
                </a:solidFill>
                <a:latin typeface="Yu Gothic Medium" panose="020B0400000000000000" pitchFamily="34" charset="-128"/>
                <a:ea typeface="Yu Gothic Medium" panose="020B0400000000000000" pitchFamily="34" charset="-128"/>
              </a:rPr>
              <a:t>プロセスの仮想メモリ領域の仮想アドレスを物理アドレスに変換</a:t>
            </a:r>
            <a:endParaRPr lang="en-US" altLang="ja-JP" dirty="0">
              <a:solidFill>
                <a:schemeClr val="tx1"/>
              </a:solidFill>
              <a:latin typeface="Yu Gothic Medium" panose="020B0400000000000000" pitchFamily="34" charset="-128"/>
              <a:ea typeface="Yu Gothic Medium" panose="020B0400000000000000" pitchFamily="34" charset="-128"/>
            </a:endParaRPr>
          </a:p>
          <a:p>
            <a:pPr lvl="1"/>
            <a:r>
              <a:rPr lang="ja-JP" altLang="en-US">
                <a:solidFill>
                  <a:schemeClr val="tx1"/>
                </a:solidFill>
                <a:latin typeface="Yu Gothic Medium" panose="020B0400000000000000" pitchFamily="34" charset="-128"/>
                <a:ea typeface="Yu Gothic Medium" panose="020B0400000000000000" pitchFamily="34" charset="-128"/>
              </a:rPr>
              <a:t>イメージファイル内のメモリデータをプロセスのメモリに書き込み</a:t>
            </a:r>
            <a:endParaRPr lang="en-US" altLang="ja-JP" dirty="0">
              <a:solidFill>
                <a:schemeClr val="tx1"/>
              </a:solidFill>
              <a:latin typeface="Yu Gothic Medium" panose="020B0400000000000000" pitchFamily="34" charset="-128"/>
              <a:ea typeface="Yu Gothic Medium" panose="020B0400000000000000" pitchFamily="34" charset="-128"/>
            </a:endParaRPr>
          </a:p>
        </p:txBody>
      </p:sp>
      <p:sp>
        <p:nvSpPr>
          <p:cNvPr id="4" name="Rounded Rectangle 10">
            <a:extLst>
              <a:ext uri="{FF2B5EF4-FFF2-40B4-BE49-F238E27FC236}">
                <a16:creationId xmlns:a16="http://schemas.microsoft.com/office/drawing/2014/main" id="{21D2A715-74AF-B499-5C4F-6F894D2ACB9F}"/>
              </a:ext>
            </a:extLst>
          </p:cNvPr>
          <p:cNvSpPr/>
          <p:nvPr/>
        </p:nvSpPr>
        <p:spPr>
          <a:xfrm>
            <a:off x="2865159" y="5812472"/>
            <a:ext cx="3516524" cy="462178"/>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1" name="正方形/長方形 25">
            <a:extLst>
              <a:ext uri="{FF2B5EF4-FFF2-40B4-BE49-F238E27FC236}">
                <a16:creationId xmlns:a16="http://schemas.microsoft.com/office/drawing/2014/main" id="{8D5F8766-712D-B7A7-A284-6044566CB889}"/>
              </a:ext>
            </a:extLst>
          </p:cNvPr>
          <p:cNvSpPr/>
          <p:nvPr/>
        </p:nvSpPr>
        <p:spPr>
          <a:xfrm>
            <a:off x="355226" y="5724491"/>
            <a:ext cx="1696485" cy="704573"/>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イメージ</a:t>
            </a:r>
            <a:r>
              <a:rPr kumimoji="1" lang="ja-JP" altLang="en-US" sz="2000">
                <a:solidFill>
                  <a:schemeClr val="tx1"/>
                </a:solidFill>
                <a:latin typeface="Yu Gothic Medium" panose="020B0400000000000000" pitchFamily="34" charset="-128"/>
                <a:ea typeface="Yu Gothic Medium" panose="020B0400000000000000" pitchFamily="34" charset="-128"/>
              </a:rPr>
              <a:t>ファイル</a:t>
            </a:r>
            <a:endParaRPr kumimoji="1" lang="en-US" altLang="ja-JP" sz="2000">
              <a:solidFill>
                <a:schemeClr val="tx1"/>
              </a:solidFill>
              <a:latin typeface="Yu Gothic Medium" panose="020B0400000000000000" pitchFamily="34" charset="-128"/>
              <a:ea typeface="Yu Gothic Medium" panose="020B0400000000000000" pitchFamily="34" charset="-128"/>
            </a:endParaRPr>
          </a:p>
        </p:txBody>
      </p:sp>
      <p:cxnSp>
        <p:nvCxnSpPr>
          <p:cNvPr id="13" name="直線矢印コネクタ 12">
            <a:extLst>
              <a:ext uri="{FF2B5EF4-FFF2-40B4-BE49-F238E27FC236}">
                <a16:creationId xmlns:a16="http://schemas.microsoft.com/office/drawing/2014/main" id="{8A94B72E-5F2F-97D1-B99B-90B66EAF97D6}"/>
              </a:ext>
            </a:extLst>
          </p:cNvPr>
          <p:cNvCxnSpPr>
            <a:cxnSpLocks/>
            <a:stCxn id="4" idx="1"/>
            <a:endCxn id="11" idx="3"/>
          </p:cNvCxnSpPr>
          <p:nvPr/>
        </p:nvCxnSpPr>
        <p:spPr>
          <a:xfrm flipH="1">
            <a:off x="2051711" y="6043561"/>
            <a:ext cx="813448" cy="3321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91EF72D9-6AB7-692C-A465-6BC5A7E5E911}"/>
              </a:ext>
            </a:extLst>
          </p:cNvPr>
          <p:cNvSpPr txBox="1"/>
          <p:nvPr/>
        </p:nvSpPr>
        <p:spPr>
          <a:xfrm>
            <a:off x="1736753" y="5645912"/>
            <a:ext cx="1485901"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解析</a:t>
            </a:r>
            <a:endParaRPr kumimoji="1" lang="en-US" altLang="ja-JP">
              <a:latin typeface="Yu Gothic Medium" panose="020B0400000000000000" pitchFamily="34" charset="-128"/>
              <a:ea typeface="Yu Gothic Medium" panose="020B0400000000000000" pitchFamily="34" charset="-128"/>
            </a:endParaRPr>
          </a:p>
        </p:txBody>
      </p:sp>
      <p:sp>
        <p:nvSpPr>
          <p:cNvPr id="15" name="テキスト ボックス 14">
            <a:extLst>
              <a:ext uri="{FF2B5EF4-FFF2-40B4-BE49-F238E27FC236}">
                <a16:creationId xmlns:a16="http://schemas.microsoft.com/office/drawing/2014/main" id="{08B6F1F7-1539-9809-5C02-43426425FBD6}"/>
              </a:ext>
            </a:extLst>
          </p:cNvPr>
          <p:cNvSpPr txBox="1"/>
          <p:nvPr/>
        </p:nvSpPr>
        <p:spPr>
          <a:xfrm>
            <a:off x="6006682" y="6220742"/>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探索</a:t>
            </a:r>
            <a:endParaRPr lang="en-US" altLang="ja-JP">
              <a:latin typeface="Yu Gothic Medium" panose="020B0400000000000000" pitchFamily="34" charset="-128"/>
              <a:ea typeface="Yu Gothic Medium" panose="020B0400000000000000" pitchFamily="34" charset="-128"/>
            </a:endParaRPr>
          </a:p>
        </p:txBody>
      </p:sp>
      <p:sp>
        <p:nvSpPr>
          <p:cNvPr id="16" name="テキスト ボックス 15">
            <a:extLst>
              <a:ext uri="{FF2B5EF4-FFF2-40B4-BE49-F238E27FC236}">
                <a16:creationId xmlns:a16="http://schemas.microsoft.com/office/drawing/2014/main" id="{5EA7FAAB-2465-FF7D-7008-37EA21464418}"/>
              </a:ext>
            </a:extLst>
          </p:cNvPr>
          <p:cNvSpPr txBox="1"/>
          <p:nvPr/>
        </p:nvSpPr>
        <p:spPr>
          <a:xfrm>
            <a:off x="4626963" y="4894836"/>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書き込み</a:t>
            </a:r>
            <a:endParaRPr lang="en-US" altLang="ja-JP">
              <a:latin typeface="Yu Gothic Medium" panose="020B0400000000000000" pitchFamily="34" charset="-128"/>
              <a:ea typeface="Yu Gothic Medium" panose="020B0400000000000000" pitchFamily="34" charset="-128"/>
            </a:endParaRPr>
          </a:p>
        </p:txBody>
      </p:sp>
      <p:sp>
        <p:nvSpPr>
          <p:cNvPr id="29" name="正方形/長方形 18">
            <a:extLst>
              <a:ext uri="{FF2B5EF4-FFF2-40B4-BE49-F238E27FC236}">
                <a16:creationId xmlns:a16="http://schemas.microsoft.com/office/drawing/2014/main" id="{DFEA4923-7B66-46E8-3655-662C86384BF2}"/>
              </a:ext>
            </a:extLst>
          </p:cNvPr>
          <p:cNvSpPr/>
          <p:nvPr/>
        </p:nvSpPr>
        <p:spPr>
          <a:xfrm>
            <a:off x="7480206" y="3781236"/>
            <a:ext cx="4046832" cy="2824320"/>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BD405026-46FA-8E54-F3E0-6FBFD7CE69C9}"/>
              </a:ext>
            </a:extLst>
          </p:cNvPr>
          <p:cNvSpPr txBox="1"/>
          <p:nvPr/>
        </p:nvSpPr>
        <p:spPr>
          <a:xfrm>
            <a:off x="9442110" y="4392276"/>
            <a:ext cx="1485901"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31" name="四角形: 角を丸くする 6">
            <a:extLst>
              <a:ext uri="{FF2B5EF4-FFF2-40B4-BE49-F238E27FC236}">
                <a16:creationId xmlns:a16="http://schemas.microsoft.com/office/drawing/2014/main" id="{8E2929B1-CAD5-E452-75AA-1ACF8F3CFCF3}"/>
              </a:ext>
            </a:extLst>
          </p:cNvPr>
          <p:cNvSpPr/>
          <p:nvPr/>
        </p:nvSpPr>
        <p:spPr>
          <a:xfrm>
            <a:off x="7661604" y="5061545"/>
            <a:ext cx="3721038" cy="137698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Rounded Rectangle 8">
            <a:extLst>
              <a:ext uri="{FF2B5EF4-FFF2-40B4-BE49-F238E27FC236}">
                <a16:creationId xmlns:a16="http://schemas.microsoft.com/office/drawing/2014/main" id="{2BD8D2C1-0DBC-1A9B-B896-65EC5E6FE65C}"/>
              </a:ext>
            </a:extLst>
          </p:cNvPr>
          <p:cNvSpPr>
            <a:spLocks noChangeAspect="1"/>
          </p:cNvSpPr>
          <p:nvPr/>
        </p:nvSpPr>
        <p:spPr>
          <a:xfrm>
            <a:off x="7827210" y="5916676"/>
            <a:ext cx="2914816" cy="432000"/>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ファイルシステム構造体</a:t>
            </a:r>
            <a:endParaRPr lang="en-JP">
              <a:solidFill>
                <a:schemeClr val="tx1"/>
              </a:solidFill>
              <a:latin typeface="Yu Gothic Medium" panose="020B0400000000000000" pitchFamily="34" charset="-128"/>
              <a:ea typeface="Yu Gothic Medium" panose="020B0400000000000000" pitchFamily="34" charset="-128"/>
            </a:endParaRPr>
          </a:p>
        </p:txBody>
      </p:sp>
      <p:sp>
        <p:nvSpPr>
          <p:cNvPr id="33" name="Rounded Rectangle 8">
            <a:extLst>
              <a:ext uri="{FF2B5EF4-FFF2-40B4-BE49-F238E27FC236}">
                <a16:creationId xmlns:a16="http://schemas.microsoft.com/office/drawing/2014/main" id="{64D77DCF-494D-7278-CAC2-1BD2CFE6E09C}"/>
              </a:ext>
            </a:extLst>
          </p:cNvPr>
          <p:cNvSpPr>
            <a:spLocks/>
          </p:cNvSpPr>
          <p:nvPr/>
        </p:nvSpPr>
        <p:spPr>
          <a:xfrm>
            <a:off x="7826618" y="5916676"/>
            <a:ext cx="2916000" cy="432000"/>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err="1">
                <a:solidFill>
                  <a:schemeClr val="tx1"/>
                </a:solidFill>
                <a:latin typeface="Yu Gothic Medium" panose="020B0400000000000000" pitchFamily="34" charset="-128"/>
                <a:ea typeface="Yu Gothic Medium" panose="020B0400000000000000" pitchFamily="34" charset="-128"/>
              </a:rPr>
              <a:t>task_struct</a:t>
            </a:r>
            <a:r>
              <a:rPr lang="ja-JP" altLang="en-US">
                <a:solidFill>
                  <a:schemeClr val="tx1"/>
                </a:solidFill>
                <a:latin typeface="Yu Gothic Medium" panose="020B0400000000000000" pitchFamily="34" charset="-128"/>
                <a:ea typeface="Yu Gothic Medium" panose="020B0400000000000000" pitchFamily="34" charset="-128"/>
              </a:rPr>
              <a:t>構造体</a:t>
            </a:r>
            <a:endParaRPr lang="en-JP">
              <a:solidFill>
                <a:schemeClr val="tx1"/>
              </a:solidFill>
              <a:latin typeface="Yu Gothic Medium" panose="020B0400000000000000" pitchFamily="34" charset="-128"/>
              <a:ea typeface="Yu Gothic Medium" panose="020B0400000000000000" pitchFamily="34" charset="-128"/>
            </a:endParaRPr>
          </a:p>
        </p:txBody>
      </p:sp>
      <p:sp>
        <p:nvSpPr>
          <p:cNvPr id="34" name="テキスト ボックス 33">
            <a:extLst>
              <a:ext uri="{FF2B5EF4-FFF2-40B4-BE49-F238E27FC236}">
                <a16:creationId xmlns:a16="http://schemas.microsoft.com/office/drawing/2014/main" id="{790CAC38-50CB-83F5-2A55-D80BEDD3902E}"/>
              </a:ext>
            </a:extLst>
          </p:cNvPr>
          <p:cNvSpPr txBox="1"/>
          <p:nvPr/>
        </p:nvSpPr>
        <p:spPr>
          <a:xfrm>
            <a:off x="10337683" y="5340723"/>
            <a:ext cx="1485901" cy="369332"/>
          </a:xfrm>
          <a:prstGeom prst="rect">
            <a:avLst/>
          </a:prstGeom>
          <a:noFill/>
        </p:spPr>
        <p:txBody>
          <a:bodyPr wrap="square" rtlCol="0">
            <a:spAutoFit/>
          </a:bodyPr>
          <a:lstStyle/>
          <a:p>
            <a:pPr algn="ctr"/>
            <a:r>
              <a:rPr lang="en-US" altLang="ja-JP">
                <a:latin typeface="Yu Gothic Medium" panose="020B0400000000000000" pitchFamily="34" charset="-128"/>
                <a:ea typeface="Yu Gothic Medium" panose="020B0400000000000000" pitchFamily="34" charset="-128"/>
              </a:rPr>
              <a:t>OS</a:t>
            </a:r>
            <a:endParaRPr kumimoji="1" lang="ja-JP" altLang="en-US">
              <a:latin typeface="Yu Gothic Medium" panose="020B0400000000000000" pitchFamily="34" charset="-128"/>
              <a:ea typeface="Yu Gothic Medium" panose="020B0400000000000000" pitchFamily="34" charset="-128"/>
            </a:endParaRPr>
          </a:p>
        </p:txBody>
      </p:sp>
      <p:sp>
        <p:nvSpPr>
          <p:cNvPr id="35" name="Rounded Rectangle 8">
            <a:extLst>
              <a:ext uri="{FF2B5EF4-FFF2-40B4-BE49-F238E27FC236}">
                <a16:creationId xmlns:a16="http://schemas.microsoft.com/office/drawing/2014/main" id="{CD3AFB73-7D81-7A5E-9C80-810653062E93}"/>
              </a:ext>
            </a:extLst>
          </p:cNvPr>
          <p:cNvSpPr>
            <a:spLocks/>
          </p:cNvSpPr>
          <p:nvPr/>
        </p:nvSpPr>
        <p:spPr>
          <a:xfrm>
            <a:off x="7862624" y="5264168"/>
            <a:ext cx="2916000" cy="461698"/>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a:solidFill>
                  <a:schemeClr val="tx1"/>
                </a:solidFill>
                <a:latin typeface="Yu Gothic Medium" panose="020B0400000000000000" pitchFamily="34" charset="-128"/>
                <a:ea typeface="Yu Gothic Medium" panose="020B0400000000000000" pitchFamily="34" charset="-128"/>
              </a:rPr>
              <a:t>mm_struct</a:t>
            </a:r>
            <a:r>
              <a:rPr lang="ja-JP" altLang="en-US">
                <a:solidFill>
                  <a:schemeClr val="tx1"/>
                </a:solidFill>
                <a:latin typeface="Yu Gothic Medium" panose="020B0400000000000000" pitchFamily="34" charset="-128"/>
                <a:ea typeface="Yu Gothic Medium" panose="020B0400000000000000" pitchFamily="34" charset="-128"/>
              </a:rPr>
              <a:t>構造体</a:t>
            </a:r>
            <a:endParaRPr lang="en-US" altLang="ja-JP" dirty="0">
              <a:solidFill>
                <a:schemeClr val="tx1"/>
              </a:solidFill>
              <a:latin typeface="Yu Gothic Medium" panose="020B0400000000000000" pitchFamily="34" charset="-128"/>
              <a:ea typeface="Yu Gothic Medium" panose="020B0400000000000000" pitchFamily="34" charset="-128"/>
            </a:endParaRPr>
          </a:p>
        </p:txBody>
      </p:sp>
      <p:cxnSp>
        <p:nvCxnSpPr>
          <p:cNvPr id="37" name="Straight Arrow Connector 24">
            <a:extLst>
              <a:ext uri="{FF2B5EF4-FFF2-40B4-BE49-F238E27FC236}">
                <a16:creationId xmlns:a16="http://schemas.microsoft.com/office/drawing/2014/main" id="{EFECB61D-826A-D0B2-B61B-017F43A53E1E}"/>
              </a:ext>
            </a:extLst>
          </p:cNvPr>
          <p:cNvCxnSpPr>
            <a:cxnSpLocks/>
          </p:cNvCxnSpPr>
          <p:nvPr/>
        </p:nvCxnSpPr>
        <p:spPr>
          <a:xfrm>
            <a:off x="10125066" y="5645912"/>
            <a:ext cx="0" cy="311845"/>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sp>
        <p:nvSpPr>
          <p:cNvPr id="38" name="テキスト ボックス 37">
            <a:extLst>
              <a:ext uri="{FF2B5EF4-FFF2-40B4-BE49-F238E27FC236}">
                <a16:creationId xmlns:a16="http://schemas.microsoft.com/office/drawing/2014/main" id="{D12C931C-9489-70AE-4C6E-0C7DA68CFB46}"/>
              </a:ext>
            </a:extLst>
          </p:cNvPr>
          <p:cNvSpPr txBox="1"/>
          <p:nvPr/>
        </p:nvSpPr>
        <p:spPr>
          <a:xfrm>
            <a:off x="9752817" y="5663978"/>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探索</a:t>
            </a:r>
            <a:endParaRPr lang="en-US" altLang="ja-JP" dirty="0">
              <a:latin typeface="Yu Gothic Medium" panose="020B0400000000000000" pitchFamily="34" charset="-128"/>
              <a:ea typeface="Yu Gothic Medium" panose="020B0400000000000000" pitchFamily="34" charset="-128"/>
            </a:endParaRPr>
          </a:p>
        </p:txBody>
      </p:sp>
      <p:sp>
        <p:nvSpPr>
          <p:cNvPr id="39" name="スライド番号プレースホルダー 4">
            <a:extLst>
              <a:ext uri="{FF2B5EF4-FFF2-40B4-BE49-F238E27FC236}">
                <a16:creationId xmlns:a16="http://schemas.microsoft.com/office/drawing/2014/main" id="{FD20E351-A518-70FF-BCF1-B72405F6520D}"/>
              </a:ext>
            </a:extLst>
          </p:cNvPr>
          <p:cNvSpPr>
            <a:spLocks noGrp="1"/>
          </p:cNvSpPr>
          <p:nvPr>
            <p:ph type="sldNum" sz="quarter" idx="12"/>
          </p:nvPr>
        </p:nvSpPr>
        <p:spPr>
          <a:xfrm>
            <a:off x="9221688" y="6492875"/>
            <a:ext cx="2743200" cy="365125"/>
          </a:xfrm>
        </p:spPr>
        <p:txBody>
          <a:bodyPr/>
          <a:lstStyle/>
          <a:p>
            <a:fld id="{748F7E27-9821-1144-B706-2A64A6E5983E}" type="slidenum">
              <a:rPr kumimoji="1" lang="ja-JP" altLang="en-US" smtClean="0"/>
              <a:t>12</a:t>
            </a:fld>
            <a:endParaRPr kumimoji="1" lang="ja-JP" altLang="en-US"/>
          </a:p>
        </p:txBody>
      </p:sp>
      <p:cxnSp>
        <p:nvCxnSpPr>
          <p:cNvPr id="12" name="Straight Arrow Connector 24">
            <a:extLst>
              <a:ext uri="{FF2B5EF4-FFF2-40B4-BE49-F238E27FC236}">
                <a16:creationId xmlns:a16="http://schemas.microsoft.com/office/drawing/2014/main" id="{1BAF99F1-4E80-AC3D-00B5-23123D69D4AF}"/>
              </a:ext>
            </a:extLst>
          </p:cNvPr>
          <p:cNvCxnSpPr>
            <a:cxnSpLocks/>
            <a:endCxn id="4" idx="3"/>
          </p:cNvCxnSpPr>
          <p:nvPr/>
        </p:nvCxnSpPr>
        <p:spPr>
          <a:xfrm flipH="1" flipV="1">
            <a:off x="6381683" y="6043561"/>
            <a:ext cx="1397377" cy="135311"/>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sp>
        <p:nvSpPr>
          <p:cNvPr id="5" name="四角形: 角を丸くする 6">
            <a:extLst>
              <a:ext uri="{FF2B5EF4-FFF2-40B4-BE49-F238E27FC236}">
                <a16:creationId xmlns:a16="http://schemas.microsoft.com/office/drawing/2014/main" id="{CC2358CC-2C53-838C-9D88-A606BEFAB9BE}"/>
              </a:ext>
            </a:extLst>
          </p:cNvPr>
          <p:cNvSpPr/>
          <p:nvPr/>
        </p:nvSpPr>
        <p:spPr>
          <a:xfrm>
            <a:off x="7760212" y="3957148"/>
            <a:ext cx="2011453" cy="940967"/>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プロセス</a:t>
            </a: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6" name="Rectangle 7">
            <a:extLst>
              <a:ext uri="{FF2B5EF4-FFF2-40B4-BE49-F238E27FC236}">
                <a16:creationId xmlns:a16="http://schemas.microsoft.com/office/drawing/2014/main" id="{7AA92FED-3FCF-647F-809D-CE3E61F30E89}"/>
              </a:ext>
            </a:extLst>
          </p:cNvPr>
          <p:cNvSpPr/>
          <p:nvPr/>
        </p:nvSpPr>
        <p:spPr>
          <a:xfrm>
            <a:off x="8006239" y="4326480"/>
            <a:ext cx="1606349" cy="422179"/>
          </a:xfrm>
          <a:prstGeom prst="rect">
            <a:avLst/>
          </a:prstGeom>
          <a:solidFill>
            <a:schemeClr val="accent6">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7" name="Rectangle 8">
            <a:extLst>
              <a:ext uri="{FF2B5EF4-FFF2-40B4-BE49-F238E27FC236}">
                <a16:creationId xmlns:a16="http://schemas.microsoft.com/office/drawing/2014/main" id="{397EE692-FC89-FC4E-DBD5-EEFB1C44EEA8}"/>
              </a:ext>
            </a:extLst>
          </p:cNvPr>
          <p:cNvSpPr/>
          <p:nvPr/>
        </p:nvSpPr>
        <p:spPr>
          <a:xfrm>
            <a:off x="8295882" y="4326478"/>
            <a:ext cx="365731" cy="42579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8" name="Rectangle 9">
            <a:extLst>
              <a:ext uri="{FF2B5EF4-FFF2-40B4-BE49-F238E27FC236}">
                <a16:creationId xmlns:a16="http://schemas.microsoft.com/office/drawing/2014/main" id="{E0E37052-6B9F-E1A5-736F-2B0ACF6E57F4}"/>
              </a:ext>
            </a:extLst>
          </p:cNvPr>
          <p:cNvSpPr/>
          <p:nvPr/>
        </p:nvSpPr>
        <p:spPr>
          <a:xfrm>
            <a:off x="9036298" y="4322158"/>
            <a:ext cx="365731" cy="42579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cxnSp>
        <p:nvCxnSpPr>
          <p:cNvPr id="19" name="直線矢印コネクタ 18">
            <a:extLst>
              <a:ext uri="{FF2B5EF4-FFF2-40B4-BE49-F238E27FC236}">
                <a16:creationId xmlns:a16="http://schemas.microsoft.com/office/drawing/2014/main" id="{0E315EAE-4640-A2A3-E98A-5DDB5CB55BC9}"/>
              </a:ext>
            </a:extLst>
          </p:cNvPr>
          <p:cNvCxnSpPr>
            <a:cxnSpLocks/>
            <a:stCxn id="4" idx="0"/>
            <a:endCxn id="7" idx="1"/>
          </p:cNvCxnSpPr>
          <p:nvPr/>
        </p:nvCxnSpPr>
        <p:spPr>
          <a:xfrm flipV="1">
            <a:off x="4623421" y="4539377"/>
            <a:ext cx="3672461" cy="127309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440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blinds(horizontal)">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blinds(horizontal)">
                                      <p:cBhvr>
                                        <p:cTn id="23" dur="500"/>
                                        <p:tgtEl>
                                          <p:spTgt spid="37"/>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blinds(horizontal)">
                                      <p:cBhvr>
                                        <p:cTn id="26" dur="500"/>
                                        <p:tgtEl>
                                          <p:spTgt spid="38"/>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blinds(horizontal)">
                                      <p:cBhvr>
                                        <p:cTn id="31" dur="500"/>
                                        <p:tgtEl>
                                          <p:spTgt spid="19"/>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blinds(horizontal)">
                                      <p:cBhvr>
                                        <p:cTn id="3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8C83E1-E923-09BB-26EA-E3292CCD818A}"/>
              </a:ext>
            </a:extLst>
          </p:cNvPr>
          <p:cNvSpPr>
            <a:spLocks noGrp="1"/>
          </p:cNvSpPr>
          <p:nvPr>
            <p:ph type="title"/>
          </p:nvPr>
        </p:nvSpPr>
        <p:spPr/>
        <p:txBody>
          <a:bodyPr/>
          <a:lstStyle/>
          <a:p>
            <a:r>
              <a:rPr kumimoji="1" lang="en-US" altLang="ja-JP"/>
              <a:t>VM</a:t>
            </a:r>
            <a:r>
              <a:rPr kumimoji="1" lang="ja-JP" altLang="en-US"/>
              <a:t>内のプロセス状態の書き換え</a:t>
            </a:r>
          </a:p>
        </p:txBody>
      </p:sp>
      <p:sp>
        <p:nvSpPr>
          <p:cNvPr id="3" name="コンテンツ プレースホルダー 2">
            <a:extLst>
              <a:ext uri="{FF2B5EF4-FFF2-40B4-BE49-F238E27FC236}">
                <a16:creationId xmlns:a16="http://schemas.microsoft.com/office/drawing/2014/main" id="{E453F271-748C-5484-FCF5-0EC2A566BE6C}"/>
              </a:ext>
            </a:extLst>
          </p:cNvPr>
          <p:cNvSpPr>
            <a:spLocks noGrp="1"/>
          </p:cNvSpPr>
          <p:nvPr>
            <p:ph idx="1"/>
          </p:nvPr>
        </p:nvSpPr>
        <p:spPr/>
        <p:txBody>
          <a:bodyPr/>
          <a:lstStyle/>
          <a:p>
            <a:r>
              <a:rPr lang="en-JP" altLang="ja-JP"/>
              <a:t>LLView </a:t>
            </a:r>
            <a:r>
              <a:rPr lang="en-JP" altLang="ja-JP" sz="2000"/>
              <a:t>[Ozaki+, APSys‘19] </a:t>
            </a:r>
            <a:r>
              <a:rPr lang="en-JP" altLang="ja-JP"/>
              <a:t>を用いてVM</a:t>
            </a:r>
            <a:r>
              <a:rPr lang="ja-JP" altLang="en-US"/>
              <a:t>内</a:t>
            </a:r>
            <a:r>
              <a:rPr lang="en-JP" altLang="ja-JP"/>
              <a:t>の</a:t>
            </a:r>
            <a:r>
              <a:rPr lang="en-US" altLang="ja-JP" dirty="0"/>
              <a:t>OS</a:t>
            </a:r>
            <a:r>
              <a:rPr lang="ja-JP" altLang="en-US"/>
              <a:t>データを書き換え</a:t>
            </a:r>
            <a:endParaRPr lang="en-JP" altLang="ja-JP"/>
          </a:p>
          <a:p>
            <a:pPr lvl="1"/>
            <a:r>
              <a:rPr lang="en-US" altLang="ja-JP" dirty="0"/>
              <a:t>OS</a:t>
            </a:r>
            <a:r>
              <a:rPr lang="en-JP" altLang="ja-JP"/>
              <a:t>のソースコードを用いてプロセスの状態を</a:t>
            </a:r>
            <a:r>
              <a:rPr lang="ja-JP" altLang="en-US"/>
              <a:t>変更</a:t>
            </a:r>
            <a:r>
              <a:rPr lang="en-JP" altLang="ja-JP"/>
              <a:t>するプログラムを記述</a:t>
            </a:r>
          </a:p>
          <a:p>
            <a:pPr lvl="1"/>
            <a:r>
              <a:rPr lang="en-JP" altLang="ja-JP"/>
              <a:t>LLVMの中間表現</a:t>
            </a:r>
            <a:r>
              <a:rPr lang="ja-JP" altLang="en-US"/>
              <a:t>の</a:t>
            </a:r>
            <a:r>
              <a:rPr lang="en-US" altLang="ja-JP" dirty="0"/>
              <a:t>store</a:t>
            </a:r>
            <a:r>
              <a:rPr lang="ja-JP" altLang="en-US"/>
              <a:t>命令を</a:t>
            </a:r>
            <a:r>
              <a:rPr lang="en-JP" altLang="ja-JP"/>
              <a:t>変換してVMのメモリにアクセス</a:t>
            </a:r>
            <a:endParaRPr lang="en-US" altLang="ja-JP" dirty="0"/>
          </a:p>
          <a:p>
            <a:r>
              <a:rPr lang="en-US" altLang="ja-JP" dirty="0" err="1"/>
              <a:t>VMのメモリアクセス</a:t>
            </a:r>
            <a:r>
              <a:rPr lang="ja-JP" altLang="en-US"/>
              <a:t>には</a:t>
            </a:r>
            <a:r>
              <a:rPr lang="en-US" altLang="ja-JP" dirty="0" err="1"/>
              <a:t>KVMonitor</a:t>
            </a:r>
            <a:r>
              <a:rPr lang="en-US" altLang="ja-JP" dirty="0"/>
              <a:t> </a:t>
            </a:r>
            <a:r>
              <a:rPr lang="en-US" altLang="ja-JP" sz="2000" dirty="0"/>
              <a:t>[Kourai+, PRDC‘14] </a:t>
            </a:r>
            <a:r>
              <a:rPr lang="en-US" altLang="ja-JP" dirty="0" err="1"/>
              <a:t>を</a:t>
            </a:r>
            <a:r>
              <a:rPr lang="ja-JP" altLang="en-US"/>
              <a:t>利用</a:t>
            </a:r>
            <a:endParaRPr lang="en-US" altLang="ja-JP" dirty="0"/>
          </a:p>
          <a:p>
            <a:pPr lvl="1"/>
            <a:r>
              <a:rPr lang="en-US" altLang="ja-JP" dirty="0"/>
              <a:t>VM</a:t>
            </a:r>
            <a:r>
              <a:rPr lang="ja-JP" altLang="en-US"/>
              <a:t>のメモリをホスト</a:t>
            </a:r>
            <a:r>
              <a:rPr lang="en-US" altLang="ja-JP" dirty="0"/>
              <a:t>OS</a:t>
            </a:r>
            <a:r>
              <a:rPr lang="ja-JP" altLang="en-US"/>
              <a:t>上のファイルとして作成することで共有</a:t>
            </a:r>
            <a:endParaRPr lang="en-US" altLang="ja-JP" dirty="0"/>
          </a:p>
          <a:p>
            <a:pPr lvl="1"/>
            <a:r>
              <a:rPr lang="en-US" altLang="ja-JP" dirty="0"/>
              <a:t>VM</a:t>
            </a:r>
            <a:r>
              <a:rPr lang="ja-JP" altLang="en-US"/>
              <a:t>内のページテーブルを用いて</a:t>
            </a:r>
            <a:r>
              <a:rPr lang="en-US" altLang="ja-JP" dirty="0"/>
              <a:t>OS</a:t>
            </a:r>
            <a:r>
              <a:rPr lang="ja-JP" altLang="en-US"/>
              <a:t>データのアドレスを変換</a:t>
            </a:r>
            <a:endParaRPr lang="en-US" altLang="ja-JP" dirty="0"/>
          </a:p>
          <a:p>
            <a:endParaRPr kumimoji="1" lang="ja-JP" altLang="en-US"/>
          </a:p>
        </p:txBody>
      </p:sp>
      <p:sp>
        <p:nvSpPr>
          <p:cNvPr id="4" name="正方形/長方形 18">
            <a:extLst>
              <a:ext uri="{FF2B5EF4-FFF2-40B4-BE49-F238E27FC236}">
                <a16:creationId xmlns:a16="http://schemas.microsoft.com/office/drawing/2014/main" id="{D3936691-8A5D-1162-E71C-2538C1AE4521}"/>
              </a:ext>
            </a:extLst>
          </p:cNvPr>
          <p:cNvSpPr/>
          <p:nvPr/>
        </p:nvSpPr>
        <p:spPr>
          <a:xfrm>
            <a:off x="8512164" y="5830824"/>
            <a:ext cx="2441334" cy="876484"/>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18">
            <a:extLst>
              <a:ext uri="{FF2B5EF4-FFF2-40B4-BE49-F238E27FC236}">
                <a16:creationId xmlns:a16="http://schemas.microsoft.com/office/drawing/2014/main" id="{E2E52B2F-63AC-A5F3-228A-790502991BE9}"/>
              </a:ext>
            </a:extLst>
          </p:cNvPr>
          <p:cNvSpPr/>
          <p:nvPr/>
        </p:nvSpPr>
        <p:spPr>
          <a:xfrm>
            <a:off x="8512164" y="4337745"/>
            <a:ext cx="2441334" cy="1349977"/>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四角形: 角を丸くする 6">
            <a:extLst>
              <a:ext uri="{FF2B5EF4-FFF2-40B4-BE49-F238E27FC236}">
                <a16:creationId xmlns:a16="http://schemas.microsoft.com/office/drawing/2014/main" id="{DD2FFA00-D930-817A-819C-A51095C685C5}"/>
              </a:ext>
            </a:extLst>
          </p:cNvPr>
          <p:cNvSpPr/>
          <p:nvPr/>
        </p:nvSpPr>
        <p:spPr>
          <a:xfrm>
            <a:off x="9116984" y="4766921"/>
            <a:ext cx="1227349" cy="36933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プロセス</a:t>
            </a:r>
            <a:endParaRPr kumimoji="1" lang="ja-JP" altLang="en-US">
              <a:solidFill>
                <a:schemeClr val="tx1"/>
              </a:solidFill>
            </a:endParaRPr>
          </a:p>
        </p:txBody>
      </p:sp>
      <p:sp>
        <p:nvSpPr>
          <p:cNvPr id="7" name="テキスト ボックス 6">
            <a:extLst>
              <a:ext uri="{FF2B5EF4-FFF2-40B4-BE49-F238E27FC236}">
                <a16:creationId xmlns:a16="http://schemas.microsoft.com/office/drawing/2014/main" id="{F88E5F51-17F5-35B7-D132-DB3B5356FFA3}"/>
              </a:ext>
            </a:extLst>
          </p:cNvPr>
          <p:cNvSpPr txBox="1"/>
          <p:nvPr/>
        </p:nvSpPr>
        <p:spPr>
          <a:xfrm>
            <a:off x="9116984" y="4359302"/>
            <a:ext cx="1227348" cy="369332"/>
          </a:xfrm>
          <a:prstGeom prst="rect">
            <a:avLst/>
          </a:prstGeom>
          <a:noFill/>
        </p:spPr>
        <p:txBody>
          <a:bodyPr wrap="square" rtlCol="0">
            <a:spAutoFit/>
          </a:bodyPr>
          <a:lstStyle/>
          <a:p>
            <a:pPr algn="ctr"/>
            <a:r>
              <a:rPr kumimoji="1" lang="ja-JP" altLang="en-US"/>
              <a:t>復元先</a:t>
            </a:r>
            <a:r>
              <a:rPr kumimoji="1" lang="en-US" altLang="ja-JP"/>
              <a:t>VM</a:t>
            </a:r>
            <a:endParaRPr kumimoji="1" lang="ja-JP" altLang="en-US"/>
          </a:p>
        </p:txBody>
      </p:sp>
      <p:sp>
        <p:nvSpPr>
          <p:cNvPr id="8" name="四角形: 角を丸くする 6">
            <a:extLst>
              <a:ext uri="{FF2B5EF4-FFF2-40B4-BE49-F238E27FC236}">
                <a16:creationId xmlns:a16="http://schemas.microsoft.com/office/drawing/2014/main" id="{39BFBFA3-7E63-4404-B9B9-846B59B25F3F}"/>
              </a:ext>
            </a:extLst>
          </p:cNvPr>
          <p:cNvSpPr/>
          <p:nvPr/>
        </p:nvSpPr>
        <p:spPr>
          <a:xfrm>
            <a:off x="8597722" y="5259454"/>
            <a:ext cx="2265872" cy="36933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OS</a:t>
            </a:r>
            <a:endParaRPr kumimoji="1" lang="ja-JP" altLang="en-US">
              <a:solidFill>
                <a:schemeClr val="tx1"/>
              </a:solidFill>
            </a:endParaRPr>
          </a:p>
        </p:txBody>
      </p:sp>
      <p:sp>
        <p:nvSpPr>
          <p:cNvPr id="9" name="四角形: 角を丸くする 6">
            <a:extLst>
              <a:ext uri="{FF2B5EF4-FFF2-40B4-BE49-F238E27FC236}">
                <a16:creationId xmlns:a16="http://schemas.microsoft.com/office/drawing/2014/main" id="{DD1F7FAA-8E5E-82D6-29C3-AC9EE5281195}"/>
              </a:ext>
            </a:extLst>
          </p:cNvPr>
          <p:cNvSpPr/>
          <p:nvPr/>
        </p:nvSpPr>
        <p:spPr>
          <a:xfrm>
            <a:off x="8599895" y="6222278"/>
            <a:ext cx="2265872" cy="36933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メモリ</a:t>
            </a:r>
          </a:p>
        </p:txBody>
      </p:sp>
      <p:sp>
        <p:nvSpPr>
          <p:cNvPr id="10" name="正方形/長方形 18">
            <a:extLst>
              <a:ext uri="{FF2B5EF4-FFF2-40B4-BE49-F238E27FC236}">
                <a16:creationId xmlns:a16="http://schemas.microsoft.com/office/drawing/2014/main" id="{3E1B06C9-BD9F-BD2E-5C88-F7D02A454E0A}"/>
              </a:ext>
            </a:extLst>
          </p:cNvPr>
          <p:cNvSpPr/>
          <p:nvPr/>
        </p:nvSpPr>
        <p:spPr>
          <a:xfrm>
            <a:off x="994511" y="4693872"/>
            <a:ext cx="3072571" cy="1893527"/>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1BBF8A5C-5F1A-1463-5EC2-05BF8115F1FA}"/>
              </a:ext>
            </a:extLst>
          </p:cNvPr>
          <p:cNvSpPr txBox="1"/>
          <p:nvPr/>
        </p:nvSpPr>
        <p:spPr>
          <a:xfrm>
            <a:off x="1159969" y="4751333"/>
            <a:ext cx="2720567" cy="369332"/>
          </a:xfrm>
          <a:prstGeom prst="rect">
            <a:avLst/>
          </a:prstGeom>
          <a:noFill/>
        </p:spPr>
        <p:txBody>
          <a:bodyPr wrap="square" rtlCol="0">
            <a:spAutoFit/>
          </a:bodyPr>
          <a:lstStyle/>
          <a:p>
            <a:pPr algn="ctr"/>
            <a:r>
              <a:rPr lang="ja-JP" altLang="en-US"/>
              <a:t>コンテナ復元</a:t>
            </a:r>
            <a:r>
              <a:rPr kumimoji="1" lang="ja-JP" altLang="en-US"/>
              <a:t>機構</a:t>
            </a:r>
          </a:p>
        </p:txBody>
      </p:sp>
      <p:sp>
        <p:nvSpPr>
          <p:cNvPr id="12" name="四角形: 角を丸くする 6">
            <a:extLst>
              <a:ext uri="{FF2B5EF4-FFF2-40B4-BE49-F238E27FC236}">
                <a16:creationId xmlns:a16="http://schemas.microsoft.com/office/drawing/2014/main" id="{BD49E519-9BCA-9DCC-E14F-85358E47684E}"/>
              </a:ext>
            </a:extLst>
          </p:cNvPr>
          <p:cNvSpPr/>
          <p:nvPr/>
        </p:nvSpPr>
        <p:spPr>
          <a:xfrm>
            <a:off x="1148653" y="6106399"/>
            <a:ext cx="2743200" cy="36933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メモリ</a:t>
            </a:r>
          </a:p>
        </p:txBody>
      </p:sp>
      <p:sp>
        <p:nvSpPr>
          <p:cNvPr id="13" name="正方形/長方形 25">
            <a:extLst>
              <a:ext uri="{FF2B5EF4-FFF2-40B4-BE49-F238E27FC236}">
                <a16:creationId xmlns:a16="http://schemas.microsoft.com/office/drawing/2014/main" id="{5229EB6D-D23E-C4A8-0596-7150B8397D9A}"/>
              </a:ext>
            </a:extLst>
          </p:cNvPr>
          <p:cNvSpPr/>
          <p:nvPr/>
        </p:nvSpPr>
        <p:spPr>
          <a:xfrm>
            <a:off x="1169740" y="5182791"/>
            <a:ext cx="1468332" cy="704573"/>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rPr>
              <a:t>プロセスの状態</a:t>
            </a:r>
            <a:endParaRPr kumimoji="1" lang="ja-JP" altLang="en-US" sz="2000">
              <a:solidFill>
                <a:schemeClr val="tx1"/>
              </a:solidFill>
            </a:endParaRPr>
          </a:p>
        </p:txBody>
      </p:sp>
      <p:cxnSp>
        <p:nvCxnSpPr>
          <p:cNvPr id="14" name="Straight Arrow Connector 24">
            <a:extLst>
              <a:ext uri="{FF2B5EF4-FFF2-40B4-BE49-F238E27FC236}">
                <a16:creationId xmlns:a16="http://schemas.microsoft.com/office/drawing/2014/main" id="{8BC7976D-5E8F-574D-15BA-A2A0B75CB343}"/>
              </a:ext>
            </a:extLst>
          </p:cNvPr>
          <p:cNvCxnSpPr>
            <a:cxnSpLocks/>
          </p:cNvCxnSpPr>
          <p:nvPr/>
        </p:nvCxnSpPr>
        <p:spPr>
          <a:xfrm flipV="1">
            <a:off x="1903906" y="5887364"/>
            <a:ext cx="0" cy="253050"/>
          </a:xfrm>
          <a:prstGeom prst="straightConnector1">
            <a:avLst/>
          </a:prstGeom>
          <a:ln w="28575">
            <a:solidFill>
              <a:srgbClr val="FF0000"/>
            </a:solidFill>
            <a:headEnd type="triangle" w="med" len="med"/>
            <a:tailEnd type="none" w="med" len="med"/>
          </a:ln>
        </p:spPr>
        <p:style>
          <a:lnRef idx="2">
            <a:schemeClr val="accent1"/>
          </a:lnRef>
          <a:fillRef idx="0">
            <a:schemeClr val="accent1"/>
          </a:fillRef>
          <a:effectRef idx="1">
            <a:schemeClr val="accent1"/>
          </a:effectRef>
          <a:fontRef idx="minor">
            <a:schemeClr val="tx1"/>
          </a:fontRef>
        </p:style>
      </p:cxnSp>
      <p:sp>
        <p:nvSpPr>
          <p:cNvPr id="15" name="正方形/長方形 18">
            <a:extLst>
              <a:ext uri="{FF2B5EF4-FFF2-40B4-BE49-F238E27FC236}">
                <a16:creationId xmlns:a16="http://schemas.microsoft.com/office/drawing/2014/main" id="{D03DAA33-B8DF-C83C-CDD7-F1784599640E}"/>
              </a:ext>
            </a:extLst>
          </p:cNvPr>
          <p:cNvSpPr/>
          <p:nvPr/>
        </p:nvSpPr>
        <p:spPr>
          <a:xfrm>
            <a:off x="4745743" y="6222278"/>
            <a:ext cx="2700513" cy="369333"/>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a:solidFill>
                  <a:schemeClr val="tx1"/>
                </a:solidFill>
              </a:rPr>
              <a:t>メモリファイル</a:t>
            </a:r>
          </a:p>
        </p:txBody>
      </p:sp>
      <p:cxnSp>
        <p:nvCxnSpPr>
          <p:cNvPr id="16" name="直線コネクタ 15">
            <a:extLst>
              <a:ext uri="{FF2B5EF4-FFF2-40B4-BE49-F238E27FC236}">
                <a16:creationId xmlns:a16="http://schemas.microsoft.com/office/drawing/2014/main" id="{B968B96F-4DAD-8BE5-5B38-1BF872E63294}"/>
              </a:ext>
            </a:extLst>
          </p:cNvPr>
          <p:cNvCxnSpPr>
            <a:cxnSpLocks/>
            <a:stCxn id="15" idx="3"/>
            <a:endCxn id="9" idx="1"/>
          </p:cNvCxnSpPr>
          <p:nvPr/>
        </p:nvCxnSpPr>
        <p:spPr>
          <a:xfrm flipV="1">
            <a:off x="7446256" y="6406944"/>
            <a:ext cx="1153639" cy="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4B0C6A4F-8EF9-9C1F-77F3-E9A1A2173A51}"/>
              </a:ext>
            </a:extLst>
          </p:cNvPr>
          <p:cNvSpPr txBox="1"/>
          <p:nvPr/>
        </p:nvSpPr>
        <p:spPr>
          <a:xfrm>
            <a:off x="7026263" y="5887364"/>
            <a:ext cx="1485901" cy="369332"/>
          </a:xfrm>
          <a:prstGeom prst="rect">
            <a:avLst/>
          </a:prstGeom>
          <a:noFill/>
        </p:spPr>
        <p:txBody>
          <a:bodyPr wrap="square" rtlCol="0">
            <a:spAutoFit/>
          </a:bodyPr>
          <a:lstStyle/>
          <a:p>
            <a:pPr algn="ctr"/>
            <a:r>
              <a:rPr lang="ja-JP" altLang="en-US"/>
              <a:t>マッピング</a:t>
            </a:r>
            <a:endParaRPr kumimoji="1" lang="ja-JP" altLang="en-US"/>
          </a:p>
        </p:txBody>
      </p:sp>
      <p:sp>
        <p:nvSpPr>
          <p:cNvPr id="19" name="テキスト ボックス 18">
            <a:extLst>
              <a:ext uri="{FF2B5EF4-FFF2-40B4-BE49-F238E27FC236}">
                <a16:creationId xmlns:a16="http://schemas.microsoft.com/office/drawing/2014/main" id="{90A66916-EBC0-09B0-3665-3F7605912188}"/>
              </a:ext>
            </a:extLst>
          </p:cNvPr>
          <p:cNvSpPr txBox="1"/>
          <p:nvPr/>
        </p:nvSpPr>
        <p:spPr>
          <a:xfrm>
            <a:off x="3863408" y="5852465"/>
            <a:ext cx="1485901" cy="369332"/>
          </a:xfrm>
          <a:prstGeom prst="rect">
            <a:avLst/>
          </a:prstGeom>
          <a:noFill/>
        </p:spPr>
        <p:txBody>
          <a:bodyPr wrap="square" rtlCol="0">
            <a:spAutoFit/>
          </a:bodyPr>
          <a:lstStyle/>
          <a:p>
            <a:pPr algn="ctr"/>
            <a:r>
              <a:rPr lang="ja-JP" altLang="en-US"/>
              <a:t>マッピング</a:t>
            </a:r>
            <a:endParaRPr kumimoji="1" lang="ja-JP" altLang="en-US"/>
          </a:p>
        </p:txBody>
      </p:sp>
      <p:cxnSp>
        <p:nvCxnSpPr>
          <p:cNvPr id="20" name="直線コネクタ 19">
            <a:extLst>
              <a:ext uri="{FF2B5EF4-FFF2-40B4-BE49-F238E27FC236}">
                <a16:creationId xmlns:a16="http://schemas.microsoft.com/office/drawing/2014/main" id="{D00F5EA1-07CD-73AB-F44E-8321B818E58C}"/>
              </a:ext>
            </a:extLst>
          </p:cNvPr>
          <p:cNvCxnSpPr>
            <a:cxnSpLocks/>
            <a:stCxn id="15" idx="1"/>
          </p:cNvCxnSpPr>
          <p:nvPr/>
        </p:nvCxnSpPr>
        <p:spPr>
          <a:xfrm flipH="1" flipV="1">
            <a:off x="3891853" y="6307014"/>
            <a:ext cx="853890" cy="9993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28186249-16F7-5074-CBAD-B3AFEE3C82E4}"/>
              </a:ext>
            </a:extLst>
          </p:cNvPr>
          <p:cNvSpPr txBox="1"/>
          <p:nvPr/>
        </p:nvSpPr>
        <p:spPr>
          <a:xfrm>
            <a:off x="2520252" y="5725810"/>
            <a:ext cx="1485901" cy="369332"/>
          </a:xfrm>
          <a:prstGeom prst="rect">
            <a:avLst/>
          </a:prstGeom>
          <a:noFill/>
        </p:spPr>
        <p:txBody>
          <a:bodyPr wrap="square" rtlCol="0">
            <a:spAutoFit/>
          </a:bodyPr>
          <a:lstStyle/>
          <a:p>
            <a:pPr algn="ctr"/>
            <a:r>
              <a:rPr lang="ja-JP" altLang="en-US"/>
              <a:t>書き込み</a:t>
            </a:r>
            <a:endParaRPr lang="en-US" altLang="ja-JP"/>
          </a:p>
        </p:txBody>
      </p:sp>
      <p:sp>
        <p:nvSpPr>
          <p:cNvPr id="23" name="テキスト ボックス 22">
            <a:extLst>
              <a:ext uri="{FF2B5EF4-FFF2-40B4-BE49-F238E27FC236}">
                <a16:creationId xmlns:a16="http://schemas.microsoft.com/office/drawing/2014/main" id="{0B62A79C-12C5-F189-9CFA-19D2050F0AD4}"/>
              </a:ext>
            </a:extLst>
          </p:cNvPr>
          <p:cNvSpPr txBox="1"/>
          <p:nvPr/>
        </p:nvSpPr>
        <p:spPr>
          <a:xfrm>
            <a:off x="9119157" y="5843664"/>
            <a:ext cx="1227348" cy="369332"/>
          </a:xfrm>
          <a:prstGeom prst="rect">
            <a:avLst/>
          </a:prstGeom>
          <a:noFill/>
        </p:spPr>
        <p:txBody>
          <a:bodyPr wrap="square" rtlCol="0">
            <a:spAutoFit/>
          </a:bodyPr>
          <a:lstStyle/>
          <a:p>
            <a:pPr algn="ctr"/>
            <a:r>
              <a:rPr lang="en-US" altLang="ja-JP"/>
              <a:t>QEMU</a:t>
            </a:r>
            <a:endParaRPr kumimoji="1" lang="ja-JP" altLang="en-US"/>
          </a:p>
        </p:txBody>
      </p:sp>
      <p:sp>
        <p:nvSpPr>
          <p:cNvPr id="21" name="スライド番号プレースホルダー 20">
            <a:extLst>
              <a:ext uri="{FF2B5EF4-FFF2-40B4-BE49-F238E27FC236}">
                <a16:creationId xmlns:a16="http://schemas.microsoft.com/office/drawing/2014/main" id="{CB465BD6-5A9C-117F-41B7-0D6644EC870E}"/>
              </a:ext>
            </a:extLst>
          </p:cNvPr>
          <p:cNvSpPr>
            <a:spLocks noGrp="1"/>
          </p:cNvSpPr>
          <p:nvPr>
            <p:ph type="sldNum" sz="quarter" idx="12"/>
          </p:nvPr>
        </p:nvSpPr>
        <p:spPr/>
        <p:txBody>
          <a:bodyPr/>
          <a:lstStyle/>
          <a:p>
            <a:fld id="{748F7E27-9821-1144-B706-2A64A6E5983E}" type="slidenum">
              <a:rPr kumimoji="1" lang="ja-JP" altLang="en-US" smtClean="0"/>
              <a:t>13</a:t>
            </a:fld>
            <a:endParaRPr kumimoji="1" lang="ja-JP" altLang="en-US"/>
          </a:p>
        </p:txBody>
      </p:sp>
    </p:spTree>
    <p:extLst>
      <p:ext uri="{BB962C8B-B14F-4D97-AF65-F5344CB8AC3E}">
        <p14:creationId xmlns:p14="http://schemas.microsoft.com/office/powerpoint/2010/main" val="1103889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75ABDC-A2C3-5128-C02F-4DC9E0664582}"/>
              </a:ext>
            </a:extLst>
          </p:cNvPr>
          <p:cNvSpPr>
            <a:spLocks noGrp="1"/>
          </p:cNvSpPr>
          <p:nvPr>
            <p:ph type="title"/>
          </p:nvPr>
        </p:nvSpPr>
        <p:spPr/>
        <p:txBody>
          <a:bodyPr/>
          <a:lstStyle/>
          <a:p>
            <a:r>
              <a:rPr kumimoji="1" lang="ja-JP" altLang="en-US"/>
              <a:t>現在のシステム構成</a:t>
            </a:r>
          </a:p>
        </p:txBody>
      </p:sp>
      <p:sp>
        <p:nvSpPr>
          <p:cNvPr id="3" name="コンテンツ プレースホルダー 2">
            <a:extLst>
              <a:ext uri="{FF2B5EF4-FFF2-40B4-BE49-F238E27FC236}">
                <a16:creationId xmlns:a16="http://schemas.microsoft.com/office/drawing/2014/main" id="{9BB55E2A-B53F-E759-7EFE-DBAD8E5A10C8}"/>
              </a:ext>
            </a:extLst>
          </p:cNvPr>
          <p:cNvSpPr>
            <a:spLocks noGrp="1"/>
          </p:cNvSpPr>
          <p:nvPr>
            <p:ph idx="1"/>
          </p:nvPr>
        </p:nvSpPr>
        <p:spPr/>
        <p:txBody>
          <a:bodyPr/>
          <a:lstStyle/>
          <a:p>
            <a:r>
              <a:rPr kumimoji="1" lang="ja-JP" altLang="en-US"/>
              <a:t>コンテナ復元支援機構は</a:t>
            </a:r>
            <a:r>
              <a:rPr kumimoji="1" lang="en-US" altLang="ja-JP" dirty="0"/>
              <a:t>CRIU</a:t>
            </a:r>
            <a:r>
              <a:rPr kumimoji="1" lang="ja-JP" altLang="en-US"/>
              <a:t>をベースにプロセスとして実装</a:t>
            </a:r>
            <a:endParaRPr kumimoji="1" lang="en-US" altLang="ja-JP" dirty="0"/>
          </a:p>
          <a:p>
            <a:pPr lvl="1"/>
            <a:r>
              <a:rPr kumimoji="1" lang="ja-JP" altLang="en-US"/>
              <a:t>基本的にはコンテナ復元支援機構が状態復元を実行</a:t>
            </a:r>
            <a:endParaRPr kumimoji="1" lang="en-US" altLang="ja-JP" dirty="0"/>
          </a:p>
          <a:p>
            <a:pPr lvl="1"/>
            <a:r>
              <a:rPr kumimoji="1" lang="en-US" altLang="ja-JP" dirty="0"/>
              <a:t>VM</a:t>
            </a:r>
            <a:r>
              <a:rPr kumimoji="1" lang="ja-JP" altLang="en-US"/>
              <a:t>外で実装できた復元処理は</a:t>
            </a:r>
            <a:r>
              <a:rPr lang="ja-JP" altLang="en-US"/>
              <a:t>コンテナ</a:t>
            </a:r>
            <a:r>
              <a:rPr kumimoji="1" lang="ja-JP" altLang="en-US"/>
              <a:t>復元機構を呼び出して実行</a:t>
            </a:r>
            <a:endParaRPr kumimoji="1" lang="en-US" altLang="ja-JP" dirty="0"/>
          </a:p>
          <a:p>
            <a:r>
              <a:rPr lang="en-US" altLang="ja-JP" dirty="0"/>
              <a:t>VM</a:t>
            </a:r>
            <a:r>
              <a:rPr lang="ja-JP" altLang="en-US"/>
              <a:t>ソケット</a:t>
            </a:r>
            <a:r>
              <a:rPr lang="en-US" altLang="ja-JP" dirty="0"/>
              <a:t>(</a:t>
            </a:r>
            <a:r>
              <a:rPr lang="en-US" altLang="ja-JP" dirty="0" err="1"/>
              <a:t>Vsock</a:t>
            </a:r>
            <a:r>
              <a:rPr lang="en-US" altLang="ja-JP" dirty="0"/>
              <a:t>)</a:t>
            </a:r>
            <a:r>
              <a:rPr lang="ja-JP" altLang="en-US"/>
              <a:t>を用いて</a:t>
            </a:r>
            <a:r>
              <a:rPr lang="en-US" altLang="ja-JP" dirty="0"/>
              <a:t>VM</a:t>
            </a:r>
            <a:r>
              <a:rPr lang="ja-JP" altLang="en-US"/>
              <a:t>外のコンテナ復元機構と通信</a:t>
            </a:r>
            <a:endParaRPr lang="en-US" altLang="ja-JP" dirty="0"/>
          </a:p>
          <a:p>
            <a:pPr lvl="1"/>
            <a:r>
              <a:rPr lang="en-US" altLang="ja-JP" dirty="0"/>
              <a:t>VM</a:t>
            </a:r>
            <a:r>
              <a:rPr lang="ja-JP" altLang="en-US"/>
              <a:t>ソケットは</a:t>
            </a:r>
            <a:r>
              <a:rPr lang="en-US" altLang="ja-JP" dirty="0"/>
              <a:t>VM</a:t>
            </a:r>
            <a:r>
              <a:rPr lang="ja-JP" altLang="en-US"/>
              <a:t>とホストが通信するための機構</a:t>
            </a:r>
            <a:endParaRPr lang="en-US" altLang="ja-JP" dirty="0"/>
          </a:p>
          <a:p>
            <a:pPr lvl="1"/>
            <a:r>
              <a:rPr kumimoji="1" lang="ja-JP" altLang="en-US"/>
              <a:t>呼び出す際に復元に必要な情報を送信</a:t>
            </a:r>
            <a:r>
              <a:rPr lang="ja-JP" altLang="en-US"/>
              <a:t>し，実行結果を受信</a:t>
            </a:r>
            <a:endParaRPr kumimoji="1" lang="en-US" altLang="ja-JP" dirty="0"/>
          </a:p>
        </p:txBody>
      </p:sp>
      <p:sp>
        <p:nvSpPr>
          <p:cNvPr id="4" name="正方形/長方形 18">
            <a:extLst>
              <a:ext uri="{FF2B5EF4-FFF2-40B4-BE49-F238E27FC236}">
                <a16:creationId xmlns:a16="http://schemas.microsoft.com/office/drawing/2014/main" id="{90473F0E-9C30-B4B2-02A3-B3C946D6FD75}"/>
              </a:ext>
            </a:extLst>
          </p:cNvPr>
          <p:cNvSpPr/>
          <p:nvPr/>
        </p:nvSpPr>
        <p:spPr>
          <a:xfrm>
            <a:off x="4362820" y="4098276"/>
            <a:ext cx="3466360" cy="207868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Rounded Rectangle 10">
            <a:extLst>
              <a:ext uri="{FF2B5EF4-FFF2-40B4-BE49-F238E27FC236}">
                <a16:creationId xmlns:a16="http://schemas.microsoft.com/office/drawing/2014/main" id="{145B9C40-3076-E41F-0FC2-803F3672150D}"/>
              </a:ext>
            </a:extLst>
          </p:cNvPr>
          <p:cNvSpPr/>
          <p:nvPr/>
        </p:nvSpPr>
        <p:spPr>
          <a:xfrm>
            <a:off x="4362822" y="6249903"/>
            <a:ext cx="3260430" cy="427457"/>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err="1">
                <a:solidFill>
                  <a:schemeClr val="tx1"/>
                </a:solidFill>
                <a:latin typeface="Yu Gothic Medium" panose="020B0400000000000000" pitchFamily="34" charset="-128"/>
                <a:ea typeface="Yu Gothic Medium" panose="020B0400000000000000" pitchFamily="34" charset="-128"/>
              </a:rPr>
              <a:t>VM外コンテナ復元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6" name="テキスト ボックス 5">
            <a:extLst>
              <a:ext uri="{FF2B5EF4-FFF2-40B4-BE49-F238E27FC236}">
                <a16:creationId xmlns:a16="http://schemas.microsoft.com/office/drawing/2014/main" id="{0CFA9FD6-2FEB-C58A-337B-082E15DCDF53}"/>
              </a:ext>
            </a:extLst>
          </p:cNvPr>
          <p:cNvSpPr txBox="1"/>
          <p:nvPr/>
        </p:nvSpPr>
        <p:spPr>
          <a:xfrm>
            <a:off x="5624336" y="4102997"/>
            <a:ext cx="838200"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7" name="四角形: 角を丸くする 6">
            <a:extLst>
              <a:ext uri="{FF2B5EF4-FFF2-40B4-BE49-F238E27FC236}">
                <a16:creationId xmlns:a16="http://schemas.microsoft.com/office/drawing/2014/main" id="{4B4AD38A-1CFC-F82A-9736-9AADBE473146}"/>
              </a:ext>
            </a:extLst>
          </p:cNvPr>
          <p:cNvSpPr/>
          <p:nvPr/>
        </p:nvSpPr>
        <p:spPr>
          <a:xfrm>
            <a:off x="4480055" y="5538974"/>
            <a:ext cx="3101757" cy="43527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8" name="四角形: 角を丸くする 16">
            <a:extLst>
              <a:ext uri="{FF2B5EF4-FFF2-40B4-BE49-F238E27FC236}">
                <a16:creationId xmlns:a16="http://schemas.microsoft.com/office/drawing/2014/main" id="{BF7023C7-47D8-D8E6-3E37-F3EE204D6C01}"/>
              </a:ext>
            </a:extLst>
          </p:cNvPr>
          <p:cNvSpPr/>
          <p:nvPr/>
        </p:nvSpPr>
        <p:spPr>
          <a:xfrm>
            <a:off x="6097968" y="4356231"/>
            <a:ext cx="1601076" cy="110980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endParaRPr kumimoji="1" lang="en-US" altLang="ja-JP">
              <a:solidFill>
                <a:schemeClr val="tx1"/>
              </a:solidFill>
              <a:latin typeface="Yu Gothic Medium" panose="020B0400000000000000" pitchFamily="34" charset="-128"/>
              <a:ea typeface="Yu Gothic Medium" panose="020B0400000000000000" pitchFamily="34" charset="-128"/>
            </a:endParaRPr>
          </a:p>
          <a:p>
            <a:pPr algn="ctr"/>
            <a:r>
              <a:rPr kumimoji="1" lang="ja-JP" altLang="en-US">
                <a:solidFill>
                  <a:schemeClr val="tx1"/>
                </a:solidFill>
                <a:latin typeface="Yu Gothic Medium" panose="020B0400000000000000" pitchFamily="34" charset="-128"/>
                <a:ea typeface="Yu Gothic Medium" panose="020B0400000000000000" pitchFamily="34" charset="-128"/>
              </a:rPr>
              <a:t>復元支援</a:t>
            </a:r>
            <a:endParaRPr kumimoji="1" lang="en-US" altLang="ja-JP">
              <a:solidFill>
                <a:schemeClr val="tx1"/>
              </a:solidFill>
              <a:latin typeface="Yu Gothic Medium" panose="020B0400000000000000" pitchFamily="34" charset="-128"/>
              <a:ea typeface="Yu Gothic Medium" panose="020B0400000000000000" pitchFamily="34" charset="-128"/>
            </a:endParaRPr>
          </a:p>
          <a:p>
            <a:pPr algn="ctr"/>
            <a:r>
              <a:rPr lang="ja-JP" altLang="en-US">
                <a:solidFill>
                  <a:schemeClr val="tx1"/>
                </a:solidFill>
                <a:latin typeface="Yu Gothic Medium" panose="020B0400000000000000" pitchFamily="34" charset="-128"/>
                <a:ea typeface="Yu Gothic Medium" panose="020B0400000000000000" pitchFamily="34" charset="-128"/>
              </a:rPr>
              <a:t>機構</a:t>
            </a:r>
            <a:endParaRPr kumimoji="1" lang="en-US" altLang="ja-JP">
              <a:solidFill>
                <a:schemeClr val="tx1"/>
              </a:solidFill>
              <a:latin typeface="Yu Gothic Medium" panose="020B0400000000000000" pitchFamily="34" charset="-128"/>
              <a:ea typeface="Yu Gothic Medium" panose="020B0400000000000000" pitchFamily="34" charset="-128"/>
            </a:endParaRPr>
          </a:p>
        </p:txBody>
      </p:sp>
      <p:sp>
        <p:nvSpPr>
          <p:cNvPr id="9" name="四角形: 角を丸くする 6">
            <a:extLst>
              <a:ext uri="{FF2B5EF4-FFF2-40B4-BE49-F238E27FC236}">
                <a16:creationId xmlns:a16="http://schemas.microsoft.com/office/drawing/2014/main" id="{AD332F01-E169-06DC-FB75-75931EEF0BD1}"/>
              </a:ext>
            </a:extLst>
          </p:cNvPr>
          <p:cNvSpPr/>
          <p:nvPr/>
        </p:nvSpPr>
        <p:spPr>
          <a:xfrm>
            <a:off x="4480055" y="4406225"/>
            <a:ext cx="1485902" cy="53889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sp>
        <p:nvSpPr>
          <p:cNvPr id="10" name="テキスト ボックス 9">
            <a:extLst>
              <a:ext uri="{FF2B5EF4-FFF2-40B4-BE49-F238E27FC236}">
                <a16:creationId xmlns:a16="http://schemas.microsoft.com/office/drawing/2014/main" id="{2822A52E-3A94-14A2-7C2F-E81A4E4D82DB}"/>
              </a:ext>
            </a:extLst>
          </p:cNvPr>
          <p:cNvSpPr txBox="1"/>
          <p:nvPr/>
        </p:nvSpPr>
        <p:spPr>
          <a:xfrm>
            <a:off x="6854216" y="5942250"/>
            <a:ext cx="1601076" cy="369332"/>
          </a:xfrm>
          <a:prstGeom prst="rect">
            <a:avLst/>
          </a:prstGeom>
          <a:noFill/>
        </p:spPr>
        <p:txBody>
          <a:bodyPr wrap="square" rtlCol="0">
            <a:spAutoFit/>
          </a:bodyPr>
          <a:lstStyle/>
          <a:p>
            <a:r>
              <a:rPr lang="en-US" altLang="ja-JP">
                <a:latin typeface="Yu Gothic Medium" panose="020B0400000000000000" pitchFamily="34" charset="-128"/>
                <a:ea typeface="Yu Gothic Medium" panose="020B0400000000000000" pitchFamily="34" charset="-128"/>
              </a:rPr>
              <a:t>VM</a:t>
            </a:r>
            <a:r>
              <a:rPr lang="ja-JP" altLang="en-US">
                <a:latin typeface="Yu Gothic Medium" panose="020B0400000000000000" pitchFamily="34" charset="-128"/>
                <a:ea typeface="Yu Gothic Medium" panose="020B0400000000000000" pitchFamily="34" charset="-128"/>
              </a:rPr>
              <a:t>ソケット</a:t>
            </a:r>
            <a:endParaRPr kumimoji="1" lang="ja-JP" altLang="en-US">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6A1E3B41-7C51-1E9F-D62D-5343635704E2}"/>
              </a:ext>
            </a:extLst>
          </p:cNvPr>
          <p:cNvSpPr txBox="1"/>
          <p:nvPr/>
        </p:nvSpPr>
        <p:spPr>
          <a:xfrm>
            <a:off x="3456716" y="5354308"/>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lang="en-US" altLang="ja-JP">
              <a:latin typeface="Yu Gothic Medium" panose="020B0400000000000000" pitchFamily="34" charset="-128"/>
              <a:ea typeface="Yu Gothic Medium" panose="020B0400000000000000" pitchFamily="34" charset="-128"/>
            </a:endParaRPr>
          </a:p>
        </p:txBody>
      </p:sp>
      <p:sp>
        <p:nvSpPr>
          <p:cNvPr id="12" name="テキスト ボックス 11">
            <a:extLst>
              <a:ext uri="{FF2B5EF4-FFF2-40B4-BE49-F238E27FC236}">
                <a16:creationId xmlns:a16="http://schemas.microsoft.com/office/drawing/2014/main" id="{185F6EFB-0675-8FC3-27C5-1399CF09E89C}"/>
              </a:ext>
            </a:extLst>
          </p:cNvPr>
          <p:cNvSpPr txBox="1"/>
          <p:nvPr/>
        </p:nvSpPr>
        <p:spPr>
          <a:xfrm>
            <a:off x="4790992" y="5169642"/>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kumimoji="1" lang="ja-JP" altLang="en-US">
              <a:latin typeface="Yu Gothic Medium" panose="020B0400000000000000" pitchFamily="34" charset="-128"/>
              <a:ea typeface="Yu Gothic Medium" panose="020B0400000000000000" pitchFamily="34" charset="-128"/>
            </a:endParaRPr>
          </a:p>
        </p:txBody>
      </p:sp>
      <p:cxnSp>
        <p:nvCxnSpPr>
          <p:cNvPr id="13" name="Elbow Connector 25">
            <a:extLst>
              <a:ext uri="{FF2B5EF4-FFF2-40B4-BE49-F238E27FC236}">
                <a16:creationId xmlns:a16="http://schemas.microsoft.com/office/drawing/2014/main" id="{E5E0BAD8-07B0-BEDC-53DD-D30D569EE29B}"/>
              </a:ext>
            </a:extLst>
          </p:cNvPr>
          <p:cNvCxnSpPr>
            <a:cxnSpLocks/>
            <a:stCxn id="5" idx="1"/>
            <a:endCxn id="9" idx="1"/>
          </p:cNvCxnSpPr>
          <p:nvPr/>
        </p:nvCxnSpPr>
        <p:spPr>
          <a:xfrm rot="10800000" flipH="1">
            <a:off x="4362821" y="4675672"/>
            <a:ext cx="117233" cy="1787960"/>
          </a:xfrm>
          <a:prstGeom prst="bentConnector3">
            <a:avLst>
              <a:gd name="adj1" fmla="val -194996"/>
            </a:avLst>
          </a:prstGeom>
          <a:ln w="1270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D92943DC-C623-B0B8-7231-25540698FD71}"/>
              </a:ext>
            </a:extLst>
          </p:cNvPr>
          <p:cNvSpPr txBox="1"/>
          <p:nvPr/>
        </p:nvSpPr>
        <p:spPr>
          <a:xfrm>
            <a:off x="5560377" y="5597929"/>
            <a:ext cx="1275125"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カーネル</a:t>
            </a:r>
            <a:endParaRPr lang="en-US" altLang="ja-JP">
              <a:latin typeface="Yu Gothic Medium" panose="020B0400000000000000" pitchFamily="34" charset="-128"/>
              <a:ea typeface="Yu Gothic Medium" panose="020B0400000000000000" pitchFamily="34" charset="-128"/>
            </a:endParaRPr>
          </a:p>
        </p:txBody>
      </p:sp>
      <p:cxnSp>
        <p:nvCxnSpPr>
          <p:cNvPr id="15" name="直線矢印コネクタ 14">
            <a:extLst>
              <a:ext uri="{FF2B5EF4-FFF2-40B4-BE49-F238E27FC236}">
                <a16:creationId xmlns:a16="http://schemas.microsoft.com/office/drawing/2014/main" id="{666DB2C8-1A0F-0683-9DB0-091F88727B1D}"/>
              </a:ext>
            </a:extLst>
          </p:cNvPr>
          <p:cNvCxnSpPr>
            <a:cxnSpLocks/>
            <a:stCxn id="8" idx="2"/>
          </p:cNvCxnSpPr>
          <p:nvPr/>
        </p:nvCxnSpPr>
        <p:spPr>
          <a:xfrm>
            <a:off x="6898506" y="5466035"/>
            <a:ext cx="0" cy="783868"/>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6" name="カギ線コネクタ 15">
            <a:extLst>
              <a:ext uri="{FF2B5EF4-FFF2-40B4-BE49-F238E27FC236}">
                <a16:creationId xmlns:a16="http://schemas.microsoft.com/office/drawing/2014/main" id="{5C63AD00-9FF8-597E-53DC-37B1AFFB1F1B}"/>
              </a:ext>
            </a:extLst>
          </p:cNvPr>
          <p:cNvCxnSpPr/>
          <p:nvPr/>
        </p:nvCxnSpPr>
        <p:spPr>
          <a:xfrm rot="10800000">
            <a:off x="5149484" y="4945119"/>
            <a:ext cx="946516" cy="286267"/>
          </a:xfrm>
          <a:prstGeom prst="bentConnector3">
            <a:avLst>
              <a:gd name="adj1" fmla="val 100543"/>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スライド番号プレースホルダー 17">
            <a:extLst>
              <a:ext uri="{FF2B5EF4-FFF2-40B4-BE49-F238E27FC236}">
                <a16:creationId xmlns:a16="http://schemas.microsoft.com/office/drawing/2014/main" id="{749189E9-080A-35E8-F188-3E39492B2997}"/>
              </a:ext>
            </a:extLst>
          </p:cNvPr>
          <p:cNvSpPr>
            <a:spLocks noGrp="1"/>
          </p:cNvSpPr>
          <p:nvPr>
            <p:ph type="sldNum" sz="quarter" idx="12"/>
          </p:nvPr>
        </p:nvSpPr>
        <p:spPr/>
        <p:txBody>
          <a:bodyPr/>
          <a:lstStyle/>
          <a:p>
            <a:fld id="{748F7E27-9821-1144-B706-2A64A6E5983E}" type="slidenum">
              <a:rPr kumimoji="1" lang="ja-JP" altLang="en-US" smtClean="0"/>
              <a:t>14</a:t>
            </a:fld>
            <a:endParaRPr kumimoji="1" lang="ja-JP" altLang="en-US"/>
          </a:p>
        </p:txBody>
      </p:sp>
    </p:spTree>
    <p:extLst>
      <p:ext uri="{BB962C8B-B14F-4D97-AF65-F5344CB8AC3E}">
        <p14:creationId xmlns:p14="http://schemas.microsoft.com/office/powerpoint/2010/main" val="472559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95174-9B0A-C397-990A-848651563000}"/>
              </a:ext>
            </a:extLst>
          </p:cNvPr>
          <p:cNvSpPr>
            <a:spLocks noGrp="1"/>
          </p:cNvSpPr>
          <p:nvPr>
            <p:ph type="title"/>
          </p:nvPr>
        </p:nvSpPr>
        <p:spPr/>
        <p:txBody>
          <a:bodyPr/>
          <a:lstStyle/>
          <a:p>
            <a:r>
              <a:rPr kumimoji="1" lang="ja-JP" altLang="en-US"/>
              <a:t>実験</a:t>
            </a:r>
          </a:p>
        </p:txBody>
      </p:sp>
      <p:sp>
        <p:nvSpPr>
          <p:cNvPr id="3" name="コンテンツ プレースホルダー 2">
            <a:extLst>
              <a:ext uri="{FF2B5EF4-FFF2-40B4-BE49-F238E27FC236}">
                <a16:creationId xmlns:a16="http://schemas.microsoft.com/office/drawing/2014/main" id="{3913191F-BC5A-BBFF-5F0B-408FCE52750F}"/>
              </a:ext>
            </a:extLst>
          </p:cNvPr>
          <p:cNvSpPr>
            <a:spLocks noGrp="1"/>
          </p:cNvSpPr>
          <p:nvPr>
            <p:ph idx="1"/>
          </p:nvPr>
        </p:nvSpPr>
        <p:spPr/>
        <p:txBody>
          <a:bodyPr/>
          <a:lstStyle/>
          <a:p>
            <a:r>
              <a:rPr kumimoji="1" lang="en-US" altLang="ja-JP" dirty="0" err="1"/>
              <a:t>OVrestorer</a:t>
            </a:r>
            <a:r>
              <a:rPr kumimoji="1" lang="ja-JP" altLang="en-US"/>
              <a:t>の有効性と性能を調べる実験を行った</a:t>
            </a:r>
            <a:endParaRPr kumimoji="1" lang="en-US" altLang="ja-JP" dirty="0"/>
          </a:p>
          <a:p>
            <a:pPr lvl="1"/>
            <a:r>
              <a:rPr kumimoji="1" lang="ja-JP" altLang="en-US"/>
              <a:t>プロセスの状態を</a:t>
            </a:r>
            <a:r>
              <a:rPr lang="ja-JP" altLang="en-US"/>
              <a:t>正しく</a:t>
            </a:r>
            <a:r>
              <a:rPr kumimoji="1" lang="ja-JP" altLang="en-US"/>
              <a:t>復元できることを確認</a:t>
            </a:r>
            <a:endParaRPr kumimoji="1" lang="en-US" altLang="ja-JP" dirty="0"/>
          </a:p>
          <a:p>
            <a:pPr lvl="1"/>
            <a:r>
              <a:rPr lang="ja-JP" altLang="en-US"/>
              <a:t>仮想化や負荷がプロセスの復元性能に与える影響を調査</a:t>
            </a:r>
            <a:endParaRPr kumimoji="1" lang="en-US" altLang="ja-JP" dirty="0"/>
          </a:p>
          <a:p>
            <a:pPr lvl="1"/>
            <a:r>
              <a:rPr lang="ja-JP" altLang="en-US"/>
              <a:t>プロセスの復元性能を測定</a:t>
            </a:r>
            <a:endParaRPr lang="en-US" altLang="ja-JP" dirty="0"/>
          </a:p>
          <a:p>
            <a:pPr lvl="2"/>
            <a:r>
              <a:rPr lang="ja-JP" altLang="en-US"/>
              <a:t>従来</a:t>
            </a:r>
            <a:r>
              <a:rPr kumimoji="1" lang="ja-JP" altLang="en-US"/>
              <a:t>ツールの</a:t>
            </a:r>
            <a:r>
              <a:rPr kumimoji="1" lang="en-US" altLang="ja-JP" dirty="0"/>
              <a:t>CRIU</a:t>
            </a:r>
            <a:r>
              <a:rPr kumimoji="1" lang="ja-JP" altLang="en-US"/>
              <a:t>を用いた場合</a:t>
            </a:r>
            <a:r>
              <a:rPr lang="ja-JP" altLang="en-US"/>
              <a:t>と</a:t>
            </a:r>
            <a:r>
              <a:rPr kumimoji="1" lang="ja-JP" altLang="en-US"/>
              <a:t>比較</a:t>
            </a:r>
            <a:endParaRPr kumimoji="1" lang="en-US" altLang="ja-JP" dirty="0"/>
          </a:p>
          <a:p>
            <a:pPr lvl="2"/>
            <a:endParaRPr kumimoji="1" lang="en-US" altLang="ja-JP" dirty="0"/>
          </a:p>
          <a:p>
            <a:pPr lvl="1"/>
            <a:endParaRPr kumimoji="1" lang="en-US" altLang="ja-JP" dirty="0"/>
          </a:p>
        </p:txBody>
      </p:sp>
      <p:graphicFrame>
        <p:nvGraphicFramePr>
          <p:cNvPr id="5" name="表 14">
            <a:extLst>
              <a:ext uri="{FF2B5EF4-FFF2-40B4-BE49-F238E27FC236}">
                <a16:creationId xmlns:a16="http://schemas.microsoft.com/office/drawing/2014/main" id="{727AA1D8-AFC1-4866-81D1-73668D143EE6}"/>
              </a:ext>
            </a:extLst>
          </p:cNvPr>
          <p:cNvGraphicFramePr>
            <a:graphicFrameLocks noGrp="1"/>
          </p:cNvGraphicFramePr>
          <p:nvPr>
            <p:extLst>
              <p:ext uri="{D42A27DB-BD31-4B8C-83A1-F6EECF244321}">
                <p14:modId xmlns:p14="http://schemas.microsoft.com/office/powerpoint/2010/main" val="489165683"/>
              </p:ext>
            </p:extLst>
          </p:nvPr>
        </p:nvGraphicFramePr>
        <p:xfrm>
          <a:off x="4001941" y="3958590"/>
          <a:ext cx="4188117" cy="2123440"/>
        </p:xfrm>
        <a:graphic>
          <a:graphicData uri="http://schemas.openxmlformats.org/drawingml/2006/table">
            <a:tbl>
              <a:tblPr firstRow="1" bandRow="1">
                <a:tableStyleId>{5C22544A-7EE6-4342-B048-85BDC9FD1C3A}</a:tableStyleId>
              </a:tblPr>
              <a:tblGrid>
                <a:gridCol w="1396039">
                  <a:extLst>
                    <a:ext uri="{9D8B030D-6E8A-4147-A177-3AD203B41FA5}">
                      <a16:colId xmlns:a16="http://schemas.microsoft.com/office/drawing/2014/main" val="2541460748"/>
                    </a:ext>
                  </a:extLst>
                </a:gridCol>
                <a:gridCol w="1396039">
                  <a:extLst>
                    <a:ext uri="{9D8B030D-6E8A-4147-A177-3AD203B41FA5}">
                      <a16:colId xmlns:a16="http://schemas.microsoft.com/office/drawing/2014/main" val="3531492522"/>
                    </a:ext>
                  </a:extLst>
                </a:gridCol>
                <a:gridCol w="1396039">
                  <a:extLst>
                    <a:ext uri="{9D8B030D-6E8A-4147-A177-3AD203B41FA5}">
                      <a16:colId xmlns:a16="http://schemas.microsoft.com/office/drawing/2014/main" val="22231298"/>
                    </a:ext>
                  </a:extLst>
                </a:gridCol>
              </a:tblGrid>
              <a:tr h="370840">
                <a:tc>
                  <a:txBody>
                    <a:bodyPr/>
                    <a:lstStyle/>
                    <a:p>
                      <a:endParaRPr kumimoji="1" lang="ja-JP" altLang="en-US"/>
                    </a:p>
                  </a:txBody>
                  <a:tcPr/>
                </a:tc>
                <a:tc>
                  <a:txBody>
                    <a:bodyPr/>
                    <a:lstStyle/>
                    <a:p>
                      <a:pPr algn="ctr"/>
                      <a:r>
                        <a:rPr kumimoji="1" lang="ja-JP" altLang="en-US"/>
                        <a:t>ホスト</a:t>
                      </a:r>
                    </a:p>
                  </a:txBody>
                  <a:tcPr/>
                </a:tc>
                <a:tc>
                  <a:txBody>
                    <a:bodyPr/>
                    <a:lstStyle/>
                    <a:p>
                      <a:pPr algn="ctr"/>
                      <a:r>
                        <a:rPr kumimoji="1" lang="en-US" altLang="ja-JP"/>
                        <a:t>VM</a:t>
                      </a:r>
                      <a:endParaRPr kumimoji="1" lang="ja-JP" altLang="en-US"/>
                    </a:p>
                  </a:txBody>
                  <a:tcPr/>
                </a:tc>
                <a:extLst>
                  <a:ext uri="{0D108BD9-81ED-4DB2-BD59-A6C34878D82A}">
                    <a16:rowId xmlns:a16="http://schemas.microsoft.com/office/drawing/2014/main" val="1273152440"/>
                  </a:ext>
                </a:extLst>
              </a:tr>
              <a:tr h="370840">
                <a:tc>
                  <a:txBody>
                    <a:bodyPr/>
                    <a:lstStyle/>
                    <a:p>
                      <a:pPr algn="ctr"/>
                      <a:r>
                        <a:rPr kumimoji="1" lang="en-US" altLang="ja-JP"/>
                        <a:t>CPU</a:t>
                      </a:r>
                      <a:r>
                        <a:rPr kumimoji="1" lang="ja-JP" altLang="en-US"/>
                        <a:t>数</a:t>
                      </a:r>
                    </a:p>
                  </a:txBody>
                  <a:tcPr/>
                </a:tc>
                <a:tc>
                  <a:txBody>
                    <a:bodyPr/>
                    <a:lstStyle/>
                    <a:p>
                      <a:pPr algn="ctr"/>
                      <a:r>
                        <a:rPr kumimoji="1" lang="en-US" altLang="ja-JP"/>
                        <a:t>16</a:t>
                      </a:r>
                      <a:endParaRPr kumimoji="1" lang="ja-JP" altLang="en-US">
                        <a:solidFill>
                          <a:schemeClr val="tx1"/>
                        </a:solidFill>
                      </a:endParaRPr>
                    </a:p>
                  </a:txBody>
                  <a:tcPr/>
                </a:tc>
                <a:tc>
                  <a:txBody>
                    <a:bodyPr/>
                    <a:lstStyle/>
                    <a:p>
                      <a:pPr algn="ctr"/>
                      <a:r>
                        <a:rPr kumimoji="1" lang="en-US" altLang="ja-JP">
                          <a:solidFill>
                            <a:schemeClr val="tx1"/>
                          </a:solidFill>
                        </a:rPr>
                        <a:t>4</a:t>
                      </a:r>
                      <a:endParaRPr kumimoji="1" lang="ja-JP" altLang="en-US">
                        <a:solidFill>
                          <a:schemeClr val="tx1"/>
                        </a:solidFill>
                      </a:endParaRPr>
                    </a:p>
                  </a:txBody>
                  <a:tcPr/>
                </a:tc>
                <a:extLst>
                  <a:ext uri="{0D108BD9-81ED-4DB2-BD59-A6C34878D82A}">
                    <a16:rowId xmlns:a16="http://schemas.microsoft.com/office/drawing/2014/main" val="3811909890"/>
                  </a:ext>
                </a:extLst>
              </a:tr>
              <a:tr h="370840">
                <a:tc>
                  <a:txBody>
                    <a:bodyPr/>
                    <a:lstStyle/>
                    <a:p>
                      <a:pPr algn="ctr"/>
                      <a:r>
                        <a:rPr kumimoji="1" lang="ja-JP" altLang="en-US"/>
                        <a:t>メモリ</a:t>
                      </a:r>
                    </a:p>
                  </a:txBody>
                  <a:tcPr/>
                </a:tc>
                <a:tc>
                  <a:txBody>
                    <a:bodyPr/>
                    <a:lstStyle/>
                    <a:p>
                      <a:pPr algn="ctr"/>
                      <a:r>
                        <a:rPr kumimoji="1" lang="en-US" altLang="ja-JP"/>
                        <a:t>64GB</a:t>
                      </a:r>
                      <a:endParaRPr kumimoji="1" lang="ja-JP" altLang="en-US"/>
                    </a:p>
                  </a:txBody>
                  <a:tcPr/>
                </a:tc>
                <a:tc>
                  <a:txBody>
                    <a:bodyPr/>
                    <a:lstStyle/>
                    <a:p>
                      <a:pPr algn="ctr"/>
                      <a:r>
                        <a:rPr kumimoji="1" lang="en-US" altLang="ja-JP"/>
                        <a:t>45GB</a:t>
                      </a:r>
                      <a:endParaRPr kumimoji="1" lang="ja-JP" altLang="en-US"/>
                    </a:p>
                  </a:txBody>
                  <a:tcPr/>
                </a:tc>
                <a:extLst>
                  <a:ext uri="{0D108BD9-81ED-4DB2-BD59-A6C34878D82A}">
                    <a16:rowId xmlns:a16="http://schemas.microsoft.com/office/drawing/2014/main" val="427729779"/>
                  </a:ext>
                </a:extLst>
              </a:tr>
              <a:tr h="370840">
                <a:tc>
                  <a:txBody>
                    <a:bodyPr/>
                    <a:lstStyle/>
                    <a:p>
                      <a:pPr algn="ctr"/>
                      <a:r>
                        <a:rPr kumimoji="1" lang="en-US" altLang="ja-JP">
                          <a:solidFill>
                            <a:schemeClr val="tx1"/>
                          </a:solidFill>
                        </a:rPr>
                        <a:t>OS</a:t>
                      </a:r>
                      <a:endParaRPr kumimoji="1" lang="ja-JP" altLang="en-US">
                        <a:solidFill>
                          <a:schemeClr val="tx1"/>
                        </a:solidFill>
                      </a:endParaRPr>
                    </a:p>
                  </a:txBody>
                  <a:tcPr/>
                </a:tc>
                <a:tc>
                  <a:txBody>
                    <a:bodyPr/>
                    <a:lstStyle/>
                    <a:p>
                      <a:pPr algn="ctr"/>
                      <a:r>
                        <a:rPr kumimoji="1" lang="en-US" altLang="ja-JP"/>
                        <a:t>Linux 5.15</a:t>
                      </a:r>
                      <a:endParaRPr kumimoji="1" lang="ja-JP" altLang="en-US"/>
                    </a:p>
                  </a:txBody>
                  <a:tcPr/>
                </a:tc>
                <a:tc>
                  <a:txBody>
                    <a:bodyPr/>
                    <a:lstStyle/>
                    <a:p>
                      <a:pPr algn="ctr"/>
                      <a:r>
                        <a:rPr kumimoji="1" lang="en-US" altLang="ja-JP"/>
                        <a:t>Linux 5.15</a:t>
                      </a:r>
                      <a:endParaRPr kumimoji="1" lang="ja-JP" altLang="en-US"/>
                    </a:p>
                  </a:txBody>
                  <a:tcPr/>
                </a:tc>
                <a:extLst>
                  <a:ext uri="{0D108BD9-81ED-4DB2-BD59-A6C34878D82A}">
                    <a16:rowId xmlns:a16="http://schemas.microsoft.com/office/drawing/2014/main" val="1383050256"/>
                  </a:ext>
                </a:extLst>
              </a:tr>
              <a:tr h="370840">
                <a:tc>
                  <a:txBody>
                    <a:bodyPr/>
                    <a:lstStyle/>
                    <a:p>
                      <a:pPr algn="ctr"/>
                      <a:r>
                        <a:rPr kumimoji="1" lang="ja-JP" altLang="en-US">
                          <a:solidFill>
                            <a:schemeClr val="tx1"/>
                          </a:solidFill>
                        </a:rPr>
                        <a:t>仮想化</a:t>
                      </a:r>
                    </a:p>
                  </a:txBody>
                  <a:tcPr/>
                </a:tc>
                <a:tc>
                  <a:txBody>
                    <a:bodyPr/>
                    <a:lstStyle/>
                    <a:p>
                      <a:pPr algn="ctr"/>
                      <a:r>
                        <a:rPr kumimoji="1" lang="en-US" altLang="ja-JP"/>
                        <a:t>QEMU-KVM</a:t>
                      </a:r>
                    </a:p>
                    <a:p>
                      <a:pPr algn="ctr"/>
                      <a:r>
                        <a:rPr kumimoji="1" lang="en-US" altLang="ja-JP"/>
                        <a:t>4.2.0</a:t>
                      </a:r>
                      <a:endParaRPr kumimoji="1" lang="ja-JP" altLang="en-US"/>
                    </a:p>
                  </a:txBody>
                  <a:tcPr/>
                </a:tc>
                <a:tc>
                  <a:txBody>
                    <a:bodyPr/>
                    <a:lstStyle/>
                    <a:p>
                      <a:pPr algn="ctr"/>
                      <a:r>
                        <a:rPr kumimoji="1" lang="en-US" altLang="ja-JP" dirty="0"/>
                        <a:t>-</a:t>
                      </a:r>
                      <a:endParaRPr kumimoji="1" lang="ja-JP" altLang="en-US"/>
                    </a:p>
                  </a:txBody>
                  <a:tcPr/>
                </a:tc>
                <a:extLst>
                  <a:ext uri="{0D108BD9-81ED-4DB2-BD59-A6C34878D82A}">
                    <a16:rowId xmlns:a16="http://schemas.microsoft.com/office/drawing/2014/main" val="2270479662"/>
                  </a:ext>
                </a:extLst>
              </a:tr>
            </a:tbl>
          </a:graphicData>
        </a:graphic>
      </p:graphicFrame>
      <p:sp>
        <p:nvSpPr>
          <p:cNvPr id="9" name="スライド番号プレースホルダー 8">
            <a:extLst>
              <a:ext uri="{FF2B5EF4-FFF2-40B4-BE49-F238E27FC236}">
                <a16:creationId xmlns:a16="http://schemas.microsoft.com/office/drawing/2014/main" id="{DDA09166-A8E6-36C4-5E5B-3491074F57E3}"/>
              </a:ext>
            </a:extLst>
          </p:cNvPr>
          <p:cNvSpPr>
            <a:spLocks noGrp="1"/>
          </p:cNvSpPr>
          <p:nvPr>
            <p:ph type="sldNum" sz="quarter" idx="12"/>
          </p:nvPr>
        </p:nvSpPr>
        <p:spPr/>
        <p:txBody>
          <a:bodyPr/>
          <a:lstStyle/>
          <a:p>
            <a:fld id="{748F7E27-9821-1144-B706-2A64A6E5983E}" type="slidenum">
              <a:rPr kumimoji="1" lang="ja-JP" altLang="en-US" smtClean="0"/>
              <a:t>15</a:t>
            </a:fld>
            <a:endParaRPr kumimoji="1" lang="ja-JP" altLang="en-US"/>
          </a:p>
        </p:txBody>
      </p:sp>
    </p:spTree>
    <p:extLst>
      <p:ext uri="{BB962C8B-B14F-4D97-AF65-F5344CB8AC3E}">
        <p14:creationId xmlns:p14="http://schemas.microsoft.com/office/powerpoint/2010/main" val="1239158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651CE2-6977-4BC5-4A24-D108CCA56CBD}"/>
              </a:ext>
            </a:extLst>
          </p:cNvPr>
          <p:cNvSpPr>
            <a:spLocks noGrp="1"/>
          </p:cNvSpPr>
          <p:nvPr>
            <p:ph type="title"/>
          </p:nvPr>
        </p:nvSpPr>
        <p:spPr/>
        <p:txBody>
          <a:bodyPr/>
          <a:lstStyle/>
          <a:p>
            <a:r>
              <a:rPr lang="ja-JP" altLang="en-US"/>
              <a:t>実験１：</a:t>
            </a:r>
            <a:r>
              <a:rPr kumimoji="1" lang="ja-JP" altLang="en-US"/>
              <a:t>プロセスの状態復元の確認</a:t>
            </a:r>
          </a:p>
        </p:txBody>
      </p:sp>
      <p:sp>
        <p:nvSpPr>
          <p:cNvPr id="3" name="コンテンツ プレースホルダー 2">
            <a:extLst>
              <a:ext uri="{FF2B5EF4-FFF2-40B4-BE49-F238E27FC236}">
                <a16:creationId xmlns:a16="http://schemas.microsoft.com/office/drawing/2014/main" id="{9C8AAC7C-6A99-E211-3C8E-D58C75DE7B57}"/>
              </a:ext>
            </a:extLst>
          </p:cNvPr>
          <p:cNvSpPr>
            <a:spLocks noGrp="1"/>
          </p:cNvSpPr>
          <p:nvPr>
            <p:ph idx="1"/>
          </p:nvPr>
        </p:nvSpPr>
        <p:spPr/>
        <p:txBody>
          <a:bodyPr/>
          <a:lstStyle/>
          <a:p>
            <a:r>
              <a:rPr lang="ja-JP" altLang="en-US"/>
              <a:t>定期的にカウンタ値を増やして表示するプロセスの状態を復元</a:t>
            </a:r>
            <a:endParaRPr lang="en-US" altLang="ja-JP" dirty="0"/>
          </a:p>
          <a:p>
            <a:pPr lvl="1"/>
            <a:r>
              <a:rPr lang="en-US" altLang="ja-JP" dirty="0"/>
              <a:t>VM</a:t>
            </a:r>
            <a:r>
              <a:rPr lang="ja-JP" altLang="en-US"/>
              <a:t>内で</a:t>
            </a:r>
            <a:r>
              <a:rPr lang="en-US" altLang="ja-JP" dirty="0"/>
              <a:t>CRIU</a:t>
            </a:r>
            <a:r>
              <a:rPr lang="ja-JP" altLang="en-US"/>
              <a:t>を用いてプロセスの状態を保存</a:t>
            </a:r>
            <a:endParaRPr lang="en-US" altLang="ja-JP" dirty="0"/>
          </a:p>
          <a:p>
            <a:pPr lvl="1"/>
            <a:r>
              <a:rPr lang="en-US" altLang="ja-JP" dirty="0"/>
              <a:t>VM</a:t>
            </a:r>
            <a:r>
              <a:rPr lang="ja-JP" altLang="en-US"/>
              <a:t>外でプロセスメモリとファイルシステム情報を復元</a:t>
            </a:r>
            <a:endParaRPr lang="en-US" altLang="ja-JP" dirty="0"/>
          </a:p>
          <a:p>
            <a:pPr lvl="1"/>
            <a:r>
              <a:rPr lang="ja-JP" altLang="en-US"/>
              <a:t>それ以外の状態は</a:t>
            </a:r>
            <a:r>
              <a:rPr lang="en-US" altLang="ja-JP" dirty="0"/>
              <a:t>VM</a:t>
            </a:r>
            <a:r>
              <a:rPr lang="ja-JP" altLang="en-US"/>
              <a:t>内のコンテナ復元支援機構が復元</a:t>
            </a:r>
            <a:endParaRPr lang="en-US" altLang="ja-JP" dirty="0"/>
          </a:p>
          <a:p>
            <a:r>
              <a:rPr lang="ja-JP" altLang="en-US"/>
              <a:t>プロセスを保存時の状態に復元できることを確認</a:t>
            </a:r>
            <a:endParaRPr lang="en-US" altLang="ja-JP" dirty="0"/>
          </a:p>
          <a:p>
            <a:pPr lvl="1"/>
            <a:r>
              <a:rPr lang="ja-JP" altLang="en-US"/>
              <a:t>保存時のカウンタ値から表示が再開された</a:t>
            </a:r>
            <a:endParaRPr lang="en-US" altLang="ja-JP" dirty="0"/>
          </a:p>
          <a:p>
            <a:endParaRPr kumimoji="1" lang="ja-JP" altLang="en-US"/>
          </a:p>
        </p:txBody>
      </p:sp>
      <p:pic>
        <p:nvPicPr>
          <p:cNvPr id="5" name="図 4" descr="テキスト&#10;&#10;自動的に生成された説明">
            <a:extLst>
              <a:ext uri="{FF2B5EF4-FFF2-40B4-BE49-F238E27FC236}">
                <a16:creationId xmlns:a16="http://schemas.microsoft.com/office/drawing/2014/main" id="{0D0C709C-33C9-F1E7-3D60-1472AFE149D9}"/>
              </a:ext>
            </a:extLst>
          </p:cNvPr>
          <p:cNvPicPr>
            <a:picLocks noChangeAspect="1"/>
          </p:cNvPicPr>
          <p:nvPr/>
        </p:nvPicPr>
        <p:blipFill>
          <a:blip r:embed="rId2"/>
          <a:stretch>
            <a:fillRect/>
          </a:stretch>
        </p:blipFill>
        <p:spPr>
          <a:xfrm>
            <a:off x="5932914" y="4441371"/>
            <a:ext cx="5786120" cy="2194735"/>
          </a:xfrm>
          <a:prstGeom prst="rect">
            <a:avLst/>
          </a:prstGeom>
        </p:spPr>
      </p:pic>
      <p:pic>
        <p:nvPicPr>
          <p:cNvPr id="7" name="図 6">
            <a:extLst>
              <a:ext uri="{FF2B5EF4-FFF2-40B4-BE49-F238E27FC236}">
                <a16:creationId xmlns:a16="http://schemas.microsoft.com/office/drawing/2014/main" id="{F2730353-5A96-3403-F91D-39FD833D4F72}"/>
              </a:ext>
            </a:extLst>
          </p:cNvPr>
          <p:cNvPicPr>
            <a:picLocks noChangeAspect="1"/>
          </p:cNvPicPr>
          <p:nvPr/>
        </p:nvPicPr>
        <p:blipFill>
          <a:blip r:embed="rId3"/>
          <a:stretch>
            <a:fillRect/>
          </a:stretch>
        </p:blipFill>
        <p:spPr>
          <a:xfrm>
            <a:off x="467735" y="4441371"/>
            <a:ext cx="5204630" cy="1938567"/>
          </a:xfrm>
          <a:prstGeom prst="rect">
            <a:avLst/>
          </a:prstGeom>
        </p:spPr>
      </p:pic>
      <p:sp>
        <p:nvSpPr>
          <p:cNvPr id="6" name="スライド番号プレースホルダー 5">
            <a:extLst>
              <a:ext uri="{FF2B5EF4-FFF2-40B4-BE49-F238E27FC236}">
                <a16:creationId xmlns:a16="http://schemas.microsoft.com/office/drawing/2014/main" id="{2249E36A-7128-9019-D873-A28F12C9B2F3}"/>
              </a:ext>
            </a:extLst>
          </p:cNvPr>
          <p:cNvSpPr>
            <a:spLocks noGrp="1"/>
          </p:cNvSpPr>
          <p:nvPr>
            <p:ph type="sldNum" sz="quarter" idx="12"/>
          </p:nvPr>
        </p:nvSpPr>
        <p:spPr/>
        <p:txBody>
          <a:bodyPr/>
          <a:lstStyle/>
          <a:p>
            <a:fld id="{748F7E27-9821-1144-B706-2A64A6E5983E}" type="slidenum">
              <a:rPr kumimoji="1" lang="ja-JP" altLang="en-US" smtClean="0"/>
              <a:t>16</a:t>
            </a:fld>
            <a:endParaRPr kumimoji="1" lang="ja-JP" altLang="en-US"/>
          </a:p>
        </p:txBody>
      </p:sp>
    </p:spTree>
    <p:extLst>
      <p:ext uri="{BB962C8B-B14F-4D97-AF65-F5344CB8AC3E}">
        <p14:creationId xmlns:p14="http://schemas.microsoft.com/office/powerpoint/2010/main" val="2613099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D7D45E-929C-FF5D-F2E6-C8665F7CEA6B}"/>
              </a:ext>
            </a:extLst>
          </p:cNvPr>
          <p:cNvSpPr>
            <a:spLocks noGrp="1"/>
          </p:cNvSpPr>
          <p:nvPr>
            <p:ph type="title"/>
          </p:nvPr>
        </p:nvSpPr>
        <p:spPr/>
        <p:txBody>
          <a:bodyPr/>
          <a:lstStyle/>
          <a:p>
            <a:r>
              <a:rPr lang="ja-JP" altLang="en-US"/>
              <a:t>実験２：</a:t>
            </a:r>
            <a:r>
              <a:rPr kumimoji="1" lang="ja-JP" altLang="en-US"/>
              <a:t>仮想化・負荷の影響</a:t>
            </a:r>
          </a:p>
        </p:txBody>
      </p:sp>
      <p:sp>
        <p:nvSpPr>
          <p:cNvPr id="3" name="コンテンツ プレースホルダー 2">
            <a:extLst>
              <a:ext uri="{FF2B5EF4-FFF2-40B4-BE49-F238E27FC236}">
                <a16:creationId xmlns:a16="http://schemas.microsoft.com/office/drawing/2014/main" id="{8975573A-9BDC-F199-D0B7-2D96E51B6477}"/>
              </a:ext>
            </a:extLst>
          </p:cNvPr>
          <p:cNvSpPr>
            <a:spLocks noGrp="1"/>
          </p:cNvSpPr>
          <p:nvPr>
            <p:ph idx="1"/>
          </p:nvPr>
        </p:nvSpPr>
        <p:spPr/>
        <p:txBody>
          <a:bodyPr/>
          <a:lstStyle/>
          <a:p>
            <a:r>
              <a:rPr lang="en-US" altLang="ja-JP" dirty="0"/>
              <a:t>5GB</a:t>
            </a:r>
            <a:r>
              <a:rPr lang="ja-JP" altLang="en-US"/>
              <a:t>のメモリを使うプロセスの状態復元にかかる時間を測定</a:t>
            </a:r>
            <a:endParaRPr lang="en-US" altLang="ja-JP" dirty="0"/>
          </a:p>
          <a:p>
            <a:pPr lvl="1"/>
            <a:r>
              <a:rPr lang="en" altLang="ja-JP" dirty="0"/>
              <a:t>VM</a:t>
            </a:r>
            <a:r>
              <a:rPr lang="ja-JP" altLang="en-US"/>
              <a:t>外のホスト上，低負荷の</a:t>
            </a:r>
            <a:r>
              <a:rPr lang="en" altLang="ja-JP" dirty="0"/>
              <a:t>VM</a:t>
            </a:r>
            <a:r>
              <a:rPr lang="ja-JP" altLang="en-US"/>
              <a:t>内，高負荷の</a:t>
            </a:r>
            <a:r>
              <a:rPr lang="en" altLang="ja-JP" dirty="0"/>
              <a:t>VM</a:t>
            </a:r>
            <a:r>
              <a:rPr lang="ja-JP" altLang="en-US"/>
              <a:t>内で</a:t>
            </a:r>
            <a:r>
              <a:rPr lang="en" altLang="ja-JP" dirty="0"/>
              <a:t>CRIU</a:t>
            </a:r>
            <a:r>
              <a:rPr lang="ja-JP" altLang="en-US"/>
              <a:t>を用いて復元</a:t>
            </a:r>
            <a:endParaRPr lang="en-US" altLang="ja-JP" dirty="0"/>
          </a:p>
          <a:p>
            <a:r>
              <a:rPr lang="ja-JP" altLang="en-US"/>
              <a:t>仮想化により復元時間のばらつきが大きくなった</a:t>
            </a:r>
            <a:endParaRPr kumimoji="1" lang="en-US" altLang="ja-JP" dirty="0"/>
          </a:p>
          <a:p>
            <a:pPr lvl="1"/>
            <a:r>
              <a:rPr lang="ja-JP" altLang="en-US"/>
              <a:t>平均時間はあまり変わらなかった</a:t>
            </a:r>
            <a:endParaRPr lang="en-US" altLang="ja-JP" dirty="0"/>
          </a:p>
          <a:p>
            <a:r>
              <a:rPr kumimoji="1" lang="en-US" altLang="ja-JP" dirty="0"/>
              <a:t>VM</a:t>
            </a:r>
            <a:r>
              <a:rPr kumimoji="1" lang="ja-JP" altLang="en-US"/>
              <a:t>の負荷</a:t>
            </a:r>
            <a:r>
              <a:rPr lang="ja-JP" altLang="en-US"/>
              <a:t>により復元時間が平均</a:t>
            </a:r>
            <a:r>
              <a:rPr lang="en-US" altLang="ja-JP" dirty="0"/>
              <a:t>4.2</a:t>
            </a:r>
            <a:r>
              <a:rPr lang="ja-JP" altLang="en-US"/>
              <a:t>倍に増加</a:t>
            </a:r>
            <a:endParaRPr kumimoji="1" lang="en-US" altLang="ja-JP" dirty="0"/>
          </a:p>
          <a:p>
            <a:pPr lvl="1"/>
            <a:r>
              <a:rPr lang="ja-JP" altLang="en-US"/>
              <a:t>復元時間のばらつきも大きくなった</a:t>
            </a:r>
            <a:endParaRPr lang="en-US" altLang="ja-JP" dirty="0"/>
          </a:p>
        </p:txBody>
      </p:sp>
      <p:sp>
        <p:nvSpPr>
          <p:cNvPr id="5" name="スライド番号プレースホルダー 4">
            <a:extLst>
              <a:ext uri="{FF2B5EF4-FFF2-40B4-BE49-F238E27FC236}">
                <a16:creationId xmlns:a16="http://schemas.microsoft.com/office/drawing/2014/main" id="{EA2381B6-B9F1-F22F-6FFD-B6DFE3ABD275}"/>
              </a:ext>
            </a:extLst>
          </p:cNvPr>
          <p:cNvSpPr>
            <a:spLocks noGrp="1"/>
          </p:cNvSpPr>
          <p:nvPr>
            <p:ph type="sldNum" sz="quarter" idx="12"/>
          </p:nvPr>
        </p:nvSpPr>
        <p:spPr/>
        <p:txBody>
          <a:bodyPr/>
          <a:lstStyle/>
          <a:p>
            <a:fld id="{748F7E27-9821-1144-B706-2A64A6E5983E}" type="slidenum">
              <a:rPr kumimoji="1" lang="ja-JP" altLang="en-US" smtClean="0"/>
              <a:t>17</a:t>
            </a:fld>
            <a:endParaRPr kumimoji="1" lang="ja-JP" altLang="en-US"/>
          </a:p>
        </p:txBody>
      </p:sp>
      <p:graphicFrame>
        <p:nvGraphicFramePr>
          <p:cNvPr id="7" name="グラフ 6">
            <a:extLst>
              <a:ext uri="{FF2B5EF4-FFF2-40B4-BE49-F238E27FC236}">
                <a16:creationId xmlns:a16="http://schemas.microsoft.com/office/drawing/2014/main" id="{36F6E58B-3F27-9B18-42D9-4F957934EDFA}"/>
              </a:ext>
            </a:extLst>
          </p:cNvPr>
          <p:cNvGraphicFramePr>
            <a:graphicFrameLocks/>
          </p:cNvGraphicFramePr>
          <p:nvPr>
            <p:extLst>
              <p:ext uri="{D42A27DB-BD31-4B8C-83A1-F6EECF244321}">
                <p14:modId xmlns:p14="http://schemas.microsoft.com/office/powerpoint/2010/main" val="2539718838"/>
              </p:ext>
            </p:extLst>
          </p:nvPr>
        </p:nvGraphicFramePr>
        <p:xfrm>
          <a:off x="6278617" y="3978275"/>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a:extLst>
              <a:ext uri="{FF2B5EF4-FFF2-40B4-BE49-F238E27FC236}">
                <a16:creationId xmlns:a16="http://schemas.microsoft.com/office/drawing/2014/main" id="{4D9C35D3-12D0-65D1-1274-E3C26F5FF797}"/>
              </a:ext>
            </a:extLst>
          </p:cNvPr>
          <p:cNvGraphicFramePr>
            <a:graphicFrameLocks/>
          </p:cNvGraphicFramePr>
          <p:nvPr>
            <p:extLst>
              <p:ext uri="{D42A27DB-BD31-4B8C-83A1-F6EECF244321}">
                <p14:modId xmlns:p14="http://schemas.microsoft.com/office/powerpoint/2010/main" val="553981312"/>
              </p:ext>
            </p:extLst>
          </p:nvPr>
        </p:nvGraphicFramePr>
        <p:xfrm>
          <a:off x="1341384" y="4067502"/>
          <a:ext cx="4572000" cy="274320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Straight Arrow Connector 7">
            <a:extLst>
              <a:ext uri="{FF2B5EF4-FFF2-40B4-BE49-F238E27FC236}">
                <a16:creationId xmlns:a16="http://schemas.microsoft.com/office/drawing/2014/main" id="{A281BB0B-57C5-8D21-9E0A-F1908C7C3101}"/>
              </a:ext>
            </a:extLst>
          </p:cNvPr>
          <p:cNvCxnSpPr>
            <a:cxnSpLocks/>
          </p:cNvCxnSpPr>
          <p:nvPr/>
        </p:nvCxnSpPr>
        <p:spPr>
          <a:xfrm flipV="1">
            <a:off x="8450855" y="4605051"/>
            <a:ext cx="935516" cy="114005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2E26156C-ADEF-FC8B-48D2-B3A998C776E4}"/>
              </a:ext>
            </a:extLst>
          </p:cNvPr>
          <p:cNvSpPr txBox="1"/>
          <p:nvPr/>
        </p:nvSpPr>
        <p:spPr>
          <a:xfrm flipH="1">
            <a:off x="8181974" y="4876607"/>
            <a:ext cx="857252" cy="400110"/>
          </a:xfrm>
          <a:prstGeom prst="rect">
            <a:avLst/>
          </a:prstGeom>
          <a:noFill/>
        </p:spPr>
        <p:txBody>
          <a:bodyPr wrap="square" rtlCol="0">
            <a:spAutoFit/>
          </a:bodyPr>
          <a:lstStyle/>
          <a:p>
            <a:r>
              <a:rPr lang="en-US" altLang="ja-JP" sz="2000" b="1" dirty="0"/>
              <a:t>4</a:t>
            </a:r>
            <a:r>
              <a:rPr kumimoji="1" lang="en-US" altLang="ja-JP" sz="2000" b="1" dirty="0"/>
              <a:t>.2</a:t>
            </a:r>
            <a:r>
              <a:rPr kumimoji="1" lang="ja-JP" altLang="en-US" sz="2000" b="1" dirty="0"/>
              <a:t>倍</a:t>
            </a:r>
          </a:p>
        </p:txBody>
      </p:sp>
    </p:spTree>
    <p:extLst>
      <p:ext uri="{BB962C8B-B14F-4D97-AF65-F5344CB8AC3E}">
        <p14:creationId xmlns:p14="http://schemas.microsoft.com/office/powerpoint/2010/main" val="1557612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9229F6-C87F-4D0C-3EF4-6437926A7AF5}"/>
              </a:ext>
            </a:extLst>
          </p:cNvPr>
          <p:cNvSpPr>
            <a:spLocks noGrp="1"/>
          </p:cNvSpPr>
          <p:nvPr>
            <p:ph type="title"/>
          </p:nvPr>
        </p:nvSpPr>
        <p:spPr/>
        <p:txBody>
          <a:bodyPr/>
          <a:lstStyle/>
          <a:p>
            <a:r>
              <a:rPr lang="ja-JP" altLang="en-US"/>
              <a:t>実験３：</a:t>
            </a:r>
            <a:r>
              <a:rPr lang="en-US" altLang="ja-JP" dirty="0"/>
              <a:t> </a:t>
            </a:r>
            <a:r>
              <a:rPr lang="ja-JP" altLang="en-US"/>
              <a:t>プロセスの</a:t>
            </a:r>
            <a:r>
              <a:rPr kumimoji="1" lang="ja-JP" altLang="en-US"/>
              <a:t>復元性能</a:t>
            </a:r>
            <a:r>
              <a:rPr kumimoji="1" lang="en-US" altLang="ja-JP" dirty="0"/>
              <a:t>(1/2)</a:t>
            </a:r>
            <a:endParaRPr kumimoji="1" lang="ja-JP" altLang="en-US"/>
          </a:p>
        </p:txBody>
      </p:sp>
      <p:sp>
        <p:nvSpPr>
          <p:cNvPr id="3" name="コンテンツ プレースホルダー 2">
            <a:extLst>
              <a:ext uri="{FF2B5EF4-FFF2-40B4-BE49-F238E27FC236}">
                <a16:creationId xmlns:a16="http://schemas.microsoft.com/office/drawing/2014/main" id="{A823E9D0-79D9-41F4-CEB6-CC5A263788F0}"/>
              </a:ext>
            </a:extLst>
          </p:cNvPr>
          <p:cNvSpPr>
            <a:spLocks noGrp="1"/>
          </p:cNvSpPr>
          <p:nvPr>
            <p:ph idx="1"/>
          </p:nvPr>
        </p:nvSpPr>
        <p:spPr/>
        <p:txBody>
          <a:bodyPr/>
          <a:lstStyle/>
          <a:p>
            <a:r>
              <a:rPr lang="ja-JP" altLang="en-US"/>
              <a:t>ファイルシステム情報</a:t>
            </a:r>
            <a:r>
              <a:rPr lang="en-US" altLang="ja-JP" dirty="0"/>
              <a:t>(</a:t>
            </a:r>
            <a:r>
              <a:rPr lang="en-US" altLang="ja-JP" dirty="0" err="1"/>
              <a:t>umask</a:t>
            </a:r>
            <a:r>
              <a:rPr lang="en-US" altLang="ja-JP" dirty="0"/>
              <a:t>)</a:t>
            </a:r>
            <a:r>
              <a:rPr lang="ja-JP" altLang="en-US"/>
              <a:t>の復元にかかる時間</a:t>
            </a:r>
            <a:endParaRPr lang="en-US" altLang="ja-JP" dirty="0"/>
          </a:p>
          <a:p>
            <a:pPr lvl="1"/>
            <a:r>
              <a:rPr lang="en-US" altLang="ja-JP" dirty="0"/>
              <a:t>VM</a:t>
            </a:r>
            <a:r>
              <a:rPr lang="ja-JP" altLang="en-US"/>
              <a:t>外で復元すると従来より</a:t>
            </a:r>
            <a:r>
              <a:rPr lang="en-US" altLang="ja-JP" dirty="0"/>
              <a:t>20~30ms</a:t>
            </a:r>
            <a:r>
              <a:rPr lang="ja-JP" altLang="en-US"/>
              <a:t>増加し，負荷の影響も受けた</a:t>
            </a:r>
            <a:endParaRPr lang="en-US" altLang="ja-JP" dirty="0"/>
          </a:p>
          <a:p>
            <a:r>
              <a:rPr lang="en-US" altLang="ja-JP" dirty="0"/>
              <a:t>5GB</a:t>
            </a:r>
            <a:r>
              <a:rPr lang="ja-JP" altLang="en-US"/>
              <a:t>のプロセスメモリの復元にかかる時間</a:t>
            </a:r>
            <a:endParaRPr lang="en-US" altLang="ja-JP" dirty="0"/>
          </a:p>
          <a:p>
            <a:pPr lvl="1"/>
            <a:r>
              <a:rPr lang="ja-JP" altLang="en-US"/>
              <a:t>高負荷の場合，</a:t>
            </a:r>
            <a:r>
              <a:rPr lang="en-US" altLang="ja-JP" dirty="0"/>
              <a:t> VM</a:t>
            </a:r>
            <a:r>
              <a:rPr lang="ja-JP" altLang="en-US"/>
              <a:t>外から復元すると従来より</a:t>
            </a:r>
            <a:r>
              <a:rPr lang="en-US" altLang="ja-JP" dirty="0"/>
              <a:t>5.9</a:t>
            </a:r>
            <a:r>
              <a:rPr lang="ja-JP" altLang="en-US"/>
              <a:t>倍高速</a:t>
            </a:r>
            <a:endParaRPr lang="en-US" altLang="ja-JP" dirty="0"/>
          </a:p>
          <a:p>
            <a:pPr lvl="2"/>
            <a:r>
              <a:rPr lang="ja-JP" altLang="en-US"/>
              <a:t>従来ツールで事前にメモリを割り当てた場合と比べても</a:t>
            </a:r>
            <a:r>
              <a:rPr lang="en-US" altLang="ja-JP" dirty="0"/>
              <a:t>4.2</a:t>
            </a:r>
            <a:r>
              <a:rPr lang="ja-JP" altLang="en-US"/>
              <a:t>倍高速</a:t>
            </a:r>
            <a:endParaRPr lang="en-US" altLang="ja-JP" dirty="0"/>
          </a:p>
          <a:p>
            <a:pPr lvl="1"/>
            <a:r>
              <a:rPr lang="ja-JP" altLang="en-US"/>
              <a:t>低負荷の場合でも従来より</a:t>
            </a:r>
            <a:r>
              <a:rPr lang="en-US" altLang="ja-JP" dirty="0"/>
              <a:t>30%</a:t>
            </a:r>
            <a:r>
              <a:rPr lang="ja-JP" altLang="en-US"/>
              <a:t>高速</a:t>
            </a:r>
            <a:endParaRPr lang="en-US" altLang="ja-JP" dirty="0"/>
          </a:p>
          <a:p>
            <a:pPr lvl="1"/>
            <a:endParaRPr lang="en-US" altLang="ja-JP" dirty="0"/>
          </a:p>
        </p:txBody>
      </p:sp>
      <p:sp>
        <p:nvSpPr>
          <p:cNvPr id="7" name="スライド番号プレースホルダー 6">
            <a:extLst>
              <a:ext uri="{FF2B5EF4-FFF2-40B4-BE49-F238E27FC236}">
                <a16:creationId xmlns:a16="http://schemas.microsoft.com/office/drawing/2014/main" id="{5B2824FA-5E51-3E34-1558-13ED61A8FB73}"/>
              </a:ext>
            </a:extLst>
          </p:cNvPr>
          <p:cNvSpPr>
            <a:spLocks noGrp="1"/>
          </p:cNvSpPr>
          <p:nvPr>
            <p:ph type="sldNum" sz="quarter" idx="12"/>
          </p:nvPr>
        </p:nvSpPr>
        <p:spPr/>
        <p:txBody>
          <a:bodyPr/>
          <a:lstStyle/>
          <a:p>
            <a:fld id="{748F7E27-9821-1144-B706-2A64A6E5983E}" type="slidenum">
              <a:rPr kumimoji="1" lang="ja-JP" altLang="en-US" smtClean="0"/>
              <a:t>18</a:t>
            </a:fld>
            <a:endParaRPr kumimoji="1" lang="ja-JP" altLang="en-US"/>
          </a:p>
        </p:txBody>
      </p:sp>
      <p:graphicFrame>
        <p:nvGraphicFramePr>
          <p:cNvPr id="9" name="グラフ 8">
            <a:extLst>
              <a:ext uri="{FF2B5EF4-FFF2-40B4-BE49-F238E27FC236}">
                <a16:creationId xmlns:a16="http://schemas.microsoft.com/office/drawing/2014/main" id="{1664425A-3DCF-1AE1-D084-647E12602BC9}"/>
              </a:ext>
            </a:extLst>
          </p:cNvPr>
          <p:cNvGraphicFramePr>
            <a:graphicFrameLocks/>
          </p:cNvGraphicFramePr>
          <p:nvPr>
            <p:extLst>
              <p:ext uri="{D42A27DB-BD31-4B8C-83A1-F6EECF244321}">
                <p14:modId xmlns:p14="http://schemas.microsoft.com/office/powerpoint/2010/main" val="1865052824"/>
              </p:ext>
            </p:extLst>
          </p:nvPr>
        </p:nvGraphicFramePr>
        <p:xfrm>
          <a:off x="6324247" y="3978275"/>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グラフ 3">
            <a:extLst>
              <a:ext uri="{FF2B5EF4-FFF2-40B4-BE49-F238E27FC236}">
                <a16:creationId xmlns:a16="http://schemas.microsoft.com/office/drawing/2014/main" id="{D53B0D7E-05F6-9F76-0438-464D6A277D1B}"/>
              </a:ext>
            </a:extLst>
          </p:cNvPr>
          <p:cNvGraphicFramePr>
            <a:graphicFrameLocks/>
          </p:cNvGraphicFramePr>
          <p:nvPr>
            <p:extLst>
              <p:ext uri="{D42A27DB-BD31-4B8C-83A1-F6EECF244321}">
                <p14:modId xmlns:p14="http://schemas.microsoft.com/office/powerpoint/2010/main" val="1577563795"/>
              </p:ext>
            </p:extLst>
          </p:nvPr>
        </p:nvGraphicFramePr>
        <p:xfrm>
          <a:off x="1294694" y="3978275"/>
          <a:ext cx="4572000" cy="2743200"/>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Arrow Connector 4">
            <a:extLst>
              <a:ext uri="{FF2B5EF4-FFF2-40B4-BE49-F238E27FC236}">
                <a16:creationId xmlns:a16="http://schemas.microsoft.com/office/drawing/2014/main" id="{2649D612-E553-4B3E-9E7F-8DBDF9647590}"/>
              </a:ext>
            </a:extLst>
          </p:cNvPr>
          <p:cNvCxnSpPr>
            <a:cxnSpLocks/>
          </p:cNvCxnSpPr>
          <p:nvPr/>
        </p:nvCxnSpPr>
        <p:spPr>
          <a:xfrm>
            <a:off x="7642857" y="5376039"/>
            <a:ext cx="728633" cy="12612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4">
            <a:extLst>
              <a:ext uri="{FF2B5EF4-FFF2-40B4-BE49-F238E27FC236}">
                <a16:creationId xmlns:a16="http://schemas.microsoft.com/office/drawing/2014/main" id="{698888F6-09C7-FDD5-5CF3-01E5314470F1}"/>
              </a:ext>
            </a:extLst>
          </p:cNvPr>
          <p:cNvCxnSpPr>
            <a:cxnSpLocks/>
          </p:cNvCxnSpPr>
          <p:nvPr/>
        </p:nvCxnSpPr>
        <p:spPr>
          <a:xfrm>
            <a:off x="9690100" y="4427646"/>
            <a:ext cx="573252" cy="107451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D200DFD5-D5F1-CA87-F9E4-08114BE42525}"/>
              </a:ext>
            </a:extLst>
          </p:cNvPr>
          <p:cNvSpPr txBox="1"/>
          <p:nvPr/>
        </p:nvSpPr>
        <p:spPr>
          <a:xfrm flipH="1">
            <a:off x="2254139" y="4564795"/>
            <a:ext cx="857252" cy="400110"/>
          </a:xfrm>
          <a:prstGeom prst="rect">
            <a:avLst/>
          </a:prstGeom>
          <a:noFill/>
        </p:spPr>
        <p:txBody>
          <a:bodyPr wrap="square" rtlCol="0">
            <a:spAutoFit/>
          </a:bodyPr>
          <a:lstStyle/>
          <a:p>
            <a:r>
              <a:rPr kumimoji="1" lang="en-US" altLang="ja-JP" sz="2000" b="1" dirty="0"/>
              <a:t>20ms</a:t>
            </a:r>
          </a:p>
        </p:txBody>
      </p:sp>
      <p:sp>
        <p:nvSpPr>
          <p:cNvPr id="15" name="テキスト ボックス 14">
            <a:extLst>
              <a:ext uri="{FF2B5EF4-FFF2-40B4-BE49-F238E27FC236}">
                <a16:creationId xmlns:a16="http://schemas.microsoft.com/office/drawing/2014/main" id="{5B3355C6-F3EB-1A21-70A0-D96A9493F29D}"/>
              </a:ext>
            </a:extLst>
          </p:cNvPr>
          <p:cNvSpPr txBox="1"/>
          <p:nvPr/>
        </p:nvSpPr>
        <p:spPr>
          <a:xfrm flipH="1">
            <a:off x="4001375" y="4447075"/>
            <a:ext cx="857252" cy="400110"/>
          </a:xfrm>
          <a:prstGeom prst="rect">
            <a:avLst/>
          </a:prstGeom>
          <a:noFill/>
        </p:spPr>
        <p:txBody>
          <a:bodyPr wrap="square" rtlCol="0">
            <a:spAutoFit/>
          </a:bodyPr>
          <a:lstStyle/>
          <a:p>
            <a:r>
              <a:rPr lang="en-US" altLang="ja-JP" sz="2000" b="1" dirty="0"/>
              <a:t>30</a:t>
            </a:r>
            <a:r>
              <a:rPr kumimoji="1" lang="en-US" altLang="ja-JP" sz="2000" b="1" dirty="0"/>
              <a:t>ms</a:t>
            </a:r>
          </a:p>
        </p:txBody>
      </p:sp>
      <p:sp>
        <p:nvSpPr>
          <p:cNvPr id="16" name="テキスト ボックス 15">
            <a:extLst>
              <a:ext uri="{FF2B5EF4-FFF2-40B4-BE49-F238E27FC236}">
                <a16:creationId xmlns:a16="http://schemas.microsoft.com/office/drawing/2014/main" id="{D0D5A959-6AD5-2E27-963F-DE41D13E7E76}"/>
              </a:ext>
            </a:extLst>
          </p:cNvPr>
          <p:cNvSpPr txBox="1"/>
          <p:nvPr/>
        </p:nvSpPr>
        <p:spPr>
          <a:xfrm flipH="1">
            <a:off x="9839146" y="4556201"/>
            <a:ext cx="1334070" cy="400110"/>
          </a:xfrm>
          <a:prstGeom prst="rect">
            <a:avLst/>
          </a:prstGeom>
          <a:noFill/>
        </p:spPr>
        <p:txBody>
          <a:bodyPr wrap="square" rtlCol="0">
            <a:spAutoFit/>
          </a:bodyPr>
          <a:lstStyle/>
          <a:p>
            <a:r>
              <a:rPr kumimoji="1" lang="en-US" altLang="ja-JP" sz="2000" b="1" dirty="0"/>
              <a:t>5.9</a:t>
            </a:r>
            <a:r>
              <a:rPr kumimoji="1" lang="ja-JP" altLang="en-US" sz="2000" b="1"/>
              <a:t>倍高速</a:t>
            </a:r>
            <a:endParaRPr kumimoji="1" lang="ja-JP" altLang="en-US" sz="2000" b="1" dirty="0"/>
          </a:p>
        </p:txBody>
      </p:sp>
      <p:sp>
        <p:nvSpPr>
          <p:cNvPr id="17" name="テキスト ボックス 16">
            <a:extLst>
              <a:ext uri="{FF2B5EF4-FFF2-40B4-BE49-F238E27FC236}">
                <a16:creationId xmlns:a16="http://schemas.microsoft.com/office/drawing/2014/main" id="{4B2BB260-903C-10FE-0F90-2BF566E368C4}"/>
              </a:ext>
            </a:extLst>
          </p:cNvPr>
          <p:cNvSpPr txBox="1"/>
          <p:nvPr/>
        </p:nvSpPr>
        <p:spPr>
          <a:xfrm flipH="1">
            <a:off x="7743015" y="4998864"/>
            <a:ext cx="857252" cy="400110"/>
          </a:xfrm>
          <a:prstGeom prst="rect">
            <a:avLst/>
          </a:prstGeom>
          <a:noFill/>
        </p:spPr>
        <p:txBody>
          <a:bodyPr wrap="square" rtlCol="0">
            <a:spAutoFit/>
          </a:bodyPr>
          <a:lstStyle/>
          <a:p>
            <a:r>
              <a:rPr kumimoji="1" lang="en-US" altLang="ja-JP" sz="2000" b="1" dirty="0"/>
              <a:t>30%</a:t>
            </a:r>
            <a:endParaRPr kumimoji="1" lang="ja-JP" altLang="en-US" sz="2000" b="1" dirty="0"/>
          </a:p>
        </p:txBody>
      </p:sp>
    </p:spTree>
    <p:extLst>
      <p:ext uri="{BB962C8B-B14F-4D97-AF65-F5344CB8AC3E}">
        <p14:creationId xmlns:p14="http://schemas.microsoft.com/office/powerpoint/2010/main" val="103515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9229F6-C87F-4D0C-3EF4-6437926A7AF5}"/>
              </a:ext>
            </a:extLst>
          </p:cNvPr>
          <p:cNvSpPr>
            <a:spLocks noGrp="1"/>
          </p:cNvSpPr>
          <p:nvPr>
            <p:ph type="title"/>
          </p:nvPr>
        </p:nvSpPr>
        <p:spPr/>
        <p:txBody>
          <a:bodyPr/>
          <a:lstStyle/>
          <a:p>
            <a:r>
              <a:rPr lang="ja-JP" altLang="en-US"/>
              <a:t>実験３：プロセスの</a:t>
            </a:r>
            <a:r>
              <a:rPr kumimoji="1" lang="ja-JP" altLang="en-US"/>
              <a:t>復元性能</a:t>
            </a:r>
            <a:r>
              <a:rPr kumimoji="1" lang="en-US" altLang="ja-JP" dirty="0"/>
              <a:t>(2/2)</a:t>
            </a:r>
            <a:endParaRPr kumimoji="1" lang="ja-JP" altLang="en-US"/>
          </a:p>
        </p:txBody>
      </p:sp>
      <p:sp>
        <p:nvSpPr>
          <p:cNvPr id="3" name="コンテンツ プレースホルダー 2">
            <a:extLst>
              <a:ext uri="{FF2B5EF4-FFF2-40B4-BE49-F238E27FC236}">
                <a16:creationId xmlns:a16="http://schemas.microsoft.com/office/drawing/2014/main" id="{A823E9D0-79D9-41F4-CEB6-CC5A263788F0}"/>
              </a:ext>
            </a:extLst>
          </p:cNvPr>
          <p:cNvSpPr>
            <a:spLocks noGrp="1"/>
          </p:cNvSpPr>
          <p:nvPr>
            <p:ph idx="1"/>
          </p:nvPr>
        </p:nvSpPr>
        <p:spPr/>
        <p:txBody>
          <a:bodyPr/>
          <a:lstStyle/>
          <a:p>
            <a:r>
              <a:rPr lang="en-US" altLang="ja-JP" dirty="0"/>
              <a:t>VM</a:t>
            </a:r>
            <a:r>
              <a:rPr lang="ja-JP" altLang="en-US"/>
              <a:t>内でのメモリマッピングの復元にかかる時間</a:t>
            </a:r>
            <a:endParaRPr lang="en-US" altLang="ja-JP" dirty="0"/>
          </a:p>
          <a:p>
            <a:pPr lvl="1"/>
            <a:r>
              <a:rPr lang="en-US" altLang="ja-JP" dirty="0" err="1"/>
              <a:t>OVrestorer</a:t>
            </a:r>
            <a:r>
              <a:rPr lang="ja-JP" altLang="en-US"/>
              <a:t>は物理メモリの割り当ても行うため，従来より</a:t>
            </a:r>
            <a:r>
              <a:rPr lang="en-US" altLang="ja-JP" dirty="0"/>
              <a:t>0.7~0.8</a:t>
            </a:r>
            <a:r>
              <a:rPr lang="ja-JP" altLang="en-US"/>
              <a:t>秒増加</a:t>
            </a:r>
            <a:endParaRPr kumimoji="1" lang="en-US" altLang="ja-JP" dirty="0"/>
          </a:p>
          <a:p>
            <a:r>
              <a:rPr kumimoji="1" lang="ja-JP" altLang="en-US"/>
              <a:t>プロセス全体の復元にかかる時間</a:t>
            </a:r>
            <a:endParaRPr kumimoji="1" lang="en-US" altLang="ja-JP" dirty="0"/>
          </a:p>
          <a:p>
            <a:pPr lvl="1"/>
            <a:r>
              <a:rPr lang="ja-JP" altLang="en-US"/>
              <a:t>高負荷の場合，</a:t>
            </a:r>
            <a:r>
              <a:rPr lang="en-US" altLang="ja-JP" dirty="0" err="1"/>
              <a:t>OVrestorer</a:t>
            </a:r>
            <a:r>
              <a:rPr lang="ja-JP" altLang="en-US"/>
              <a:t>は従来より</a:t>
            </a:r>
            <a:r>
              <a:rPr lang="en-US" altLang="ja-JP" dirty="0"/>
              <a:t>5.8</a:t>
            </a:r>
            <a:r>
              <a:rPr lang="ja-JP" altLang="en-US"/>
              <a:t>倍高速</a:t>
            </a:r>
            <a:endParaRPr lang="en-US" altLang="ja-JP" dirty="0"/>
          </a:p>
          <a:p>
            <a:pPr lvl="1"/>
            <a:r>
              <a:rPr lang="ja-JP" altLang="en-US"/>
              <a:t>低負荷の場合でも</a:t>
            </a:r>
            <a:r>
              <a:rPr lang="en-US" altLang="ja-JP" dirty="0" err="1"/>
              <a:t>OVrestorer</a:t>
            </a:r>
            <a:r>
              <a:rPr lang="ja-JP" altLang="en-US"/>
              <a:t>は</a:t>
            </a:r>
            <a:r>
              <a:rPr lang="en-US" altLang="ja-JP" dirty="0"/>
              <a:t>30%</a:t>
            </a:r>
            <a:r>
              <a:rPr lang="ja-JP" altLang="en-US"/>
              <a:t>高速</a:t>
            </a:r>
            <a:endParaRPr lang="en-US" altLang="ja-JP" dirty="0"/>
          </a:p>
          <a:p>
            <a:pPr lvl="1"/>
            <a:r>
              <a:rPr lang="ja-JP" altLang="en-US"/>
              <a:t>プロセスメモリの復元性能が改善された影響が大きい</a:t>
            </a:r>
            <a:endParaRPr lang="en-US" altLang="ja-JP" dirty="0"/>
          </a:p>
          <a:p>
            <a:pPr lvl="2"/>
            <a:endParaRPr kumimoji="1" lang="ja-JP" altLang="en-US"/>
          </a:p>
        </p:txBody>
      </p:sp>
      <p:sp>
        <p:nvSpPr>
          <p:cNvPr id="5" name="スライド番号プレースホルダー 4">
            <a:extLst>
              <a:ext uri="{FF2B5EF4-FFF2-40B4-BE49-F238E27FC236}">
                <a16:creationId xmlns:a16="http://schemas.microsoft.com/office/drawing/2014/main" id="{A5C75B00-684F-6162-D0A0-943D07DF8173}"/>
              </a:ext>
            </a:extLst>
          </p:cNvPr>
          <p:cNvSpPr>
            <a:spLocks noGrp="1"/>
          </p:cNvSpPr>
          <p:nvPr>
            <p:ph type="sldNum" sz="quarter" idx="12"/>
          </p:nvPr>
        </p:nvSpPr>
        <p:spPr/>
        <p:txBody>
          <a:bodyPr/>
          <a:lstStyle/>
          <a:p>
            <a:fld id="{748F7E27-9821-1144-B706-2A64A6E5983E}" type="slidenum">
              <a:rPr kumimoji="1" lang="ja-JP" altLang="en-US" smtClean="0"/>
              <a:t>19</a:t>
            </a:fld>
            <a:endParaRPr kumimoji="1" lang="ja-JP" altLang="en-US"/>
          </a:p>
        </p:txBody>
      </p:sp>
      <p:graphicFrame>
        <p:nvGraphicFramePr>
          <p:cNvPr id="6" name="グラフ 5">
            <a:extLst>
              <a:ext uri="{FF2B5EF4-FFF2-40B4-BE49-F238E27FC236}">
                <a16:creationId xmlns:a16="http://schemas.microsoft.com/office/drawing/2014/main" id="{D5C606BE-EB70-A0A3-CF95-41876794F6B0}"/>
              </a:ext>
            </a:extLst>
          </p:cNvPr>
          <p:cNvGraphicFramePr>
            <a:graphicFrameLocks/>
          </p:cNvGraphicFramePr>
          <p:nvPr>
            <p:extLst>
              <p:ext uri="{D42A27DB-BD31-4B8C-83A1-F6EECF244321}">
                <p14:modId xmlns:p14="http://schemas.microsoft.com/office/powerpoint/2010/main" val="2337297135"/>
              </p:ext>
            </p:extLst>
          </p:nvPr>
        </p:nvGraphicFramePr>
        <p:xfrm>
          <a:off x="1410779" y="41148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a:extLst>
              <a:ext uri="{FF2B5EF4-FFF2-40B4-BE49-F238E27FC236}">
                <a16:creationId xmlns:a16="http://schemas.microsoft.com/office/drawing/2014/main" id="{EC87DAD9-ED73-FA0A-1CFF-4644D5099FCC}"/>
              </a:ext>
            </a:extLst>
          </p:cNvPr>
          <p:cNvGraphicFramePr>
            <a:graphicFrameLocks/>
          </p:cNvGraphicFramePr>
          <p:nvPr>
            <p:extLst>
              <p:ext uri="{D42A27DB-BD31-4B8C-83A1-F6EECF244321}">
                <p14:modId xmlns:p14="http://schemas.microsoft.com/office/powerpoint/2010/main" val="2387067950"/>
              </p:ext>
            </p:extLst>
          </p:nvPr>
        </p:nvGraphicFramePr>
        <p:xfrm>
          <a:off x="6278617"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cxnSp>
        <p:nvCxnSpPr>
          <p:cNvPr id="4" name="Straight Arrow Connector 8">
            <a:extLst>
              <a:ext uri="{FF2B5EF4-FFF2-40B4-BE49-F238E27FC236}">
                <a16:creationId xmlns:a16="http://schemas.microsoft.com/office/drawing/2014/main" id="{3FC1A78C-4141-141A-ECD7-C00F9F5A3C79}"/>
              </a:ext>
            </a:extLst>
          </p:cNvPr>
          <p:cNvCxnSpPr>
            <a:cxnSpLocks/>
          </p:cNvCxnSpPr>
          <p:nvPr/>
        </p:nvCxnSpPr>
        <p:spPr>
          <a:xfrm flipV="1">
            <a:off x="3007605" y="4693186"/>
            <a:ext cx="506776" cy="74591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8">
            <a:extLst>
              <a:ext uri="{FF2B5EF4-FFF2-40B4-BE49-F238E27FC236}">
                <a16:creationId xmlns:a16="http://schemas.microsoft.com/office/drawing/2014/main" id="{AA608767-3A8E-A3B0-070B-12FB0D9BABFB}"/>
              </a:ext>
            </a:extLst>
          </p:cNvPr>
          <p:cNvCxnSpPr>
            <a:cxnSpLocks/>
          </p:cNvCxnSpPr>
          <p:nvPr/>
        </p:nvCxnSpPr>
        <p:spPr>
          <a:xfrm flipV="1">
            <a:off x="4604431" y="4693186"/>
            <a:ext cx="692783" cy="79321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13">
            <a:extLst>
              <a:ext uri="{FF2B5EF4-FFF2-40B4-BE49-F238E27FC236}">
                <a16:creationId xmlns:a16="http://schemas.microsoft.com/office/drawing/2014/main" id="{018AAA4B-8C36-A474-406F-C8CE294E2020}"/>
              </a:ext>
            </a:extLst>
          </p:cNvPr>
          <p:cNvCxnSpPr>
            <a:cxnSpLocks/>
          </p:cNvCxnSpPr>
          <p:nvPr/>
        </p:nvCxnSpPr>
        <p:spPr>
          <a:xfrm>
            <a:off x="7866043" y="5483169"/>
            <a:ext cx="459735" cy="11273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1">
            <a:extLst>
              <a:ext uri="{FF2B5EF4-FFF2-40B4-BE49-F238E27FC236}">
                <a16:creationId xmlns:a16="http://schemas.microsoft.com/office/drawing/2014/main" id="{58C82B08-615F-9430-5931-EF1F6E8EA7A2}"/>
              </a:ext>
            </a:extLst>
          </p:cNvPr>
          <p:cNvCxnSpPr>
            <a:cxnSpLocks/>
          </p:cNvCxnSpPr>
          <p:nvPr/>
        </p:nvCxnSpPr>
        <p:spPr>
          <a:xfrm>
            <a:off x="9728812" y="4765411"/>
            <a:ext cx="494841" cy="97437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DF225FDF-FB97-031A-5979-3501A06167DD}"/>
              </a:ext>
            </a:extLst>
          </p:cNvPr>
          <p:cNvSpPr txBox="1"/>
          <p:nvPr/>
        </p:nvSpPr>
        <p:spPr>
          <a:xfrm flipH="1">
            <a:off x="7753348" y="5152854"/>
            <a:ext cx="857252" cy="400110"/>
          </a:xfrm>
          <a:prstGeom prst="rect">
            <a:avLst/>
          </a:prstGeom>
          <a:noFill/>
        </p:spPr>
        <p:txBody>
          <a:bodyPr wrap="square" rtlCol="0">
            <a:spAutoFit/>
          </a:bodyPr>
          <a:lstStyle/>
          <a:p>
            <a:r>
              <a:rPr kumimoji="1" lang="en-US" altLang="ja-JP" sz="2000" b="1" dirty="0"/>
              <a:t>30%</a:t>
            </a:r>
            <a:endParaRPr kumimoji="1" lang="ja-JP" altLang="en-US" sz="2000" b="1" dirty="0"/>
          </a:p>
        </p:txBody>
      </p:sp>
      <p:sp>
        <p:nvSpPr>
          <p:cNvPr id="13" name="テキスト ボックス 12">
            <a:extLst>
              <a:ext uri="{FF2B5EF4-FFF2-40B4-BE49-F238E27FC236}">
                <a16:creationId xmlns:a16="http://schemas.microsoft.com/office/drawing/2014/main" id="{8798C598-2C9D-F61A-F528-420EC05E385B}"/>
              </a:ext>
            </a:extLst>
          </p:cNvPr>
          <p:cNvSpPr txBox="1"/>
          <p:nvPr/>
        </p:nvSpPr>
        <p:spPr>
          <a:xfrm flipH="1">
            <a:off x="9923968" y="4808344"/>
            <a:ext cx="1429831" cy="400110"/>
          </a:xfrm>
          <a:prstGeom prst="rect">
            <a:avLst/>
          </a:prstGeom>
          <a:noFill/>
        </p:spPr>
        <p:txBody>
          <a:bodyPr wrap="square" rtlCol="0">
            <a:spAutoFit/>
          </a:bodyPr>
          <a:lstStyle/>
          <a:p>
            <a:r>
              <a:rPr kumimoji="1" lang="en-US" altLang="ja-JP" sz="2000" b="1" dirty="0"/>
              <a:t>5.8</a:t>
            </a:r>
            <a:r>
              <a:rPr kumimoji="1" lang="ja-JP" altLang="en-US" sz="2000" b="1"/>
              <a:t>倍高速</a:t>
            </a:r>
            <a:endParaRPr kumimoji="1" lang="en-US" altLang="ja-JP" sz="2000" b="1" dirty="0"/>
          </a:p>
        </p:txBody>
      </p:sp>
      <p:sp>
        <p:nvSpPr>
          <p:cNvPr id="14" name="テキスト ボックス 13">
            <a:extLst>
              <a:ext uri="{FF2B5EF4-FFF2-40B4-BE49-F238E27FC236}">
                <a16:creationId xmlns:a16="http://schemas.microsoft.com/office/drawing/2014/main" id="{58C5DDF3-97F3-4A4E-89A2-E288676A1C6B}"/>
              </a:ext>
            </a:extLst>
          </p:cNvPr>
          <p:cNvSpPr txBox="1"/>
          <p:nvPr/>
        </p:nvSpPr>
        <p:spPr>
          <a:xfrm flipH="1">
            <a:off x="2446026" y="4724061"/>
            <a:ext cx="857252" cy="400110"/>
          </a:xfrm>
          <a:prstGeom prst="rect">
            <a:avLst/>
          </a:prstGeom>
          <a:noFill/>
        </p:spPr>
        <p:txBody>
          <a:bodyPr wrap="square" rtlCol="0">
            <a:spAutoFit/>
          </a:bodyPr>
          <a:lstStyle/>
          <a:p>
            <a:r>
              <a:rPr kumimoji="1" lang="en-US" altLang="ja-JP" sz="2000" b="1" dirty="0"/>
              <a:t>0.7</a:t>
            </a:r>
            <a:r>
              <a:rPr kumimoji="1" lang="ja-JP" altLang="en-US" sz="2000" b="1"/>
              <a:t>秒</a:t>
            </a:r>
            <a:endParaRPr kumimoji="1" lang="en-US" altLang="ja-JP" sz="2000" b="1" dirty="0"/>
          </a:p>
        </p:txBody>
      </p:sp>
      <p:sp>
        <p:nvSpPr>
          <p:cNvPr id="15" name="テキスト ボックス 14">
            <a:extLst>
              <a:ext uri="{FF2B5EF4-FFF2-40B4-BE49-F238E27FC236}">
                <a16:creationId xmlns:a16="http://schemas.microsoft.com/office/drawing/2014/main" id="{509963F5-3C3E-0E77-41C8-398A2DE0B791}"/>
              </a:ext>
            </a:extLst>
          </p:cNvPr>
          <p:cNvSpPr txBox="1"/>
          <p:nvPr/>
        </p:nvSpPr>
        <p:spPr>
          <a:xfrm flipH="1">
            <a:off x="4159255" y="4752744"/>
            <a:ext cx="857252" cy="400110"/>
          </a:xfrm>
          <a:prstGeom prst="rect">
            <a:avLst/>
          </a:prstGeom>
          <a:noFill/>
        </p:spPr>
        <p:txBody>
          <a:bodyPr wrap="square" rtlCol="0">
            <a:spAutoFit/>
          </a:bodyPr>
          <a:lstStyle/>
          <a:p>
            <a:r>
              <a:rPr kumimoji="1" lang="en-US" altLang="ja-JP" sz="2000" b="1" dirty="0"/>
              <a:t>0.8</a:t>
            </a:r>
            <a:r>
              <a:rPr kumimoji="1" lang="ja-JP" altLang="en-US" sz="2000" b="1"/>
              <a:t>秒</a:t>
            </a:r>
            <a:endParaRPr kumimoji="1" lang="en-US" altLang="ja-JP" sz="2000" b="1" dirty="0"/>
          </a:p>
        </p:txBody>
      </p:sp>
    </p:spTree>
    <p:extLst>
      <p:ext uri="{BB962C8B-B14F-4D97-AF65-F5344CB8AC3E}">
        <p14:creationId xmlns:p14="http://schemas.microsoft.com/office/powerpoint/2010/main" val="3293687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6C0C1F-2719-3FAE-1EFC-EB60C535DB61}"/>
              </a:ext>
            </a:extLst>
          </p:cNvPr>
          <p:cNvSpPr>
            <a:spLocks noGrp="1"/>
          </p:cNvSpPr>
          <p:nvPr>
            <p:ph type="title"/>
          </p:nvPr>
        </p:nvSpPr>
        <p:spPr/>
        <p:txBody>
          <a:bodyPr/>
          <a:lstStyle/>
          <a:p>
            <a:r>
              <a:rPr lang="ja-JP" altLang="en-US"/>
              <a:t>コンテナ</a:t>
            </a:r>
            <a:endParaRPr kumimoji="1" lang="ja-JP" altLang="en-US"/>
          </a:p>
        </p:txBody>
      </p:sp>
      <p:sp>
        <p:nvSpPr>
          <p:cNvPr id="3" name="コンテンツ プレースホルダー 2">
            <a:extLst>
              <a:ext uri="{FF2B5EF4-FFF2-40B4-BE49-F238E27FC236}">
                <a16:creationId xmlns:a16="http://schemas.microsoft.com/office/drawing/2014/main" id="{30D98ADD-66E5-6328-57BF-37E6F2C7D0FD}"/>
              </a:ext>
            </a:extLst>
          </p:cNvPr>
          <p:cNvSpPr>
            <a:spLocks noGrp="1"/>
          </p:cNvSpPr>
          <p:nvPr>
            <p:ph idx="1"/>
          </p:nvPr>
        </p:nvSpPr>
        <p:spPr/>
        <p:txBody>
          <a:bodyPr/>
          <a:lstStyle/>
          <a:p>
            <a:pPr marL="457200" indent="-457200">
              <a:buFont typeface="Arial" panose="020B0604020202020204" pitchFamily="34" charset="0"/>
              <a:buChar char="•"/>
            </a:pPr>
            <a:r>
              <a:rPr lang="ja-JP" altLang="en-US" sz="2800"/>
              <a:t>コンテナを提供するクラウドサービスの普及</a:t>
            </a:r>
            <a:endParaRPr lang="en-US" altLang="ja-JP" sz="2800" dirty="0"/>
          </a:p>
          <a:p>
            <a:pPr marL="914400" lvl="1" indent="-457200">
              <a:buFont typeface="Arial" panose="020B0604020202020204" pitchFamily="34" charset="0"/>
              <a:buChar char="•"/>
            </a:pPr>
            <a:r>
              <a:rPr lang="en-JP" altLang="ja-JP" sz="2400"/>
              <a:t>例：</a:t>
            </a:r>
            <a:r>
              <a:rPr lang="en-US" altLang="ja-JP" sz="2400" dirty="0"/>
              <a:t>Amazon ECS/EKS</a:t>
            </a:r>
            <a:r>
              <a:rPr lang="ja-JP" altLang="en-US" sz="2400"/>
              <a:t>，</a:t>
            </a:r>
            <a:r>
              <a:rPr lang="en-US" altLang="ja-JP" sz="2400" dirty="0"/>
              <a:t>Google GKE</a:t>
            </a:r>
            <a:r>
              <a:rPr lang="ja-JP" altLang="en-US" sz="2400"/>
              <a:t>，</a:t>
            </a:r>
            <a:r>
              <a:rPr lang="en-US" altLang="ja-JP" sz="2400" dirty="0"/>
              <a:t>Microsoft AKS</a:t>
            </a:r>
          </a:p>
          <a:p>
            <a:pPr marL="914400" lvl="1" indent="-457200">
              <a:buFont typeface="Arial" panose="020B0604020202020204" pitchFamily="34" charset="0"/>
              <a:buChar char="•"/>
            </a:pPr>
            <a:r>
              <a:rPr lang="ja-JP" altLang="en-US"/>
              <a:t>１台のホストに多数のコンテナを集約</a:t>
            </a:r>
            <a:endParaRPr lang="en-US" altLang="ja-JP" sz="2400" dirty="0"/>
          </a:p>
          <a:p>
            <a:pPr marL="457200" indent="-457200">
              <a:buFont typeface="Arial" panose="020B0604020202020204" pitchFamily="34" charset="0"/>
              <a:buChar char="•"/>
            </a:pPr>
            <a:r>
              <a:rPr lang="ja-JP" altLang="en-US" sz="2800"/>
              <a:t>コンテナは</a:t>
            </a:r>
            <a:r>
              <a:rPr lang="en-US" altLang="ja-JP" sz="2800" dirty="0"/>
              <a:t>OS</a:t>
            </a:r>
            <a:r>
              <a:rPr lang="ja-JP" altLang="en-US" sz="2800"/>
              <a:t>が提供する軽量な仮想環境</a:t>
            </a:r>
            <a:endParaRPr lang="en-US" altLang="ja-JP" sz="2800" dirty="0"/>
          </a:p>
          <a:p>
            <a:pPr marL="914400" lvl="1" indent="-457200">
              <a:buFont typeface="Arial" panose="020B0604020202020204" pitchFamily="34" charset="0"/>
              <a:buChar char="•"/>
            </a:pPr>
            <a:r>
              <a:rPr lang="ja-JP" altLang="en-US" sz="2400"/>
              <a:t>いくつかのプロセスとその実行環境で構成</a:t>
            </a:r>
            <a:endParaRPr lang="en-US" altLang="ja-JP" sz="2400" dirty="0"/>
          </a:p>
          <a:p>
            <a:pPr marL="914400" lvl="1" indent="-457200">
              <a:buFont typeface="Arial" panose="020B0604020202020204" pitchFamily="34" charset="0"/>
              <a:buChar char="•"/>
            </a:pPr>
            <a:r>
              <a:rPr lang="ja-JP" altLang="en-US" sz="2400"/>
              <a:t>仮想マシン</a:t>
            </a:r>
            <a:r>
              <a:rPr lang="en-US" altLang="ja-JP" dirty="0"/>
              <a:t>(VM)</a:t>
            </a:r>
            <a:r>
              <a:rPr lang="ja-JP" altLang="en-US" sz="2400"/>
              <a:t>と違い，独自の</a:t>
            </a:r>
            <a:r>
              <a:rPr lang="en-US" altLang="ja-JP" sz="2400" dirty="0"/>
              <a:t>OS</a:t>
            </a:r>
            <a:r>
              <a:rPr lang="ja-JP" altLang="en-US" sz="2400"/>
              <a:t>を持たないため</a:t>
            </a:r>
            <a:r>
              <a:rPr lang="ja-JP" altLang="en-US"/>
              <a:t>起動が</a:t>
            </a:r>
            <a:r>
              <a:rPr lang="ja-JP" altLang="en-US" sz="2400"/>
              <a:t>高速</a:t>
            </a:r>
            <a:endParaRPr kumimoji="1" lang="ja-JP" altLang="en-US"/>
          </a:p>
        </p:txBody>
      </p:sp>
      <p:sp>
        <p:nvSpPr>
          <p:cNvPr id="4" name="正方形/長方形 3">
            <a:extLst>
              <a:ext uri="{FF2B5EF4-FFF2-40B4-BE49-F238E27FC236}">
                <a16:creationId xmlns:a16="http://schemas.microsoft.com/office/drawing/2014/main" id="{E4A56364-21F8-CBE6-A8D4-7960BAD601F8}"/>
              </a:ext>
            </a:extLst>
          </p:cNvPr>
          <p:cNvSpPr/>
          <p:nvPr/>
        </p:nvSpPr>
        <p:spPr>
          <a:xfrm>
            <a:off x="2599869" y="5415070"/>
            <a:ext cx="2971802"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ハイパーバイザ</a:t>
            </a:r>
          </a:p>
        </p:txBody>
      </p:sp>
      <p:sp>
        <p:nvSpPr>
          <p:cNvPr id="5" name="正方形/長方形 4">
            <a:extLst>
              <a:ext uri="{FF2B5EF4-FFF2-40B4-BE49-F238E27FC236}">
                <a16:creationId xmlns:a16="http://schemas.microsoft.com/office/drawing/2014/main" id="{1A95F838-7FDF-DC25-9BE2-615F8C40D783}"/>
              </a:ext>
            </a:extLst>
          </p:cNvPr>
          <p:cNvSpPr/>
          <p:nvPr/>
        </p:nvSpPr>
        <p:spPr>
          <a:xfrm>
            <a:off x="2701000" y="4944698"/>
            <a:ext cx="1188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OS</a:t>
            </a:r>
            <a:endParaRPr kumimoji="1" lang="ja-JP" altLang="en-US"/>
          </a:p>
        </p:txBody>
      </p:sp>
      <p:sp>
        <p:nvSpPr>
          <p:cNvPr id="6" name="正方形/長方形 5">
            <a:extLst>
              <a:ext uri="{FF2B5EF4-FFF2-40B4-BE49-F238E27FC236}">
                <a16:creationId xmlns:a16="http://schemas.microsoft.com/office/drawing/2014/main" id="{A8934ECD-789D-E7C3-8EF5-E70C77112D9C}"/>
              </a:ext>
            </a:extLst>
          </p:cNvPr>
          <p:cNvSpPr/>
          <p:nvPr/>
        </p:nvSpPr>
        <p:spPr>
          <a:xfrm>
            <a:off x="4235885" y="4944698"/>
            <a:ext cx="1188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OS</a:t>
            </a:r>
            <a:endParaRPr kumimoji="1" lang="ja-JP" altLang="en-US"/>
          </a:p>
        </p:txBody>
      </p:sp>
      <p:sp>
        <p:nvSpPr>
          <p:cNvPr id="7" name="正方形/長方形 6">
            <a:extLst>
              <a:ext uri="{FF2B5EF4-FFF2-40B4-BE49-F238E27FC236}">
                <a16:creationId xmlns:a16="http://schemas.microsoft.com/office/drawing/2014/main" id="{B91C1203-8416-6852-87CA-0132AF41FAEC}"/>
              </a:ext>
            </a:extLst>
          </p:cNvPr>
          <p:cNvSpPr/>
          <p:nvPr/>
        </p:nvSpPr>
        <p:spPr>
          <a:xfrm>
            <a:off x="2718486" y="4538937"/>
            <a:ext cx="1188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プロセス</a:t>
            </a:r>
            <a:endParaRPr kumimoji="1" lang="ja-JP" altLang="en-US"/>
          </a:p>
        </p:txBody>
      </p:sp>
      <p:sp>
        <p:nvSpPr>
          <p:cNvPr id="8" name="正方形/長方形 7">
            <a:extLst>
              <a:ext uri="{FF2B5EF4-FFF2-40B4-BE49-F238E27FC236}">
                <a16:creationId xmlns:a16="http://schemas.microsoft.com/office/drawing/2014/main" id="{EEAE68EB-3253-5CBC-0993-FC1E5C16C9EA}"/>
              </a:ext>
            </a:extLst>
          </p:cNvPr>
          <p:cNvSpPr/>
          <p:nvPr/>
        </p:nvSpPr>
        <p:spPr>
          <a:xfrm>
            <a:off x="4235884" y="4533909"/>
            <a:ext cx="1188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プロセス</a:t>
            </a:r>
            <a:endParaRPr kumimoji="1" lang="ja-JP" altLang="en-US"/>
          </a:p>
        </p:txBody>
      </p:sp>
      <p:sp>
        <p:nvSpPr>
          <p:cNvPr id="9" name="正方形/長方形 8">
            <a:extLst>
              <a:ext uri="{FF2B5EF4-FFF2-40B4-BE49-F238E27FC236}">
                <a16:creationId xmlns:a16="http://schemas.microsoft.com/office/drawing/2014/main" id="{B236E696-3BFB-2891-CEB3-1FD6A412CC24}"/>
              </a:ext>
            </a:extLst>
          </p:cNvPr>
          <p:cNvSpPr/>
          <p:nvPr/>
        </p:nvSpPr>
        <p:spPr>
          <a:xfrm>
            <a:off x="6507840" y="5415070"/>
            <a:ext cx="2971802"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OS</a:t>
            </a:r>
            <a:endParaRPr kumimoji="1" lang="ja-JP" altLang="en-US"/>
          </a:p>
        </p:txBody>
      </p:sp>
      <p:sp>
        <p:nvSpPr>
          <p:cNvPr id="10" name="正方形/長方形 9">
            <a:extLst>
              <a:ext uri="{FF2B5EF4-FFF2-40B4-BE49-F238E27FC236}">
                <a16:creationId xmlns:a16="http://schemas.microsoft.com/office/drawing/2014/main" id="{58A99404-7CF2-114D-0F02-46F7B7844C01}"/>
              </a:ext>
            </a:extLst>
          </p:cNvPr>
          <p:cNvSpPr/>
          <p:nvPr/>
        </p:nvSpPr>
        <p:spPr>
          <a:xfrm>
            <a:off x="6507840" y="5036340"/>
            <a:ext cx="2971802"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コンテナ管理ソフトウェア</a:t>
            </a:r>
          </a:p>
        </p:txBody>
      </p:sp>
      <p:sp>
        <p:nvSpPr>
          <p:cNvPr id="11" name="正方形/長方形 10">
            <a:extLst>
              <a:ext uri="{FF2B5EF4-FFF2-40B4-BE49-F238E27FC236}">
                <a16:creationId xmlns:a16="http://schemas.microsoft.com/office/drawing/2014/main" id="{6A4DD3A2-E095-3F00-4924-3305DFE55CD1}"/>
              </a:ext>
            </a:extLst>
          </p:cNvPr>
          <p:cNvSpPr/>
          <p:nvPr/>
        </p:nvSpPr>
        <p:spPr>
          <a:xfrm>
            <a:off x="6656266" y="4488682"/>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プロセス</a:t>
            </a:r>
            <a:endParaRPr kumimoji="1" lang="ja-JP" altLang="en-US"/>
          </a:p>
        </p:txBody>
      </p:sp>
      <p:sp>
        <p:nvSpPr>
          <p:cNvPr id="12" name="正方形/長方形 11">
            <a:extLst>
              <a:ext uri="{FF2B5EF4-FFF2-40B4-BE49-F238E27FC236}">
                <a16:creationId xmlns:a16="http://schemas.microsoft.com/office/drawing/2014/main" id="{B8815AF2-5D13-908A-3D0E-8F24ACFBF239}"/>
              </a:ext>
            </a:extLst>
          </p:cNvPr>
          <p:cNvSpPr/>
          <p:nvPr/>
        </p:nvSpPr>
        <p:spPr>
          <a:xfrm>
            <a:off x="8118405" y="4488682"/>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プロセス</a:t>
            </a:r>
            <a:endParaRPr kumimoji="1" lang="ja-JP" altLang="en-US"/>
          </a:p>
        </p:txBody>
      </p:sp>
      <p:sp>
        <p:nvSpPr>
          <p:cNvPr id="13" name="四角形: 角を丸くする 20">
            <a:extLst>
              <a:ext uri="{FF2B5EF4-FFF2-40B4-BE49-F238E27FC236}">
                <a16:creationId xmlns:a16="http://schemas.microsoft.com/office/drawing/2014/main" id="{5BBA8F0C-B0C2-8872-FD53-145A3805EDF1}"/>
              </a:ext>
            </a:extLst>
          </p:cNvPr>
          <p:cNvSpPr/>
          <p:nvPr/>
        </p:nvSpPr>
        <p:spPr>
          <a:xfrm>
            <a:off x="2575810" y="4151070"/>
            <a:ext cx="1485902" cy="117327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21">
            <a:extLst>
              <a:ext uri="{FF2B5EF4-FFF2-40B4-BE49-F238E27FC236}">
                <a16:creationId xmlns:a16="http://schemas.microsoft.com/office/drawing/2014/main" id="{EB440375-B54A-6ECC-CCE4-1CED6D875CD0}"/>
              </a:ext>
            </a:extLst>
          </p:cNvPr>
          <p:cNvSpPr/>
          <p:nvPr/>
        </p:nvSpPr>
        <p:spPr>
          <a:xfrm>
            <a:off x="4086934" y="4151070"/>
            <a:ext cx="1485902" cy="117327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22">
            <a:extLst>
              <a:ext uri="{FF2B5EF4-FFF2-40B4-BE49-F238E27FC236}">
                <a16:creationId xmlns:a16="http://schemas.microsoft.com/office/drawing/2014/main" id="{E566FE98-BA4B-CB4A-D297-662AB66C5703}"/>
              </a:ext>
            </a:extLst>
          </p:cNvPr>
          <p:cNvSpPr/>
          <p:nvPr/>
        </p:nvSpPr>
        <p:spPr>
          <a:xfrm>
            <a:off x="8005098" y="4121281"/>
            <a:ext cx="1485902" cy="82525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 角を丸くする 23">
            <a:extLst>
              <a:ext uri="{FF2B5EF4-FFF2-40B4-BE49-F238E27FC236}">
                <a16:creationId xmlns:a16="http://schemas.microsoft.com/office/drawing/2014/main" id="{0BEED61B-FF55-BDEC-98F7-8D35A7356A62}"/>
              </a:ext>
            </a:extLst>
          </p:cNvPr>
          <p:cNvSpPr/>
          <p:nvPr/>
        </p:nvSpPr>
        <p:spPr>
          <a:xfrm>
            <a:off x="6495434" y="4121282"/>
            <a:ext cx="1485902" cy="82525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2DB030BA-FF31-AC5C-DFA8-B7120551A016}"/>
              </a:ext>
            </a:extLst>
          </p:cNvPr>
          <p:cNvSpPr txBox="1"/>
          <p:nvPr/>
        </p:nvSpPr>
        <p:spPr>
          <a:xfrm>
            <a:off x="3003075" y="4151070"/>
            <a:ext cx="631371" cy="369332"/>
          </a:xfrm>
          <a:prstGeom prst="rect">
            <a:avLst/>
          </a:prstGeom>
          <a:noFill/>
        </p:spPr>
        <p:txBody>
          <a:bodyPr wrap="square" rtlCol="0">
            <a:spAutoFit/>
          </a:bodyPr>
          <a:lstStyle/>
          <a:p>
            <a:pPr algn="ctr"/>
            <a:r>
              <a:rPr kumimoji="1" lang="en-US" altLang="ja-JP" dirty="0"/>
              <a:t>VM</a:t>
            </a:r>
            <a:endParaRPr kumimoji="1" lang="ja-JP" altLang="en-US"/>
          </a:p>
        </p:txBody>
      </p:sp>
      <p:sp>
        <p:nvSpPr>
          <p:cNvPr id="18" name="テキスト ボックス 17">
            <a:extLst>
              <a:ext uri="{FF2B5EF4-FFF2-40B4-BE49-F238E27FC236}">
                <a16:creationId xmlns:a16="http://schemas.microsoft.com/office/drawing/2014/main" id="{70A5CF14-8557-B66A-CE4A-59D66A180445}"/>
              </a:ext>
            </a:extLst>
          </p:cNvPr>
          <p:cNvSpPr txBox="1"/>
          <p:nvPr/>
        </p:nvSpPr>
        <p:spPr>
          <a:xfrm>
            <a:off x="4514198" y="4151070"/>
            <a:ext cx="631371" cy="369332"/>
          </a:xfrm>
          <a:prstGeom prst="rect">
            <a:avLst/>
          </a:prstGeom>
          <a:noFill/>
        </p:spPr>
        <p:txBody>
          <a:bodyPr wrap="square" rtlCol="0">
            <a:spAutoFit/>
          </a:bodyPr>
          <a:lstStyle/>
          <a:p>
            <a:pPr algn="ctr"/>
            <a:r>
              <a:rPr kumimoji="1" lang="en-US" altLang="ja-JP" dirty="0"/>
              <a:t>VM</a:t>
            </a:r>
            <a:endParaRPr kumimoji="1" lang="ja-JP" altLang="en-US"/>
          </a:p>
        </p:txBody>
      </p:sp>
      <p:sp>
        <p:nvSpPr>
          <p:cNvPr id="19" name="テキスト ボックス 18">
            <a:extLst>
              <a:ext uri="{FF2B5EF4-FFF2-40B4-BE49-F238E27FC236}">
                <a16:creationId xmlns:a16="http://schemas.microsoft.com/office/drawing/2014/main" id="{E1B3C5D5-5CED-A6F8-031F-476F3365413D}"/>
              </a:ext>
            </a:extLst>
          </p:cNvPr>
          <p:cNvSpPr txBox="1"/>
          <p:nvPr/>
        </p:nvSpPr>
        <p:spPr>
          <a:xfrm>
            <a:off x="6644385" y="4107746"/>
            <a:ext cx="1188000" cy="369332"/>
          </a:xfrm>
          <a:prstGeom prst="rect">
            <a:avLst/>
          </a:prstGeom>
          <a:noFill/>
        </p:spPr>
        <p:txBody>
          <a:bodyPr wrap="square" rtlCol="0">
            <a:spAutoFit/>
          </a:bodyPr>
          <a:lstStyle/>
          <a:p>
            <a:pPr algn="ctr"/>
            <a:r>
              <a:rPr lang="ja-JP" altLang="en-US"/>
              <a:t>コンテナ</a:t>
            </a:r>
            <a:endParaRPr kumimoji="1" lang="ja-JP" altLang="en-US"/>
          </a:p>
        </p:txBody>
      </p:sp>
      <p:sp>
        <p:nvSpPr>
          <p:cNvPr id="20" name="テキスト ボックス 19">
            <a:extLst>
              <a:ext uri="{FF2B5EF4-FFF2-40B4-BE49-F238E27FC236}">
                <a16:creationId xmlns:a16="http://schemas.microsoft.com/office/drawing/2014/main" id="{D578CDA9-A239-22D3-F293-15EA860FAFF1}"/>
              </a:ext>
            </a:extLst>
          </p:cNvPr>
          <p:cNvSpPr txBox="1"/>
          <p:nvPr/>
        </p:nvSpPr>
        <p:spPr>
          <a:xfrm>
            <a:off x="8154049" y="4121281"/>
            <a:ext cx="1188000" cy="369332"/>
          </a:xfrm>
          <a:prstGeom prst="rect">
            <a:avLst/>
          </a:prstGeom>
          <a:noFill/>
        </p:spPr>
        <p:txBody>
          <a:bodyPr wrap="square" rtlCol="0">
            <a:spAutoFit/>
          </a:bodyPr>
          <a:lstStyle/>
          <a:p>
            <a:pPr algn="ctr"/>
            <a:r>
              <a:rPr lang="ja-JP" altLang="en-US"/>
              <a:t>コンテナ</a:t>
            </a:r>
            <a:endParaRPr kumimoji="1" lang="ja-JP" altLang="en-US"/>
          </a:p>
        </p:txBody>
      </p:sp>
      <p:sp>
        <p:nvSpPr>
          <p:cNvPr id="21" name="正方形/長方形 20">
            <a:extLst>
              <a:ext uri="{FF2B5EF4-FFF2-40B4-BE49-F238E27FC236}">
                <a16:creationId xmlns:a16="http://schemas.microsoft.com/office/drawing/2014/main" id="{46FAAA0E-BFFC-1478-7FB4-B5EDBA3D373D}"/>
              </a:ext>
            </a:extLst>
          </p:cNvPr>
          <p:cNvSpPr/>
          <p:nvPr/>
        </p:nvSpPr>
        <p:spPr>
          <a:xfrm>
            <a:off x="3291684" y="5941696"/>
            <a:ext cx="1590500" cy="461665"/>
          </a:xfrm>
          <a:prstGeom prst="rect">
            <a:avLst/>
          </a:prstGeom>
        </p:spPr>
        <p:txBody>
          <a:bodyPr wrap="none">
            <a:spAutoFit/>
          </a:bodyPr>
          <a:lstStyle/>
          <a:p>
            <a:r>
              <a:rPr lang="en-US" altLang="ja-JP" sz="2400" dirty="0"/>
              <a:t>VM</a:t>
            </a:r>
            <a:r>
              <a:rPr lang="ja-JP" altLang="en-US" sz="2400"/>
              <a:t>の構造</a:t>
            </a:r>
          </a:p>
        </p:txBody>
      </p:sp>
      <p:sp>
        <p:nvSpPr>
          <p:cNvPr id="22" name="正方形/長方形 21">
            <a:extLst>
              <a:ext uri="{FF2B5EF4-FFF2-40B4-BE49-F238E27FC236}">
                <a16:creationId xmlns:a16="http://schemas.microsoft.com/office/drawing/2014/main" id="{EF74C31D-EE18-6032-E1EB-66243A14AB67}"/>
              </a:ext>
            </a:extLst>
          </p:cNvPr>
          <p:cNvSpPr/>
          <p:nvPr/>
        </p:nvSpPr>
        <p:spPr>
          <a:xfrm>
            <a:off x="6835547" y="5941696"/>
            <a:ext cx="2339102" cy="461665"/>
          </a:xfrm>
          <a:prstGeom prst="rect">
            <a:avLst/>
          </a:prstGeom>
        </p:spPr>
        <p:txBody>
          <a:bodyPr wrap="none">
            <a:spAutoFit/>
          </a:bodyPr>
          <a:lstStyle/>
          <a:p>
            <a:pPr algn="ctr"/>
            <a:r>
              <a:rPr lang="ja-JP" altLang="en-US" sz="2400"/>
              <a:t>コンテナの構造</a:t>
            </a:r>
          </a:p>
        </p:txBody>
      </p:sp>
      <p:sp>
        <p:nvSpPr>
          <p:cNvPr id="24" name="スライド番号プレースホルダー 23">
            <a:extLst>
              <a:ext uri="{FF2B5EF4-FFF2-40B4-BE49-F238E27FC236}">
                <a16:creationId xmlns:a16="http://schemas.microsoft.com/office/drawing/2014/main" id="{F0D58D29-54F6-4222-C359-0EE23F7E057C}"/>
              </a:ext>
            </a:extLst>
          </p:cNvPr>
          <p:cNvSpPr>
            <a:spLocks noGrp="1"/>
          </p:cNvSpPr>
          <p:nvPr>
            <p:ph type="sldNum" sz="quarter" idx="12"/>
          </p:nvPr>
        </p:nvSpPr>
        <p:spPr/>
        <p:txBody>
          <a:bodyPr/>
          <a:lstStyle/>
          <a:p>
            <a:fld id="{748F7E27-9821-1144-B706-2A64A6E5983E}" type="slidenum">
              <a:rPr kumimoji="1" lang="ja-JP" altLang="en-US" smtClean="0"/>
              <a:t>2</a:t>
            </a:fld>
            <a:endParaRPr kumimoji="1" lang="ja-JP" altLang="en-US"/>
          </a:p>
        </p:txBody>
      </p:sp>
    </p:spTree>
    <p:extLst>
      <p:ext uri="{BB962C8B-B14F-4D97-AF65-F5344CB8AC3E}">
        <p14:creationId xmlns:p14="http://schemas.microsoft.com/office/powerpoint/2010/main" val="3082092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0A5C92-0E61-909F-CD78-8CD304AB88FB}"/>
              </a:ext>
            </a:extLst>
          </p:cNvPr>
          <p:cNvSpPr>
            <a:spLocks noGrp="1"/>
          </p:cNvSpPr>
          <p:nvPr>
            <p:ph type="title"/>
          </p:nvPr>
        </p:nvSpPr>
        <p:spPr/>
        <p:txBody>
          <a:bodyPr/>
          <a:lstStyle/>
          <a:p>
            <a:r>
              <a:rPr kumimoji="1" lang="ja-JP" altLang="en-US"/>
              <a:t>関連研究</a:t>
            </a:r>
          </a:p>
        </p:txBody>
      </p:sp>
      <p:sp>
        <p:nvSpPr>
          <p:cNvPr id="3" name="コンテンツ プレースホルダー 2">
            <a:extLst>
              <a:ext uri="{FF2B5EF4-FFF2-40B4-BE49-F238E27FC236}">
                <a16:creationId xmlns:a16="http://schemas.microsoft.com/office/drawing/2014/main" id="{A9715F55-91A2-F6C7-5141-E628C7BA77E7}"/>
              </a:ext>
            </a:extLst>
          </p:cNvPr>
          <p:cNvSpPr>
            <a:spLocks noGrp="1"/>
          </p:cNvSpPr>
          <p:nvPr>
            <p:ph idx="1"/>
          </p:nvPr>
        </p:nvSpPr>
        <p:spPr/>
        <p:txBody>
          <a:bodyPr>
            <a:normAutofit/>
          </a:bodyPr>
          <a:lstStyle/>
          <a:p>
            <a:r>
              <a:rPr lang="en-US" altLang="ja-JP" dirty="0"/>
              <a:t>Portkey </a:t>
            </a:r>
            <a:r>
              <a:rPr lang="en-US" altLang="ja-JP" sz="2400" dirty="0"/>
              <a:t>[Prakash+, VEE'22]</a:t>
            </a:r>
          </a:p>
          <a:p>
            <a:pPr lvl="1"/>
            <a:r>
              <a:rPr lang="en-US" altLang="ja-JP" dirty="0"/>
              <a:t>VM</a:t>
            </a:r>
            <a:r>
              <a:rPr lang="ja-JP" altLang="en-US"/>
              <a:t>内のコンテナの状態を</a:t>
            </a:r>
            <a:r>
              <a:rPr lang="en-JP" altLang="ja-JP"/>
              <a:t>OS</a:t>
            </a:r>
            <a:r>
              <a:rPr lang="ja-JP" altLang="en-US"/>
              <a:t>のネットワーク処理</a:t>
            </a:r>
            <a:r>
              <a:rPr lang="ja-JP" altLang="en-JP"/>
              <a:t>を</a:t>
            </a:r>
            <a:r>
              <a:rPr lang="ja-JP" altLang="en-US"/>
              <a:t>バイパスして転送</a:t>
            </a:r>
            <a:endParaRPr lang="en-US" altLang="ja-JP" dirty="0"/>
          </a:p>
          <a:p>
            <a:pPr lvl="1"/>
            <a:r>
              <a:rPr lang="en-US" altLang="ja-JP" dirty="0"/>
              <a:t>CPU</a:t>
            </a:r>
            <a:r>
              <a:rPr lang="ja-JP" altLang="en-US"/>
              <a:t>使用率は抑えられるが，マイグレーションは高速化されていない</a:t>
            </a:r>
            <a:endParaRPr lang="en-US" altLang="ja-JP" dirty="0"/>
          </a:p>
          <a:p>
            <a:r>
              <a:rPr lang="en-US" altLang="ja-JP" dirty="0" err="1"/>
              <a:t>mWarp</a:t>
            </a:r>
            <a:r>
              <a:rPr lang="en-US" altLang="ja-JP" dirty="0"/>
              <a:t> </a:t>
            </a:r>
            <a:r>
              <a:rPr lang="en-US" altLang="ja-JP" sz="2400" dirty="0"/>
              <a:t>[Sinha+, INFOCOM WS’19]</a:t>
            </a:r>
          </a:p>
          <a:p>
            <a:pPr lvl="1"/>
            <a:r>
              <a:rPr lang="ja-JP" altLang="en-US"/>
              <a:t>メモリを再配置することで</a:t>
            </a:r>
            <a:r>
              <a:rPr lang="en-JP" altLang="ja-JP"/>
              <a:t>VM</a:t>
            </a:r>
            <a:r>
              <a:rPr lang="ja-JP" altLang="en-JP"/>
              <a:t>内の</a:t>
            </a:r>
            <a:r>
              <a:rPr lang="ja-JP" altLang="en-US"/>
              <a:t>コンテナを高速にマイグレーション</a:t>
            </a:r>
            <a:endParaRPr lang="en-US" altLang="ja-JP" dirty="0"/>
          </a:p>
          <a:p>
            <a:pPr lvl="1"/>
            <a:r>
              <a:rPr lang="ja-JP" altLang="en-US"/>
              <a:t>同一ホスト内の</a:t>
            </a:r>
            <a:r>
              <a:rPr lang="en-US" altLang="ja-JP" dirty="0"/>
              <a:t>VM</a:t>
            </a:r>
            <a:r>
              <a:rPr lang="ja-JP" altLang="en-US"/>
              <a:t>間でのみ利用可能</a:t>
            </a:r>
            <a:endParaRPr lang="en-US" altLang="ja-JP" dirty="0"/>
          </a:p>
          <a:p>
            <a:r>
              <a:rPr lang="en" altLang="ja-JP" dirty="0" err="1"/>
              <a:t>GPUfas</a:t>
            </a:r>
            <a:r>
              <a:rPr lang="en-US" altLang="ja-JP" dirty="0"/>
              <a:t> </a:t>
            </a:r>
            <a:r>
              <a:rPr lang="en-JP" altLang="ja-JP" sz="2400"/>
              <a:t>[木村+, ComSys</a:t>
            </a:r>
            <a:r>
              <a:rPr lang="en-US" altLang="ja-JP" sz="2400" dirty="0"/>
              <a:t>’</a:t>
            </a:r>
            <a:r>
              <a:rPr lang="en-JP" altLang="ja-JP" sz="2400"/>
              <a:t>21] </a:t>
            </a:r>
            <a:endParaRPr lang="en-US" altLang="ja-JP" sz="2400" dirty="0"/>
          </a:p>
          <a:p>
            <a:pPr lvl="1"/>
            <a:r>
              <a:rPr lang="en-US" altLang="ja-JP" dirty="0"/>
              <a:t>GPU</a:t>
            </a:r>
            <a:r>
              <a:rPr lang="ja-JP" altLang="en-US"/>
              <a:t>からメインメモリ上の</a:t>
            </a:r>
            <a:r>
              <a:rPr lang="en-US" altLang="ja-JP" dirty="0"/>
              <a:t>OS</a:t>
            </a:r>
            <a:r>
              <a:rPr lang="ja-JP" altLang="en-US"/>
              <a:t>データを変更し，システム障害から復旧</a:t>
            </a:r>
            <a:endParaRPr lang="en-US" altLang="ja-JP" dirty="0"/>
          </a:p>
          <a:p>
            <a:pPr lvl="1"/>
            <a:r>
              <a:rPr lang="ja-JP" altLang="en-US"/>
              <a:t>ホストから</a:t>
            </a:r>
            <a:r>
              <a:rPr lang="en-US" altLang="ja-JP" dirty="0"/>
              <a:t>VM</a:t>
            </a:r>
            <a:r>
              <a:rPr lang="ja-JP" altLang="en-US"/>
              <a:t>のメモリを書き換えて復旧をすることもできる</a:t>
            </a:r>
            <a:endParaRPr lang="en-US" altLang="ja-JP" dirty="0"/>
          </a:p>
        </p:txBody>
      </p:sp>
      <p:sp>
        <p:nvSpPr>
          <p:cNvPr id="5" name="スライド番号プレースホルダー 4">
            <a:extLst>
              <a:ext uri="{FF2B5EF4-FFF2-40B4-BE49-F238E27FC236}">
                <a16:creationId xmlns:a16="http://schemas.microsoft.com/office/drawing/2014/main" id="{76354778-1043-D1B3-CAFE-F7D90B6F1D90}"/>
              </a:ext>
            </a:extLst>
          </p:cNvPr>
          <p:cNvSpPr>
            <a:spLocks noGrp="1"/>
          </p:cNvSpPr>
          <p:nvPr>
            <p:ph type="sldNum" sz="quarter" idx="12"/>
          </p:nvPr>
        </p:nvSpPr>
        <p:spPr/>
        <p:txBody>
          <a:bodyPr/>
          <a:lstStyle/>
          <a:p>
            <a:fld id="{748F7E27-9821-1144-B706-2A64A6E5983E}" type="slidenum">
              <a:rPr kumimoji="1" lang="ja-JP" altLang="en-US" smtClean="0"/>
              <a:t>20</a:t>
            </a:fld>
            <a:endParaRPr kumimoji="1" lang="ja-JP" altLang="en-US"/>
          </a:p>
        </p:txBody>
      </p:sp>
    </p:spTree>
    <p:extLst>
      <p:ext uri="{BB962C8B-B14F-4D97-AF65-F5344CB8AC3E}">
        <p14:creationId xmlns:p14="http://schemas.microsoft.com/office/powerpoint/2010/main" val="19299059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CAAC9D-D2A0-7A14-3FA5-0EF09CBA92DC}"/>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0EFCF471-42BA-B771-4820-C0CF9010E185}"/>
              </a:ext>
            </a:extLst>
          </p:cNvPr>
          <p:cNvSpPr>
            <a:spLocks noGrp="1"/>
          </p:cNvSpPr>
          <p:nvPr>
            <p:ph idx="1"/>
          </p:nvPr>
        </p:nvSpPr>
        <p:spPr/>
        <p:txBody>
          <a:bodyPr/>
          <a:lstStyle/>
          <a:p>
            <a:pPr lvl="0"/>
            <a:r>
              <a:rPr lang="en-US" altLang="ja-JP" noProof="0" dirty="0"/>
              <a:t>VM</a:t>
            </a:r>
            <a:r>
              <a:rPr lang="ja-JP" altLang="en-US" noProof="0"/>
              <a:t>外から</a:t>
            </a:r>
            <a:r>
              <a:rPr lang="en-US" altLang="ja-JP" noProof="0" dirty="0"/>
              <a:t>VM</a:t>
            </a:r>
            <a:r>
              <a:rPr lang="ja-JP" altLang="en-US" noProof="0"/>
              <a:t>内にコンテナの状態を復元する</a:t>
            </a:r>
            <a:r>
              <a:rPr lang="en-US" altLang="ja-JP" dirty="0" err="1"/>
              <a:t>OVrestorer</a:t>
            </a:r>
            <a:r>
              <a:rPr lang="ja-JP" altLang="en-US" noProof="0"/>
              <a:t>を提案</a:t>
            </a:r>
            <a:endParaRPr lang="en-US" altLang="ja-JP" noProof="0" dirty="0"/>
          </a:p>
          <a:p>
            <a:pPr lvl="1"/>
            <a:r>
              <a:rPr lang="en-US" altLang="ja-JP" dirty="0"/>
              <a:t>VM</a:t>
            </a:r>
            <a:r>
              <a:rPr lang="ja-JP" altLang="en-US"/>
              <a:t>のメモリ上にあるコンテナの状態を</a:t>
            </a:r>
            <a:r>
              <a:rPr lang="en-US" altLang="ja-JP" dirty="0"/>
              <a:t>VM</a:t>
            </a:r>
            <a:r>
              <a:rPr lang="ja-JP" altLang="en-US"/>
              <a:t>外から書き換え</a:t>
            </a:r>
            <a:endParaRPr lang="en-US" altLang="ja-JP" dirty="0"/>
          </a:p>
          <a:p>
            <a:pPr lvl="1"/>
            <a:r>
              <a:rPr lang="en-US" altLang="ja-JP" dirty="0"/>
              <a:t>VM</a:t>
            </a:r>
            <a:r>
              <a:rPr lang="ja-JP" altLang="en-US"/>
              <a:t>内のコンテナ復元支援機構と協調して動作</a:t>
            </a:r>
            <a:endParaRPr lang="en-US" altLang="ja-JP" noProof="0" dirty="0"/>
          </a:p>
          <a:p>
            <a:pPr lvl="1"/>
            <a:r>
              <a:rPr lang="ja-JP" altLang="en-US"/>
              <a:t>仮想化や負荷が状態復元に及ぼす影響を最小化</a:t>
            </a:r>
            <a:endParaRPr lang="en-US" altLang="ja-JP" dirty="0"/>
          </a:p>
          <a:p>
            <a:pPr lvl="1"/>
            <a:r>
              <a:rPr lang="ja-JP" altLang="en-US"/>
              <a:t>高負荷時でも高速にプロセスメモリを復元できること</a:t>
            </a:r>
            <a:r>
              <a:rPr lang="ja-JP" altLang="en-US" noProof="0"/>
              <a:t>を確認</a:t>
            </a:r>
            <a:endParaRPr lang="ja-JP" altLang="en-US"/>
          </a:p>
          <a:p>
            <a:r>
              <a:rPr lang="ja-JP" altLang="en-US"/>
              <a:t>今後の課題</a:t>
            </a:r>
            <a:endParaRPr lang="en-US" altLang="ja-JP" dirty="0"/>
          </a:p>
          <a:p>
            <a:pPr lvl="1"/>
            <a:r>
              <a:rPr lang="en-US" altLang="ja-JP" dirty="0"/>
              <a:t>VM</a:t>
            </a:r>
            <a:r>
              <a:rPr lang="ja-JP" altLang="en-US"/>
              <a:t>外で様々なコンテナの状態を復元できるようにする</a:t>
            </a:r>
            <a:endParaRPr lang="en-US" altLang="ja-JP" dirty="0"/>
          </a:p>
          <a:p>
            <a:pPr lvl="1"/>
            <a:r>
              <a:rPr lang="ja-JP" altLang="en-US"/>
              <a:t>コンテナ復元支援機構を</a:t>
            </a:r>
            <a:r>
              <a:rPr lang="en" altLang="ja-JP" dirty="0"/>
              <a:t>OS</a:t>
            </a:r>
            <a:r>
              <a:rPr lang="ja-JP" altLang="en-US"/>
              <a:t>カーネルの中で動かせるようにする</a:t>
            </a:r>
            <a:endParaRPr kumimoji="1" lang="ja-JP" altLang="en-US"/>
          </a:p>
        </p:txBody>
      </p:sp>
      <p:sp>
        <p:nvSpPr>
          <p:cNvPr id="5" name="スライド番号プレースホルダー 4">
            <a:extLst>
              <a:ext uri="{FF2B5EF4-FFF2-40B4-BE49-F238E27FC236}">
                <a16:creationId xmlns:a16="http://schemas.microsoft.com/office/drawing/2014/main" id="{B78F303F-FE4F-A774-FC08-283C861E6360}"/>
              </a:ext>
            </a:extLst>
          </p:cNvPr>
          <p:cNvSpPr>
            <a:spLocks noGrp="1"/>
          </p:cNvSpPr>
          <p:nvPr>
            <p:ph type="sldNum" sz="quarter" idx="12"/>
          </p:nvPr>
        </p:nvSpPr>
        <p:spPr/>
        <p:txBody>
          <a:bodyPr/>
          <a:lstStyle/>
          <a:p>
            <a:fld id="{748F7E27-9821-1144-B706-2A64A6E5983E}" type="slidenum">
              <a:rPr kumimoji="1" lang="ja-JP" altLang="en-US" smtClean="0"/>
              <a:t>21</a:t>
            </a:fld>
            <a:endParaRPr kumimoji="1" lang="ja-JP" altLang="en-US"/>
          </a:p>
        </p:txBody>
      </p:sp>
    </p:spTree>
    <p:extLst>
      <p:ext uri="{BB962C8B-B14F-4D97-AF65-F5344CB8AC3E}">
        <p14:creationId xmlns:p14="http://schemas.microsoft.com/office/powerpoint/2010/main" val="3529155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2BFAC7-2717-B879-5A76-B6343B057CCE}"/>
              </a:ext>
            </a:extLst>
          </p:cNvPr>
          <p:cNvSpPr>
            <a:spLocks noGrp="1"/>
          </p:cNvSpPr>
          <p:nvPr>
            <p:ph type="title"/>
          </p:nvPr>
        </p:nvSpPr>
        <p:spPr/>
        <p:txBody>
          <a:bodyPr/>
          <a:lstStyle/>
          <a:p>
            <a:r>
              <a:rPr kumimoji="1" lang="ja-JP" altLang="en-US"/>
              <a:t>コンテナマイグレーション</a:t>
            </a:r>
          </a:p>
        </p:txBody>
      </p:sp>
      <p:sp>
        <p:nvSpPr>
          <p:cNvPr id="3" name="コンテンツ プレースホルダー 2">
            <a:extLst>
              <a:ext uri="{FF2B5EF4-FFF2-40B4-BE49-F238E27FC236}">
                <a16:creationId xmlns:a16="http://schemas.microsoft.com/office/drawing/2014/main" id="{08619548-9679-2B02-5D22-1C00BF8DEA2A}"/>
              </a:ext>
            </a:extLst>
          </p:cNvPr>
          <p:cNvSpPr>
            <a:spLocks noGrp="1"/>
          </p:cNvSpPr>
          <p:nvPr>
            <p:ph idx="1"/>
          </p:nvPr>
        </p:nvSpPr>
        <p:spPr/>
        <p:txBody>
          <a:bodyPr/>
          <a:lstStyle/>
          <a:p>
            <a:pPr marL="457200" indent="-457200">
              <a:buFont typeface="Arial" panose="020B0604020202020204" pitchFamily="34" charset="0"/>
              <a:buChar char="•"/>
            </a:pPr>
            <a:r>
              <a:rPr lang="en-US" altLang="ja-JP" sz="2800" dirty="0"/>
              <a:t>VM</a:t>
            </a:r>
            <a:r>
              <a:rPr lang="ja-JP" altLang="en-US" sz="2800"/>
              <a:t>と同様にコンテナも別のホストに移動させることが可能</a:t>
            </a:r>
            <a:endParaRPr lang="en-US" altLang="ja-JP" sz="2800" dirty="0"/>
          </a:p>
          <a:p>
            <a:pPr marL="914400" lvl="1" indent="-457200">
              <a:buFont typeface="Arial" panose="020B0604020202020204" pitchFamily="34" charset="0"/>
              <a:buChar char="•"/>
            </a:pPr>
            <a:r>
              <a:rPr lang="ja-JP" altLang="en-US" sz="2400"/>
              <a:t>コンテナを停止させずにホストをメンテナンス</a:t>
            </a:r>
            <a:endParaRPr lang="en-US" altLang="ja-JP" sz="2400" dirty="0"/>
          </a:p>
          <a:p>
            <a:pPr marL="914400" lvl="1" indent="-457200">
              <a:buFont typeface="Arial" panose="020B0604020202020204" pitchFamily="34" charset="0"/>
              <a:buChar char="•"/>
            </a:pPr>
            <a:r>
              <a:rPr kumimoji="1" lang="ja-JP" altLang="en-US" sz="2400"/>
              <a:t>高負荷のホストから低負荷のホストへ移動させることで負荷分散</a:t>
            </a:r>
            <a:endParaRPr kumimoji="1" lang="en-US" altLang="ja-JP" sz="2400" dirty="0"/>
          </a:p>
          <a:p>
            <a:pPr marL="457200" indent="-457200">
              <a:buFont typeface="Arial" panose="020B0604020202020204" pitchFamily="34" charset="0"/>
              <a:buChar char="•"/>
            </a:pPr>
            <a:r>
              <a:rPr lang="ja-JP" altLang="en-US" sz="2800"/>
              <a:t>移送元ホストのマイグレーション機構がコンテナの状態を保存</a:t>
            </a:r>
            <a:endParaRPr lang="en-US" altLang="ja-JP" sz="2800" dirty="0"/>
          </a:p>
          <a:p>
            <a:pPr marL="914400" lvl="1" indent="-457200"/>
            <a:r>
              <a:rPr lang="ja-JP" altLang="en-US"/>
              <a:t>保存したコンテナの状態を移送先ホストに転送</a:t>
            </a:r>
            <a:endParaRPr lang="en-US" altLang="ja-JP" dirty="0"/>
          </a:p>
          <a:p>
            <a:pPr marL="914400" lvl="1" indent="-457200">
              <a:buFont typeface="Arial" panose="020B0604020202020204" pitchFamily="34" charset="0"/>
              <a:buChar char="•"/>
            </a:pPr>
            <a:r>
              <a:rPr lang="ja-JP" altLang="en-US" sz="2400"/>
              <a:t>移送先ホストのマイグレーション機構が移送元のコンテナの状態を復元</a:t>
            </a:r>
            <a:endParaRPr kumimoji="1" lang="en-US" altLang="ja-JP" sz="2400" dirty="0"/>
          </a:p>
          <a:p>
            <a:endParaRPr kumimoji="1" lang="ja-JP" altLang="en-US"/>
          </a:p>
        </p:txBody>
      </p:sp>
      <p:sp>
        <p:nvSpPr>
          <p:cNvPr id="4" name="正方形/長方形 18">
            <a:extLst>
              <a:ext uri="{FF2B5EF4-FFF2-40B4-BE49-F238E27FC236}">
                <a16:creationId xmlns:a16="http://schemas.microsoft.com/office/drawing/2014/main" id="{F31406FC-3921-585C-825C-364C7FDE8393}"/>
              </a:ext>
            </a:extLst>
          </p:cNvPr>
          <p:cNvSpPr/>
          <p:nvPr/>
        </p:nvSpPr>
        <p:spPr>
          <a:xfrm>
            <a:off x="6096000" y="4015749"/>
            <a:ext cx="3559870" cy="2125209"/>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Rounded Rectangle 10">
            <a:extLst>
              <a:ext uri="{FF2B5EF4-FFF2-40B4-BE49-F238E27FC236}">
                <a16:creationId xmlns:a16="http://schemas.microsoft.com/office/drawing/2014/main" id="{0F12BE39-447F-AE77-F136-05236EB67D36}"/>
              </a:ext>
            </a:extLst>
          </p:cNvPr>
          <p:cNvSpPr/>
          <p:nvPr/>
        </p:nvSpPr>
        <p:spPr>
          <a:xfrm>
            <a:off x="6491203" y="5497311"/>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a:solidFill>
                  <a:schemeClr val="tx1"/>
                </a:solidFill>
                <a:latin typeface="Yu Gothic Medium" panose="020B0400000000000000" pitchFamily="34" charset="-128"/>
                <a:ea typeface="Yu Gothic Medium" panose="020B0400000000000000" pitchFamily="34" charset="-128"/>
              </a:rPr>
              <a:t>マイグレーション機構</a:t>
            </a:r>
          </a:p>
        </p:txBody>
      </p:sp>
      <p:sp>
        <p:nvSpPr>
          <p:cNvPr id="6" name="正方形/長方形 25">
            <a:extLst>
              <a:ext uri="{FF2B5EF4-FFF2-40B4-BE49-F238E27FC236}">
                <a16:creationId xmlns:a16="http://schemas.microsoft.com/office/drawing/2014/main" id="{757A13FA-DD87-0870-3AF3-99ECA7E1689E}"/>
              </a:ext>
            </a:extLst>
          </p:cNvPr>
          <p:cNvSpPr/>
          <p:nvPr/>
        </p:nvSpPr>
        <p:spPr>
          <a:xfrm>
            <a:off x="1705650" y="4015749"/>
            <a:ext cx="3565898" cy="2125208"/>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7" name="Rounded Rectangle 9">
            <a:extLst>
              <a:ext uri="{FF2B5EF4-FFF2-40B4-BE49-F238E27FC236}">
                <a16:creationId xmlns:a16="http://schemas.microsoft.com/office/drawing/2014/main" id="{588884F3-C53B-CC21-6874-6BA889852EB3}"/>
              </a:ext>
            </a:extLst>
          </p:cNvPr>
          <p:cNvSpPr/>
          <p:nvPr/>
        </p:nvSpPr>
        <p:spPr>
          <a:xfrm>
            <a:off x="2082977" y="5497906"/>
            <a:ext cx="281124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a:solidFill>
                  <a:schemeClr val="tx1"/>
                </a:solidFill>
                <a:latin typeface="Yu Gothic Medium" panose="020B0400000000000000" pitchFamily="34" charset="-128"/>
                <a:ea typeface="Yu Gothic Medium" panose="020B0400000000000000" pitchFamily="34" charset="-128"/>
              </a:rPr>
              <a:t>マイグレーション機構</a:t>
            </a:r>
          </a:p>
        </p:txBody>
      </p:sp>
      <p:sp>
        <p:nvSpPr>
          <p:cNvPr id="8" name="四角形: 角を丸くする 14">
            <a:extLst>
              <a:ext uri="{FF2B5EF4-FFF2-40B4-BE49-F238E27FC236}">
                <a16:creationId xmlns:a16="http://schemas.microsoft.com/office/drawing/2014/main" id="{C39E25A9-53F5-2F90-F6CF-AC313EB67CAC}"/>
              </a:ext>
            </a:extLst>
          </p:cNvPr>
          <p:cNvSpPr/>
          <p:nvPr/>
        </p:nvSpPr>
        <p:spPr>
          <a:xfrm>
            <a:off x="1990600" y="4419665"/>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コンテナ１</a:t>
            </a:r>
          </a:p>
        </p:txBody>
      </p:sp>
      <p:sp>
        <p:nvSpPr>
          <p:cNvPr id="9" name="正方形/長方形 25">
            <a:extLst>
              <a:ext uri="{FF2B5EF4-FFF2-40B4-BE49-F238E27FC236}">
                <a16:creationId xmlns:a16="http://schemas.microsoft.com/office/drawing/2014/main" id="{60EE917E-201A-D8A3-F1B8-0FD3DB96DB91}"/>
              </a:ext>
            </a:extLst>
          </p:cNvPr>
          <p:cNvSpPr/>
          <p:nvPr/>
        </p:nvSpPr>
        <p:spPr>
          <a:xfrm>
            <a:off x="2140553" y="4736071"/>
            <a:ext cx="1011866" cy="302692"/>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状態</a:t>
            </a:r>
            <a:endParaRPr kumimoji="1" lang="ja-JP" altLang="en-US" sz="2000">
              <a:solidFill>
                <a:schemeClr val="tx1"/>
              </a:solidFill>
              <a:latin typeface="Yu Gothic Medium" panose="020B0400000000000000" pitchFamily="34" charset="-128"/>
              <a:ea typeface="Yu Gothic Medium" panose="020B0400000000000000" pitchFamily="34" charset="-128"/>
            </a:endParaRPr>
          </a:p>
        </p:txBody>
      </p:sp>
      <p:sp>
        <p:nvSpPr>
          <p:cNvPr id="10" name="四角形: 角を丸くする 15">
            <a:extLst>
              <a:ext uri="{FF2B5EF4-FFF2-40B4-BE49-F238E27FC236}">
                <a16:creationId xmlns:a16="http://schemas.microsoft.com/office/drawing/2014/main" id="{95F6C90B-1B50-61BC-C96B-80B0F3F89591}"/>
              </a:ext>
            </a:extLst>
          </p:cNvPr>
          <p:cNvSpPr/>
          <p:nvPr/>
        </p:nvSpPr>
        <p:spPr>
          <a:xfrm>
            <a:off x="3670911" y="4419665"/>
            <a:ext cx="1485902" cy="7818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
        <p:nvSpPr>
          <p:cNvPr id="11" name="四角形: 角を丸くする 16">
            <a:extLst>
              <a:ext uri="{FF2B5EF4-FFF2-40B4-BE49-F238E27FC236}">
                <a16:creationId xmlns:a16="http://schemas.microsoft.com/office/drawing/2014/main" id="{194AF371-1149-48DD-A49E-8657DF116012}"/>
              </a:ext>
            </a:extLst>
          </p:cNvPr>
          <p:cNvSpPr/>
          <p:nvPr/>
        </p:nvSpPr>
        <p:spPr>
          <a:xfrm>
            <a:off x="7021342" y="4418831"/>
            <a:ext cx="1485902" cy="781824"/>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endParaRPr kumimoji="1" lang="en-US" altLang="ja-JP" dirty="0">
              <a:solidFill>
                <a:schemeClr val="tx1"/>
              </a:solidFill>
              <a:latin typeface="Yu Gothic Medium" panose="020B0400000000000000" pitchFamily="34" charset="-128"/>
              <a:ea typeface="Yu Gothic Medium" panose="020B0400000000000000" pitchFamily="34" charset="-128"/>
            </a:endParaRPr>
          </a:p>
        </p:txBody>
      </p:sp>
      <p:sp>
        <p:nvSpPr>
          <p:cNvPr id="12" name="四角形: 角を丸くする 17">
            <a:extLst>
              <a:ext uri="{FF2B5EF4-FFF2-40B4-BE49-F238E27FC236}">
                <a16:creationId xmlns:a16="http://schemas.microsoft.com/office/drawing/2014/main" id="{3430D8B6-9363-FCB8-C624-367D268AC8BC}"/>
              </a:ext>
            </a:extLst>
          </p:cNvPr>
          <p:cNvSpPr/>
          <p:nvPr/>
        </p:nvSpPr>
        <p:spPr>
          <a:xfrm>
            <a:off x="7021341" y="4418831"/>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コンテナ１</a:t>
            </a:r>
          </a:p>
        </p:txBody>
      </p:sp>
      <p:sp>
        <p:nvSpPr>
          <p:cNvPr id="13" name="テキスト ボックス 19">
            <a:extLst>
              <a:ext uri="{FF2B5EF4-FFF2-40B4-BE49-F238E27FC236}">
                <a16:creationId xmlns:a16="http://schemas.microsoft.com/office/drawing/2014/main" id="{C6E9A1C6-EFD0-565E-3A63-03E72509A44A}"/>
              </a:ext>
            </a:extLst>
          </p:cNvPr>
          <p:cNvSpPr txBox="1"/>
          <p:nvPr/>
        </p:nvSpPr>
        <p:spPr>
          <a:xfrm>
            <a:off x="6814947" y="6179935"/>
            <a:ext cx="1898691" cy="400110"/>
          </a:xfrm>
          <a:prstGeom prst="rect">
            <a:avLst/>
          </a:prstGeom>
          <a:noFill/>
        </p:spPr>
        <p:txBody>
          <a:bodyPr wrap="square" rtlCol="0">
            <a:spAutoFit/>
          </a:bodyPr>
          <a:lstStyle/>
          <a:p>
            <a:pPr algn="ctr"/>
            <a:r>
              <a:rPr lang="ja-JP" altLang="en-US" sz="2000">
                <a:latin typeface="Yu Gothic Medium" panose="020B0400000000000000" pitchFamily="34" charset="-128"/>
                <a:ea typeface="Yu Gothic Medium" panose="020B0400000000000000" pitchFamily="34" charset="-128"/>
              </a:rPr>
              <a:t>移送先ホスト</a:t>
            </a:r>
            <a:endParaRPr kumimoji="1" lang="ja-JP" altLang="en-US" sz="2000">
              <a:latin typeface="Yu Gothic Medium" panose="020B0400000000000000" pitchFamily="34" charset="-128"/>
              <a:ea typeface="Yu Gothic Medium" panose="020B0400000000000000" pitchFamily="34" charset="-128"/>
            </a:endParaRPr>
          </a:p>
        </p:txBody>
      </p:sp>
      <p:sp>
        <p:nvSpPr>
          <p:cNvPr id="14" name="テキスト ボックス 26">
            <a:extLst>
              <a:ext uri="{FF2B5EF4-FFF2-40B4-BE49-F238E27FC236}">
                <a16:creationId xmlns:a16="http://schemas.microsoft.com/office/drawing/2014/main" id="{319D0D98-4237-3597-7BCF-548CA9DEF08F}"/>
              </a:ext>
            </a:extLst>
          </p:cNvPr>
          <p:cNvSpPr txBox="1"/>
          <p:nvPr/>
        </p:nvSpPr>
        <p:spPr>
          <a:xfrm>
            <a:off x="2582659" y="6200368"/>
            <a:ext cx="1898692" cy="400110"/>
          </a:xfrm>
          <a:prstGeom prst="rect">
            <a:avLst/>
          </a:prstGeom>
          <a:noFill/>
        </p:spPr>
        <p:txBody>
          <a:bodyPr wrap="square" rtlCol="0">
            <a:spAutoFit/>
          </a:bodyPr>
          <a:lstStyle/>
          <a:p>
            <a:pPr algn="ctr"/>
            <a:r>
              <a:rPr kumimoji="1" lang="ja-JP" altLang="en-US" sz="2000">
                <a:latin typeface="Yu Gothic Medium" panose="020B0400000000000000" pitchFamily="34" charset="-128"/>
                <a:ea typeface="Yu Gothic Medium" panose="020B0400000000000000" pitchFamily="34" charset="-128"/>
              </a:rPr>
              <a:t>移送元ホスト</a:t>
            </a:r>
          </a:p>
        </p:txBody>
      </p:sp>
      <p:sp>
        <p:nvSpPr>
          <p:cNvPr id="16" name="スライド番号プレースホルダー 15">
            <a:extLst>
              <a:ext uri="{FF2B5EF4-FFF2-40B4-BE49-F238E27FC236}">
                <a16:creationId xmlns:a16="http://schemas.microsoft.com/office/drawing/2014/main" id="{71D1CFF4-0A0B-35EC-C931-046BFAAA40BB}"/>
              </a:ext>
            </a:extLst>
          </p:cNvPr>
          <p:cNvSpPr>
            <a:spLocks noGrp="1"/>
          </p:cNvSpPr>
          <p:nvPr>
            <p:ph type="sldNum" sz="quarter" idx="12"/>
          </p:nvPr>
        </p:nvSpPr>
        <p:spPr/>
        <p:txBody>
          <a:bodyPr/>
          <a:lstStyle/>
          <a:p>
            <a:fld id="{748F7E27-9821-1144-B706-2A64A6E5983E}" type="slidenum">
              <a:rPr kumimoji="1" lang="ja-JP" altLang="en-US" smtClean="0"/>
              <a:t>3</a:t>
            </a:fld>
            <a:endParaRPr kumimoji="1" lang="ja-JP" altLang="en-US"/>
          </a:p>
        </p:txBody>
      </p:sp>
    </p:spTree>
    <p:extLst>
      <p:ext uri="{BB962C8B-B14F-4D97-AF65-F5344CB8AC3E}">
        <p14:creationId xmlns:p14="http://schemas.microsoft.com/office/powerpoint/2010/main" val="1224955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42" presetClass="path" presetSubtype="0" accel="50000" decel="50000" fill="hold" grpId="1" nodeType="withEffect">
                                  <p:stCondLst>
                                    <p:cond delay="0"/>
                                  </p:stCondLst>
                                  <p:childTnLst>
                                    <p:animMotion origin="layout" path="M -0.00104 -0.00116 L -0.00521 0.11273 " pathEditMode="relative" rAng="0" ptsTypes="AA">
                                      <p:cBhvr>
                                        <p:cTn id="9" dur="2000" fill="hold"/>
                                        <p:tgtEl>
                                          <p:spTgt spid="9"/>
                                        </p:tgtEl>
                                        <p:attrNameLst>
                                          <p:attrName>ppt_x</p:attrName>
                                          <p:attrName>ppt_y</p:attrName>
                                        </p:attrNameLst>
                                      </p:cBhvr>
                                      <p:rCtr x="-208" y="5694"/>
                                    </p:animMotion>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2" nodeType="clickEffect">
                                  <p:stCondLst>
                                    <p:cond delay="0"/>
                                  </p:stCondLst>
                                  <p:childTnLst>
                                    <p:animMotion origin="layout" path="M -0.0052 0.11273 L 0.36446 0.11018 " pathEditMode="relative" rAng="0" ptsTypes="AA">
                                      <p:cBhvr>
                                        <p:cTn id="13" dur="2000" fill="hold"/>
                                        <p:tgtEl>
                                          <p:spTgt spid="9"/>
                                        </p:tgtEl>
                                        <p:attrNameLst>
                                          <p:attrName>ppt_x</p:attrName>
                                          <p:attrName>ppt_y</p:attrName>
                                        </p:attrNameLst>
                                      </p:cBhvr>
                                      <p:rCtr x="18477" y="-139"/>
                                    </p:animMotion>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3" nodeType="clickEffect">
                                  <p:stCondLst>
                                    <p:cond delay="0"/>
                                  </p:stCondLst>
                                  <p:childTnLst>
                                    <p:animEffect transition="out" filter="fade">
                                      <p:cBhvr>
                                        <p:cTn id="17" dur="500"/>
                                        <p:tgtEl>
                                          <p:spTgt spid="9"/>
                                        </p:tgtEl>
                                      </p:cBhvr>
                                    </p:animEffect>
                                    <p:set>
                                      <p:cBhvr>
                                        <p:cTn id="18" dur="1" fill="hold">
                                          <p:stCondLst>
                                            <p:cond delay="499"/>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9" grpId="2" animBg="1"/>
      <p:bldP spid="9" grpId="3"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41">
            <a:extLst>
              <a:ext uri="{FF2B5EF4-FFF2-40B4-BE49-F238E27FC236}">
                <a16:creationId xmlns:a16="http://schemas.microsoft.com/office/drawing/2014/main" id="{ADCC7B6B-C1EA-0D45-4845-A12A57C57BE8}"/>
              </a:ext>
            </a:extLst>
          </p:cNvPr>
          <p:cNvSpPr/>
          <p:nvPr/>
        </p:nvSpPr>
        <p:spPr>
          <a:xfrm>
            <a:off x="1730586" y="4281575"/>
            <a:ext cx="4022515" cy="231348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378BBFAA-1A9C-453A-EB2C-FD540225CBE2}"/>
              </a:ext>
            </a:extLst>
          </p:cNvPr>
          <p:cNvSpPr>
            <a:spLocks noGrp="1"/>
          </p:cNvSpPr>
          <p:nvPr>
            <p:ph type="title"/>
          </p:nvPr>
        </p:nvSpPr>
        <p:spPr/>
        <p:txBody>
          <a:bodyPr/>
          <a:lstStyle/>
          <a:p>
            <a:r>
              <a:rPr kumimoji="1" lang="ja-JP" altLang="en-US"/>
              <a:t>ホストの負荷の影響</a:t>
            </a:r>
          </a:p>
        </p:txBody>
      </p:sp>
      <p:sp>
        <p:nvSpPr>
          <p:cNvPr id="3" name="コンテンツ プレースホルダー 2">
            <a:extLst>
              <a:ext uri="{FF2B5EF4-FFF2-40B4-BE49-F238E27FC236}">
                <a16:creationId xmlns:a16="http://schemas.microsoft.com/office/drawing/2014/main" id="{B21F0B68-1709-D582-A156-16119D2B7853}"/>
              </a:ext>
            </a:extLst>
          </p:cNvPr>
          <p:cNvSpPr>
            <a:spLocks noGrp="1"/>
          </p:cNvSpPr>
          <p:nvPr>
            <p:ph idx="1"/>
          </p:nvPr>
        </p:nvSpPr>
        <p:spPr/>
        <p:txBody>
          <a:bodyPr/>
          <a:lstStyle/>
          <a:p>
            <a:r>
              <a:rPr lang="ja-JP" altLang="en-US"/>
              <a:t>マイグレーション時にはホストが高負荷であることも多い</a:t>
            </a:r>
            <a:endParaRPr lang="en-US" altLang="ja-JP" dirty="0"/>
          </a:p>
          <a:p>
            <a:pPr lvl="1"/>
            <a:r>
              <a:rPr lang="ja-JP" altLang="en-US"/>
              <a:t>負荷分散は移送元ホストの負荷が高い時に行われる</a:t>
            </a:r>
            <a:endParaRPr lang="en-US" altLang="ja-JP" dirty="0"/>
          </a:p>
          <a:p>
            <a:pPr lvl="1"/>
            <a:r>
              <a:rPr lang="ja-JP" altLang="en-US"/>
              <a:t>マイグレーション中に移送先ホストの負荷が高くなる場合もある</a:t>
            </a:r>
            <a:endParaRPr lang="en-US" altLang="ja-JP" dirty="0"/>
          </a:p>
          <a:p>
            <a:r>
              <a:rPr lang="ja-JP" altLang="en-US"/>
              <a:t>ホストの負荷がコンテナマイグレーションの性能に影響</a:t>
            </a:r>
            <a:endParaRPr lang="en-US" altLang="ja-JP" dirty="0"/>
          </a:p>
          <a:p>
            <a:pPr lvl="1"/>
            <a:r>
              <a:rPr lang="ja-JP" altLang="en-US"/>
              <a:t>ホスト内で動作するマイグレーション機構の性能が低下</a:t>
            </a:r>
            <a:endParaRPr lang="en-US" altLang="ja-JP" dirty="0"/>
          </a:p>
          <a:p>
            <a:pPr lvl="1"/>
            <a:r>
              <a:rPr lang="ja-JP" altLang="en-US"/>
              <a:t>マイグレーションによる負荷の増大によりコンテナ性能も低下</a:t>
            </a:r>
            <a:endParaRPr kumimoji="1" lang="ja-JP" altLang="en-US"/>
          </a:p>
        </p:txBody>
      </p:sp>
      <p:sp>
        <p:nvSpPr>
          <p:cNvPr id="5" name="四角形: 角を丸くする 11">
            <a:extLst>
              <a:ext uri="{FF2B5EF4-FFF2-40B4-BE49-F238E27FC236}">
                <a16:creationId xmlns:a16="http://schemas.microsoft.com/office/drawing/2014/main" id="{43510B43-F384-D03F-9763-A2BF399B3125}"/>
              </a:ext>
            </a:extLst>
          </p:cNvPr>
          <p:cNvSpPr/>
          <p:nvPr/>
        </p:nvSpPr>
        <p:spPr>
          <a:xfrm>
            <a:off x="2076450" y="4743709"/>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r>
              <a:rPr kumimoji="1" lang="en-US" altLang="ja-JP" dirty="0">
                <a:solidFill>
                  <a:schemeClr val="tx1"/>
                </a:solidFill>
                <a:latin typeface="Yu Gothic Medium" panose="020B0400000000000000" pitchFamily="34" charset="-128"/>
                <a:ea typeface="Yu Gothic Medium" panose="020B0400000000000000" pitchFamily="34" charset="-128"/>
              </a:rPr>
              <a:t>1</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8" name="テキスト ボックス 7">
            <a:extLst>
              <a:ext uri="{FF2B5EF4-FFF2-40B4-BE49-F238E27FC236}">
                <a16:creationId xmlns:a16="http://schemas.microsoft.com/office/drawing/2014/main" id="{C9E6F132-4086-9758-A001-A167BA2C040F}"/>
              </a:ext>
            </a:extLst>
          </p:cNvPr>
          <p:cNvSpPr txBox="1"/>
          <p:nvPr/>
        </p:nvSpPr>
        <p:spPr>
          <a:xfrm>
            <a:off x="3303155" y="3935881"/>
            <a:ext cx="1117600"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ホスト</a:t>
            </a:r>
          </a:p>
        </p:txBody>
      </p:sp>
      <p:sp>
        <p:nvSpPr>
          <p:cNvPr id="9" name="Rounded Rectangle 10">
            <a:extLst>
              <a:ext uri="{FF2B5EF4-FFF2-40B4-BE49-F238E27FC236}">
                <a16:creationId xmlns:a16="http://schemas.microsoft.com/office/drawing/2014/main" id="{43B1B207-4644-E497-DF7D-82B2B6FDCA33}"/>
              </a:ext>
            </a:extLst>
          </p:cNvPr>
          <p:cNvSpPr/>
          <p:nvPr/>
        </p:nvSpPr>
        <p:spPr>
          <a:xfrm>
            <a:off x="2357111" y="5840331"/>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a:solidFill>
                  <a:schemeClr val="tx1"/>
                </a:solidFill>
                <a:latin typeface="Yu Gothic Medium" panose="020B0400000000000000" pitchFamily="34" charset="-128"/>
                <a:ea typeface="Yu Gothic Medium" panose="020B0400000000000000" pitchFamily="34" charset="-128"/>
              </a:rPr>
              <a:t>マイグレーション機構</a:t>
            </a:r>
          </a:p>
        </p:txBody>
      </p:sp>
      <p:sp>
        <p:nvSpPr>
          <p:cNvPr id="10" name="Explosion 2 16">
            <a:extLst>
              <a:ext uri="{FF2B5EF4-FFF2-40B4-BE49-F238E27FC236}">
                <a16:creationId xmlns:a16="http://schemas.microsoft.com/office/drawing/2014/main" id="{0CDB42AE-9D99-EBDC-1B89-129802DAB8FA}"/>
              </a:ext>
            </a:extLst>
          </p:cNvPr>
          <p:cNvSpPr/>
          <p:nvPr/>
        </p:nvSpPr>
        <p:spPr>
          <a:xfrm>
            <a:off x="1464656" y="3868074"/>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11" name="四角形: 角を丸くする 15">
            <a:extLst>
              <a:ext uri="{FF2B5EF4-FFF2-40B4-BE49-F238E27FC236}">
                <a16:creationId xmlns:a16="http://schemas.microsoft.com/office/drawing/2014/main" id="{7894D36A-84AA-5F8B-2EE9-0DAA89985F0A}"/>
              </a:ext>
            </a:extLst>
          </p:cNvPr>
          <p:cNvSpPr/>
          <p:nvPr/>
        </p:nvSpPr>
        <p:spPr>
          <a:xfrm>
            <a:off x="3931011" y="4736309"/>
            <a:ext cx="1485902" cy="7818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
        <p:nvSpPr>
          <p:cNvPr id="12" name="下矢印 11">
            <a:extLst>
              <a:ext uri="{FF2B5EF4-FFF2-40B4-BE49-F238E27FC236}">
                <a16:creationId xmlns:a16="http://schemas.microsoft.com/office/drawing/2014/main" id="{DF847BFB-BC71-2D56-B1B0-1805D1EC7D28}"/>
              </a:ext>
            </a:extLst>
          </p:cNvPr>
          <p:cNvSpPr/>
          <p:nvPr/>
        </p:nvSpPr>
        <p:spPr>
          <a:xfrm rot="19194042">
            <a:off x="2990882" y="5384691"/>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a:extLst>
              <a:ext uri="{FF2B5EF4-FFF2-40B4-BE49-F238E27FC236}">
                <a16:creationId xmlns:a16="http://schemas.microsoft.com/office/drawing/2014/main" id="{5764FDDC-83FA-839A-C1AF-0DFAF89B955E}"/>
              </a:ext>
            </a:extLst>
          </p:cNvPr>
          <p:cNvSpPr/>
          <p:nvPr/>
        </p:nvSpPr>
        <p:spPr>
          <a:xfrm rot="13707560">
            <a:off x="3845992" y="5345359"/>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Explosion 2 16">
            <a:extLst>
              <a:ext uri="{FF2B5EF4-FFF2-40B4-BE49-F238E27FC236}">
                <a16:creationId xmlns:a16="http://schemas.microsoft.com/office/drawing/2014/main" id="{31E43A43-FF94-1370-8E30-D9BD86E04D85}"/>
              </a:ext>
            </a:extLst>
          </p:cNvPr>
          <p:cNvSpPr/>
          <p:nvPr/>
        </p:nvSpPr>
        <p:spPr>
          <a:xfrm>
            <a:off x="4795479" y="5142852"/>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sp>
        <p:nvSpPr>
          <p:cNvPr id="15" name="Explosion 2 16">
            <a:extLst>
              <a:ext uri="{FF2B5EF4-FFF2-40B4-BE49-F238E27FC236}">
                <a16:creationId xmlns:a16="http://schemas.microsoft.com/office/drawing/2014/main" id="{C3BB0321-F9E9-BF33-7D4F-47B71A628180}"/>
              </a:ext>
            </a:extLst>
          </p:cNvPr>
          <p:cNvSpPr/>
          <p:nvPr/>
        </p:nvSpPr>
        <p:spPr>
          <a:xfrm>
            <a:off x="1827943" y="5547783"/>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graphicFrame>
        <p:nvGraphicFramePr>
          <p:cNvPr id="4" name="グラフ 4">
            <a:extLst>
              <a:ext uri="{FF2B5EF4-FFF2-40B4-BE49-F238E27FC236}">
                <a16:creationId xmlns:a16="http://schemas.microsoft.com/office/drawing/2014/main" id="{C18A19D1-6734-8A87-0D89-AA5A23EBC459}"/>
              </a:ext>
            </a:extLst>
          </p:cNvPr>
          <p:cNvGraphicFramePr>
            <a:graphicFrameLocks/>
          </p:cNvGraphicFramePr>
          <p:nvPr>
            <p:extLst>
              <p:ext uri="{D42A27DB-BD31-4B8C-83A1-F6EECF244321}">
                <p14:modId xmlns:p14="http://schemas.microsoft.com/office/powerpoint/2010/main" val="706479890"/>
              </p:ext>
            </p:extLst>
          </p:nvPr>
        </p:nvGraphicFramePr>
        <p:xfrm>
          <a:off x="6278617" y="3987515"/>
          <a:ext cx="4493484"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6" name="スライド番号プレースホルダー 15">
            <a:extLst>
              <a:ext uri="{FF2B5EF4-FFF2-40B4-BE49-F238E27FC236}">
                <a16:creationId xmlns:a16="http://schemas.microsoft.com/office/drawing/2014/main" id="{5613C2B1-B2B6-FCFA-D63B-89247B75BA26}"/>
              </a:ext>
            </a:extLst>
          </p:cNvPr>
          <p:cNvSpPr>
            <a:spLocks noGrp="1"/>
          </p:cNvSpPr>
          <p:nvPr>
            <p:ph type="sldNum" sz="quarter" idx="12"/>
          </p:nvPr>
        </p:nvSpPr>
        <p:spPr/>
        <p:txBody>
          <a:bodyPr/>
          <a:lstStyle/>
          <a:p>
            <a:fld id="{748F7E27-9821-1144-B706-2A64A6E5983E}" type="slidenum">
              <a:rPr kumimoji="1" lang="ja-JP" altLang="en-US" smtClean="0"/>
              <a:t>4</a:t>
            </a:fld>
            <a:endParaRPr kumimoji="1" lang="ja-JP" altLang="en-US"/>
          </a:p>
        </p:txBody>
      </p:sp>
    </p:spTree>
    <p:extLst>
      <p:ext uri="{BB962C8B-B14F-4D97-AF65-F5344CB8AC3E}">
        <p14:creationId xmlns:p14="http://schemas.microsoft.com/office/powerpoint/2010/main" val="23647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41">
            <a:extLst>
              <a:ext uri="{FF2B5EF4-FFF2-40B4-BE49-F238E27FC236}">
                <a16:creationId xmlns:a16="http://schemas.microsoft.com/office/drawing/2014/main" id="{B97E2072-E2AC-1AEA-71C6-ABE08D2C6D7A}"/>
              </a:ext>
            </a:extLst>
          </p:cNvPr>
          <p:cNvSpPr/>
          <p:nvPr/>
        </p:nvSpPr>
        <p:spPr>
          <a:xfrm>
            <a:off x="2073485" y="4335202"/>
            <a:ext cx="4022515" cy="231348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3B694A41-2CA3-94FE-AADD-E421B06BD5DB}"/>
              </a:ext>
            </a:extLst>
          </p:cNvPr>
          <p:cNvSpPr>
            <a:spLocks noGrp="1"/>
          </p:cNvSpPr>
          <p:nvPr>
            <p:ph type="title"/>
          </p:nvPr>
        </p:nvSpPr>
        <p:spPr/>
        <p:txBody>
          <a:bodyPr/>
          <a:lstStyle/>
          <a:p>
            <a:r>
              <a:rPr kumimoji="1" lang="en-US" altLang="ja-JP" dirty="0"/>
              <a:t>VM</a:t>
            </a:r>
            <a:r>
              <a:rPr kumimoji="1" lang="ja-JP" altLang="en-US"/>
              <a:t>による仮想化の影響</a:t>
            </a:r>
          </a:p>
        </p:txBody>
      </p:sp>
      <p:sp>
        <p:nvSpPr>
          <p:cNvPr id="3" name="コンテンツ プレースホルダー 2">
            <a:extLst>
              <a:ext uri="{FF2B5EF4-FFF2-40B4-BE49-F238E27FC236}">
                <a16:creationId xmlns:a16="http://schemas.microsoft.com/office/drawing/2014/main" id="{940EDF8F-EBA1-D4ED-CBAF-F1A37F6BCBC3}"/>
              </a:ext>
            </a:extLst>
          </p:cNvPr>
          <p:cNvSpPr>
            <a:spLocks noGrp="1"/>
          </p:cNvSpPr>
          <p:nvPr>
            <p:ph idx="1"/>
          </p:nvPr>
        </p:nvSpPr>
        <p:spPr>
          <a:xfrm>
            <a:off x="838200" y="1418898"/>
            <a:ext cx="11059886" cy="4758066"/>
          </a:xfrm>
        </p:spPr>
        <p:txBody>
          <a:bodyPr/>
          <a:lstStyle/>
          <a:p>
            <a:r>
              <a:rPr lang="ja-JP" altLang="en-US"/>
              <a:t>クラウドではコンテナを</a:t>
            </a:r>
            <a:r>
              <a:rPr lang="en-US" altLang="ja-JP" dirty="0"/>
              <a:t>VM</a:t>
            </a:r>
            <a:r>
              <a:rPr lang="ja-JP" altLang="en-US"/>
              <a:t>内で動作させることが多い</a:t>
            </a:r>
            <a:endParaRPr lang="en-US" altLang="ja-JP" dirty="0"/>
          </a:p>
          <a:p>
            <a:pPr lvl="1"/>
            <a:r>
              <a:rPr lang="en-US" altLang="ja-JP" dirty="0"/>
              <a:t>VM</a:t>
            </a:r>
            <a:r>
              <a:rPr lang="ja-JP" altLang="en-US"/>
              <a:t>は物理マシンより柔軟な扱いができるため</a:t>
            </a:r>
            <a:endParaRPr lang="en-US" altLang="ja-JP" dirty="0"/>
          </a:p>
          <a:p>
            <a:r>
              <a:rPr lang="en-US" altLang="ja-JP" dirty="0"/>
              <a:t>VM</a:t>
            </a:r>
            <a:r>
              <a:rPr lang="ja-JP" altLang="en-US"/>
              <a:t>内で動作するマイグレーション機構が仮想化の影響を受ける</a:t>
            </a:r>
            <a:endParaRPr lang="en-US" altLang="ja-JP" dirty="0"/>
          </a:p>
          <a:p>
            <a:pPr lvl="1"/>
            <a:r>
              <a:rPr lang="ja-JP" altLang="en-US"/>
              <a:t>オーバヘッドの主な原因はネットワーク仮想化と報告</a:t>
            </a:r>
            <a:r>
              <a:rPr lang="en-US" altLang="ja-JP" dirty="0"/>
              <a:t> </a:t>
            </a:r>
            <a:r>
              <a:rPr lang="en-US" altLang="ja-JP" sz="2000" dirty="0"/>
              <a:t>[Prakash+, VEE’22]</a:t>
            </a:r>
          </a:p>
          <a:p>
            <a:pPr lvl="2"/>
            <a:r>
              <a:rPr lang="ja-JP" altLang="en-US"/>
              <a:t>保存したコンテナの状態を転送する性能が低下</a:t>
            </a:r>
            <a:endParaRPr lang="en-US" altLang="ja-JP" dirty="0"/>
          </a:p>
          <a:p>
            <a:pPr lvl="1"/>
            <a:r>
              <a:rPr lang="ja-JP" altLang="en-US"/>
              <a:t>コンテナの状態保存性能も仮想化により低下</a:t>
            </a:r>
            <a:r>
              <a:rPr lang="en-US" altLang="ja-JP" dirty="0"/>
              <a:t> </a:t>
            </a:r>
            <a:r>
              <a:rPr lang="en-US" altLang="ja-JP" sz="2000" dirty="0"/>
              <a:t>[</a:t>
            </a:r>
            <a:r>
              <a:rPr lang="ja-JP" altLang="en-US" sz="2000"/>
              <a:t>朝倉</a:t>
            </a:r>
            <a:r>
              <a:rPr lang="en-US" altLang="ja-JP" sz="2000" dirty="0"/>
              <a:t>+, SWoPP'22]</a:t>
            </a:r>
          </a:p>
          <a:p>
            <a:pPr lvl="1"/>
            <a:endParaRPr lang="en-US" altLang="ja-JP" dirty="0"/>
          </a:p>
        </p:txBody>
      </p:sp>
      <p:sp>
        <p:nvSpPr>
          <p:cNvPr id="4" name="正方形/長方形 18">
            <a:extLst>
              <a:ext uri="{FF2B5EF4-FFF2-40B4-BE49-F238E27FC236}">
                <a16:creationId xmlns:a16="http://schemas.microsoft.com/office/drawing/2014/main" id="{A3ECAFA8-14AB-05EB-F59A-F162943228C6}"/>
              </a:ext>
            </a:extLst>
          </p:cNvPr>
          <p:cNvSpPr/>
          <p:nvPr/>
        </p:nvSpPr>
        <p:spPr>
          <a:xfrm>
            <a:off x="2327377" y="4386107"/>
            <a:ext cx="3530936" cy="209268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四角形: 角を丸くする 11">
            <a:extLst>
              <a:ext uri="{FF2B5EF4-FFF2-40B4-BE49-F238E27FC236}">
                <a16:creationId xmlns:a16="http://schemas.microsoft.com/office/drawing/2014/main" id="{0BB2EB90-3708-7A40-2BF8-35D37E6B6D69}"/>
              </a:ext>
            </a:extLst>
          </p:cNvPr>
          <p:cNvSpPr/>
          <p:nvPr/>
        </p:nvSpPr>
        <p:spPr>
          <a:xfrm>
            <a:off x="2419349" y="4797336"/>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r>
              <a:rPr kumimoji="1" lang="en-US" altLang="ja-JP" dirty="0">
                <a:solidFill>
                  <a:schemeClr val="tx1"/>
                </a:solidFill>
                <a:latin typeface="Yu Gothic Medium" panose="020B0400000000000000" pitchFamily="34" charset="-128"/>
                <a:ea typeface="Yu Gothic Medium" panose="020B0400000000000000" pitchFamily="34" charset="-128"/>
              </a:rPr>
              <a:t>1</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7" name="テキスト ボックス 6">
            <a:extLst>
              <a:ext uri="{FF2B5EF4-FFF2-40B4-BE49-F238E27FC236}">
                <a16:creationId xmlns:a16="http://schemas.microsoft.com/office/drawing/2014/main" id="{EF87B516-9C11-1B6E-B475-3AFD9F208EBF}"/>
              </a:ext>
            </a:extLst>
          </p:cNvPr>
          <p:cNvSpPr txBox="1"/>
          <p:nvPr/>
        </p:nvSpPr>
        <p:spPr>
          <a:xfrm>
            <a:off x="3785754" y="4448046"/>
            <a:ext cx="838200"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8" name="テキスト ボックス 7">
            <a:extLst>
              <a:ext uri="{FF2B5EF4-FFF2-40B4-BE49-F238E27FC236}">
                <a16:creationId xmlns:a16="http://schemas.microsoft.com/office/drawing/2014/main" id="{D3EBDBAA-27D1-F0E1-93D3-21678D49D638}"/>
              </a:ext>
            </a:extLst>
          </p:cNvPr>
          <p:cNvSpPr txBox="1"/>
          <p:nvPr/>
        </p:nvSpPr>
        <p:spPr>
          <a:xfrm>
            <a:off x="3646054" y="4000066"/>
            <a:ext cx="1117600"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ホスト</a:t>
            </a:r>
          </a:p>
        </p:txBody>
      </p:sp>
      <p:sp>
        <p:nvSpPr>
          <p:cNvPr id="9" name="Rounded Rectangle 10">
            <a:extLst>
              <a:ext uri="{FF2B5EF4-FFF2-40B4-BE49-F238E27FC236}">
                <a16:creationId xmlns:a16="http://schemas.microsoft.com/office/drawing/2014/main" id="{FC22F76F-FDE3-4A4E-EB64-24EF613C8811}"/>
              </a:ext>
            </a:extLst>
          </p:cNvPr>
          <p:cNvSpPr/>
          <p:nvPr/>
        </p:nvSpPr>
        <p:spPr>
          <a:xfrm>
            <a:off x="2700010" y="5893958"/>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a:solidFill>
                  <a:schemeClr val="tx1"/>
                </a:solidFill>
                <a:latin typeface="Yu Gothic Medium" panose="020B0400000000000000" pitchFamily="34" charset="-128"/>
                <a:ea typeface="Yu Gothic Medium" panose="020B0400000000000000" pitchFamily="34" charset="-128"/>
              </a:rPr>
              <a:t>マイグレーション機構</a:t>
            </a:r>
          </a:p>
        </p:txBody>
      </p:sp>
      <p:sp>
        <p:nvSpPr>
          <p:cNvPr id="10" name="Explosion 2 16">
            <a:extLst>
              <a:ext uri="{FF2B5EF4-FFF2-40B4-BE49-F238E27FC236}">
                <a16:creationId xmlns:a16="http://schemas.microsoft.com/office/drawing/2014/main" id="{AFF4648E-464C-6531-44D6-61013B4FCA4B}"/>
              </a:ext>
            </a:extLst>
          </p:cNvPr>
          <p:cNvSpPr/>
          <p:nvPr/>
        </p:nvSpPr>
        <p:spPr>
          <a:xfrm>
            <a:off x="2089690" y="4305213"/>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11" name="四角形: 角を丸くする 15">
            <a:extLst>
              <a:ext uri="{FF2B5EF4-FFF2-40B4-BE49-F238E27FC236}">
                <a16:creationId xmlns:a16="http://schemas.microsoft.com/office/drawing/2014/main" id="{43B3B973-59D6-1572-C0DA-426AA5C138BB}"/>
              </a:ext>
            </a:extLst>
          </p:cNvPr>
          <p:cNvSpPr/>
          <p:nvPr/>
        </p:nvSpPr>
        <p:spPr>
          <a:xfrm>
            <a:off x="4273910" y="4789936"/>
            <a:ext cx="1485902" cy="7818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
        <p:nvSpPr>
          <p:cNvPr id="12" name="下矢印 11">
            <a:extLst>
              <a:ext uri="{FF2B5EF4-FFF2-40B4-BE49-F238E27FC236}">
                <a16:creationId xmlns:a16="http://schemas.microsoft.com/office/drawing/2014/main" id="{4CF65892-3DD3-5491-B7E5-C63ED6B66233}"/>
              </a:ext>
            </a:extLst>
          </p:cNvPr>
          <p:cNvSpPr/>
          <p:nvPr/>
        </p:nvSpPr>
        <p:spPr>
          <a:xfrm rot="19194042">
            <a:off x="3333781" y="5438318"/>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a:extLst>
              <a:ext uri="{FF2B5EF4-FFF2-40B4-BE49-F238E27FC236}">
                <a16:creationId xmlns:a16="http://schemas.microsoft.com/office/drawing/2014/main" id="{6202ECBF-8B11-98B4-9C63-EB3248961A21}"/>
              </a:ext>
            </a:extLst>
          </p:cNvPr>
          <p:cNvSpPr/>
          <p:nvPr/>
        </p:nvSpPr>
        <p:spPr>
          <a:xfrm rot="13707560">
            <a:off x="4188891" y="5398986"/>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Explosion 2 16">
            <a:extLst>
              <a:ext uri="{FF2B5EF4-FFF2-40B4-BE49-F238E27FC236}">
                <a16:creationId xmlns:a16="http://schemas.microsoft.com/office/drawing/2014/main" id="{4F09F39F-83D2-1C49-874E-BA9E7D1AA20F}"/>
              </a:ext>
            </a:extLst>
          </p:cNvPr>
          <p:cNvSpPr/>
          <p:nvPr/>
        </p:nvSpPr>
        <p:spPr>
          <a:xfrm>
            <a:off x="4601587" y="5379730"/>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sp>
        <p:nvSpPr>
          <p:cNvPr id="15" name="Explosion 2 16">
            <a:extLst>
              <a:ext uri="{FF2B5EF4-FFF2-40B4-BE49-F238E27FC236}">
                <a16:creationId xmlns:a16="http://schemas.microsoft.com/office/drawing/2014/main" id="{CC0696B6-D179-5B74-CB1A-67EBEB64272A}"/>
              </a:ext>
            </a:extLst>
          </p:cNvPr>
          <p:cNvSpPr/>
          <p:nvPr/>
        </p:nvSpPr>
        <p:spPr>
          <a:xfrm>
            <a:off x="2407134" y="5535765"/>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graphicFrame>
        <p:nvGraphicFramePr>
          <p:cNvPr id="16" name="グラフ 5">
            <a:extLst>
              <a:ext uri="{FF2B5EF4-FFF2-40B4-BE49-F238E27FC236}">
                <a16:creationId xmlns:a16="http://schemas.microsoft.com/office/drawing/2014/main" id="{EFA23A72-0AB2-5CE3-22FB-7CEA0B8EA6A2}"/>
              </a:ext>
            </a:extLst>
          </p:cNvPr>
          <p:cNvGraphicFramePr>
            <a:graphicFrameLocks/>
          </p:cNvGraphicFramePr>
          <p:nvPr>
            <p:extLst>
              <p:ext uri="{D42A27DB-BD31-4B8C-83A1-F6EECF244321}">
                <p14:modId xmlns:p14="http://schemas.microsoft.com/office/powerpoint/2010/main" val="3298256987"/>
              </p:ext>
            </p:extLst>
          </p:nvPr>
        </p:nvGraphicFramePr>
        <p:xfrm>
          <a:off x="6484980" y="3940727"/>
          <a:ext cx="4883344" cy="2878006"/>
        </p:xfrm>
        <a:graphic>
          <a:graphicData uri="http://schemas.openxmlformats.org/drawingml/2006/chart">
            <c:chart xmlns:c="http://schemas.openxmlformats.org/drawingml/2006/chart" xmlns:r="http://schemas.openxmlformats.org/officeDocument/2006/relationships" r:id="rId3"/>
          </a:graphicData>
        </a:graphic>
      </p:graphicFrame>
      <p:sp>
        <p:nvSpPr>
          <p:cNvPr id="19" name="スライド番号プレースホルダー 18">
            <a:extLst>
              <a:ext uri="{FF2B5EF4-FFF2-40B4-BE49-F238E27FC236}">
                <a16:creationId xmlns:a16="http://schemas.microsoft.com/office/drawing/2014/main" id="{9CF5E104-0FEA-D4BB-346B-E29D3E7E371F}"/>
              </a:ext>
            </a:extLst>
          </p:cNvPr>
          <p:cNvSpPr>
            <a:spLocks noGrp="1"/>
          </p:cNvSpPr>
          <p:nvPr>
            <p:ph type="sldNum" sz="quarter" idx="12"/>
          </p:nvPr>
        </p:nvSpPr>
        <p:spPr/>
        <p:txBody>
          <a:bodyPr/>
          <a:lstStyle/>
          <a:p>
            <a:fld id="{748F7E27-9821-1144-B706-2A64A6E5983E}" type="slidenum">
              <a:rPr kumimoji="1" lang="ja-JP" altLang="en-US" smtClean="0"/>
              <a:t>5</a:t>
            </a:fld>
            <a:endParaRPr kumimoji="1" lang="ja-JP" altLang="en-US"/>
          </a:p>
        </p:txBody>
      </p:sp>
    </p:spTree>
    <p:extLst>
      <p:ext uri="{BB962C8B-B14F-4D97-AF65-F5344CB8AC3E}">
        <p14:creationId xmlns:p14="http://schemas.microsoft.com/office/powerpoint/2010/main" val="1658481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41">
            <a:extLst>
              <a:ext uri="{FF2B5EF4-FFF2-40B4-BE49-F238E27FC236}">
                <a16:creationId xmlns:a16="http://schemas.microsoft.com/office/drawing/2014/main" id="{C2EC8549-8862-9BBB-1314-5064B27EA34E}"/>
              </a:ext>
            </a:extLst>
          </p:cNvPr>
          <p:cNvSpPr/>
          <p:nvPr/>
        </p:nvSpPr>
        <p:spPr>
          <a:xfrm>
            <a:off x="2562151" y="4276787"/>
            <a:ext cx="3277895" cy="233021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4DF0A3B7-E204-6E23-0576-43EBB52E54B9}"/>
              </a:ext>
            </a:extLst>
          </p:cNvPr>
          <p:cNvSpPr>
            <a:spLocks noGrp="1"/>
          </p:cNvSpPr>
          <p:nvPr>
            <p:ph type="title"/>
          </p:nvPr>
        </p:nvSpPr>
        <p:spPr/>
        <p:txBody>
          <a:bodyPr>
            <a:normAutofit/>
          </a:bodyPr>
          <a:lstStyle/>
          <a:p>
            <a:r>
              <a:rPr kumimoji="1" lang="ja-JP" altLang="en-US"/>
              <a:t>先行研究</a:t>
            </a:r>
            <a:r>
              <a:rPr lang="ja-JP" altLang="en-US"/>
              <a:t>：</a:t>
            </a:r>
            <a:r>
              <a:rPr lang="en-US" altLang="ja-JP" dirty="0" err="1"/>
              <a:t>OVmigrate</a:t>
            </a:r>
            <a:r>
              <a:rPr lang="en-US" altLang="ja-JP"/>
              <a:t> </a:t>
            </a:r>
            <a:r>
              <a:rPr lang="en-US" altLang="ja-JP" sz="3200"/>
              <a:t>[</a:t>
            </a:r>
            <a:r>
              <a:rPr lang="ja-JP" altLang="en-US" sz="3200"/>
              <a:t>朝倉</a:t>
            </a:r>
            <a:r>
              <a:rPr lang="en-US" altLang="ja-JP" sz="3200"/>
              <a:t>+, SWoPP’22]</a:t>
            </a:r>
            <a:endParaRPr kumimoji="1" lang="ja-JP" altLang="en-US" sz="3200"/>
          </a:p>
        </p:txBody>
      </p:sp>
      <p:sp>
        <p:nvSpPr>
          <p:cNvPr id="3" name="コンテンツ プレースホルダー 2">
            <a:extLst>
              <a:ext uri="{FF2B5EF4-FFF2-40B4-BE49-F238E27FC236}">
                <a16:creationId xmlns:a16="http://schemas.microsoft.com/office/drawing/2014/main" id="{30B13FE2-4E4C-8BB4-5373-A9C850C4C1BB}"/>
              </a:ext>
            </a:extLst>
          </p:cNvPr>
          <p:cNvSpPr>
            <a:spLocks noGrp="1"/>
          </p:cNvSpPr>
          <p:nvPr>
            <p:ph idx="1"/>
          </p:nvPr>
        </p:nvSpPr>
        <p:spPr/>
        <p:txBody>
          <a:bodyPr/>
          <a:lstStyle/>
          <a:p>
            <a:r>
              <a:rPr lang="en-US" altLang="ja-JP" dirty="0"/>
              <a:t>VM</a:t>
            </a:r>
            <a:r>
              <a:rPr lang="ja-JP" altLang="en-US"/>
              <a:t>内で動作しているコンテナを</a:t>
            </a:r>
            <a:r>
              <a:rPr lang="en-US" altLang="ja-JP" dirty="0"/>
              <a:t>VM</a:t>
            </a:r>
            <a:r>
              <a:rPr lang="ja-JP" altLang="en-US"/>
              <a:t>外でマイグレーション</a:t>
            </a:r>
            <a:endParaRPr lang="en-US" altLang="ja-JP" dirty="0"/>
          </a:p>
          <a:p>
            <a:pPr lvl="1"/>
            <a:r>
              <a:rPr lang="en-US" altLang="ja-JP" dirty="0"/>
              <a:t>VM</a:t>
            </a:r>
            <a:r>
              <a:rPr lang="ja-JP" altLang="en-US"/>
              <a:t>外で動作するマイグレーション機構がコンテナの状態を保存</a:t>
            </a:r>
            <a:endParaRPr lang="en-US" altLang="ja-JP" dirty="0"/>
          </a:p>
          <a:p>
            <a:pPr lvl="1"/>
            <a:r>
              <a:rPr lang="ja-JP" altLang="en-US"/>
              <a:t>マイグレーション機構が</a:t>
            </a:r>
            <a:r>
              <a:rPr lang="en-US" altLang="ja-JP" dirty="0"/>
              <a:t>VM</a:t>
            </a:r>
            <a:r>
              <a:rPr lang="ja-JP" altLang="en-US"/>
              <a:t>の負荷や仮想化の影響を受けない</a:t>
            </a:r>
            <a:endParaRPr lang="en-US" altLang="ja-JP" dirty="0"/>
          </a:p>
          <a:p>
            <a:r>
              <a:rPr lang="ja-JP" altLang="en-US"/>
              <a:t>状態保存の性能改善に焦点を当てており，復元は</a:t>
            </a:r>
            <a:r>
              <a:rPr lang="en-US" altLang="ja-JP" dirty="0"/>
              <a:t>VM</a:t>
            </a:r>
            <a:r>
              <a:rPr lang="ja-JP" altLang="en-US"/>
              <a:t>内で実行</a:t>
            </a:r>
            <a:endParaRPr lang="en-US" altLang="ja-JP" dirty="0"/>
          </a:p>
          <a:p>
            <a:pPr lvl="1"/>
            <a:r>
              <a:rPr lang="ja-JP" altLang="en-US"/>
              <a:t>移送先ホストでもコンテナは</a:t>
            </a:r>
            <a:r>
              <a:rPr lang="en-US" altLang="ja-JP" dirty="0"/>
              <a:t>VM</a:t>
            </a:r>
            <a:r>
              <a:rPr lang="ja-JP" altLang="en-US"/>
              <a:t>内で動作するため，仮想化の影響がある</a:t>
            </a:r>
            <a:endParaRPr lang="en-US" altLang="ja-JP" dirty="0"/>
          </a:p>
          <a:p>
            <a:pPr lvl="1"/>
            <a:r>
              <a:rPr lang="ja-JP" altLang="en-US"/>
              <a:t>移送先で</a:t>
            </a:r>
            <a:r>
              <a:rPr lang="en-US" altLang="ja-JP" dirty="0"/>
              <a:t>VM</a:t>
            </a:r>
            <a:r>
              <a:rPr lang="ja-JP" altLang="en-US"/>
              <a:t>の負荷が高くなることもあるため，復元性能の改善も必要</a:t>
            </a:r>
          </a:p>
          <a:p>
            <a:endParaRPr kumimoji="1" lang="ja-JP" altLang="en-US"/>
          </a:p>
        </p:txBody>
      </p:sp>
      <p:sp>
        <p:nvSpPr>
          <p:cNvPr id="4" name="正方形/長方形 18">
            <a:extLst>
              <a:ext uri="{FF2B5EF4-FFF2-40B4-BE49-F238E27FC236}">
                <a16:creationId xmlns:a16="http://schemas.microsoft.com/office/drawing/2014/main" id="{8A0414F4-C24F-EA12-4D18-4D94B985FE67}"/>
              </a:ext>
            </a:extLst>
          </p:cNvPr>
          <p:cNvSpPr/>
          <p:nvPr/>
        </p:nvSpPr>
        <p:spPr>
          <a:xfrm>
            <a:off x="2685465" y="4392123"/>
            <a:ext cx="3048174" cy="154541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四角形: 角を丸くする 6">
            <a:extLst>
              <a:ext uri="{FF2B5EF4-FFF2-40B4-BE49-F238E27FC236}">
                <a16:creationId xmlns:a16="http://schemas.microsoft.com/office/drawing/2014/main" id="{17D319C8-6D5B-29EE-BA4E-118ABA16B668}"/>
              </a:ext>
            </a:extLst>
          </p:cNvPr>
          <p:cNvSpPr/>
          <p:nvPr/>
        </p:nvSpPr>
        <p:spPr>
          <a:xfrm>
            <a:off x="3595676" y="4938222"/>
            <a:ext cx="1210842" cy="7300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sp>
        <p:nvSpPr>
          <p:cNvPr id="6" name="Rounded Rectangle 10">
            <a:extLst>
              <a:ext uri="{FF2B5EF4-FFF2-40B4-BE49-F238E27FC236}">
                <a16:creationId xmlns:a16="http://schemas.microsoft.com/office/drawing/2014/main" id="{06FA57AE-88C7-5CBD-AA7F-E11BB0C79F5C}"/>
              </a:ext>
            </a:extLst>
          </p:cNvPr>
          <p:cNvSpPr/>
          <p:nvPr/>
        </p:nvSpPr>
        <p:spPr>
          <a:xfrm>
            <a:off x="2685466" y="6061149"/>
            <a:ext cx="3048174" cy="422239"/>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a:solidFill>
                  <a:schemeClr val="tx1"/>
                </a:solidFill>
                <a:latin typeface="Yu Gothic Medium" panose="020B0400000000000000" pitchFamily="34" charset="-128"/>
                <a:ea typeface="Yu Gothic Medium" panose="020B0400000000000000" pitchFamily="34" charset="-128"/>
              </a:rPr>
              <a:t>マイグレーション機構</a:t>
            </a:r>
          </a:p>
        </p:txBody>
      </p:sp>
      <p:sp>
        <p:nvSpPr>
          <p:cNvPr id="8" name="テキスト ボックス 7">
            <a:extLst>
              <a:ext uri="{FF2B5EF4-FFF2-40B4-BE49-F238E27FC236}">
                <a16:creationId xmlns:a16="http://schemas.microsoft.com/office/drawing/2014/main" id="{B2F55917-123C-D8CB-2115-D2035FC72A7E}"/>
              </a:ext>
            </a:extLst>
          </p:cNvPr>
          <p:cNvSpPr txBox="1"/>
          <p:nvPr/>
        </p:nvSpPr>
        <p:spPr>
          <a:xfrm>
            <a:off x="3868033" y="4445279"/>
            <a:ext cx="683038"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3" name="正方形/長方形 41">
            <a:extLst>
              <a:ext uri="{FF2B5EF4-FFF2-40B4-BE49-F238E27FC236}">
                <a16:creationId xmlns:a16="http://schemas.microsoft.com/office/drawing/2014/main" id="{64A31CCD-EE73-6AF1-26E9-D8486BF47E38}"/>
              </a:ext>
            </a:extLst>
          </p:cNvPr>
          <p:cNvSpPr/>
          <p:nvPr/>
        </p:nvSpPr>
        <p:spPr>
          <a:xfrm>
            <a:off x="6405391" y="4284563"/>
            <a:ext cx="3283047" cy="233021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D2289448-DC2F-6CAB-8898-3B78B0DDA2E5}"/>
              </a:ext>
            </a:extLst>
          </p:cNvPr>
          <p:cNvSpPr txBox="1"/>
          <p:nvPr/>
        </p:nvSpPr>
        <p:spPr>
          <a:xfrm>
            <a:off x="7169043" y="3930968"/>
            <a:ext cx="1760894"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移送先ホスト</a:t>
            </a:r>
          </a:p>
        </p:txBody>
      </p:sp>
      <p:sp>
        <p:nvSpPr>
          <p:cNvPr id="10" name="正方形/長方形 18">
            <a:extLst>
              <a:ext uri="{FF2B5EF4-FFF2-40B4-BE49-F238E27FC236}">
                <a16:creationId xmlns:a16="http://schemas.microsoft.com/office/drawing/2014/main" id="{333ECBB5-2348-CB37-AF1C-73AF936F18E3}"/>
              </a:ext>
            </a:extLst>
          </p:cNvPr>
          <p:cNvSpPr/>
          <p:nvPr/>
        </p:nvSpPr>
        <p:spPr>
          <a:xfrm>
            <a:off x="6610833" y="4392123"/>
            <a:ext cx="2877314" cy="2084732"/>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1" name="四角形: 角を丸くする 11">
            <a:extLst>
              <a:ext uri="{FF2B5EF4-FFF2-40B4-BE49-F238E27FC236}">
                <a16:creationId xmlns:a16="http://schemas.microsoft.com/office/drawing/2014/main" id="{74291349-1E70-C84B-3190-453877DADC16}"/>
              </a:ext>
            </a:extLst>
          </p:cNvPr>
          <p:cNvSpPr/>
          <p:nvPr/>
        </p:nvSpPr>
        <p:spPr>
          <a:xfrm>
            <a:off x="7444069" y="4943990"/>
            <a:ext cx="1210842" cy="7300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sp>
        <p:nvSpPr>
          <p:cNvPr id="12" name="Rounded Rectangle 10">
            <a:extLst>
              <a:ext uri="{FF2B5EF4-FFF2-40B4-BE49-F238E27FC236}">
                <a16:creationId xmlns:a16="http://schemas.microsoft.com/office/drawing/2014/main" id="{F97FFA46-82CE-BEBC-6627-294CCBDBFBDF}"/>
              </a:ext>
            </a:extLst>
          </p:cNvPr>
          <p:cNvSpPr/>
          <p:nvPr/>
        </p:nvSpPr>
        <p:spPr>
          <a:xfrm>
            <a:off x="6709543" y="5930134"/>
            <a:ext cx="2656130" cy="49927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a:solidFill>
                  <a:schemeClr val="tx1"/>
                </a:solidFill>
                <a:latin typeface="Yu Gothic Medium" panose="020B0400000000000000" pitchFamily="34" charset="-128"/>
                <a:ea typeface="Yu Gothic Medium" panose="020B0400000000000000" pitchFamily="34" charset="-128"/>
              </a:rPr>
              <a:t>マイグレーション機構</a:t>
            </a:r>
          </a:p>
        </p:txBody>
      </p:sp>
      <p:sp>
        <p:nvSpPr>
          <p:cNvPr id="14" name="テキスト ボックス 13">
            <a:extLst>
              <a:ext uri="{FF2B5EF4-FFF2-40B4-BE49-F238E27FC236}">
                <a16:creationId xmlns:a16="http://schemas.microsoft.com/office/drawing/2014/main" id="{1287B3B1-84FF-16CE-0306-3D598C0284E6}"/>
              </a:ext>
            </a:extLst>
          </p:cNvPr>
          <p:cNvSpPr txBox="1"/>
          <p:nvPr/>
        </p:nvSpPr>
        <p:spPr>
          <a:xfrm>
            <a:off x="7707971" y="4411207"/>
            <a:ext cx="683038"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5" name="テキスト ボックス 14">
            <a:extLst>
              <a:ext uri="{FF2B5EF4-FFF2-40B4-BE49-F238E27FC236}">
                <a16:creationId xmlns:a16="http://schemas.microsoft.com/office/drawing/2014/main" id="{463D28F4-7BE3-96CB-4A82-244088269605}"/>
              </a:ext>
            </a:extLst>
          </p:cNvPr>
          <p:cNvSpPr txBox="1"/>
          <p:nvPr/>
        </p:nvSpPr>
        <p:spPr>
          <a:xfrm>
            <a:off x="3310898" y="3938372"/>
            <a:ext cx="1780399"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移送元ホスト</a:t>
            </a:r>
          </a:p>
        </p:txBody>
      </p:sp>
      <p:cxnSp>
        <p:nvCxnSpPr>
          <p:cNvPr id="16" name="直線矢印コネクタ 15">
            <a:extLst>
              <a:ext uri="{FF2B5EF4-FFF2-40B4-BE49-F238E27FC236}">
                <a16:creationId xmlns:a16="http://schemas.microsoft.com/office/drawing/2014/main" id="{3C6C36EA-69E4-C68D-3ADA-12A7A5C44AAF}"/>
              </a:ext>
            </a:extLst>
          </p:cNvPr>
          <p:cNvCxnSpPr>
            <a:cxnSpLocks/>
            <a:stCxn id="6" idx="3"/>
            <a:endCxn id="12" idx="1"/>
          </p:cNvCxnSpPr>
          <p:nvPr/>
        </p:nvCxnSpPr>
        <p:spPr>
          <a:xfrm flipV="1">
            <a:off x="5733640" y="6179772"/>
            <a:ext cx="975903" cy="9249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Explosion 2 16">
            <a:extLst>
              <a:ext uri="{FF2B5EF4-FFF2-40B4-BE49-F238E27FC236}">
                <a16:creationId xmlns:a16="http://schemas.microsoft.com/office/drawing/2014/main" id="{7319C804-1B69-F1CC-34B2-14B8AE638A61}"/>
              </a:ext>
            </a:extLst>
          </p:cNvPr>
          <p:cNvSpPr/>
          <p:nvPr/>
        </p:nvSpPr>
        <p:spPr>
          <a:xfrm>
            <a:off x="2359877" y="4629609"/>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21" name="Explosion 2 16">
            <a:extLst>
              <a:ext uri="{FF2B5EF4-FFF2-40B4-BE49-F238E27FC236}">
                <a16:creationId xmlns:a16="http://schemas.microsoft.com/office/drawing/2014/main" id="{D2D4A328-64A0-D853-5131-3AB07DF2D8DB}"/>
              </a:ext>
            </a:extLst>
          </p:cNvPr>
          <p:cNvSpPr/>
          <p:nvPr/>
        </p:nvSpPr>
        <p:spPr>
          <a:xfrm>
            <a:off x="6341049" y="4488623"/>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23" name="スライド番号プレースホルダー 22">
            <a:extLst>
              <a:ext uri="{FF2B5EF4-FFF2-40B4-BE49-F238E27FC236}">
                <a16:creationId xmlns:a16="http://schemas.microsoft.com/office/drawing/2014/main" id="{ED113150-3C92-85A5-EC6A-D7868E003548}"/>
              </a:ext>
            </a:extLst>
          </p:cNvPr>
          <p:cNvSpPr>
            <a:spLocks noGrp="1"/>
          </p:cNvSpPr>
          <p:nvPr>
            <p:ph type="sldNum" sz="quarter" idx="12"/>
          </p:nvPr>
        </p:nvSpPr>
        <p:spPr/>
        <p:txBody>
          <a:bodyPr/>
          <a:lstStyle/>
          <a:p>
            <a:fld id="{748F7E27-9821-1144-B706-2A64A6E5983E}" type="slidenum">
              <a:rPr kumimoji="1" lang="ja-JP" altLang="en-US" smtClean="0"/>
              <a:t>6</a:t>
            </a:fld>
            <a:endParaRPr kumimoji="1" lang="ja-JP" altLang="en-US"/>
          </a:p>
        </p:txBody>
      </p:sp>
    </p:spTree>
    <p:extLst>
      <p:ext uri="{BB962C8B-B14F-4D97-AF65-F5344CB8AC3E}">
        <p14:creationId xmlns:p14="http://schemas.microsoft.com/office/powerpoint/2010/main" val="85703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41">
            <a:extLst>
              <a:ext uri="{FF2B5EF4-FFF2-40B4-BE49-F238E27FC236}">
                <a16:creationId xmlns:a16="http://schemas.microsoft.com/office/drawing/2014/main" id="{29CB2086-F028-339D-7DCB-6D842BDF9F6F}"/>
              </a:ext>
            </a:extLst>
          </p:cNvPr>
          <p:cNvSpPr/>
          <p:nvPr/>
        </p:nvSpPr>
        <p:spPr>
          <a:xfrm>
            <a:off x="4267359" y="4186879"/>
            <a:ext cx="4386784" cy="2398977"/>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292BB392-D56E-C28C-5A25-F562C0B9C38B}"/>
              </a:ext>
            </a:extLst>
          </p:cNvPr>
          <p:cNvSpPr>
            <a:spLocks noGrp="1"/>
          </p:cNvSpPr>
          <p:nvPr>
            <p:ph type="title"/>
          </p:nvPr>
        </p:nvSpPr>
        <p:spPr/>
        <p:txBody>
          <a:bodyPr/>
          <a:lstStyle/>
          <a:p>
            <a:r>
              <a:rPr kumimoji="1" lang="ja-JP" altLang="en-US"/>
              <a:t>提案</a:t>
            </a:r>
            <a:r>
              <a:rPr lang="ja-JP" altLang="en-US"/>
              <a:t>：</a:t>
            </a:r>
            <a:r>
              <a:rPr lang="en-US" altLang="ja-JP" dirty="0" err="1"/>
              <a:t>OVrestorer</a:t>
            </a:r>
            <a:endParaRPr kumimoji="1" lang="ja-JP" altLang="en-US"/>
          </a:p>
        </p:txBody>
      </p:sp>
      <p:sp>
        <p:nvSpPr>
          <p:cNvPr id="3" name="コンテンツ プレースホルダー 2">
            <a:extLst>
              <a:ext uri="{FF2B5EF4-FFF2-40B4-BE49-F238E27FC236}">
                <a16:creationId xmlns:a16="http://schemas.microsoft.com/office/drawing/2014/main" id="{0C542B33-E6E7-D48F-8E41-6558C3A9A129}"/>
              </a:ext>
            </a:extLst>
          </p:cNvPr>
          <p:cNvSpPr>
            <a:spLocks noGrp="1"/>
          </p:cNvSpPr>
          <p:nvPr>
            <p:ph idx="1"/>
          </p:nvPr>
        </p:nvSpPr>
        <p:spPr/>
        <p:txBody>
          <a:bodyPr/>
          <a:lstStyle/>
          <a:p>
            <a:r>
              <a:rPr lang="ja-JP" altLang="en-US"/>
              <a:t>移送先</a:t>
            </a:r>
            <a:r>
              <a:rPr lang="en-US" altLang="ja-JP" dirty="0"/>
              <a:t>VM</a:t>
            </a:r>
            <a:r>
              <a:rPr lang="ja-JP" altLang="en-US"/>
              <a:t>の外から</a:t>
            </a:r>
            <a:r>
              <a:rPr lang="en-US" altLang="ja-JP" dirty="0"/>
              <a:t>VM</a:t>
            </a:r>
            <a:r>
              <a:rPr lang="ja-JP" altLang="en-US"/>
              <a:t>内にコンテナの状態を復元</a:t>
            </a:r>
            <a:endParaRPr lang="en-US" altLang="ja-JP" dirty="0"/>
          </a:p>
          <a:p>
            <a:pPr lvl="1"/>
            <a:r>
              <a:rPr lang="ja-JP" altLang="en-US"/>
              <a:t>コンテナ復元機構をコンテナが復元される</a:t>
            </a:r>
            <a:r>
              <a:rPr lang="en" altLang="ja-JP" dirty="0"/>
              <a:t>VM</a:t>
            </a:r>
            <a:r>
              <a:rPr lang="ja-JP" altLang="en-US"/>
              <a:t>の外で動作させる</a:t>
            </a:r>
            <a:endParaRPr lang="en-US" altLang="ja-JP" dirty="0"/>
          </a:p>
          <a:p>
            <a:pPr lvl="2"/>
            <a:r>
              <a:rPr lang="ja-JP" altLang="en-US"/>
              <a:t>従来は</a:t>
            </a:r>
            <a:r>
              <a:rPr lang="en-US" altLang="ja-JP" dirty="0"/>
              <a:t>VM</a:t>
            </a:r>
            <a:r>
              <a:rPr lang="ja-JP" altLang="en-US"/>
              <a:t>内でコンテナ復元機構</a:t>
            </a:r>
            <a:r>
              <a:rPr lang="en-US" altLang="ja-JP" dirty="0"/>
              <a:t>(</a:t>
            </a:r>
            <a:r>
              <a:rPr lang="ja-JP" altLang="en-US"/>
              <a:t>マイグレーション機構</a:t>
            </a:r>
            <a:r>
              <a:rPr lang="en-US" altLang="ja-JP" dirty="0"/>
              <a:t>)</a:t>
            </a:r>
            <a:r>
              <a:rPr lang="ja-JP" altLang="en-US"/>
              <a:t>が動作していた</a:t>
            </a:r>
            <a:endParaRPr lang="en-US" altLang="ja-JP" dirty="0"/>
          </a:p>
          <a:p>
            <a:pPr lvl="1"/>
            <a:r>
              <a:rPr lang="en-US" altLang="ja-JP" dirty="0"/>
              <a:t>VM</a:t>
            </a:r>
            <a:r>
              <a:rPr lang="ja-JP" altLang="en-US"/>
              <a:t>内に空のコンテナを作成し，保存したコンテナの状態で上書き</a:t>
            </a:r>
            <a:endParaRPr lang="en-US" altLang="ja-JP" dirty="0"/>
          </a:p>
          <a:p>
            <a:r>
              <a:rPr lang="ja-JP" altLang="en-US"/>
              <a:t>主にコンテナを構成するプロセスの状態を復元</a:t>
            </a:r>
            <a:endParaRPr lang="en-US" altLang="ja-JP" dirty="0"/>
          </a:p>
          <a:p>
            <a:pPr lvl="1"/>
            <a:r>
              <a:rPr lang="en-US" altLang="ja-JP" dirty="0"/>
              <a:t>VM</a:t>
            </a:r>
            <a:r>
              <a:rPr lang="ja-JP" altLang="en-US"/>
              <a:t>のメモリ上にある</a:t>
            </a:r>
            <a:r>
              <a:rPr lang="en-US" altLang="ja-JP" dirty="0"/>
              <a:t>OS</a:t>
            </a:r>
            <a:r>
              <a:rPr lang="ja-JP" altLang="en-US"/>
              <a:t>データを解析してプロセスの状態を書き換える</a:t>
            </a:r>
            <a:endParaRPr lang="en-US" altLang="ja-JP" dirty="0"/>
          </a:p>
          <a:p>
            <a:endParaRPr kumimoji="1" lang="ja-JP" altLang="en-US"/>
          </a:p>
        </p:txBody>
      </p:sp>
      <p:sp>
        <p:nvSpPr>
          <p:cNvPr id="4" name="正方形/長方形 18">
            <a:extLst>
              <a:ext uri="{FF2B5EF4-FFF2-40B4-BE49-F238E27FC236}">
                <a16:creationId xmlns:a16="http://schemas.microsoft.com/office/drawing/2014/main" id="{C4EC2750-051B-FD36-D1B1-09A370F1CCF2}"/>
              </a:ext>
            </a:extLst>
          </p:cNvPr>
          <p:cNvSpPr/>
          <p:nvPr/>
        </p:nvSpPr>
        <p:spPr>
          <a:xfrm>
            <a:off x="4680816" y="4554536"/>
            <a:ext cx="3559870" cy="130226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Rounded Rectangle 10">
            <a:extLst>
              <a:ext uri="{FF2B5EF4-FFF2-40B4-BE49-F238E27FC236}">
                <a16:creationId xmlns:a16="http://schemas.microsoft.com/office/drawing/2014/main" id="{61054E50-850C-D219-2563-1D14A9BE32C7}"/>
              </a:ext>
            </a:extLst>
          </p:cNvPr>
          <p:cNvSpPr/>
          <p:nvPr/>
        </p:nvSpPr>
        <p:spPr>
          <a:xfrm>
            <a:off x="5082042" y="6041180"/>
            <a:ext cx="2769464" cy="462178"/>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err="1">
                <a:solidFill>
                  <a:schemeClr val="tx1"/>
                </a:solidFill>
                <a:latin typeface="Yu Gothic Medium" panose="020B0400000000000000" pitchFamily="34" charset="-128"/>
                <a:ea typeface="Yu Gothic Medium" panose="020B0400000000000000" pitchFamily="34" charset="-128"/>
              </a:rPr>
              <a:t>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6" name="テキスト ボックス 5">
            <a:extLst>
              <a:ext uri="{FF2B5EF4-FFF2-40B4-BE49-F238E27FC236}">
                <a16:creationId xmlns:a16="http://schemas.microsoft.com/office/drawing/2014/main" id="{919A383E-47D3-25D9-2C54-D191E98F9958}"/>
              </a:ext>
            </a:extLst>
          </p:cNvPr>
          <p:cNvSpPr txBox="1"/>
          <p:nvPr/>
        </p:nvSpPr>
        <p:spPr>
          <a:xfrm>
            <a:off x="5734807" y="4594709"/>
            <a:ext cx="1451888"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移送先</a:t>
            </a: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7" name="四角形: 角を丸くする 6">
            <a:extLst>
              <a:ext uri="{FF2B5EF4-FFF2-40B4-BE49-F238E27FC236}">
                <a16:creationId xmlns:a16="http://schemas.microsoft.com/office/drawing/2014/main" id="{86AF1DAD-78A4-50FD-480B-0D9080D51F47}"/>
              </a:ext>
            </a:extLst>
          </p:cNvPr>
          <p:cNvSpPr/>
          <p:nvPr/>
        </p:nvSpPr>
        <p:spPr>
          <a:xfrm>
            <a:off x="5717800" y="4930577"/>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sp>
        <p:nvSpPr>
          <p:cNvPr id="8" name="正方形/長方形 25">
            <a:extLst>
              <a:ext uri="{FF2B5EF4-FFF2-40B4-BE49-F238E27FC236}">
                <a16:creationId xmlns:a16="http://schemas.microsoft.com/office/drawing/2014/main" id="{1709440C-F5DB-FDFB-FD89-62704B838D30}"/>
              </a:ext>
            </a:extLst>
          </p:cNvPr>
          <p:cNvSpPr/>
          <p:nvPr/>
        </p:nvSpPr>
        <p:spPr>
          <a:xfrm>
            <a:off x="2530799" y="5701184"/>
            <a:ext cx="1468332" cy="704573"/>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コンテナの状態</a:t>
            </a:r>
            <a:endParaRPr kumimoji="1" lang="ja-JP" altLang="en-US" sz="2000">
              <a:solidFill>
                <a:schemeClr val="tx1"/>
              </a:solidFill>
              <a:latin typeface="Yu Gothic Medium" panose="020B0400000000000000" pitchFamily="34" charset="-128"/>
              <a:ea typeface="Yu Gothic Medium" panose="020B0400000000000000" pitchFamily="34" charset="-128"/>
            </a:endParaRPr>
          </a:p>
        </p:txBody>
      </p:sp>
      <p:cxnSp>
        <p:nvCxnSpPr>
          <p:cNvPr id="9" name="直線矢印コネクタ 8">
            <a:extLst>
              <a:ext uri="{FF2B5EF4-FFF2-40B4-BE49-F238E27FC236}">
                <a16:creationId xmlns:a16="http://schemas.microsoft.com/office/drawing/2014/main" id="{4DA990D5-507F-F2AA-7755-5693840DA84F}"/>
              </a:ext>
            </a:extLst>
          </p:cNvPr>
          <p:cNvCxnSpPr>
            <a:stCxn id="8" idx="3"/>
            <a:endCxn id="5" idx="1"/>
          </p:cNvCxnSpPr>
          <p:nvPr/>
        </p:nvCxnSpPr>
        <p:spPr>
          <a:xfrm>
            <a:off x="3999131" y="6053471"/>
            <a:ext cx="1082911" cy="21879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DB03C271-CA68-DE02-324A-9F343D053577}"/>
              </a:ext>
            </a:extLst>
          </p:cNvPr>
          <p:cNvCxnSpPr>
            <a:cxnSpLocks/>
            <a:stCxn id="5" idx="0"/>
            <a:endCxn id="7" idx="2"/>
          </p:cNvCxnSpPr>
          <p:nvPr/>
        </p:nvCxnSpPr>
        <p:spPr>
          <a:xfrm flipH="1" flipV="1">
            <a:off x="6460751" y="5712401"/>
            <a:ext cx="6023" cy="32877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1D8FF49D-B233-2F99-EA70-BF8A4C2D8BBA}"/>
              </a:ext>
            </a:extLst>
          </p:cNvPr>
          <p:cNvSpPr txBox="1"/>
          <p:nvPr/>
        </p:nvSpPr>
        <p:spPr>
          <a:xfrm>
            <a:off x="5427963" y="4186879"/>
            <a:ext cx="2065576" cy="369332"/>
          </a:xfrm>
          <a:prstGeom prst="rect">
            <a:avLst/>
          </a:prstGeom>
          <a:noFill/>
        </p:spPr>
        <p:txBody>
          <a:bodyPr wrap="square" rtlCol="0">
            <a:spAutoFit/>
          </a:bodyPr>
          <a:lstStyle/>
          <a:p>
            <a:pPr algn="ctr"/>
            <a:r>
              <a:rPr kumimoji="1" lang="ja-JP" altLang="en-US"/>
              <a:t>移送先ホスト</a:t>
            </a:r>
          </a:p>
        </p:txBody>
      </p:sp>
      <p:sp>
        <p:nvSpPr>
          <p:cNvPr id="17" name="スライド番号プレースホルダー 16">
            <a:extLst>
              <a:ext uri="{FF2B5EF4-FFF2-40B4-BE49-F238E27FC236}">
                <a16:creationId xmlns:a16="http://schemas.microsoft.com/office/drawing/2014/main" id="{3C574E3C-D2BE-CC01-0F84-F5857A804693}"/>
              </a:ext>
            </a:extLst>
          </p:cNvPr>
          <p:cNvSpPr>
            <a:spLocks noGrp="1"/>
          </p:cNvSpPr>
          <p:nvPr>
            <p:ph type="sldNum" sz="quarter" idx="12"/>
          </p:nvPr>
        </p:nvSpPr>
        <p:spPr/>
        <p:txBody>
          <a:bodyPr/>
          <a:lstStyle/>
          <a:p>
            <a:fld id="{748F7E27-9821-1144-B706-2A64A6E5983E}" type="slidenum">
              <a:rPr kumimoji="1" lang="ja-JP" altLang="en-US" smtClean="0"/>
              <a:t>7</a:t>
            </a:fld>
            <a:endParaRPr kumimoji="1" lang="ja-JP" altLang="en-US"/>
          </a:p>
        </p:txBody>
      </p:sp>
    </p:spTree>
    <p:extLst>
      <p:ext uri="{BB962C8B-B14F-4D97-AF65-F5344CB8AC3E}">
        <p14:creationId xmlns:p14="http://schemas.microsoft.com/office/powerpoint/2010/main" val="3355392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D82E18-CFCC-0C05-BAF0-2FC671B81C75}"/>
              </a:ext>
            </a:extLst>
          </p:cNvPr>
          <p:cNvSpPr>
            <a:spLocks noGrp="1"/>
          </p:cNvSpPr>
          <p:nvPr>
            <p:ph type="title"/>
          </p:nvPr>
        </p:nvSpPr>
        <p:spPr/>
        <p:txBody>
          <a:bodyPr/>
          <a:lstStyle/>
          <a:p>
            <a:r>
              <a:rPr kumimoji="1" lang="ja-JP" altLang="en-US"/>
              <a:t>コンテナ復元支援機構との協調</a:t>
            </a:r>
          </a:p>
        </p:txBody>
      </p:sp>
      <p:sp>
        <p:nvSpPr>
          <p:cNvPr id="3" name="コンテンツ プレースホルダー 2">
            <a:extLst>
              <a:ext uri="{FF2B5EF4-FFF2-40B4-BE49-F238E27FC236}">
                <a16:creationId xmlns:a16="http://schemas.microsoft.com/office/drawing/2014/main" id="{263384D3-E756-CC63-4817-0B4713D8D1A2}"/>
              </a:ext>
            </a:extLst>
          </p:cNvPr>
          <p:cNvSpPr>
            <a:spLocks noGrp="1"/>
          </p:cNvSpPr>
          <p:nvPr>
            <p:ph idx="1"/>
          </p:nvPr>
        </p:nvSpPr>
        <p:spPr/>
        <p:txBody>
          <a:bodyPr/>
          <a:lstStyle/>
          <a:p>
            <a:r>
              <a:rPr lang="en" altLang="ja-JP" dirty="0"/>
              <a:t>VM</a:t>
            </a:r>
            <a:r>
              <a:rPr lang="ja-JP" altLang="en-US"/>
              <a:t>外からコンテナのすべての状態を復元するのは容易ではない</a:t>
            </a:r>
            <a:endParaRPr lang="en-US" altLang="ja-JP" dirty="0"/>
          </a:p>
          <a:p>
            <a:pPr lvl="1"/>
            <a:r>
              <a:rPr lang="ja-JP" altLang="en-US"/>
              <a:t>例：新しいプロセスの作成，プロセスへのメモリ割り当て</a:t>
            </a:r>
            <a:endParaRPr lang="en-US" altLang="ja-JP" dirty="0"/>
          </a:p>
          <a:p>
            <a:pPr lvl="1"/>
            <a:r>
              <a:rPr lang="ja-JP" altLang="en-US"/>
              <a:t>状態保存と違い，すべての状態に対応するまで動作を確認できない</a:t>
            </a:r>
            <a:endParaRPr lang="en" altLang="ja-JP" dirty="0"/>
          </a:p>
          <a:p>
            <a:r>
              <a:rPr lang="en" altLang="ja-JP" dirty="0"/>
              <a:t>VM</a:t>
            </a:r>
            <a:r>
              <a:rPr lang="ja-JP" altLang="en-US"/>
              <a:t>内で動作するコンテナ復元支援機構と協調して復元</a:t>
            </a:r>
            <a:endParaRPr lang="en-US" altLang="ja-JP" dirty="0"/>
          </a:p>
          <a:p>
            <a:pPr lvl="1"/>
            <a:r>
              <a:rPr lang="en-US" altLang="ja-JP" dirty="0"/>
              <a:t>VM</a:t>
            </a:r>
            <a:r>
              <a:rPr lang="ja-JP" altLang="en-US"/>
              <a:t>外のコンテナ復元機構が必要に応じて呼び出す</a:t>
            </a:r>
            <a:endParaRPr lang="en-US" altLang="ja-JP" dirty="0"/>
          </a:p>
          <a:p>
            <a:pPr lvl="1"/>
            <a:r>
              <a:rPr lang="en-US" altLang="ja-JP" dirty="0"/>
              <a:t>OS</a:t>
            </a:r>
            <a:r>
              <a:rPr lang="ja-JP" altLang="en-US"/>
              <a:t>カーネル内で動作させることで負荷や仮想化の影響を軽減</a:t>
            </a:r>
            <a:endParaRPr lang="en-US" altLang="ja-JP" dirty="0"/>
          </a:p>
        </p:txBody>
      </p:sp>
      <p:sp>
        <p:nvSpPr>
          <p:cNvPr id="4" name="正方形/長方形 41">
            <a:extLst>
              <a:ext uri="{FF2B5EF4-FFF2-40B4-BE49-F238E27FC236}">
                <a16:creationId xmlns:a16="http://schemas.microsoft.com/office/drawing/2014/main" id="{24E59B78-BF2B-86FF-B383-DB22A3B0AD45}"/>
              </a:ext>
            </a:extLst>
          </p:cNvPr>
          <p:cNvSpPr/>
          <p:nvPr/>
        </p:nvSpPr>
        <p:spPr>
          <a:xfrm>
            <a:off x="3074509" y="4331941"/>
            <a:ext cx="8036516" cy="1919166"/>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F55CDE2E-AAD7-B06A-440F-362D1A9996DD}"/>
              </a:ext>
            </a:extLst>
          </p:cNvPr>
          <p:cNvSpPr txBox="1"/>
          <p:nvPr/>
        </p:nvSpPr>
        <p:spPr>
          <a:xfrm>
            <a:off x="6059979" y="4331941"/>
            <a:ext cx="2065576" cy="369332"/>
          </a:xfrm>
          <a:prstGeom prst="rect">
            <a:avLst/>
          </a:prstGeom>
          <a:noFill/>
        </p:spPr>
        <p:txBody>
          <a:bodyPr wrap="square" rtlCol="0">
            <a:spAutoFit/>
          </a:bodyPr>
          <a:lstStyle/>
          <a:p>
            <a:pPr algn="ctr"/>
            <a:r>
              <a:rPr kumimoji="1" lang="ja-JP" altLang="en-US"/>
              <a:t>ホスト</a:t>
            </a:r>
          </a:p>
        </p:txBody>
      </p:sp>
      <p:sp>
        <p:nvSpPr>
          <p:cNvPr id="6" name="正方形/長方形 18">
            <a:extLst>
              <a:ext uri="{FF2B5EF4-FFF2-40B4-BE49-F238E27FC236}">
                <a16:creationId xmlns:a16="http://schemas.microsoft.com/office/drawing/2014/main" id="{7B64181F-45F4-B7F6-5FDB-A34114F05DC9}"/>
              </a:ext>
            </a:extLst>
          </p:cNvPr>
          <p:cNvSpPr/>
          <p:nvPr/>
        </p:nvSpPr>
        <p:spPr>
          <a:xfrm>
            <a:off x="7404677" y="4614004"/>
            <a:ext cx="3466360" cy="158988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7" name="Rounded Rectangle 10">
            <a:extLst>
              <a:ext uri="{FF2B5EF4-FFF2-40B4-BE49-F238E27FC236}">
                <a16:creationId xmlns:a16="http://schemas.microsoft.com/office/drawing/2014/main" id="{931CE699-10A0-D116-8B97-7BBB9F5AC51E}"/>
              </a:ext>
            </a:extLst>
          </p:cNvPr>
          <p:cNvSpPr/>
          <p:nvPr/>
        </p:nvSpPr>
        <p:spPr>
          <a:xfrm>
            <a:off x="3214195" y="5774397"/>
            <a:ext cx="3260430" cy="427457"/>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err="1">
                <a:solidFill>
                  <a:schemeClr val="tx1"/>
                </a:solidFill>
                <a:latin typeface="Yu Gothic Medium" panose="020B0400000000000000" pitchFamily="34" charset="-128"/>
                <a:ea typeface="Yu Gothic Medium" panose="020B0400000000000000" pitchFamily="34" charset="-128"/>
              </a:rPr>
              <a:t>VM外コンテナ復元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8" name="テキスト ボックス 7">
            <a:extLst>
              <a:ext uri="{FF2B5EF4-FFF2-40B4-BE49-F238E27FC236}">
                <a16:creationId xmlns:a16="http://schemas.microsoft.com/office/drawing/2014/main" id="{C7C4E590-8378-8334-D9BF-2B2F8A38CDF2}"/>
              </a:ext>
            </a:extLst>
          </p:cNvPr>
          <p:cNvSpPr txBox="1"/>
          <p:nvPr/>
        </p:nvSpPr>
        <p:spPr>
          <a:xfrm>
            <a:off x="9257200" y="4784923"/>
            <a:ext cx="1485902"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9" name="四角形: 角を丸くする 6">
            <a:extLst>
              <a:ext uri="{FF2B5EF4-FFF2-40B4-BE49-F238E27FC236}">
                <a16:creationId xmlns:a16="http://schemas.microsoft.com/office/drawing/2014/main" id="{D2A7AE5A-042B-B35D-5DF2-F63E73D9FD4E}"/>
              </a:ext>
            </a:extLst>
          </p:cNvPr>
          <p:cNvSpPr/>
          <p:nvPr/>
        </p:nvSpPr>
        <p:spPr>
          <a:xfrm>
            <a:off x="7590984" y="5277124"/>
            <a:ext cx="3101757" cy="87562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0" name="四角形: 角を丸くする 16">
            <a:extLst>
              <a:ext uri="{FF2B5EF4-FFF2-40B4-BE49-F238E27FC236}">
                <a16:creationId xmlns:a16="http://schemas.microsoft.com/office/drawing/2014/main" id="{1F3B0C03-6113-1097-506C-3587DC68F4D3}"/>
              </a:ext>
            </a:extLst>
          </p:cNvPr>
          <p:cNvSpPr/>
          <p:nvPr/>
        </p:nvSpPr>
        <p:spPr>
          <a:xfrm>
            <a:off x="7717638" y="5671235"/>
            <a:ext cx="2793422" cy="44118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コンテナ復元</a:t>
            </a:r>
            <a:r>
              <a:rPr lang="ja-JP" altLang="en-US">
                <a:solidFill>
                  <a:schemeClr val="tx1"/>
                </a:solidFill>
                <a:latin typeface="Yu Gothic Medium" panose="020B0400000000000000" pitchFamily="34" charset="-128"/>
                <a:ea typeface="Yu Gothic Medium" panose="020B0400000000000000" pitchFamily="34" charset="-128"/>
              </a:rPr>
              <a:t>支援機構</a:t>
            </a:r>
            <a:endParaRPr kumimoji="1" lang="en-US" altLang="ja-JP">
              <a:solidFill>
                <a:schemeClr val="tx1"/>
              </a:solidFill>
              <a:latin typeface="Yu Gothic Medium" panose="020B0400000000000000" pitchFamily="34" charset="-128"/>
              <a:ea typeface="Yu Gothic Medium" panose="020B0400000000000000" pitchFamily="34" charset="-128"/>
            </a:endParaRPr>
          </a:p>
        </p:txBody>
      </p:sp>
      <p:sp>
        <p:nvSpPr>
          <p:cNvPr id="11" name="四角形: 角を丸くする 6">
            <a:extLst>
              <a:ext uri="{FF2B5EF4-FFF2-40B4-BE49-F238E27FC236}">
                <a16:creationId xmlns:a16="http://schemas.microsoft.com/office/drawing/2014/main" id="{5A29881A-C240-3A37-A543-AFB970422134}"/>
              </a:ext>
            </a:extLst>
          </p:cNvPr>
          <p:cNvSpPr/>
          <p:nvPr/>
        </p:nvSpPr>
        <p:spPr>
          <a:xfrm>
            <a:off x="7680670" y="4686664"/>
            <a:ext cx="1485902" cy="53889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cxnSp>
        <p:nvCxnSpPr>
          <p:cNvPr id="12" name="Straight Arrow Connector 24">
            <a:extLst>
              <a:ext uri="{FF2B5EF4-FFF2-40B4-BE49-F238E27FC236}">
                <a16:creationId xmlns:a16="http://schemas.microsoft.com/office/drawing/2014/main" id="{FAD70B18-2C91-9AED-F284-51E9793CEA76}"/>
              </a:ext>
            </a:extLst>
          </p:cNvPr>
          <p:cNvCxnSpPr>
            <a:cxnSpLocks/>
            <a:stCxn id="11" idx="2"/>
          </p:cNvCxnSpPr>
          <p:nvPr/>
        </p:nvCxnSpPr>
        <p:spPr>
          <a:xfrm>
            <a:off x="8423621" y="5225557"/>
            <a:ext cx="0" cy="441184"/>
          </a:xfrm>
          <a:prstGeom prst="straightConnector1">
            <a:avLst/>
          </a:prstGeom>
          <a:ln>
            <a:headEnd type="triangle" w="med" len="med"/>
            <a:tailEnd type="none" w="med" len="med"/>
          </a:ln>
        </p:spPr>
        <p:style>
          <a:lnRef idx="2">
            <a:schemeClr val="accent1"/>
          </a:lnRef>
          <a:fillRef idx="0">
            <a:schemeClr val="accent1"/>
          </a:fillRef>
          <a:effectRef idx="1">
            <a:schemeClr val="accent1"/>
          </a:effectRef>
          <a:fontRef idx="minor">
            <a:schemeClr val="tx1"/>
          </a:fontRef>
        </p:style>
      </p:cxnSp>
      <p:sp>
        <p:nvSpPr>
          <p:cNvPr id="13" name="テキスト ボックス 12">
            <a:extLst>
              <a:ext uri="{FF2B5EF4-FFF2-40B4-BE49-F238E27FC236}">
                <a16:creationId xmlns:a16="http://schemas.microsoft.com/office/drawing/2014/main" id="{9AFBDCAF-B2CD-1EAD-05C8-5ACC2922DCD2}"/>
              </a:ext>
            </a:extLst>
          </p:cNvPr>
          <p:cNvSpPr txBox="1"/>
          <p:nvPr/>
        </p:nvSpPr>
        <p:spPr>
          <a:xfrm>
            <a:off x="6604139" y="5964085"/>
            <a:ext cx="1601076" cy="369332"/>
          </a:xfrm>
          <a:prstGeom prst="rect">
            <a:avLst/>
          </a:prstGeom>
          <a:noFill/>
        </p:spPr>
        <p:txBody>
          <a:bodyPr wrap="square" rtlCol="0">
            <a:spAutoFit/>
          </a:bodyPr>
          <a:lstStyle/>
          <a:p>
            <a:r>
              <a:rPr kumimoji="1" lang="ja-JP" altLang="en-US">
                <a:latin typeface="Yu Gothic Medium" panose="020B0400000000000000" pitchFamily="34" charset="-128"/>
                <a:ea typeface="Yu Gothic Medium" panose="020B0400000000000000" pitchFamily="34" charset="-128"/>
              </a:rPr>
              <a:t>通信</a:t>
            </a:r>
          </a:p>
        </p:txBody>
      </p:sp>
      <p:sp>
        <p:nvSpPr>
          <p:cNvPr id="14" name="テキスト ボックス 13">
            <a:extLst>
              <a:ext uri="{FF2B5EF4-FFF2-40B4-BE49-F238E27FC236}">
                <a16:creationId xmlns:a16="http://schemas.microsoft.com/office/drawing/2014/main" id="{5F0F008B-9639-F9DA-4A85-EC3A72A784E7}"/>
              </a:ext>
            </a:extLst>
          </p:cNvPr>
          <p:cNvSpPr txBox="1"/>
          <p:nvPr/>
        </p:nvSpPr>
        <p:spPr>
          <a:xfrm>
            <a:off x="6372786" y="4964254"/>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lang="en-US" altLang="ja-JP">
              <a:latin typeface="Yu Gothic Medium" panose="020B0400000000000000" pitchFamily="34" charset="-128"/>
              <a:ea typeface="Yu Gothic Medium" panose="020B0400000000000000" pitchFamily="34" charset="-128"/>
            </a:endParaRPr>
          </a:p>
        </p:txBody>
      </p:sp>
      <p:sp>
        <p:nvSpPr>
          <p:cNvPr id="15" name="テキスト ボックス 14">
            <a:extLst>
              <a:ext uri="{FF2B5EF4-FFF2-40B4-BE49-F238E27FC236}">
                <a16:creationId xmlns:a16="http://schemas.microsoft.com/office/drawing/2014/main" id="{A8DF3BC5-B447-CEBD-84E0-89CCCF4EA55F}"/>
              </a:ext>
            </a:extLst>
          </p:cNvPr>
          <p:cNvSpPr txBox="1"/>
          <p:nvPr/>
        </p:nvSpPr>
        <p:spPr>
          <a:xfrm>
            <a:off x="8353594" y="5321016"/>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kumimoji="1" lang="ja-JP" altLang="en-US">
              <a:latin typeface="Yu Gothic Medium" panose="020B0400000000000000" pitchFamily="34" charset="-128"/>
              <a:ea typeface="Yu Gothic Medium" panose="020B0400000000000000" pitchFamily="34" charset="-128"/>
            </a:endParaRPr>
          </a:p>
        </p:txBody>
      </p:sp>
      <p:cxnSp>
        <p:nvCxnSpPr>
          <p:cNvPr id="16" name="Elbow Connector 25">
            <a:extLst>
              <a:ext uri="{FF2B5EF4-FFF2-40B4-BE49-F238E27FC236}">
                <a16:creationId xmlns:a16="http://schemas.microsoft.com/office/drawing/2014/main" id="{8F057C9B-4349-EB0D-642E-BF1DE9046951}"/>
              </a:ext>
            </a:extLst>
          </p:cNvPr>
          <p:cNvCxnSpPr>
            <a:cxnSpLocks/>
            <a:stCxn id="7" idx="0"/>
            <a:endCxn id="11" idx="1"/>
          </p:cNvCxnSpPr>
          <p:nvPr/>
        </p:nvCxnSpPr>
        <p:spPr>
          <a:xfrm rot="5400000" flipH="1" flipV="1">
            <a:off x="5853397" y="3947124"/>
            <a:ext cx="818286" cy="2836260"/>
          </a:xfrm>
          <a:prstGeom prst="bentConnector2">
            <a:avLst/>
          </a:prstGeom>
          <a:ln w="1270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64C6E427-226A-4944-5188-9B02F682DC14}"/>
              </a:ext>
            </a:extLst>
          </p:cNvPr>
          <p:cNvSpPr txBox="1"/>
          <p:nvPr/>
        </p:nvSpPr>
        <p:spPr>
          <a:xfrm>
            <a:off x="9362589" y="5328691"/>
            <a:ext cx="1275125"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カーネル</a:t>
            </a:r>
            <a:endParaRPr lang="en-US" altLang="ja-JP">
              <a:latin typeface="Yu Gothic Medium" panose="020B0400000000000000" pitchFamily="34" charset="-128"/>
              <a:ea typeface="Yu Gothic Medium" panose="020B0400000000000000" pitchFamily="34" charset="-128"/>
            </a:endParaRPr>
          </a:p>
        </p:txBody>
      </p:sp>
      <p:sp>
        <p:nvSpPr>
          <p:cNvPr id="18" name="正方形/長方形 25">
            <a:extLst>
              <a:ext uri="{FF2B5EF4-FFF2-40B4-BE49-F238E27FC236}">
                <a16:creationId xmlns:a16="http://schemas.microsoft.com/office/drawing/2014/main" id="{AAE4BECB-5DB2-0791-0304-0A3899FD4FCA}"/>
              </a:ext>
            </a:extLst>
          </p:cNvPr>
          <p:cNvSpPr/>
          <p:nvPr/>
        </p:nvSpPr>
        <p:spPr>
          <a:xfrm>
            <a:off x="923388" y="5567626"/>
            <a:ext cx="1468332" cy="704573"/>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rPr>
              <a:t>コンテナの状態</a:t>
            </a:r>
            <a:endParaRPr kumimoji="1" lang="ja-JP" altLang="en-US" sz="2000">
              <a:solidFill>
                <a:schemeClr val="tx1"/>
              </a:solidFill>
            </a:endParaRPr>
          </a:p>
        </p:txBody>
      </p:sp>
      <p:cxnSp>
        <p:nvCxnSpPr>
          <p:cNvPr id="19" name="直線矢印コネクタ 18">
            <a:extLst>
              <a:ext uri="{FF2B5EF4-FFF2-40B4-BE49-F238E27FC236}">
                <a16:creationId xmlns:a16="http://schemas.microsoft.com/office/drawing/2014/main" id="{35D845A0-3C17-0032-84B7-038D17FB3D01}"/>
              </a:ext>
            </a:extLst>
          </p:cNvPr>
          <p:cNvCxnSpPr>
            <a:cxnSpLocks/>
            <a:endCxn id="7" idx="1"/>
          </p:cNvCxnSpPr>
          <p:nvPr/>
        </p:nvCxnSpPr>
        <p:spPr>
          <a:xfrm>
            <a:off x="2394609" y="5942151"/>
            <a:ext cx="819586" cy="4597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9357249E-B48D-637C-8E06-FE431784E824}"/>
              </a:ext>
            </a:extLst>
          </p:cNvPr>
          <p:cNvCxnSpPr>
            <a:cxnSpLocks/>
            <a:stCxn id="7" idx="3"/>
            <a:endCxn id="10" idx="1"/>
          </p:cNvCxnSpPr>
          <p:nvPr/>
        </p:nvCxnSpPr>
        <p:spPr>
          <a:xfrm flipV="1">
            <a:off x="6474625" y="5891827"/>
            <a:ext cx="1243013" cy="9629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スライド番号プレースホルダー 21">
            <a:extLst>
              <a:ext uri="{FF2B5EF4-FFF2-40B4-BE49-F238E27FC236}">
                <a16:creationId xmlns:a16="http://schemas.microsoft.com/office/drawing/2014/main" id="{F9AA3C76-9E67-84D3-E2D1-5803DF25E327}"/>
              </a:ext>
            </a:extLst>
          </p:cNvPr>
          <p:cNvSpPr>
            <a:spLocks noGrp="1"/>
          </p:cNvSpPr>
          <p:nvPr>
            <p:ph type="sldNum" sz="quarter" idx="12"/>
          </p:nvPr>
        </p:nvSpPr>
        <p:spPr/>
        <p:txBody>
          <a:bodyPr/>
          <a:lstStyle/>
          <a:p>
            <a:fld id="{748F7E27-9821-1144-B706-2A64A6E5983E}" type="slidenum">
              <a:rPr kumimoji="1" lang="ja-JP" altLang="en-US" smtClean="0"/>
              <a:t>8</a:t>
            </a:fld>
            <a:endParaRPr kumimoji="1" lang="ja-JP" altLang="en-US"/>
          </a:p>
        </p:txBody>
      </p:sp>
    </p:spTree>
    <p:extLst>
      <p:ext uri="{BB962C8B-B14F-4D97-AF65-F5344CB8AC3E}">
        <p14:creationId xmlns:p14="http://schemas.microsoft.com/office/powerpoint/2010/main" val="1912016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53F96-CB4B-FB91-CE2F-13582A6023DD}"/>
              </a:ext>
            </a:extLst>
          </p:cNvPr>
          <p:cNvSpPr>
            <a:spLocks noGrp="1"/>
          </p:cNvSpPr>
          <p:nvPr>
            <p:ph type="title"/>
          </p:nvPr>
        </p:nvSpPr>
        <p:spPr/>
        <p:txBody>
          <a:bodyPr/>
          <a:lstStyle/>
          <a:p>
            <a:r>
              <a:rPr lang="en-US" altLang="ja-JP" err="1"/>
              <a:t>OVrestorer</a:t>
            </a:r>
            <a:r>
              <a:rPr lang="ja-JP" altLang="en-US"/>
              <a:t>による</a:t>
            </a:r>
            <a:r>
              <a:rPr kumimoji="1" lang="ja-JP" altLang="en-US"/>
              <a:t>性能改善</a:t>
            </a:r>
          </a:p>
        </p:txBody>
      </p:sp>
      <p:sp>
        <p:nvSpPr>
          <p:cNvPr id="3" name="コンテンツ プレースホルダー 2">
            <a:extLst>
              <a:ext uri="{FF2B5EF4-FFF2-40B4-BE49-F238E27FC236}">
                <a16:creationId xmlns:a16="http://schemas.microsoft.com/office/drawing/2014/main" id="{5BADD6E3-85AF-AA97-F2E1-CD580BE2E6AF}"/>
              </a:ext>
            </a:extLst>
          </p:cNvPr>
          <p:cNvSpPr>
            <a:spLocks noGrp="1"/>
          </p:cNvSpPr>
          <p:nvPr>
            <p:ph idx="1"/>
          </p:nvPr>
        </p:nvSpPr>
        <p:spPr/>
        <p:txBody>
          <a:bodyPr/>
          <a:lstStyle/>
          <a:p>
            <a:r>
              <a:rPr lang="ja-JP" altLang="en-US"/>
              <a:t>コンテナの状態復元の性能を改善</a:t>
            </a:r>
            <a:endParaRPr lang="en-US" altLang="ja-JP"/>
          </a:p>
          <a:p>
            <a:pPr lvl="1"/>
            <a:r>
              <a:rPr lang="en-US" altLang="ja-JP"/>
              <a:t>VM</a:t>
            </a:r>
            <a:r>
              <a:rPr lang="ja-JP" altLang="en-US"/>
              <a:t>外のコンテナ復元機構は</a:t>
            </a:r>
            <a:r>
              <a:rPr lang="en-US" altLang="ja-JP"/>
              <a:t>VM</a:t>
            </a:r>
            <a:r>
              <a:rPr lang="ja-JP" altLang="en-US"/>
              <a:t>内の負荷や仮想化の影響を受けない</a:t>
            </a:r>
            <a:endParaRPr lang="en-US" altLang="ja-JP"/>
          </a:p>
          <a:p>
            <a:pPr lvl="1"/>
            <a:r>
              <a:rPr lang="en-US" altLang="ja-JP"/>
              <a:t>VM</a:t>
            </a:r>
            <a:r>
              <a:rPr lang="ja-JP" altLang="en-US"/>
              <a:t>内のコンテナ復元支援機構は影響を受ける可能性</a:t>
            </a:r>
            <a:endParaRPr lang="en-US" altLang="ja-JP"/>
          </a:p>
          <a:p>
            <a:r>
              <a:rPr lang="ja-JP" altLang="en-US"/>
              <a:t>コンテナの復元処理による他のコンテナへの影響を抑制</a:t>
            </a:r>
            <a:endParaRPr lang="en-US" altLang="ja-JP"/>
          </a:p>
          <a:p>
            <a:pPr lvl="1"/>
            <a:r>
              <a:rPr kumimoji="1" lang="en-US" altLang="ja-JP"/>
              <a:t>VM</a:t>
            </a:r>
            <a:r>
              <a:rPr kumimoji="1" lang="ja-JP" altLang="en-US"/>
              <a:t>外のコンテナ復元機構は</a:t>
            </a:r>
            <a:r>
              <a:rPr kumimoji="1" lang="en-US" altLang="ja-JP"/>
              <a:t>VM</a:t>
            </a:r>
            <a:r>
              <a:rPr lang="ja-JP" altLang="en-US"/>
              <a:t>内のコンテナ</a:t>
            </a:r>
            <a:r>
              <a:rPr kumimoji="1" lang="ja-JP" altLang="en-US"/>
              <a:t>に負荷をかけない</a:t>
            </a:r>
            <a:endParaRPr kumimoji="1" lang="en-US" altLang="ja-JP"/>
          </a:p>
          <a:p>
            <a:pPr lvl="1"/>
            <a:r>
              <a:rPr lang="en-US" altLang="ja-JP"/>
              <a:t>VM</a:t>
            </a:r>
            <a:r>
              <a:rPr lang="ja-JP" altLang="en-US"/>
              <a:t>内のコンテナ復元支援機構は影響を与える可能性</a:t>
            </a:r>
            <a:endParaRPr lang="en-US" altLang="ja-JP"/>
          </a:p>
        </p:txBody>
      </p:sp>
      <p:sp>
        <p:nvSpPr>
          <p:cNvPr id="11" name="正方形/長方形 41">
            <a:extLst>
              <a:ext uri="{FF2B5EF4-FFF2-40B4-BE49-F238E27FC236}">
                <a16:creationId xmlns:a16="http://schemas.microsoft.com/office/drawing/2014/main" id="{C4FA2B9D-90EE-9FBC-9DBC-2D0621FA29C1}"/>
              </a:ext>
            </a:extLst>
          </p:cNvPr>
          <p:cNvSpPr/>
          <p:nvPr/>
        </p:nvSpPr>
        <p:spPr>
          <a:xfrm>
            <a:off x="3902608" y="4136572"/>
            <a:ext cx="4386784" cy="2604154"/>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2" name="正方形/長方形 18">
            <a:extLst>
              <a:ext uri="{FF2B5EF4-FFF2-40B4-BE49-F238E27FC236}">
                <a16:creationId xmlns:a16="http://schemas.microsoft.com/office/drawing/2014/main" id="{2B625231-7479-9DD3-969E-860A76D725AF}"/>
              </a:ext>
            </a:extLst>
          </p:cNvPr>
          <p:cNvSpPr/>
          <p:nvPr/>
        </p:nvSpPr>
        <p:spPr>
          <a:xfrm>
            <a:off x="4322088" y="4544292"/>
            <a:ext cx="3559870" cy="1637494"/>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3" name="Rounded Rectangle 10">
            <a:extLst>
              <a:ext uri="{FF2B5EF4-FFF2-40B4-BE49-F238E27FC236}">
                <a16:creationId xmlns:a16="http://schemas.microsoft.com/office/drawing/2014/main" id="{0A660E84-CE91-B8A3-FA5D-C8265C4A8A2F}"/>
              </a:ext>
            </a:extLst>
          </p:cNvPr>
          <p:cNvSpPr/>
          <p:nvPr/>
        </p:nvSpPr>
        <p:spPr>
          <a:xfrm>
            <a:off x="4465785" y="5694355"/>
            <a:ext cx="3296140" cy="42272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err="1">
                <a:solidFill>
                  <a:schemeClr val="tx1"/>
                </a:solidFill>
                <a:latin typeface="Yu Gothic Medium" panose="020B0400000000000000" pitchFamily="34" charset="-128"/>
                <a:ea typeface="Yu Gothic Medium" panose="020B0400000000000000" pitchFamily="34" charset="-128"/>
              </a:rPr>
              <a:t>コンテナ復元支援</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4" name="テキスト ボックス 13">
            <a:extLst>
              <a:ext uri="{FF2B5EF4-FFF2-40B4-BE49-F238E27FC236}">
                <a16:creationId xmlns:a16="http://schemas.microsoft.com/office/drawing/2014/main" id="{04036048-2F53-0823-8993-48A2CA28EBC1}"/>
              </a:ext>
            </a:extLst>
          </p:cNvPr>
          <p:cNvSpPr txBox="1"/>
          <p:nvPr/>
        </p:nvSpPr>
        <p:spPr>
          <a:xfrm>
            <a:off x="5675953" y="4582917"/>
            <a:ext cx="838200"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5" name="四角形: 角を丸くする 6">
            <a:extLst>
              <a:ext uri="{FF2B5EF4-FFF2-40B4-BE49-F238E27FC236}">
                <a16:creationId xmlns:a16="http://schemas.microsoft.com/office/drawing/2014/main" id="{71407097-2D95-6F45-C81C-68DE86D714FF}"/>
              </a:ext>
            </a:extLst>
          </p:cNvPr>
          <p:cNvSpPr/>
          <p:nvPr/>
        </p:nvSpPr>
        <p:spPr>
          <a:xfrm>
            <a:off x="4498647" y="4943231"/>
            <a:ext cx="1485902" cy="50457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コンテナ１</a:t>
            </a:r>
          </a:p>
        </p:txBody>
      </p:sp>
      <p:sp>
        <p:nvSpPr>
          <p:cNvPr id="19" name="テキスト ボックス 18">
            <a:extLst>
              <a:ext uri="{FF2B5EF4-FFF2-40B4-BE49-F238E27FC236}">
                <a16:creationId xmlns:a16="http://schemas.microsoft.com/office/drawing/2014/main" id="{B97979A9-BDFB-BED3-D3D0-4AD5D340B571}"/>
              </a:ext>
            </a:extLst>
          </p:cNvPr>
          <p:cNvSpPr txBox="1"/>
          <p:nvPr/>
        </p:nvSpPr>
        <p:spPr>
          <a:xfrm>
            <a:off x="5063212" y="4166178"/>
            <a:ext cx="2065576" cy="369332"/>
          </a:xfrm>
          <a:prstGeom prst="rect">
            <a:avLst/>
          </a:prstGeom>
          <a:noFill/>
        </p:spPr>
        <p:txBody>
          <a:bodyPr wrap="square" rtlCol="0">
            <a:spAutoFit/>
          </a:bodyPr>
          <a:lstStyle/>
          <a:p>
            <a:pPr algn="ctr"/>
            <a:r>
              <a:rPr kumimoji="1" lang="ja-JP" altLang="en-US"/>
              <a:t>ホスト</a:t>
            </a:r>
          </a:p>
        </p:txBody>
      </p:sp>
      <p:sp>
        <p:nvSpPr>
          <p:cNvPr id="20" name="Explosion 2 16">
            <a:extLst>
              <a:ext uri="{FF2B5EF4-FFF2-40B4-BE49-F238E27FC236}">
                <a16:creationId xmlns:a16="http://schemas.microsoft.com/office/drawing/2014/main" id="{81FCF625-512A-2FE6-FB5D-B960C870D3E7}"/>
              </a:ext>
            </a:extLst>
          </p:cNvPr>
          <p:cNvSpPr/>
          <p:nvPr/>
        </p:nvSpPr>
        <p:spPr>
          <a:xfrm>
            <a:off x="6961995" y="4157557"/>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5" name="スライド番号プレースホルダー 4">
            <a:extLst>
              <a:ext uri="{FF2B5EF4-FFF2-40B4-BE49-F238E27FC236}">
                <a16:creationId xmlns:a16="http://schemas.microsoft.com/office/drawing/2014/main" id="{A4E7DE07-9872-8D17-B8FB-32A76E57E82D}"/>
              </a:ext>
            </a:extLst>
          </p:cNvPr>
          <p:cNvSpPr>
            <a:spLocks noGrp="1"/>
          </p:cNvSpPr>
          <p:nvPr>
            <p:ph type="sldNum" sz="quarter" idx="12"/>
          </p:nvPr>
        </p:nvSpPr>
        <p:spPr/>
        <p:txBody>
          <a:bodyPr/>
          <a:lstStyle/>
          <a:p>
            <a:fld id="{748F7E27-9821-1144-B706-2A64A6E5983E}" type="slidenum">
              <a:rPr kumimoji="1" lang="ja-JP" altLang="en-US" smtClean="0"/>
              <a:t>9</a:t>
            </a:fld>
            <a:endParaRPr kumimoji="1" lang="ja-JP" altLang="en-US"/>
          </a:p>
        </p:txBody>
      </p:sp>
      <p:sp>
        <p:nvSpPr>
          <p:cNvPr id="6" name="Rounded Rectangle 10">
            <a:extLst>
              <a:ext uri="{FF2B5EF4-FFF2-40B4-BE49-F238E27FC236}">
                <a16:creationId xmlns:a16="http://schemas.microsoft.com/office/drawing/2014/main" id="{3A9D16F1-8F49-8BBD-466D-8946556F7C6C}"/>
              </a:ext>
            </a:extLst>
          </p:cNvPr>
          <p:cNvSpPr/>
          <p:nvPr/>
        </p:nvSpPr>
        <p:spPr>
          <a:xfrm>
            <a:off x="4454821" y="6261752"/>
            <a:ext cx="3260430" cy="427457"/>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err="1">
                <a:solidFill>
                  <a:schemeClr val="tx1"/>
                </a:solidFill>
                <a:latin typeface="Yu Gothic Medium" panose="020B0400000000000000" pitchFamily="34" charset="-128"/>
                <a:ea typeface="Yu Gothic Medium" panose="020B0400000000000000" pitchFamily="34" charset="-128"/>
              </a:rPr>
              <a:t>VM外コンテナ復元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7" name="四角形: 角を丸くする 15">
            <a:extLst>
              <a:ext uri="{FF2B5EF4-FFF2-40B4-BE49-F238E27FC236}">
                <a16:creationId xmlns:a16="http://schemas.microsoft.com/office/drawing/2014/main" id="{04F4BB6C-A2C4-8B88-3F7A-A4F36E3D1EBF}"/>
              </a:ext>
            </a:extLst>
          </p:cNvPr>
          <p:cNvSpPr/>
          <p:nvPr/>
        </p:nvSpPr>
        <p:spPr>
          <a:xfrm>
            <a:off x="6219044" y="5056537"/>
            <a:ext cx="1485902" cy="50457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Tree>
    <p:extLst>
      <p:ext uri="{BB962C8B-B14F-4D97-AF65-F5344CB8AC3E}">
        <p14:creationId xmlns:p14="http://schemas.microsoft.com/office/powerpoint/2010/main" val="12932105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10255</TotalTime>
  <Words>2560</Words>
  <Application>Microsoft Office PowerPoint</Application>
  <PresentationFormat>ワイド画面</PresentationFormat>
  <Paragraphs>380</Paragraphs>
  <Slides>21</Slides>
  <Notes>13</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Office テーマ</vt:lpstr>
      <vt:lpstr>コンテナマイグレーションをVM外で実行するための 状態復元機構</vt:lpstr>
      <vt:lpstr>コンテナ</vt:lpstr>
      <vt:lpstr>コンテナマイグレーション</vt:lpstr>
      <vt:lpstr>ホストの負荷の影響</vt:lpstr>
      <vt:lpstr>VMによる仮想化の影響</vt:lpstr>
      <vt:lpstr>先行研究：OVmigrate [朝倉+, SWoPP’22]</vt:lpstr>
      <vt:lpstr>提案：OVrestorer</vt:lpstr>
      <vt:lpstr>コンテナ復元支援機構との協調</vt:lpstr>
      <vt:lpstr>OVrestorerによる性能改善</vt:lpstr>
      <vt:lpstr>ファイルシステム情報の復元</vt:lpstr>
      <vt:lpstr>メモリマッピングの復元</vt:lpstr>
      <vt:lpstr>プロセスメモリの復元</vt:lpstr>
      <vt:lpstr>VM内のプロセス状態の書き換え</vt:lpstr>
      <vt:lpstr>現在のシステム構成</vt:lpstr>
      <vt:lpstr>実験</vt:lpstr>
      <vt:lpstr>実験１：プロセスの状態復元の確認</vt:lpstr>
      <vt:lpstr>実験２：仮想化・負荷の影響</vt:lpstr>
      <vt:lpstr>実験３： プロセスの復元性能(1/2)</vt:lpstr>
      <vt:lpstr>実験３：プロセスの復元性能(2/2)</vt:lpstr>
      <vt:lpstr>関連研究</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KIMOTO Shouta</dc:creator>
  <cp:lastModifiedBy>KIMOTO Shouta</cp:lastModifiedBy>
  <cp:revision>2</cp:revision>
  <dcterms:created xsi:type="dcterms:W3CDTF">2023-07-24T07:35:32Z</dcterms:created>
  <dcterms:modified xsi:type="dcterms:W3CDTF">2023-08-03T06:13:10Z</dcterms:modified>
</cp:coreProperties>
</file>