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9" r:id="rId3"/>
    <p:sldId id="280" r:id="rId4"/>
    <p:sldId id="259" r:id="rId5"/>
    <p:sldId id="277" r:id="rId6"/>
    <p:sldId id="282" r:id="rId7"/>
    <p:sldId id="283" r:id="rId8"/>
    <p:sldId id="284" r:id="rId9"/>
    <p:sldId id="285" r:id="rId10"/>
    <p:sldId id="265" r:id="rId11"/>
    <p:sldId id="281"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A5A5"/>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EF30B3-3419-0E43-8F89-15C8A933EF1E}" v="6911" dt="2023-02-20T10:15:24.189"/>
    <p1510:client id="{83A0FADC-2951-41DA-B55D-1FA014B79794}" v="533" dt="2023-02-20T08:00:04.32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69"/>
  </p:normalViewPr>
  <p:slideViewPr>
    <p:cSldViewPr snapToGrid="0">
      <p:cViewPr varScale="1">
        <p:scale>
          <a:sx n="96" d="100"/>
          <a:sy n="96" d="100"/>
        </p:scale>
        <p:origin x="200"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GATA Akihito" userId="0f4d8448-9d4c-4697-842f-ac1741c01895" providerId="ADAL" clId="{7B461F00-01B3-4BC2-9797-AC4B433E1FC5}"/>
    <pc:docChg chg="undo redo custSel addSld delSld modSld sldOrd">
      <pc:chgData name="OGATA Akihito" userId="0f4d8448-9d4c-4697-842f-ac1741c01895" providerId="ADAL" clId="{7B461F00-01B3-4BC2-9797-AC4B433E1FC5}" dt="2022-12-21T01:11:05.326" v="4451" actId="693"/>
      <pc:docMkLst>
        <pc:docMk/>
      </pc:docMkLst>
      <pc:sldChg chg="modSp">
        <pc:chgData name="OGATA Akihito" userId="0f4d8448-9d4c-4697-842f-ac1741c01895" providerId="ADAL" clId="{7B461F00-01B3-4BC2-9797-AC4B433E1FC5}" dt="2022-12-20T06:44:06.660" v="2382"/>
        <pc:sldMkLst>
          <pc:docMk/>
          <pc:sldMk cId="3957220435" sldId="256"/>
        </pc:sldMkLst>
        <pc:spChg chg="mod">
          <ac:chgData name="OGATA Akihito" userId="0f4d8448-9d4c-4697-842f-ac1741c01895" providerId="ADAL" clId="{7B461F00-01B3-4BC2-9797-AC4B433E1FC5}" dt="2022-12-20T06:44:06.660" v="2382"/>
          <ac:spMkLst>
            <pc:docMk/>
            <pc:sldMk cId="3957220435" sldId="256"/>
            <ac:spMk id="2" creationId="{41CBF81B-8CD9-576D-F257-1B19BEC88BD4}"/>
          </ac:spMkLst>
        </pc:spChg>
      </pc:sldChg>
      <pc:sldChg chg="addSp delSp modSp mod delAnim modAnim">
        <pc:chgData name="OGATA Akihito" userId="0f4d8448-9d4c-4697-842f-ac1741c01895" providerId="ADAL" clId="{7B461F00-01B3-4BC2-9797-AC4B433E1FC5}" dt="2022-12-20T15:26:52.514" v="3935"/>
        <pc:sldMkLst>
          <pc:docMk/>
          <pc:sldMk cId="3084246478" sldId="259"/>
        </pc:sldMkLst>
        <pc:spChg chg="mod">
          <ac:chgData name="OGATA Akihito" userId="0f4d8448-9d4c-4697-842f-ac1741c01895" providerId="ADAL" clId="{7B461F00-01B3-4BC2-9797-AC4B433E1FC5}" dt="2022-12-20T06:51:21.130" v="2737"/>
          <ac:spMkLst>
            <pc:docMk/>
            <pc:sldMk cId="3084246478" sldId="259"/>
            <ac:spMk id="2" creationId="{5020D39B-F1E1-3442-1235-E575EC162BD7}"/>
          </ac:spMkLst>
        </pc:spChg>
        <pc:spChg chg="mod">
          <ac:chgData name="OGATA Akihito" userId="0f4d8448-9d4c-4697-842f-ac1741c01895" providerId="ADAL" clId="{7B461F00-01B3-4BC2-9797-AC4B433E1FC5}" dt="2022-12-20T06:51:00.863" v="2734" actId="207"/>
          <ac:spMkLst>
            <pc:docMk/>
            <pc:sldMk cId="3084246478" sldId="259"/>
            <ac:spMk id="3" creationId="{F334C15D-1528-617C-64ED-F33CD296652D}"/>
          </ac:spMkLst>
        </pc:spChg>
        <pc:spChg chg="del">
          <ac:chgData name="OGATA Akihito" userId="0f4d8448-9d4c-4697-842f-ac1741c01895" providerId="ADAL" clId="{7B461F00-01B3-4BC2-9797-AC4B433E1FC5}" dt="2022-12-20T06:50:44.718" v="2730" actId="478"/>
          <ac:spMkLst>
            <pc:docMk/>
            <pc:sldMk cId="3084246478" sldId="259"/>
            <ac:spMk id="4" creationId="{A2A2910D-088C-67D8-420F-79D97C8BCC25}"/>
          </ac:spMkLst>
        </pc:spChg>
        <pc:spChg chg="add del mod">
          <ac:chgData name="OGATA Akihito" userId="0f4d8448-9d4c-4697-842f-ac1741c01895" providerId="ADAL" clId="{7B461F00-01B3-4BC2-9797-AC4B433E1FC5}" dt="2022-12-20T15:25:13.035" v="3905" actId="478"/>
          <ac:spMkLst>
            <pc:docMk/>
            <pc:sldMk cId="3084246478" sldId="259"/>
            <ac:spMk id="4" creationId="{B069813C-A667-00F0-139B-EB6DC90EA2E7}"/>
          </ac:spMkLst>
        </pc:spChg>
        <pc:spChg chg="add mod">
          <ac:chgData name="OGATA Akihito" userId="0f4d8448-9d4c-4697-842f-ac1741c01895" providerId="ADAL" clId="{7B461F00-01B3-4BC2-9797-AC4B433E1FC5}" dt="2022-12-20T15:25:14.524" v="3906"/>
          <ac:spMkLst>
            <pc:docMk/>
            <pc:sldMk cId="3084246478" sldId="259"/>
            <ac:spMk id="5" creationId="{E4C28C74-10FC-E215-340C-EC977F1A36EF}"/>
          </ac:spMkLst>
        </pc:spChg>
        <pc:spChg chg="del">
          <ac:chgData name="OGATA Akihito" userId="0f4d8448-9d4c-4697-842f-ac1741c01895" providerId="ADAL" clId="{7B461F00-01B3-4BC2-9797-AC4B433E1FC5}" dt="2022-12-20T06:50:47.294" v="2731" actId="478"/>
          <ac:spMkLst>
            <pc:docMk/>
            <pc:sldMk cId="3084246478" sldId="259"/>
            <ac:spMk id="5" creationId="{E9FFB041-3F5A-D9AE-C669-68DD4006C99E}"/>
          </ac:spMkLst>
        </pc:spChg>
        <pc:spChg chg="del">
          <ac:chgData name="OGATA Akihito" userId="0f4d8448-9d4c-4697-842f-ac1741c01895" providerId="ADAL" clId="{7B461F00-01B3-4BC2-9797-AC4B433E1FC5}" dt="2022-12-20T06:50:44.718" v="2730" actId="478"/>
          <ac:spMkLst>
            <pc:docMk/>
            <pc:sldMk cId="3084246478" sldId="259"/>
            <ac:spMk id="6" creationId="{D44CD8B0-0300-0A76-8688-539F3118DB28}"/>
          </ac:spMkLst>
        </pc:spChg>
        <pc:spChg chg="add mod">
          <ac:chgData name="OGATA Akihito" userId="0f4d8448-9d4c-4697-842f-ac1741c01895" providerId="ADAL" clId="{7B461F00-01B3-4BC2-9797-AC4B433E1FC5}" dt="2022-12-20T15:25:14.524" v="3906"/>
          <ac:spMkLst>
            <pc:docMk/>
            <pc:sldMk cId="3084246478" sldId="259"/>
            <ac:spMk id="6" creationId="{F1BF3398-43A8-7C60-286E-17119C5D1B4E}"/>
          </ac:spMkLst>
        </pc:spChg>
        <pc:spChg chg="del">
          <ac:chgData name="OGATA Akihito" userId="0f4d8448-9d4c-4697-842f-ac1741c01895" providerId="ADAL" clId="{7B461F00-01B3-4BC2-9797-AC4B433E1FC5}" dt="2022-12-20T06:50:47.294" v="2731" actId="478"/>
          <ac:spMkLst>
            <pc:docMk/>
            <pc:sldMk cId="3084246478" sldId="259"/>
            <ac:spMk id="7" creationId="{03491C64-2932-F5BC-DE8D-9C5E0616F90D}"/>
          </ac:spMkLst>
        </pc:spChg>
        <pc:spChg chg="add mod">
          <ac:chgData name="OGATA Akihito" userId="0f4d8448-9d4c-4697-842f-ac1741c01895" providerId="ADAL" clId="{7B461F00-01B3-4BC2-9797-AC4B433E1FC5}" dt="2022-12-20T15:25:14.524" v="3906"/>
          <ac:spMkLst>
            <pc:docMk/>
            <pc:sldMk cId="3084246478" sldId="259"/>
            <ac:spMk id="7" creationId="{F32FFCC6-E248-AC3B-4CCC-276A1D8592E5}"/>
          </ac:spMkLst>
        </pc:spChg>
        <pc:spChg chg="del mod">
          <ac:chgData name="OGATA Akihito" userId="0f4d8448-9d4c-4697-842f-ac1741c01895" providerId="ADAL" clId="{7B461F00-01B3-4BC2-9797-AC4B433E1FC5}" dt="2022-12-20T06:50:47.294" v="2731" actId="478"/>
          <ac:spMkLst>
            <pc:docMk/>
            <pc:sldMk cId="3084246478" sldId="259"/>
            <ac:spMk id="8" creationId="{73F4FC6A-8DE1-53D4-5D5D-9B4B9A03379C}"/>
          </ac:spMkLst>
        </pc:spChg>
        <pc:spChg chg="add mod">
          <ac:chgData name="OGATA Akihito" userId="0f4d8448-9d4c-4697-842f-ac1741c01895" providerId="ADAL" clId="{7B461F00-01B3-4BC2-9797-AC4B433E1FC5}" dt="2022-12-20T15:25:14.524" v="3906"/>
          <ac:spMkLst>
            <pc:docMk/>
            <pc:sldMk cId="3084246478" sldId="259"/>
            <ac:spMk id="8" creationId="{91DDA901-332E-A8B0-97DB-EA78A627C268}"/>
          </ac:spMkLst>
        </pc:spChg>
        <pc:spChg chg="add mod">
          <ac:chgData name="OGATA Akihito" userId="0f4d8448-9d4c-4697-842f-ac1741c01895" providerId="ADAL" clId="{7B461F00-01B3-4BC2-9797-AC4B433E1FC5}" dt="2022-12-20T15:25:14.524" v="3906"/>
          <ac:spMkLst>
            <pc:docMk/>
            <pc:sldMk cId="3084246478" sldId="259"/>
            <ac:spMk id="9" creationId="{8CCAD826-C714-25B9-5632-3B0FE5CE6CDD}"/>
          </ac:spMkLst>
        </pc:spChg>
        <pc:spChg chg="add mod">
          <ac:chgData name="OGATA Akihito" userId="0f4d8448-9d4c-4697-842f-ac1741c01895" providerId="ADAL" clId="{7B461F00-01B3-4BC2-9797-AC4B433E1FC5}" dt="2022-12-20T15:25:14.524" v="3906"/>
          <ac:spMkLst>
            <pc:docMk/>
            <pc:sldMk cId="3084246478" sldId="259"/>
            <ac:spMk id="11" creationId="{4F1273CE-6033-91DD-26D5-5E9D29E7DA88}"/>
          </ac:spMkLst>
        </pc:spChg>
        <pc:spChg chg="add mod">
          <ac:chgData name="OGATA Akihito" userId="0f4d8448-9d4c-4697-842f-ac1741c01895" providerId="ADAL" clId="{7B461F00-01B3-4BC2-9797-AC4B433E1FC5}" dt="2022-12-20T15:25:14.524" v="3906"/>
          <ac:spMkLst>
            <pc:docMk/>
            <pc:sldMk cId="3084246478" sldId="259"/>
            <ac:spMk id="12" creationId="{24B52EBC-505C-D729-C589-ADEE4A879376}"/>
          </ac:spMkLst>
        </pc:spChg>
        <pc:spChg chg="add mod">
          <ac:chgData name="OGATA Akihito" userId="0f4d8448-9d4c-4697-842f-ac1741c01895" providerId="ADAL" clId="{7B461F00-01B3-4BC2-9797-AC4B433E1FC5}" dt="2022-12-20T15:25:14.524" v="3906"/>
          <ac:spMkLst>
            <pc:docMk/>
            <pc:sldMk cId="3084246478" sldId="259"/>
            <ac:spMk id="13" creationId="{438B2CAA-1E00-207F-87DA-B9CA39F5C4AE}"/>
          </ac:spMkLst>
        </pc:spChg>
        <pc:spChg chg="add mod">
          <ac:chgData name="OGATA Akihito" userId="0f4d8448-9d4c-4697-842f-ac1741c01895" providerId="ADAL" clId="{7B461F00-01B3-4BC2-9797-AC4B433E1FC5}" dt="2022-12-20T15:25:43.770" v="3924" actId="1076"/>
          <ac:spMkLst>
            <pc:docMk/>
            <pc:sldMk cId="3084246478" sldId="259"/>
            <ac:spMk id="14" creationId="{941035AF-A638-76F5-6AF4-D38F9B1519A2}"/>
          </ac:spMkLst>
        </pc:spChg>
        <pc:spChg chg="del">
          <ac:chgData name="OGATA Akihito" userId="0f4d8448-9d4c-4697-842f-ac1741c01895" providerId="ADAL" clId="{7B461F00-01B3-4BC2-9797-AC4B433E1FC5}" dt="2022-12-20T06:50:44.718" v="2730" actId="478"/>
          <ac:spMkLst>
            <pc:docMk/>
            <pc:sldMk cId="3084246478" sldId="259"/>
            <ac:spMk id="14" creationId="{CB13C16A-C5D3-F019-194F-8A12E07BC7F3}"/>
          </ac:spMkLst>
        </pc:spChg>
        <pc:spChg chg="del">
          <ac:chgData name="OGATA Akihito" userId="0f4d8448-9d4c-4697-842f-ac1741c01895" providerId="ADAL" clId="{7B461F00-01B3-4BC2-9797-AC4B433E1FC5}" dt="2022-12-20T06:50:44.718" v="2730" actId="478"/>
          <ac:spMkLst>
            <pc:docMk/>
            <pc:sldMk cId="3084246478" sldId="259"/>
            <ac:spMk id="15" creationId="{70938737-F5C4-0CAA-E6F3-CAA6F0971ABB}"/>
          </ac:spMkLst>
        </pc:spChg>
        <pc:spChg chg="add mod">
          <ac:chgData name="OGATA Akihito" userId="0f4d8448-9d4c-4697-842f-ac1741c01895" providerId="ADAL" clId="{7B461F00-01B3-4BC2-9797-AC4B433E1FC5}" dt="2022-12-20T15:25:14.524" v="3906"/>
          <ac:spMkLst>
            <pc:docMk/>
            <pc:sldMk cId="3084246478" sldId="259"/>
            <ac:spMk id="15" creationId="{FE84C13E-AC73-D4CE-4064-31FF8054AC42}"/>
          </ac:spMkLst>
        </pc:spChg>
        <pc:spChg chg="del">
          <ac:chgData name="OGATA Akihito" userId="0f4d8448-9d4c-4697-842f-ac1741c01895" providerId="ADAL" clId="{7B461F00-01B3-4BC2-9797-AC4B433E1FC5}" dt="2022-12-20T06:50:44.718" v="2730" actId="478"/>
          <ac:spMkLst>
            <pc:docMk/>
            <pc:sldMk cId="3084246478" sldId="259"/>
            <ac:spMk id="16" creationId="{48D6DD1D-EFFE-74EF-F68F-EF8F9F7570A0}"/>
          </ac:spMkLst>
        </pc:spChg>
        <pc:spChg chg="add mod">
          <ac:chgData name="OGATA Akihito" userId="0f4d8448-9d4c-4697-842f-ac1741c01895" providerId="ADAL" clId="{7B461F00-01B3-4BC2-9797-AC4B433E1FC5}" dt="2022-12-20T15:26:11.583" v="3930" actId="13822"/>
          <ac:spMkLst>
            <pc:docMk/>
            <pc:sldMk cId="3084246478" sldId="259"/>
            <ac:spMk id="20" creationId="{160C0DAC-B9CE-30F9-783D-FC94A49D1173}"/>
          </ac:spMkLst>
        </pc:spChg>
        <pc:spChg chg="del mod">
          <ac:chgData name="OGATA Akihito" userId="0f4d8448-9d4c-4697-842f-ac1741c01895" providerId="ADAL" clId="{7B461F00-01B3-4BC2-9797-AC4B433E1FC5}" dt="2022-12-20T06:50:44.718" v="2730" actId="478"/>
          <ac:spMkLst>
            <pc:docMk/>
            <pc:sldMk cId="3084246478" sldId="259"/>
            <ac:spMk id="23" creationId="{CD58824D-447B-BF74-8EF0-903945615386}"/>
          </ac:spMkLst>
        </pc:spChg>
        <pc:spChg chg="del mod">
          <ac:chgData name="OGATA Akihito" userId="0f4d8448-9d4c-4697-842f-ac1741c01895" providerId="ADAL" clId="{7B461F00-01B3-4BC2-9797-AC4B433E1FC5}" dt="2022-12-20T06:50:44.718" v="2730" actId="478"/>
          <ac:spMkLst>
            <pc:docMk/>
            <pc:sldMk cId="3084246478" sldId="259"/>
            <ac:spMk id="24" creationId="{ECA79704-0577-D4A0-8090-DA9B12E603B0}"/>
          </ac:spMkLst>
        </pc:spChg>
        <pc:spChg chg="del mod">
          <ac:chgData name="OGATA Akihito" userId="0f4d8448-9d4c-4697-842f-ac1741c01895" providerId="ADAL" clId="{7B461F00-01B3-4BC2-9797-AC4B433E1FC5}" dt="2022-12-20T06:50:44.718" v="2730" actId="478"/>
          <ac:spMkLst>
            <pc:docMk/>
            <pc:sldMk cId="3084246478" sldId="259"/>
            <ac:spMk id="25" creationId="{297D5129-3870-0B4E-34F0-FBE62437D567}"/>
          </ac:spMkLst>
        </pc:spChg>
        <pc:cxnChg chg="del mod">
          <ac:chgData name="OGATA Akihito" userId="0f4d8448-9d4c-4697-842f-ac1741c01895" providerId="ADAL" clId="{7B461F00-01B3-4BC2-9797-AC4B433E1FC5}" dt="2022-12-20T06:50:44.718" v="2730" actId="478"/>
          <ac:cxnSpMkLst>
            <pc:docMk/>
            <pc:sldMk cId="3084246478" sldId="259"/>
            <ac:cxnSpMk id="9" creationId="{8341AEA4-484A-80BF-1DAA-CFFA42727569}"/>
          </ac:cxnSpMkLst>
        </pc:cxnChg>
        <pc:cxnChg chg="del mod">
          <ac:chgData name="OGATA Akihito" userId="0f4d8448-9d4c-4697-842f-ac1741c01895" providerId="ADAL" clId="{7B461F00-01B3-4BC2-9797-AC4B433E1FC5}" dt="2022-12-20T06:50:44.718" v="2730" actId="478"/>
          <ac:cxnSpMkLst>
            <pc:docMk/>
            <pc:sldMk cId="3084246478" sldId="259"/>
            <ac:cxnSpMk id="11" creationId="{5F6CF93A-1BBA-0A9B-D678-FF5DB4D5228F}"/>
          </ac:cxnSpMkLst>
        </pc:cxnChg>
        <pc:cxnChg chg="del mod">
          <ac:chgData name="OGATA Akihito" userId="0f4d8448-9d4c-4697-842f-ac1741c01895" providerId="ADAL" clId="{7B461F00-01B3-4BC2-9797-AC4B433E1FC5}" dt="2022-12-20T06:50:44.718" v="2730" actId="478"/>
          <ac:cxnSpMkLst>
            <pc:docMk/>
            <pc:sldMk cId="3084246478" sldId="259"/>
            <ac:cxnSpMk id="13" creationId="{5CBCD812-4CE8-1317-3A82-A49F50BC866B}"/>
          </ac:cxnSpMkLst>
        </pc:cxnChg>
        <pc:cxnChg chg="add del mod">
          <ac:chgData name="OGATA Akihito" userId="0f4d8448-9d4c-4697-842f-ac1741c01895" providerId="ADAL" clId="{7B461F00-01B3-4BC2-9797-AC4B433E1FC5}" dt="2022-12-20T15:25:21.661" v="3907" actId="478"/>
          <ac:cxnSpMkLst>
            <pc:docMk/>
            <pc:sldMk cId="3084246478" sldId="259"/>
            <ac:cxnSpMk id="16" creationId="{604A6B1D-81E1-A455-50D1-0568C763C1AF}"/>
          </ac:cxnSpMkLst>
        </pc:cxnChg>
        <pc:cxnChg chg="add mod">
          <ac:chgData name="OGATA Akihito" userId="0f4d8448-9d4c-4697-842f-ac1741c01895" providerId="ADAL" clId="{7B461F00-01B3-4BC2-9797-AC4B433E1FC5}" dt="2022-12-20T15:25:14.524" v="3906"/>
          <ac:cxnSpMkLst>
            <pc:docMk/>
            <pc:sldMk cId="3084246478" sldId="259"/>
            <ac:cxnSpMk id="17" creationId="{E91F7BB5-D614-1C61-9556-EFBC92A8A6FD}"/>
          </ac:cxnSpMkLst>
        </pc:cxnChg>
        <pc:cxnChg chg="del mod">
          <ac:chgData name="OGATA Akihito" userId="0f4d8448-9d4c-4697-842f-ac1741c01895" providerId="ADAL" clId="{7B461F00-01B3-4BC2-9797-AC4B433E1FC5}" dt="2022-12-20T06:50:44.718" v="2730" actId="478"/>
          <ac:cxnSpMkLst>
            <pc:docMk/>
            <pc:sldMk cId="3084246478" sldId="259"/>
            <ac:cxnSpMk id="18" creationId="{42D429BC-B31D-37C2-55B8-38CA0467B421}"/>
          </ac:cxnSpMkLst>
        </pc:cxnChg>
        <pc:cxnChg chg="add mod">
          <ac:chgData name="OGATA Akihito" userId="0f4d8448-9d4c-4697-842f-ac1741c01895" providerId="ADAL" clId="{7B461F00-01B3-4BC2-9797-AC4B433E1FC5}" dt="2022-12-20T15:25:58.098" v="3927" actId="1582"/>
          <ac:cxnSpMkLst>
            <pc:docMk/>
            <pc:sldMk cId="3084246478" sldId="259"/>
            <ac:cxnSpMk id="19" creationId="{A5113EAC-2056-CE89-2772-C36C4036F78D}"/>
          </ac:cxnSpMkLst>
        </pc:cxnChg>
        <pc:cxnChg chg="del mod">
          <ac:chgData name="OGATA Akihito" userId="0f4d8448-9d4c-4697-842f-ac1741c01895" providerId="ADAL" clId="{7B461F00-01B3-4BC2-9797-AC4B433E1FC5}" dt="2022-12-20T06:50:44.718" v="2730" actId="478"/>
          <ac:cxnSpMkLst>
            <pc:docMk/>
            <pc:sldMk cId="3084246478" sldId="259"/>
            <ac:cxnSpMk id="20" creationId="{C7F9DC9D-6115-4C3F-8B46-1B57A366BA99}"/>
          </ac:cxnSpMkLst>
        </pc:cxnChg>
        <pc:cxnChg chg="del mod">
          <ac:chgData name="OGATA Akihito" userId="0f4d8448-9d4c-4697-842f-ac1741c01895" providerId="ADAL" clId="{7B461F00-01B3-4BC2-9797-AC4B433E1FC5}" dt="2022-12-20T06:50:44.718" v="2730" actId="478"/>
          <ac:cxnSpMkLst>
            <pc:docMk/>
            <pc:sldMk cId="3084246478" sldId="259"/>
            <ac:cxnSpMk id="22" creationId="{CE2A5676-9A47-15DC-3FCE-3909692E1EB1}"/>
          </ac:cxnSpMkLst>
        </pc:cxnChg>
      </pc:sldChg>
      <pc:sldChg chg="addSp delSp modSp mod">
        <pc:chgData name="OGATA Akihito" userId="0f4d8448-9d4c-4697-842f-ac1741c01895" providerId="ADAL" clId="{7B461F00-01B3-4BC2-9797-AC4B433E1FC5}" dt="2022-12-21T00:48:48.567" v="4397" actId="1076"/>
        <pc:sldMkLst>
          <pc:docMk/>
          <pc:sldMk cId="965770898" sldId="260"/>
        </pc:sldMkLst>
        <pc:spChg chg="mod">
          <ac:chgData name="OGATA Akihito" userId="0f4d8448-9d4c-4697-842f-ac1741c01895" providerId="ADAL" clId="{7B461F00-01B3-4BC2-9797-AC4B433E1FC5}" dt="2022-12-20T14:28:13.163" v="3197"/>
          <ac:spMkLst>
            <pc:docMk/>
            <pc:sldMk cId="965770898" sldId="260"/>
            <ac:spMk id="2" creationId="{629E62D7-0074-8D93-FE1E-0A97BA212699}"/>
          </ac:spMkLst>
        </pc:spChg>
        <pc:spChg chg="mod">
          <ac:chgData name="OGATA Akihito" userId="0f4d8448-9d4c-4697-842f-ac1741c01895" providerId="ADAL" clId="{7B461F00-01B3-4BC2-9797-AC4B433E1FC5}" dt="2022-12-20T14:28:26.641" v="3200" actId="207"/>
          <ac:spMkLst>
            <pc:docMk/>
            <pc:sldMk cId="965770898" sldId="260"/>
            <ac:spMk id="3" creationId="{5B3D1ACD-6093-47B3-6A0F-6A5080A89105}"/>
          </ac:spMkLst>
        </pc:spChg>
        <pc:spChg chg="mod">
          <ac:chgData name="OGATA Akihito" userId="0f4d8448-9d4c-4697-842f-ac1741c01895" providerId="ADAL" clId="{7B461F00-01B3-4BC2-9797-AC4B433E1FC5}" dt="2022-12-20T14:29:17.088" v="3233" actId="14100"/>
          <ac:spMkLst>
            <pc:docMk/>
            <pc:sldMk cId="965770898" sldId="260"/>
            <ac:spMk id="4" creationId="{12464B24-8026-2C99-A51D-A55146AAD2E1}"/>
          </ac:spMkLst>
        </pc:spChg>
        <pc:spChg chg="add del">
          <ac:chgData name="OGATA Akihito" userId="0f4d8448-9d4c-4697-842f-ac1741c01895" providerId="ADAL" clId="{7B461F00-01B3-4BC2-9797-AC4B433E1FC5}" dt="2022-12-20T14:31:22.992" v="3274" actId="478"/>
          <ac:spMkLst>
            <pc:docMk/>
            <pc:sldMk cId="965770898" sldId="260"/>
            <ac:spMk id="5" creationId="{FBB3133B-B988-3E2F-06EF-91F5A18324A4}"/>
          </ac:spMkLst>
        </pc:spChg>
        <pc:spChg chg="add del mod">
          <ac:chgData name="OGATA Akihito" userId="0f4d8448-9d4c-4697-842f-ac1741c01895" providerId="ADAL" clId="{7B461F00-01B3-4BC2-9797-AC4B433E1FC5}" dt="2022-12-20T14:31:13.427" v="3271" actId="478"/>
          <ac:spMkLst>
            <pc:docMk/>
            <pc:sldMk cId="965770898" sldId="260"/>
            <ac:spMk id="6" creationId="{51E4F30C-44F5-7A2E-5386-17570FAC9DBE}"/>
          </ac:spMkLst>
        </pc:spChg>
        <pc:spChg chg="add mod ord">
          <ac:chgData name="OGATA Akihito" userId="0f4d8448-9d4c-4697-842f-ac1741c01895" providerId="ADAL" clId="{7B461F00-01B3-4BC2-9797-AC4B433E1FC5}" dt="2022-12-20T14:37:22.624" v="3396" actId="1076"/>
          <ac:spMkLst>
            <pc:docMk/>
            <pc:sldMk cId="965770898" sldId="260"/>
            <ac:spMk id="8" creationId="{375F546E-8BD9-1C3E-F258-0929B336D983}"/>
          </ac:spMkLst>
        </pc:spChg>
        <pc:spChg chg="add del mod">
          <ac:chgData name="OGATA Akihito" userId="0f4d8448-9d4c-4697-842f-ac1741c01895" providerId="ADAL" clId="{7B461F00-01B3-4BC2-9797-AC4B433E1FC5}" dt="2022-12-20T14:35:27.929" v="3355" actId="478"/>
          <ac:spMkLst>
            <pc:docMk/>
            <pc:sldMk cId="965770898" sldId="260"/>
            <ac:spMk id="9" creationId="{B410B96C-D93A-9BF0-B7F5-E426865A55D7}"/>
          </ac:spMkLst>
        </pc:spChg>
        <pc:spChg chg="add mod">
          <ac:chgData name="OGATA Akihito" userId="0f4d8448-9d4c-4697-842f-ac1741c01895" providerId="ADAL" clId="{7B461F00-01B3-4BC2-9797-AC4B433E1FC5}" dt="2022-12-21T00:48:48.567" v="4397" actId="1076"/>
          <ac:spMkLst>
            <pc:docMk/>
            <pc:sldMk cId="965770898" sldId="260"/>
            <ac:spMk id="9" creationId="{DFCD6B91-5B58-1C7F-0F0F-190C61DBEFD1}"/>
          </ac:spMkLst>
        </pc:spChg>
        <pc:spChg chg="add mod">
          <ac:chgData name="OGATA Akihito" userId="0f4d8448-9d4c-4697-842f-ac1741c01895" providerId="ADAL" clId="{7B461F00-01B3-4BC2-9797-AC4B433E1FC5}" dt="2022-12-20T14:36:01.838" v="3362" actId="1076"/>
          <ac:spMkLst>
            <pc:docMk/>
            <pc:sldMk cId="965770898" sldId="260"/>
            <ac:spMk id="13" creationId="{1FA1536D-467F-FBE9-852C-A382094EDA4B}"/>
          </ac:spMkLst>
        </pc:spChg>
        <pc:spChg chg="del">
          <ac:chgData name="OGATA Akihito" userId="0f4d8448-9d4c-4697-842f-ac1741c01895" providerId="ADAL" clId="{7B461F00-01B3-4BC2-9797-AC4B433E1FC5}" dt="2022-12-20T14:35:37.666" v="3360" actId="478"/>
          <ac:spMkLst>
            <pc:docMk/>
            <pc:sldMk cId="965770898" sldId="260"/>
            <ac:spMk id="14" creationId="{ACB3DEDD-2FAF-F427-88CE-6993BED05D5B}"/>
          </ac:spMkLst>
        </pc:spChg>
        <pc:spChg chg="mod">
          <ac:chgData name="OGATA Akihito" userId="0f4d8448-9d4c-4697-842f-ac1741c01895" providerId="ADAL" clId="{7B461F00-01B3-4BC2-9797-AC4B433E1FC5}" dt="2022-12-20T14:29:39.585" v="3259" actId="1076"/>
          <ac:spMkLst>
            <pc:docMk/>
            <pc:sldMk cId="965770898" sldId="260"/>
            <ac:spMk id="15" creationId="{01BE4B22-BE99-AB02-6F98-806DB1BAD07B}"/>
          </ac:spMkLst>
        </pc:spChg>
        <pc:spChg chg="mod">
          <ac:chgData name="OGATA Akihito" userId="0f4d8448-9d4c-4697-842f-ac1741c01895" providerId="ADAL" clId="{7B461F00-01B3-4BC2-9797-AC4B433E1FC5}" dt="2022-12-20T14:38:23.982" v="3406" actId="1076"/>
          <ac:spMkLst>
            <pc:docMk/>
            <pc:sldMk cId="965770898" sldId="260"/>
            <ac:spMk id="16" creationId="{2741B530-6495-805C-A6C6-21C9F8D2B1D3}"/>
          </ac:spMkLst>
        </pc:spChg>
        <pc:spChg chg="del mod">
          <ac:chgData name="OGATA Akihito" userId="0f4d8448-9d4c-4697-842f-ac1741c01895" providerId="ADAL" clId="{7B461F00-01B3-4BC2-9797-AC4B433E1FC5}" dt="2022-12-20T14:35:33.449" v="3357" actId="478"/>
          <ac:spMkLst>
            <pc:docMk/>
            <pc:sldMk cId="965770898" sldId="260"/>
            <ac:spMk id="17" creationId="{2B316205-D16C-5D7F-AD2E-7A8E71B4DBF3}"/>
          </ac:spMkLst>
        </pc:spChg>
        <pc:spChg chg="mod">
          <ac:chgData name="OGATA Akihito" userId="0f4d8448-9d4c-4697-842f-ac1741c01895" providerId="ADAL" clId="{7B461F00-01B3-4BC2-9797-AC4B433E1FC5}" dt="2022-12-20T14:40:17.149" v="3416" actId="14100"/>
          <ac:spMkLst>
            <pc:docMk/>
            <pc:sldMk cId="965770898" sldId="260"/>
            <ac:spMk id="19" creationId="{1AD51590-023E-28A9-A38C-8D96B41BE2FC}"/>
          </ac:spMkLst>
        </pc:spChg>
        <pc:spChg chg="add del mod">
          <ac:chgData name="OGATA Akihito" userId="0f4d8448-9d4c-4697-842f-ac1741c01895" providerId="ADAL" clId="{7B461F00-01B3-4BC2-9797-AC4B433E1FC5}" dt="2022-12-20T14:37:45.398" v="3400" actId="478"/>
          <ac:spMkLst>
            <pc:docMk/>
            <pc:sldMk cId="965770898" sldId="260"/>
            <ac:spMk id="20" creationId="{8F0BD4D8-2F42-88C5-D780-06E5711075B1}"/>
          </ac:spMkLst>
        </pc:spChg>
        <pc:spChg chg="mod">
          <ac:chgData name="OGATA Akihito" userId="0f4d8448-9d4c-4697-842f-ac1741c01895" providerId="ADAL" clId="{7B461F00-01B3-4BC2-9797-AC4B433E1FC5}" dt="2022-12-20T06:44:06.660" v="2382"/>
          <ac:spMkLst>
            <pc:docMk/>
            <pc:sldMk cId="965770898" sldId="260"/>
            <ac:spMk id="21" creationId="{E53360EA-99AB-27EB-CD71-CEDA52A13952}"/>
          </ac:spMkLst>
        </pc:spChg>
        <pc:spChg chg="mod">
          <ac:chgData name="OGATA Akihito" userId="0f4d8448-9d4c-4697-842f-ac1741c01895" providerId="ADAL" clId="{7B461F00-01B3-4BC2-9797-AC4B433E1FC5}" dt="2022-12-20T14:37:32.266" v="3397" actId="1076"/>
          <ac:spMkLst>
            <pc:docMk/>
            <pc:sldMk cId="965770898" sldId="260"/>
            <ac:spMk id="22" creationId="{BE23ACD6-5FC9-1496-F19D-BF3BAB6286D4}"/>
          </ac:spMkLst>
        </pc:spChg>
        <pc:spChg chg="del mod">
          <ac:chgData name="OGATA Akihito" userId="0f4d8448-9d4c-4697-842f-ac1741c01895" providerId="ADAL" clId="{7B461F00-01B3-4BC2-9797-AC4B433E1FC5}" dt="2022-12-20T14:35:35.337" v="3358" actId="478"/>
          <ac:spMkLst>
            <pc:docMk/>
            <pc:sldMk cId="965770898" sldId="260"/>
            <ac:spMk id="23" creationId="{61137ACF-8978-42E0-9319-1FAFD82C3518}"/>
          </ac:spMkLst>
        </pc:spChg>
        <pc:spChg chg="del">
          <ac:chgData name="OGATA Akihito" userId="0f4d8448-9d4c-4697-842f-ac1741c01895" providerId="ADAL" clId="{7B461F00-01B3-4BC2-9797-AC4B433E1FC5}" dt="2022-12-20T14:28:57.243" v="3222" actId="478"/>
          <ac:spMkLst>
            <pc:docMk/>
            <pc:sldMk cId="965770898" sldId="260"/>
            <ac:spMk id="24" creationId="{277F59ED-5278-B3A1-F4BB-0987A00BACDF}"/>
          </ac:spMkLst>
        </pc:spChg>
        <pc:spChg chg="add mod">
          <ac:chgData name="OGATA Akihito" userId="0f4d8448-9d4c-4697-842f-ac1741c01895" providerId="ADAL" clId="{7B461F00-01B3-4BC2-9797-AC4B433E1FC5}" dt="2022-12-20T14:36:01.838" v="3362" actId="1076"/>
          <ac:spMkLst>
            <pc:docMk/>
            <pc:sldMk cId="965770898" sldId="260"/>
            <ac:spMk id="25" creationId="{D087175F-DBCF-1AEE-F316-BD191D99670B}"/>
          </ac:spMkLst>
        </pc:spChg>
        <pc:spChg chg="add mod">
          <ac:chgData name="OGATA Akihito" userId="0f4d8448-9d4c-4697-842f-ac1741c01895" providerId="ADAL" clId="{7B461F00-01B3-4BC2-9797-AC4B433E1FC5}" dt="2022-12-20T14:36:01.838" v="3362" actId="1076"/>
          <ac:spMkLst>
            <pc:docMk/>
            <pc:sldMk cId="965770898" sldId="260"/>
            <ac:spMk id="28" creationId="{C5FA7822-6A3A-A0F5-3D6D-4F01BE96DA65}"/>
          </ac:spMkLst>
        </pc:spChg>
        <pc:spChg chg="add mod">
          <ac:chgData name="OGATA Akihito" userId="0f4d8448-9d4c-4697-842f-ac1741c01895" providerId="ADAL" clId="{7B461F00-01B3-4BC2-9797-AC4B433E1FC5}" dt="2022-12-20T14:36:01.838" v="3362" actId="1076"/>
          <ac:spMkLst>
            <pc:docMk/>
            <pc:sldMk cId="965770898" sldId="260"/>
            <ac:spMk id="29" creationId="{BAA1FBC9-0D4C-EEB3-0B0E-E956C69638D5}"/>
          </ac:spMkLst>
        </pc:spChg>
        <pc:spChg chg="add mod">
          <ac:chgData name="OGATA Akihito" userId="0f4d8448-9d4c-4697-842f-ac1741c01895" providerId="ADAL" clId="{7B461F00-01B3-4BC2-9797-AC4B433E1FC5}" dt="2022-12-20T14:36:56.976" v="3395" actId="1076"/>
          <ac:spMkLst>
            <pc:docMk/>
            <pc:sldMk cId="965770898" sldId="260"/>
            <ac:spMk id="32" creationId="{CBC16863-D2AA-6908-29C1-124A02535EFD}"/>
          </ac:spMkLst>
        </pc:spChg>
        <pc:spChg chg="add del mod">
          <ac:chgData name="OGATA Akihito" userId="0f4d8448-9d4c-4697-842f-ac1741c01895" providerId="ADAL" clId="{7B461F00-01B3-4BC2-9797-AC4B433E1FC5}" dt="2022-12-20T14:37:51.834" v="3402"/>
          <ac:spMkLst>
            <pc:docMk/>
            <pc:sldMk cId="965770898" sldId="260"/>
            <ac:spMk id="33" creationId="{6066AC0C-C4A4-5A87-5C02-A4C594C27B46}"/>
          </ac:spMkLst>
        </pc:spChg>
        <pc:spChg chg="add del mod">
          <ac:chgData name="OGATA Akihito" userId="0f4d8448-9d4c-4697-842f-ac1741c01895" providerId="ADAL" clId="{7B461F00-01B3-4BC2-9797-AC4B433E1FC5}" dt="2022-12-20T14:37:51.834" v="3402"/>
          <ac:spMkLst>
            <pc:docMk/>
            <pc:sldMk cId="965770898" sldId="260"/>
            <ac:spMk id="34" creationId="{9B8AA6B3-28D7-2895-659C-365A2468295B}"/>
          </ac:spMkLst>
        </pc:spChg>
        <pc:spChg chg="add del mod">
          <ac:chgData name="OGATA Akihito" userId="0f4d8448-9d4c-4697-842f-ac1741c01895" providerId="ADAL" clId="{7B461F00-01B3-4BC2-9797-AC4B433E1FC5}" dt="2022-12-20T14:37:51.834" v="3402"/>
          <ac:spMkLst>
            <pc:docMk/>
            <pc:sldMk cId="965770898" sldId="260"/>
            <ac:spMk id="35" creationId="{8F673583-F086-D4D3-79CE-C4281AD15996}"/>
          </ac:spMkLst>
        </pc:spChg>
        <pc:spChg chg="add del mod">
          <ac:chgData name="OGATA Akihito" userId="0f4d8448-9d4c-4697-842f-ac1741c01895" providerId="ADAL" clId="{7B461F00-01B3-4BC2-9797-AC4B433E1FC5}" dt="2022-12-20T14:37:51.834" v="3402"/>
          <ac:spMkLst>
            <pc:docMk/>
            <pc:sldMk cId="965770898" sldId="260"/>
            <ac:spMk id="36" creationId="{7EA3E7ED-4C51-86C4-4534-40F47D0299C4}"/>
          </ac:spMkLst>
        </pc:spChg>
        <pc:spChg chg="mod">
          <ac:chgData name="OGATA Akihito" userId="0f4d8448-9d4c-4697-842f-ac1741c01895" providerId="ADAL" clId="{7B461F00-01B3-4BC2-9797-AC4B433E1FC5}" dt="2022-12-20T14:29:56.002" v="3263" actId="1076"/>
          <ac:spMkLst>
            <pc:docMk/>
            <pc:sldMk cId="965770898" sldId="260"/>
            <ac:spMk id="38" creationId="{7499A414-60FF-740F-5191-361B9A87FB93}"/>
          </ac:spMkLst>
        </pc:spChg>
        <pc:spChg chg="mod">
          <ac:chgData name="OGATA Akihito" userId="0f4d8448-9d4c-4697-842f-ac1741c01895" providerId="ADAL" clId="{7B461F00-01B3-4BC2-9797-AC4B433E1FC5}" dt="2022-12-20T14:37:40.085" v="3398" actId="1076"/>
          <ac:spMkLst>
            <pc:docMk/>
            <pc:sldMk cId="965770898" sldId="260"/>
            <ac:spMk id="39" creationId="{65CE9689-DC8C-C963-5A2A-425D48E21876}"/>
          </ac:spMkLst>
        </pc:spChg>
        <pc:spChg chg="add del mod">
          <ac:chgData name="OGATA Akihito" userId="0f4d8448-9d4c-4697-842f-ac1741c01895" providerId="ADAL" clId="{7B461F00-01B3-4BC2-9797-AC4B433E1FC5}" dt="2022-12-20T14:37:51.834" v="3402"/>
          <ac:spMkLst>
            <pc:docMk/>
            <pc:sldMk cId="965770898" sldId="260"/>
            <ac:spMk id="40" creationId="{BA8FF5C2-07AD-4CDE-AE8D-6A9AFC753B80}"/>
          </ac:spMkLst>
        </pc:spChg>
        <pc:spChg chg="add mod">
          <ac:chgData name="OGATA Akihito" userId="0f4d8448-9d4c-4697-842f-ac1741c01895" providerId="ADAL" clId="{7B461F00-01B3-4BC2-9797-AC4B433E1FC5}" dt="2022-12-20T14:40:22.428" v="3417" actId="14100"/>
          <ac:spMkLst>
            <pc:docMk/>
            <pc:sldMk cId="965770898" sldId="260"/>
            <ac:spMk id="41" creationId="{D17BD548-0FDE-9465-48FF-4B6E72A89FC7}"/>
          </ac:spMkLst>
        </pc:spChg>
        <pc:spChg chg="del">
          <ac:chgData name="OGATA Akihito" userId="0f4d8448-9d4c-4697-842f-ac1741c01895" providerId="ADAL" clId="{7B461F00-01B3-4BC2-9797-AC4B433E1FC5}" dt="2022-12-20T14:35:36.701" v="3359" actId="478"/>
          <ac:spMkLst>
            <pc:docMk/>
            <pc:sldMk cId="965770898" sldId="260"/>
            <ac:spMk id="47" creationId="{64085A47-E3FA-CC3B-6A55-76582987E7F4}"/>
          </ac:spMkLst>
        </pc:spChg>
        <pc:spChg chg="add del mod">
          <ac:chgData name="OGATA Akihito" userId="0f4d8448-9d4c-4697-842f-ac1741c01895" providerId="ADAL" clId="{7B461F00-01B3-4BC2-9797-AC4B433E1FC5}" dt="2022-12-21T00:48:04.496" v="4347" actId="20577"/>
          <ac:spMkLst>
            <pc:docMk/>
            <pc:sldMk cId="965770898" sldId="260"/>
            <ac:spMk id="55" creationId="{369AB0BA-15CC-A3A3-D752-7DD1AF9B2441}"/>
          </ac:spMkLst>
        </pc:spChg>
        <pc:spChg chg="add mod">
          <ac:chgData name="OGATA Akihito" userId="0f4d8448-9d4c-4697-842f-ac1741c01895" providerId="ADAL" clId="{7B461F00-01B3-4BC2-9797-AC4B433E1FC5}" dt="2022-12-20T14:45:44.826" v="3559" actId="13822"/>
          <ac:spMkLst>
            <pc:docMk/>
            <pc:sldMk cId="965770898" sldId="260"/>
            <ac:spMk id="56" creationId="{C594446F-F5B2-DA35-A63B-77B9937B9355}"/>
          </ac:spMkLst>
        </pc:spChg>
        <pc:cxnChg chg="add mod">
          <ac:chgData name="OGATA Akihito" userId="0f4d8448-9d4c-4697-842f-ac1741c01895" providerId="ADAL" clId="{7B461F00-01B3-4BC2-9797-AC4B433E1FC5}" dt="2022-12-21T00:48:19.579" v="4350" actId="1582"/>
          <ac:cxnSpMkLst>
            <pc:docMk/>
            <pc:sldMk cId="965770898" sldId="260"/>
            <ac:cxnSpMk id="6" creationId="{F472A759-F099-7E47-16A6-1DC0D092E2AF}"/>
          </ac:cxnSpMkLst>
        </pc:cxnChg>
        <pc:cxnChg chg="del mod">
          <ac:chgData name="OGATA Akihito" userId="0f4d8448-9d4c-4697-842f-ac1741c01895" providerId="ADAL" clId="{7B461F00-01B3-4BC2-9797-AC4B433E1FC5}" dt="2022-12-20T14:28:58.960" v="3224" actId="478"/>
          <ac:cxnSpMkLst>
            <pc:docMk/>
            <pc:sldMk cId="965770898" sldId="260"/>
            <ac:cxnSpMk id="10" creationId="{9003CB0C-7EA8-EF80-6C57-D5CFFA09BD6A}"/>
          </ac:cxnSpMkLst>
        </pc:cxnChg>
        <pc:cxnChg chg="del mod">
          <ac:chgData name="OGATA Akihito" userId="0f4d8448-9d4c-4697-842f-ac1741c01895" providerId="ADAL" clId="{7B461F00-01B3-4BC2-9797-AC4B433E1FC5}" dt="2022-12-20T14:29:01.952" v="3227" actId="478"/>
          <ac:cxnSpMkLst>
            <pc:docMk/>
            <pc:sldMk cId="965770898" sldId="260"/>
            <ac:cxnSpMk id="11" creationId="{A93766C4-D698-1670-EE16-4068CA89C815}"/>
          </ac:cxnSpMkLst>
        </pc:cxnChg>
        <pc:cxnChg chg="del mod">
          <ac:chgData name="OGATA Akihito" userId="0f4d8448-9d4c-4697-842f-ac1741c01895" providerId="ADAL" clId="{7B461F00-01B3-4BC2-9797-AC4B433E1FC5}" dt="2022-12-20T14:29:00.358" v="3225" actId="478"/>
          <ac:cxnSpMkLst>
            <pc:docMk/>
            <pc:sldMk cId="965770898" sldId="260"/>
            <ac:cxnSpMk id="12" creationId="{F760C213-F86C-34F6-5184-C2C93D2E0FEB}"/>
          </ac:cxnSpMkLst>
        </pc:cxnChg>
        <pc:cxnChg chg="add del mod">
          <ac:chgData name="OGATA Akihito" userId="0f4d8448-9d4c-4697-842f-ac1741c01895" providerId="ADAL" clId="{7B461F00-01B3-4BC2-9797-AC4B433E1FC5}" dt="2022-12-20T14:28:58.045" v="3223" actId="478"/>
          <ac:cxnSpMkLst>
            <pc:docMk/>
            <pc:sldMk cId="965770898" sldId="260"/>
            <ac:cxnSpMk id="18" creationId="{3DCB5EA0-F7A9-C2A1-A8B4-F4B2CFB750CA}"/>
          </ac:cxnSpMkLst>
        </pc:cxnChg>
        <pc:cxnChg chg="add del mod">
          <ac:chgData name="OGATA Akihito" userId="0f4d8448-9d4c-4697-842f-ac1741c01895" providerId="ADAL" clId="{7B461F00-01B3-4BC2-9797-AC4B433E1FC5}" dt="2022-12-20T14:29:01.013" v="3226" actId="478"/>
          <ac:cxnSpMkLst>
            <pc:docMk/>
            <pc:sldMk cId="965770898" sldId="260"/>
            <ac:cxnSpMk id="26" creationId="{285E13FA-FCB3-AF47-560E-0582A9568893}"/>
          </ac:cxnSpMkLst>
        </pc:cxnChg>
        <pc:cxnChg chg="add del mod">
          <ac:chgData name="OGATA Akihito" userId="0f4d8448-9d4c-4697-842f-ac1741c01895" providerId="ADAL" clId="{7B461F00-01B3-4BC2-9797-AC4B433E1FC5}" dt="2022-12-20T14:29:02.839" v="3228" actId="478"/>
          <ac:cxnSpMkLst>
            <pc:docMk/>
            <pc:sldMk cId="965770898" sldId="260"/>
            <ac:cxnSpMk id="27" creationId="{BE2521A6-5EF1-6652-DBBF-A41F83655A52}"/>
          </ac:cxnSpMkLst>
        </pc:cxnChg>
        <pc:cxnChg chg="del mod">
          <ac:chgData name="OGATA Akihito" userId="0f4d8448-9d4c-4697-842f-ac1741c01895" providerId="ADAL" clId="{7B461F00-01B3-4BC2-9797-AC4B433E1FC5}" dt="2022-12-20T14:29:03.902" v="3229" actId="478"/>
          <ac:cxnSpMkLst>
            <pc:docMk/>
            <pc:sldMk cId="965770898" sldId="260"/>
            <ac:cxnSpMk id="30" creationId="{E820CC0D-4CF0-61CF-2737-8CDAFB5C8A79}"/>
          </ac:cxnSpMkLst>
        </pc:cxnChg>
        <pc:cxnChg chg="add del mod">
          <ac:chgData name="OGATA Akihito" userId="0f4d8448-9d4c-4697-842f-ac1741c01895" providerId="ADAL" clId="{7B461F00-01B3-4BC2-9797-AC4B433E1FC5}" dt="2022-12-20T14:28:56.195" v="3221" actId="478"/>
          <ac:cxnSpMkLst>
            <pc:docMk/>
            <pc:sldMk cId="965770898" sldId="260"/>
            <ac:cxnSpMk id="31" creationId="{17E86895-2B0E-0244-3560-EBE12DB921D9}"/>
          </ac:cxnSpMkLst>
        </pc:cxnChg>
        <pc:cxnChg chg="add del mod">
          <ac:chgData name="OGATA Akihito" userId="0f4d8448-9d4c-4697-842f-ac1741c01895" providerId="ADAL" clId="{7B461F00-01B3-4BC2-9797-AC4B433E1FC5}" dt="2022-12-20T14:29:09.964" v="3232" actId="478"/>
          <ac:cxnSpMkLst>
            <pc:docMk/>
            <pc:sldMk cId="965770898" sldId="260"/>
            <ac:cxnSpMk id="37" creationId="{DC36DAA1-D275-C084-F847-9DE35DDE44E7}"/>
          </ac:cxnSpMkLst>
        </pc:cxnChg>
        <pc:cxnChg chg="add mod">
          <ac:chgData name="OGATA Akihito" userId="0f4d8448-9d4c-4697-842f-ac1741c01895" providerId="ADAL" clId="{7B461F00-01B3-4BC2-9797-AC4B433E1FC5}" dt="2022-12-20T14:40:17.149" v="3416" actId="14100"/>
          <ac:cxnSpMkLst>
            <pc:docMk/>
            <pc:sldMk cId="965770898" sldId="260"/>
            <ac:cxnSpMk id="43" creationId="{79C909CA-44DD-72FF-FEA1-B8CE74D0C43F}"/>
          </ac:cxnSpMkLst>
        </pc:cxnChg>
        <pc:cxnChg chg="add mod">
          <ac:chgData name="OGATA Akihito" userId="0f4d8448-9d4c-4697-842f-ac1741c01895" providerId="ADAL" clId="{7B461F00-01B3-4BC2-9797-AC4B433E1FC5}" dt="2022-12-20T14:40:22.428" v="3417" actId="14100"/>
          <ac:cxnSpMkLst>
            <pc:docMk/>
            <pc:sldMk cId="965770898" sldId="260"/>
            <ac:cxnSpMk id="45" creationId="{D6C9FBF4-BDF5-9C9D-98B0-419F91F13290}"/>
          </ac:cxnSpMkLst>
        </pc:cxnChg>
        <pc:cxnChg chg="add mod">
          <ac:chgData name="OGATA Akihito" userId="0f4d8448-9d4c-4697-842f-ac1741c01895" providerId="ADAL" clId="{7B461F00-01B3-4BC2-9797-AC4B433E1FC5}" dt="2022-12-20T14:40:22.428" v="3417" actId="14100"/>
          <ac:cxnSpMkLst>
            <pc:docMk/>
            <pc:sldMk cId="965770898" sldId="260"/>
            <ac:cxnSpMk id="48" creationId="{8BE9E3C3-9192-FBBB-30D7-7CD24A055A9E}"/>
          </ac:cxnSpMkLst>
        </pc:cxnChg>
        <pc:cxnChg chg="add mod">
          <ac:chgData name="OGATA Akihito" userId="0f4d8448-9d4c-4697-842f-ac1741c01895" providerId="ADAL" clId="{7B461F00-01B3-4BC2-9797-AC4B433E1FC5}" dt="2022-12-20T14:40:50.998" v="3420" actId="1582"/>
          <ac:cxnSpMkLst>
            <pc:docMk/>
            <pc:sldMk cId="965770898" sldId="260"/>
            <ac:cxnSpMk id="54" creationId="{136F58C6-99D2-E970-2661-329ECEF253EC}"/>
          </ac:cxnSpMkLst>
        </pc:cxnChg>
      </pc:sldChg>
      <pc:sldChg chg="addSp modSp mod modAnim">
        <pc:chgData name="OGATA Akihito" userId="0f4d8448-9d4c-4697-842f-ac1741c01895" providerId="ADAL" clId="{7B461F00-01B3-4BC2-9797-AC4B433E1FC5}" dt="2022-12-21T00:45:06.297" v="4343" actId="20577"/>
        <pc:sldMkLst>
          <pc:docMk/>
          <pc:sldMk cId="766295058" sldId="261"/>
        </pc:sldMkLst>
        <pc:spChg chg="mod">
          <ac:chgData name="OGATA Akihito" userId="0f4d8448-9d4c-4697-842f-ac1741c01895" providerId="ADAL" clId="{7B461F00-01B3-4BC2-9797-AC4B433E1FC5}" dt="2022-12-20T06:53:35.361" v="2802"/>
          <ac:spMkLst>
            <pc:docMk/>
            <pc:sldMk cId="766295058" sldId="261"/>
            <ac:spMk id="2" creationId="{E910985F-6AC7-CBB9-78AF-417BC8016868}"/>
          </ac:spMkLst>
        </pc:spChg>
        <pc:spChg chg="mod">
          <ac:chgData name="OGATA Akihito" userId="0f4d8448-9d4c-4697-842f-ac1741c01895" providerId="ADAL" clId="{7B461F00-01B3-4BC2-9797-AC4B433E1FC5}" dt="2022-12-21T00:45:06.297" v="4343" actId="20577"/>
          <ac:spMkLst>
            <pc:docMk/>
            <pc:sldMk cId="766295058" sldId="261"/>
            <ac:spMk id="3" creationId="{63CE24D9-C364-BE89-7F87-521FC5B9EF2B}"/>
          </ac:spMkLst>
        </pc:spChg>
        <pc:spChg chg="mod">
          <ac:chgData name="OGATA Akihito" userId="0f4d8448-9d4c-4697-842f-ac1741c01895" providerId="ADAL" clId="{7B461F00-01B3-4BC2-9797-AC4B433E1FC5}" dt="2022-12-20T06:57:30.028" v="2906" actId="1076"/>
          <ac:spMkLst>
            <pc:docMk/>
            <pc:sldMk cId="766295058" sldId="261"/>
            <ac:spMk id="7" creationId="{613B3C5A-0803-C46C-6B9E-8CAC7F28F0B8}"/>
          </ac:spMkLst>
        </pc:spChg>
        <pc:spChg chg="mod">
          <ac:chgData name="OGATA Akihito" userId="0f4d8448-9d4c-4697-842f-ac1741c01895" providerId="ADAL" clId="{7B461F00-01B3-4BC2-9797-AC4B433E1FC5}" dt="2022-12-20T06:56:55.040" v="2902" actId="1076"/>
          <ac:spMkLst>
            <pc:docMk/>
            <pc:sldMk cId="766295058" sldId="261"/>
            <ac:spMk id="8" creationId="{75FE84F8-8671-AC20-5BB2-93C62C8B916D}"/>
          </ac:spMkLst>
        </pc:spChg>
        <pc:spChg chg="mod">
          <ac:chgData name="OGATA Akihito" userId="0f4d8448-9d4c-4697-842f-ac1741c01895" providerId="ADAL" clId="{7B461F00-01B3-4BC2-9797-AC4B433E1FC5}" dt="2022-12-20T06:55:58.964" v="2881" actId="1076"/>
          <ac:spMkLst>
            <pc:docMk/>
            <pc:sldMk cId="766295058" sldId="261"/>
            <ac:spMk id="9" creationId="{9842EA6F-D50C-117A-09F1-E238B2609E41}"/>
          </ac:spMkLst>
        </pc:spChg>
        <pc:spChg chg="mod">
          <ac:chgData name="OGATA Akihito" userId="0f4d8448-9d4c-4697-842f-ac1741c01895" providerId="ADAL" clId="{7B461F00-01B3-4BC2-9797-AC4B433E1FC5}" dt="2022-12-20T06:56:06.519" v="2882" actId="1076"/>
          <ac:spMkLst>
            <pc:docMk/>
            <pc:sldMk cId="766295058" sldId="261"/>
            <ac:spMk id="10" creationId="{2A8CAD10-721F-3435-6025-91D2BD5829DD}"/>
          </ac:spMkLst>
        </pc:spChg>
        <pc:spChg chg="add mod">
          <ac:chgData name="OGATA Akihito" userId="0f4d8448-9d4c-4697-842f-ac1741c01895" providerId="ADAL" clId="{7B461F00-01B3-4BC2-9797-AC4B433E1FC5}" dt="2022-12-20T14:16:18.502" v="2940" actId="1076"/>
          <ac:spMkLst>
            <pc:docMk/>
            <pc:sldMk cId="766295058" sldId="261"/>
            <ac:spMk id="11" creationId="{88736808-C2A4-524F-A962-364E85E85A85}"/>
          </ac:spMkLst>
        </pc:spChg>
        <pc:spChg chg="mod">
          <ac:chgData name="OGATA Akihito" userId="0f4d8448-9d4c-4697-842f-ac1741c01895" providerId="ADAL" clId="{7B461F00-01B3-4BC2-9797-AC4B433E1FC5}" dt="2022-12-20T06:57:17.192" v="2904" actId="1076"/>
          <ac:spMkLst>
            <pc:docMk/>
            <pc:sldMk cId="766295058" sldId="261"/>
            <ac:spMk id="12" creationId="{3A712DC3-A5F7-5515-EF57-9897F804286D}"/>
          </ac:spMkLst>
        </pc:spChg>
        <pc:spChg chg="mod">
          <ac:chgData name="OGATA Akihito" userId="0f4d8448-9d4c-4697-842f-ac1741c01895" providerId="ADAL" clId="{7B461F00-01B3-4BC2-9797-AC4B433E1FC5}" dt="2022-12-20T06:56:10.307" v="2883" actId="1076"/>
          <ac:spMkLst>
            <pc:docMk/>
            <pc:sldMk cId="766295058" sldId="261"/>
            <ac:spMk id="13" creationId="{7E4B1FAD-A400-7181-3A8E-E13ADECE31C0}"/>
          </ac:spMkLst>
        </pc:spChg>
        <pc:spChg chg="mod">
          <ac:chgData name="OGATA Akihito" userId="0f4d8448-9d4c-4697-842f-ac1741c01895" providerId="ADAL" clId="{7B461F00-01B3-4BC2-9797-AC4B433E1FC5}" dt="2022-12-20T06:57:20.907" v="2905" actId="1076"/>
          <ac:spMkLst>
            <pc:docMk/>
            <pc:sldMk cId="766295058" sldId="261"/>
            <ac:spMk id="14" creationId="{C4ADE7F4-6653-D243-2E37-8E61D516678D}"/>
          </ac:spMkLst>
        </pc:spChg>
        <pc:spChg chg="mod">
          <ac:chgData name="OGATA Akihito" userId="0f4d8448-9d4c-4697-842f-ac1741c01895" providerId="ADAL" clId="{7B461F00-01B3-4BC2-9797-AC4B433E1FC5}" dt="2022-12-20T06:44:06.660" v="2382"/>
          <ac:spMkLst>
            <pc:docMk/>
            <pc:sldMk cId="766295058" sldId="261"/>
            <ac:spMk id="15" creationId="{ACDE7D91-0E7B-8CA6-E3FF-9EB8DF210AC5}"/>
          </ac:spMkLst>
        </pc:spChg>
        <pc:spChg chg="mod">
          <ac:chgData name="OGATA Akihito" userId="0f4d8448-9d4c-4697-842f-ac1741c01895" providerId="ADAL" clId="{7B461F00-01B3-4BC2-9797-AC4B433E1FC5}" dt="2022-12-20T06:44:06.660" v="2382"/>
          <ac:spMkLst>
            <pc:docMk/>
            <pc:sldMk cId="766295058" sldId="261"/>
            <ac:spMk id="16" creationId="{56EF7967-EEDD-FB24-05E4-736A573E89A2}"/>
          </ac:spMkLst>
        </pc:spChg>
        <pc:cxnChg chg="mod">
          <ac:chgData name="OGATA Akihito" userId="0f4d8448-9d4c-4697-842f-ac1741c01895" providerId="ADAL" clId="{7B461F00-01B3-4BC2-9797-AC4B433E1FC5}" dt="2022-12-20T06:57:30.028" v="2906" actId="1076"/>
          <ac:cxnSpMkLst>
            <pc:docMk/>
            <pc:sldMk cId="766295058" sldId="261"/>
            <ac:cxnSpMk id="18" creationId="{EA71325D-95E4-20C8-11EC-FA573022EBD2}"/>
          </ac:cxnSpMkLst>
        </pc:cxnChg>
        <pc:cxnChg chg="mod">
          <ac:chgData name="OGATA Akihito" userId="0f4d8448-9d4c-4697-842f-ac1741c01895" providerId="ADAL" clId="{7B461F00-01B3-4BC2-9797-AC4B433E1FC5}" dt="2022-12-20T06:57:30.028" v="2906" actId="1076"/>
          <ac:cxnSpMkLst>
            <pc:docMk/>
            <pc:sldMk cId="766295058" sldId="261"/>
            <ac:cxnSpMk id="22" creationId="{2E886FB3-AD7A-1E92-6B16-A5184921C55C}"/>
          </ac:cxnSpMkLst>
        </pc:cxnChg>
        <pc:cxnChg chg="mod">
          <ac:chgData name="OGATA Akihito" userId="0f4d8448-9d4c-4697-842f-ac1741c01895" providerId="ADAL" clId="{7B461F00-01B3-4BC2-9797-AC4B433E1FC5}" dt="2022-12-20T06:56:06.519" v="2882" actId="1076"/>
          <ac:cxnSpMkLst>
            <pc:docMk/>
            <pc:sldMk cId="766295058" sldId="261"/>
            <ac:cxnSpMk id="24" creationId="{B5F1B961-AE3F-2F27-6F3F-98D288AAADE4}"/>
          </ac:cxnSpMkLst>
        </pc:cxnChg>
        <pc:cxnChg chg="mod">
          <ac:chgData name="OGATA Akihito" userId="0f4d8448-9d4c-4697-842f-ac1741c01895" providerId="ADAL" clId="{7B461F00-01B3-4BC2-9797-AC4B433E1FC5}" dt="2022-12-20T06:57:17.192" v="2904" actId="1076"/>
          <ac:cxnSpMkLst>
            <pc:docMk/>
            <pc:sldMk cId="766295058" sldId="261"/>
            <ac:cxnSpMk id="26" creationId="{90D6A431-085A-ADB3-10A9-25E7F8D0CBFF}"/>
          </ac:cxnSpMkLst>
        </pc:cxnChg>
        <pc:cxnChg chg="mod">
          <ac:chgData name="OGATA Akihito" userId="0f4d8448-9d4c-4697-842f-ac1741c01895" providerId="ADAL" clId="{7B461F00-01B3-4BC2-9797-AC4B433E1FC5}" dt="2022-12-20T06:56:10.307" v="2883" actId="1076"/>
          <ac:cxnSpMkLst>
            <pc:docMk/>
            <pc:sldMk cId="766295058" sldId="261"/>
            <ac:cxnSpMk id="28" creationId="{2F5640EF-6571-0A12-AECB-8A516E84E0BA}"/>
          </ac:cxnSpMkLst>
        </pc:cxnChg>
        <pc:cxnChg chg="mod">
          <ac:chgData name="OGATA Akihito" userId="0f4d8448-9d4c-4697-842f-ac1741c01895" providerId="ADAL" clId="{7B461F00-01B3-4BC2-9797-AC4B433E1FC5}" dt="2022-12-20T06:57:17.192" v="2904" actId="1076"/>
          <ac:cxnSpMkLst>
            <pc:docMk/>
            <pc:sldMk cId="766295058" sldId="261"/>
            <ac:cxnSpMk id="30" creationId="{CEA549E7-9F15-D3CA-A4FD-3B78FB7D2EAE}"/>
          </ac:cxnSpMkLst>
        </pc:cxnChg>
        <pc:cxnChg chg="mod">
          <ac:chgData name="OGATA Akihito" userId="0f4d8448-9d4c-4697-842f-ac1741c01895" providerId="ADAL" clId="{7B461F00-01B3-4BC2-9797-AC4B433E1FC5}" dt="2022-12-20T06:57:20.907" v="2905" actId="1076"/>
          <ac:cxnSpMkLst>
            <pc:docMk/>
            <pc:sldMk cId="766295058" sldId="261"/>
            <ac:cxnSpMk id="32" creationId="{D1C782A3-8A19-68BF-D8DE-4C6EB23F2F9F}"/>
          </ac:cxnSpMkLst>
        </pc:cxnChg>
      </pc:sldChg>
      <pc:sldChg chg="addSp delSp modSp mod">
        <pc:chgData name="OGATA Akihito" userId="0f4d8448-9d4c-4697-842f-ac1741c01895" providerId="ADAL" clId="{7B461F00-01B3-4BC2-9797-AC4B433E1FC5}" dt="2022-12-21T00:23:11.422" v="4338" actId="20577"/>
        <pc:sldMkLst>
          <pc:docMk/>
          <pc:sldMk cId="3702822646" sldId="262"/>
        </pc:sldMkLst>
        <pc:spChg chg="mod">
          <ac:chgData name="OGATA Akihito" userId="0f4d8448-9d4c-4697-842f-ac1741c01895" providerId="ADAL" clId="{7B461F00-01B3-4BC2-9797-AC4B433E1FC5}" dt="2022-12-20T15:01:42.675" v="3743"/>
          <ac:spMkLst>
            <pc:docMk/>
            <pc:sldMk cId="3702822646" sldId="262"/>
            <ac:spMk id="2" creationId="{C083B5DC-E7C7-A6BC-2984-EAF3D1C73424}"/>
          </ac:spMkLst>
        </pc:spChg>
        <pc:spChg chg="mod">
          <ac:chgData name="OGATA Akihito" userId="0f4d8448-9d4c-4697-842f-ac1741c01895" providerId="ADAL" clId="{7B461F00-01B3-4BC2-9797-AC4B433E1FC5}" dt="2022-12-20T15:01:59.350" v="3748"/>
          <ac:spMkLst>
            <pc:docMk/>
            <pc:sldMk cId="3702822646" sldId="262"/>
            <ac:spMk id="3" creationId="{911E4156-C689-AABD-73A2-3BDC0739FF6B}"/>
          </ac:spMkLst>
        </pc:spChg>
        <pc:spChg chg="add del mod">
          <ac:chgData name="OGATA Akihito" userId="0f4d8448-9d4c-4697-842f-ac1741c01895" providerId="ADAL" clId="{7B461F00-01B3-4BC2-9797-AC4B433E1FC5}" dt="2022-12-20T16:20:22.086" v="4203" actId="478"/>
          <ac:spMkLst>
            <pc:docMk/>
            <pc:sldMk cId="3702822646" sldId="262"/>
            <ac:spMk id="5" creationId="{FB54780B-65D9-4CDB-E4E9-F19595CCF6A5}"/>
          </ac:spMkLst>
        </pc:spChg>
        <pc:spChg chg="add mod">
          <ac:chgData name="OGATA Akihito" userId="0f4d8448-9d4c-4697-842f-ac1741c01895" providerId="ADAL" clId="{7B461F00-01B3-4BC2-9797-AC4B433E1FC5}" dt="2022-12-20T16:25:50.471" v="4298" actId="1076"/>
          <ac:spMkLst>
            <pc:docMk/>
            <pc:sldMk cId="3702822646" sldId="262"/>
            <ac:spMk id="6" creationId="{E41C0B96-7EF7-CD5B-123B-4A03BB86F972}"/>
          </ac:spMkLst>
        </pc:spChg>
        <pc:spChg chg="add mod">
          <ac:chgData name="OGATA Akihito" userId="0f4d8448-9d4c-4697-842f-ac1741c01895" providerId="ADAL" clId="{7B461F00-01B3-4BC2-9797-AC4B433E1FC5}" dt="2022-12-20T16:25:42.213" v="4297" actId="1076"/>
          <ac:spMkLst>
            <pc:docMk/>
            <pc:sldMk cId="3702822646" sldId="262"/>
            <ac:spMk id="7" creationId="{7F4B3190-4B9B-AD20-BB21-45FA4C258871}"/>
          </ac:spMkLst>
        </pc:spChg>
        <pc:spChg chg="add mod">
          <ac:chgData name="OGATA Akihito" userId="0f4d8448-9d4c-4697-842f-ac1741c01895" providerId="ADAL" clId="{7B461F00-01B3-4BC2-9797-AC4B433E1FC5}" dt="2022-12-20T16:23:16.578" v="4237" actId="13822"/>
          <ac:spMkLst>
            <pc:docMk/>
            <pc:sldMk cId="3702822646" sldId="262"/>
            <ac:spMk id="8" creationId="{3C570B03-E6B8-4B37-F6F9-4BA964F384C3}"/>
          </ac:spMkLst>
        </pc:spChg>
        <pc:spChg chg="add mod">
          <ac:chgData name="OGATA Akihito" userId="0f4d8448-9d4c-4697-842f-ac1741c01895" providerId="ADAL" clId="{7B461F00-01B3-4BC2-9797-AC4B433E1FC5}" dt="2022-12-20T16:23:34.915" v="4247" actId="14100"/>
          <ac:spMkLst>
            <pc:docMk/>
            <pc:sldMk cId="3702822646" sldId="262"/>
            <ac:spMk id="9" creationId="{EE21032E-3648-35B8-503E-616B29DF1F74}"/>
          </ac:spMkLst>
        </pc:spChg>
        <pc:spChg chg="add mod">
          <ac:chgData name="OGATA Akihito" userId="0f4d8448-9d4c-4697-842f-ac1741c01895" providerId="ADAL" clId="{7B461F00-01B3-4BC2-9797-AC4B433E1FC5}" dt="2022-12-20T16:26:48.123" v="4311" actId="1076"/>
          <ac:spMkLst>
            <pc:docMk/>
            <pc:sldMk cId="3702822646" sldId="262"/>
            <ac:spMk id="10" creationId="{B90DB58C-6573-E2BF-7CC6-D70FA42C3F5D}"/>
          </ac:spMkLst>
        </pc:spChg>
        <pc:spChg chg="add mod">
          <ac:chgData name="OGATA Akihito" userId="0f4d8448-9d4c-4697-842f-ac1741c01895" providerId="ADAL" clId="{7B461F00-01B3-4BC2-9797-AC4B433E1FC5}" dt="2022-12-21T00:23:11.422" v="4338" actId="20577"/>
          <ac:spMkLst>
            <pc:docMk/>
            <pc:sldMk cId="3702822646" sldId="262"/>
            <ac:spMk id="11" creationId="{3DA06E89-5A0F-FE66-4781-177FE2E3ED33}"/>
          </ac:spMkLst>
        </pc:spChg>
        <pc:spChg chg="add mod">
          <ac:chgData name="OGATA Akihito" userId="0f4d8448-9d4c-4697-842f-ac1741c01895" providerId="ADAL" clId="{7B461F00-01B3-4BC2-9797-AC4B433E1FC5}" dt="2022-12-21T00:23:03.645" v="4334" actId="20577"/>
          <ac:spMkLst>
            <pc:docMk/>
            <pc:sldMk cId="3702822646" sldId="262"/>
            <ac:spMk id="12" creationId="{2C233269-869B-4CA9-1D92-ED012FE2A787}"/>
          </ac:spMkLst>
        </pc:spChg>
        <pc:spChg chg="add mod">
          <ac:chgData name="OGATA Akihito" userId="0f4d8448-9d4c-4697-842f-ac1741c01895" providerId="ADAL" clId="{7B461F00-01B3-4BC2-9797-AC4B433E1FC5}" dt="2022-12-20T16:26:04.498" v="4308" actId="1076"/>
          <ac:spMkLst>
            <pc:docMk/>
            <pc:sldMk cId="3702822646" sldId="262"/>
            <ac:spMk id="20" creationId="{ED7D244A-C69F-C02E-D079-2A71A655206D}"/>
          </ac:spMkLst>
        </pc:spChg>
        <pc:cxnChg chg="add mod">
          <ac:chgData name="OGATA Akihito" userId="0f4d8448-9d4c-4697-842f-ac1741c01895" providerId="ADAL" clId="{7B461F00-01B3-4BC2-9797-AC4B433E1FC5}" dt="2022-12-20T16:25:50.471" v="4298" actId="1076"/>
          <ac:cxnSpMkLst>
            <pc:docMk/>
            <pc:sldMk cId="3702822646" sldId="262"/>
            <ac:cxnSpMk id="14" creationId="{DE218A92-C74C-DA4B-278C-6B3AFC4DB672}"/>
          </ac:cxnSpMkLst>
        </pc:cxnChg>
        <pc:cxnChg chg="add mod">
          <ac:chgData name="OGATA Akihito" userId="0f4d8448-9d4c-4697-842f-ac1741c01895" providerId="ADAL" clId="{7B461F00-01B3-4BC2-9797-AC4B433E1FC5}" dt="2022-12-20T16:26:48.123" v="4311" actId="1076"/>
          <ac:cxnSpMkLst>
            <pc:docMk/>
            <pc:sldMk cId="3702822646" sldId="262"/>
            <ac:cxnSpMk id="16" creationId="{E39020C2-7CF8-3697-3511-A45BD19E153F}"/>
          </ac:cxnSpMkLst>
        </pc:cxnChg>
        <pc:cxnChg chg="add mod">
          <ac:chgData name="OGATA Akihito" userId="0f4d8448-9d4c-4697-842f-ac1741c01895" providerId="ADAL" clId="{7B461F00-01B3-4BC2-9797-AC4B433E1FC5}" dt="2022-12-20T16:27:21.909" v="4319" actId="1582"/>
          <ac:cxnSpMkLst>
            <pc:docMk/>
            <pc:sldMk cId="3702822646" sldId="262"/>
            <ac:cxnSpMk id="24" creationId="{E2F28F39-5491-268D-DE0B-B6B16F25AE7E}"/>
          </ac:cxnSpMkLst>
        </pc:cxnChg>
        <pc:cxnChg chg="add mod">
          <ac:chgData name="OGATA Akihito" userId="0f4d8448-9d4c-4697-842f-ac1741c01895" providerId="ADAL" clId="{7B461F00-01B3-4BC2-9797-AC4B433E1FC5}" dt="2022-12-20T16:27:51.594" v="4323" actId="14100"/>
          <ac:cxnSpMkLst>
            <pc:docMk/>
            <pc:sldMk cId="3702822646" sldId="262"/>
            <ac:cxnSpMk id="26" creationId="{007D53CD-45FA-2501-C3B6-C3156907009D}"/>
          </ac:cxnSpMkLst>
        </pc:cxnChg>
      </pc:sldChg>
      <pc:sldChg chg="modSp mod">
        <pc:chgData name="OGATA Akihito" userId="0f4d8448-9d4c-4697-842f-ac1741c01895" providerId="ADAL" clId="{7B461F00-01B3-4BC2-9797-AC4B433E1FC5}" dt="2022-12-20T15:11:34.530" v="3847" actId="207"/>
        <pc:sldMkLst>
          <pc:docMk/>
          <pc:sldMk cId="4159828541" sldId="263"/>
        </pc:sldMkLst>
        <pc:spChg chg="mod">
          <ac:chgData name="OGATA Akihito" userId="0f4d8448-9d4c-4697-842f-ac1741c01895" providerId="ADAL" clId="{7B461F00-01B3-4BC2-9797-AC4B433E1FC5}" dt="2022-12-20T15:11:34.530" v="3847" actId="207"/>
          <ac:spMkLst>
            <pc:docMk/>
            <pc:sldMk cId="4159828541" sldId="263"/>
            <ac:spMk id="3" creationId="{872018E1-A3C4-4079-7EC6-D7C03FEB924B}"/>
          </ac:spMkLst>
        </pc:spChg>
      </pc:sldChg>
      <pc:sldChg chg="modSp mod">
        <pc:chgData name="OGATA Akihito" userId="0f4d8448-9d4c-4697-842f-ac1741c01895" providerId="ADAL" clId="{7B461F00-01B3-4BC2-9797-AC4B433E1FC5}" dt="2022-12-20T15:11:18.430" v="3845" actId="207"/>
        <pc:sldMkLst>
          <pc:docMk/>
          <pc:sldMk cId="1750265799" sldId="265"/>
        </pc:sldMkLst>
        <pc:spChg chg="mod">
          <ac:chgData name="OGATA Akihito" userId="0f4d8448-9d4c-4697-842f-ac1741c01895" providerId="ADAL" clId="{7B461F00-01B3-4BC2-9797-AC4B433E1FC5}" dt="2022-12-20T15:11:18.430" v="3845" actId="207"/>
          <ac:spMkLst>
            <pc:docMk/>
            <pc:sldMk cId="1750265799" sldId="265"/>
            <ac:spMk id="3" creationId="{CB9CE06A-3304-A12C-68FF-1B985D094ECD}"/>
          </ac:spMkLst>
        </pc:spChg>
      </pc:sldChg>
      <pc:sldChg chg="modSp del mod">
        <pc:chgData name="OGATA Akihito" userId="0f4d8448-9d4c-4697-842f-ac1741c01895" providerId="ADAL" clId="{7B461F00-01B3-4BC2-9797-AC4B433E1FC5}" dt="2022-12-20T15:11:05.595" v="3843" actId="47"/>
        <pc:sldMkLst>
          <pc:docMk/>
          <pc:sldMk cId="3282905002" sldId="266"/>
        </pc:sldMkLst>
        <pc:spChg chg="mod">
          <ac:chgData name="OGATA Akihito" userId="0f4d8448-9d4c-4697-842f-ac1741c01895" providerId="ADAL" clId="{7B461F00-01B3-4BC2-9797-AC4B433E1FC5}" dt="2022-12-20T06:44:06.660" v="2382"/>
          <ac:spMkLst>
            <pc:docMk/>
            <pc:sldMk cId="3282905002" sldId="266"/>
            <ac:spMk id="3" creationId="{18B19629-E479-C7C6-C196-4A087A70DF26}"/>
          </ac:spMkLst>
        </pc:spChg>
      </pc:sldChg>
      <pc:sldChg chg="del">
        <pc:chgData name="OGATA Akihito" userId="0f4d8448-9d4c-4697-842f-ac1741c01895" providerId="ADAL" clId="{7B461F00-01B3-4BC2-9797-AC4B433E1FC5}" dt="2022-12-20T06:47:31.890" v="2522" actId="47"/>
        <pc:sldMkLst>
          <pc:docMk/>
          <pc:sldMk cId="4175132627" sldId="267"/>
        </pc:sldMkLst>
      </pc:sldChg>
      <pc:sldChg chg="addSp delSp modSp mod">
        <pc:chgData name="OGATA Akihito" userId="0f4d8448-9d4c-4697-842f-ac1741c01895" providerId="ADAL" clId="{7B461F00-01B3-4BC2-9797-AC4B433E1FC5}" dt="2022-12-20T15:55:10.551" v="4202" actId="208"/>
        <pc:sldMkLst>
          <pc:docMk/>
          <pc:sldMk cId="311801411" sldId="268"/>
        </pc:sldMkLst>
        <pc:spChg chg="mod">
          <ac:chgData name="OGATA Akihito" userId="0f4d8448-9d4c-4697-842f-ac1741c01895" providerId="ADAL" clId="{7B461F00-01B3-4BC2-9797-AC4B433E1FC5}" dt="2022-12-20T06:44:31.442" v="2387"/>
          <ac:spMkLst>
            <pc:docMk/>
            <pc:sldMk cId="311801411" sldId="268"/>
            <ac:spMk id="2" creationId="{55B9F0AE-F7F8-A1F1-5675-CEEFBC1D1222}"/>
          </ac:spMkLst>
        </pc:spChg>
        <pc:spChg chg="mod">
          <ac:chgData name="OGATA Akihito" userId="0f4d8448-9d4c-4697-842f-ac1741c01895" providerId="ADAL" clId="{7B461F00-01B3-4BC2-9797-AC4B433E1FC5}" dt="2022-12-20T15:54:48.514" v="4199" actId="1076"/>
          <ac:spMkLst>
            <pc:docMk/>
            <pc:sldMk cId="311801411" sldId="268"/>
            <ac:spMk id="3" creationId="{AC7045CB-D2CE-5062-CD6F-83790B237B75}"/>
          </ac:spMkLst>
        </pc:spChg>
        <pc:spChg chg="add del mod">
          <ac:chgData name="OGATA Akihito" userId="0f4d8448-9d4c-4697-842f-ac1741c01895" providerId="ADAL" clId="{7B461F00-01B3-4BC2-9797-AC4B433E1FC5}" dt="2022-12-20T15:18:02.074" v="3848" actId="478"/>
          <ac:spMkLst>
            <pc:docMk/>
            <pc:sldMk cId="311801411" sldId="268"/>
            <ac:spMk id="5" creationId="{12573F9D-42C8-8CE0-710C-2E2F5588757D}"/>
          </ac:spMkLst>
        </pc:spChg>
        <pc:spChg chg="add del">
          <ac:chgData name="OGATA Akihito" userId="0f4d8448-9d4c-4697-842f-ac1741c01895" providerId="ADAL" clId="{7B461F00-01B3-4BC2-9797-AC4B433E1FC5}" dt="2022-12-20T15:18:14.625" v="3850" actId="478"/>
          <ac:spMkLst>
            <pc:docMk/>
            <pc:sldMk cId="311801411" sldId="268"/>
            <ac:spMk id="6" creationId="{B3EACA6C-3297-F618-2D2F-7B62EA27636F}"/>
          </ac:spMkLst>
        </pc:spChg>
        <pc:spChg chg="add mod">
          <ac:chgData name="OGATA Akihito" userId="0f4d8448-9d4c-4697-842f-ac1741c01895" providerId="ADAL" clId="{7B461F00-01B3-4BC2-9797-AC4B433E1FC5}" dt="2022-12-20T15:55:10.551" v="4202" actId="208"/>
          <ac:spMkLst>
            <pc:docMk/>
            <pc:sldMk cId="311801411" sldId="268"/>
            <ac:spMk id="7" creationId="{D03B7574-A91B-29B6-6308-E83086DCB838}"/>
          </ac:spMkLst>
        </pc:spChg>
        <pc:spChg chg="add mod">
          <ac:chgData name="OGATA Akihito" userId="0f4d8448-9d4c-4697-842f-ac1741c01895" providerId="ADAL" clId="{7B461F00-01B3-4BC2-9797-AC4B433E1FC5}" dt="2022-12-20T15:19:01.157" v="3871" actId="1076"/>
          <ac:spMkLst>
            <pc:docMk/>
            <pc:sldMk cId="311801411" sldId="268"/>
            <ac:spMk id="8" creationId="{C21B8321-FFFD-BE6F-0F12-C825DA654B7A}"/>
          </ac:spMkLst>
        </pc:spChg>
        <pc:spChg chg="add mod">
          <ac:chgData name="OGATA Akihito" userId="0f4d8448-9d4c-4697-842f-ac1741c01895" providerId="ADAL" clId="{7B461F00-01B3-4BC2-9797-AC4B433E1FC5}" dt="2022-12-20T15:54:57.864" v="4201" actId="208"/>
          <ac:spMkLst>
            <pc:docMk/>
            <pc:sldMk cId="311801411" sldId="268"/>
            <ac:spMk id="9" creationId="{5B27E27B-3554-3B36-170E-CBE24C89E78F}"/>
          </ac:spMkLst>
        </pc:spChg>
        <pc:spChg chg="add mod">
          <ac:chgData name="OGATA Akihito" userId="0f4d8448-9d4c-4697-842f-ac1741c01895" providerId="ADAL" clId="{7B461F00-01B3-4BC2-9797-AC4B433E1FC5}" dt="2022-12-20T15:54:21.748" v="4194" actId="208"/>
          <ac:spMkLst>
            <pc:docMk/>
            <pc:sldMk cId="311801411" sldId="268"/>
            <ac:spMk id="10" creationId="{4B1D0842-FD3D-805E-C0B5-62EB4B984595}"/>
          </ac:spMkLst>
        </pc:spChg>
        <pc:spChg chg="add mod">
          <ac:chgData name="OGATA Akihito" userId="0f4d8448-9d4c-4697-842f-ac1741c01895" providerId="ADAL" clId="{7B461F00-01B3-4BC2-9797-AC4B433E1FC5}" dt="2022-12-20T15:54:37.886" v="4196" actId="207"/>
          <ac:spMkLst>
            <pc:docMk/>
            <pc:sldMk cId="311801411" sldId="268"/>
            <ac:spMk id="11" creationId="{96845531-D42F-C287-3182-5F6C40D6C399}"/>
          </ac:spMkLst>
        </pc:spChg>
        <pc:spChg chg="add mod">
          <ac:chgData name="OGATA Akihito" userId="0f4d8448-9d4c-4697-842f-ac1741c01895" providerId="ADAL" clId="{7B461F00-01B3-4BC2-9797-AC4B433E1FC5}" dt="2022-12-20T15:54:57.864" v="4201" actId="208"/>
          <ac:spMkLst>
            <pc:docMk/>
            <pc:sldMk cId="311801411" sldId="268"/>
            <ac:spMk id="12" creationId="{A6AB624E-5ECE-7F61-86EA-7304143A9751}"/>
          </ac:spMkLst>
        </pc:spChg>
        <pc:spChg chg="add mod">
          <ac:chgData name="OGATA Akihito" userId="0f4d8448-9d4c-4697-842f-ac1741c01895" providerId="ADAL" clId="{7B461F00-01B3-4BC2-9797-AC4B433E1FC5}" dt="2022-12-20T15:54:57.864" v="4201" actId="208"/>
          <ac:spMkLst>
            <pc:docMk/>
            <pc:sldMk cId="311801411" sldId="268"/>
            <ac:spMk id="13" creationId="{CE93B3EE-78FD-1B81-703E-75461BF774C8}"/>
          </ac:spMkLst>
        </pc:spChg>
        <pc:spChg chg="add mod">
          <ac:chgData name="OGATA Akihito" userId="0f4d8448-9d4c-4697-842f-ac1741c01895" providerId="ADAL" clId="{7B461F00-01B3-4BC2-9797-AC4B433E1FC5}" dt="2022-12-20T15:54:57.864" v="4201" actId="208"/>
          <ac:spMkLst>
            <pc:docMk/>
            <pc:sldMk cId="311801411" sldId="268"/>
            <ac:spMk id="14" creationId="{1B400CE2-5477-A447-6DE8-35EDE484E47E}"/>
          </ac:spMkLst>
        </pc:spChg>
      </pc:sldChg>
      <pc:sldChg chg="addSp delSp modSp mod delAnim">
        <pc:chgData name="OGATA Akihito" userId="0f4d8448-9d4c-4697-842f-ac1741c01895" providerId="ADAL" clId="{7B461F00-01B3-4BC2-9797-AC4B433E1FC5}" dt="2022-12-20T06:47:24.484" v="2521" actId="20577"/>
        <pc:sldMkLst>
          <pc:docMk/>
          <pc:sldMk cId="1203794634" sldId="269"/>
        </pc:sldMkLst>
        <pc:spChg chg="mod">
          <ac:chgData name="OGATA Akihito" userId="0f4d8448-9d4c-4697-842f-ac1741c01895" providerId="ADAL" clId="{7B461F00-01B3-4BC2-9797-AC4B433E1FC5}" dt="2022-12-20T06:46:46.092" v="2457" actId="20577"/>
          <ac:spMkLst>
            <pc:docMk/>
            <pc:sldMk cId="1203794634" sldId="269"/>
            <ac:spMk id="2" creationId="{016833B6-2B99-7018-7CAF-BBC32F2D043D}"/>
          </ac:spMkLst>
        </pc:spChg>
        <pc:spChg chg="mod">
          <ac:chgData name="OGATA Akihito" userId="0f4d8448-9d4c-4697-842f-ac1741c01895" providerId="ADAL" clId="{7B461F00-01B3-4BC2-9797-AC4B433E1FC5}" dt="2022-12-20T06:46:30.409" v="2439" actId="12"/>
          <ac:spMkLst>
            <pc:docMk/>
            <pc:sldMk cId="1203794634" sldId="269"/>
            <ac:spMk id="3" creationId="{9FC604B0-A130-63C3-D54C-91C93809023C}"/>
          </ac:spMkLst>
        </pc:spChg>
        <pc:spChg chg="del mod">
          <ac:chgData name="OGATA Akihito" userId="0f4d8448-9d4c-4697-842f-ac1741c01895" providerId="ADAL" clId="{7B461F00-01B3-4BC2-9797-AC4B433E1FC5}" dt="2022-12-20T06:45:42.264" v="2415" actId="478"/>
          <ac:spMkLst>
            <pc:docMk/>
            <pc:sldMk cId="1203794634" sldId="269"/>
            <ac:spMk id="9" creationId="{DEF5294E-CAAF-53F1-6450-8E039D397936}"/>
          </ac:spMkLst>
        </pc:spChg>
        <pc:spChg chg="add mod">
          <ac:chgData name="OGATA Akihito" userId="0f4d8448-9d4c-4697-842f-ac1741c01895" providerId="ADAL" clId="{7B461F00-01B3-4BC2-9797-AC4B433E1FC5}" dt="2022-12-20T06:47:24.484" v="2521" actId="20577"/>
          <ac:spMkLst>
            <pc:docMk/>
            <pc:sldMk cId="1203794634" sldId="269"/>
            <ac:spMk id="11" creationId="{2F2E4B79-5720-402D-CD52-96974F4B9EF8}"/>
          </ac:spMkLst>
        </pc:spChg>
        <pc:spChg chg="mod">
          <ac:chgData name="OGATA Akihito" userId="0f4d8448-9d4c-4697-842f-ac1741c01895" providerId="ADAL" clId="{7B461F00-01B3-4BC2-9797-AC4B433E1FC5}" dt="2022-12-20T06:44:06.660" v="2382"/>
          <ac:spMkLst>
            <pc:docMk/>
            <pc:sldMk cId="1203794634" sldId="269"/>
            <ac:spMk id="16" creationId="{556B6515-3F1A-DD58-8A29-262D719FEFD8}"/>
          </ac:spMkLst>
        </pc:spChg>
        <pc:spChg chg="mod">
          <ac:chgData name="OGATA Akihito" userId="0f4d8448-9d4c-4697-842f-ac1741c01895" providerId="ADAL" clId="{7B461F00-01B3-4BC2-9797-AC4B433E1FC5}" dt="2022-12-20T06:44:06.660" v="2382"/>
          <ac:spMkLst>
            <pc:docMk/>
            <pc:sldMk cId="1203794634" sldId="269"/>
            <ac:spMk id="17" creationId="{8133A4A0-C244-E2FA-EAC9-3F1F6C4CC135}"/>
          </ac:spMkLst>
        </pc:spChg>
        <pc:cxnChg chg="del mod">
          <ac:chgData name="OGATA Akihito" userId="0f4d8448-9d4c-4697-842f-ac1741c01895" providerId="ADAL" clId="{7B461F00-01B3-4BC2-9797-AC4B433E1FC5}" dt="2022-12-20T06:45:44.615" v="2417" actId="478"/>
          <ac:cxnSpMkLst>
            <pc:docMk/>
            <pc:sldMk cId="1203794634" sldId="269"/>
            <ac:cxnSpMk id="12" creationId="{8E2E88C1-9785-0A44-D2B8-00040CAAF012}"/>
          </ac:cxnSpMkLst>
        </pc:cxnChg>
        <pc:cxnChg chg="del mod">
          <ac:chgData name="OGATA Akihito" userId="0f4d8448-9d4c-4697-842f-ac1741c01895" providerId="ADAL" clId="{7B461F00-01B3-4BC2-9797-AC4B433E1FC5}" dt="2022-12-20T06:45:43.477" v="2416" actId="478"/>
          <ac:cxnSpMkLst>
            <pc:docMk/>
            <pc:sldMk cId="1203794634" sldId="269"/>
            <ac:cxnSpMk id="15" creationId="{9FF00E80-CFEA-1A87-6E0D-D497E7C8130E}"/>
          </ac:cxnSpMkLst>
        </pc:cxnChg>
      </pc:sldChg>
      <pc:sldChg chg="modSp mod">
        <pc:chgData name="OGATA Akihito" userId="0f4d8448-9d4c-4697-842f-ac1741c01895" providerId="ADAL" clId="{7B461F00-01B3-4BC2-9797-AC4B433E1FC5}" dt="2022-12-20T06:48:57.265" v="2714" actId="1076"/>
        <pc:sldMkLst>
          <pc:docMk/>
          <pc:sldMk cId="2273518816" sldId="270"/>
        </pc:sldMkLst>
        <pc:spChg chg="mod">
          <ac:chgData name="OGATA Akihito" userId="0f4d8448-9d4c-4697-842f-ac1741c01895" providerId="ADAL" clId="{7B461F00-01B3-4BC2-9797-AC4B433E1FC5}" dt="2022-12-20T06:48:40.505" v="2711" actId="15"/>
          <ac:spMkLst>
            <pc:docMk/>
            <pc:sldMk cId="2273518816" sldId="270"/>
            <ac:spMk id="3" creationId="{259E7732-5F0F-6180-14B4-89C60CC05F91}"/>
          </ac:spMkLst>
        </pc:spChg>
        <pc:graphicFrameChg chg="mod">
          <ac:chgData name="OGATA Akihito" userId="0f4d8448-9d4c-4697-842f-ac1741c01895" providerId="ADAL" clId="{7B461F00-01B3-4BC2-9797-AC4B433E1FC5}" dt="2022-12-20T06:48:57.265" v="2714" actId="1076"/>
          <ac:graphicFrameMkLst>
            <pc:docMk/>
            <pc:sldMk cId="2273518816" sldId="270"/>
            <ac:graphicFrameMk id="4" creationId="{4E04AD76-202C-C963-713D-440EE9795193}"/>
          </ac:graphicFrameMkLst>
        </pc:graphicFrameChg>
      </pc:sldChg>
      <pc:sldChg chg="addSp delSp modSp mod">
        <pc:chgData name="OGATA Akihito" userId="0f4d8448-9d4c-4697-842f-ac1741c01895" providerId="ADAL" clId="{7B461F00-01B3-4BC2-9797-AC4B433E1FC5}" dt="2022-12-21T01:01:15.376" v="4398" actId="14100"/>
        <pc:sldMkLst>
          <pc:docMk/>
          <pc:sldMk cId="2339204242" sldId="271"/>
        </pc:sldMkLst>
        <pc:spChg chg="mod">
          <ac:chgData name="OGATA Akihito" userId="0f4d8448-9d4c-4697-842f-ac1741c01895" providerId="ADAL" clId="{7B461F00-01B3-4BC2-9797-AC4B433E1FC5}" dt="2022-12-20T06:49:27.440" v="2717"/>
          <ac:spMkLst>
            <pc:docMk/>
            <pc:sldMk cId="2339204242" sldId="271"/>
            <ac:spMk id="2" creationId="{A75173E8-9E94-2C6D-EBDC-8028DF65288B}"/>
          </ac:spMkLst>
        </pc:spChg>
        <pc:spChg chg="mod">
          <ac:chgData name="OGATA Akihito" userId="0f4d8448-9d4c-4697-842f-ac1741c01895" providerId="ADAL" clId="{7B461F00-01B3-4BC2-9797-AC4B433E1FC5}" dt="2022-12-20T06:49:41.241" v="2724" actId="15"/>
          <ac:spMkLst>
            <pc:docMk/>
            <pc:sldMk cId="2339204242" sldId="271"/>
            <ac:spMk id="3" creationId="{165EEC15-6FF1-DB0C-15C7-602E45351082}"/>
          </ac:spMkLst>
        </pc:spChg>
        <pc:spChg chg="add del mod">
          <ac:chgData name="OGATA Akihito" userId="0f4d8448-9d4c-4697-842f-ac1741c01895" providerId="ADAL" clId="{7B461F00-01B3-4BC2-9797-AC4B433E1FC5}" dt="2022-12-20T15:31:21.869" v="3936" actId="478"/>
          <ac:spMkLst>
            <pc:docMk/>
            <pc:sldMk cId="2339204242" sldId="271"/>
            <ac:spMk id="5" creationId="{6AB53963-A66B-F7FE-B23D-6DC30B6104D5}"/>
          </ac:spMkLst>
        </pc:spChg>
        <pc:spChg chg="add del mod">
          <ac:chgData name="OGATA Akihito" userId="0f4d8448-9d4c-4697-842f-ac1741c01895" providerId="ADAL" clId="{7B461F00-01B3-4BC2-9797-AC4B433E1FC5}" dt="2022-12-20T15:38:33.323" v="4042" actId="478"/>
          <ac:spMkLst>
            <pc:docMk/>
            <pc:sldMk cId="2339204242" sldId="271"/>
            <ac:spMk id="6" creationId="{637689E2-8355-1C9F-110E-E21B5808CF3C}"/>
          </ac:spMkLst>
        </pc:spChg>
        <pc:spChg chg="add del mod">
          <ac:chgData name="OGATA Akihito" userId="0f4d8448-9d4c-4697-842f-ac1741c01895" providerId="ADAL" clId="{7B461F00-01B3-4BC2-9797-AC4B433E1FC5}" dt="2022-12-20T15:38:37.098" v="4044" actId="478"/>
          <ac:spMkLst>
            <pc:docMk/>
            <pc:sldMk cId="2339204242" sldId="271"/>
            <ac:spMk id="7" creationId="{A0D906BC-7EA7-102C-BC25-0E0BCE6FECB7}"/>
          </ac:spMkLst>
        </pc:spChg>
        <pc:spChg chg="add del mod">
          <ac:chgData name="OGATA Akihito" userId="0f4d8448-9d4c-4697-842f-ac1741c01895" providerId="ADAL" clId="{7B461F00-01B3-4BC2-9797-AC4B433E1FC5}" dt="2022-12-20T15:38:35.519" v="4043" actId="478"/>
          <ac:spMkLst>
            <pc:docMk/>
            <pc:sldMk cId="2339204242" sldId="271"/>
            <ac:spMk id="8" creationId="{6268B2B7-6A2D-4D6C-500A-823232E9DD27}"/>
          </ac:spMkLst>
        </pc:spChg>
        <pc:spChg chg="add del mod">
          <ac:chgData name="OGATA Akihito" userId="0f4d8448-9d4c-4697-842f-ac1741c01895" providerId="ADAL" clId="{7B461F00-01B3-4BC2-9797-AC4B433E1FC5}" dt="2022-12-20T15:38:35.519" v="4043" actId="478"/>
          <ac:spMkLst>
            <pc:docMk/>
            <pc:sldMk cId="2339204242" sldId="271"/>
            <ac:spMk id="9" creationId="{3021FA8F-B100-033B-8455-A6DCF3D8C861}"/>
          </ac:spMkLst>
        </pc:spChg>
        <pc:spChg chg="add del mod">
          <ac:chgData name="OGATA Akihito" userId="0f4d8448-9d4c-4697-842f-ac1741c01895" providerId="ADAL" clId="{7B461F00-01B3-4BC2-9797-AC4B433E1FC5}" dt="2022-12-20T15:38:35.519" v="4043" actId="478"/>
          <ac:spMkLst>
            <pc:docMk/>
            <pc:sldMk cId="2339204242" sldId="271"/>
            <ac:spMk id="10" creationId="{45C4076F-5B0B-3DA1-45F2-8564CE0C572E}"/>
          </ac:spMkLst>
        </pc:spChg>
        <pc:spChg chg="add del mod">
          <ac:chgData name="OGATA Akihito" userId="0f4d8448-9d4c-4697-842f-ac1741c01895" providerId="ADAL" clId="{7B461F00-01B3-4BC2-9797-AC4B433E1FC5}" dt="2022-12-20T15:38:35.519" v="4043" actId="478"/>
          <ac:spMkLst>
            <pc:docMk/>
            <pc:sldMk cId="2339204242" sldId="271"/>
            <ac:spMk id="11" creationId="{BDC9B9FE-019F-5CDD-3599-4CBA60A75F6D}"/>
          </ac:spMkLst>
        </pc:spChg>
        <pc:spChg chg="add del mod">
          <ac:chgData name="OGATA Akihito" userId="0f4d8448-9d4c-4697-842f-ac1741c01895" providerId="ADAL" clId="{7B461F00-01B3-4BC2-9797-AC4B433E1FC5}" dt="2022-12-20T15:38:35.519" v="4043" actId="478"/>
          <ac:spMkLst>
            <pc:docMk/>
            <pc:sldMk cId="2339204242" sldId="271"/>
            <ac:spMk id="12" creationId="{BE04F3D2-3914-B943-3152-061BBCECF33B}"/>
          </ac:spMkLst>
        </pc:spChg>
        <pc:spChg chg="add del mod">
          <ac:chgData name="OGATA Akihito" userId="0f4d8448-9d4c-4697-842f-ac1741c01895" providerId="ADAL" clId="{7B461F00-01B3-4BC2-9797-AC4B433E1FC5}" dt="2022-12-20T15:38:35.519" v="4043" actId="478"/>
          <ac:spMkLst>
            <pc:docMk/>
            <pc:sldMk cId="2339204242" sldId="271"/>
            <ac:spMk id="13" creationId="{BC34BA9D-FCEF-0EF2-41D4-B79682506744}"/>
          </ac:spMkLst>
        </pc:spChg>
        <pc:spChg chg="add del mod">
          <ac:chgData name="OGATA Akihito" userId="0f4d8448-9d4c-4697-842f-ac1741c01895" providerId="ADAL" clId="{7B461F00-01B3-4BC2-9797-AC4B433E1FC5}" dt="2022-12-20T15:38:35.519" v="4043" actId="478"/>
          <ac:spMkLst>
            <pc:docMk/>
            <pc:sldMk cId="2339204242" sldId="271"/>
            <ac:spMk id="14" creationId="{20F9AF60-F7B7-84BC-7687-420FD2E1E971}"/>
          </ac:spMkLst>
        </pc:spChg>
        <pc:spChg chg="add del mod">
          <ac:chgData name="OGATA Akihito" userId="0f4d8448-9d4c-4697-842f-ac1741c01895" providerId="ADAL" clId="{7B461F00-01B3-4BC2-9797-AC4B433E1FC5}" dt="2022-12-20T15:38:35.519" v="4043" actId="478"/>
          <ac:spMkLst>
            <pc:docMk/>
            <pc:sldMk cId="2339204242" sldId="271"/>
            <ac:spMk id="15" creationId="{AE9D27BA-2321-A686-9108-3AEB53068DC7}"/>
          </ac:spMkLst>
        </pc:spChg>
        <pc:spChg chg="add del mod">
          <ac:chgData name="OGATA Akihito" userId="0f4d8448-9d4c-4697-842f-ac1741c01895" providerId="ADAL" clId="{7B461F00-01B3-4BC2-9797-AC4B433E1FC5}" dt="2022-12-20T15:38:35.519" v="4043" actId="478"/>
          <ac:spMkLst>
            <pc:docMk/>
            <pc:sldMk cId="2339204242" sldId="271"/>
            <ac:spMk id="16" creationId="{35A93967-50A0-0B9A-8CBE-F92DCBCD8E41}"/>
          </ac:spMkLst>
        </pc:spChg>
        <pc:spChg chg="add del mod">
          <ac:chgData name="OGATA Akihito" userId="0f4d8448-9d4c-4697-842f-ac1741c01895" providerId="ADAL" clId="{7B461F00-01B3-4BC2-9797-AC4B433E1FC5}" dt="2022-12-20T15:38:35.519" v="4043" actId="478"/>
          <ac:spMkLst>
            <pc:docMk/>
            <pc:sldMk cId="2339204242" sldId="271"/>
            <ac:spMk id="17" creationId="{A7E65358-FC5B-E0BD-F2F0-D16C289B0686}"/>
          </ac:spMkLst>
        </pc:spChg>
        <pc:spChg chg="add del mod">
          <ac:chgData name="OGATA Akihito" userId="0f4d8448-9d4c-4697-842f-ac1741c01895" providerId="ADAL" clId="{7B461F00-01B3-4BC2-9797-AC4B433E1FC5}" dt="2022-12-20T15:36:46.458" v="4016"/>
          <ac:spMkLst>
            <pc:docMk/>
            <pc:sldMk cId="2339204242" sldId="271"/>
            <ac:spMk id="20" creationId="{EDA8DAFC-88DB-E30A-76B8-6212149F8F22}"/>
          </ac:spMkLst>
        </pc:spChg>
        <pc:spChg chg="add del mod">
          <ac:chgData name="OGATA Akihito" userId="0f4d8448-9d4c-4697-842f-ac1741c01895" providerId="ADAL" clId="{7B461F00-01B3-4BC2-9797-AC4B433E1FC5}" dt="2022-12-20T15:40:44.049" v="4048"/>
          <ac:spMkLst>
            <pc:docMk/>
            <pc:sldMk cId="2339204242" sldId="271"/>
            <ac:spMk id="34" creationId="{A2893618-5DB6-8633-48AB-5BB014BBF138}"/>
          </ac:spMkLst>
        </pc:spChg>
        <pc:spChg chg="add del mod">
          <ac:chgData name="OGATA Akihito" userId="0f4d8448-9d4c-4697-842f-ac1741c01895" providerId="ADAL" clId="{7B461F00-01B3-4BC2-9797-AC4B433E1FC5}" dt="2022-12-20T15:40:44.049" v="4048"/>
          <ac:spMkLst>
            <pc:docMk/>
            <pc:sldMk cId="2339204242" sldId="271"/>
            <ac:spMk id="35" creationId="{6F8A52DD-3FD8-3157-3075-B65FBE6211A8}"/>
          </ac:spMkLst>
        </pc:spChg>
        <pc:spChg chg="add del mod">
          <ac:chgData name="OGATA Akihito" userId="0f4d8448-9d4c-4697-842f-ac1741c01895" providerId="ADAL" clId="{7B461F00-01B3-4BC2-9797-AC4B433E1FC5}" dt="2022-12-20T15:40:44.049" v="4048"/>
          <ac:spMkLst>
            <pc:docMk/>
            <pc:sldMk cId="2339204242" sldId="271"/>
            <ac:spMk id="36" creationId="{3F212711-FE3A-C768-6C84-9CAAEE0167B0}"/>
          </ac:spMkLst>
        </pc:spChg>
        <pc:spChg chg="add del mod">
          <ac:chgData name="OGATA Akihito" userId="0f4d8448-9d4c-4697-842f-ac1741c01895" providerId="ADAL" clId="{7B461F00-01B3-4BC2-9797-AC4B433E1FC5}" dt="2022-12-20T15:40:44.049" v="4048"/>
          <ac:spMkLst>
            <pc:docMk/>
            <pc:sldMk cId="2339204242" sldId="271"/>
            <ac:spMk id="37" creationId="{7ADC1D0A-0D10-8846-7A22-39BE2C48E748}"/>
          </ac:spMkLst>
        </pc:spChg>
        <pc:spChg chg="add del mod">
          <ac:chgData name="OGATA Akihito" userId="0f4d8448-9d4c-4697-842f-ac1741c01895" providerId="ADAL" clId="{7B461F00-01B3-4BC2-9797-AC4B433E1FC5}" dt="2022-12-20T15:40:44.049" v="4048"/>
          <ac:spMkLst>
            <pc:docMk/>
            <pc:sldMk cId="2339204242" sldId="271"/>
            <ac:spMk id="38" creationId="{E2DFF5EE-22A0-57F6-2FC0-BD61F2A77944}"/>
          </ac:spMkLst>
        </pc:spChg>
        <pc:spChg chg="add del mod">
          <ac:chgData name="OGATA Akihito" userId="0f4d8448-9d4c-4697-842f-ac1741c01895" providerId="ADAL" clId="{7B461F00-01B3-4BC2-9797-AC4B433E1FC5}" dt="2022-12-20T15:40:44.049" v="4048"/>
          <ac:spMkLst>
            <pc:docMk/>
            <pc:sldMk cId="2339204242" sldId="271"/>
            <ac:spMk id="39" creationId="{59262BD4-2850-E2F4-9B69-B1EDB25B9630}"/>
          </ac:spMkLst>
        </pc:spChg>
        <pc:spChg chg="add del mod">
          <ac:chgData name="OGATA Akihito" userId="0f4d8448-9d4c-4697-842f-ac1741c01895" providerId="ADAL" clId="{7B461F00-01B3-4BC2-9797-AC4B433E1FC5}" dt="2022-12-20T15:40:44.049" v="4048"/>
          <ac:spMkLst>
            <pc:docMk/>
            <pc:sldMk cId="2339204242" sldId="271"/>
            <ac:spMk id="40" creationId="{42F10EC2-FA8D-8957-711F-369CE76B70B3}"/>
          </ac:spMkLst>
        </pc:spChg>
        <pc:spChg chg="add del mod">
          <ac:chgData name="OGATA Akihito" userId="0f4d8448-9d4c-4697-842f-ac1741c01895" providerId="ADAL" clId="{7B461F00-01B3-4BC2-9797-AC4B433E1FC5}" dt="2022-12-20T15:40:44.049" v="4048"/>
          <ac:spMkLst>
            <pc:docMk/>
            <pc:sldMk cId="2339204242" sldId="271"/>
            <ac:spMk id="41" creationId="{242053F4-4E2E-8D13-4A6F-8FDD352EC1BB}"/>
          </ac:spMkLst>
        </pc:spChg>
        <pc:spChg chg="add del mod">
          <ac:chgData name="OGATA Akihito" userId="0f4d8448-9d4c-4697-842f-ac1741c01895" providerId="ADAL" clId="{7B461F00-01B3-4BC2-9797-AC4B433E1FC5}" dt="2022-12-20T15:40:44.049" v="4048"/>
          <ac:spMkLst>
            <pc:docMk/>
            <pc:sldMk cId="2339204242" sldId="271"/>
            <ac:spMk id="42" creationId="{9E62958F-8391-4E18-BA85-DC69D8C32B28}"/>
          </ac:spMkLst>
        </pc:spChg>
        <pc:spChg chg="add del mod">
          <ac:chgData name="OGATA Akihito" userId="0f4d8448-9d4c-4697-842f-ac1741c01895" providerId="ADAL" clId="{7B461F00-01B3-4BC2-9797-AC4B433E1FC5}" dt="2022-12-20T15:40:44.049" v="4048"/>
          <ac:spMkLst>
            <pc:docMk/>
            <pc:sldMk cId="2339204242" sldId="271"/>
            <ac:spMk id="43" creationId="{DD7941A6-CE23-3399-2E77-3CC8D337EBC8}"/>
          </ac:spMkLst>
        </pc:spChg>
        <pc:spChg chg="add del mod">
          <ac:chgData name="OGATA Akihito" userId="0f4d8448-9d4c-4697-842f-ac1741c01895" providerId="ADAL" clId="{7B461F00-01B3-4BC2-9797-AC4B433E1FC5}" dt="2022-12-20T15:40:44.049" v="4048"/>
          <ac:spMkLst>
            <pc:docMk/>
            <pc:sldMk cId="2339204242" sldId="271"/>
            <ac:spMk id="44" creationId="{111D496A-A338-7C54-5D42-F3ADF543EDFA}"/>
          </ac:spMkLst>
        </pc:spChg>
        <pc:spChg chg="add del mod">
          <ac:chgData name="OGATA Akihito" userId="0f4d8448-9d4c-4697-842f-ac1741c01895" providerId="ADAL" clId="{7B461F00-01B3-4BC2-9797-AC4B433E1FC5}" dt="2022-12-20T15:40:44.049" v="4048"/>
          <ac:spMkLst>
            <pc:docMk/>
            <pc:sldMk cId="2339204242" sldId="271"/>
            <ac:spMk id="45" creationId="{8418B3DD-D82D-98E2-1340-FB5F773A893F}"/>
          </ac:spMkLst>
        </pc:spChg>
        <pc:spChg chg="add del mod">
          <ac:chgData name="OGATA Akihito" userId="0f4d8448-9d4c-4697-842f-ac1741c01895" providerId="ADAL" clId="{7B461F00-01B3-4BC2-9797-AC4B433E1FC5}" dt="2022-12-20T15:40:44.049" v="4048"/>
          <ac:spMkLst>
            <pc:docMk/>
            <pc:sldMk cId="2339204242" sldId="271"/>
            <ac:spMk id="46" creationId="{CA0C5AC5-18B8-644A-B6F7-0E9779A61880}"/>
          </ac:spMkLst>
        </pc:spChg>
        <pc:spChg chg="add del mod">
          <ac:chgData name="OGATA Akihito" userId="0f4d8448-9d4c-4697-842f-ac1741c01895" providerId="ADAL" clId="{7B461F00-01B3-4BC2-9797-AC4B433E1FC5}" dt="2022-12-20T15:40:44.049" v="4048"/>
          <ac:spMkLst>
            <pc:docMk/>
            <pc:sldMk cId="2339204242" sldId="271"/>
            <ac:spMk id="47" creationId="{FE7DC6E9-BC60-8055-C327-A9F83F83D4E5}"/>
          </ac:spMkLst>
        </pc:spChg>
        <pc:spChg chg="add del mod">
          <ac:chgData name="OGATA Akihito" userId="0f4d8448-9d4c-4697-842f-ac1741c01895" providerId="ADAL" clId="{7B461F00-01B3-4BC2-9797-AC4B433E1FC5}" dt="2022-12-20T15:40:44.049" v="4048"/>
          <ac:spMkLst>
            <pc:docMk/>
            <pc:sldMk cId="2339204242" sldId="271"/>
            <ac:spMk id="48" creationId="{3BB3C83D-C121-86C7-4A9A-DE716D3005BD}"/>
          </ac:spMkLst>
        </pc:spChg>
        <pc:spChg chg="add del mod">
          <ac:chgData name="OGATA Akihito" userId="0f4d8448-9d4c-4697-842f-ac1741c01895" providerId="ADAL" clId="{7B461F00-01B3-4BC2-9797-AC4B433E1FC5}" dt="2022-12-20T15:40:44.049" v="4048"/>
          <ac:spMkLst>
            <pc:docMk/>
            <pc:sldMk cId="2339204242" sldId="271"/>
            <ac:spMk id="54" creationId="{96F0028B-3BA0-49BB-8F85-B8EBAA705196}"/>
          </ac:spMkLst>
        </pc:spChg>
        <pc:spChg chg="add mod">
          <ac:chgData name="OGATA Akihito" userId="0f4d8448-9d4c-4697-842f-ac1741c01895" providerId="ADAL" clId="{7B461F00-01B3-4BC2-9797-AC4B433E1FC5}" dt="2022-12-20T15:42:42.726" v="4080" actId="14100"/>
          <ac:spMkLst>
            <pc:docMk/>
            <pc:sldMk cId="2339204242" sldId="271"/>
            <ac:spMk id="55" creationId="{6476B484-8683-0EF5-0A1A-2711F57C74C3}"/>
          </ac:spMkLst>
        </pc:spChg>
        <pc:spChg chg="add mod">
          <ac:chgData name="OGATA Akihito" userId="0f4d8448-9d4c-4697-842f-ac1741c01895" providerId="ADAL" clId="{7B461F00-01B3-4BC2-9797-AC4B433E1FC5}" dt="2022-12-20T15:42:45.992" v="4081" actId="14100"/>
          <ac:spMkLst>
            <pc:docMk/>
            <pc:sldMk cId="2339204242" sldId="271"/>
            <ac:spMk id="56" creationId="{A5DBC2AD-7B71-A230-8AA6-02CA9CFB661F}"/>
          </ac:spMkLst>
        </pc:spChg>
        <pc:spChg chg="add del mod">
          <ac:chgData name="OGATA Akihito" userId="0f4d8448-9d4c-4697-842f-ac1741c01895" providerId="ADAL" clId="{7B461F00-01B3-4BC2-9797-AC4B433E1FC5}" dt="2022-12-20T15:41:28.519" v="4071" actId="478"/>
          <ac:spMkLst>
            <pc:docMk/>
            <pc:sldMk cId="2339204242" sldId="271"/>
            <ac:spMk id="57" creationId="{A2AF79ED-9D2D-0BF4-9305-289DADDE9332}"/>
          </ac:spMkLst>
        </pc:spChg>
        <pc:spChg chg="add del mod">
          <ac:chgData name="OGATA Akihito" userId="0f4d8448-9d4c-4697-842f-ac1741c01895" providerId="ADAL" clId="{7B461F00-01B3-4BC2-9797-AC4B433E1FC5}" dt="2022-12-20T15:41:29.508" v="4072" actId="478"/>
          <ac:spMkLst>
            <pc:docMk/>
            <pc:sldMk cId="2339204242" sldId="271"/>
            <ac:spMk id="58" creationId="{E353F409-3F85-8D0B-3D4A-827CA3F2FBD1}"/>
          </ac:spMkLst>
        </pc:spChg>
        <pc:spChg chg="add del mod">
          <ac:chgData name="OGATA Akihito" userId="0f4d8448-9d4c-4697-842f-ac1741c01895" providerId="ADAL" clId="{7B461F00-01B3-4BC2-9797-AC4B433E1FC5}" dt="2022-12-20T15:41:26.748" v="4069" actId="478"/>
          <ac:spMkLst>
            <pc:docMk/>
            <pc:sldMk cId="2339204242" sldId="271"/>
            <ac:spMk id="59" creationId="{7523CD8A-BD62-4223-F652-81998E04887F}"/>
          </ac:spMkLst>
        </pc:spChg>
        <pc:spChg chg="add mod">
          <ac:chgData name="OGATA Akihito" userId="0f4d8448-9d4c-4697-842f-ac1741c01895" providerId="ADAL" clId="{7B461F00-01B3-4BC2-9797-AC4B433E1FC5}" dt="2022-12-20T15:40:47.611" v="4050" actId="1076"/>
          <ac:spMkLst>
            <pc:docMk/>
            <pc:sldMk cId="2339204242" sldId="271"/>
            <ac:spMk id="60" creationId="{8FDB6269-324E-EF08-BCD7-93FAC72DB95A}"/>
          </ac:spMkLst>
        </pc:spChg>
        <pc:spChg chg="add mod">
          <ac:chgData name="OGATA Akihito" userId="0f4d8448-9d4c-4697-842f-ac1741c01895" providerId="ADAL" clId="{7B461F00-01B3-4BC2-9797-AC4B433E1FC5}" dt="2022-12-20T15:41:02.197" v="4056" actId="1076"/>
          <ac:spMkLst>
            <pc:docMk/>
            <pc:sldMk cId="2339204242" sldId="271"/>
            <ac:spMk id="61" creationId="{C3C0CAB6-7A3A-C26A-92C8-AAC72AB0332C}"/>
          </ac:spMkLst>
        </pc:spChg>
        <pc:spChg chg="add mod">
          <ac:chgData name="OGATA Akihito" userId="0f4d8448-9d4c-4697-842f-ac1741c01895" providerId="ADAL" clId="{7B461F00-01B3-4BC2-9797-AC4B433E1FC5}" dt="2022-12-20T15:49:13.904" v="4191" actId="1076"/>
          <ac:spMkLst>
            <pc:docMk/>
            <pc:sldMk cId="2339204242" sldId="271"/>
            <ac:spMk id="62" creationId="{9AE812CE-0D8A-DAC1-22B4-4A181E2B9060}"/>
          </ac:spMkLst>
        </pc:spChg>
        <pc:spChg chg="add mod">
          <ac:chgData name="OGATA Akihito" userId="0f4d8448-9d4c-4697-842f-ac1741c01895" providerId="ADAL" clId="{7B461F00-01B3-4BC2-9797-AC4B433E1FC5}" dt="2022-12-20T15:43:53.075" v="4106" actId="1076"/>
          <ac:spMkLst>
            <pc:docMk/>
            <pc:sldMk cId="2339204242" sldId="271"/>
            <ac:spMk id="63" creationId="{DA888C01-04B7-2FE4-B4C1-34E61ED425BB}"/>
          </ac:spMkLst>
        </pc:spChg>
        <pc:spChg chg="add mod">
          <ac:chgData name="OGATA Akihito" userId="0f4d8448-9d4c-4697-842f-ac1741c01895" providerId="ADAL" clId="{7B461F00-01B3-4BC2-9797-AC4B433E1FC5}" dt="2022-12-20T15:42:48.941" v="4082" actId="14100"/>
          <ac:spMkLst>
            <pc:docMk/>
            <pc:sldMk cId="2339204242" sldId="271"/>
            <ac:spMk id="64" creationId="{377EB46A-4F88-809C-D8B8-DE43ACD463B1}"/>
          </ac:spMkLst>
        </pc:spChg>
        <pc:spChg chg="add del mod">
          <ac:chgData name="OGATA Akihito" userId="0f4d8448-9d4c-4697-842f-ac1741c01895" providerId="ADAL" clId="{7B461F00-01B3-4BC2-9797-AC4B433E1FC5}" dt="2022-12-20T15:41:20.138" v="4066" actId="478"/>
          <ac:spMkLst>
            <pc:docMk/>
            <pc:sldMk cId="2339204242" sldId="271"/>
            <ac:spMk id="65" creationId="{3E001F7F-AADF-80DD-A472-97976E5828C1}"/>
          </ac:spMkLst>
        </pc:spChg>
        <pc:spChg chg="add del mod">
          <ac:chgData name="OGATA Akihito" userId="0f4d8448-9d4c-4697-842f-ac1741c01895" providerId="ADAL" clId="{7B461F00-01B3-4BC2-9797-AC4B433E1FC5}" dt="2022-12-20T15:41:16.099" v="4065" actId="478"/>
          <ac:spMkLst>
            <pc:docMk/>
            <pc:sldMk cId="2339204242" sldId="271"/>
            <ac:spMk id="66" creationId="{1AA39653-B41E-6085-1B1F-86DABAA7E1D6}"/>
          </ac:spMkLst>
        </pc:spChg>
        <pc:spChg chg="add mod">
          <ac:chgData name="OGATA Akihito" userId="0f4d8448-9d4c-4697-842f-ac1741c01895" providerId="ADAL" clId="{7B461F00-01B3-4BC2-9797-AC4B433E1FC5}" dt="2022-12-20T15:41:12.174" v="4063" actId="1076"/>
          <ac:spMkLst>
            <pc:docMk/>
            <pc:sldMk cId="2339204242" sldId="271"/>
            <ac:spMk id="67" creationId="{3154937A-E5C6-7A86-C6AB-CE0E5B1B0470}"/>
          </ac:spMkLst>
        </pc:spChg>
        <pc:spChg chg="add del mod">
          <ac:chgData name="OGATA Akihito" userId="0f4d8448-9d4c-4697-842f-ac1741c01895" providerId="ADAL" clId="{7B461F00-01B3-4BC2-9797-AC4B433E1FC5}" dt="2022-12-20T15:41:15.180" v="4064" actId="478"/>
          <ac:spMkLst>
            <pc:docMk/>
            <pc:sldMk cId="2339204242" sldId="271"/>
            <ac:spMk id="68" creationId="{12FEB279-64E9-F036-052E-D5FCD66DB81A}"/>
          </ac:spMkLst>
        </pc:spChg>
        <pc:spChg chg="add del mod">
          <ac:chgData name="OGATA Akihito" userId="0f4d8448-9d4c-4697-842f-ac1741c01895" providerId="ADAL" clId="{7B461F00-01B3-4BC2-9797-AC4B433E1FC5}" dt="2022-12-20T15:41:31.371" v="4074" actId="478"/>
          <ac:spMkLst>
            <pc:docMk/>
            <pc:sldMk cId="2339204242" sldId="271"/>
            <ac:spMk id="69" creationId="{C4622EBC-F2A9-68AB-987F-31AB9C7AFB20}"/>
          </ac:spMkLst>
        </pc:spChg>
        <pc:spChg chg="add del mod">
          <ac:chgData name="OGATA Akihito" userId="0f4d8448-9d4c-4697-842f-ac1741c01895" providerId="ADAL" clId="{7B461F00-01B3-4BC2-9797-AC4B433E1FC5}" dt="2022-12-20T15:41:23.497" v="4067" actId="478"/>
          <ac:spMkLst>
            <pc:docMk/>
            <pc:sldMk cId="2339204242" sldId="271"/>
            <ac:spMk id="75" creationId="{DA32B164-13BB-957D-10A7-F32FE677DA85}"/>
          </ac:spMkLst>
        </pc:spChg>
        <pc:spChg chg="add del mod">
          <ac:chgData name="OGATA Akihito" userId="0f4d8448-9d4c-4697-842f-ac1741c01895" providerId="ADAL" clId="{7B461F00-01B3-4BC2-9797-AC4B433E1FC5}" dt="2022-12-20T15:42:55.962" v="4084"/>
          <ac:spMkLst>
            <pc:docMk/>
            <pc:sldMk cId="2339204242" sldId="271"/>
            <ac:spMk id="76" creationId="{42068D1A-F9E7-218C-8DC9-66C37D4BF4B5}"/>
          </ac:spMkLst>
        </pc:spChg>
        <pc:spChg chg="add del mod">
          <ac:chgData name="OGATA Akihito" userId="0f4d8448-9d4c-4697-842f-ac1741c01895" providerId="ADAL" clId="{7B461F00-01B3-4BC2-9797-AC4B433E1FC5}" dt="2022-12-20T15:42:55.962" v="4084"/>
          <ac:spMkLst>
            <pc:docMk/>
            <pc:sldMk cId="2339204242" sldId="271"/>
            <ac:spMk id="77" creationId="{148FA124-DC4C-39ED-7DB4-21628E5936AB}"/>
          </ac:spMkLst>
        </pc:spChg>
        <pc:spChg chg="add del mod">
          <ac:chgData name="OGATA Akihito" userId="0f4d8448-9d4c-4697-842f-ac1741c01895" providerId="ADAL" clId="{7B461F00-01B3-4BC2-9797-AC4B433E1FC5}" dt="2022-12-20T15:42:55.962" v="4084"/>
          <ac:spMkLst>
            <pc:docMk/>
            <pc:sldMk cId="2339204242" sldId="271"/>
            <ac:spMk id="78" creationId="{0F72571F-E0D7-C73D-19C5-20E6FE72788D}"/>
          </ac:spMkLst>
        </pc:spChg>
        <pc:spChg chg="add del mod">
          <ac:chgData name="OGATA Akihito" userId="0f4d8448-9d4c-4697-842f-ac1741c01895" providerId="ADAL" clId="{7B461F00-01B3-4BC2-9797-AC4B433E1FC5}" dt="2022-12-20T15:42:55.962" v="4084"/>
          <ac:spMkLst>
            <pc:docMk/>
            <pc:sldMk cId="2339204242" sldId="271"/>
            <ac:spMk id="79" creationId="{DD71CAC9-7998-845B-027F-082D756E12A4}"/>
          </ac:spMkLst>
        </pc:spChg>
        <pc:spChg chg="add del mod">
          <ac:chgData name="OGATA Akihito" userId="0f4d8448-9d4c-4697-842f-ac1741c01895" providerId="ADAL" clId="{7B461F00-01B3-4BC2-9797-AC4B433E1FC5}" dt="2022-12-20T15:42:55.962" v="4084"/>
          <ac:spMkLst>
            <pc:docMk/>
            <pc:sldMk cId="2339204242" sldId="271"/>
            <ac:spMk id="80" creationId="{8665D6B7-E543-37BC-8767-522C07137034}"/>
          </ac:spMkLst>
        </pc:spChg>
        <pc:spChg chg="add del mod">
          <ac:chgData name="OGATA Akihito" userId="0f4d8448-9d4c-4697-842f-ac1741c01895" providerId="ADAL" clId="{7B461F00-01B3-4BC2-9797-AC4B433E1FC5}" dt="2022-12-20T15:42:55.962" v="4084"/>
          <ac:spMkLst>
            <pc:docMk/>
            <pc:sldMk cId="2339204242" sldId="271"/>
            <ac:spMk id="81" creationId="{346D62CE-6875-57CC-C3AA-FEF05315252C}"/>
          </ac:spMkLst>
        </pc:spChg>
        <pc:spChg chg="add del mod">
          <ac:chgData name="OGATA Akihito" userId="0f4d8448-9d4c-4697-842f-ac1741c01895" providerId="ADAL" clId="{7B461F00-01B3-4BC2-9797-AC4B433E1FC5}" dt="2022-12-20T15:42:55.962" v="4084"/>
          <ac:spMkLst>
            <pc:docMk/>
            <pc:sldMk cId="2339204242" sldId="271"/>
            <ac:spMk id="82" creationId="{B5D9940F-DD4A-634A-023D-A8F0B4D72E74}"/>
          </ac:spMkLst>
        </pc:spChg>
        <pc:spChg chg="add del mod">
          <ac:chgData name="OGATA Akihito" userId="0f4d8448-9d4c-4697-842f-ac1741c01895" providerId="ADAL" clId="{7B461F00-01B3-4BC2-9797-AC4B433E1FC5}" dt="2022-12-20T15:42:55.962" v="4084"/>
          <ac:spMkLst>
            <pc:docMk/>
            <pc:sldMk cId="2339204242" sldId="271"/>
            <ac:spMk id="83" creationId="{C4B75FEE-FD35-1B55-A8A9-ED5754469C0D}"/>
          </ac:spMkLst>
        </pc:spChg>
        <pc:spChg chg="add del mod">
          <ac:chgData name="OGATA Akihito" userId="0f4d8448-9d4c-4697-842f-ac1741c01895" providerId="ADAL" clId="{7B461F00-01B3-4BC2-9797-AC4B433E1FC5}" dt="2022-12-20T15:42:55.962" v="4084"/>
          <ac:spMkLst>
            <pc:docMk/>
            <pc:sldMk cId="2339204242" sldId="271"/>
            <ac:spMk id="84" creationId="{22148220-56F5-7556-C732-F1DD7B2C33EA}"/>
          </ac:spMkLst>
        </pc:spChg>
        <pc:spChg chg="add del mod">
          <ac:chgData name="OGATA Akihito" userId="0f4d8448-9d4c-4697-842f-ac1741c01895" providerId="ADAL" clId="{7B461F00-01B3-4BC2-9797-AC4B433E1FC5}" dt="2022-12-20T15:42:55.962" v="4084"/>
          <ac:spMkLst>
            <pc:docMk/>
            <pc:sldMk cId="2339204242" sldId="271"/>
            <ac:spMk id="85" creationId="{F970B0E2-FE78-F3B7-35B9-1EA6A98708DB}"/>
          </ac:spMkLst>
        </pc:spChg>
        <pc:spChg chg="add del mod">
          <ac:chgData name="OGATA Akihito" userId="0f4d8448-9d4c-4697-842f-ac1741c01895" providerId="ADAL" clId="{7B461F00-01B3-4BC2-9797-AC4B433E1FC5}" dt="2022-12-20T15:42:55.962" v="4084"/>
          <ac:spMkLst>
            <pc:docMk/>
            <pc:sldMk cId="2339204242" sldId="271"/>
            <ac:spMk id="86" creationId="{A658BEE9-EE26-ED8F-6C1F-247869AE0056}"/>
          </ac:spMkLst>
        </pc:spChg>
        <pc:spChg chg="add del mod">
          <ac:chgData name="OGATA Akihito" userId="0f4d8448-9d4c-4697-842f-ac1741c01895" providerId="ADAL" clId="{7B461F00-01B3-4BC2-9797-AC4B433E1FC5}" dt="2022-12-20T15:42:55.962" v="4084"/>
          <ac:spMkLst>
            <pc:docMk/>
            <pc:sldMk cId="2339204242" sldId="271"/>
            <ac:spMk id="87" creationId="{4AB981A5-E6DD-F569-23CB-A0594D9F4E27}"/>
          </ac:spMkLst>
        </pc:spChg>
        <pc:spChg chg="add del mod">
          <ac:chgData name="OGATA Akihito" userId="0f4d8448-9d4c-4697-842f-ac1741c01895" providerId="ADAL" clId="{7B461F00-01B3-4BC2-9797-AC4B433E1FC5}" dt="2022-12-20T15:42:55.962" v="4084"/>
          <ac:spMkLst>
            <pc:docMk/>
            <pc:sldMk cId="2339204242" sldId="271"/>
            <ac:spMk id="88" creationId="{E4E45447-8ADC-64EC-7E86-3984F5F7CDF0}"/>
          </ac:spMkLst>
        </pc:spChg>
        <pc:spChg chg="add del mod">
          <ac:chgData name="OGATA Akihito" userId="0f4d8448-9d4c-4697-842f-ac1741c01895" providerId="ADAL" clId="{7B461F00-01B3-4BC2-9797-AC4B433E1FC5}" dt="2022-12-20T15:42:55.962" v="4084"/>
          <ac:spMkLst>
            <pc:docMk/>
            <pc:sldMk cId="2339204242" sldId="271"/>
            <ac:spMk id="89" creationId="{D4BDE053-AC22-6EDB-DFF0-95878BFF600D}"/>
          </ac:spMkLst>
        </pc:spChg>
        <pc:spChg chg="add del mod">
          <ac:chgData name="OGATA Akihito" userId="0f4d8448-9d4c-4697-842f-ac1741c01895" providerId="ADAL" clId="{7B461F00-01B3-4BC2-9797-AC4B433E1FC5}" dt="2022-12-20T15:42:55.962" v="4084"/>
          <ac:spMkLst>
            <pc:docMk/>
            <pc:sldMk cId="2339204242" sldId="271"/>
            <ac:spMk id="90" creationId="{92128717-5A5C-3A4E-AE76-B10CD30B1D01}"/>
          </ac:spMkLst>
        </pc:spChg>
        <pc:spChg chg="add del mod">
          <ac:chgData name="OGATA Akihito" userId="0f4d8448-9d4c-4697-842f-ac1741c01895" providerId="ADAL" clId="{7B461F00-01B3-4BC2-9797-AC4B433E1FC5}" dt="2022-12-20T15:42:55.962" v="4084"/>
          <ac:spMkLst>
            <pc:docMk/>
            <pc:sldMk cId="2339204242" sldId="271"/>
            <ac:spMk id="96" creationId="{84FF8B36-EA22-390C-D84E-0C3ADDB114C4}"/>
          </ac:spMkLst>
        </pc:spChg>
        <pc:spChg chg="add mod">
          <ac:chgData name="OGATA Akihito" userId="0f4d8448-9d4c-4697-842f-ac1741c01895" providerId="ADAL" clId="{7B461F00-01B3-4BC2-9797-AC4B433E1FC5}" dt="2022-12-20T15:43:05.671" v="4086" actId="1076"/>
          <ac:spMkLst>
            <pc:docMk/>
            <pc:sldMk cId="2339204242" sldId="271"/>
            <ac:spMk id="97" creationId="{6D9EABC0-D5A0-E9C2-85FC-BE139460E073}"/>
          </ac:spMkLst>
        </pc:spChg>
        <pc:spChg chg="add mod">
          <ac:chgData name="OGATA Akihito" userId="0f4d8448-9d4c-4697-842f-ac1741c01895" providerId="ADAL" clId="{7B461F00-01B3-4BC2-9797-AC4B433E1FC5}" dt="2022-12-20T15:43:58.980" v="4108" actId="1076"/>
          <ac:spMkLst>
            <pc:docMk/>
            <pc:sldMk cId="2339204242" sldId="271"/>
            <ac:spMk id="98" creationId="{F28F4F2D-0A88-5180-3B63-4025D63C77ED}"/>
          </ac:spMkLst>
        </pc:spChg>
        <pc:spChg chg="add mod">
          <ac:chgData name="OGATA Akihito" userId="0f4d8448-9d4c-4697-842f-ac1741c01895" providerId="ADAL" clId="{7B461F00-01B3-4BC2-9797-AC4B433E1FC5}" dt="2022-12-20T15:43:46.524" v="4104" actId="14100"/>
          <ac:spMkLst>
            <pc:docMk/>
            <pc:sldMk cId="2339204242" sldId="271"/>
            <ac:spMk id="99" creationId="{C0C590E6-0C6F-FA17-39E7-B57D88FC4BE7}"/>
          </ac:spMkLst>
        </pc:spChg>
        <pc:spChg chg="add mod">
          <ac:chgData name="OGATA Akihito" userId="0f4d8448-9d4c-4697-842f-ac1741c01895" providerId="ADAL" clId="{7B461F00-01B3-4BC2-9797-AC4B433E1FC5}" dt="2022-12-20T15:43:44.247" v="4103" actId="1076"/>
          <ac:spMkLst>
            <pc:docMk/>
            <pc:sldMk cId="2339204242" sldId="271"/>
            <ac:spMk id="100" creationId="{B7030F0E-42FB-8021-DF46-F763830481F6}"/>
          </ac:spMkLst>
        </pc:spChg>
        <pc:spChg chg="add mod">
          <ac:chgData name="OGATA Akihito" userId="0f4d8448-9d4c-4697-842f-ac1741c01895" providerId="ADAL" clId="{7B461F00-01B3-4BC2-9797-AC4B433E1FC5}" dt="2022-12-20T15:43:37.080" v="4100" actId="14100"/>
          <ac:spMkLst>
            <pc:docMk/>
            <pc:sldMk cId="2339204242" sldId="271"/>
            <ac:spMk id="101" creationId="{2A6B75B3-F1E9-B88A-CEFB-3636E312DBB5}"/>
          </ac:spMkLst>
        </pc:spChg>
        <pc:spChg chg="add mod">
          <ac:chgData name="OGATA Akihito" userId="0f4d8448-9d4c-4697-842f-ac1741c01895" providerId="ADAL" clId="{7B461F00-01B3-4BC2-9797-AC4B433E1FC5}" dt="2022-12-20T15:43:35.424" v="4099" actId="14100"/>
          <ac:spMkLst>
            <pc:docMk/>
            <pc:sldMk cId="2339204242" sldId="271"/>
            <ac:spMk id="102" creationId="{7F5B39F2-EDCE-8C4F-1FEB-7EE8C3CCFC66}"/>
          </ac:spMkLst>
        </pc:spChg>
        <pc:spChg chg="add mod">
          <ac:chgData name="OGATA Akihito" userId="0f4d8448-9d4c-4697-842f-ac1741c01895" providerId="ADAL" clId="{7B461F00-01B3-4BC2-9797-AC4B433E1FC5}" dt="2022-12-20T15:45:45.852" v="4140" actId="14100"/>
          <ac:spMkLst>
            <pc:docMk/>
            <pc:sldMk cId="2339204242" sldId="271"/>
            <ac:spMk id="103" creationId="{273EB391-BA80-45AF-D9F7-06320816697E}"/>
          </ac:spMkLst>
        </pc:spChg>
        <pc:cxnChg chg="add del mod">
          <ac:chgData name="OGATA Akihito" userId="0f4d8448-9d4c-4697-842f-ac1741c01895" providerId="ADAL" clId="{7B461F00-01B3-4BC2-9797-AC4B433E1FC5}" dt="2022-12-20T15:38:35.519" v="4043" actId="478"/>
          <ac:cxnSpMkLst>
            <pc:docMk/>
            <pc:sldMk cId="2339204242" sldId="271"/>
            <ac:cxnSpMk id="19" creationId="{4F7E9C2E-1977-47EC-7B6C-AC5D353E5D75}"/>
          </ac:cxnSpMkLst>
        </pc:cxnChg>
        <pc:cxnChg chg="add del mod">
          <ac:chgData name="OGATA Akihito" userId="0f4d8448-9d4c-4697-842f-ac1741c01895" providerId="ADAL" clId="{7B461F00-01B3-4BC2-9797-AC4B433E1FC5}" dt="2022-12-20T15:38:35.519" v="4043" actId="478"/>
          <ac:cxnSpMkLst>
            <pc:docMk/>
            <pc:sldMk cId="2339204242" sldId="271"/>
            <ac:cxnSpMk id="21" creationId="{3A58B04D-9FD1-C57D-EE3B-39F0663A7A58}"/>
          </ac:cxnSpMkLst>
        </pc:cxnChg>
        <pc:cxnChg chg="add del mod">
          <ac:chgData name="OGATA Akihito" userId="0f4d8448-9d4c-4697-842f-ac1741c01895" providerId="ADAL" clId="{7B461F00-01B3-4BC2-9797-AC4B433E1FC5}" dt="2022-12-20T15:38:35.519" v="4043" actId="478"/>
          <ac:cxnSpMkLst>
            <pc:docMk/>
            <pc:sldMk cId="2339204242" sldId="271"/>
            <ac:cxnSpMk id="22" creationId="{C9AFF32C-3D87-DF95-ACFB-63937DF6958B}"/>
          </ac:cxnSpMkLst>
        </pc:cxnChg>
        <pc:cxnChg chg="add del mod">
          <ac:chgData name="OGATA Akihito" userId="0f4d8448-9d4c-4697-842f-ac1741c01895" providerId="ADAL" clId="{7B461F00-01B3-4BC2-9797-AC4B433E1FC5}" dt="2022-12-20T15:38:35.519" v="4043" actId="478"/>
          <ac:cxnSpMkLst>
            <pc:docMk/>
            <pc:sldMk cId="2339204242" sldId="271"/>
            <ac:cxnSpMk id="23" creationId="{1668C37D-2A09-9817-C485-1DC93FC57E59}"/>
          </ac:cxnSpMkLst>
        </pc:cxnChg>
        <pc:cxnChg chg="add del mod">
          <ac:chgData name="OGATA Akihito" userId="0f4d8448-9d4c-4697-842f-ac1741c01895" providerId="ADAL" clId="{7B461F00-01B3-4BC2-9797-AC4B433E1FC5}" dt="2022-12-20T15:38:35.519" v="4043" actId="478"/>
          <ac:cxnSpMkLst>
            <pc:docMk/>
            <pc:sldMk cId="2339204242" sldId="271"/>
            <ac:cxnSpMk id="24" creationId="{89D87C93-CAF0-1530-C55E-30FB613193A8}"/>
          </ac:cxnSpMkLst>
        </pc:cxnChg>
        <pc:cxnChg chg="add del mod">
          <ac:chgData name="OGATA Akihito" userId="0f4d8448-9d4c-4697-842f-ac1741c01895" providerId="ADAL" clId="{7B461F00-01B3-4BC2-9797-AC4B433E1FC5}" dt="2022-12-20T15:38:38.466" v="4045" actId="478"/>
          <ac:cxnSpMkLst>
            <pc:docMk/>
            <pc:sldMk cId="2339204242" sldId="271"/>
            <ac:cxnSpMk id="25" creationId="{90336DF3-B21D-4706-4DE1-F2D27644FEE2}"/>
          </ac:cxnSpMkLst>
        </pc:cxnChg>
        <pc:cxnChg chg="add del mod">
          <ac:chgData name="OGATA Akihito" userId="0f4d8448-9d4c-4697-842f-ac1741c01895" providerId="ADAL" clId="{7B461F00-01B3-4BC2-9797-AC4B433E1FC5}" dt="2022-12-20T15:38:35.519" v="4043" actId="478"/>
          <ac:cxnSpMkLst>
            <pc:docMk/>
            <pc:sldMk cId="2339204242" sldId="271"/>
            <ac:cxnSpMk id="26" creationId="{DE6E64BE-D167-329C-E9D3-88425A8FE552}"/>
          </ac:cxnSpMkLst>
        </pc:cxnChg>
        <pc:cxnChg chg="add del mod">
          <ac:chgData name="OGATA Akihito" userId="0f4d8448-9d4c-4697-842f-ac1741c01895" providerId="ADAL" clId="{7B461F00-01B3-4BC2-9797-AC4B433E1FC5}" dt="2022-12-20T15:38:38.466" v="4045" actId="478"/>
          <ac:cxnSpMkLst>
            <pc:docMk/>
            <pc:sldMk cId="2339204242" sldId="271"/>
            <ac:cxnSpMk id="27" creationId="{7566F00D-F953-67FF-7EB5-1B69E0F97F13}"/>
          </ac:cxnSpMkLst>
        </pc:cxnChg>
        <pc:cxnChg chg="add del mod">
          <ac:chgData name="OGATA Akihito" userId="0f4d8448-9d4c-4697-842f-ac1741c01895" providerId="ADAL" clId="{7B461F00-01B3-4BC2-9797-AC4B433E1FC5}" dt="2022-12-20T15:38:38.466" v="4045" actId="478"/>
          <ac:cxnSpMkLst>
            <pc:docMk/>
            <pc:sldMk cId="2339204242" sldId="271"/>
            <ac:cxnSpMk id="28" creationId="{B24E6E4D-66EA-3105-9722-6FC647249767}"/>
          </ac:cxnSpMkLst>
        </pc:cxnChg>
        <pc:cxnChg chg="add del mod">
          <ac:chgData name="OGATA Akihito" userId="0f4d8448-9d4c-4697-842f-ac1741c01895" providerId="ADAL" clId="{7B461F00-01B3-4BC2-9797-AC4B433E1FC5}" dt="2022-12-20T15:38:38.466" v="4045" actId="478"/>
          <ac:cxnSpMkLst>
            <pc:docMk/>
            <pc:sldMk cId="2339204242" sldId="271"/>
            <ac:cxnSpMk id="29" creationId="{3B8ACE49-A841-7264-43A9-479606D59886}"/>
          </ac:cxnSpMkLst>
        </pc:cxnChg>
        <pc:cxnChg chg="add del mod">
          <ac:chgData name="OGATA Akihito" userId="0f4d8448-9d4c-4697-842f-ac1741c01895" providerId="ADAL" clId="{7B461F00-01B3-4BC2-9797-AC4B433E1FC5}" dt="2022-12-20T15:38:40.139" v="4046" actId="478"/>
          <ac:cxnSpMkLst>
            <pc:docMk/>
            <pc:sldMk cId="2339204242" sldId="271"/>
            <ac:cxnSpMk id="30" creationId="{D923F9C7-FBDF-48E8-3841-94A66E9641EE}"/>
          </ac:cxnSpMkLst>
        </pc:cxnChg>
        <pc:cxnChg chg="add del mod">
          <ac:chgData name="OGATA Akihito" userId="0f4d8448-9d4c-4697-842f-ac1741c01895" providerId="ADAL" clId="{7B461F00-01B3-4BC2-9797-AC4B433E1FC5}" dt="2022-12-20T15:40:44.049" v="4048"/>
          <ac:cxnSpMkLst>
            <pc:docMk/>
            <pc:sldMk cId="2339204242" sldId="271"/>
            <ac:cxnSpMk id="49" creationId="{86EB38FA-91E0-A842-7143-0CF02DDBBFD3}"/>
          </ac:cxnSpMkLst>
        </pc:cxnChg>
        <pc:cxnChg chg="add del mod">
          <ac:chgData name="OGATA Akihito" userId="0f4d8448-9d4c-4697-842f-ac1741c01895" providerId="ADAL" clId="{7B461F00-01B3-4BC2-9797-AC4B433E1FC5}" dt="2022-12-20T15:40:44.049" v="4048"/>
          <ac:cxnSpMkLst>
            <pc:docMk/>
            <pc:sldMk cId="2339204242" sldId="271"/>
            <ac:cxnSpMk id="50" creationId="{B52351F5-A703-9AD0-ABDD-751C226A9382}"/>
          </ac:cxnSpMkLst>
        </pc:cxnChg>
        <pc:cxnChg chg="add del mod">
          <ac:chgData name="OGATA Akihito" userId="0f4d8448-9d4c-4697-842f-ac1741c01895" providerId="ADAL" clId="{7B461F00-01B3-4BC2-9797-AC4B433E1FC5}" dt="2022-12-20T15:40:44.049" v="4048"/>
          <ac:cxnSpMkLst>
            <pc:docMk/>
            <pc:sldMk cId="2339204242" sldId="271"/>
            <ac:cxnSpMk id="51" creationId="{5C75EDE3-EB23-CE0A-550A-56898BE3109E}"/>
          </ac:cxnSpMkLst>
        </pc:cxnChg>
        <pc:cxnChg chg="add del mod">
          <ac:chgData name="OGATA Akihito" userId="0f4d8448-9d4c-4697-842f-ac1741c01895" providerId="ADAL" clId="{7B461F00-01B3-4BC2-9797-AC4B433E1FC5}" dt="2022-12-20T15:40:44.049" v="4048"/>
          <ac:cxnSpMkLst>
            <pc:docMk/>
            <pc:sldMk cId="2339204242" sldId="271"/>
            <ac:cxnSpMk id="52" creationId="{CADBAF1A-5407-C666-F45F-140C96B81B1B}"/>
          </ac:cxnSpMkLst>
        </pc:cxnChg>
        <pc:cxnChg chg="add del mod">
          <ac:chgData name="OGATA Akihito" userId="0f4d8448-9d4c-4697-842f-ac1741c01895" providerId="ADAL" clId="{7B461F00-01B3-4BC2-9797-AC4B433E1FC5}" dt="2022-12-20T15:40:44.049" v="4048"/>
          <ac:cxnSpMkLst>
            <pc:docMk/>
            <pc:sldMk cId="2339204242" sldId="271"/>
            <ac:cxnSpMk id="53" creationId="{5AEEF6EC-32A3-0558-6334-28E8DA4A845F}"/>
          </ac:cxnSpMkLst>
        </pc:cxnChg>
        <pc:cxnChg chg="add del mod">
          <ac:chgData name="OGATA Akihito" userId="0f4d8448-9d4c-4697-842f-ac1741c01895" providerId="ADAL" clId="{7B461F00-01B3-4BC2-9797-AC4B433E1FC5}" dt="2022-12-20T15:41:25.400" v="4068" actId="478"/>
          <ac:cxnSpMkLst>
            <pc:docMk/>
            <pc:sldMk cId="2339204242" sldId="271"/>
            <ac:cxnSpMk id="70" creationId="{90F75636-3F85-EE2C-D39F-0BBF33EF4414}"/>
          </ac:cxnSpMkLst>
        </pc:cxnChg>
        <pc:cxnChg chg="add del mod">
          <ac:chgData name="OGATA Akihito" userId="0f4d8448-9d4c-4697-842f-ac1741c01895" providerId="ADAL" clId="{7B461F00-01B3-4BC2-9797-AC4B433E1FC5}" dt="2022-12-20T15:41:30.190" v="4073" actId="478"/>
          <ac:cxnSpMkLst>
            <pc:docMk/>
            <pc:sldMk cId="2339204242" sldId="271"/>
            <ac:cxnSpMk id="71" creationId="{2DF8B760-63E7-A832-2648-8EE677C3E2F3}"/>
          </ac:cxnSpMkLst>
        </pc:cxnChg>
        <pc:cxnChg chg="add del mod">
          <ac:chgData name="OGATA Akihito" userId="0f4d8448-9d4c-4697-842f-ac1741c01895" providerId="ADAL" clId="{7B461F00-01B3-4BC2-9797-AC4B433E1FC5}" dt="2022-12-20T15:41:32.792" v="4076" actId="478"/>
          <ac:cxnSpMkLst>
            <pc:docMk/>
            <pc:sldMk cId="2339204242" sldId="271"/>
            <ac:cxnSpMk id="72" creationId="{77F310A6-C1E5-5307-0345-977447F951C9}"/>
          </ac:cxnSpMkLst>
        </pc:cxnChg>
        <pc:cxnChg chg="add del mod">
          <ac:chgData name="OGATA Akihito" userId="0f4d8448-9d4c-4697-842f-ac1741c01895" providerId="ADAL" clId="{7B461F00-01B3-4BC2-9797-AC4B433E1FC5}" dt="2022-12-20T15:41:27.640" v="4070" actId="478"/>
          <ac:cxnSpMkLst>
            <pc:docMk/>
            <pc:sldMk cId="2339204242" sldId="271"/>
            <ac:cxnSpMk id="73" creationId="{E1AE401D-BB87-E89D-DDB4-82484582C79D}"/>
          </ac:cxnSpMkLst>
        </pc:cxnChg>
        <pc:cxnChg chg="add del mod">
          <ac:chgData name="OGATA Akihito" userId="0f4d8448-9d4c-4697-842f-ac1741c01895" providerId="ADAL" clId="{7B461F00-01B3-4BC2-9797-AC4B433E1FC5}" dt="2022-12-20T15:41:32.139" v="4075" actId="478"/>
          <ac:cxnSpMkLst>
            <pc:docMk/>
            <pc:sldMk cId="2339204242" sldId="271"/>
            <ac:cxnSpMk id="74" creationId="{70624E47-ED43-012C-98F9-A1FA74BE3B83}"/>
          </ac:cxnSpMkLst>
        </pc:cxnChg>
        <pc:cxnChg chg="add del mod">
          <ac:chgData name="OGATA Akihito" userId="0f4d8448-9d4c-4697-842f-ac1741c01895" providerId="ADAL" clId="{7B461F00-01B3-4BC2-9797-AC4B433E1FC5}" dt="2022-12-20T15:42:55.962" v="4084"/>
          <ac:cxnSpMkLst>
            <pc:docMk/>
            <pc:sldMk cId="2339204242" sldId="271"/>
            <ac:cxnSpMk id="91" creationId="{A9A8953B-181F-3066-E7B2-2D4EE39EFB65}"/>
          </ac:cxnSpMkLst>
        </pc:cxnChg>
        <pc:cxnChg chg="add del mod">
          <ac:chgData name="OGATA Akihito" userId="0f4d8448-9d4c-4697-842f-ac1741c01895" providerId="ADAL" clId="{7B461F00-01B3-4BC2-9797-AC4B433E1FC5}" dt="2022-12-20T15:42:55.962" v="4084"/>
          <ac:cxnSpMkLst>
            <pc:docMk/>
            <pc:sldMk cId="2339204242" sldId="271"/>
            <ac:cxnSpMk id="92" creationId="{6CB42B63-6FA3-D6F7-21A2-2D6EC028A099}"/>
          </ac:cxnSpMkLst>
        </pc:cxnChg>
        <pc:cxnChg chg="add del mod">
          <ac:chgData name="OGATA Akihito" userId="0f4d8448-9d4c-4697-842f-ac1741c01895" providerId="ADAL" clId="{7B461F00-01B3-4BC2-9797-AC4B433E1FC5}" dt="2022-12-20T15:42:55.962" v="4084"/>
          <ac:cxnSpMkLst>
            <pc:docMk/>
            <pc:sldMk cId="2339204242" sldId="271"/>
            <ac:cxnSpMk id="93" creationId="{4BD970FA-189C-B78D-E377-2A30C19BE05B}"/>
          </ac:cxnSpMkLst>
        </pc:cxnChg>
        <pc:cxnChg chg="add del mod">
          <ac:chgData name="OGATA Akihito" userId="0f4d8448-9d4c-4697-842f-ac1741c01895" providerId="ADAL" clId="{7B461F00-01B3-4BC2-9797-AC4B433E1FC5}" dt="2022-12-20T15:42:55.962" v="4084"/>
          <ac:cxnSpMkLst>
            <pc:docMk/>
            <pc:sldMk cId="2339204242" sldId="271"/>
            <ac:cxnSpMk id="94" creationId="{EB2F2873-4B75-9240-CC15-CF95A6364A93}"/>
          </ac:cxnSpMkLst>
        </pc:cxnChg>
        <pc:cxnChg chg="add del mod">
          <ac:chgData name="OGATA Akihito" userId="0f4d8448-9d4c-4697-842f-ac1741c01895" providerId="ADAL" clId="{7B461F00-01B3-4BC2-9797-AC4B433E1FC5}" dt="2022-12-20T15:42:55.962" v="4084"/>
          <ac:cxnSpMkLst>
            <pc:docMk/>
            <pc:sldMk cId="2339204242" sldId="271"/>
            <ac:cxnSpMk id="95" creationId="{3F146F91-064B-A9FB-0620-E0A4522B9B35}"/>
          </ac:cxnSpMkLst>
        </pc:cxnChg>
        <pc:cxnChg chg="add mod">
          <ac:chgData name="OGATA Akihito" userId="0f4d8448-9d4c-4697-842f-ac1741c01895" providerId="ADAL" clId="{7B461F00-01B3-4BC2-9797-AC4B433E1FC5}" dt="2022-12-20T15:46:24.586" v="4161" actId="1076"/>
          <ac:cxnSpMkLst>
            <pc:docMk/>
            <pc:sldMk cId="2339204242" sldId="271"/>
            <ac:cxnSpMk id="105" creationId="{B565C4A3-8CFE-F67A-AA0B-B071CA6E2BB7}"/>
          </ac:cxnSpMkLst>
        </pc:cxnChg>
        <pc:cxnChg chg="add mod">
          <ac:chgData name="OGATA Akihito" userId="0f4d8448-9d4c-4697-842f-ac1741c01895" providerId="ADAL" clId="{7B461F00-01B3-4BC2-9797-AC4B433E1FC5}" dt="2022-12-21T01:01:15.376" v="4398" actId="14100"/>
          <ac:cxnSpMkLst>
            <pc:docMk/>
            <pc:sldMk cId="2339204242" sldId="271"/>
            <ac:cxnSpMk id="107" creationId="{05708047-F77C-5360-6055-33E810736BA6}"/>
          </ac:cxnSpMkLst>
        </pc:cxnChg>
        <pc:cxnChg chg="add mod">
          <ac:chgData name="OGATA Akihito" userId="0f4d8448-9d4c-4697-842f-ac1741c01895" providerId="ADAL" clId="{7B461F00-01B3-4BC2-9797-AC4B433E1FC5}" dt="2022-12-20T15:46:13.463" v="4157" actId="1076"/>
          <ac:cxnSpMkLst>
            <pc:docMk/>
            <pc:sldMk cId="2339204242" sldId="271"/>
            <ac:cxnSpMk id="108" creationId="{BC052102-9289-038D-F0FA-99D3202A14DA}"/>
          </ac:cxnSpMkLst>
        </pc:cxnChg>
        <pc:cxnChg chg="add mod">
          <ac:chgData name="OGATA Akihito" userId="0f4d8448-9d4c-4697-842f-ac1741c01895" providerId="ADAL" clId="{7B461F00-01B3-4BC2-9797-AC4B433E1FC5}" dt="2022-12-20T15:47:17.863" v="4173" actId="1076"/>
          <ac:cxnSpMkLst>
            <pc:docMk/>
            <pc:sldMk cId="2339204242" sldId="271"/>
            <ac:cxnSpMk id="109" creationId="{A44352F8-82F4-FC91-B62C-A3799141CC51}"/>
          </ac:cxnSpMkLst>
        </pc:cxnChg>
        <pc:cxnChg chg="add mod">
          <ac:chgData name="OGATA Akihito" userId="0f4d8448-9d4c-4697-842f-ac1741c01895" providerId="ADAL" clId="{7B461F00-01B3-4BC2-9797-AC4B433E1FC5}" dt="2022-12-20T15:46:21.031" v="4160" actId="14100"/>
          <ac:cxnSpMkLst>
            <pc:docMk/>
            <pc:sldMk cId="2339204242" sldId="271"/>
            <ac:cxnSpMk id="110" creationId="{3FE4E30D-C438-A96A-2C75-B68000943E78}"/>
          </ac:cxnSpMkLst>
        </pc:cxnChg>
        <pc:cxnChg chg="add mod">
          <ac:chgData name="OGATA Akihito" userId="0f4d8448-9d4c-4697-842f-ac1741c01895" providerId="ADAL" clId="{7B461F00-01B3-4BC2-9797-AC4B433E1FC5}" dt="2022-12-20T15:46:59.678" v="4169" actId="197"/>
          <ac:cxnSpMkLst>
            <pc:docMk/>
            <pc:sldMk cId="2339204242" sldId="271"/>
            <ac:cxnSpMk id="111" creationId="{E4A6FA38-47A8-9CC0-DCA2-69E03BD5022B}"/>
          </ac:cxnSpMkLst>
        </pc:cxnChg>
        <pc:cxnChg chg="add mod">
          <ac:chgData name="OGATA Akihito" userId="0f4d8448-9d4c-4697-842f-ac1741c01895" providerId="ADAL" clId="{7B461F00-01B3-4BC2-9797-AC4B433E1FC5}" dt="2022-12-20T15:47:10.741" v="4172" actId="1076"/>
          <ac:cxnSpMkLst>
            <pc:docMk/>
            <pc:sldMk cId="2339204242" sldId="271"/>
            <ac:cxnSpMk id="112" creationId="{759081AB-0BB3-3802-3758-581C6EC72B45}"/>
          </ac:cxnSpMkLst>
        </pc:cxnChg>
        <pc:cxnChg chg="add mod">
          <ac:chgData name="OGATA Akihito" userId="0f4d8448-9d4c-4697-842f-ac1741c01895" providerId="ADAL" clId="{7B461F00-01B3-4BC2-9797-AC4B433E1FC5}" dt="2022-12-20T15:48:02.789" v="4181" actId="692"/>
          <ac:cxnSpMkLst>
            <pc:docMk/>
            <pc:sldMk cId="2339204242" sldId="271"/>
            <ac:cxnSpMk id="113" creationId="{A4B89E1F-5AE5-5711-D94D-2AAE33A1CCA7}"/>
          </ac:cxnSpMkLst>
        </pc:cxnChg>
        <pc:cxnChg chg="add mod">
          <ac:chgData name="OGATA Akihito" userId="0f4d8448-9d4c-4697-842f-ac1741c01895" providerId="ADAL" clId="{7B461F00-01B3-4BC2-9797-AC4B433E1FC5}" dt="2022-12-20T15:47:29.625" v="4177" actId="14100"/>
          <ac:cxnSpMkLst>
            <pc:docMk/>
            <pc:sldMk cId="2339204242" sldId="271"/>
            <ac:cxnSpMk id="114" creationId="{6921CA1E-8E53-C2A9-AE9A-5EE0C9337400}"/>
          </ac:cxnSpMkLst>
        </pc:cxnChg>
        <pc:cxnChg chg="add mod">
          <ac:chgData name="OGATA Akihito" userId="0f4d8448-9d4c-4697-842f-ac1741c01895" providerId="ADAL" clId="{7B461F00-01B3-4BC2-9797-AC4B433E1FC5}" dt="2022-12-20T15:46:30.354" v="4164" actId="1076"/>
          <ac:cxnSpMkLst>
            <pc:docMk/>
            <pc:sldMk cId="2339204242" sldId="271"/>
            <ac:cxnSpMk id="115" creationId="{313351F7-1643-EBD2-4DD0-F5D55B655ECE}"/>
          </ac:cxnSpMkLst>
        </pc:cxnChg>
        <pc:cxnChg chg="add mod">
          <ac:chgData name="OGATA Akihito" userId="0f4d8448-9d4c-4697-842f-ac1741c01895" providerId="ADAL" clId="{7B461F00-01B3-4BC2-9797-AC4B433E1FC5}" dt="2022-12-20T15:48:22.397" v="4183" actId="692"/>
          <ac:cxnSpMkLst>
            <pc:docMk/>
            <pc:sldMk cId="2339204242" sldId="271"/>
            <ac:cxnSpMk id="116" creationId="{E6D81533-BEB0-715C-83A7-4155BD88EAA6}"/>
          </ac:cxnSpMkLst>
        </pc:cxnChg>
        <pc:cxnChg chg="add mod">
          <ac:chgData name="OGATA Akihito" userId="0f4d8448-9d4c-4697-842f-ac1741c01895" providerId="ADAL" clId="{7B461F00-01B3-4BC2-9797-AC4B433E1FC5}" dt="2022-12-20T15:47:09.337" v="4171" actId="1076"/>
          <ac:cxnSpMkLst>
            <pc:docMk/>
            <pc:sldMk cId="2339204242" sldId="271"/>
            <ac:cxnSpMk id="117" creationId="{A7F4FB1A-B708-3BED-3273-648A705D82E7}"/>
          </ac:cxnSpMkLst>
        </pc:cxnChg>
        <pc:cxnChg chg="add mod">
          <ac:chgData name="OGATA Akihito" userId="0f4d8448-9d4c-4697-842f-ac1741c01895" providerId="ADAL" clId="{7B461F00-01B3-4BC2-9797-AC4B433E1FC5}" dt="2022-12-20T15:46:33.517" v="4166" actId="1076"/>
          <ac:cxnSpMkLst>
            <pc:docMk/>
            <pc:sldMk cId="2339204242" sldId="271"/>
            <ac:cxnSpMk id="118" creationId="{65BF9AF3-7AE6-2567-AA56-F038084E8E9A}"/>
          </ac:cxnSpMkLst>
        </pc:cxnChg>
        <pc:cxnChg chg="add mod">
          <ac:chgData name="OGATA Akihito" userId="0f4d8448-9d4c-4697-842f-ac1741c01895" providerId="ADAL" clId="{7B461F00-01B3-4BC2-9797-AC4B433E1FC5}" dt="2022-12-20T15:46:45.196" v="4168" actId="197"/>
          <ac:cxnSpMkLst>
            <pc:docMk/>
            <pc:sldMk cId="2339204242" sldId="271"/>
            <ac:cxnSpMk id="119" creationId="{8DEBEF0C-BB94-1C61-50D8-72FB403DAD4B}"/>
          </ac:cxnSpMkLst>
        </pc:cxnChg>
        <pc:cxnChg chg="add mod">
          <ac:chgData name="OGATA Akihito" userId="0f4d8448-9d4c-4697-842f-ac1741c01895" providerId="ADAL" clId="{7B461F00-01B3-4BC2-9797-AC4B433E1FC5}" dt="2022-12-20T15:49:13.904" v="4191" actId="1076"/>
          <ac:cxnSpMkLst>
            <pc:docMk/>
            <pc:sldMk cId="2339204242" sldId="271"/>
            <ac:cxnSpMk id="125" creationId="{5106FE0E-5532-40B5-7687-AA8736EACDF9}"/>
          </ac:cxnSpMkLst>
        </pc:cxnChg>
      </pc:sldChg>
      <pc:sldChg chg="addSp delSp modSp mod delAnim modAnim">
        <pc:chgData name="OGATA Akihito" userId="0f4d8448-9d4c-4697-842f-ac1741c01895" providerId="ADAL" clId="{7B461F00-01B3-4BC2-9797-AC4B433E1FC5}" dt="2022-12-21T01:11:05.326" v="4451" actId="693"/>
        <pc:sldMkLst>
          <pc:docMk/>
          <pc:sldMk cId="3830516184" sldId="273"/>
        </pc:sldMkLst>
        <pc:spChg chg="mod">
          <ac:chgData name="OGATA Akihito" userId="0f4d8448-9d4c-4697-842f-ac1741c01895" providerId="ADAL" clId="{7B461F00-01B3-4BC2-9797-AC4B433E1FC5}" dt="2022-12-20T14:47:07.233" v="3575"/>
          <ac:spMkLst>
            <pc:docMk/>
            <pc:sldMk cId="3830516184" sldId="273"/>
            <ac:spMk id="2" creationId="{629E62D7-0074-8D93-FE1E-0A97BA212699}"/>
          </ac:spMkLst>
        </pc:spChg>
        <pc:spChg chg="mod">
          <ac:chgData name="OGATA Akihito" userId="0f4d8448-9d4c-4697-842f-ac1741c01895" providerId="ADAL" clId="{7B461F00-01B3-4BC2-9797-AC4B433E1FC5}" dt="2022-12-20T14:46:59.739" v="3572" actId="207"/>
          <ac:spMkLst>
            <pc:docMk/>
            <pc:sldMk cId="3830516184" sldId="273"/>
            <ac:spMk id="3" creationId="{5B3D1ACD-6093-47B3-6A0F-6A5080A89105}"/>
          </ac:spMkLst>
        </pc:spChg>
        <pc:spChg chg="del">
          <ac:chgData name="OGATA Akihito" userId="0f4d8448-9d4c-4697-842f-ac1741c01895" providerId="ADAL" clId="{7B461F00-01B3-4BC2-9797-AC4B433E1FC5}" dt="2022-12-20T14:46:26.490" v="3561" actId="478"/>
          <ac:spMkLst>
            <pc:docMk/>
            <pc:sldMk cId="3830516184" sldId="273"/>
            <ac:spMk id="4" creationId="{12464B24-8026-2C99-A51D-A55146AAD2E1}"/>
          </ac:spMkLst>
        </pc:spChg>
        <pc:spChg chg="del">
          <ac:chgData name="OGATA Akihito" userId="0f4d8448-9d4c-4697-842f-ac1741c01895" providerId="ADAL" clId="{7B461F00-01B3-4BC2-9797-AC4B433E1FC5}" dt="2022-12-20T14:46:36.132" v="3566" actId="478"/>
          <ac:spMkLst>
            <pc:docMk/>
            <pc:sldMk cId="3830516184" sldId="273"/>
            <ac:spMk id="5" creationId="{FBB3133B-B988-3E2F-06EF-91F5A18324A4}"/>
          </ac:spMkLst>
        </pc:spChg>
        <pc:spChg chg="del">
          <ac:chgData name="OGATA Akihito" userId="0f4d8448-9d4c-4697-842f-ac1741c01895" providerId="ADAL" clId="{7B461F00-01B3-4BC2-9797-AC4B433E1FC5}" dt="2022-12-20T14:46:31.529" v="3562" actId="478"/>
          <ac:spMkLst>
            <pc:docMk/>
            <pc:sldMk cId="3830516184" sldId="273"/>
            <ac:spMk id="6" creationId="{51E4F30C-44F5-7A2E-5386-17570FAC9DBE}"/>
          </ac:spMkLst>
        </pc:spChg>
        <pc:spChg chg="del">
          <ac:chgData name="OGATA Akihito" userId="0f4d8448-9d4c-4697-842f-ac1741c01895" providerId="ADAL" clId="{7B461F00-01B3-4BC2-9797-AC4B433E1FC5}" dt="2022-12-20T14:46:26.490" v="3561" actId="478"/>
          <ac:spMkLst>
            <pc:docMk/>
            <pc:sldMk cId="3830516184" sldId="273"/>
            <ac:spMk id="7" creationId="{12452543-6C1C-8F7B-1A72-481498490C4A}"/>
          </ac:spMkLst>
        </pc:spChg>
        <pc:spChg chg="add mod">
          <ac:chgData name="OGATA Akihito" userId="0f4d8448-9d4c-4697-842f-ac1741c01895" providerId="ADAL" clId="{7B461F00-01B3-4BC2-9797-AC4B433E1FC5}" dt="2022-12-20T14:46:42.419" v="3570"/>
          <ac:spMkLst>
            <pc:docMk/>
            <pc:sldMk cId="3830516184" sldId="273"/>
            <ac:spMk id="10" creationId="{DBFF0958-D0D7-61D6-C87B-BF8D658370A0}"/>
          </ac:spMkLst>
        </pc:spChg>
        <pc:spChg chg="add mod">
          <ac:chgData name="OGATA Akihito" userId="0f4d8448-9d4c-4697-842f-ac1741c01895" providerId="ADAL" clId="{7B461F00-01B3-4BC2-9797-AC4B433E1FC5}" dt="2022-12-20T14:46:42.419" v="3570"/>
          <ac:spMkLst>
            <pc:docMk/>
            <pc:sldMk cId="3830516184" sldId="273"/>
            <ac:spMk id="12" creationId="{2C8A1442-5F53-C226-7242-37C16D7E538E}"/>
          </ac:spMkLst>
        </pc:spChg>
        <pc:spChg chg="del">
          <ac:chgData name="OGATA Akihito" userId="0f4d8448-9d4c-4697-842f-ac1741c01895" providerId="ADAL" clId="{7B461F00-01B3-4BC2-9797-AC4B433E1FC5}" dt="2022-12-20T14:46:38.975" v="3568" actId="478"/>
          <ac:spMkLst>
            <pc:docMk/>
            <pc:sldMk cId="3830516184" sldId="273"/>
            <ac:spMk id="14" creationId="{ACB3DEDD-2FAF-F427-88CE-6993BED05D5B}"/>
          </ac:spMkLst>
        </pc:spChg>
        <pc:spChg chg="del">
          <ac:chgData name="OGATA Akihito" userId="0f4d8448-9d4c-4697-842f-ac1741c01895" providerId="ADAL" clId="{7B461F00-01B3-4BC2-9797-AC4B433E1FC5}" dt="2022-12-20T14:46:26.490" v="3561" actId="478"/>
          <ac:spMkLst>
            <pc:docMk/>
            <pc:sldMk cId="3830516184" sldId="273"/>
            <ac:spMk id="15" creationId="{01BE4B22-BE99-AB02-6F98-806DB1BAD07B}"/>
          </ac:spMkLst>
        </pc:spChg>
        <pc:spChg chg="del">
          <ac:chgData name="OGATA Akihito" userId="0f4d8448-9d4c-4697-842f-ac1741c01895" providerId="ADAL" clId="{7B461F00-01B3-4BC2-9797-AC4B433E1FC5}" dt="2022-12-20T14:46:26.490" v="3561" actId="478"/>
          <ac:spMkLst>
            <pc:docMk/>
            <pc:sldMk cId="3830516184" sldId="273"/>
            <ac:spMk id="16" creationId="{2741B530-6495-805C-A6C6-21C9F8D2B1D3}"/>
          </ac:spMkLst>
        </pc:spChg>
        <pc:spChg chg="del">
          <ac:chgData name="OGATA Akihito" userId="0f4d8448-9d4c-4697-842f-ac1741c01895" providerId="ADAL" clId="{7B461F00-01B3-4BC2-9797-AC4B433E1FC5}" dt="2022-12-20T14:46:37.525" v="3567" actId="478"/>
          <ac:spMkLst>
            <pc:docMk/>
            <pc:sldMk cId="3830516184" sldId="273"/>
            <ac:spMk id="17" creationId="{2B316205-D16C-5D7F-AD2E-7A8E71B4DBF3}"/>
          </ac:spMkLst>
        </pc:spChg>
        <pc:spChg chg="add mod">
          <ac:chgData name="OGATA Akihito" userId="0f4d8448-9d4c-4697-842f-ac1741c01895" providerId="ADAL" clId="{7B461F00-01B3-4BC2-9797-AC4B433E1FC5}" dt="2022-12-20T14:46:42.419" v="3570"/>
          <ac:spMkLst>
            <pc:docMk/>
            <pc:sldMk cId="3830516184" sldId="273"/>
            <ac:spMk id="18" creationId="{2BC3D1D2-5C2E-FDBF-86D0-33F2F8A3A677}"/>
          </ac:spMkLst>
        </pc:spChg>
        <pc:spChg chg="del">
          <ac:chgData name="OGATA Akihito" userId="0f4d8448-9d4c-4697-842f-ac1741c01895" providerId="ADAL" clId="{7B461F00-01B3-4BC2-9797-AC4B433E1FC5}" dt="2022-12-20T14:46:26.490" v="3561" actId="478"/>
          <ac:spMkLst>
            <pc:docMk/>
            <pc:sldMk cId="3830516184" sldId="273"/>
            <ac:spMk id="19" creationId="{1AD51590-023E-28A9-A38C-8D96B41BE2FC}"/>
          </ac:spMkLst>
        </pc:spChg>
        <pc:spChg chg="del">
          <ac:chgData name="OGATA Akihito" userId="0f4d8448-9d4c-4697-842f-ac1741c01895" providerId="ADAL" clId="{7B461F00-01B3-4BC2-9797-AC4B433E1FC5}" dt="2022-12-20T14:46:26.490" v="3561" actId="478"/>
          <ac:spMkLst>
            <pc:docMk/>
            <pc:sldMk cId="3830516184" sldId="273"/>
            <ac:spMk id="20" creationId="{8F0BD4D8-2F42-88C5-D780-06E5711075B1}"/>
          </ac:spMkLst>
        </pc:spChg>
        <pc:spChg chg="del mod">
          <ac:chgData name="OGATA Akihito" userId="0f4d8448-9d4c-4697-842f-ac1741c01895" providerId="ADAL" clId="{7B461F00-01B3-4BC2-9797-AC4B433E1FC5}" dt="2022-12-20T14:46:26.490" v="3561" actId="478"/>
          <ac:spMkLst>
            <pc:docMk/>
            <pc:sldMk cId="3830516184" sldId="273"/>
            <ac:spMk id="21" creationId="{E53360EA-99AB-27EB-CD71-CEDA52A13952}"/>
          </ac:spMkLst>
        </pc:spChg>
        <pc:spChg chg="del mod">
          <ac:chgData name="OGATA Akihito" userId="0f4d8448-9d4c-4697-842f-ac1741c01895" providerId="ADAL" clId="{7B461F00-01B3-4BC2-9797-AC4B433E1FC5}" dt="2022-12-20T14:46:33.569" v="3564" actId="478"/>
          <ac:spMkLst>
            <pc:docMk/>
            <pc:sldMk cId="3830516184" sldId="273"/>
            <ac:spMk id="22" creationId="{BE23ACD6-5FC9-1496-F19D-BF3BAB6286D4}"/>
          </ac:spMkLst>
        </pc:spChg>
        <pc:spChg chg="del mod">
          <ac:chgData name="OGATA Akihito" userId="0f4d8448-9d4c-4697-842f-ac1741c01895" providerId="ADAL" clId="{7B461F00-01B3-4BC2-9797-AC4B433E1FC5}" dt="2022-12-20T14:46:26.490" v="3561" actId="478"/>
          <ac:spMkLst>
            <pc:docMk/>
            <pc:sldMk cId="3830516184" sldId="273"/>
            <ac:spMk id="23" creationId="{61137ACF-8978-42E0-9319-1FAFD82C3518}"/>
          </ac:spMkLst>
        </pc:spChg>
        <pc:spChg chg="del">
          <ac:chgData name="OGATA Akihito" userId="0f4d8448-9d4c-4697-842f-ac1741c01895" providerId="ADAL" clId="{7B461F00-01B3-4BC2-9797-AC4B433E1FC5}" dt="2022-12-20T14:46:40.622" v="3569" actId="478"/>
          <ac:spMkLst>
            <pc:docMk/>
            <pc:sldMk cId="3830516184" sldId="273"/>
            <ac:spMk id="24" creationId="{277F59ED-5278-B3A1-F4BB-0987A00BACDF}"/>
          </ac:spMkLst>
        </pc:spChg>
        <pc:spChg chg="add mod">
          <ac:chgData name="OGATA Akihito" userId="0f4d8448-9d4c-4697-842f-ac1741c01895" providerId="ADAL" clId="{7B461F00-01B3-4BC2-9797-AC4B433E1FC5}" dt="2022-12-20T14:46:42.419" v="3570"/>
          <ac:spMkLst>
            <pc:docMk/>
            <pc:sldMk cId="3830516184" sldId="273"/>
            <ac:spMk id="26" creationId="{2A523BAD-49A2-7E1D-D2CA-016C8D8D04E5}"/>
          </ac:spMkLst>
        </pc:spChg>
        <pc:spChg chg="add mod">
          <ac:chgData name="OGATA Akihito" userId="0f4d8448-9d4c-4697-842f-ac1741c01895" providerId="ADAL" clId="{7B461F00-01B3-4BC2-9797-AC4B433E1FC5}" dt="2022-12-20T14:46:42.419" v="3570"/>
          <ac:spMkLst>
            <pc:docMk/>
            <pc:sldMk cId="3830516184" sldId="273"/>
            <ac:spMk id="27" creationId="{3D5D16E5-4B25-6C2C-5D15-19708F568E8D}"/>
          </ac:spMkLst>
        </pc:spChg>
        <pc:spChg chg="add mod">
          <ac:chgData name="OGATA Akihito" userId="0f4d8448-9d4c-4697-842f-ac1741c01895" providerId="ADAL" clId="{7B461F00-01B3-4BC2-9797-AC4B433E1FC5}" dt="2022-12-20T14:46:42.419" v="3570"/>
          <ac:spMkLst>
            <pc:docMk/>
            <pc:sldMk cId="3830516184" sldId="273"/>
            <ac:spMk id="28" creationId="{2C8DA8FE-20F6-7D76-BF7B-A34468886C08}"/>
          </ac:spMkLst>
        </pc:spChg>
        <pc:spChg chg="add mod">
          <ac:chgData name="OGATA Akihito" userId="0f4d8448-9d4c-4697-842f-ac1741c01895" providerId="ADAL" clId="{7B461F00-01B3-4BC2-9797-AC4B433E1FC5}" dt="2022-12-20T14:46:42.419" v="3570"/>
          <ac:spMkLst>
            <pc:docMk/>
            <pc:sldMk cId="3830516184" sldId="273"/>
            <ac:spMk id="30" creationId="{31CE7B6B-DF02-FA6C-2337-E713141C6457}"/>
          </ac:spMkLst>
        </pc:spChg>
        <pc:spChg chg="add mod">
          <ac:chgData name="OGATA Akihito" userId="0f4d8448-9d4c-4697-842f-ac1741c01895" providerId="ADAL" clId="{7B461F00-01B3-4BC2-9797-AC4B433E1FC5}" dt="2022-12-20T14:46:42.419" v="3570"/>
          <ac:spMkLst>
            <pc:docMk/>
            <pc:sldMk cId="3830516184" sldId="273"/>
            <ac:spMk id="31" creationId="{B4506647-717F-37E5-0D7A-7A4D6867E71A}"/>
          </ac:spMkLst>
        </pc:spChg>
        <pc:spChg chg="add mod">
          <ac:chgData name="OGATA Akihito" userId="0f4d8448-9d4c-4697-842f-ac1741c01895" providerId="ADAL" clId="{7B461F00-01B3-4BC2-9797-AC4B433E1FC5}" dt="2022-12-20T14:46:42.419" v="3570"/>
          <ac:spMkLst>
            <pc:docMk/>
            <pc:sldMk cId="3830516184" sldId="273"/>
            <ac:spMk id="32" creationId="{A045263C-DD22-7FD4-1597-886420A8735B}"/>
          </ac:spMkLst>
        </pc:spChg>
        <pc:spChg chg="add mod">
          <ac:chgData name="OGATA Akihito" userId="0f4d8448-9d4c-4697-842f-ac1741c01895" providerId="ADAL" clId="{7B461F00-01B3-4BC2-9797-AC4B433E1FC5}" dt="2022-12-20T14:46:42.419" v="3570"/>
          <ac:spMkLst>
            <pc:docMk/>
            <pc:sldMk cId="3830516184" sldId="273"/>
            <ac:spMk id="33" creationId="{770875F6-96BB-B503-06BA-FA2E582BF14F}"/>
          </ac:spMkLst>
        </pc:spChg>
        <pc:spChg chg="add mod">
          <ac:chgData name="OGATA Akihito" userId="0f4d8448-9d4c-4697-842f-ac1741c01895" providerId="ADAL" clId="{7B461F00-01B3-4BC2-9797-AC4B433E1FC5}" dt="2022-12-20T14:46:42.419" v="3570"/>
          <ac:spMkLst>
            <pc:docMk/>
            <pc:sldMk cId="3830516184" sldId="273"/>
            <ac:spMk id="34" creationId="{D31E0CA4-BC2B-9936-F471-A63367FCE09F}"/>
          </ac:spMkLst>
        </pc:spChg>
        <pc:spChg chg="add mod">
          <ac:chgData name="OGATA Akihito" userId="0f4d8448-9d4c-4697-842f-ac1741c01895" providerId="ADAL" clId="{7B461F00-01B3-4BC2-9797-AC4B433E1FC5}" dt="2022-12-20T14:46:42.419" v="3570"/>
          <ac:spMkLst>
            <pc:docMk/>
            <pc:sldMk cId="3830516184" sldId="273"/>
            <ac:spMk id="35" creationId="{D2BF8E2A-4FF0-BDA8-05C7-F780092A33A5}"/>
          </ac:spMkLst>
        </pc:spChg>
        <pc:spChg chg="add mod">
          <ac:chgData name="OGATA Akihito" userId="0f4d8448-9d4c-4697-842f-ac1741c01895" providerId="ADAL" clId="{7B461F00-01B3-4BC2-9797-AC4B433E1FC5}" dt="2022-12-20T14:46:42.419" v="3570"/>
          <ac:spMkLst>
            <pc:docMk/>
            <pc:sldMk cId="3830516184" sldId="273"/>
            <ac:spMk id="36" creationId="{C6B49F25-2EFF-6A59-950F-B3451F4313E3}"/>
          </ac:spMkLst>
        </pc:spChg>
        <pc:spChg chg="add mod">
          <ac:chgData name="OGATA Akihito" userId="0f4d8448-9d4c-4697-842f-ac1741c01895" providerId="ADAL" clId="{7B461F00-01B3-4BC2-9797-AC4B433E1FC5}" dt="2022-12-20T14:46:42.419" v="3570"/>
          <ac:spMkLst>
            <pc:docMk/>
            <pc:sldMk cId="3830516184" sldId="273"/>
            <ac:spMk id="37" creationId="{7B2EB458-1710-3067-FB6D-73075F6C5D21}"/>
          </ac:spMkLst>
        </pc:spChg>
        <pc:spChg chg="del">
          <ac:chgData name="OGATA Akihito" userId="0f4d8448-9d4c-4697-842f-ac1741c01895" providerId="ADAL" clId="{7B461F00-01B3-4BC2-9797-AC4B433E1FC5}" dt="2022-12-20T14:46:26.490" v="3561" actId="478"/>
          <ac:spMkLst>
            <pc:docMk/>
            <pc:sldMk cId="3830516184" sldId="273"/>
            <ac:spMk id="38" creationId="{7499A414-60FF-740F-5191-361B9A87FB93}"/>
          </ac:spMkLst>
        </pc:spChg>
        <pc:spChg chg="del">
          <ac:chgData name="OGATA Akihito" userId="0f4d8448-9d4c-4697-842f-ac1741c01895" providerId="ADAL" clId="{7B461F00-01B3-4BC2-9797-AC4B433E1FC5}" dt="2022-12-20T14:46:34.616" v="3565" actId="478"/>
          <ac:spMkLst>
            <pc:docMk/>
            <pc:sldMk cId="3830516184" sldId="273"/>
            <ac:spMk id="39" creationId="{65CE9689-DC8C-C963-5A2A-425D48E21876}"/>
          </ac:spMkLst>
        </pc:spChg>
        <pc:spChg chg="add mod">
          <ac:chgData name="OGATA Akihito" userId="0f4d8448-9d4c-4697-842f-ac1741c01895" providerId="ADAL" clId="{7B461F00-01B3-4BC2-9797-AC4B433E1FC5}" dt="2022-12-20T14:46:42.419" v="3570"/>
          <ac:spMkLst>
            <pc:docMk/>
            <pc:sldMk cId="3830516184" sldId="273"/>
            <ac:spMk id="40" creationId="{10ACCF10-FC0C-674E-9868-45DE97B373C6}"/>
          </ac:spMkLst>
        </pc:spChg>
        <pc:spChg chg="add mod">
          <ac:chgData name="OGATA Akihito" userId="0f4d8448-9d4c-4697-842f-ac1741c01895" providerId="ADAL" clId="{7B461F00-01B3-4BC2-9797-AC4B433E1FC5}" dt="2022-12-20T14:46:42.419" v="3570"/>
          <ac:spMkLst>
            <pc:docMk/>
            <pc:sldMk cId="3830516184" sldId="273"/>
            <ac:spMk id="41" creationId="{19826E1F-97B8-7F66-8103-022262C68622}"/>
          </ac:spMkLst>
        </pc:spChg>
        <pc:spChg chg="add mod">
          <ac:chgData name="OGATA Akihito" userId="0f4d8448-9d4c-4697-842f-ac1741c01895" providerId="ADAL" clId="{7B461F00-01B3-4BC2-9797-AC4B433E1FC5}" dt="2022-12-21T01:05:31.907" v="4404" actId="14100"/>
          <ac:spMkLst>
            <pc:docMk/>
            <pc:sldMk cId="3830516184" sldId="273"/>
            <ac:spMk id="48" creationId="{FFD4BFE1-214A-8F35-13B9-CA4D669F6CCD}"/>
          </ac:spMkLst>
        </pc:spChg>
        <pc:spChg chg="add mod">
          <ac:chgData name="OGATA Akihito" userId="0f4d8448-9d4c-4697-842f-ac1741c01895" providerId="ADAL" clId="{7B461F00-01B3-4BC2-9797-AC4B433E1FC5}" dt="2022-12-21T01:05:42.889" v="4407" actId="14100"/>
          <ac:spMkLst>
            <pc:docMk/>
            <pc:sldMk cId="3830516184" sldId="273"/>
            <ac:spMk id="51" creationId="{DCA9BE7E-4DDC-7766-0F38-EDEFDE39B436}"/>
          </ac:spMkLst>
        </pc:spChg>
        <pc:cxnChg chg="add mod">
          <ac:chgData name="OGATA Akihito" userId="0f4d8448-9d4c-4697-842f-ac1741c01895" providerId="ADAL" clId="{7B461F00-01B3-4BC2-9797-AC4B433E1FC5}" dt="2022-12-21T01:06:44.099" v="4418" actId="1582"/>
          <ac:cxnSpMkLst>
            <pc:docMk/>
            <pc:sldMk cId="3830516184" sldId="273"/>
            <ac:cxnSpMk id="5" creationId="{0C57D947-CB40-4432-4803-D4A1F40A4841}"/>
          </ac:cxnSpMkLst>
        </pc:cxnChg>
        <pc:cxnChg chg="add mod">
          <ac:chgData name="OGATA Akihito" userId="0f4d8448-9d4c-4697-842f-ac1741c01895" providerId="ADAL" clId="{7B461F00-01B3-4BC2-9797-AC4B433E1FC5}" dt="2022-12-21T01:11:04.910" v="4450" actId="693"/>
          <ac:cxnSpMkLst>
            <pc:docMk/>
            <pc:sldMk cId="3830516184" sldId="273"/>
            <ac:cxnSpMk id="7" creationId="{DE84BC09-41F9-C334-5389-359BF39F738C}"/>
          </ac:cxnSpMkLst>
        </pc:cxnChg>
        <pc:cxnChg chg="del mod">
          <ac:chgData name="OGATA Akihito" userId="0f4d8448-9d4c-4697-842f-ac1741c01895" providerId="ADAL" clId="{7B461F00-01B3-4BC2-9797-AC4B433E1FC5}" dt="2022-12-20T14:46:26.490" v="3561" actId="478"/>
          <ac:cxnSpMkLst>
            <pc:docMk/>
            <pc:sldMk cId="3830516184" sldId="273"/>
            <ac:cxnSpMk id="9" creationId="{2D37F90D-155C-9F15-52D2-DE4BDE20DD5D}"/>
          </ac:cxnSpMkLst>
        </pc:cxnChg>
        <pc:cxnChg chg="del mod">
          <ac:chgData name="OGATA Akihito" userId="0f4d8448-9d4c-4697-842f-ac1741c01895" providerId="ADAL" clId="{7B461F00-01B3-4BC2-9797-AC4B433E1FC5}" dt="2022-12-20T14:46:26.490" v="3561" actId="478"/>
          <ac:cxnSpMkLst>
            <pc:docMk/>
            <pc:sldMk cId="3830516184" sldId="273"/>
            <ac:cxnSpMk id="11" creationId="{03B6C425-B6D5-4698-1B50-66AFD67530E2}"/>
          </ac:cxnSpMkLst>
        </pc:cxnChg>
        <pc:cxnChg chg="add del mod">
          <ac:chgData name="OGATA Akihito" userId="0f4d8448-9d4c-4697-842f-ac1741c01895" providerId="ADAL" clId="{7B461F00-01B3-4BC2-9797-AC4B433E1FC5}" dt="2022-12-21T01:10:23.115" v="4447" actId="478"/>
          <ac:cxnSpMkLst>
            <pc:docMk/>
            <pc:sldMk cId="3830516184" sldId="273"/>
            <ac:cxnSpMk id="11" creationId="{37F285AF-C2E8-6648-DEA4-E91E040931BD}"/>
          </ac:cxnSpMkLst>
        </pc:cxnChg>
        <pc:cxnChg chg="del mod">
          <ac:chgData name="OGATA Akihito" userId="0f4d8448-9d4c-4697-842f-ac1741c01895" providerId="ADAL" clId="{7B461F00-01B3-4BC2-9797-AC4B433E1FC5}" dt="2022-12-20T14:46:26.490" v="3561" actId="478"/>
          <ac:cxnSpMkLst>
            <pc:docMk/>
            <pc:sldMk cId="3830516184" sldId="273"/>
            <ac:cxnSpMk id="13" creationId="{D7CB35FE-6F6B-C9DD-B395-286E7D71727C}"/>
          </ac:cxnSpMkLst>
        </pc:cxnChg>
        <pc:cxnChg chg="add mod">
          <ac:chgData name="OGATA Akihito" userId="0f4d8448-9d4c-4697-842f-ac1741c01895" providerId="ADAL" clId="{7B461F00-01B3-4BC2-9797-AC4B433E1FC5}" dt="2022-12-21T01:09:42.109" v="4444" actId="208"/>
          <ac:cxnSpMkLst>
            <pc:docMk/>
            <pc:sldMk cId="3830516184" sldId="273"/>
            <ac:cxnSpMk id="14" creationId="{27333AC3-9634-FC1F-3B05-C8BF38862210}"/>
          </ac:cxnSpMkLst>
        </pc:cxnChg>
        <pc:cxnChg chg="del mod">
          <ac:chgData name="OGATA Akihito" userId="0f4d8448-9d4c-4697-842f-ac1741c01895" providerId="ADAL" clId="{7B461F00-01B3-4BC2-9797-AC4B433E1FC5}" dt="2022-12-20T14:46:26.490" v="3561" actId="478"/>
          <ac:cxnSpMkLst>
            <pc:docMk/>
            <pc:sldMk cId="3830516184" sldId="273"/>
            <ac:cxnSpMk id="25" creationId="{2698EB10-A793-3609-3DF8-7B806D2C0E7E}"/>
          </ac:cxnSpMkLst>
        </pc:cxnChg>
        <pc:cxnChg chg="del mod">
          <ac:chgData name="OGATA Akihito" userId="0f4d8448-9d4c-4697-842f-ac1741c01895" providerId="ADAL" clId="{7B461F00-01B3-4BC2-9797-AC4B433E1FC5}" dt="2022-12-20T14:46:26.490" v="3561" actId="478"/>
          <ac:cxnSpMkLst>
            <pc:docMk/>
            <pc:sldMk cId="3830516184" sldId="273"/>
            <ac:cxnSpMk id="29" creationId="{A107AED3-6A3D-D1D9-061D-B8C352A68DB5}"/>
          </ac:cxnSpMkLst>
        </pc:cxnChg>
        <pc:cxnChg chg="add del mod">
          <ac:chgData name="OGATA Akihito" userId="0f4d8448-9d4c-4697-842f-ac1741c01895" providerId="ADAL" clId="{7B461F00-01B3-4BC2-9797-AC4B433E1FC5}" dt="2022-12-20T14:47:38.395" v="3579" actId="478"/>
          <ac:cxnSpMkLst>
            <pc:docMk/>
            <pc:sldMk cId="3830516184" sldId="273"/>
            <ac:cxnSpMk id="42" creationId="{B663878C-6A96-DD6F-7E6A-C39373A80BE3}"/>
          </ac:cxnSpMkLst>
        </pc:cxnChg>
        <pc:cxnChg chg="add del mod">
          <ac:chgData name="OGATA Akihito" userId="0f4d8448-9d4c-4697-842f-ac1741c01895" providerId="ADAL" clId="{7B461F00-01B3-4BC2-9797-AC4B433E1FC5}" dt="2022-12-21T01:11:05.326" v="4451" actId="693"/>
          <ac:cxnSpMkLst>
            <pc:docMk/>
            <pc:sldMk cId="3830516184" sldId="273"/>
            <ac:cxnSpMk id="43" creationId="{1FB15350-9E32-4E4F-D78F-79B11FD836E7}"/>
          </ac:cxnSpMkLst>
        </pc:cxnChg>
        <pc:cxnChg chg="add del mod">
          <ac:chgData name="OGATA Akihito" userId="0f4d8448-9d4c-4697-842f-ac1741c01895" providerId="ADAL" clId="{7B461F00-01B3-4BC2-9797-AC4B433E1FC5}" dt="2022-12-20T14:47:39.280" v="3581" actId="478"/>
          <ac:cxnSpMkLst>
            <pc:docMk/>
            <pc:sldMk cId="3830516184" sldId="273"/>
            <ac:cxnSpMk id="44" creationId="{592C17A2-A62C-1780-1FFD-6C65B755FEAE}"/>
          </ac:cxnSpMkLst>
        </pc:cxnChg>
        <pc:cxnChg chg="add del mod">
          <ac:chgData name="OGATA Akihito" userId="0f4d8448-9d4c-4697-842f-ac1741c01895" providerId="ADAL" clId="{7B461F00-01B3-4BC2-9797-AC4B433E1FC5}" dt="2022-12-20T14:49:05.605" v="3626" actId="478"/>
          <ac:cxnSpMkLst>
            <pc:docMk/>
            <pc:sldMk cId="3830516184" sldId="273"/>
            <ac:cxnSpMk id="45" creationId="{EA4AB4DC-0810-4D2D-8117-57AC85F13F12}"/>
          </ac:cxnSpMkLst>
        </pc:cxnChg>
        <pc:cxnChg chg="add mod">
          <ac:chgData name="OGATA Akihito" userId="0f4d8448-9d4c-4697-842f-ac1741c01895" providerId="ADAL" clId="{7B461F00-01B3-4BC2-9797-AC4B433E1FC5}" dt="2022-12-20T14:48:04.713" v="3584" actId="1582"/>
          <ac:cxnSpMkLst>
            <pc:docMk/>
            <pc:sldMk cId="3830516184" sldId="273"/>
            <ac:cxnSpMk id="47" creationId="{8C88AC4E-74B6-2D13-6BA1-936284C6C78B}"/>
          </ac:cxnSpMkLst>
        </pc:cxnChg>
        <pc:cxnChg chg="add mod">
          <ac:chgData name="OGATA Akihito" userId="0f4d8448-9d4c-4697-842f-ac1741c01895" providerId="ADAL" clId="{7B461F00-01B3-4BC2-9797-AC4B433E1FC5}" dt="2022-12-20T14:49:23.896" v="3630" actId="1582"/>
          <ac:cxnSpMkLst>
            <pc:docMk/>
            <pc:sldMk cId="3830516184" sldId="273"/>
            <ac:cxnSpMk id="50" creationId="{3B15F4DA-1F5F-638F-4241-8F7403299658}"/>
          </ac:cxnSpMkLst>
        </pc:cxnChg>
      </pc:sldChg>
      <pc:sldChg chg="addSp delSp modSp mod">
        <pc:chgData name="OGATA Akihito" userId="0f4d8448-9d4c-4697-842f-ac1741c01895" providerId="ADAL" clId="{7B461F00-01B3-4BC2-9797-AC4B433E1FC5}" dt="2022-12-20T14:58:00.108" v="3721" actId="478"/>
        <pc:sldMkLst>
          <pc:docMk/>
          <pc:sldMk cId="188689497" sldId="274"/>
        </pc:sldMkLst>
        <pc:spChg chg="mod">
          <ac:chgData name="OGATA Akihito" userId="0f4d8448-9d4c-4697-842f-ac1741c01895" providerId="ADAL" clId="{7B461F00-01B3-4BC2-9797-AC4B433E1FC5}" dt="2022-12-20T14:52:13.548" v="3670"/>
          <ac:spMkLst>
            <pc:docMk/>
            <pc:sldMk cId="188689497" sldId="274"/>
            <ac:spMk id="2" creationId="{629E62D7-0074-8D93-FE1E-0A97BA212699}"/>
          </ac:spMkLst>
        </pc:spChg>
        <pc:spChg chg="mod">
          <ac:chgData name="OGATA Akihito" userId="0f4d8448-9d4c-4697-842f-ac1741c01895" providerId="ADAL" clId="{7B461F00-01B3-4BC2-9797-AC4B433E1FC5}" dt="2022-12-20T14:52:25.444" v="3672" actId="207"/>
          <ac:spMkLst>
            <pc:docMk/>
            <pc:sldMk cId="188689497" sldId="274"/>
            <ac:spMk id="3" creationId="{5B3D1ACD-6093-47B3-6A0F-6A5080A89105}"/>
          </ac:spMkLst>
        </pc:spChg>
        <pc:spChg chg="del">
          <ac:chgData name="OGATA Akihito" userId="0f4d8448-9d4c-4697-842f-ac1741c01895" providerId="ADAL" clId="{7B461F00-01B3-4BC2-9797-AC4B433E1FC5}" dt="2022-12-20T14:52:34.038" v="3674" actId="478"/>
          <ac:spMkLst>
            <pc:docMk/>
            <pc:sldMk cId="188689497" sldId="274"/>
            <ac:spMk id="4" creationId="{12464B24-8026-2C99-A51D-A55146AAD2E1}"/>
          </ac:spMkLst>
        </pc:spChg>
        <pc:spChg chg="del">
          <ac:chgData name="OGATA Akihito" userId="0f4d8448-9d4c-4697-842f-ac1741c01895" providerId="ADAL" clId="{7B461F00-01B3-4BC2-9797-AC4B433E1FC5}" dt="2022-12-20T14:52:43.148" v="3681" actId="478"/>
          <ac:spMkLst>
            <pc:docMk/>
            <pc:sldMk cId="188689497" sldId="274"/>
            <ac:spMk id="5" creationId="{FBB3133B-B988-3E2F-06EF-91F5A18324A4}"/>
          </ac:spMkLst>
        </pc:spChg>
        <pc:spChg chg="del">
          <ac:chgData name="OGATA Akihito" userId="0f4d8448-9d4c-4697-842f-ac1741c01895" providerId="ADAL" clId="{7B461F00-01B3-4BC2-9797-AC4B433E1FC5}" dt="2022-12-20T14:52:45.599" v="3683" actId="478"/>
          <ac:spMkLst>
            <pc:docMk/>
            <pc:sldMk cId="188689497" sldId="274"/>
            <ac:spMk id="6" creationId="{51E4F30C-44F5-7A2E-5386-17570FAC9DBE}"/>
          </ac:spMkLst>
        </pc:spChg>
        <pc:spChg chg="del">
          <ac:chgData name="OGATA Akihito" userId="0f4d8448-9d4c-4697-842f-ac1741c01895" providerId="ADAL" clId="{7B461F00-01B3-4BC2-9797-AC4B433E1FC5}" dt="2022-12-20T14:52:32.194" v="3673" actId="478"/>
          <ac:spMkLst>
            <pc:docMk/>
            <pc:sldMk cId="188689497" sldId="274"/>
            <ac:spMk id="7" creationId="{12452543-6C1C-8F7B-1A72-481498490C4A}"/>
          </ac:spMkLst>
        </pc:spChg>
        <pc:spChg chg="add mod">
          <ac:chgData name="OGATA Akihito" userId="0f4d8448-9d4c-4697-842f-ac1741c01895" providerId="ADAL" clId="{7B461F00-01B3-4BC2-9797-AC4B433E1FC5}" dt="2022-12-20T14:53:05.567" v="3689" actId="1076"/>
          <ac:spMkLst>
            <pc:docMk/>
            <pc:sldMk cId="188689497" sldId="274"/>
            <ac:spMk id="10" creationId="{81B26D60-CB2C-7CDE-A1AD-AADFF3820D8A}"/>
          </ac:spMkLst>
        </pc:spChg>
        <pc:spChg chg="add mod">
          <ac:chgData name="OGATA Akihito" userId="0f4d8448-9d4c-4697-842f-ac1741c01895" providerId="ADAL" clId="{7B461F00-01B3-4BC2-9797-AC4B433E1FC5}" dt="2022-12-20T14:53:05.567" v="3689" actId="1076"/>
          <ac:spMkLst>
            <pc:docMk/>
            <pc:sldMk cId="188689497" sldId="274"/>
            <ac:spMk id="12" creationId="{68225538-26DD-929E-3249-8DA6C0122AEA}"/>
          </ac:spMkLst>
        </pc:spChg>
        <pc:spChg chg="del">
          <ac:chgData name="OGATA Akihito" userId="0f4d8448-9d4c-4697-842f-ac1741c01895" providerId="ADAL" clId="{7B461F00-01B3-4BC2-9797-AC4B433E1FC5}" dt="2022-12-20T14:52:44.636" v="3682" actId="478"/>
          <ac:spMkLst>
            <pc:docMk/>
            <pc:sldMk cId="188689497" sldId="274"/>
            <ac:spMk id="14" creationId="{ACB3DEDD-2FAF-F427-88CE-6993BED05D5B}"/>
          </ac:spMkLst>
        </pc:spChg>
        <pc:spChg chg="del">
          <ac:chgData name="OGATA Akihito" userId="0f4d8448-9d4c-4697-842f-ac1741c01895" providerId="ADAL" clId="{7B461F00-01B3-4BC2-9797-AC4B433E1FC5}" dt="2022-12-20T14:52:32.194" v="3673" actId="478"/>
          <ac:spMkLst>
            <pc:docMk/>
            <pc:sldMk cId="188689497" sldId="274"/>
            <ac:spMk id="15" creationId="{01BE4B22-BE99-AB02-6F98-806DB1BAD07B}"/>
          </ac:spMkLst>
        </pc:spChg>
        <pc:spChg chg="del">
          <ac:chgData name="OGATA Akihito" userId="0f4d8448-9d4c-4697-842f-ac1741c01895" providerId="ADAL" clId="{7B461F00-01B3-4BC2-9797-AC4B433E1FC5}" dt="2022-12-20T14:52:32.194" v="3673" actId="478"/>
          <ac:spMkLst>
            <pc:docMk/>
            <pc:sldMk cId="188689497" sldId="274"/>
            <ac:spMk id="16" creationId="{2741B530-6495-805C-A6C6-21C9F8D2B1D3}"/>
          </ac:spMkLst>
        </pc:spChg>
        <pc:spChg chg="del">
          <ac:chgData name="OGATA Akihito" userId="0f4d8448-9d4c-4697-842f-ac1741c01895" providerId="ADAL" clId="{7B461F00-01B3-4BC2-9797-AC4B433E1FC5}" dt="2022-12-20T14:52:42.316" v="3680" actId="478"/>
          <ac:spMkLst>
            <pc:docMk/>
            <pc:sldMk cId="188689497" sldId="274"/>
            <ac:spMk id="17" creationId="{2B316205-D16C-5D7F-AD2E-7A8E71B4DBF3}"/>
          </ac:spMkLst>
        </pc:spChg>
        <pc:spChg chg="add mod">
          <ac:chgData name="OGATA Akihito" userId="0f4d8448-9d4c-4697-842f-ac1741c01895" providerId="ADAL" clId="{7B461F00-01B3-4BC2-9797-AC4B433E1FC5}" dt="2022-12-20T14:53:05.567" v="3689" actId="1076"/>
          <ac:spMkLst>
            <pc:docMk/>
            <pc:sldMk cId="188689497" sldId="274"/>
            <ac:spMk id="18" creationId="{1CDFDFAE-089E-3D09-38CE-0696ECDC3243}"/>
          </ac:spMkLst>
        </pc:spChg>
        <pc:spChg chg="del">
          <ac:chgData name="OGATA Akihito" userId="0f4d8448-9d4c-4697-842f-ac1741c01895" providerId="ADAL" clId="{7B461F00-01B3-4BC2-9797-AC4B433E1FC5}" dt="2022-12-20T14:52:32.194" v="3673" actId="478"/>
          <ac:spMkLst>
            <pc:docMk/>
            <pc:sldMk cId="188689497" sldId="274"/>
            <ac:spMk id="19" creationId="{1AD51590-023E-28A9-A38C-8D96B41BE2FC}"/>
          </ac:spMkLst>
        </pc:spChg>
        <pc:spChg chg="del mod">
          <ac:chgData name="OGATA Akihito" userId="0f4d8448-9d4c-4697-842f-ac1741c01895" providerId="ADAL" clId="{7B461F00-01B3-4BC2-9797-AC4B433E1FC5}" dt="2022-12-20T14:52:50.723" v="3687" actId="478"/>
          <ac:spMkLst>
            <pc:docMk/>
            <pc:sldMk cId="188689497" sldId="274"/>
            <ac:spMk id="20" creationId="{8F0BD4D8-2F42-88C5-D780-06E5711075B1}"/>
          </ac:spMkLst>
        </pc:spChg>
        <pc:spChg chg="del mod">
          <ac:chgData name="OGATA Akihito" userId="0f4d8448-9d4c-4697-842f-ac1741c01895" providerId="ADAL" clId="{7B461F00-01B3-4BC2-9797-AC4B433E1FC5}" dt="2022-12-20T14:52:35.778" v="3675" actId="478"/>
          <ac:spMkLst>
            <pc:docMk/>
            <pc:sldMk cId="188689497" sldId="274"/>
            <ac:spMk id="21" creationId="{E53360EA-99AB-27EB-CD71-CEDA52A13952}"/>
          </ac:spMkLst>
        </pc:spChg>
        <pc:spChg chg="del mod">
          <ac:chgData name="OGATA Akihito" userId="0f4d8448-9d4c-4697-842f-ac1741c01895" providerId="ADAL" clId="{7B461F00-01B3-4BC2-9797-AC4B433E1FC5}" dt="2022-12-20T14:52:48.657" v="3685" actId="478"/>
          <ac:spMkLst>
            <pc:docMk/>
            <pc:sldMk cId="188689497" sldId="274"/>
            <ac:spMk id="22" creationId="{BE23ACD6-5FC9-1496-F19D-BF3BAB6286D4}"/>
          </ac:spMkLst>
        </pc:spChg>
        <pc:spChg chg="del mod">
          <ac:chgData name="OGATA Akihito" userId="0f4d8448-9d4c-4697-842f-ac1741c01895" providerId="ADAL" clId="{7B461F00-01B3-4BC2-9797-AC4B433E1FC5}" dt="2022-12-20T14:52:32.194" v="3673" actId="478"/>
          <ac:spMkLst>
            <pc:docMk/>
            <pc:sldMk cId="188689497" sldId="274"/>
            <ac:spMk id="23" creationId="{61137ACF-8978-42E0-9319-1FAFD82C3518}"/>
          </ac:spMkLst>
        </pc:spChg>
        <pc:spChg chg="del">
          <ac:chgData name="OGATA Akihito" userId="0f4d8448-9d4c-4697-842f-ac1741c01895" providerId="ADAL" clId="{7B461F00-01B3-4BC2-9797-AC4B433E1FC5}" dt="2022-12-20T14:52:41.268" v="3679" actId="478"/>
          <ac:spMkLst>
            <pc:docMk/>
            <pc:sldMk cId="188689497" sldId="274"/>
            <ac:spMk id="24" creationId="{277F59ED-5278-B3A1-F4BB-0987A00BACDF}"/>
          </ac:spMkLst>
        </pc:spChg>
        <pc:spChg chg="add mod">
          <ac:chgData name="OGATA Akihito" userId="0f4d8448-9d4c-4697-842f-ac1741c01895" providerId="ADAL" clId="{7B461F00-01B3-4BC2-9797-AC4B433E1FC5}" dt="2022-12-20T14:53:05.567" v="3689" actId="1076"/>
          <ac:spMkLst>
            <pc:docMk/>
            <pc:sldMk cId="188689497" sldId="274"/>
            <ac:spMk id="26" creationId="{C9D5B3DC-BF3B-B309-3CED-B7326033646A}"/>
          </ac:spMkLst>
        </pc:spChg>
        <pc:spChg chg="add mod">
          <ac:chgData name="OGATA Akihito" userId="0f4d8448-9d4c-4697-842f-ac1741c01895" providerId="ADAL" clId="{7B461F00-01B3-4BC2-9797-AC4B433E1FC5}" dt="2022-12-20T14:53:05.567" v="3689" actId="1076"/>
          <ac:spMkLst>
            <pc:docMk/>
            <pc:sldMk cId="188689497" sldId="274"/>
            <ac:spMk id="27" creationId="{E754F6AC-DA6A-792D-DEAB-31BC914BCE74}"/>
          </ac:spMkLst>
        </pc:spChg>
        <pc:spChg chg="add mod">
          <ac:chgData name="OGATA Akihito" userId="0f4d8448-9d4c-4697-842f-ac1741c01895" providerId="ADAL" clId="{7B461F00-01B3-4BC2-9797-AC4B433E1FC5}" dt="2022-12-20T14:53:05.567" v="3689" actId="1076"/>
          <ac:spMkLst>
            <pc:docMk/>
            <pc:sldMk cId="188689497" sldId="274"/>
            <ac:spMk id="28" creationId="{339A4587-1A7F-C853-064E-D42A3493C35F}"/>
          </ac:spMkLst>
        </pc:spChg>
        <pc:spChg chg="add mod">
          <ac:chgData name="OGATA Akihito" userId="0f4d8448-9d4c-4697-842f-ac1741c01895" providerId="ADAL" clId="{7B461F00-01B3-4BC2-9797-AC4B433E1FC5}" dt="2022-12-20T14:53:05.567" v="3689" actId="1076"/>
          <ac:spMkLst>
            <pc:docMk/>
            <pc:sldMk cId="188689497" sldId="274"/>
            <ac:spMk id="30" creationId="{D5FA607D-1136-DA8F-E674-A144E7007936}"/>
          </ac:spMkLst>
        </pc:spChg>
        <pc:spChg chg="add mod">
          <ac:chgData name="OGATA Akihito" userId="0f4d8448-9d4c-4697-842f-ac1741c01895" providerId="ADAL" clId="{7B461F00-01B3-4BC2-9797-AC4B433E1FC5}" dt="2022-12-20T14:53:05.567" v="3689" actId="1076"/>
          <ac:spMkLst>
            <pc:docMk/>
            <pc:sldMk cId="188689497" sldId="274"/>
            <ac:spMk id="31" creationId="{6CFBF9B1-F3C0-8673-AD5B-5451E188ADAB}"/>
          </ac:spMkLst>
        </pc:spChg>
        <pc:spChg chg="add mod">
          <ac:chgData name="OGATA Akihito" userId="0f4d8448-9d4c-4697-842f-ac1741c01895" providerId="ADAL" clId="{7B461F00-01B3-4BC2-9797-AC4B433E1FC5}" dt="2022-12-20T14:53:05.567" v="3689" actId="1076"/>
          <ac:spMkLst>
            <pc:docMk/>
            <pc:sldMk cId="188689497" sldId="274"/>
            <ac:spMk id="32" creationId="{A3FF19AA-B284-F94B-D399-B7C7673495D8}"/>
          </ac:spMkLst>
        </pc:spChg>
        <pc:spChg chg="add mod">
          <ac:chgData name="OGATA Akihito" userId="0f4d8448-9d4c-4697-842f-ac1741c01895" providerId="ADAL" clId="{7B461F00-01B3-4BC2-9797-AC4B433E1FC5}" dt="2022-12-20T14:53:05.567" v="3689" actId="1076"/>
          <ac:spMkLst>
            <pc:docMk/>
            <pc:sldMk cId="188689497" sldId="274"/>
            <ac:spMk id="33" creationId="{0B10321D-A9E2-2A46-1B33-7E8BD6714AAB}"/>
          </ac:spMkLst>
        </pc:spChg>
        <pc:spChg chg="add mod">
          <ac:chgData name="OGATA Akihito" userId="0f4d8448-9d4c-4697-842f-ac1741c01895" providerId="ADAL" clId="{7B461F00-01B3-4BC2-9797-AC4B433E1FC5}" dt="2022-12-20T14:53:05.567" v="3689" actId="1076"/>
          <ac:spMkLst>
            <pc:docMk/>
            <pc:sldMk cId="188689497" sldId="274"/>
            <ac:spMk id="34" creationId="{67428A4F-04FC-DEEC-0A1C-978167044F84}"/>
          </ac:spMkLst>
        </pc:spChg>
        <pc:spChg chg="add mod">
          <ac:chgData name="OGATA Akihito" userId="0f4d8448-9d4c-4697-842f-ac1741c01895" providerId="ADAL" clId="{7B461F00-01B3-4BC2-9797-AC4B433E1FC5}" dt="2022-12-20T14:53:05.567" v="3689" actId="1076"/>
          <ac:spMkLst>
            <pc:docMk/>
            <pc:sldMk cId="188689497" sldId="274"/>
            <ac:spMk id="35" creationId="{AF9BBCA5-0CD1-707B-4156-BF03D30C55ED}"/>
          </ac:spMkLst>
        </pc:spChg>
        <pc:spChg chg="add mod">
          <ac:chgData name="OGATA Akihito" userId="0f4d8448-9d4c-4697-842f-ac1741c01895" providerId="ADAL" clId="{7B461F00-01B3-4BC2-9797-AC4B433E1FC5}" dt="2022-12-20T14:53:05.567" v="3689" actId="1076"/>
          <ac:spMkLst>
            <pc:docMk/>
            <pc:sldMk cId="188689497" sldId="274"/>
            <ac:spMk id="36" creationId="{A9C31038-EC5C-1B2C-6664-433D387801F6}"/>
          </ac:spMkLst>
        </pc:spChg>
        <pc:spChg chg="add mod">
          <ac:chgData name="OGATA Akihito" userId="0f4d8448-9d4c-4697-842f-ac1741c01895" providerId="ADAL" clId="{7B461F00-01B3-4BC2-9797-AC4B433E1FC5}" dt="2022-12-20T14:53:05.567" v="3689" actId="1076"/>
          <ac:spMkLst>
            <pc:docMk/>
            <pc:sldMk cId="188689497" sldId="274"/>
            <ac:spMk id="37" creationId="{E25CCDCB-00E7-CF40-2EF7-3445FFD4CA24}"/>
          </ac:spMkLst>
        </pc:spChg>
        <pc:spChg chg="del mod">
          <ac:chgData name="OGATA Akihito" userId="0f4d8448-9d4c-4697-842f-ac1741c01895" providerId="ADAL" clId="{7B461F00-01B3-4BC2-9797-AC4B433E1FC5}" dt="2022-12-20T14:52:39.726" v="3677" actId="478"/>
          <ac:spMkLst>
            <pc:docMk/>
            <pc:sldMk cId="188689497" sldId="274"/>
            <ac:spMk id="38" creationId="{7499A414-60FF-740F-5191-361B9A87FB93}"/>
          </ac:spMkLst>
        </pc:spChg>
        <pc:spChg chg="del">
          <ac:chgData name="OGATA Akihito" userId="0f4d8448-9d4c-4697-842f-ac1741c01895" providerId="ADAL" clId="{7B461F00-01B3-4BC2-9797-AC4B433E1FC5}" dt="2022-12-20T14:52:49.960" v="3686" actId="478"/>
          <ac:spMkLst>
            <pc:docMk/>
            <pc:sldMk cId="188689497" sldId="274"/>
            <ac:spMk id="39" creationId="{65CE9689-DC8C-C963-5A2A-425D48E21876}"/>
          </ac:spMkLst>
        </pc:spChg>
        <pc:spChg chg="add mod">
          <ac:chgData name="OGATA Akihito" userId="0f4d8448-9d4c-4697-842f-ac1741c01895" providerId="ADAL" clId="{7B461F00-01B3-4BC2-9797-AC4B433E1FC5}" dt="2022-12-20T14:53:05.567" v="3689" actId="1076"/>
          <ac:spMkLst>
            <pc:docMk/>
            <pc:sldMk cId="188689497" sldId="274"/>
            <ac:spMk id="40" creationId="{342514FB-AC71-15F4-29E1-F766123160CD}"/>
          </ac:spMkLst>
        </pc:spChg>
        <pc:spChg chg="add del">
          <ac:chgData name="OGATA Akihito" userId="0f4d8448-9d4c-4697-842f-ac1741c01895" providerId="ADAL" clId="{7B461F00-01B3-4BC2-9797-AC4B433E1FC5}" dt="2022-12-20T14:54:37.149" v="3703" actId="478"/>
          <ac:spMkLst>
            <pc:docMk/>
            <pc:sldMk cId="188689497" sldId="274"/>
            <ac:spMk id="51" creationId="{52C2D32C-631C-6868-0038-4E941F17D20F}"/>
          </ac:spMkLst>
        </pc:spChg>
        <pc:cxnChg chg="del mod">
          <ac:chgData name="OGATA Akihito" userId="0f4d8448-9d4c-4697-842f-ac1741c01895" providerId="ADAL" clId="{7B461F00-01B3-4BC2-9797-AC4B433E1FC5}" dt="2022-12-20T14:52:32.194" v="3673" actId="478"/>
          <ac:cxnSpMkLst>
            <pc:docMk/>
            <pc:sldMk cId="188689497" sldId="274"/>
            <ac:cxnSpMk id="9" creationId="{2D37F90D-155C-9F15-52D2-DE4BDE20DD5D}"/>
          </ac:cxnSpMkLst>
        </pc:cxnChg>
        <pc:cxnChg chg="del mod">
          <ac:chgData name="OGATA Akihito" userId="0f4d8448-9d4c-4697-842f-ac1741c01895" providerId="ADAL" clId="{7B461F00-01B3-4BC2-9797-AC4B433E1FC5}" dt="2022-12-20T14:52:32.194" v="3673" actId="478"/>
          <ac:cxnSpMkLst>
            <pc:docMk/>
            <pc:sldMk cId="188689497" sldId="274"/>
            <ac:cxnSpMk id="11" creationId="{03B6C425-B6D5-4698-1B50-66AFD67530E2}"/>
          </ac:cxnSpMkLst>
        </pc:cxnChg>
        <pc:cxnChg chg="del mod">
          <ac:chgData name="OGATA Akihito" userId="0f4d8448-9d4c-4697-842f-ac1741c01895" providerId="ADAL" clId="{7B461F00-01B3-4BC2-9797-AC4B433E1FC5}" dt="2022-12-20T14:52:40.590" v="3678" actId="478"/>
          <ac:cxnSpMkLst>
            <pc:docMk/>
            <pc:sldMk cId="188689497" sldId="274"/>
            <ac:cxnSpMk id="13" creationId="{D7CB35FE-6F6B-C9DD-B395-286E7D71727C}"/>
          </ac:cxnSpMkLst>
        </pc:cxnChg>
        <pc:cxnChg chg="del mod">
          <ac:chgData name="OGATA Akihito" userId="0f4d8448-9d4c-4697-842f-ac1741c01895" providerId="ADAL" clId="{7B461F00-01B3-4BC2-9797-AC4B433E1FC5}" dt="2022-12-20T14:52:32.194" v="3673" actId="478"/>
          <ac:cxnSpMkLst>
            <pc:docMk/>
            <pc:sldMk cId="188689497" sldId="274"/>
            <ac:cxnSpMk id="25" creationId="{2698EB10-A793-3609-3DF8-7B806D2C0E7E}"/>
          </ac:cxnSpMkLst>
        </pc:cxnChg>
        <pc:cxnChg chg="del mod">
          <ac:chgData name="OGATA Akihito" userId="0f4d8448-9d4c-4697-842f-ac1741c01895" providerId="ADAL" clId="{7B461F00-01B3-4BC2-9797-AC4B433E1FC5}" dt="2022-12-20T14:52:32.194" v="3673" actId="478"/>
          <ac:cxnSpMkLst>
            <pc:docMk/>
            <pc:sldMk cId="188689497" sldId="274"/>
            <ac:cxnSpMk id="29" creationId="{A107AED3-6A3D-D1D9-061D-B8C352A68DB5}"/>
          </ac:cxnSpMkLst>
        </pc:cxnChg>
        <pc:cxnChg chg="add mod">
          <ac:chgData name="OGATA Akihito" userId="0f4d8448-9d4c-4697-842f-ac1741c01895" providerId="ADAL" clId="{7B461F00-01B3-4BC2-9797-AC4B433E1FC5}" dt="2022-12-20T14:53:05.567" v="3689" actId="1076"/>
          <ac:cxnSpMkLst>
            <pc:docMk/>
            <pc:sldMk cId="188689497" sldId="274"/>
            <ac:cxnSpMk id="41" creationId="{CAD59361-A851-0513-F8AD-12926E60FAAA}"/>
          </ac:cxnSpMkLst>
        </pc:cxnChg>
        <pc:cxnChg chg="add del mod">
          <ac:chgData name="OGATA Akihito" userId="0f4d8448-9d4c-4697-842f-ac1741c01895" providerId="ADAL" clId="{7B461F00-01B3-4BC2-9797-AC4B433E1FC5}" dt="2022-12-20T14:53:14.977" v="3690" actId="478"/>
          <ac:cxnSpMkLst>
            <pc:docMk/>
            <pc:sldMk cId="188689497" sldId="274"/>
            <ac:cxnSpMk id="42" creationId="{ADD84822-C164-5CEF-1A8C-2947E3CB18E3}"/>
          </ac:cxnSpMkLst>
        </pc:cxnChg>
        <pc:cxnChg chg="add del mod">
          <ac:chgData name="OGATA Akihito" userId="0f4d8448-9d4c-4697-842f-ac1741c01895" providerId="ADAL" clId="{7B461F00-01B3-4BC2-9797-AC4B433E1FC5}" dt="2022-12-20T14:53:16.293" v="3691" actId="478"/>
          <ac:cxnSpMkLst>
            <pc:docMk/>
            <pc:sldMk cId="188689497" sldId="274"/>
            <ac:cxnSpMk id="43" creationId="{D5877AE5-DFE1-20E4-E481-7917F41DB67F}"/>
          </ac:cxnSpMkLst>
        </pc:cxnChg>
        <pc:cxnChg chg="add del mod">
          <ac:chgData name="OGATA Akihito" userId="0f4d8448-9d4c-4697-842f-ac1741c01895" providerId="ADAL" clId="{7B461F00-01B3-4BC2-9797-AC4B433E1FC5}" dt="2022-12-20T14:53:27.444" v="3692" actId="478"/>
          <ac:cxnSpMkLst>
            <pc:docMk/>
            <pc:sldMk cId="188689497" sldId="274"/>
            <ac:cxnSpMk id="44" creationId="{4AFCAB73-CF72-2418-F4B4-BBDC0F7493BC}"/>
          </ac:cxnSpMkLst>
        </pc:cxnChg>
        <pc:cxnChg chg="add mod">
          <ac:chgData name="OGATA Akihito" userId="0f4d8448-9d4c-4697-842f-ac1741c01895" providerId="ADAL" clId="{7B461F00-01B3-4BC2-9797-AC4B433E1FC5}" dt="2022-12-20T14:55:05.080" v="3710" actId="692"/>
          <ac:cxnSpMkLst>
            <pc:docMk/>
            <pc:sldMk cId="188689497" sldId="274"/>
            <ac:cxnSpMk id="46" creationId="{C3B7F731-2269-2012-4655-D9C1A9CBABB8}"/>
          </ac:cxnSpMkLst>
        </pc:cxnChg>
        <pc:cxnChg chg="add mod">
          <ac:chgData name="OGATA Akihito" userId="0f4d8448-9d4c-4697-842f-ac1741c01895" providerId="ADAL" clId="{7B461F00-01B3-4BC2-9797-AC4B433E1FC5}" dt="2022-12-20T14:54:10.016" v="3698" actId="1582"/>
          <ac:cxnSpMkLst>
            <pc:docMk/>
            <pc:sldMk cId="188689497" sldId="274"/>
            <ac:cxnSpMk id="48" creationId="{2C6613AF-9D01-D681-9660-66ADD604EDA2}"/>
          </ac:cxnSpMkLst>
        </pc:cxnChg>
        <pc:cxnChg chg="add mod">
          <ac:chgData name="OGATA Akihito" userId="0f4d8448-9d4c-4697-842f-ac1741c01895" providerId="ADAL" clId="{7B461F00-01B3-4BC2-9797-AC4B433E1FC5}" dt="2022-12-20T14:54:23.969" v="3701" actId="1582"/>
          <ac:cxnSpMkLst>
            <pc:docMk/>
            <pc:sldMk cId="188689497" sldId="274"/>
            <ac:cxnSpMk id="50" creationId="{6B5A9D1D-A774-350B-BD1C-580968FB9114}"/>
          </ac:cxnSpMkLst>
        </pc:cxnChg>
        <pc:cxnChg chg="add del mod">
          <ac:chgData name="OGATA Akihito" userId="0f4d8448-9d4c-4697-842f-ac1741c01895" providerId="ADAL" clId="{7B461F00-01B3-4BC2-9797-AC4B433E1FC5}" dt="2022-12-20T14:58:00.108" v="3721" actId="478"/>
          <ac:cxnSpMkLst>
            <pc:docMk/>
            <pc:sldMk cId="188689497" sldId="274"/>
            <ac:cxnSpMk id="53" creationId="{620C88ED-A66F-18D9-E521-E983DC7B53E5}"/>
          </ac:cxnSpMkLst>
        </pc:cxnChg>
      </pc:sldChg>
      <pc:sldChg chg="addSp delSp modSp new mod delAnim modAnim modNotesTx">
        <pc:chgData name="OGATA Akihito" userId="0f4d8448-9d4c-4697-842f-ac1741c01895" providerId="ADAL" clId="{7B461F00-01B3-4BC2-9797-AC4B433E1FC5}" dt="2022-12-20T15:10:42.850" v="3842"/>
        <pc:sldMkLst>
          <pc:docMk/>
          <pc:sldMk cId="24633605" sldId="275"/>
        </pc:sldMkLst>
        <pc:spChg chg="mod">
          <ac:chgData name="OGATA Akihito" userId="0f4d8448-9d4c-4697-842f-ac1741c01895" providerId="ADAL" clId="{7B461F00-01B3-4BC2-9797-AC4B433E1FC5}" dt="2022-12-20T15:10:42.850" v="3842"/>
          <ac:spMkLst>
            <pc:docMk/>
            <pc:sldMk cId="24633605" sldId="275"/>
            <ac:spMk id="2" creationId="{F25C0DA8-3B09-3B8B-3D89-FD49746D5481}"/>
          </ac:spMkLst>
        </pc:spChg>
        <pc:spChg chg="mod">
          <ac:chgData name="OGATA Akihito" userId="0f4d8448-9d4c-4697-842f-ac1741c01895" providerId="ADAL" clId="{7B461F00-01B3-4BC2-9797-AC4B433E1FC5}" dt="2022-12-20T15:07:16.763" v="3832" actId="207"/>
          <ac:spMkLst>
            <pc:docMk/>
            <pc:sldMk cId="24633605" sldId="275"/>
            <ac:spMk id="3" creationId="{C13BA83C-5807-6DFB-6579-4B2091FE0C70}"/>
          </ac:spMkLst>
        </pc:spChg>
        <pc:spChg chg="add mod">
          <ac:chgData name="OGATA Akihito" userId="0f4d8448-9d4c-4697-842f-ac1741c01895" providerId="ADAL" clId="{7B461F00-01B3-4BC2-9797-AC4B433E1FC5}" dt="2022-12-20T15:07:43.734" v="3836" actId="14100"/>
          <ac:spMkLst>
            <pc:docMk/>
            <pc:sldMk cId="24633605" sldId="275"/>
            <ac:spMk id="5" creationId="{C0CA9329-F102-A865-A7FE-3D499EF7159E}"/>
          </ac:spMkLst>
        </pc:spChg>
        <pc:spChg chg="add del mod">
          <ac:chgData name="OGATA Akihito" userId="0f4d8448-9d4c-4697-842f-ac1741c01895" providerId="ADAL" clId="{7B461F00-01B3-4BC2-9797-AC4B433E1FC5}" dt="2022-12-20T15:02:37.532" v="3750" actId="478"/>
          <ac:spMkLst>
            <pc:docMk/>
            <pc:sldMk cId="24633605" sldId="275"/>
            <ac:spMk id="6" creationId="{5D2DA0D4-F827-7A81-12A4-549F12AFB0A0}"/>
          </ac:spMkLst>
        </pc:spChg>
        <pc:spChg chg="add del mod">
          <ac:chgData name="OGATA Akihito" userId="0f4d8448-9d4c-4697-842f-ac1741c01895" providerId="ADAL" clId="{7B461F00-01B3-4BC2-9797-AC4B433E1FC5}" dt="2022-12-20T15:02:43.403" v="3753" actId="478"/>
          <ac:spMkLst>
            <pc:docMk/>
            <pc:sldMk cId="24633605" sldId="275"/>
            <ac:spMk id="7" creationId="{716CCA08-9AD8-576B-A17F-C92740714812}"/>
          </ac:spMkLst>
        </pc:spChg>
        <pc:spChg chg="add mod">
          <ac:chgData name="OGATA Akihito" userId="0f4d8448-9d4c-4697-842f-ac1741c01895" providerId="ADAL" clId="{7B461F00-01B3-4BC2-9797-AC4B433E1FC5}" dt="2022-12-20T15:06:16.557" v="3821" actId="1076"/>
          <ac:spMkLst>
            <pc:docMk/>
            <pc:sldMk cId="24633605" sldId="275"/>
            <ac:spMk id="8" creationId="{2C504CEC-184B-445A-0463-23A139D22C19}"/>
          </ac:spMkLst>
        </pc:spChg>
        <pc:spChg chg="add del mod">
          <ac:chgData name="OGATA Akihito" userId="0f4d8448-9d4c-4697-842f-ac1741c01895" providerId="ADAL" clId="{7B461F00-01B3-4BC2-9797-AC4B433E1FC5}" dt="2022-12-20T15:02:56.165" v="3762" actId="478"/>
          <ac:spMkLst>
            <pc:docMk/>
            <pc:sldMk cId="24633605" sldId="275"/>
            <ac:spMk id="9" creationId="{3DF15837-211A-E7F5-070D-854ECA1FC207}"/>
          </ac:spMkLst>
        </pc:spChg>
        <pc:spChg chg="add del mod">
          <ac:chgData name="OGATA Akihito" userId="0f4d8448-9d4c-4697-842f-ac1741c01895" providerId="ADAL" clId="{7B461F00-01B3-4BC2-9797-AC4B433E1FC5}" dt="2022-12-20T15:02:40.608" v="3751" actId="478"/>
          <ac:spMkLst>
            <pc:docMk/>
            <pc:sldMk cId="24633605" sldId="275"/>
            <ac:spMk id="10" creationId="{C72E64B5-8688-7333-80D3-FB4FE390AA52}"/>
          </ac:spMkLst>
        </pc:spChg>
        <pc:spChg chg="add mod">
          <ac:chgData name="OGATA Akihito" userId="0f4d8448-9d4c-4697-842f-ac1741c01895" providerId="ADAL" clId="{7B461F00-01B3-4BC2-9797-AC4B433E1FC5}" dt="2022-12-20T15:06:22.502" v="3823" actId="1076"/>
          <ac:spMkLst>
            <pc:docMk/>
            <pc:sldMk cId="24633605" sldId="275"/>
            <ac:spMk id="11" creationId="{AF6AE6DB-61A1-D46B-BD7D-E9BE3DA65523}"/>
          </ac:spMkLst>
        </pc:spChg>
        <pc:spChg chg="add del mod">
          <ac:chgData name="OGATA Akihito" userId="0f4d8448-9d4c-4697-842f-ac1741c01895" providerId="ADAL" clId="{7B461F00-01B3-4BC2-9797-AC4B433E1FC5}" dt="2022-12-20T15:02:50.980" v="3759" actId="478"/>
          <ac:spMkLst>
            <pc:docMk/>
            <pc:sldMk cId="24633605" sldId="275"/>
            <ac:spMk id="12" creationId="{DFEA9A88-14E5-B7E7-F5FC-59245BE198F8}"/>
          </ac:spMkLst>
        </pc:spChg>
        <pc:spChg chg="add mod">
          <ac:chgData name="OGATA Akihito" userId="0f4d8448-9d4c-4697-842f-ac1741c01895" providerId="ADAL" clId="{7B461F00-01B3-4BC2-9797-AC4B433E1FC5}" dt="2022-12-20T15:07:47.301" v="3837" actId="1076"/>
          <ac:spMkLst>
            <pc:docMk/>
            <pc:sldMk cId="24633605" sldId="275"/>
            <ac:spMk id="13" creationId="{1E2CAEA2-5E52-2C64-0E6A-37254DB9407D}"/>
          </ac:spMkLst>
        </pc:spChg>
        <pc:spChg chg="add del mod">
          <ac:chgData name="OGATA Akihito" userId="0f4d8448-9d4c-4697-842f-ac1741c01895" providerId="ADAL" clId="{7B461F00-01B3-4BC2-9797-AC4B433E1FC5}" dt="2022-12-20T15:02:46.332" v="3755" actId="478"/>
          <ac:spMkLst>
            <pc:docMk/>
            <pc:sldMk cId="24633605" sldId="275"/>
            <ac:spMk id="14" creationId="{90CD46BB-1EB1-3CDB-1E3C-F5B5D3D42E38}"/>
          </ac:spMkLst>
        </pc:spChg>
        <pc:spChg chg="add mod">
          <ac:chgData name="OGATA Akihito" userId="0f4d8448-9d4c-4697-842f-ac1741c01895" providerId="ADAL" clId="{7B461F00-01B3-4BC2-9797-AC4B433E1FC5}" dt="2022-12-20T15:06:19.359" v="3822" actId="1076"/>
          <ac:spMkLst>
            <pc:docMk/>
            <pc:sldMk cId="24633605" sldId="275"/>
            <ac:spMk id="15" creationId="{A679CBDA-DB7D-2F3C-F038-7C04957FFC39}"/>
          </ac:spMkLst>
        </pc:spChg>
        <pc:spChg chg="add mod">
          <ac:chgData name="OGATA Akihito" userId="0f4d8448-9d4c-4697-842f-ac1741c01895" providerId="ADAL" clId="{7B461F00-01B3-4BC2-9797-AC4B433E1FC5}" dt="2022-12-20T15:07:52.796" v="3838" actId="1076"/>
          <ac:spMkLst>
            <pc:docMk/>
            <pc:sldMk cId="24633605" sldId="275"/>
            <ac:spMk id="16" creationId="{471E9FA2-E542-2F79-0750-5FECA5B6872F}"/>
          </ac:spMkLst>
        </pc:spChg>
        <pc:spChg chg="add del mod">
          <ac:chgData name="OGATA Akihito" userId="0f4d8448-9d4c-4697-842f-ac1741c01895" providerId="ADAL" clId="{7B461F00-01B3-4BC2-9797-AC4B433E1FC5}" dt="2022-12-20T15:02:52.875" v="3760" actId="478"/>
          <ac:spMkLst>
            <pc:docMk/>
            <pc:sldMk cId="24633605" sldId="275"/>
            <ac:spMk id="17" creationId="{D9360525-3652-1A76-36FE-0B0BF9BAE1AD}"/>
          </ac:spMkLst>
        </pc:spChg>
        <pc:spChg chg="add del mod">
          <ac:chgData name="OGATA Akihito" userId="0f4d8448-9d4c-4697-842f-ac1741c01895" providerId="ADAL" clId="{7B461F00-01B3-4BC2-9797-AC4B433E1FC5}" dt="2022-12-20T15:02:44.393" v="3754" actId="478"/>
          <ac:spMkLst>
            <pc:docMk/>
            <pc:sldMk cId="24633605" sldId="275"/>
            <ac:spMk id="18" creationId="{7E5E16C5-34EA-0A8D-748F-110E92734B93}"/>
          </ac:spMkLst>
        </pc:spChg>
        <pc:spChg chg="add del mod">
          <ac:chgData name="OGATA Akihito" userId="0f4d8448-9d4c-4697-842f-ac1741c01895" providerId="ADAL" clId="{7B461F00-01B3-4BC2-9797-AC4B433E1FC5}" dt="2022-12-20T15:02:59.342" v="3764" actId="478"/>
          <ac:spMkLst>
            <pc:docMk/>
            <pc:sldMk cId="24633605" sldId="275"/>
            <ac:spMk id="21" creationId="{2DF8DD76-74D3-CBF6-8FA6-9EC97315DAFA}"/>
          </ac:spMkLst>
        </pc:spChg>
        <pc:spChg chg="add del mod">
          <ac:chgData name="OGATA Akihito" userId="0f4d8448-9d4c-4697-842f-ac1741c01895" providerId="ADAL" clId="{7B461F00-01B3-4BC2-9797-AC4B433E1FC5}" dt="2022-12-20T15:02:42.165" v="3752" actId="478"/>
          <ac:spMkLst>
            <pc:docMk/>
            <pc:sldMk cId="24633605" sldId="275"/>
            <ac:spMk id="25" creationId="{D89F3A4B-EA03-302A-ABC7-DEF6E745E434}"/>
          </ac:spMkLst>
        </pc:spChg>
        <pc:spChg chg="add del mod ord">
          <ac:chgData name="OGATA Akihito" userId="0f4d8448-9d4c-4697-842f-ac1741c01895" providerId="ADAL" clId="{7B461F00-01B3-4BC2-9797-AC4B433E1FC5}" dt="2022-12-20T15:02:47.760" v="3756" actId="478"/>
          <ac:spMkLst>
            <pc:docMk/>
            <pc:sldMk cId="24633605" sldId="275"/>
            <ac:spMk id="29" creationId="{C4622CAD-E9BB-3B68-5F40-6928FAF3EE2D}"/>
          </ac:spMkLst>
        </pc:spChg>
        <pc:spChg chg="add mod ord">
          <ac:chgData name="OGATA Akihito" userId="0f4d8448-9d4c-4697-842f-ac1741c01895" providerId="ADAL" clId="{7B461F00-01B3-4BC2-9797-AC4B433E1FC5}" dt="2022-12-20T15:06:53.877" v="3827" actId="166"/>
          <ac:spMkLst>
            <pc:docMk/>
            <pc:sldMk cId="24633605" sldId="275"/>
            <ac:spMk id="30" creationId="{6DA6227B-F8AB-B177-5D3F-967ED4ED9B37}"/>
          </ac:spMkLst>
        </pc:spChg>
        <pc:spChg chg="add del mod">
          <ac:chgData name="OGATA Akihito" userId="0f4d8448-9d4c-4697-842f-ac1741c01895" providerId="ADAL" clId="{7B461F00-01B3-4BC2-9797-AC4B433E1FC5}" dt="2022-12-16T08:32:36.810" v="339" actId="478"/>
          <ac:spMkLst>
            <pc:docMk/>
            <pc:sldMk cId="24633605" sldId="275"/>
            <ac:spMk id="31" creationId="{975055FE-0BCB-C55E-462D-70FBA96DCC1C}"/>
          </ac:spMkLst>
        </pc:spChg>
        <pc:spChg chg="add del mod">
          <ac:chgData name="OGATA Akihito" userId="0f4d8448-9d4c-4697-842f-ac1741c01895" providerId="ADAL" clId="{7B461F00-01B3-4BC2-9797-AC4B433E1FC5}" dt="2022-12-20T15:02:54.804" v="3761" actId="478"/>
          <ac:spMkLst>
            <pc:docMk/>
            <pc:sldMk cId="24633605" sldId="275"/>
            <ac:spMk id="32" creationId="{8D30F78B-48E5-CDED-572B-CC14E4B88FDC}"/>
          </ac:spMkLst>
        </pc:spChg>
        <pc:spChg chg="add del mod">
          <ac:chgData name="OGATA Akihito" userId="0f4d8448-9d4c-4697-842f-ac1741c01895" providerId="ADAL" clId="{7B461F00-01B3-4BC2-9797-AC4B433E1FC5}" dt="2022-12-20T15:02:50.052" v="3758" actId="478"/>
          <ac:spMkLst>
            <pc:docMk/>
            <pc:sldMk cId="24633605" sldId="275"/>
            <ac:spMk id="37" creationId="{C8B96EEC-745B-1555-19CD-6156D24E384C}"/>
          </ac:spMkLst>
        </pc:spChg>
        <pc:cxnChg chg="add del mod">
          <ac:chgData name="OGATA Akihito" userId="0f4d8448-9d4c-4697-842f-ac1741c01895" providerId="ADAL" clId="{7B461F00-01B3-4BC2-9797-AC4B433E1FC5}" dt="2022-12-20T15:03:52.453" v="3786" actId="478"/>
          <ac:cxnSpMkLst>
            <pc:docMk/>
            <pc:sldMk cId="24633605" sldId="275"/>
            <ac:cxnSpMk id="19" creationId="{34B3AD64-69DA-78D5-E3AB-691A7531FA13}"/>
          </ac:cxnSpMkLst>
        </pc:cxnChg>
        <pc:cxnChg chg="add del mod">
          <ac:chgData name="OGATA Akihito" userId="0f4d8448-9d4c-4697-842f-ac1741c01895" providerId="ADAL" clId="{7B461F00-01B3-4BC2-9797-AC4B433E1FC5}" dt="2022-12-20T15:03:27.616" v="3778" actId="478"/>
          <ac:cxnSpMkLst>
            <pc:docMk/>
            <pc:sldMk cId="24633605" sldId="275"/>
            <ac:cxnSpMk id="20" creationId="{331CC12D-74D8-8AA2-01FB-03A3E7AECCF8}"/>
          </ac:cxnSpMkLst>
        </pc:cxnChg>
        <pc:cxnChg chg="add del mod">
          <ac:chgData name="OGATA Akihito" userId="0f4d8448-9d4c-4697-842f-ac1741c01895" providerId="ADAL" clId="{7B461F00-01B3-4BC2-9797-AC4B433E1FC5}" dt="2022-12-16T08:30:42.770" v="335" actId="478"/>
          <ac:cxnSpMkLst>
            <pc:docMk/>
            <pc:sldMk cId="24633605" sldId="275"/>
            <ac:cxnSpMk id="21" creationId="{5C55202D-913D-A829-2158-536AD167B191}"/>
          </ac:cxnSpMkLst>
        </pc:cxnChg>
        <pc:cxnChg chg="add del mod">
          <ac:chgData name="OGATA Akihito" userId="0f4d8448-9d4c-4697-842f-ac1741c01895" providerId="ADAL" clId="{7B461F00-01B3-4BC2-9797-AC4B433E1FC5}" dt="2022-12-16T08:30:41.813" v="334" actId="478"/>
          <ac:cxnSpMkLst>
            <pc:docMk/>
            <pc:sldMk cId="24633605" sldId="275"/>
            <ac:cxnSpMk id="22" creationId="{6FD3A0FD-AEEF-3A82-BBD1-BC725B9D8506}"/>
          </ac:cxnSpMkLst>
        </pc:cxnChg>
        <pc:cxnChg chg="add del mod">
          <ac:chgData name="OGATA Akihito" userId="0f4d8448-9d4c-4697-842f-ac1741c01895" providerId="ADAL" clId="{7B461F00-01B3-4BC2-9797-AC4B433E1FC5}" dt="2022-12-16T08:30:36.233" v="330" actId="478"/>
          <ac:cxnSpMkLst>
            <pc:docMk/>
            <pc:sldMk cId="24633605" sldId="275"/>
            <ac:cxnSpMk id="23" creationId="{28264F3C-FCB0-E2CA-852A-B5298963267E}"/>
          </ac:cxnSpMkLst>
        </pc:cxnChg>
        <pc:cxnChg chg="add del mod">
          <ac:chgData name="OGATA Akihito" userId="0f4d8448-9d4c-4697-842f-ac1741c01895" providerId="ADAL" clId="{7B461F00-01B3-4BC2-9797-AC4B433E1FC5}" dt="2022-12-16T08:30:40.871" v="333" actId="478"/>
          <ac:cxnSpMkLst>
            <pc:docMk/>
            <pc:sldMk cId="24633605" sldId="275"/>
            <ac:cxnSpMk id="24" creationId="{64220F16-2A4D-46AC-BF03-869F060EE8F6}"/>
          </ac:cxnSpMkLst>
        </pc:cxnChg>
        <pc:cxnChg chg="add mod">
          <ac:chgData name="OGATA Akihito" userId="0f4d8448-9d4c-4697-842f-ac1741c01895" providerId="ADAL" clId="{7B461F00-01B3-4BC2-9797-AC4B433E1FC5}" dt="2022-12-20T15:06:19.359" v="3822" actId="1076"/>
          <ac:cxnSpMkLst>
            <pc:docMk/>
            <pc:sldMk cId="24633605" sldId="275"/>
            <ac:cxnSpMk id="26" creationId="{8ABA79CF-BF92-F96D-9171-EC724BBE8538}"/>
          </ac:cxnSpMkLst>
        </pc:cxnChg>
        <pc:cxnChg chg="add del mod">
          <ac:chgData name="OGATA Akihito" userId="0f4d8448-9d4c-4697-842f-ac1741c01895" providerId="ADAL" clId="{7B461F00-01B3-4BC2-9797-AC4B433E1FC5}" dt="2022-12-16T08:30:28.541" v="325" actId="478"/>
          <ac:cxnSpMkLst>
            <pc:docMk/>
            <pc:sldMk cId="24633605" sldId="275"/>
            <ac:cxnSpMk id="26" creationId="{9B471844-3899-8E1E-910D-16B2FF51AE46}"/>
          </ac:cxnSpMkLst>
        </pc:cxnChg>
        <pc:cxnChg chg="add del mod">
          <ac:chgData name="OGATA Akihito" userId="0f4d8448-9d4c-4697-842f-ac1741c01895" providerId="ADAL" clId="{7B461F00-01B3-4BC2-9797-AC4B433E1FC5}" dt="2022-12-16T08:30:26.942" v="324" actId="478"/>
          <ac:cxnSpMkLst>
            <pc:docMk/>
            <pc:sldMk cId="24633605" sldId="275"/>
            <ac:cxnSpMk id="27" creationId="{6E951A7F-F0A6-8B8B-A019-BBD88A6BCD31}"/>
          </ac:cxnSpMkLst>
        </pc:cxnChg>
        <pc:cxnChg chg="add mod">
          <ac:chgData name="OGATA Akihito" userId="0f4d8448-9d4c-4697-842f-ac1741c01895" providerId="ADAL" clId="{7B461F00-01B3-4BC2-9797-AC4B433E1FC5}" dt="2022-12-20T15:06:25.344" v="3824" actId="14100"/>
          <ac:cxnSpMkLst>
            <pc:docMk/>
            <pc:sldMk cId="24633605" sldId="275"/>
            <ac:cxnSpMk id="28" creationId="{73BD56C2-C2D4-20C2-BE0C-C34EFA00905A}"/>
          </ac:cxnSpMkLst>
        </pc:cxnChg>
        <pc:cxnChg chg="add del mod">
          <ac:chgData name="OGATA Akihito" userId="0f4d8448-9d4c-4697-842f-ac1741c01895" providerId="ADAL" clId="{7B461F00-01B3-4BC2-9797-AC4B433E1FC5}" dt="2022-12-16T08:30:25.371" v="323" actId="478"/>
          <ac:cxnSpMkLst>
            <pc:docMk/>
            <pc:sldMk cId="24633605" sldId="275"/>
            <ac:cxnSpMk id="28" creationId="{9F7E9808-CFC5-1CFD-3399-1D3FC5FBF902}"/>
          </ac:cxnSpMkLst>
        </pc:cxnChg>
        <pc:cxnChg chg="add del mod">
          <ac:chgData name="OGATA Akihito" userId="0f4d8448-9d4c-4697-842f-ac1741c01895" providerId="ADAL" clId="{7B461F00-01B3-4BC2-9797-AC4B433E1FC5}" dt="2022-12-20T15:02:58.302" v="3763" actId="478"/>
          <ac:cxnSpMkLst>
            <pc:docMk/>
            <pc:sldMk cId="24633605" sldId="275"/>
            <ac:cxnSpMk id="34" creationId="{F6E16D82-0CFA-20D7-C56E-2956E65FED67}"/>
          </ac:cxnSpMkLst>
        </pc:cxnChg>
        <pc:cxnChg chg="add del mod">
          <ac:chgData name="OGATA Akihito" userId="0f4d8448-9d4c-4697-842f-ac1741c01895" providerId="ADAL" clId="{7B461F00-01B3-4BC2-9797-AC4B433E1FC5}" dt="2022-12-20T15:02:49.123" v="3757" actId="478"/>
          <ac:cxnSpMkLst>
            <pc:docMk/>
            <pc:sldMk cId="24633605" sldId="275"/>
            <ac:cxnSpMk id="36" creationId="{25276D89-0BCA-EC7D-0D6F-3B3EBF137D76}"/>
          </ac:cxnSpMkLst>
        </pc:cxnChg>
      </pc:sldChg>
      <pc:sldChg chg="addSp delSp modSp new del mod modAnim">
        <pc:chgData name="OGATA Akihito" userId="0f4d8448-9d4c-4697-842f-ac1741c01895" providerId="ADAL" clId="{7B461F00-01B3-4BC2-9797-AC4B433E1FC5}" dt="2022-12-20T15:10:22.258" v="3839" actId="47"/>
        <pc:sldMkLst>
          <pc:docMk/>
          <pc:sldMk cId="4273020381" sldId="276"/>
        </pc:sldMkLst>
        <pc:spChg chg="mod">
          <ac:chgData name="OGATA Akihito" userId="0f4d8448-9d4c-4697-842f-ac1741c01895" providerId="ADAL" clId="{7B461F00-01B3-4BC2-9797-AC4B433E1FC5}" dt="2022-12-16T08:33:15.662" v="387"/>
          <ac:spMkLst>
            <pc:docMk/>
            <pc:sldMk cId="4273020381" sldId="276"/>
            <ac:spMk id="2" creationId="{C48D46FB-3CD8-751F-34A2-56B19DE37D28}"/>
          </ac:spMkLst>
        </pc:spChg>
        <pc:spChg chg="mod">
          <ac:chgData name="OGATA Akihito" userId="0f4d8448-9d4c-4697-842f-ac1741c01895" providerId="ADAL" clId="{7B461F00-01B3-4BC2-9797-AC4B433E1FC5}" dt="2022-12-20T06:44:06.660" v="2382"/>
          <ac:spMkLst>
            <pc:docMk/>
            <pc:sldMk cId="4273020381" sldId="276"/>
            <ac:spMk id="3" creationId="{CFC1573B-9AB3-EDF0-E176-3FE8D918DD48}"/>
          </ac:spMkLst>
        </pc:spChg>
        <pc:spChg chg="add mod">
          <ac:chgData name="OGATA Akihito" userId="0f4d8448-9d4c-4697-842f-ac1741c01895" providerId="ADAL" clId="{7B461F00-01B3-4BC2-9797-AC4B433E1FC5}" dt="2022-12-16T08:50:55.118" v="916" actId="1076"/>
          <ac:spMkLst>
            <pc:docMk/>
            <pc:sldMk cId="4273020381" sldId="276"/>
            <ac:spMk id="5" creationId="{2B43E419-7F30-F84D-42DB-E59DF654801F}"/>
          </ac:spMkLst>
        </pc:spChg>
        <pc:spChg chg="add mod">
          <ac:chgData name="OGATA Akihito" userId="0f4d8448-9d4c-4697-842f-ac1741c01895" providerId="ADAL" clId="{7B461F00-01B3-4BC2-9797-AC4B433E1FC5}" dt="2022-12-16T08:44:29.622" v="877"/>
          <ac:spMkLst>
            <pc:docMk/>
            <pc:sldMk cId="4273020381" sldId="276"/>
            <ac:spMk id="6" creationId="{99EC06F2-F6E7-CB22-8859-73E13F0E70A9}"/>
          </ac:spMkLst>
        </pc:spChg>
        <pc:spChg chg="add mod">
          <ac:chgData name="OGATA Akihito" userId="0f4d8448-9d4c-4697-842f-ac1741c01895" providerId="ADAL" clId="{7B461F00-01B3-4BC2-9797-AC4B433E1FC5}" dt="2022-12-16T08:44:29.622" v="877"/>
          <ac:spMkLst>
            <pc:docMk/>
            <pc:sldMk cId="4273020381" sldId="276"/>
            <ac:spMk id="7" creationId="{9A5AEE0D-8C57-1677-E514-4973B4CA864B}"/>
          </ac:spMkLst>
        </pc:spChg>
        <pc:spChg chg="add mod">
          <ac:chgData name="OGATA Akihito" userId="0f4d8448-9d4c-4697-842f-ac1741c01895" providerId="ADAL" clId="{7B461F00-01B3-4BC2-9797-AC4B433E1FC5}" dt="2022-12-16T08:44:29.622" v="877"/>
          <ac:spMkLst>
            <pc:docMk/>
            <pc:sldMk cId="4273020381" sldId="276"/>
            <ac:spMk id="8" creationId="{AB9470FD-5D77-8CF2-FBC1-E104286AD06D}"/>
          </ac:spMkLst>
        </pc:spChg>
        <pc:spChg chg="add mod">
          <ac:chgData name="OGATA Akihito" userId="0f4d8448-9d4c-4697-842f-ac1741c01895" providerId="ADAL" clId="{7B461F00-01B3-4BC2-9797-AC4B433E1FC5}" dt="2022-12-16T08:44:29.622" v="877"/>
          <ac:spMkLst>
            <pc:docMk/>
            <pc:sldMk cId="4273020381" sldId="276"/>
            <ac:spMk id="9" creationId="{8D2EE1A5-E7C0-3F52-CEB0-DE4D981837F1}"/>
          </ac:spMkLst>
        </pc:spChg>
        <pc:spChg chg="add mod">
          <ac:chgData name="OGATA Akihito" userId="0f4d8448-9d4c-4697-842f-ac1741c01895" providerId="ADAL" clId="{7B461F00-01B3-4BC2-9797-AC4B433E1FC5}" dt="2022-12-16T08:44:29.622" v="877"/>
          <ac:spMkLst>
            <pc:docMk/>
            <pc:sldMk cId="4273020381" sldId="276"/>
            <ac:spMk id="10" creationId="{28611245-1D35-01E2-DBA2-D1F3FB18D30A}"/>
          </ac:spMkLst>
        </pc:spChg>
        <pc:spChg chg="add mod">
          <ac:chgData name="OGATA Akihito" userId="0f4d8448-9d4c-4697-842f-ac1741c01895" providerId="ADAL" clId="{7B461F00-01B3-4BC2-9797-AC4B433E1FC5}" dt="2022-12-16T08:44:29.622" v="877"/>
          <ac:spMkLst>
            <pc:docMk/>
            <pc:sldMk cId="4273020381" sldId="276"/>
            <ac:spMk id="11" creationId="{9CA4EC7D-F440-5D32-CBC8-BA7F74FEBB53}"/>
          </ac:spMkLst>
        </pc:spChg>
        <pc:spChg chg="add mod">
          <ac:chgData name="OGATA Akihito" userId="0f4d8448-9d4c-4697-842f-ac1741c01895" providerId="ADAL" clId="{7B461F00-01B3-4BC2-9797-AC4B433E1FC5}" dt="2022-12-16T08:44:29.622" v="877"/>
          <ac:spMkLst>
            <pc:docMk/>
            <pc:sldMk cId="4273020381" sldId="276"/>
            <ac:spMk id="12" creationId="{5E5268E7-E7CF-FA7D-28D8-3A4D33BF15E7}"/>
          </ac:spMkLst>
        </pc:spChg>
        <pc:spChg chg="add mod">
          <ac:chgData name="OGATA Akihito" userId="0f4d8448-9d4c-4697-842f-ac1741c01895" providerId="ADAL" clId="{7B461F00-01B3-4BC2-9797-AC4B433E1FC5}" dt="2022-12-16T08:44:29.622" v="877"/>
          <ac:spMkLst>
            <pc:docMk/>
            <pc:sldMk cId="4273020381" sldId="276"/>
            <ac:spMk id="13" creationId="{2F12287F-53B3-6F40-20E4-51EAD400A99E}"/>
          </ac:spMkLst>
        </pc:spChg>
        <pc:spChg chg="add mod">
          <ac:chgData name="OGATA Akihito" userId="0f4d8448-9d4c-4697-842f-ac1741c01895" providerId="ADAL" clId="{7B461F00-01B3-4BC2-9797-AC4B433E1FC5}" dt="2022-12-16T08:44:29.622" v="877"/>
          <ac:spMkLst>
            <pc:docMk/>
            <pc:sldMk cId="4273020381" sldId="276"/>
            <ac:spMk id="14" creationId="{916857BB-0C0D-ED43-5FB2-91ECE6809621}"/>
          </ac:spMkLst>
        </pc:spChg>
        <pc:spChg chg="add mod">
          <ac:chgData name="OGATA Akihito" userId="0f4d8448-9d4c-4697-842f-ac1741c01895" providerId="ADAL" clId="{7B461F00-01B3-4BC2-9797-AC4B433E1FC5}" dt="2022-12-20T06:44:06.660" v="2382"/>
          <ac:spMkLst>
            <pc:docMk/>
            <pc:sldMk cId="4273020381" sldId="276"/>
            <ac:spMk id="15" creationId="{EF9251BC-8F96-9D15-575E-30C7E1781244}"/>
          </ac:spMkLst>
        </pc:spChg>
        <pc:spChg chg="add mod">
          <ac:chgData name="OGATA Akihito" userId="0f4d8448-9d4c-4697-842f-ac1741c01895" providerId="ADAL" clId="{7B461F00-01B3-4BC2-9797-AC4B433E1FC5}" dt="2022-12-20T06:44:06.660" v="2382"/>
          <ac:spMkLst>
            <pc:docMk/>
            <pc:sldMk cId="4273020381" sldId="276"/>
            <ac:spMk id="16" creationId="{DF875EE1-A764-B5C4-9D82-ABA6506E4857}"/>
          </ac:spMkLst>
        </pc:spChg>
        <pc:spChg chg="add mod">
          <ac:chgData name="OGATA Akihito" userId="0f4d8448-9d4c-4697-842f-ac1741c01895" providerId="ADAL" clId="{7B461F00-01B3-4BC2-9797-AC4B433E1FC5}" dt="2022-12-16T08:44:29.622" v="877"/>
          <ac:spMkLst>
            <pc:docMk/>
            <pc:sldMk cId="4273020381" sldId="276"/>
            <ac:spMk id="17" creationId="{236D4ED7-FF88-BCE0-FF03-CFAD16D99AD8}"/>
          </ac:spMkLst>
        </pc:spChg>
        <pc:spChg chg="add mod">
          <ac:chgData name="OGATA Akihito" userId="0f4d8448-9d4c-4697-842f-ac1741c01895" providerId="ADAL" clId="{7B461F00-01B3-4BC2-9797-AC4B433E1FC5}" dt="2022-12-16T08:44:29.622" v="877"/>
          <ac:spMkLst>
            <pc:docMk/>
            <pc:sldMk cId="4273020381" sldId="276"/>
            <ac:spMk id="18" creationId="{978F293E-DF17-65E5-1C96-CA37C85A2901}"/>
          </ac:spMkLst>
        </pc:spChg>
        <pc:spChg chg="add mod">
          <ac:chgData name="OGATA Akihito" userId="0f4d8448-9d4c-4697-842f-ac1741c01895" providerId="ADAL" clId="{7B461F00-01B3-4BC2-9797-AC4B433E1FC5}" dt="2022-12-16T08:44:29.622" v="877"/>
          <ac:spMkLst>
            <pc:docMk/>
            <pc:sldMk cId="4273020381" sldId="276"/>
            <ac:spMk id="19" creationId="{39E89AA3-5740-9CB1-0F72-43786C8AB18F}"/>
          </ac:spMkLst>
        </pc:spChg>
        <pc:spChg chg="add mod">
          <ac:chgData name="OGATA Akihito" userId="0f4d8448-9d4c-4697-842f-ac1741c01895" providerId="ADAL" clId="{7B461F00-01B3-4BC2-9797-AC4B433E1FC5}" dt="2022-12-16T08:44:29.622" v="877"/>
          <ac:spMkLst>
            <pc:docMk/>
            <pc:sldMk cId="4273020381" sldId="276"/>
            <ac:spMk id="20" creationId="{891A0BD0-6D0F-AC2D-4AC1-A34968828DE8}"/>
          </ac:spMkLst>
        </pc:spChg>
        <pc:spChg chg="add mod">
          <ac:chgData name="OGATA Akihito" userId="0f4d8448-9d4c-4697-842f-ac1741c01895" providerId="ADAL" clId="{7B461F00-01B3-4BC2-9797-AC4B433E1FC5}" dt="2022-12-16T08:44:29.622" v="877"/>
          <ac:spMkLst>
            <pc:docMk/>
            <pc:sldMk cId="4273020381" sldId="276"/>
            <ac:spMk id="23" creationId="{DBFB06F2-26E0-B3C5-ABAD-AF34C392CE4B}"/>
          </ac:spMkLst>
        </pc:spChg>
        <pc:spChg chg="add mod">
          <ac:chgData name="OGATA Akihito" userId="0f4d8448-9d4c-4697-842f-ac1741c01895" providerId="ADAL" clId="{7B461F00-01B3-4BC2-9797-AC4B433E1FC5}" dt="2022-12-16T13:42:28.909" v="1251" actId="1076"/>
          <ac:spMkLst>
            <pc:docMk/>
            <pc:sldMk cId="4273020381" sldId="276"/>
            <ac:spMk id="24" creationId="{0CF87637-C89B-9CAF-9474-FFD52DB50D9C}"/>
          </ac:spMkLst>
        </pc:spChg>
        <pc:spChg chg="add del mod">
          <ac:chgData name="OGATA Akihito" userId="0f4d8448-9d4c-4697-842f-ac1741c01895" providerId="ADAL" clId="{7B461F00-01B3-4BC2-9797-AC4B433E1FC5}" dt="2022-12-16T08:44:32.485" v="878" actId="478"/>
          <ac:spMkLst>
            <pc:docMk/>
            <pc:sldMk cId="4273020381" sldId="276"/>
            <ac:spMk id="24" creationId="{E498FCFC-3972-2651-B892-A96CC8B3FA1F}"/>
          </ac:spMkLst>
        </pc:spChg>
        <pc:spChg chg="add mod">
          <ac:chgData name="OGATA Akihito" userId="0f4d8448-9d4c-4697-842f-ac1741c01895" providerId="ADAL" clId="{7B461F00-01B3-4BC2-9797-AC4B433E1FC5}" dt="2022-12-20T06:44:06.660" v="2382"/>
          <ac:spMkLst>
            <pc:docMk/>
            <pc:sldMk cId="4273020381" sldId="276"/>
            <ac:spMk id="25" creationId="{9E1F44AF-146F-E719-ABD2-A015C57423BB}"/>
          </ac:spMkLst>
        </pc:spChg>
        <pc:spChg chg="add del mod">
          <ac:chgData name="OGATA Akihito" userId="0f4d8448-9d4c-4697-842f-ac1741c01895" providerId="ADAL" clId="{7B461F00-01B3-4BC2-9797-AC4B433E1FC5}" dt="2022-12-16T08:44:33.530" v="879" actId="478"/>
          <ac:spMkLst>
            <pc:docMk/>
            <pc:sldMk cId="4273020381" sldId="276"/>
            <ac:spMk id="28" creationId="{F85842AB-9B93-D220-A5F2-F5BA21CCDDD0}"/>
          </ac:spMkLst>
        </pc:spChg>
        <pc:spChg chg="add del">
          <ac:chgData name="OGATA Akihito" userId="0f4d8448-9d4c-4697-842f-ac1741c01895" providerId="ADAL" clId="{7B461F00-01B3-4BC2-9797-AC4B433E1FC5}" dt="2022-12-16T08:56:08.929" v="958" actId="478"/>
          <ac:spMkLst>
            <pc:docMk/>
            <pc:sldMk cId="4273020381" sldId="276"/>
            <ac:spMk id="47" creationId="{9BC05D63-C001-5B74-2459-FDA7A583BC97}"/>
          </ac:spMkLst>
        </pc:spChg>
        <pc:cxnChg chg="add mod">
          <ac:chgData name="OGATA Akihito" userId="0f4d8448-9d4c-4697-842f-ac1741c01895" providerId="ADAL" clId="{7B461F00-01B3-4BC2-9797-AC4B433E1FC5}" dt="2022-12-16T08:44:29.622" v="877"/>
          <ac:cxnSpMkLst>
            <pc:docMk/>
            <pc:sldMk cId="4273020381" sldId="276"/>
            <ac:cxnSpMk id="21" creationId="{E04EE587-B5D3-DC19-5C79-21C89FE02CA9}"/>
          </ac:cxnSpMkLst>
        </pc:cxnChg>
        <pc:cxnChg chg="add mod">
          <ac:chgData name="OGATA Akihito" userId="0f4d8448-9d4c-4697-842f-ac1741c01895" providerId="ADAL" clId="{7B461F00-01B3-4BC2-9797-AC4B433E1FC5}" dt="2022-12-16T08:50:28.662" v="910" actId="693"/>
          <ac:cxnSpMkLst>
            <pc:docMk/>
            <pc:sldMk cId="4273020381" sldId="276"/>
            <ac:cxnSpMk id="22" creationId="{B10376E9-8A4A-AD66-9E41-C5401638A484}"/>
          </ac:cxnSpMkLst>
        </pc:cxnChg>
        <pc:cxnChg chg="add mod">
          <ac:chgData name="OGATA Akihito" userId="0f4d8448-9d4c-4697-842f-ac1741c01895" providerId="ADAL" clId="{7B461F00-01B3-4BC2-9797-AC4B433E1FC5}" dt="2022-12-16T08:45:22.445" v="885" actId="14100"/>
          <ac:cxnSpMkLst>
            <pc:docMk/>
            <pc:sldMk cId="4273020381" sldId="276"/>
            <ac:cxnSpMk id="26" creationId="{43D123D7-9D23-5EF8-3008-51CAC55C7986}"/>
          </ac:cxnSpMkLst>
        </pc:cxnChg>
        <pc:cxnChg chg="add mod">
          <ac:chgData name="OGATA Akihito" userId="0f4d8448-9d4c-4697-842f-ac1741c01895" providerId="ADAL" clId="{7B461F00-01B3-4BC2-9797-AC4B433E1FC5}" dt="2022-12-16T08:44:36.815" v="880" actId="1076"/>
          <ac:cxnSpMkLst>
            <pc:docMk/>
            <pc:sldMk cId="4273020381" sldId="276"/>
            <ac:cxnSpMk id="27" creationId="{BBDEB4C1-C98F-4F5F-A70B-0155DC95F7EB}"/>
          </ac:cxnSpMkLst>
        </pc:cxnChg>
        <pc:cxnChg chg="add mod">
          <ac:chgData name="OGATA Akihito" userId="0f4d8448-9d4c-4697-842f-ac1741c01895" providerId="ADAL" clId="{7B461F00-01B3-4BC2-9797-AC4B433E1FC5}" dt="2022-12-16T08:48:44.822" v="901" actId="692"/>
          <ac:cxnSpMkLst>
            <pc:docMk/>
            <pc:sldMk cId="4273020381" sldId="276"/>
            <ac:cxnSpMk id="32" creationId="{5B872774-2068-BB3A-A997-2877987EE97D}"/>
          </ac:cxnSpMkLst>
        </pc:cxnChg>
        <pc:cxnChg chg="add mod">
          <ac:chgData name="OGATA Akihito" userId="0f4d8448-9d4c-4697-842f-ac1741c01895" providerId="ADAL" clId="{7B461F00-01B3-4BC2-9797-AC4B433E1FC5}" dt="2022-12-16T08:49:14.601" v="905" actId="692"/>
          <ac:cxnSpMkLst>
            <pc:docMk/>
            <pc:sldMk cId="4273020381" sldId="276"/>
            <ac:cxnSpMk id="34" creationId="{6112D500-541D-D9DB-04C9-DE3D5B0533AA}"/>
          </ac:cxnSpMkLst>
        </pc:cxnChg>
        <pc:cxnChg chg="add mod">
          <ac:chgData name="OGATA Akihito" userId="0f4d8448-9d4c-4697-842f-ac1741c01895" providerId="ADAL" clId="{7B461F00-01B3-4BC2-9797-AC4B433E1FC5}" dt="2022-12-16T08:49:32.103" v="909" actId="692"/>
          <ac:cxnSpMkLst>
            <pc:docMk/>
            <pc:sldMk cId="4273020381" sldId="276"/>
            <ac:cxnSpMk id="36" creationId="{078DC59D-CF17-2A65-1299-41E8649E6CC3}"/>
          </ac:cxnSpMkLst>
        </pc:cxnChg>
        <pc:cxnChg chg="add mod">
          <ac:chgData name="OGATA Akihito" userId="0f4d8448-9d4c-4697-842f-ac1741c01895" providerId="ADAL" clId="{7B461F00-01B3-4BC2-9797-AC4B433E1FC5}" dt="2022-12-16T08:50:45.605" v="914" actId="693"/>
          <ac:cxnSpMkLst>
            <pc:docMk/>
            <pc:sldMk cId="4273020381" sldId="276"/>
            <ac:cxnSpMk id="38" creationId="{BA6AAF0A-62D8-0B61-1001-67392D0AE527}"/>
          </ac:cxnSpMkLst>
        </pc:cxnChg>
        <pc:cxnChg chg="add mod">
          <ac:chgData name="OGATA Akihito" userId="0f4d8448-9d4c-4697-842f-ac1741c01895" providerId="ADAL" clId="{7B461F00-01B3-4BC2-9797-AC4B433E1FC5}" dt="2022-12-16T08:53:21.201" v="933" actId="1582"/>
          <ac:cxnSpMkLst>
            <pc:docMk/>
            <pc:sldMk cId="4273020381" sldId="276"/>
            <ac:cxnSpMk id="40" creationId="{23814EC1-2275-5F01-E721-8AC371295698}"/>
          </ac:cxnSpMkLst>
        </pc:cxnChg>
        <pc:cxnChg chg="add mod">
          <ac:chgData name="OGATA Akihito" userId="0f4d8448-9d4c-4697-842f-ac1741c01895" providerId="ADAL" clId="{7B461F00-01B3-4BC2-9797-AC4B433E1FC5}" dt="2022-12-16T08:54:07.691" v="939" actId="1582"/>
          <ac:cxnSpMkLst>
            <pc:docMk/>
            <pc:sldMk cId="4273020381" sldId="276"/>
            <ac:cxnSpMk id="42" creationId="{EAA94E2E-D24A-F322-BE63-225499F9F442}"/>
          </ac:cxnSpMkLst>
        </pc:cxnChg>
        <pc:cxnChg chg="add mod">
          <ac:chgData name="OGATA Akihito" userId="0f4d8448-9d4c-4697-842f-ac1741c01895" providerId="ADAL" clId="{7B461F00-01B3-4BC2-9797-AC4B433E1FC5}" dt="2022-12-16T08:55:04.454" v="950" actId="1582"/>
          <ac:cxnSpMkLst>
            <pc:docMk/>
            <pc:sldMk cId="4273020381" sldId="276"/>
            <ac:cxnSpMk id="44" creationId="{1C39620F-245D-36E7-2483-98116E2DE6A5}"/>
          </ac:cxnSpMkLst>
        </pc:cxnChg>
        <pc:cxnChg chg="add mod">
          <ac:chgData name="OGATA Akihito" userId="0f4d8448-9d4c-4697-842f-ac1741c01895" providerId="ADAL" clId="{7B461F00-01B3-4BC2-9797-AC4B433E1FC5}" dt="2022-12-16T08:55:43.096" v="954" actId="1582"/>
          <ac:cxnSpMkLst>
            <pc:docMk/>
            <pc:sldMk cId="4273020381" sldId="276"/>
            <ac:cxnSpMk id="46" creationId="{C6640127-B79C-B077-9E3D-53BD89A2ADC2}"/>
          </ac:cxnSpMkLst>
        </pc:cxnChg>
        <pc:cxnChg chg="add mod">
          <ac:chgData name="OGATA Akihito" userId="0f4d8448-9d4c-4697-842f-ac1741c01895" providerId="ADAL" clId="{7B461F00-01B3-4BC2-9797-AC4B433E1FC5}" dt="2022-12-16T08:56:22.351" v="961" actId="1582"/>
          <ac:cxnSpMkLst>
            <pc:docMk/>
            <pc:sldMk cId="4273020381" sldId="276"/>
            <ac:cxnSpMk id="49" creationId="{D6859333-4E1E-B493-BE89-556692DD0F53}"/>
          </ac:cxnSpMkLst>
        </pc:cxnChg>
      </pc:sldChg>
      <pc:sldChg chg="addSp delSp modSp new mod ord">
        <pc:chgData name="OGATA Akihito" userId="0f4d8448-9d4c-4697-842f-ac1741c01895" providerId="ADAL" clId="{7B461F00-01B3-4BC2-9797-AC4B433E1FC5}" dt="2022-12-20T15:25:02.357" v="3904" actId="1076"/>
        <pc:sldMkLst>
          <pc:docMk/>
          <pc:sldMk cId="2610684025" sldId="277"/>
        </pc:sldMkLst>
        <pc:spChg chg="mod">
          <ac:chgData name="OGATA Akihito" userId="0f4d8448-9d4c-4697-842f-ac1741c01895" providerId="ADAL" clId="{7B461F00-01B3-4BC2-9797-AC4B433E1FC5}" dt="2022-12-20T14:21:41.307" v="2983"/>
          <ac:spMkLst>
            <pc:docMk/>
            <pc:sldMk cId="2610684025" sldId="277"/>
            <ac:spMk id="2" creationId="{67F9A270-6046-6443-EC1A-6FA6C33A46DD}"/>
          </ac:spMkLst>
        </pc:spChg>
        <pc:spChg chg="mod">
          <ac:chgData name="OGATA Akihito" userId="0f4d8448-9d4c-4697-842f-ac1741c01895" providerId="ADAL" clId="{7B461F00-01B3-4BC2-9797-AC4B433E1FC5}" dt="2022-12-20T15:25:02.357" v="3904" actId="1076"/>
          <ac:spMkLst>
            <pc:docMk/>
            <pc:sldMk cId="2610684025" sldId="277"/>
            <ac:spMk id="3" creationId="{3F00423A-31A2-29EA-228F-B7DC02B262BA}"/>
          </ac:spMkLst>
        </pc:spChg>
        <pc:spChg chg="add mod">
          <ac:chgData name="OGATA Akihito" userId="0f4d8448-9d4c-4697-842f-ac1741c01895" providerId="ADAL" clId="{7B461F00-01B3-4BC2-9797-AC4B433E1FC5}" dt="2022-12-20T14:23:45.307" v="3034" actId="1076"/>
          <ac:spMkLst>
            <pc:docMk/>
            <pc:sldMk cId="2610684025" sldId="277"/>
            <ac:spMk id="5" creationId="{753B95A1-B900-6D9A-8D43-E247BFE13005}"/>
          </ac:spMkLst>
        </pc:spChg>
        <pc:spChg chg="add mod">
          <ac:chgData name="OGATA Akihito" userId="0f4d8448-9d4c-4697-842f-ac1741c01895" providerId="ADAL" clId="{7B461F00-01B3-4BC2-9797-AC4B433E1FC5}" dt="2022-12-20T14:22:51.440" v="2992" actId="1076"/>
          <ac:spMkLst>
            <pc:docMk/>
            <pc:sldMk cId="2610684025" sldId="277"/>
            <ac:spMk id="6" creationId="{BF230E99-DF34-727B-52D3-6CE82C5824DC}"/>
          </ac:spMkLst>
        </pc:spChg>
        <pc:spChg chg="add mod">
          <ac:chgData name="OGATA Akihito" userId="0f4d8448-9d4c-4697-842f-ac1741c01895" providerId="ADAL" clId="{7B461F00-01B3-4BC2-9797-AC4B433E1FC5}" dt="2022-12-20T14:22:47.166" v="2991" actId="1076"/>
          <ac:spMkLst>
            <pc:docMk/>
            <pc:sldMk cId="2610684025" sldId="277"/>
            <ac:spMk id="7" creationId="{BBE076EC-B21F-EADB-BB12-C6E9F28F3A5C}"/>
          </ac:spMkLst>
        </pc:spChg>
        <pc:spChg chg="add del mod">
          <ac:chgData name="OGATA Akihito" userId="0f4d8448-9d4c-4697-842f-ac1741c01895" providerId="ADAL" clId="{7B461F00-01B3-4BC2-9797-AC4B433E1FC5}" dt="2022-12-20T14:23:40.352" v="3033"/>
          <ac:spMkLst>
            <pc:docMk/>
            <pc:sldMk cId="2610684025" sldId="277"/>
            <ac:spMk id="8" creationId="{FBB41039-397F-F859-32D1-CEAD169DC8C4}"/>
          </ac:spMkLst>
        </pc:spChg>
        <pc:spChg chg="add del mod">
          <ac:chgData name="OGATA Akihito" userId="0f4d8448-9d4c-4697-842f-ac1741c01895" providerId="ADAL" clId="{7B461F00-01B3-4BC2-9797-AC4B433E1FC5}" dt="2022-12-20T14:23:06.929" v="2997"/>
          <ac:spMkLst>
            <pc:docMk/>
            <pc:sldMk cId="2610684025" sldId="277"/>
            <ac:spMk id="9" creationId="{3DD57E2A-05C3-4559-38AE-B689E1595F88}"/>
          </ac:spMkLst>
        </pc:spChg>
        <pc:spChg chg="add del mod">
          <ac:chgData name="OGATA Akihito" userId="0f4d8448-9d4c-4697-842f-ac1741c01895" providerId="ADAL" clId="{7B461F00-01B3-4BC2-9797-AC4B433E1FC5}" dt="2022-12-20T14:23:06.692" v="2996"/>
          <ac:spMkLst>
            <pc:docMk/>
            <pc:sldMk cId="2610684025" sldId="277"/>
            <ac:spMk id="10" creationId="{5C3AF834-5695-629D-D445-A9B60858F6E0}"/>
          </ac:spMkLst>
        </pc:spChg>
        <pc:spChg chg="add mod">
          <ac:chgData name="OGATA Akihito" userId="0f4d8448-9d4c-4697-842f-ac1741c01895" providerId="ADAL" clId="{7B461F00-01B3-4BC2-9797-AC4B433E1FC5}" dt="2022-12-20T14:23:53.588" v="3036" actId="1076"/>
          <ac:spMkLst>
            <pc:docMk/>
            <pc:sldMk cId="2610684025" sldId="277"/>
            <ac:spMk id="11" creationId="{33C60822-5BB2-F3E6-37DB-B54647BCB4F1}"/>
          </ac:spMkLst>
        </pc:spChg>
        <pc:spChg chg="add mod">
          <ac:chgData name="OGATA Akihito" userId="0f4d8448-9d4c-4697-842f-ac1741c01895" providerId="ADAL" clId="{7B461F00-01B3-4BC2-9797-AC4B433E1FC5}" dt="2022-12-20T14:23:16.180" v="3000" actId="1076"/>
          <ac:spMkLst>
            <pc:docMk/>
            <pc:sldMk cId="2610684025" sldId="277"/>
            <ac:spMk id="12" creationId="{2B8DC3A1-2A76-EB96-DB27-5B03DF368598}"/>
          </ac:spMkLst>
        </pc:spChg>
        <pc:spChg chg="add mod">
          <ac:chgData name="OGATA Akihito" userId="0f4d8448-9d4c-4697-842f-ac1741c01895" providerId="ADAL" clId="{7B461F00-01B3-4BC2-9797-AC4B433E1FC5}" dt="2022-12-20T14:24:31.360" v="3101" actId="1076"/>
          <ac:spMkLst>
            <pc:docMk/>
            <pc:sldMk cId="2610684025" sldId="277"/>
            <ac:spMk id="13" creationId="{18D037AB-62AB-1F46-A382-5145103F6E9A}"/>
          </ac:spMkLst>
        </pc:spChg>
        <pc:spChg chg="add mod">
          <ac:chgData name="OGATA Akihito" userId="0f4d8448-9d4c-4697-842f-ac1741c01895" providerId="ADAL" clId="{7B461F00-01B3-4BC2-9797-AC4B433E1FC5}" dt="2022-12-20T14:25:04.815" v="3151" actId="1076"/>
          <ac:spMkLst>
            <pc:docMk/>
            <pc:sldMk cId="2610684025" sldId="277"/>
            <ac:spMk id="14" creationId="{F52CE342-CBBB-EEE5-DA0D-F38AFED608BB}"/>
          </ac:spMkLst>
        </pc:spChg>
        <pc:spChg chg="add mod">
          <ac:chgData name="OGATA Akihito" userId="0f4d8448-9d4c-4697-842f-ac1741c01895" providerId="ADAL" clId="{7B461F00-01B3-4BC2-9797-AC4B433E1FC5}" dt="2022-12-20T14:26:17.212" v="3165"/>
          <ac:spMkLst>
            <pc:docMk/>
            <pc:sldMk cId="2610684025" sldId="277"/>
            <ac:spMk id="15" creationId="{27260602-C86E-9B57-D345-EE46C7006718}"/>
          </ac:spMkLst>
        </pc:spChg>
        <pc:spChg chg="add mod">
          <ac:chgData name="OGATA Akihito" userId="0f4d8448-9d4c-4697-842f-ac1741c01895" providerId="ADAL" clId="{7B461F00-01B3-4BC2-9797-AC4B433E1FC5}" dt="2022-12-20T14:59:59.685" v="3740" actId="313"/>
          <ac:spMkLst>
            <pc:docMk/>
            <pc:sldMk cId="2610684025" sldId="277"/>
            <ac:spMk id="16" creationId="{F44372CF-D6E6-9F69-79E2-95997B126758}"/>
          </ac:spMkLst>
        </pc:spChg>
        <pc:spChg chg="add mod">
          <ac:chgData name="OGATA Akihito" userId="0f4d8448-9d4c-4697-842f-ac1741c01895" providerId="ADAL" clId="{7B461F00-01B3-4BC2-9797-AC4B433E1FC5}" dt="2022-12-20T14:26:48.550" v="3187" actId="1076"/>
          <ac:spMkLst>
            <pc:docMk/>
            <pc:sldMk cId="2610684025" sldId="277"/>
            <ac:spMk id="17" creationId="{E4CFB445-5214-36BE-D026-8815C23E9E36}"/>
          </ac:spMkLst>
        </pc:spChg>
        <pc:cxnChg chg="add mod">
          <ac:chgData name="OGATA Akihito" userId="0f4d8448-9d4c-4697-842f-ac1741c01895" providerId="ADAL" clId="{7B461F00-01B3-4BC2-9797-AC4B433E1FC5}" dt="2022-12-20T14:27:10.460" v="3190" actId="1582"/>
          <ac:cxnSpMkLst>
            <pc:docMk/>
            <pc:sldMk cId="2610684025" sldId="277"/>
            <ac:cxnSpMk id="19" creationId="{032D5EBC-414A-22C4-1176-F4BA7475EB42}"/>
          </ac:cxnSpMkLst>
        </pc:cxnChg>
        <pc:cxnChg chg="add mod">
          <ac:chgData name="OGATA Akihito" userId="0f4d8448-9d4c-4697-842f-ac1741c01895" providerId="ADAL" clId="{7B461F00-01B3-4BC2-9797-AC4B433E1FC5}" dt="2022-12-20T14:27:49.103" v="3194" actId="1582"/>
          <ac:cxnSpMkLst>
            <pc:docMk/>
            <pc:sldMk cId="2610684025" sldId="277"/>
            <ac:cxnSpMk id="21" creationId="{DC514E3A-03D8-CFB3-14B4-BD969E5D8133}"/>
          </ac:cxnSpMkLst>
        </pc:cxnChg>
      </pc:sldChg>
      <pc:sldChg chg="addSp delSp modSp new mod">
        <pc:chgData name="OGATA Akihito" userId="0f4d8448-9d4c-4697-842f-ac1741c01895" providerId="ADAL" clId="{7B461F00-01B3-4BC2-9797-AC4B433E1FC5}" dt="2022-12-20T14:59:42.934" v="3735" actId="1076"/>
        <pc:sldMkLst>
          <pc:docMk/>
          <pc:sldMk cId="3871362311" sldId="278"/>
        </pc:sldMkLst>
        <pc:spChg chg="mod">
          <ac:chgData name="OGATA Akihito" userId="0f4d8448-9d4c-4697-842f-ac1741c01895" providerId="ADAL" clId="{7B461F00-01B3-4BC2-9797-AC4B433E1FC5}" dt="2022-12-20T14:55:33.986" v="3714"/>
          <ac:spMkLst>
            <pc:docMk/>
            <pc:sldMk cId="3871362311" sldId="278"/>
            <ac:spMk id="2" creationId="{849D888B-7F7A-DF58-4E3E-3B39158DD309}"/>
          </ac:spMkLst>
        </pc:spChg>
        <pc:spChg chg="mod">
          <ac:chgData name="OGATA Akihito" userId="0f4d8448-9d4c-4697-842f-ac1741c01895" providerId="ADAL" clId="{7B461F00-01B3-4BC2-9797-AC4B433E1FC5}" dt="2022-12-20T14:55:51.417" v="3720" actId="207"/>
          <ac:spMkLst>
            <pc:docMk/>
            <pc:sldMk cId="3871362311" sldId="278"/>
            <ac:spMk id="3" creationId="{10DEF23D-3A0D-E6D7-7573-A2B6A00474B6}"/>
          </ac:spMkLst>
        </pc:spChg>
        <pc:spChg chg="add del">
          <ac:chgData name="OGATA Akihito" userId="0f4d8448-9d4c-4697-842f-ac1741c01895" providerId="ADAL" clId="{7B461F00-01B3-4BC2-9797-AC4B433E1FC5}" dt="2022-12-20T14:58:28.343" v="3723" actId="22"/>
          <ac:spMkLst>
            <pc:docMk/>
            <pc:sldMk cId="3871362311" sldId="278"/>
            <ac:spMk id="6" creationId="{246D53B6-F28B-B095-4F2A-E7A7B615EBEF}"/>
          </ac:spMkLst>
        </pc:spChg>
        <pc:spChg chg="add del mod">
          <ac:chgData name="OGATA Akihito" userId="0f4d8448-9d4c-4697-842f-ac1741c01895" providerId="ADAL" clId="{7B461F00-01B3-4BC2-9797-AC4B433E1FC5}" dt="2022-12-20T14:58:53.646" v="3727"/>
          <ac:spMkLst>
            <pc:docMk/>
            <pc:sldMk cId="3871362311" sldId="278"/>
            <ac:spMk id="7" creationId="{A7568453-C8C3-F1D5-E73F-718D5773DE8C}"/>
          </ac:spMkLst>
        </pc:spChg>
        <pc:spChg chg="add del mod">
          <ac:chgData name="OGATA Akihito" userId="0f4d8448-9d4c-4697-842f-ac1741c01895" providerId="ADAL" clId="{7B461F00-01B3-4BC2-9797-AC4B433E1FC5}" dt="2022-12-20T14:58:53.646" v="3727"/>
          <ac:spMkLst>
            <pc:docMk/>
            <pc:sldMk cId="3871362311" sldId="278"/>
            <ac:spMk id="8" creationId="{1DFAF807-773A-91CC-E704-00CFE0952068}"/>
          </ac:spMkLst>
        </pc:spChg>
        <pc:spChg chg="add del mod">
          <ac:chgData name="OGATA Akihito" userId="0f4d8448-9d4c-4697-842f-ac1741c01895" providerId="ADAL" clId="{7B461F00-01B3-4BC2-9797-AC4B433E1FC5}" dt="2022-12-20T14:58:53.646" v="3727"/>
          <ac:spMkLst>
            <pc:docMk/>
            <pc:sldMk cId="3871362311" sldId="278"/>
            <ac:spMk id="9" creationId="{6BFE1539-7751-0431-2E95-ACDAC514FEC4}"/>
          </ac:spMkLst>
        </pc:spChg>
        <pc:spChg chg="add del mod">
          <ac:chgData name="OGATA Akihito" userId="0f4d8448-9d4c-4697-842f-ac1741c01895" providerId="ADAL" clId="{7B461F00-01B3-4BC2-9797-AC4B433E1FC5}" dt="2022-12-20T14:58:53.646" v="3727"/>
          <ac:spMkLst>
            <pc:docMk/>
            <pc:sldMk cId="3871362311" sldId="278"/>
            <ac:spMk id="10" creationId="{FD4B9590-A0F9-230D-4A1C-CA9CD122FC14}"/>
          </ac:spMkLst>
        </pc:spChg>
        <pc:spChg chg="add del mod">
          <ac:chgData name="OGATA Akihito" userId="0f4d8448-9d4c-4697-842f-ac1741c01895" providerId="ADAL" clId="{7B461F00-01B3-4BC2-9797-AC4B433E1FC5}" dt="2022-12-20T14:58:53.646" v="3727"/>
          <ac:spMkLst>
            <pc:docMk/>
            <pc:sldMk cId="3871362311" sldId="278"/>
            <ac:spMk id="11" creationId="{502367A9-9C88-07E4-F707-912A56BF9814}"/>
          </ac:spMkLst>
        </pc:spChg>
        <pc:spChg chg="add del mod">
          <ac:chgData name="OGATA Akihito" userId="0f4d8448-9d4c-4697-842f-ac1741c01895" providerId="ADAL" clId="{7B461F00-01B3-4BC2-9797-AC4B433E1FC5}" dt="2022-12-20T14:58:53.646" v="3727"/>
          <ac:spMkLst>
            <pc:docMk/>
            <pc:sldMk cId="3871362311" sldId="278"/>
            <ac:spMk id="12" creationId="{C7096C26-C63C-F810-104A-4098FAF9112C}"/>
          </ac:spMkLst>
        </pc:spChg>
        <pc:spChg chg="add del mod">
          <ac:chgData name="OGATA Akihito" userId="0f4d8448-9d4c-4697-842f-ac1741c01895" providerId="ADAL" clId="{7B461F00-01B3-4BC2-9797-AC4B433E1FC5}" dt="2022-12-20T14:58:53.646" v="3727"/>
          <ac:spMkLst>
            <pc:docMk/>
            <pc:sldMk cId="3871362311" sldId="278"/>
            <ac:spMk id="13" creationId="{2D3DFA2D-FA28-4D07-76E6-6E4195E4CE1B}"/>
          </ac:spMkLst>
        </pc:spChg>
        <pc:spChg chg="add del mod">
          <ac:chgData name="OGATA Akihito" userId="0f4d8448-9d4c-4697-842f-ac1741c01895" providerId="ADAL" clId="{7B461F00-01B3-4BC2-9797-AC4B433E1FC5}" dt="2022-12-20T14:58:53.646" v="3727"/>
          <ac:spMkLst>
            <pc:docMk/>
            <pc:sldMk cId="3871362311" sldId="278"/>
            <ac:spMk id="14" creationId="{717D7632-0CAB-BB1C-85AF-7AE9F8E6F075}"/>
          </ac:spMkLst>
        </pc:spChg>
        <pc:spChg chg="add del mod">
          <ac:chgData name="OGATA Akihito" userId="0f4d8448-9d4c-4697-842f-ac1741c01895" providerId="ADAL" clId="{7B461F00-01B3-4BC2-9797-AC4B433E1FC5}" dt="2022-12-20T14:58:53.646" v="3727"/>
          <ac:spMkLst>
            <pc:docMk/>
            <pc:sldMk cId="3871362311" sldId="278"/>
            <ac:spMk id="15" creationId="{87D4113C-9A5E-1935-6AEE-5E90F08BE965}"/>
          </ac:spMkLst>
        </pc:spChg>
        <pc:spChg chg="add del mod">
          <ac:chgData name="OGATA Akihito" userId="0f4d8448-9d4c-4697-842f-ac1741c01895" providerId="ADAL" clId="{7B461F00-01B3-4BC2-9797-AC4B433E1FC5}" dt="2022-12-20T14:58:53.646" v="3727"/>
          <ac:spMkLst>
            <pc:docMk/>
            <pc:sldMk cId="3871362311" sldId="278"/>
            <ac:spMk id="16" creationId="{D446D8C6-7716-A674-71B6-6C11E4DD3DCC}"/>
          </ac:spMkLst>
        </pc:spChg>
        <pc:spChg chg="add del mod">
          <ac:chgData name="OGATA Akihito" userId="0f4d8448-9d4c-4697-842f-ac1741c01895" providerId="ADAL" clId="{7B461F00-01B3-4BC2-9797-AC4B433E1FC5}" dt="2022-12-20T14:58:53.646" v="3727"/>
          <ac:spMkLst>
            <pc:docMk/>
            <pc:sldMk cId="3871362311" sldId="278"/>
            <ac:spMk id="17" creationId="{FD46E43D-D812-A8F7-B1C9-4098969A1754}"/>
          </ac:spMkLst>
        </pc:spChg>
        <pc:spChg chg="add del mod">
          <ac:chgData name="OGATA Akihito" userId="0f4d8448-9d4c-4697-842f-ac1741c01895" providerId="ADAL" clId="{7B461F00-01B3-4BC2-9797-AC4B433E1FC5}" dt="2022-12-20T14:58:53.646" v="3727"/>
          <ac:spMkLst>
            <pc:docMk/>
            <pc:sldMk cId="3871362311" sldId="278"/>
            <ac:spMk id="18" creationId="{1129091E-BD12-FDFC-0E0E-A830EB084716}"/>
          </ac:spMkLst>
        </pc:spChg>
        <pc:spChg chg="add del mod">
          <ac:chgData name="OGATA Akihito" userId="0f4d8448-9d4c-4697-842f-ac1741c01895" providerId="ADAL" clId="{7B461F00-01B3-4BC2-9797-AC4B433E1FC5}" dt="2022-12-20T14:58:53.646" v="3727"/>
          <ac:spMkLst>
            <pc:docMk/>
            <pc:sldMk cId="3871362311" sldId="278"/>
            <ac:spMk id="19" creationId="{EC6305A1-2478-71E6-E264-2D55340F61FF}"/>
          </ac:spMkLst>
        </pc:spChg>
        <pc:spChg chg="add del mod">
          <ac:chgData name="OGATA Akihito" userId="0f4d8448-9d4c-4697-842f-ac1741c01895" providerId="ADAL" clId="{7B461F00-01B3-4BC2-9797-AC4B433E1FC5}" dt="2022-12-20T14:58:53.646" v="3727"/>
          <ac:spMkLst>
            <pc:docMk/>
            <pc:sldMk cId="3871362311" sldId="278"/>
            <ac:spMk id="20" creationId="{0151262C-B88F-E48A-FC8E-AC0127D35635}"/>
          </ac:spMkLst>
        </pc:spChg>
        <pc:spChg chg="add del mod">
          <ac:chgData name="OGATA Akihito" userId="0f4d8448-9d4c-4697-842f-ac1741c01895" providerId="ADAL" clId="{7B461F00-01B3-4BC2-9797-AC4B433E1FC5}" dt="2022-12-20T14:58:53.646" v="3727"/>
          <ac:spMkLst>
            <pc:docMk/>
            <pc:sldMk cId="3871362311" sldId="278"/>
            <ac:spMk id="21" creationId="{62AF701D-5142-FAD2-0BA5-8CF4A031267C}"/>
          </ac:spMkLst>
        </pc:spChg>
        <pc:spChg chg="add mod">
          <ac:chgData name="OGATA Akihito" userId="0f4d8448-9d4c-4697-842f-ac1741c01895" providerId="ADAL" clId="{7B461F00-01B3-4BC2-9797-AC4B433E1FC5}" dt="2022-12-20T14:59:03.264" v="3728"/>
          <ac:spMkLst>
            <pc:docMk/>
            <pc:sldMk cId="3871362311" sldId="278"/>
            <ac:spMk id="26" creationId="{1DDBBD98-EECF-64D2-53FB-5F7BCBBE1492}"/>
          </ac:spMkLst>
        </pc:spChg>
        <pc:spChg chg="add mod">
          <ac:chgData name="OGATA Akihito" userId="0f4d8448-9d4c-4697-842f-ac1741c01895" providerId="ADAL" clId="{7B461F00-01B3-4BC2-9797-AC4B433E1FC5}" dt="2022-12-20T14:59:03.264" v="3728"/>
          <ac:spMkLst>
            <pc:docMk/>
            <pc:sldMk cId="3871362311" sldId="278"/>
            <ac:spMk id="27" creationId="{800B88BA-0092-0692-49C7-08A31C232C10}"/>
          </ac:spMkLst>
        </pc:spChg>
        <pc:spChg chg="add mod">
          <ac:chgData name="OGATA Akihito" userId="0f4d8448-9d4c-4697-842f-ac1741c01895" providerId="ADAL" clId="{7B461F00-01B3-4BC2-9797-AC4B433E1FC5}" dt="2022-12-20T14:59:03.264" v="3728"/>
          <ac:spMkLst>
            <pc:docMk/>
            <pc:sldMk cId="3871362311" sldId="278"/>
            <ac:spMk id="28" creationId="{30E14005-3E22-490A-7B62-90BCAB826141}"/>
          </ac:spMkLst>
        </pc:spChg>
        <pc:spChg chg="add mod">
          <ac:chgData name="OGATA Akihito" userId="0f4d8448-9d4c-4697-842f-ac1741c01895" providerId="ADAL" clId="{7B461F00-01B3-4BC2-9797-AC4B433E1FC5}" dt="2022-12-20T14:59:03.264" v="3728"/>
          <ac:spMkLst>
            <pc:docMk/>
            <pc:sldMk cId="3871362311" sldId="278"/>
            <ac:spMk id="29" creationId="{7937F0D8-5A75-DDC1-CD52-2DDC5A403EB5}"/>
          </ac:spMkLst>
        </pc:spChg>
        <pc:spChg chg="add mod">
          <ac:chgData name="OGATA Akihito" userId="0f4d8448-9d4c-4697-842f-ac1741c01895" providerId="ADAL" clId="{7B461F00-01B3-4BC2-9797-AC4B433E1FC5}" dt="2022-12-20T14:59:03.264" v="3728"/>
          <ac:spMkLst>
            <pc:docMk/>
            <pc:sldMk cId="3871362311" sldId="278"/>
            <ac:spMk id="30" creationId="{DB34F46D-0F8E-4B75-450E-F951925351D8}"/>
          </ac:spMkLst>
        </pc:spChg>
        <pc:spChg chg="add mod">
          <ac:chgData name="OGATA Akihito" userId="0f4d8448-9d4c-4697-842f-ac1741c01895" providerId="ADAL" clId="{7B461F00-01B3-4BC2-9797-AC4B433E1FC5}" dt="2022-12-20T14:59:03.264" v="3728"/>
          <ac:spMkLst>
            <pc:docMk/>
            <pc:sldMk cId="3871362311" sldId="278"/>
            <ac:spMk id="31" creationId="{BB7B03E8-EFB2-7ADE-C88C-7F0828C1024C}"/>
          </ac:spMkLst>
        </pc:spChg>
        <pc:spChg chg="add mod">
          <ac:chgData name="OGATA Akihito" userId="0f4d8448-9d4c-4697-842f-ac1741c01895" providerId="ADAL" clId="{7B461F00-01B3-4BC2-9797-AC4B433E1FC5}" dt="2022-12-20T14:59:03.264" v="3728"/>
          <ac:spMkLst>
            <pc:docMk/>
            <pc:sldMk cId="3871362311" sldId="278"/>
            <ac:spMk id="32" creationId="{9A3CB344-8300-DB75-978D-5FD7DA7695C3}"/>
          </ac:spMkLst>
        </pc:spChg>
        <pc:spChg chg="add mod">
          <ac:chgData name="OGATA Akihito" userId="0f4d8448-9d4c-4697-842f-ac1741c01895" providerId="ADAL" clId="{7B461F00-01B3-4BC2-9797-AC4B433E1FC5}" dt="2022-12-20T14:59:03.264" v="3728"/>
          <ac:spMkLst>
            <pc:docMk/>
            <pc:sldMk cId="3871362311" sldId="278"/>
            <ac:spMk id="33" creationId="{68CEFC6E-29AA-845B-C5C6-F24C8CF1244B}"/>
          </ac:spMkLst>
        </pc:spChg>
        <pc:spChg chg="add mod">
          <ac:chgData name="OGATA Akihito" userId="0f4d8448-9d4c-4697-842f-ac1741c01895" providerId="ADAL" clId="{7B461F00-01B3-4BC2-9797-AC4B433E1FC5}" dt="2022-12-20T14:59:03.264" v="3728"/>
          <ac:spMkLst>
            <pc:docMk/>
            <pc:sldMk cId="3871362311" sldId="278"/>
            <ac:spMk id="34" creationId="{53B20FAF-547C-D012-6CEC-BE2ADCA70D9A}"/>
          </ac:spMkLst>
        </pc:spChg>
        <pc:spChg chg="add mod">
          <ac:chgData name="OGATA Akihito" userId="0f4d8448-9d4c-4697-842f-ac1741c01895" providerId="ADAL" clId="{7B461F00-01B3-4BC2-9797-AC4B433E1FC5}" dt="2022-12-20T14:59:03.264" v="3728"/>
          <ac:spMkLst>
            <pc:docMk/>
            <pc:sldMk cId="3871362311" sldId="278"/>
            <ac:spMk id="35" creationId="{242AE569-E0E3-E2D6-E7CB-9C645400F917}"/>
          </ac:spMkLst>
        </pc:spChg>
        <pc:spChg chg="add mod">
          <ac:chgData name="OGATA Akihito" userId="0f4d8448-9d4c-4697-842f-ac1741c01895" providerId="ADAL" clId="{7B461F00-01B3-4BC2-9797-AC4B433E1FC5}" dt="2022-12-20T14:59:03.264" v="3728"/>
          <ac:spMkLst>
            <pc:docMk/>
            <pc:sldMk cId="3871362311" sldId="278"/>
            <ac:spMk id="36" creationId="{FE82D7D0-E349-4B89-A932-94134616EB47}"/>
          </ac:spMkLst>
        </pc:spChg>
        <pc:spChg chg="add mod">
          <ac:chgData name="OGATA Akihito" userId="0f4d8448-9d4c-4697-842f-ac1741c01895" providerId="ADAL" clId="{7B461F00-01B3-4BC2-9797-AC4B433E1FC5}" dt="2022-12-20T14:59:03.264" v="3728"/>
          <ac:spMkLst>
            <pc:docMk/>
            <pc:sldMk cId="3871362311" sldId="278"/>
            <ac:spMk id="37" creationId="{E9934BE1-D982-7461-0F28-4D2E06D66DBC}"/>
          </ac:spMkLst>
        </pc:spChg>
        <pc:spChg chg="add mod">
          <ac:chgData name="OGATA Akihito" userId="0f4d8448-9d4c-4697-842f-ac1741c01895" providerId="ADAL" clId="{7B461F00-01B3-4BC2-9797-AC4B433E1FC5}" dt="2022-12-20T14:59:03.264" v="3728"/>
          <ac:spMkLst>
            <pc:docMk/>
            <pc:sldMk cId="3871362311" sldId="278"/>
            <ac:spMk id="38" creationId="{2EE0C926-2438-94EB-6830-2A2E61EF2277}"/>
          </ac:spMkLst>
        </pc:spChg>
        <pc:spChg chg="add mod">
          <ac:chgData name="OGATA Akihito" userId="0f4d8448-9d4c-4697-842f-ac1741c01895" providerId="ADAL" clId="{7B461F00-01B3-4BC2-9797-AC4B433E1FC5}" dt="2022-12-20T14:59:42.934" v="3735" actId="1076"/>
          <ac:spMkLst>
            <pc:docMk/>
            <pc:sldMk cId="3871362311" sldId="278"/>
            <ac:spMk id="39" creationId="{7FEC93BA-D79F-FC5E-0460-08433B71AC03}"/>
          </ac:spMkLst>
        </pc:spChg>
        <pc:spChg chg="add mod">
          <ac:chgData name="OGATA Akihito" userId="0f4d8448-9d4c-4697-842f-ac1741c01895" providerId="ADAL" clId="{7B461F00-01B3-4BC2-9797-AC4B433E1FC5}" dt="2022-12-20T14:59:03.264" v="3728"/>
          <ac:spMkLst>
            <pc:docMk/>
            <pc:sldMk cId="3871362311" sldId="278"/>
            <ac:spMk id="40" creationId="{7D0D2C2F-10DA-3F2E-FC01-5BAC7484F052}"/>
          </ac:spMkLst>
        </pc:spChg>
        <pc:cxnChg chg="add del mod">
          <ac:chgData name="OGATA Akihito" userId="0f4d8448-9d4c-4697-842f-ac1741c01895" providerId="ADAL" clId="{7B461F00-01B3-4BC2-9797-AC4B433E1FC5}" dt="2022-12-20T14:58:53.646" v="3727"/>
          <ac:cxnSpMkLst>
            <pc:docMk/>
            <pc:sldMk cId="3871362311" sldId="278"/>
            <ac:cxnSpMk id="22" creationId="{379BF6E0-69E8-667E-DC43-8EC8BA3BA364}"/>
          </ac:cxnSpMkLst>
        </pc:cxnChg>
        <pc:cxnChg chg="add del mod">
          <ac:chgData name="OGATA Akihito" userId="0f4d8448-9d4c-4697-842f-ac1741c01895" providerId="ADAL" clId="{7B461F00-01B3-4BC2-9797-AC4B433E1FC5}" dt="2022-12-20T14:58:53.646" v="3727"/>
          <ac:cxnSpMkLst>
            <pc:docMk/>
            <pc:sldMk cId="3871362311" sldId="278"/>
            <ac:cxnSpMk id="23" creationId="{BD57DA31-D9CE-5599-C7ED-4309B3A7088C}"/>
          </ac:cxnSpMkLst>
        </pc:cxnChg>
        <pc:cxnChg chg="add del mod">
          <ac:chgData name="OGATA Akihito" userId="0f4d8448-9d4c-4697-842f-ac1741c01895" providerId="ADAL" clId="{7B461F00-01B3-4BC2-9797-AC4B433E1FC5}" dt="2022-12-20T14:58:53.646" v="3727"/>
          <ac:cxnSpMkLst>
            <pc:docMk/>
            <pc:sldMk cId="3871362311" sldId="278"/>
            <ac:cxnSpMk id="24" creationId="{BFB29BE4-524B-4156-C7AB-A1DBC78D8302}"/>
          </ac:cxnSpMkLst>
        </pc:cxnChg>
        <pc:cxnChg chg="add del mod">
          <ac:chgData name="OGATA Akihito" userId="0f4d8448-9d4c-4697-842f-ac1741c01895" providerId="ADAL" clId="{7B461F00-01B3-4BC2-9797-AC4B433E1FC5}" dt="2022-12-20T14:58:53.646" v="3727"/>
          <ac:cxnSpMkLst>
            <pc:docMk/>
            <pc:sldMk cId="3871362311" sldId="278"/>
            <ac:cxnSpMk id="25" creationId="{2AFDEB85-8D78-9B66-5338-A0F87CD2B850}"/>
          </ac:cxnSpMkLst>
        </pc:cxnChg>
        <pc:cxnChg chg="add mod">
          <ac:chgData name="OGATA Akihito" userId="0f4d8448-9d4c-4697-842f-ac1741c01895" providerId="ADAL" clId="{7B461F00-01B3-4BC2-9797-AC4B433E1FC5}" dt="2022-12-20T14:59:03.264" v="3728"/>
          <ac:cxnSpMkLst>
            <pc:docMk/>
            <pc:sldMk cId="3871362311" sldId="278"/>
            <ac:cxnSpMk id="41" creationId="{0CF1FC17-AC76-FAE4-6380-5A38F3AA507F}"/>
          </ac:cxnSpMkLst>
        </pc:cxnChg>
        <pc:cxnChg chg="add mod">
          <ac:chgData name="OGATA Akihito" userId="0f4d8448-9d4c-4697-842f-ac1741c01895" providerId="ADAL" clId="{7B461F00-01B3-4BC2-9797-AC4B433E1FC5}" dt="2022-12-20T14:59:03.264" v="3728"/>
          <ac:cxnSpMkLst>
            <pc:docMk/>
            <pc:sldMk cId="3871362311" sldId="278"/>
            <ac:cxnSpMk id="42" creationId="{BB051CD4-CB4F-D297-A6FB-414A515E7D41}"/>
          </ac:cxnSpMkLst>
        </pc:cxnChg>
        <pc:cxnChg chg="add mod">
          <ac:chgData name="OGATA Akihito" userId="0f4d8448-9d4c-4697-842f-ac1741c01895" providerId="ADAL" clId="{7B461F00-01B3-4BC2-9797-AC4B433E1FC5}" dt="2022-12-20T14:59:03.264" v="3728"/>
          <ac:cxnSpMkLst>
            <pc:docMk/>
            <pc:sldMk cId="3871362311" sldId="278"/>
            <ac:cxnSpMk id="43" creationId="{40CF8F01-4C63-325F-6C3E-AEE5D283B841}"/>
          </ac:cxnSpMkLst>
        </pc:cxnChg>
        <pc:cxnChg chg="add mod">
          <ac:chgData name="OGATA Akihito" userId="0f4d8448-9d4c-4697-842f-ac1741c01895" providerId="ADAL" clId="{7B461F00-01B3-4BC2-9797-AC4B433E1FC5}" dt="2022-12-20T14:59:03.264" v="3728"/>
          <ac:cxnSpMkLst>
            <pc:docMk/>
            <pc:sldMk cId="3871362311" sldId="278"/>
            <ac:cxnSpMk id="44" creationId="{2278ACBF-5E84-9A61-0355-F006F6AE376E}"/>
          </ac:cxnSpMkLst>
        </pc:cxnChg>
        <pc:cxnChg chg="add mod">
          <ac:chgData name="OGATA Akihito" userId="0f4d8448-9d4c-4697-842f-ac1741c01895" providerId="ADAL" clId="{7B461F00-01B3-4BC2-9797-AC4B433E1FC5}" dt="2022-12-20T14:59:42.934" v="3735" actId="1076"/>
          <ac:cxnSpMkLst>
            <pc:docMk/>
            <pc:sldMk cId="3871362311" sldId="278"/>
            <ac:cxnSpMk id="46" creationId="{17AAC741-C1C2-E7BE-B36C-FC9D47952776}"/>
          </ac:cxnSpMkLst>
        </pc:cxnChg>
      </pc:sldChg>
    </pc:docChg>
  </pc:docChgLst>
  <pc:docChgLst>
    <pc:chgData name="OGATA Akihito" userId="0f4d8448-9d4c-4697-842f-ac1741c01895" providerId="ADAL" clId="{4FEF30B3-3419-0E43-8F89-15C8A933EF1E}"/>
    <pc:docChg chg="custSel modSld modShowInfo">
      <pc:chgData name="OGATA Akihito" userId="0f4d8448-9d4c-4697-842f-ac1741c01895" providerId="ADAL" clId="{4FEF30B3-3419-0E43-8F89-15C8A933EF1E}" dt="2023-02-20T10:54:30.998" v="8553" actId="20577"/>
      <pc:docMkLst>
        <pc:docMk/>
      </pc:docMkLst>
      <pc:sldChg chg="modNotesTx">
        <pc:chgData name="OGATA Akihito" userId="0f4d8448-9d4c-4697-842f-ac1741c01895" providerId="ADAL" clId="{4FEF30B3-3419-0E43-8F89-15C8A933EF1E}" dt="2023-02-20T08:32:17.458" v="288" actId="20577"/>
        <pc:sldMkLst>
          <pc:docMk/>
          <pc:sldMk cId="3957220435" sldId="256"/>
        </pc:sldMkLst>
      </pc:sldChg>
      <pc:sldChg chg="modSp mod modAnim modNotesTx">
        <pc:chgData name="OGATA Akihito" userId="0f4d8448-9d4c-4697-842f-ac1741c01895" providerId="ADAL" clId="{4FEF30B3-3419-0E43-8F89-15C8A933EF1E}" dt="2023-02-20T09:10:28.967" v="3665" actId="20577"/>
        <pc:sldMkLst>
          <pc:docMk/>
          <pc:sldMk cId="3084246478" sldId="259"/>
        </pc:sldMkLst>
        <pc:cxnChg chg="mod">
          <ac:chgData name="OGATA Akihito" userId="0f4d8448-9d4c-4697-842f-ac1741c01895" providerId="ADAL" clId="{4FEF30B3-3419-0E43-8F89-15C8A933EF1E}" dt="2023-02-20T06:18:58.843" v="34" actId="692"/>
          <ac:cxnSpMkLst>
            <pc:docMk/>
            <pc:sldMk cId="3084246478" sldId="259"/>
            <ac:cxnSpMk id="26" creationId="{B9CCD60A-1DB3-0864-E649-BACE74FF81B5}"/>
          </ac:cxnSpMkLst>
        </pc:cxnChg>
      </pc:sldChg>
      <pc:sldChg chg="modNotesTx">
        <pc:chgData name="OGATA Akihito" userId="0f4d8448-9d4c-4697-842f-ac1741c01895" providerId="ADAL" clId="{4FEF30B3-3419-0E43-8F89-15C8A933EF1E}" dt="2023-02-20T08:39:41.053" v="1249" actId="20577"/>
        <pc:sldMkLst>
          <pc:docMk/>
          <pc:sldMk cId="1203794634" sldId="269"/>
        </pc:sldMkLst>
      </pc:sldChg>
      <pc:sldChg chg="modSp mod modAnim modNotesTx">
        <pc:chgData name="OGATA Akihito" userId="0f4d8448-9d4c-4697-842f-ac1741c01895" providerId="ADAL" clId="{4FEF30B3-3419-0E43-8F89-15C8A933EF1E}" dt="2023-02-20T09:28:17.688" v="4741" actId="20577"/>
        <pc:sldMkLst>
          <pc:docMk/>
          <pc:sldMk cId="2610684025" sldId="277"/>
        </pc:sldMkLst>
        <pc:cxnChg chg="mod">
          <ac:chgData name="OGATA Akihito" userId="0f4d8448-9d4c-4697-842f-ac1741c01895" providerId="ADAL" clId="{4FEF30B3-3419-0E43-8F89-15C8A933EF1E}" dt="2023-02-20T06:26:44.081" v="51" actId="692"/>
          <ac:cxnSpMkLst>
            <pc:docMk/>
            <pc:sldMk cId="2610684025" sldId="277"/>
            <ac:cxnSpMk id="19" creationId="{032D5EBC-414A-22C4-1176-F4BA7475EB42}"/>
          </ac:cxnSpMkLst>
        </pc:cxnChg>
        <pc:cxnChg chg="mod">
          <ac:chgData name="OGATA Akihito" userId="0f4d8448-9d4c-4697-842f-ac1741c01895" providerId="ADAL" clId="{4FEF30B3-3419-0E43-8F89-15C8A933EF1E}" dt="2023-02-20T06:26:35.063" v="50" actId="692"/>
          <ac:cxnSpMkLst>
            <pc:docMk/>
            <pc:sldMk cId="2610684025" sldId="277"/>
            <ac:cxnSpMk id="21" creationId="{DC514E3A-03D8-CFB3-14B4-BD969E5D8133}"/>
          </ac:cxnSpMkLst>
        </pc:cxnChg>
      </pc:sldChg>
      <pc:sldChg chg="modNotesTx">
        <pc:chgData name="OGATA Akihito" userId="0f4d8448-9d4c-4697-842f-ac1741c01895" providerId="ADAL" clId="{4FEF30B3-3419-0E43-8F89-15C8A933EF1E}" dt="2023-02-20T10:54:30.998" v="8553" actId="20577"/>
        <pc:sldMkLst>
          <pc:docMk/>
          <pc:sldMk cId="1522446268" sldId="280"/>
        </pc:sldMkLst>
      </pc:sldChg>
      <pc:sldChg chg="addSp delSp modSp mod delAnim modNotesTx">
        <pc:chgData name="OGATA Akihito" userId="0f4d8448-9d4c-4697-842f-ac1741c01895" providerId="ADAL" clId="{4FEF30B3-3419-0E43-8F89-15C8A933EF1E}" dt="2023-02-20T10:50:52.210" v="8538" actId="20577"/>
        <pc:sldMkLst>
          <pc:docMk/>
          <pc:sldMk cId="689384324" sldId="282"/>
        </pc:sldMkLst>
        <pc:cxnChg chg="add mod">
          <ac:chgData name="OGATA Akihito" userId="0f4d8448-9d4c-4697-842f-ac1741c01895" providerId="ADAL" clId="{4FEF30B3-3419-0E43-8F89-15C8A933EF1E}" dt="2023-02-20T06:33:08.775" v="64" actId="14100"/>
          <ac:cxnSpMkLst>
            <pc:docMk/>
            <pc:sldMk cId="689384324" sldId="282"/>
            <ac:cxnSpMk id="15" creationId="{625EC944-6A8A-6DD6-B9F9-BF805D3B7094}"/>
          </ac:cxnSpMkLst>
        </pc:cxnChg>
        <pc:cxnChg chg="add mod">
          <ac:chgData name="OGATA Akihito" userId="0f4d8448-9d4c-4697-842f-ac1741c01895" providerId="ADAL" clId="{4FEF30B3-3419-0E43-8F89-15C8A933EF1E}" dt="2023-02-20T06:32:44.492" v="63" actId="1582"/>
          <ac:cxnSpMkLst>
            <pc:docMk/>
            <pc:sldMk cId="689384324" sldId="282"/>
            <ac:cxnSpMk id="17" creationId="{082EDEA8-E404-CCCA-519F-DCF90235DF94}"/>
          </ac:cxnSpMkLst>
        </pc:cxnChg>
        <pc:cxnChg chg="mod">
          <ac:chgData name="OGATA Akihito" userId="0f4d8448-9d4c-4697-842f-ac1741c01895" providerId="ADAL" clId="{4FEF30B3-3419-0E43-8F89-15C8A933EF1E}" dt="2023-02-20T06:26:53.379" v="52" actId="692"/>
          <ac:cxnSpMkLst>
            <pc:docMk/>
            <pc:sldMk cId="689384324" sldId="282"/>
            <ac:cxnSpMk id="20" creationId="{692588F8-2A3F-8062-0FB9-E4D2D82E0B53}"/>
          </ac:cxnSpMkLst>
        </pc:cxnChg>
        <pc:cxnChg chg="del mod">
          <ac:chgData name="OGATA Akihito" userId="0f4d8448-9d4c-4697-842f-ac1741c01895" providerId="ADAL" clId="{4FEF30B3-3419-0E43-8F89-15C8A933EF1E}" dt="2023-02-20T06:25:30.854" v="47" actId="478"/>
          <ac:cxnSpMkLst>
            <pc:docMk/>
            <pc:sldMk cId="689384324" sldId="282"/>
            <ac:cxnSpMk id="29" creationId="{751DF448-6217-379E-2AFC-916446CB706B}"/>
          </ac:cxnSpMkLst>
        </pc:cxnChg>
      </pc:sldChg>
      <pc:sldChg chg="delSp modSp mod delAnim modAnim modNotesTx">
        <pc:chgData name="OGATA Akihito" userId="0f4d8448-9d4c-4697-842f-ac1741c01895" providerId="ADAL" clId="{4FEF30B3-3419-0E43-8F89-15C8A933EF1E}" dt="2023-02-20T09:51:16.406" v="6904" actId="20577"/>
        <pc:sldMkLst>
          <pc:docMk/>
          <pc:sldMk cId="3210994256" sldId="283"/>
        </pc:sldMkLst>
        <pc:cxnChg chg="mod">
          <ac:chgData name="OGATA Akihito" userId="0f4d8448-9d4c-4697-842f-ac1741c01895" providerId="ADAL" clId="{4FEF30B3-3419-0E43-8F89-15C8A933EF1E}" dt="2023-02-20T06:27:07.377" v="53" actId="692"/>
          <ac:cxnSpMkLst>
            <pc:docMk/>
            <pc:sldMk cId="3210994256" sldId="283"/>
            <ac:cxnSpMk id="39" creationId="{F367DE45-FF97-B373-7D1E-9376C4211761}"/>
          </ac:cxnSpMkLst>
        </pc:cxnChg>
        <pc:cxnChg chg="del mod">
          <ac:chgData name="OGATA Akihito" userId="0f4d8448-9d4c-4697-842f-ac1741c01895" providerId="ADAL" clId="{4FEF30B3-3419-0E43-8F89-15C8A933EF1E}" dt="2023-02-20T06:25:37.057" v="48" actId="478"/>
          <ac:cxnSpMkLst>
            <pc:docMk/>
            <pc:sldMk cId="3210994256" sldId="283"/>
            <ac:cxnSpMk id="57" creationId="{69FB2D89-E5E2-B73E-DEB4-45B30F2C6844}"/>
          </ac:cxnSpMkLst>
        </pc:cxnChg>
        <pc:cxnChg chg="mod">
          <ac:chgData name="OGATA Akihito" userId="0f4d8448-9d4c-4697-842f-ac1741c01895" providerId="ADAL" clId="{4FEF30B3-3419-0E43-8F89-15C8A933EF1E}" dt="2023-02-20T06:27:44.206" v="54" actId="692"/>
          <ac:cxnSpMkLst>
            <pc:docMk/>
            <pc:sldMk cId="3210994256" sldId="283"/>
            <ac:cxnSpMk id="60" creationId="{355F8317-6882-083B-FEFE-584A22172E98}"/>
          </ac:cxnSpMkLst>
        </pc:cxnChg>
        <pc:cxnChg chg="del mod">
          <ac:chgData name="OGATA Akihito" userId="0f4d8448-9d4c-4697-842f-ac1741c01895" providerId="ADAL" clId="{4FEF30B3-3419-0E43-8F89-15C8A933EF1E}" dt="2023-02-20T06:25:39.675" v="49" actId="478"/>
          <ac:cxnSpMkLst>
            <pc:docMk/>
            <pc:sldMk cId="3210994256" sldId="283"/>
            <ac:cxnSpMk id="62" creationId="{ADD34A92-65C3-8547-5787-27E6665515AB}"/>
          </ac:cxnSpMkLst>
        </pc:cxnChg>
      </pc:sldChg>
      <pc:sldChg chg="modNotesTx">
        <pc:chgData name="OGATA Akihito" userId="0f4d8448-9d4c-4697-842f-ac1741c01895" providerId="ADAL" clId="{4FEF30B3-3419-0E43-8F89-15C8A933EF1E}" dt="2023-02-20T10:03:59.616" v="7461" actId="20577"/>
        <pc:sldMkLst>
          <pc:docMk/>
          <pc:sldMk cId="3036931928" sldId="284"/>
        </pc:sldMkLst>
      </pc:sldChg>
      <pc:sldChg chg="modSp mod modNotesTx">
        <pc:chgData name="OGATA Akihito" userId="0f4d8448-9d4c-4697-842f-ac1741c01895" providerId="ADAL" clId="{4FEF30B3-3419-0E43-8F89-15C8A933EF1E}" dt="2023-02-20T10:44:52.969" v="8518" actId="20577"/>
        <pc:sldMkLst>
          <pc:docMk/>
          <pc:sldMk cId="4102037751" sldId="285"/>
        </pc:sldMkLst>
        <pc:spChg chg="mod">
          <ac:chgData name="OGATA Akihito" userId="0f4d8448-9d4c-4697-842f-ac1741c01895" providerId="ADAL" clId="{4FEF30B3-3419-0E43-8F89-15C8A933EF1E}" dt="2023-02-20T06:35:36.355" v="66" actId="20577"/>
          <ac:spMkLst>
            <pc:docMk/>
            <pc:sldMk cId="4102037751" sldId="285"/>
            <ac:spMk id="2" creationId="{D039D8D4-AF4C-46C1-1EE0-AA15417BC309}"/>
          </ac:spMkLst>
        </pc:spChg>
        <pc:graphicFrameChg chg="mod">
          <ac:chgData name="OGATA Akihito" userId="0f4d8448-9d4c-4697-842f-ac1741c01895" providerId="ADAL" clId="{4FEF30B3-3419-0E43-8F89-15C8A933EF1E}" dt="2023-02-20T06:36:46.397" v="67" actId="1076"/>
          <ac:graphicFrameMkLst>
            <pc:docMk/>
            <pc:sldMk cId="4102037751" sldId="285"/>
            <ac:graphicFrameMk id="8" creationId="{3A530A89-D4B6-A54D-75C6-82318A6CA3CF}"/>
          </ac:graphicFrameMkLst>
        </pc:graphicFrameChg>
      </pc:sldChg>
    </pc:docChg>
  </pc:docChgLst>
  <pc:docChgLst>
    <pc:chgData name="OGATA Akihito" userId="0f4d8448-9d4c-4697-842f-ac1741c01895" providerId="ADAL" clId="{D042FC3B-3A82-4AAD-BF12-399AC01B4DEA}"/>
    <pc:docChg chg="undo redo custSel addSld delSld modSld sldOrd modShowInfo">
      <pc:chgData name="OGATA Akihito" userId="0f4d8448-9d4c-4697-842f-ac1741c01895" providerId="ADAL" clId="{D042FC3B-3A82-4AAD-BF12-399AC01B4DEA}" dt="2022-11-08T15:55:43.771" v="22499"/>
      <pc:docMkLst>
        <pc:docMk/>
      </pc:docMkLst>
      <pc:sldChg chg="modSp mod">
        <pc:chgData name="OGATA Akihito" userId="0f4d8448-9d4c-4697-842f-ac1741c01895" providerId="ADAL" clId="{D042FC3B-3A82-4AAD-BF12-399AC01B4DEA}" dt="2022-09-30T04:15:12.621" v="22481" actId="20577"/>
        <pc:sldMkLst>
          <pc:docMk/>
          <pc:sldMk cId="3957220435" sldId="256"/>
        </pc:sldMkLst>
        <pc:spChg chg="mod">
          <ac:chgData name="OGATA Akihito" userId="0f4d8448-9d4c-4697-842f-ac1741c01895" providerId="ADAL" clId="{D042FC3B-3A82-4AAD-BF12-399AC01B4DEA}" dt="2022-09-29T03:39:13.742" v="12322"/>
          <ac:spMkLst>
            <pc:docMk/>
            <pc:sldMk cId="3957220435" sldId="256"/>
            <ac:spMk id="2" creationId="{41CBF81B-8CD9-576D-F257-1B19BEC88BD4}"/>
          </ac:spMkLst>
        </pc:spChg>
        <pc:spChg chg="mod">
          <ac:chgData name="OGATA Akihito" userId="0f4d8448-9d4c-4697-842f-ac1741c01895" providerId="ADAL" clId="{D042FC3B-3A82-4AAD-BF12-399AC01B4DEA}" dt="2022-09-30T04:15:12.621" v="22481" actId="20577"/>
          <ac:spMkLst>
            <pc:docMk/>
            <pc:sldMk cId="3957220435" sldId="256"/>
            <ac:spMk id="3" creationId="{E36D0C4C-E059-0271-290E-2F6A43FA20A2}"/>
          </ac:spMkLst>
        </pc:spChg>
      </pc:sldChg>
      <pc:sldChg chg="modSp new del mod">
        <pc:chgData name="OGATA Akihito" userId="0f4d8448-9d4c-4697-842f-ac1741c01895" providerId="ADAL" clId="{D042FC3B-3A82-4AAD-BF12-399AC01B4DEA}" dt="2022-09-29T04:13:02.690" v="14320" actId="47"/>
        <pc:sldMkLst>
          <pc:docMk/>
          <pc:sldMk cId="1369623446" sldId="257"/>
        </pc:sldMkLst>
        <pc:spChg chg="mod">
          <ac:chgData name="OGATA Akihito" userId="0f4d8448-9d4c-4697-842f-ac1741c01895" providerId="ADAL" clId="{D042FC3B-3A82-4AAD-BF12-399AC01B4DEA}" dt="2022-09-27T02:00:07.669" v="586" actId="20577"/>
          <ac:spMkLst>
            <pc:docMk/>
            <pc:sldMk cId="1369623446" sldId="257"/>
            <ac:spMk id="2" creationId="{4D0289C2-5BF3-ECD0-78B2-ABAF89DBEE48}"/>
          </ac:spMkLst>
        </pc:spChg>
        <pc:spChg chg="mod">
          <ac:chgData name="OGATA Akihito" userId="0f4d8448-9d4c-4697-842f-ac1741c01895" providerId="ADAL" clId="{D042FC3B-3A82-4AAD-BF12-399AC01B4DEA}" dt="2022-09-29T03:40:12.126" v="12324" actId="27636"/>
          <ac:spMkLst>
            <pc:docMk/>
            <pc:sldMk cId="1369623446" sldId="257"/>
            <ac:spMk id="3" creationId="{824032F2-78AD-344F-D7E6-FBC4B6B584B5}"/>
          </ac:spMkLst>
        </pc:spChg>
      </pc:sldChg>
      <pc:sldChg chg="modSp new del mod">
        <pc:chgData name="OGATA Akihito" userId="0f4d8448-9d4c-4697-842f-ac1741c01895" providerId="ADAL" clId="{D042FC3B-3A82-4AAD-BF12-399AC01B4DEA}" dt="2022-09-29T04:08:37.458" v="14301" actId="47"/>
        <pc:sldMkLst>
          <pc:docMk/>
          <pc:sldMk cId="3947580741" sldId="258"/>
        </pc:sldMkLst>
        <pc:spChg chg="mod">
          <ac:chgData name="OGATA Akihito" userId="0f4d8448-9d4c-4697-842f-ac1741c01895" providerId="ADAL" clId="{D042FC3B-3A82-4AAD-BF12-399AC01B4DEA}" dt="2022-09-27T04:19:33.047" v="2151"/>
          <ac:spMkLst>
            <pc:docMk/>
            <pc:sldMk cId="3947580741" sldId="258"/>
            <ac:spMk id="2" creationId="{C71E06F7-A93F-8941-63DB-A2779D627353}"/>
          </ac:spMkLst>
        </pc:spChg>
        <pc:spChg chg="mod">
          <ac:chgData name="OGATA Akihito" userId="0f4d8448-9d4c-4697-842f-ac1741c01895" providerId="ADAL" clId="{D042FC3B-3A82-4AAD-BF12-399AC01B4DEA}" dt="2022-09-27T04:39:56.311" v="3714"/>
          <ac:spMkLst>
            <pc:docMk/>
            <pc:sldMk cId="3947580741" sldId="258"/>
            <ac:spMk id="3" creationId="{30458363-80EB-0822-EF92-4B2C33C12036}"/>
          </ac:spMkLst>
        </pc:spChg>
      </pc:sldChg>
      <pc:sldChg chg="addSp modSp new mod ord modAnim">
        <pc:chgData name="OGATA Akihito" userId="0f4d8448-9d4c-4697-842f-ac1741c01895" providerId="ADAL" clId="{D042FC3B-3A82-4AAD-BF12-399AC01B4DEA}" dt="2022-09-29T16:06:06.962" v="22480"/>
        <pc:sldMkLst>
          <pc:docMk/>
          <pc:sldMk cId="3084246478" sldId="259"/>
        </pc:sldMkLst>
        <pc:spChg chg="mod">
          <ac:chgData name="OGATA Akihito" userId="0f4d8448-9d4c-4697-842f-ac1741c01895" providerId="ADAL" clId="{D042FC3B-3A82-4AAD-BF12-399AC01B4DEA}" dt="2022-09-29T04:08:50.987" v="14317"/>
          <ac:spMkLst>
            <pc:docMk/>
            <pc:sldMk cId="3084246478" sldId="259"/>
            <ac:spMk id="2" creationId="{5020D39B-F1E1-3442-1235-E575EC162BD7}"/>
          </ac:spMkLst>
        </pc:spChg>
        <pc:spChg chg="mod">
          <ac:chgData name="OGATA Akihito" userId="0f4d8448-9d4c-4697-842f-ac1741c01895" providerId="ADAL" clId="{D042FC3B-3A82-4AAD-BF12-399AC01B4DEA}" dt="2022-09-29T04:10:27.041" v="14319" actId="20577"/>
          <ac:spMkLst>
            <pc:docMk/>
            <pc:sldMk cId="3084246478" sldId="259"/>
            <ac:spMk id="3" creationId="{F334C15D-1528-617C-64ED-F33CD296652D}"/>
          </ac:spMkLst>
        </pc:spChg>
        <pc:spChg chg="add mod">
          <ac:chgData name="OGATA Akihito" userId="0f4d8448-9d4c-4697-842f-ac1741c01895" providerId="ADAL" clId="{D042FC3B-3A82-4AAD-BF12-399AC01B4DEA}" dt="2022-09-29T15:42:47.173" v="22239" actId="1076"/>
          <ac:spMkLst>
            <pc:docMk/>
            <pc:sldMk cId="3084246478" sldId="259"/>
            <ac:spMk id="4" creationId="{A2A2910D-088C-67D8-420F-79D97C8BCC25}"/>
          </ac:spMkLst>
        </pc:spChg>
        <pc:spChg chg="add mod">
          <ac:chgData name="OGATA Akihito" userId="0f4d8448-9d4c-4697-842f-ac1741c01895" providerId="ADAL" clId="{D042FC3B-3A82-4AAD-BF12-399AC01B4DEA}" dt="2022-09-29T15:42:43.200" v="22238" actId="1076"/>
          <ac:spMkLst>
            <pc:docMk/>
            <pc:sldMk cId="3084246478" sldId="259"/>
            <ac:spMk id="5" creationId="{E9FFB041-3F5A-D9AE-C669-68DD4006C99E}"/>
          </ac:spMkLst>
        </pc:spChg>
        <pc:spChg chg="add mod">
          <ac:chgData name="OGATA Akihito" userId="0f4d8448-9d4c-4697-842f-ac1741c01895" providerId="ADAL" clId="{D042FC3B-3A82-4AAD-BF12-399AC01B4DEA}" dt="2022-09-29T15:42:40.683" v="22237" actId="1076"/>
          <ac:spMkLst>
            <pc:docMk/>
            <pc:sldMk cId="3084246478" sldId="259"/>
            <ac:spMk id="6" creationId="{D44CD8B0-0300-0A76-8688-539F3118DB28}"/>
          </ac:spMkLst>
        </pc:spChg>
        <pc:spChg chg="add mod">
          <ac:chgData name="OGATA Akihito" userId="0f4d8448-9d4c-4697-842f-ac1741c01895" providerId="ADAL" clId="{D042FC3B-3A82-4AAD-BF12-399AC01B4DEA}" dt="2022-09-29T15:43:17.348" v="22262" actId="14100"/>
          <ac:spMkLst>
            <pc:docMk/>
            <pc:sldMk cId="3084246478" sldId="259"/>
            <ac:spMk id="7" creationId="{03491C64-2932-F5BC-DE8D-9C5E0616F90D}"/>
          </ac:spMkLst>
        </pc:spChg>
        <pc:spChg chg="add mod">
          <ac:chgData name="OGATA Akihito" userId="0f4d8448-9d4c-4697-842f-ac1741c01895" providerId="ADAL" clId="{D042FC3B-3A82-4AAD-BF12-399AC01B4DEA}" dt="2022-09-29T15:44:25.418" v="22282" actId="1076"/>
          <ac:spMkLst>
            <pc:docMk/>
            <pc:sldMk cId="3084246478" sldId="259"/>
            <ac:spMk id="14" creationId="{CB13C16A-C5D3-F019-194F-8A12E07BC7F3}"/>
          </ac:spMkLst>
        </pc:spChg>
        <pc:spChg chg="add mod">
          <ac:chgData name="OGATA Akihito" userId="0f4d8448-9d4c-4697-842f-ac1741c01895" providerId="ADAL" clId="{D042FC3B-3A82-4AAD-BF12-399AC01B4DEA}" dt="2022-09-29T16:00:54.745" v="22376" actId="692"/>
          <ac:spMkLst>
            <pc:docMk/>
            <pc:sldMk cId="3084246478" sldId="259"/>
            <ac:spMk id="15" creationId="{70938737-F5C4-0CAA-E6F3-CAA6F0971ABB}"/>
          </ac:spMkLst>
        </pc:spChg>
        <pc:spChg chg="add mod">
          <ac:chgData name="OGATA Akihito" userId="0f4d8448-9d4c-4697-842f-ac1741c01895" providerId="ADAL" clId="{D042FC3B-3A82-4AAD-BF12-399AC01B4DEA}" dt="2022-09-29T15:44:35.737" v="22283" actId="1076"/>
          <ac:spMkLst>
            <pc:docMk/>
            <pc:sldMk cId="3084246478" sldId="259"/>
            <ac:spMk id="16" creationId="{48D6DD1D-EFFE-74EF-F68F-EF8F9F7570A0}"/>
          </ac:spMkLst>
        </pc:spChg>
        <pc:spChg chg="add mod">
          <ac:chgData name="OGATA Akihito" userId="0f4d8448-9d4c-4697-842f-ac1741c01895" providerId="ADAL" clId="{D042FC3B-3A82-4AAD-BF12-399AC01B4DEA}" dt="2022-09-29T16:05:16.486" v="22408"/>
          <ac:spMkLst>
            <pc:docMk/>
            <pc:sldMk cId="3084246478" sldId="259"/>
            <ac:spMk id="23" creationId="{CD58824D-447B-BF74-8EF0-903945615386}"/>
          </ac:spMkLst>
        </pc:spChg>
        <pc:spChg chg="add mod">
          <ac:chgData name="OGATA Akihito" userId="0f4d8448-9d4c-4697-842f-ac1741c01895" providerId="ADAL" clId="{D042FC3B-3A82-4AAD-BF12-399AC01B4DEA}" dt="2022-09-29T16:05:42.513" v="22465" actId="1076"/>
          <ac:spMkLst>
            <pc:docMk/>
            <pc:sldMk cId="3084246478" sldId="259"/>
            <ac:spMk id="24" creationId="{ECA79704-0577-D4A0-8090-DA9B12E603B0}"/>
          </ac:spMkLst>
        </pc:spChg>
        <pc:spChg chg="add mod">
          <ac:chgData name="OGATA Akihito" userId="0f4d8448-9d4c-4697-842f-ac1741c01895" providerId="ADAL" clId="{D042FC3B-3A82-4AAD-BF12-399AC01B4DEA}" dt="2022-09-29T16:06:06.962" v="22480"/>
          <ac:spMkLst>
            <pc:docMk/>
            <pc:sldMk cId="3084246478" sldId="259"/>
            <ac:spMk id="25" creationId="{297D5129-3870-0B4E-34F0-FBE62437D567}"/>
          </ac:spMkLst>
        </pc:spChg>
        <pc:cxnChg chg="add mod">
          <ac:chgData name="OGATA Akihito" userId="0f4d8448-9d4c-4697-842f-ac1741c01895" providerId="ADAL" clId="{D042FC3B-3A82-4AAD-BF12-399AC01B4DEA}" dt="2022-09-29T15:43:33.558" v="22265" actId="692"/>
          <ac:cxnSpMkLst>
            <pc:docMk/>
            <pc:sldMk cId="3084246478" sldId="259"/>
            <ac:cxnSpMk id="9" creationId="{8341AEA4-484A-80BF-1DAA-CFFA42727569}"/>
          </ac:cxnSpMkLst>
        </pc:cxnChg>
        <pc:cxnChg chg="add mod">
          <ac:chgData name="OGATA Akihito" userId="0f4d8448-9d4c-4697-842f-ac1741c01895" providerId="ADAL" clId="{D042FC3B-3A82-4AAD-BF12-399AC01B4DEA}" dt="2022-09-29T15:43:42.788" v="22268" actId="692"/>
          <ac:cxnSpMkLst>
            <pc:docMk/>
            <pc:sldMk cId="3084246478" sldId="259"/>
            <ac:cxnSpMk id="11" creationId="{5F6CF93A-1BBA-0A9B-D678-FF5DB4D5228F}"/>
          </ac:cxnSpMkLst>
        </pc:cxnChg>
        <pc:cxnChg chg="add mod">
          <ac:chgData name="OGATA Akihito" userId="0f4d8448-9d4c-4697-842f-ac1741c01895" providerId="ADAL" clId="{D042FC3B-3A82-4AAD-BF12-399AC01B4DEA}" dt="2022-09-29T15:43:52.175" v="22271" actId="692"/>
          <ac:cxnSpMkLst>
            <pc:docMk/>
            <pc:sldMk cId="3084246478" sldId="259"/>
            <ac:cxnSpMk id="13" creationId="{5CBCD812-4CE8-1317-3A82-A49F50BC866B}"/>
          </ac:cxnSpMkLst>
        </pc:cxnChg>
        <pc:cxnChg chg="add mod">
          <ac:chgData name="OGATA Akihito" userId="0f4d8448-9d4c-4697-842f-ac1741c01895" providerId="ADAL" clId="{D042FC3B-3A82-4AAD-BF12-399AC01B4DEA}" dt="2022-09-29T15:46:41.900" v="22290" actId="692"/>
          <ac:cxnSpMkLst>
            <pc:docMk/>
            <pc:sldMk cId="3084246478" sldId="259"/>
            <ac:cxnSpMk id="18" creationId="{42D429BC-B31D-37C2-55B8-38CA0467B421}"/>
          </ac:cxnSpMkLst>
        </pc:cxnChg>
        <pc:cxnChg chg="add mod">
          <ac:chgData name="OGATA Akihito" userId="0f4d8448-9d4c-4697-842f-ac1741c01895" providerId="ADAL" clId="{D042FC3B-3A82-4AAD-BF12-399AC01B4DEA}" dt="2022-09-29T15:51:41.603" v="22315" actId="692"/>
          <ac:cxnSpMkLst>
            <pc:docMk/>
            <pc:sldMk cId="3084246478" sldId="259"/>
            <ac:cxnSpMk id="20" creationId="{C7F9DC9D-6115-4C3F-8B46-1B57A366BA99}"/>
          </ac:cxnSpMkLst>
        </pc:cxnChg>
        <pc:cxnChg chg="add mod">
          <ac:chgData name="OGATA Akihito" userId="0f4d8448-9d4c-4697-842f-ac1741c01895" providerId="ADAL" clId="{D042FC3B-3A82-4AAD-BF12-399AC01B4DEA}" dt="2022-09-29T15:51:59.738" v="22319" actId="692"/>
          <ac:cxnSpMkLst>
            <pc:docMk/>
            <pc:sldMk cId="3084246478" sldId="259"/>
            <ac:cxnSpMk id="22" creationId="{CE2A5676-9A47-15DC-3FCE-3909692E1EB1}"/>
          </ac:cxnSpMkLst>
        </pc:cxnChg>
      </pc:sldChg>
      <pc:sldChg chg="addSp delSp modSp new mod">
        <pc:chgData name="OGATA Akihito" userId="0f4d8448-9d4c-4697-842f-ac1741c01895" providerId="ADAL" clId="{D042FC3B-3A82-4AAD-BF12-399AC01B4DEA}" dt="2022-11-08T15:44:50.238" v="22497" actId="1582"/>
        <pc:sldMkLst>
          <pc:docMk/>
          <pc:sldMk cId="965770898" sldId="260"/>
        </pc:sldMkLst>
        <pc:spChg chg="mod">
          <ac:chgData name="OGATA Akihito" userId="0f4d8448-9d4c-4697-842f-ac1741c01895" providerId="ADAL" clId="{D042FC3B-3A82-4AAD-BF12-399AC01B4DEA}" dt="2022-09-29T04:43:53.152" v="15518"/>
          <ac:spMkLst>
            <pc:docMk/>
            <pc:sldMk cId="965770898" sldId="260"/>
            <ac:spMk id="2" creationId="{629E62D7-0074-8D93-FE1E-0A97BA212699}"/>
          </ac:spMkLst>
        </pc:spChg>
        <pc:spChg chg="mod">
          <ac:chgData name="OGATA Akihito" userId="0f4d8448-9d4c-4697-842f-ac1741c01895" providerId="ADAL" clId="{D042FC3B-3A82-4AAD-BF12-399AC01B4DEA}" dt="2022-09-29T04:47:09.073" v="16197"/>
          <ac:spMkLst>
            <pc:docMk/>
            <pc:sldMk cId="965770898" sldId="260"/>
            <ac:spMk id="3" creationId="{5B3D1ACD-6093-47B3-6A0F-6A5080A89105}"/>
          </ac:spMkLst>
        </pc:spChg>
        <pc:spChg chg="add mod">
          <ac:chgData name="OGATA Akihito" userId="0f4d8448-9d4c-4697-842f-ac1741c01895" providerId="ADAL" clId="{D042FC3B-3A82-4AAD-BF12-399AC01B4DEA}" dt="2022-09-29T04:56:26.827" v="16316" actId="1076"/>
          <ac:spMkLst>
            <pc:docMk/>
            <pc:sldMk cId="965770898" sldId="260"/>
            <ac:spMk id="4" creationId="{12464B24-8026-2C99-A51D-A55146AAD2E1}"/>
          </ac:spMkLst>
        </pc:spChg>
        <pc:spChg chg="add mod">
          <ac:chgData name="OGATA Akihito" userId="0f4d8448-9d4c-4697-842f-ac1741c01895" providerId="ADAL" clId="{D042FC3B-3A82-4AAD-BF12-399AC01B4DEA}" dt="2022-09-29T04:54:16.908" v="16304" actId="1076"/>
          <ac:spMkLst>
            <pc:docMk/>
            <pc:sldMk cId="965770898" sldId="260"/>
            <ac:spMk id="5" creationId="{FBB3133B-B988-3E2F-06EF-91F5A18324A4}"/>
          </ac:spMkLst>
        </pc:spChg>
        <pc:spChg chg="add mod">
          <ac:chgData name="OGATA Akihito" userId="0f4d8448-9d4c-4697-842f-ac1741c01895" providerId="ADAL" clId="{D042FC3B-3A82-4AAD-BF12-399AC01B4DEA}" dt="2022-09-29T04:53:59.379" v="16300" actId="14100"/>
          <ac:spMkLst>
            <pc:docMk/>
            <pc:sldMk cId="965770898" sldId="260"/>
            <ac:spMk id="6" creationId="{51E4F30C-44F5-7A2E-5386-17570FAC9DBE}"/>
          </ac:spMkLst>
        </pc:spChg>
        <pc:spChg chg="add del mod">
          <ac:chgData name="OGATA Akihito" userId="0f4d8448-9d4c-4697-842f-ac1741c01895" providerId="ADAL" clId="{D042FC3B-3A82-4AAD-BF12-399AC01B4DEA}" dt="2022-09-29T04:51:19.467" v="16275" actId="478"/>
          <ac:spMkLst>
            <pc:docMk/>
            <pc:sldMk cId="965770898" sldId="260"/>
            <ac:spMk id="8" creationId="{17DC67EB-9174-A7B9-FC48-7DF24AA7FC79}"/>
          </ac:spMkLst>
        </pc:spChg>
        <pc:spChg chg="add del">
          <ac:chgData name="OGATA Akihito" userId="0f4d8448-9d4c-4697-842f-ac1741c01895" providerId="ADAL" clId="{D042FC3B-3A82-4AAD-BF12-399AC01B4DEA}" dt="2022-11-08T15:43:10.195" v="22484" actId="478"/>
          <ac:spMkLst>
            <pc:docMk/>
            <pc:sldMk cId="965770898" sldId="260"/>
            <ac:spMk id="8" creationId="{66A3FFBF-5DB8-8380-8EB9-0A85ABF0DF69}"/>
          </ac:spMkLst>
        </pc:spChg>
        <pc:spChg chg="add del mod">
          <ac:chgData name="OGATA Akihito" userId="0f4d8448-9d4c-4697-842f-ac1741c01895" providerId="ADAL" clId="{D042FC3B-3A82-4AAD-BF12-399AC01B4DEA}" dt="2022-09-29T04:51:18.960" v="16274" actId="478"/>
          <ac:spMkLst>
            <pc:docMk/>
            <pc:sldMk cId="965770898" sldId="260"/>
            <ac:spMk id="10" creationId="{A96BB283-DE47-9C69-E5E5-3E745C1ACE7B}"/>
          </ac:spMkLst>
        </pc:spChg>
        <pc:spChg chg="add del mod">
          <ac:chgData name="OGATA Akihito" userId="0f4d8448-9d4c-4697-842f-ac1741c01895" providerId="ADAL" clId="{D042FC3B-3A82-4AAD-BF12-399AC01B4DEA}" dt="2022-09-29T04:51:17.899" v="16272" actId="478"/>
          <ac:spMkLst>
            <pc:docMk/>
            <pc:sldMk cId="965770898" sldId="260"/>
            <ac:spMk id="11" creationId="{99C678ED-353D-FC1C-0287-1F5060230C99}"/>
          </ac:spMkLst>
        </pc:spChg>
        <pc:spChg chg="add del mod">
          <ac:chgData name="OGATA Akihito" userId="0f4d8448-9d4c-4697-842f-ac1741c01895" providerId="ADAL" clId="{D042FC3B-3A82-4AAD-BF12-399AC01B4DEA}" dt="2022-09-29T04:51:18.495" v="16273" actId="478"/>
          <ac:spMkLst>
            <pc:docMk/>
            <pc:sldMk cId="965770898" sldId="260"/>
            <ac:spMk id="12" creationId="{6EBDD2AD-C1DC-EFDD-8F0B-F289E919EC48}"/>
          </ac:spMkLst>
        </pc:spChg>
        <pc:spChg chg="add del mod">
          <ac:chgData name="OGATA Akihito" userId="0f4d8448-9d4c-4697-842f-ac1741c01895" providerId="ADAL" clId="{D042FC3B-3A82-4AAD-BF12-399AC01B4DEA}" dt="2022-09-29T04:51:17.042" v="16271" actId="478"/>
          <ac:spMkLst>
            <pc:docMk/>
            <pc:sldMk cId="965770898" sldId="260"/>
            <ac:spMk id="13" creationId="{EAF05380-311D-E2E9-A024-0862643A0CC9}"/>
          </ac:spMkLst>
        </pc:spChg>
        <pc:spChg chg="add mod">
          <ac:chgData name="OGATA Akihito" userId="0f4d8448-9d4c-4697-842f-ac1741c01895" providerId="ADAL" clId="{D042FC3B-3A82-4AAD-BF12-399AC01B4DEA}" dt="2022-09-29T04:54:22.710" v="16305" actId="1076"/>
          <ac:spMkLst>
            <pc:docMk/>
            <pc:sldMk cId="965770898" sldId="260"/>
            <ac:spMk id="14" creationId="{ACB3DEDD-2FAF-F427-88CE-6993BED05D5B}"/>
          </ac:spMkLst>
        </pc:spChg>
        <pc:spChg chg="add mod">
          <ac:chgData name="OGATA Akihito" userId="0f4d8448-9d4c-4697-842f-ac1741c01895" providerId="ADAL" clId="{D042FC3B-3A82-4AAD-BF12-399AC01B4DEA}" dt="2022-09-29T04:56:29.359" v="16317" actId="1076"/>
          <ac:spMkLst>
            <pc:docMk/>
            <pc:sldMk cId="965770898" sldId="260"/>
            <ac:spMk id="15" creationId="{01BE4B22-BE99-AB02-6F98-806DB1BAD07B}"/>
          </ac:spMkLst>
        </pc:spChg>
        <pc:spChg chg="add mod">
          <ac:chgData name="OGATA Akihito" userId="0f4d8448-9d4c-4697-842f-ac1741c01895" providerId="ADAL" clId="{D042FC3B-3A82-4AAD-BF12-399AC01B4DEA}" dt="2022-09-29T04:56:35.429" v="16319" actId="1076"/>
          <ac:spMkLst>
            <pc:docMk/>
            <pc:sldMk cId="965770898" sldId="260"/>
            <ac:spMk id="16" creationId="{2741B530-6495-805C-A6C6-21C9F8D2B1D3}"/>
          </ac:spMkLst>
        </pc:spChg>
        <pc:spChg chg="add mod">
          <ac:chgData name="OGATA Akihito" userId="0f4d8448-9d4c-4697-842f-ac1741c01895" providerId="ADAL" clId="{D042FC3B-3A82-4AAD-BF12-399AC01B4DEA}" dt="2022-09-29T04:56:43.020" v="16320" actId="1076"/>
          <ac:spMkLst>
            <pc:docMk/>
            <pc:sldMk cId="965770898" sldId="260"/>
            <ac:spMk id="17" creationId="{2B316205-D16C-5D7F-AD2E-7A8E71B4DBF3}"/>
          </ac:spMkLst>
        </pc:spChg>
        <pc:spChg chg="add del mod">
          <ac:chgData name="OGATA Akihito" userId="0f4d8448-9d4c-4697-842f-ac1741c01895" providerId="ADAL" clId="{D042FC3B-3A82-4AAD-BF12-399AC01B4DEA}" dt="2022-09-29T04:52:02.239" v="16281" actId="478"/>
          <ac:spMkLst>
            <pc:docMk/>
            <pc:sldMk cId="965770898" sldId="260"/>
            <ac:spMk id="18" creationId="{36C11150-E45D-468F-526B-AFDA1F995538}"/>
          </ac:spMkLst>
        </pc:spChg>
        <pc:spChg chg="add mod">
          <ac:chgData name="OGATA Akihito" userId="0f4d8448-9d4c-4697-842f-ac1741c01895" providerId="ADAL" clId="{D042FC3B-3A82-4AAD-BF12-399AC01B4DEA}" dt="2022-09-29T05:00:42.324" v="16500" actId="1076"/>
          <ac:spMkLst>
            <pc:docMk/>
            <pc:sldMk cId="965770898" sldId="260"/>
            <ac:spMk id="19" creationId="{1AD51590-023E-28A9-A38C-8D96B41BE2FC}"/>
          </ac:spMkLst>
        </pc:spChg>
        <pc:spChg chg="add mod">
          <ac:chgData name="OGATA Akihito" userId="0f4d8448-9d4c-4697-842f-ac1741c01895" providerId="ADAL" clId="{D042FC3B-3A82-4AAD-BF12-399AC01B4DEA}" dt="2022-09-29T04:54:13.126" v="16303" actId="1076"/>
          <ac:spMkLst>
            <pc:docMk/>
            <pc:sldMk cId="965770898" sldId="260"/>
            <ac:spMk id="20" creationId="{8F0BD4D8-2F42-88C5-D780-06E5711075B1}"/>
          </ac:spMkLst>
        </pc:spChg>
        <pc:spChg chg="add mod">
          <ac:chgData name="OGATA Akihito" userId="0f4d8448-9d4c-4697-842f-ac1741c01895" providerId="ADAL" clId="{D042FC3B-3A82-4AAD-BF12-399AC01B4DEA}" dt="2022-09-29T04:57:01.426" v="16353"/>
          <ac:spMkLst>
            <pc:docMk/>
            <pc:sldMk cId="965770898" sldId="260"/>
            <ac:spMk id="21" creationId="{E53360EA-99AB-27EB-CD71-CEDA52A13952}"/>
          </ac:spMkLst>
        </pc:spChg>
        <pc:spChg chg="add mod">
          <ac:chgData name="OGATA Akihito" userId="0f4d8448-9d4c-4697-842f-ac1741c01895" providerId="ADAL" clId="{D042FC3B-3A82-4AAD-BF12-399AC01B4DEA}" dt="2022-09-29T04:57:18.977" v="16406"/>
          <ac:spMkLst>
            <pc:docMk/>
            <pc:sldMk cId="965770898" sldId="260"/>
            <ac:spMk id="22" creationId="{BE23ACD6-5FC9-1496-F19D-BF3BAB6286D4}"/>
          </ac:spMkLst>
        </pc:spChg>
        <pc:spChg chg="add mod">
          <ac:chgData name="OGATA Akihito" userId="0f4d8448-9d4c-4697-842f-ac1741c01895" providerId="ADAL" clId="{D042FC3B-3A82-4AAD-BF12-399AC01B4DEA}" dt="2022-09-29T04:57:41.260" v="16459" actId="1076"/>
          <ac:spMkLst>
            <pc:docMk/>
            <pc:sldMk cId="965770898" sldId="260"/>
            <ac:spMk id="23" creationId="{61137ACF-8978-42E0-9319-1FAFD82C3518}"/>
          </ac:spMkLst>
        </pc:spChg>
        <pc:spChg chg="add mod">
          <ac:chgData name="OGATA Akihito" userId="0f4d8448-9d4c-4697-842f-ac1741c01895" providerId="ADAL" clId="{D042FC3B-3A82-4AAD-BF12-399AC01B4DEA}" dt="2022-09-29T04:58:29.314" v="16485" actId="14100"/>
          <ac:spMkLst>
            <pc:docMk/>
            <pc:sldMk cId="965770898" sldId="260"/>
            <ac:spMk id="24" creationId="{277F59ED-5278-B3A1-F4BB-0987A00BACDF}"/>
          </ac:spMkLst>
        </pc:spChg>
        <pc:spChg chg="add mod">
          <ac:chgData name="OGATA Akihito" userId="0f4d8448-9d4c-4697-842f-ac1741c01895" providerId="ADAL" clId="{D042FC3B-3A82-4AAD-BF12-399AC01B4DEA}" dt="2022-09-29T05:01:33.991" v="16519"/>
          <ac:spMkLst>
            <pc:docMk/>
            <pc:sldMk cId="965770898" sldId="260"/>
            <ac:spMk id="38" creationId="{7499A414-60FF-740F-5191-361B9A87FB93}"/>
          </ac:spMkLst>
        </pc:spChg>
        <pc:spChg chg="add mod">
          <ac:chgData name="OGATA Akihito" userId="0f4d8448-9d4c-4697-842f-ac1741c01895" providerId="ADAL" clId="{D042FC3B-3A82-4AAD-BF12-399AC01B4DEA}" dt="2022-09-29T05:01:30.059" v="16513" actId="1076"/>
          <ac:spMkLst>
            <pc:docMk/>
            <pc:sldMk cId="965770898" sldId="260"/>
            <ac:spMk id="39" creationId="{65CE9689-DC8C-C963-5A2A-425D48E21876}"/>
          </ac:spMkLst>
        </pc:spChg>
        <pc:spChg chg="add del mod">
          <ac:chgData name="OGATA Akihito" userId="0f4d8448-9d4c-4697-842f-ac1741c01895" providerId="ADAL" clId="{D042FC3B-3A82-4AAD-BF12-399AC01B4DEA}" dt="2022-09-29T05:04:13.707" v="16539"/>
          <ac:spMkLst>
            <pc:docMk/>
            <pc:sldMk cId="965770898" sldId="260"/>
            <ac:spMk id="46" creationId="{800965CF-523D-DA72-636F-70DA190B8B52}"/>
          </ac:spMkLst>
        </pc:spChg>
        <pc:spChg chg="add mod">
          <ac:chgData name="OGATA Akihito" userId="0f4d8448-9d4c-4697-842f-ac1741c01895" providerId="ADAL" clId="{D042FC3B-3A82-4AAD-BF12-399AC01B4DEA}" dt="2022-09-29T05:08:45.802" v="17108" actId="1076"/>
          <ac:spMkLst>
            <pc:docMk/>
            <pc:sldMk cId="965770898" sldId="260"/>
            <ac:spMk id="47" creationId="{64085A47-E3FA-CC3B-6A55-76582987E7F4}"/>
          </ac:spMkLst>
        </pc:spChg>
        <pc:picChg chg="add del mod">
          <ac:chgData name="OGATA Akihito" userId="0f4d8448-9d4c-4697-842f-ac1741c01895" providerId="ADAL" clId="{D042FC3B-3A82-4AAD-BF12-399AC01B4DEA}" dt="2022-09-27T15:15:52.963" v="9435" actId="478"/>
          <ac:picMkLst>
            <pc:docMk/>
            <pc:sldMk cId="965770898" sldId="260"/>
            <ac:picMk id="5" creationId="{2023040A-282E-8E80-985C-5C22F9F7E6B9}"/>
          </ac:picMkLst>
        </pc:picChg>
        <pc:picChg chg="add del mod">
          <ac:chgData name="OGATA Akihito" userId="0f4d8448-9d4c-4697-842f-ac1741c01895" providerId="ADAL" clId="{D042FC3B-3A82-4AAD-BF12-399AC01B4DEA}" dt="2022-09-29T04:43:39.616" v="15449" actId="478"/>
          <ac:picMkLst>
            <pc:docMk/>
            <pc:sldMk cId="965770898" sldId="260"/>
            <ac:picMk id="7" creationId="{9BBD0804-653D-965C-8E6F-85B7A09A7F58}"/>
          </ac:picMkLst>
        </pc:picChg>
        <pc:picChg chg="add del mod">
          <ac:chgData name="OGATA Akihito" userId="0f4d8448-9d4c-4697-842f-ac1741c01895" providerId="ADAL" clId="{D042FC3B-3A82-4AAD-BF12-399AC01B4DEA}" dt="2022-09-29T04:45:28.442" v="15962" actId="478"/>
          <ac:picMkLst>
            <pc:docMk/>
            <pc:sldMk cId="965770898" sldId="260"/>
            <ac:picMk id="9" creationId="{08725943-0EAF-B214-F0AF-C8DC4D6B4F58}"/>
          </ac:picMkLst>
        </pc:picChg>
        <pc:cxnChg chg="add mod">
          <ac:chgData name="OGATA Akihito" userId="0f4d8448-9d4c-4697-842f-ac1741c01895" providerId="ADAL" clId="{D042FC3B-3A82-4AAD-BF12-399AC01B4DEA}" dt="2022-09-29T15:28:53.750" v="22185" actId="692"/>
          <ac:cxnSpMkLst>
            <pc:docMk/>
            <pc:sldMk cId="965770898" sldId="260"/>
            <ac:cxnSpMk id="10" creationId="{9003CB0C-7EA8-EF80-6C57-D5CFFA09BD6A}"/>
          </ac:cxnSpMkLst>
        </pc:cxnChg>
        <pc:cxnChg chg="add mod">
          <ac:chgData name="OGATA Akihito" userId="0f4d8448-9d4c-4697-842f-ac1741c01895" providerId="ADAL" clId="{D042FC3B-3A82-4AAD-BF12-399AC01B4DEA}" dt="2022-11-08T15:44:04.778" v="22488" actId="1582"/>
          <ac:cxnSpMkLst>
            <pc:docMk/>
            <pc:sldMk cId="965770898" sldId="260"/>
            <ac:cxnSpMk id="11" creationId="{A93766C4-D698-1670-EE16-4068CA89C815}"/>
          </ac:cxnSpMkLst>
        </pc:cxnChg>
        <pc:cxnChg chg="add mod">
          <ac:chgData name="OGATA Akihito" userId="0f4d8448-9d4c-4697-842f-ac1741c01895" providerId="ADAL" clId="{D042FC3B-3A82-4AAD-BF12-399AC01B4DEA}" dt="2022-09-29T15:29:12.278" v="22190" actId="692"/>
          <ac:cxnSpMkLst>
            <pc:docMk/>
            <pc:sldMk cId="965770898" sldId="260"/>
            <ac:cxnSpMk id="12" creationId="{F760C213-F86C-34F6-5184-C2C93D2E0FEB}"/>
          </ac:cxnSpMkLst>
        </pc:cxnChg>
        <pc:cxnChg chg="add mod">
          <ac:chgData name="OGATA Akihito" userId="0f4d8448-9d4c-4697-842f-ac1741c01895" providerId="ADAL" clId="{D042FC3B-3A82-4AAD-BF12-399AC01B4DEA}" dt="2022-09-29T15:29:23.442" v="22193" actId="692"/>
          <ac:cxnSpMkLst>
            <pc:docMk/>
            <pc:sldMk cId="965770898" sldId="260"/>
            <ac:cxnSpMk id="18" creationId="{3DCB5EA0-F7A9-C2A1-A8B4-F4B2CFB750CA}"/>
          </ac:cxnSpMkLst>
        </pc:cxnChg>
        <pc:cxnChg chg="add mod">
          <ac:chgData name="OGATA Akihito" userId="0f4d8448-9d4c-4697-842f-ac1741c01895" providerId="ADAL" clId="{D042FC3B-3A82-4AAD-BF12-399AC01B4DEA}" dt="2022-11-08T15:44:29.482" v="22492" actId="1582"/>
          <ac:cxnSpMkLst>
            <pc:docMk/>
            <pc:sldMk cId="965770898" sldId="260"/>
            <ac:cxnSpMk id="26" creationId="{285E13FA-FCB3-AF47-560E-0582A9568893}"/>
          </ac:cxnSpMkLst>
        </pc:cxnChg>
        <pc:cxnChg chg="add del mod">
          <ac:chgData name="OGATA Akihito" userId="0f4d8448-9d4c-4697-842f-ac1741c01895" providerId="ADAL" clId="{D042FC3B-3A82-4AAD-BF12-399AC01B4DEA}" dt="2022-09-29T15:26:00.688" v="22114" actId="478"/>
          <ac:cxnSpMkLst>
            <pc:docMk/>
            <pc:sldMk cId="965770898" sldId="260"/>
            <ac:cxnSpMk id="26" creationId="{9294B83F-1AF7-EAD6-5BD7-5E76D1066023}"/>
          </ac:cxnSpMkLst>
        </pc:cxnChg>
        <pc:cxnChg chg="add mod">
          <ac:chgData name="OGATA Akihito" userId="0f4d8448-9d4c-4697-842f-ac1741c01895" providerId="ADAL" clId="{D042FC3B-3A82-4AAD-BF12-399AC01B4DEA}" dt="2022-09-29T15:29:35.223" v="22196" actId="692"/>
          <ac:cxnSpMkLst>
            <pc:docMk/>
            <pc:sldMk cId="965770898" sldId="260"/>
            <ac:cxnSpMk id="27" creationId="{BE2521A6-5EF1-6652-DBBF-A41F83655A52}"/>
          </ac:cxnSpMkLst>
        </pc:cxnChg>
        <pc:cxnChg chg="add del mod">
          <ac:chgData name="OGATA Akihito" userId="0f4d8448-9d4c-4697-842f-ac1741c01895" providerId="ADAL" clId="{D042FC3B-3A82-4AAD-BF12-399AC01B4DEA}" dt="2022-09-29T15:26:01.523" v="22115" actId="478"/>
          <ac:cxnSpMkLst>
            <pc:docMk/>
            <pc:sldMk cId="965770898" sldId="260"/>
            <ac:cxnSpMk id="28" creationId="{20D85335-E808-EF9A-7D25-65DDB9228A56}"/>
          </ac:cxnSpMkLst>
        </pc:cxnChg>
        <pc:cxnChg chg="add del mod">
          <ac:chgData name="OGATA Akihito" userId="0f4d8448-9d4c-4697-842f-ac1741c01895" providerId="ADAL" clId="{D042FC3B-3A82-4AAD-BF12-399AC01B4DEA}" dt="2022-09-29T15:26:02.218" v="22116" actId="478"/>
          <ac:cxnSpMkLst>
            <pc:docMk/>
            <pc:sldMk cId="965770898" sldId="260"/>
            <ac:cxnSpMk id="30" creationId="{ACC27DDD-D726-3BD6-27F3-9588A40F3A47}"/>
          </ac:cxnSpMkLst>
        </pc:cxnChg>
        <pc:cxnChg chg="add mod">
          <ac:chgData name="OGATA Akihito" userId="0f4d8448-9d4c-4697-842f-ac1741c01895" providerId="ADAL" clId="{D042FC3B-3A82-4AAD-BF12-399AC01B4DEA}" dt="2022-11-08T15:44:50.238" v="22497" actId="1582"/>
          <ac:cxnSpMkLst>
            <pc:docMk/>
            <pc:sldMk cId="965770898" sldId="260"/>
            <ac:cxnSpMk id="30" creationId="{E820CC0D-4CF0-61CF-2737-8CDAFB5C8A79}"/>
          </ac:cxnSpMkLst>
        </pc:cxnChg>
        <pc:cxnChg chg="add mod">
          <ac:chgData name="OGATA Akihito" userId="0f4d8448-9d4c-4697-842f-ac1741c01895" providerId="ADAL" clId="{D042FC3B-3A82-4AAD-BF12-399AC01B4DEA}" dt="2022-09-29T15:29:48.827" v="22200" actId="692"/>
          <ac:cxnSpMkLst>
            <pc:docMk/>
            <pc:sldMk cId="965770898" sldId="260"/>
            <ac:cxnSpMk id="31" creationId="{17E86895-2B0E-0244-3560-EBE12DB921D9}"/>
          </ac:cxnSpMkLst>
        </pc:cxnChg>
        <pc:cxnChg chg="add del mod">
          <ac:chgData name="OGATA Akihito" userId="0f4d8448-9d4c-4697-842f-ac1741c01895" providerId="ADAL" clId="{D042FC3B-3A82-4AAD-BF12-399AC01B4DEA}" dt="2022-09-29T15:25:59.494" v="22113" actId="478"/>
          <ac:cxnSpMkLst>
            <pc:docMk/>
            <pc:sldMk cId="965770898" sldId="260"/>
            <ac:cxnSpMk id="32" creationId="{48337DCC-A305-7AA6-F8DB-957AA9B22F5E}"/>
          </ac:cxnSpMkLst>
        </pc:cxnChg>
        <pc:cxnChg chg="add del mod">
          <ac:chgData name="OGATA Akihito" userId="0f4d8448-9d4c-4697-842f-ac1741c01895" providerId="ADAL" clId="{D042FC3B-3A82-4AAD-BF12-399AC01B4DEA}" dt="2022-09-29T15:28:19.088" v="22161" actId="478"/>
          <ac:cxnSpMkLst>
            <pc:docMk/>
            <pc:sldMk cId="965770898" sldId="260"/>
            <ac:cxnSpMk id="34" creationId="{7D32FC9E-43D5-2EE1-A3D4-52A36E26CFCA}"/>
          </ac:cxnSpMkLst>
        </pc:cxnChg>
        <pc:cxnChg chg="add del mod">
          <ac:chgData name="OGATA Akihito" userId="0f4d8448-9d4c-4697-842f-ac1741c01895" providerId="ADAL" clId="{D042FC3B-3A82-4AAD-BF12-399AC01B4DEA}" dt="2022-09-29T15:28:18.677" v="22159" actId="478"/>
          <ac:cxnSpMkLst>
            <pc:docMk/>
            <pc:sldMk cId="965770898" sldId="260"/>
            <ac:cxnSpMk id="36" creationId="{C96AFA46-7BCA-4B9E-799F-F214E91193AE}"/>
          </ac:cxnSpMkLst>
        </pc:cxnChg>
        <pc:cxnChg chg="add mod">
          <ac:chgData name="OGATA Akihito" userId="0f4d8448-9d4c-4697-842f-ac1741c01895" providerId="ADAL" clId="{D042FC3B-3A82-4AAD-BF12-399AC01B4DEA}" dt="2022-09-29T15:29:57.958" v="22203" actId="692"/>
          <ac:cxnSpMkLst>
            <pc:docMk/>
            <pc:sldMk cId="965770898" sldId="260"/>
            <ac:cxnSpMk id="37" creationId="{DC36DAA1-D275-C084-F847-9DE35DDE44E7}"/>
          </ac:cxnSpMkLst>
        </pc:cxnChg>
        <pc:cxnChg chg="add del mod">
          <ac:chgData name="OGATA Akihito" userId="0f4d8448-9d4c-4697-842f-ac1741c01895" providerId="ADAL" clId="{D042FC3B-3A82-4AAD-BF12-399AC01B4DEA}" dt="2022-09-29T15:28:32.330" v="22181" actId="478"/>
          <ac:cxnSpMkLst>
            <pc:docMk/>
            <pc:sldMk cId="965770898" sldId="260"/>
            <ac:cxnSpMk id="41" creationId="{6256BE89-0479-5988-3052-B97B8D3ABC86}"/>
          </ac:cxnSpMkLst>
        </pc:cxnChg>
        <pc:cxnChg chg="add del mod">
          <ac:chgData name="OGATA Akihito" userId="0f4d8448-9d4c-4697-842f-ac1741c01895" providerId="ADAL" clId="{D042FC3B-3A82-4AAD-BF12-399AC01B4DEA}" dt="2022-09-29T15:28:27.936" v="22179" actId="478"/>
          <ac:cxnSpMkLst>
            <pc:docMk/>
            <pc:sldMk cId="965770898" sldId="260"/>
            <ac:cxnSpMk id="43" creationId="{C212A6F4-0DCD-A4F0-71F9-8DC45DC24A27}"/>
          </ac:cxnSpMkLst>
        </pc:cxnChg>
        <pc:cxnChg chg="add del mod">
          <ac:chgData name="OGATA Akihito" userId="0f4d8448-9d4c-4697-842f-ac1741c01895" providerId="ADAL" clId="{D042FC3B-3A82-4AAD-BF12-399AC01B4DEA}" dt="2022-09-29T15:28:29.213" v="22180" actId="478"/>
          <ac:cxnSpMkLst>
            <pc:docMk/>
            <pc:sldMk cId="965770898" sldId="260"/>
            <ac:cxnSpMk id="45" creationId="{286F20DA-A7B0-95C8-B127-09B26A7CD2ED}"/>
          </ac:cxnSpMkLst>
        </pc:cxnChg>
      </pc:sldChg>
      <pc:sldChg chg="addSp delSp modSp new mod ord modNotesTx">
        <pc:chgData name="OGATA Akihito" userId="0f4d8448-9d4c-4697-842f-ac1741c01895" providerId="ADAL" clId="{D042FC3B-3A82-4AAD-BF12-399AC01B4DEA}" dt="2022-09-29T15:28:20.985" v="22172" actId="692"/>
        <pc:sldMkLst>
          <pc:docMk/>
          <pc:sldMk cId="766295058" sldId="261"/>
        </pc:sldMkLst>
        <pc:spChg chg="mod">
          <ac:chgData name="OGATA Akihito" userId="0f4d8448-9d4c-4697-842f-ac1741c01895" providerId="ADAL" clId="{D042FC3B-3A82-4AAD-BF12-399AC01B4DEA}" dt="2022-09-29T04:17:14.091" v="14396"/>
          <ac:spMkLst>
            <pc:docMk/>
            <pc:sldMk cId="766295058" sldId="261"/>
            <ac:spMk id="2" creationId="{E910985F-6AC7-CBB9-78AF-417BC8016868}"/>
          </ac:spMkLst>
        </pc:spChg>
        <pc:spChg chg="mod">
          <ac:chgData name="OGATA Akihito" userId="0f4d8448-9d4c-4697-842f-ac1741c01895" providerId="ADAL" clId="{D042FC3B-3A82-4AAD-BF12-399AC01B4DEA}" dt="2022-09-29T04:19:20.820" v="15165"/>
          <ac:spMkLst>
            <pc:docMk/>
            <pc:sldMk cId="766295058" sldId="261"/>
            <ac:spMk id="3" creationId="{63CE24D9-C364-BE89-7F87-521FC5B9EF2B}"/>
          </ac:spMkLst>
        </pc:spChg>
        <pc:spChg chg="add mod">
          <ac:chgData name="OGATA Akihito" userId="0f4d8448-9d4c-4697-842f-ac1741c01895" providerId="ADAL" clId="{D042FC3B-3A82-4AAD-BF12-399AC01B4DEA}" dt="2022-09-29T04:26:54.584" v="15318" actId="1076"/>
          <ac:spMkLst>
            <pc:docMk/>
            <pc:sldMk cId="766295058" sldId="261"/>
            <ac:spMk id="4" creationId="{C8C2DF84-793F-346A-BC8C-AB2C3300A49D}"/>
          </ac:spMkLst>
        </pc:spChg>
        <pc:spChg chg="add mod">
          <ac:chgData name="OGATA Akihito" userId="0f4d8448-9d4c-4697-842f-ac1741c01895" providerId="ADAL" clId="{D042FC3B-3A82-4AAD-BF12-399AC01B4DEA}" dt="2022-09-29T04:29:34.495" v="15434" actId="1076"/>
          <ac:spMkLst>
            <pc:docMk/>
            <pc:sldMk cId="766295058" sldId="261"/>
            <ac:spMk id="6" creationId="{A93E9008-06C1-0354-9C09-F27355FF2D75}"/>
          </ac:spMkLst>
        </pc:spChg>
        <pc:spChg chg="add mod">
          <ac:chgData name="OGATA Akihito" userId="0f4d8448-9d4c-4697-842f-ac1741c01895" providerId="ADAL" clId="{D042FC3B-3A82-4AAD-BF12-399AC01B4DEA}" dt="2022-09-29T04:28:40.182" v="15428" actId="1076"/>
          <ac:spMkLst>
            <pc:docMk/>
            <pc:sldMk cId="766295058" sldId="261"/>
            <ac:spMk id="7" creationId="{613B3C5A-0803-C46C-6B9E-8CAC7F28F0B8}"/>
          </ac:spMkLst>
        </pc:spChg>
        <pc:spChg chg="add mod">
          <ac:chgData name="OGATA Akihito" userId="0f4d8448-9d4c-4697-842f-ac1741c01895" providerId="ADAL" clId="{D042FC3B-3A82-4AAD-BF12-399AC01B4DEA}" dt="2022-09-29T04:27:29.580" v="15368" actId="14100"/>
          <ac:spMkLst>
            <pc:docMk/>
            <pc:sldMk cId="766295058" sldId="261"/>
            <ac:spMk id="8" creationId="{75FE84F8-8671-AC20-5BB2-93C62C8B916D}"/>
          </ac:spMkLst>
        </pc:spChg>
        <pc:spChg chg="add mod">
          <ac:chgData name="OGATA Akihito" userId="0f4d8448-9d4c-4697-842f-ac1741c01895" providerId="ADAL" clId="{D042FC3B-3A82-4AAD-BF12-399AC01B4DEA}" dt="2022-09-29T04:27:22.640" v="15354" actId="14100"/>
          <ac:spMkLst>
            <pc:docMk/>
            <pc:sldMk cId="766295058" sldId="261"/>
            <ac:spMk id="9" creationId="{9842EA6F-D50C-117A-09F1-E238B2609E41}"/>
          </ac:spMkLst>
        </pc:spChg>
        <pc:spChg chg="add mod">
          <ac:chgData name="OGATA Akihito" userId="0f4d8448-9d4c-4697-842f-ac1741c01895" providerId="ADAL" clId="{D042FC3B-3A82-4AAD-BF12-399AC01B4DEA}" dt="2022-09-29T04:29:23.556" v="15431" actId="1076"/>
          <ac:spMkLst>
            <pc:docMk/>
            <pc:sldMk cId="766295058" sldId="261"/>
            <ac:spMk id="10" creationId="{2A8CAD10-721F-3435-6025-91D2BD5829DD}"/>
          </ac:spMkLst>
        </pc:spChg>
        <pc:spChg chg="add mod">
          <ac:chgData name="OGATA Akihito" userId="0f4d8448-9d4c-4697-842f-ac1741c01895" providerId="ADAL" clId="{D042FC3B-3A82-4AAD-BF12-399AC01B4DEA}" dt="2022-09-29T04:23:27.095" v="15187"/>
          <ac:spMkLst>
            <pc:docMk/>
            <pc:sldMk cId="766295058" sldId="261"/>
            <ac:spMk id="11" creationId="{F49964E2-A824-210C-4BB1-8A64E0D7F8D1}"/>
          </ac:spMkLst>
        </pc:spChg>
        <pc:spChg chg="add mod">
          <ac:chgData name="OGATA Akihito" userId="0f4d8448-9d4c-4697-842f-ac1741c01895" providerId="ADAL" clId="{D042FC3B-3A82-4AAD-BF12-399AC01B4DEA}" dt="2022-09-29T04:29:40.008" v="15435" actId="1076"/>
          <ac:spMkLst>
            <pc:docMk/>
            <pc:sldMk cId="766295058" sldId="261"/>
            <ac:spMk id="12" creationId="{3A712DC3-A5F7-5515-EF57-9897F804286D}"/>
          </ac:spMkLst>
        </pc:spChg>
        <pc:spChg chg="add mod">
          <ac:chgData name="OGATA Akihito" userId="0f4d8448-9d4c-4697-842f-ac1741c01895" providerId="ADAL" clId="{D042FC3B-3A82-4AAD-BF12-399AC01B4DEA}" dt="2022-09-29T04:29:28.281" v="15432" actId="1076"/>
          <ac:spMkLst>
            <pc:docMk/>
            <pc:sldMk cId="766295058" sldId="261"/>
            <ac:spMk id="13" creationId="{7E4B1FAD-A400-7181-3A8E-E13ADECE31C0}"/>
          </ac:spMkLst>
        </pc:spChg>
        <pc:spChg chg="add mod">
          <ac:chgData name="OGATA Akihito" userId="0f4d8448-9d4c-4697-842f-ac1741c01895" providerId="ADAL" clId="{D042FC3B-3A82-4AAD-BF12-399AC01B4DEA}" dt="2022-09-29T04:29:49.824" v="15436" actId="1076"/>
          <ac:spMkLst>
            <pc:docMk/>
            <pc:sldMk cId="766295058" sldId="261"/>
            <ac:spMk id="14" creationId="{C4ADE7F4-6653-D243-2E37-8E61D516678D}"/>
          </ac:spMkLst>
        </pc:spChg>
        <pc:spChg chg="add mod">
          <ac:chgData name="OGATA Akihito" userId="0f4d8448-9d4c-4697-842f-ac1741c01895" providerId="ADAL" clId="{D042FC3B-3A82-4AAD-BF12-399AC01B4DEA}" dt="2022-09-29T04:26:49.353" v="15317" actId="1076"/>
          <ac:spMkLst>
            <pc:docMk/>
            <pc:sldMk cId="766295058" sldId="261"/>
            <ac:spMk id="15" creationId="{ACDE7D91-0E7B-8CA6-E3FF-9EB8DF210AC5}"/>
          </ac:spMkLst>
        </pc:spChg>
        <pc:spChg chg="add mod">
          <ac:chgData name="OGATA Akihito" userId="0f4d8448-9d4c-4697-842f-ac1741c01895" providerId="ADAL" clId="{D042FC3B-3A82-4AAD-BF12-399AC01B4DEA}" dt="2022-09-29T04:26:16.939" v="15283"/>
          <ac:spMkLst>
            <pc:docMk/>
            <pc:sldMk cId="766295058" sldId="261"/>
            <ac:spMk id="16" creationId="{56EF7967-EEDD-FB24-05E4-736A573E89A2}"/>
          </ac:spMkLst>
        </pc:spChg>
        <pc:picChg chg="add del mod modCrop">
          <ac:chgData name="OGATA Akihito" userId="0f4d8448-9d4c-4697-842f-ac1741c01895" providerId="ADAL" clId="{D042FC3B-3A82-4AAD-BF12-399AC01B4DEA}" dt="2022-09-29T04:19:24.580" v="15166" actId="478"/>
          <ac:picMkLst>
            <pc:docMk/>
            <pc:sldMk cId="766295058" sldId="261"/>
            <ac:picMk id="5" creationId="{3CF40890-CAD9-B43F-A36B-F1AFDD2B4650}"/>
          </ac:picMkLst>
        </pc:picChg>
        <pc:cxnChg chg="add mod">
          <ac:chgData name="OGATA Akihito" userId="0f4d8448-9d4c-4697-842f-ac1741c01895" providerId="ADAL" clId="{D042FC3B-3A82-4AAD-BF12-399AC01B4DEA}" dt="2022-09-29T15:28:20.763" v="22171" actId="692"/>
          <ac:cxnSpMkLst>
            <pc:docMk/>
            <pc:sldMk cId="766295058" sldId="261"/>
            <ac:cxnSpMk id="18" creationId="{EA71325D-95E4-20C8-11EC-FA573022EBD2}"/>
          </ac:cxnSpMkLst>
        </pc:cxnChg>
        <pc:cxnChg chg="add mod">
          <ac:chgData name="OGATA Akihito" userId="0f4d8448-9d4c-4697-842f-ac1741c01895" providerId="ADAL" clId="{D042FC3B-3A82-4AAD-BF12-399AC01B4DEA}" dt="2022-09-29T15:28:20.579" v="22170" actId="692"/>
          <ac:cxnSpMkLst>
            <pc:docMk/>
            <pc:sldMk cId="766295058" sldId="261"/>
            <ac:cxnSpMk id="22" creationId="{2E886FB3-AD7A-1E92-6B16-A5184921C55C}"/>
          </ac:cxnSpMkLst>
        </pc:cxnChg>
        <pc:cxnChg chg="add mod">
          <ac:chgData name="OGATA Akihito" userId="0f4d8448-9d4c-4697-842f-ac1741c01895" providerId="ADAL" clId="{D042FC3B-3A82-4AAD-BF12-399AC01B4DEA}" dt="2022-09-29T15:28:20.985" v="22172" actId="692"/>
          <ac:cxnSpMkLst>
            <pc:docMk/>
            <pc:sldMk cId="766295058" sldId="261"/>
            <ac:cxnSpMk id="24" creationId="{B5F1B961-AE3F-2F27-6F3F-98D288AAADE4}"/>
          </ac:cxnSpMkLst>
        </pc:cxnChg>
        <pc:cxnChg chg="add mod">
          <ac:chgData name="OGATA Akihito" userId="0f4d8448-9d4c-4697-842f-ac1741c01895" providerId="ADAL" clId="{D042FC3B-3A82-4AAD-BF12-399AC01B4DEA}" dt="2022-09-29T15:28:20.390" v="22169" actId="692"/>
          <ac:cxnSpMkLst>
            <pc:docMk/>
            <pc:sldMk cId="766295058" sldId="261"/>
            <ac:cxnSpMk id="26" creationId="{90D6A431-085A-ADB3-10A9-25E7F8D0CBFF}"/>
          </ac:cxnSpMkLst>
        </pc:cxnChg>
        <pc:cxnChg chg="add mod">
          <ac:chgData name="OGATA Akihito" userId="0f4d8448-9d4c-4697-842f-ac1741c01895" providerId="ADAL" clId="{D042FC3B-3A82-4AAD-BF12-399AC01B4DEA}" dt="2022-09-29T15:28:20.195" v="22168" actId="692"/>
          <ac:cxnSpMkLst>
            <pc:docMk/>
            <pc:sldMk cId="766295058" sldId="261"/>
            <ac:cxnSpMk id="28" creationId="{2F5640EF-6571-0A12-AECB-8A516E84E0BA}"/>
          </ac:cxnSpMkLst>
        </pc:cxnChg>
        <pc:cxnChg chg="add mod">
          <ac:chgData name="OGATA Akihito" userId="0f4d8448-9d4c-4697-842f-ac1741c01895" providerId="ADAL" clId="{D042FC3B-3A82-4AAD-BF12-399AC01B4DEA}" dt="2022-09-29T15:28:19.903" v="22166" actId="692"/>
          <ac:cxnSpMkLst>
            <pc:docMk/>
            <pc:sldMk cId="766295058" sldId="261"/>
            <ac:cxnSpMk id="30" creationId="{CEA549E7-9F15-D3CA-A4FD-3B78FB7D2EAE}"/>
          </ac:cxnSpMkLst>
        </pc:cxnChg>
        <pc:cxnChg chg="add mod">
          <ac:chgData name="OGATA Akihito" userId="0f4d8448-9d4c-4697-842f-ac1741c01895" providerId="ADAL" clId="{D042FC3B-3A82-4AAD-BF12-399AC01B4DEA}" dt="2022-09-29T15:28:20.046" v="22167" actId="692"/>
          <ac:cxnSpMkLst>
            <pc:docMk/>
            <pc:sldMk cId="766295058" sldId="261"/>
            <ac:cxnSpMk id="32" creationId="{D1C782A3-8A19-68BF-D8DE-4C6EB23F2F9F}"/>
          </ac:cxnSpMkLst>
        </pc:cxnChg>
        <pc:cxnChg chg="add del">
          <ac:chgData name="OGATA Akihito" userId="0f4d8448-9d4c-4697-842f-ac1741c01895" providerId="ADAL" clId="{D042FC3B-3A82-4AAD-BF12-399AC01B4DEA}" dt="2022-09-29T05:02:50.664" v="16525" actId="478"/>
          <ac:cxnSpMkLst>
            <pc:docMk/>
            <pc:sldMk cId="766295058" sldId="261"/>
            <ac:cxnSpMk id="34" creationId="{0D0F2828-8B8E-4E52-3266-DA445A879776}"/>
          </ac:cxnSpMkLst>
        </pc:cxnChg>
      </pc:sldChg>
      <pc:sldChg chg="modSp new mod ord">
        <pc:chgData name="OGATA Akihito" userId="0f4d8448-9d4c-4697-842f-ac1741c01895" providerId="ADAL" clId="{D042FC3B-3A82-4AAD-BF12-399AC01B4DEA}" dt="2022-09-29T15:31:31.534" v="22229" actId="20577"/>
        <pc:sldMkLst>
          <pc:docMk/>
          <pc:sldMk cId="3702822646" sldId="262"/>
        </pc:sldMkLst>
        <pc:spChg chg="mod">
          <ac:chgData name="OGATA Akihito" userId="0f4d8448-9d4c-4697-842f-ac1741c01895" providerId="ADAL" clId="{D042FC3B-3A82-4AAD-BF12-399AC01B4DEA}" dt="2022-09-29T05:13:44.944" v="17790"/>
          <ac:spMkLst>
            <pc:docMk/>
            <pc:sldMk cId="3702822646" sldId="262"/>
            <ac:spMk id="2" creationId="{C083B5DC-E7C7-A6BC-2984-EAF3D1C73424}"/>
          </ac:spMkLst>
        </pc:spChg>
        <pc:spChg chg="mod">
          <ac:chgData name="OGATA Akihito" userId="0f4d8448-9d4c-4697-842f-ac1741c01895" providerId="ADAL" clId="{D042FC3B-3A82-4AAD-BF12-399AC01B4DEA}" dt="2022-09-29T15:31:31.534" v="22229" actId="20577"/>
          <ac:spMkLst>
            <pc:docMk/>
            <pc:sldMk cId="3702822646" sldId="262"/>
            <ac:spMk id="3" creationId="{911E4156-C689-AABD-73A2-3BDC0739FF6B}"/>
          </ac:spMkLst>
        </pc:spChg>
      </pc:sldChg>
      <pc:sldChg chg="modSp new mod ord">
        <pc:chgData name="OGATA Akihito" userId="0f4d8448-9d4c-4697-842f-ac1741c01895" providerId="ADAL" clId="{D042FC3B-3A82-4AAD-BF12-399AC01B4DEA}" dt="2022-09-29T15:31:37.474" v="22230" actId="20577"/>
        <pc:sldMkLst>
          <pc:docMk/>
          <pc:sldMk cId="4159828541" sldId="263"/>
        </pc:sldMkLst>
        <pc:spChg chg="mod">
          <ac:chgData name="OGATA Akihito" userId="0f4d8448-9d4c-4697-842f-ac1741c01895" providerId="ADAL" clId="{D042FC3B-3A82-4AAD-BF12-399AC01B4DEA}" dt="2022-09-27T06:46:20.244" v="6283"/>
          <ac:spMkLst>
            <pc:docMk/>
            <pc:sldMk cId="4159828541" sldId="263"/>
            <ac:spMk id="2" creationId="{9AD130FD-2D3E-B3A3-527E-5A070F1C06B9}"/>
          </ac:spMkLst>
        </pc:spChg>
        <pc:spChg chg="mod">
          <ac:chgData name="OGATA Akihito" userId="0f4d8448-9d4c-4697-842f-ac1741c01895" providerId="ADAL" clId="{D042FC3B-3A82-4AAD-BF12-399AC01B4DEA}" dt="2022-09-29T15:31:37.474" v="22230" actId="20577"/>
          <ac:spMkLst>
            <pc:docMk/>
            <pc:sldMk cId="4159828541" sldId="263"/>
            <ac:spMk id="3" creationId="{872018E1-A3C4-4079-7EC6-D7C03FEB924B}"/>
          </ac:spMkLst>
        </pc:spChg>
      </pc:sldChg>
      <pc:sldChg chg="modSp new del mod ord">
        <pc:chgData name="OGATA Akihito" userId="0f4d8448-9d4c-4697-842f-ac1741c01895" providerId="ADAL" clId="{D042FC3B-3A82-4AAD-BF12-399AC01B4DEA}" dt="2022-09-29T04:13:39.562" v="14322" actId="47"/>
        <pc:sldMkLst>
          <pc:docMk/>
          <pc:sldMk cId="853873200" sldId="264"/>
        </pc:sldMkLst>
        <pc:spChg chg="mod">
          <ac:chgData name="OGATA Akihito" userId="0f4d8448-9d4c-4697-842f-ac1741c01895" providerId="ADAL" clId="{D042FC3B-3A82-4AAD-BF12-399AC01B4DEA}" dt="2022-09-27T14:38:06.093" v="7246"/>
          <ac:spMkLst>
            <pc:docMk/>
            <pc:sldMk cId="853873200" sldId="264"/>
            <ac:spMk id="2" creationId="{E43B535F-357E-E502-A098-ACC1F085FF2B}"/>
          </ac:spMkLst>
        </pc:spChg>
        <pc:spChg chg="mod">
          <ac:chgData name="OGATA Akihito" userId="0f4d8448-9d4c-4697-842f-ac1741c01895" providerId="ADAL" clId="{D042FC3B-3A82-4AAD-BF12-399AC01B4DEA}" dt="2022-09-29T04:13:37.893" v="14321" actId="6549"/>
          <ac:spMkLst>
            <pc:docMk/>
            <pc:sldMk cId="853873200" sldId="264"/>
            <ac:spMk id="3" creationId="{90A89635-75D7-539A-3C47-884E3FC91B46}"/>
          </ac:spMkLst>
        </pc:spChg>
      </pc:sldChg>
      <pc:sldChg chg="modSp new mod ord">
        <pc:chgData name="OGATA Akihito" userId="0f4d8448-9d4c-4697-842f-ac1741c01895" providerId="ADAL" clId="{D042FC3B-3A82-4AAD-BF12-399AC01B4DEA}" dt="2022-09-29T05:13:00.916" v="17763"/>
        <pc:sldMkLst>
          <pc:docMk/>
          <pc:sldMk cId="1750265799" sldId="265"/>
        </pc:sldMkLst>
        <pc:spChg chg="mod">
          <ac:chgData name="OGATA Akihito" userId="0f4d8448-9d4c-4697-842f-ac1741c01895" providerId="ADAL" clId="{D042FC3B-3A82-4AAD-BF12-399AC01B4DEA}" dt="2022-09-27T16:09:41.898" v="10573"/>
          <ac:spMkLst>
            <pc:docMk/>
            <pc:sldMk cId="1750265799" sldId="265"/>
            <ac:spMk id="2" creationId="{F79CDC4C-5764-7849-AD39-E9E1E1CACB4D}"/>
          </ac:spMkLst>
        </pc:spChg>
        <pc:spChg chg="mod">
          <ac:chgData name="OGATA Akihito" userId="0f4d8448-9d4c-4697-842f-ac1741c01895" providerId="ADAL" clId="{D042FC3B-3A82-4AAD-BF12-399AC01B4DEA}" dt="2022-09-27T17:11:43.992" v="12248" actId="20577"/>
          <ac:spMkLst>
            <pc:docMk/>
            <pc:sldMk cId="1750265799" sldId="265"/>
            <ac:spMk id="3" creationId="{CB9CE06A-3304-A12C-68FF-1B985D094ECD}"/>
          </ac:spMkLst>
        </pc:spChg>
      </pc:sldChg>
      <pc:sldChg chg="new del">
        <pc:chgData name="OGATA Akihito" userId="0f4d8448-9d4c-4697-842f-ac1741c01895" providerId="ADAL" clId="{D042FC3B-3A82-4AAD-BF12-399AC01B4DEA}" dt="2022-09-27T16:09:04.709" v="10559" actId="47"/>
        <pc:sldMkLst>
          <pc:docMk/>
          <pc:sldMk cId="564394654" sldId="266"/>
        </pc:sldMkLst>
      </pc:sldChg>
      <pc:sldChg chg="modSp new mod ord">
        <pc:chgData name="OGATA Akihito" userId="0f4d8448-9d4c-4697-842f-ac1741c01895" providerId="ADAL" clId="{D042FC3B-3A82-4AAD-BF12-399AC01B4DEA}" dt="2022-09-29T05:16:19.210" v="18361"/>
        <pc:sldMkLst>
          <pc:docMk/>
          <pc:sldMk cId="3282905002" sldId="266"/>
        </pc:sldMkLst>
        <pc:spChg chg="mod">
          <ac:chgData name="OGATA Akihito" userId="0f4d8448-9d4c-4697-842f-ac1741c01895" providerId="ADAL" clId="{D042FC3B-3A82-4AAD-BF12-399AC01B4DEA}" dt="2022-09-27T16:38:20.934" v="10612"/>
          <ac:spMkLst>
            <pc:docMk/>
            <pc:sldMk cId="3282905002" sldId="266"/>
            <ac:spMk id="2" creationId="{9F9FFDD0-6EF4-69FA-E369-45D662510F3A}"/>
          </ac:spMkLst>
        </pc:spChg>
        <pc:spChg chg="mod">
          <ac:chgData name="OGATA Akihito" userId="0f4d8448-9d4c-4697-842f-ac1741c01895" providerId="ADAL" clId="{D042FC3B-3A82-4AAD-BF12-399AC01B4DEA}" dt="2022-09-29T05:16:19.210" v="18361"/>
          <ac:spMkLst>
            <pc:docMk/>
            <pc:sldMk cId="3282905002" sldId="266"/>
            <ac:spMk id="3" creationId="{18B19629-E479-C7C6-C196-4A087A70DF26}"/>
          </ac:spMkLst>
        </pc:spChg>
      </pc:sldChg>
      <pc:sldChg chg="new del">
        <pc:chgData name="OGATA Akihito" userId="0f4d8448-9d4c-4697-842f-ac1741c01895" providerId="ADAL" clId="{D042FC3B-3A82-4AAD-BF12-399AC01B4DEA}" dt="2022-09-27T16:09:04.173" v="10558" actId="47"/>
        <pc:sldMkLst>
          <pc:docMk/>
          <pc:sldMk cId="266944048" sldId="267"/>
        </pc:sldMkLst>
      </pc:sldChg>
      <pc:sldChg chg="modSp new mod ord">
        <pc:chgData name="OGATA Akihito" userId="0f4d8448-9d4c-4697-842f-ac1741c01895" providerId="ADAL" clId="{D042FC3B-3A82-4AAD-BF12-399AC01B4DEA}" dt="2022-09-29T05:27:28.164" v="19375" actId="15"/>
        <pc:sldMkLst>
          <pc:docMk/>
          <pc:sldMk cId="4175132627" sldId="267"/>
        </pc:sldMkLst>
        <pc:spChg chg="mod">
          <ac:chgData name="OGATA Akihito" userId="0f4d8448-9d4c-4697-842f-ac1741c01895" providerId="ADAL" clId="{D042FC3B-3A82-4AAD-BF12-399AC01B4DEA}" dt="2022-09-29T03:42:43.471" v="12396"/>
          <ac:spMkLst>
            <pc:docMk/>
            <pc:sldMk cId="4175132627" sldId="267"/>
            <ac:spMk id="2" creationId="{4C814096-D928-336C-C559-8B3E7C6C0486}"/>
          </ac:spMkLst>
        </pc:spChg>
        <pc:spChg chg="mod">
          <ac:chgData name="OGATA Akihito" userId="0f4d8448-9d4c-4697-842f-ac1741c01895" providerId="ADAL" clId="{D042FC3B-3A82-4AAD-BF12-399AC01B4DEA}" dt="2022-09-29T05:27:28.164" v="19375" actId="15"/>
          <ac:spMkLst>
            <pc:docMk/>
            <pc:sldMk cId="4175132627" sldId="267"/>
            <ac:spMk id="3" creationId="{951615D6-8C49-5FFB-1B06-A620483A7268}"/>
          </ac:spMkLst>
        </pc:spChg>
      </pc:sldChg>
      <pc:sldChg chg="modSp new mod ord">
        <pc:chgData name="OGATA Akihito" userId="0f4d8448-9d4c-4697-842f-ac1741c01895" providerId="ADAL" clId="{D042FC3B-3A82-4AAD-BF12-399AC01B4DEA}" dt="2022-09-29T06:10:51.130" v="22111" actId="20577"/>
        <pc:sldMkLst>
          <pc:docMk/>
          <pc:sldMk cId="311801411" sldId="268"/>
        </pc:sldMkLst>
        <pc:spChg chg="mod">
          <ac:chgData name="OGATA Akihito" userId="0f4d8448-9d4c-4697-842f-ac1741c01895" providerId="ADAL" clId="{D042FC3B-3A82-4AAD-BF12-399AC01B4DEA}" dt="2022-09-29T03:40:50.690" v="12380"/>
          <ac:spMkLst>
            <pc:docMk/>
            <pc:sldMk cId="311801411" sldId="268"/>
            <ac:spMk id="2" creationId="{55B9F0AE-F7F8-A1F1-5675-CEEFBC1D1222}"/>
          </ac:spMkLst>
        </pc:spChg>
        <pc:spChg chg="mod">
          <ac:chgData name="OGATA Akihito" userId="0f4d8448-9d4c-4697-842f-ac1741c01895" providerId="ADAL" clId="{D042FC3B-3A82-4AAD-BF12-399AC01B4DEA}" dt="2022-09-29T06:10:51.130" v="22111" actId="20577"/>
          <ac:spMkLst>
            <pc:docMk/>
            <pc:sldMk cId="311801411" sldId="268"/>
            <ac:spMk id="3" creationId="{AC7045CB-D2CE-5062-CD6F-83790B237B75}"/>
          </ac:spMkLst>
        </pc:spChg>
      </pc:sldChg>
      <pc:sldChg chg="new del">
        <pc:chgData name="OGATA Akihito" userId="0f4d8448-9d4c-4697-842f-ac1741c01895" providerId="ADAL" clId="{D042FC3B-3A82-4AAD-BF12-399AC01B4DEA}" dt="2022-09-27T16:09:03.877" v="10557" actId="47"/>
        <pc:sldMkLst>
          <pc:docMk/>
          <pc:sldMk cId="1416303692" sldId="268"/>
        </pc:sldMkLst>
      </pc:sldChg>
      <pc:sldChg chg="new del">
        <pc:chgData name="OGATA Akihito" userId="0f4d8448-9d4c-4697-842f-ac1741c01895" providerId="ADAL" clId="{D042FC3B-3A82-4AAD-BF12-399AC01B4DEA}" dt="2022-09-27T16:09:03.538" v="10556" actId="47"/>
        <pc:sldMkLst>
          <pc:docMk/>
          <pc:sldMk cId="966849240" sldId="269"/>
        </pc:sldMkLst>
      </pc:sldChg>
      <pc:sldChg chg="addSp delSp modSp new mod modAnim">
        <pc:chgData name="OGATA Akihito" userId="0f4d8448-9d4c-4697-842f-ac1741c01895" providerId="ADAL" clId="{D042FC3B-3A82-4AAD-BF12-399AC01B4DEA}" dt="2022-09-29T15:58:22.733" v="22368"/>
        <pc:sldMkLst>
          <pc:docMk/>
          <pc:sldMk cId="1203794634" sldId="269"/>
        </pc:sldMkLst>
        <pc:spChg chg="mod">
          <ac:chgData name="OGATA Akihito" userId="0f4d8448-9d4c-4697-842f-ac1741c01895" providerId="ADAL" clId="{D042FC3B-3A82-4AAD-BF12-399AC01B4DEA}" dt="2022-09-29T03:43:11.655" v="12431"/>
          <ac:spMkLst>
            <pc:docMk/>
            <pc:sldMk cId="1203794634" sldId="269"/>
            <ac:spMk id="2" creationId="{016833B6-2B99-7018-7CAF-BBC32F2D043D}"/>
          </ac:spMkLst>
        </pc:spChg>
        <pc:spChg chg="mod">
          <ac:chgData name="OGATA Akihito" userId="0f4d8448-9d4c-4697-842f-ac1741c01895" providerId="ADAL" clId="{D042FC3B-3A82-4AAD-BF12-399AC01B4DEA}" dt="2022-09-29T05:57:21.180" v="21947"/>
          <ac:spMkLst>
            <pc:docMk/>
            <pc:sldMk cId="1203794634" sldId="269"/>
            <ac:spMk id="3" creationId="{9FC604B0-A130-63C3-D54C-91C93809023C}"/>
          </ac:spMkLst>
        </pc:spChg>
        <pc:spChg chg="add mod">
          <ac:chgData name="OGATA Akihito" userId="0f4d8448-9d4c-4697-842f-ac1741c01895" providerId="ADAL" clId="{D042FC3B-3A82-4AAD-BF12-399AC01B4DEA}" dt="2022-09-29T05:59:47.530" v="21994" actId="1076"/>
          <ac:spMkLst>
            <pc:docMk/>
            <pc:sldMk cId="1203794634" sldId="269"/>
            <ac:spMk id="4" creationId="{EA9F2A99-F0D3-2529-A7EF-5723523C9C41}"/>
          </ac:spMkLst>
        </pc:spChg>
        <pc:spChg chg="add del mod">
          <ac:chgData name="OGATA Akihito" userId="0f4d8448-9d4c-4697-842f-ac1741c01895" providerId="ADAL" clId="{D042FC3B-3A82-4AAD-BF12-399AC01B4DEA}" dt="2022-09-29T05:58:04.803" v="21952" actId="478"/>
          <ac:spMkLst>
            <pc:docMk/>
            <pc:sldMk cId="1203794634" sldId="269"/>
            <ac:spMk id="5" creationId="{BEF6C33B-031D-296C-B132-EFE293690E44}"/>
          </ac:spMkLst>
        </pc:spChg>
        <pc:spChg chg="add mod">
          <ac:chgData name="OGATA Akihito" userId="0f4d8448-9d4c-4697-842f-ac1741c01895" providerId="ADAL" clId="{D042FC3B-3A82-4AAD-BF12-399AC01B4DEA}" dt="2022-09-29T06:00:07.818" v="21997" actId="1076"/>
          <ac:spMkLst>
            <pc:docMk/>
            <pc:sldMk cId="1203794634" sldId="269"/>
            <ac:spMk id="6" creationId="{AF8D9C8B-9901-04F2-5818-445A0AE41CC3}"/>
          </ac:spMkLst>
        </pc:spChg>
        <pc:spChg chg="add mod">
          <ac:chgData name="OGATA Akihito" userId="0f4d8448-9d4c-4697-842f-ac1741c01895" providerId="ADAL" clId="{D042FC3B-3A82-4AAD-BF12-399AC01B4DEA}" dt="2022-09-29T06:06:29.396" v="22071" actId="13822"/>
          <ac:spMkLst>
            <pc:docMk/>
            <pc:sldMk cId="1203794634" sldId="269"/>
            <ac:spMk id="7" creationId="{B1335D5F-50CF-9ECA-5223-367F1E58A31A}"/>
          </ac:spMkLst>
        </pc:spChg>
        <pc:spChg chg="add mod">
          <ac:chgData name="OGATA Akihito" userId="0f4d8448-9d4c-4697-842f-ac1741c01895" providerId="ADAL" clId="{D042FC3B-3A82-4AAD-BF12-399AC01B4DEA}" dt="2022-09-29T06:00:09.741" v="21998" actId="1076"/>
          <ac:spMkLst>
            <pc:docMk/>
            <pc:sldMk cId="1203794634" sldId="269"/>
            <ac:spMk id="8" creationId="{BD7F3527-9CA9-52F4-6278-9006395D2EE8}"/>
          </ac:spMkLst>
        </pc:spChg>
        <pc:spChg chg="add mod">
          <ac:chgData name="OGATA Akihito" userId="0f4d8448-9d4c-4697-842f-ac1741c01895" providerId="ADAL" clId="{D042FC3B-3A82-4AAD-BF12-399AC01B4DEA}" dt="2022-09-29T06:01:23.110" v="22008" actId="1076"/>
          <ac:spMkLst>
            <pc:docMk/>
            <pc:sldMk cId="1203794634" sldId="269"/>
            <ac:spMk id="9" creationId="{DEF5294E-CAAF-53F1-6450-8E039D397936}"/>
          </ac:spMkLst>
        </pc:spChg>
        <pc:spChg chg="add mod">
          <ac:chgData name="OGATA Akihito" userId="0f4d8448-9d4c-4697-842f-ac1741c01895" providerId="ADAL" clId="{D042FC3B-3A82-4AAD-BF12-399AC01B4DEA}" dt="2022-09-29T06:00:45.390" v="22005" actId="13822"/>
          <ac:spMkLst>
            <pc:docMk/>
            <pc:sldMk cId="1203794634" sldId="269"/>
            <ac:spMk id="10" creationId="{2641E41E-3144-1BE3-91EC-0D187D5F388D}"/>
          </ac:spMkLst>
        </pc:spChg>
        <pc:spChg chg="add mod">
          <ac:chgData name="OGATA Akihito" userId="0f4d8448-9d4c-4697-842f-ac1741c01895" providerId="ADAL" clId="{D042FC3B-3A82-4AAD-BF12-399AC01B4DEA}" dt="2022-09-29T06:01:53.890" v="22049" actId="1076"/>
          <ac:spMkLst>
            <pc:docMk/>
            <pc:sldMk cId="1203794634" sldId="269"/>
            <ac:spMk id="16" creationId="{556B6515-3F1A-DD58-8A29-262D719FEFD8}"/>
          </ac:spMkLst>
        </pc:spChg>
        <pc:spChg chg="add mod">
          <ac:chgData name="OGATA Akihito" userId="0f4d8448-9d4c-4697-842f-ac1741c01895" providerId="ADAL" clId="{D042FC3B-3A82-4AAD-BF12-399AC01B4DEA}" dt="2022-09-29T06:02:04.779" v="22062"/>
          <ac:spMkLst>
            <pc:docMk/>
            <pc:sldMk cId="1203794634" sldId="269"/>
            <ac:spMk id="17" creationId="{8133A4A0-C244-E2FA-EAC9-3F1F6C4CC135}"/>
          </ac:spMkLst>
        </pc:spChg>
        <pc:cxnChg chg="add mod">
          <ac:chgData name="OGATA Akihito" userId="0f4d8448-9d4c-4697-842f-ac1741c01895" providerId="ADAL" clId="{D042FC3B-3A82-4AAD-BF12-399AC01B4DEA}" dt="2022-09-29T06:01:23.110" v="22008" actId="1076"/>
          <ac:cxnSpMkLst>
            <pc:docMk/>
            <pc:sldMk cId="1203794634" sldId="269"/>
            <ac:cxnSpMk id="12" creationId="{8E2E88C1-9785-0A44-D2B8-00040CAAF012}"/>
          </ac:cxnSpMkLst>
        </pc:cxnChg>
        <pc:cxnChg chg="add mod">
          <ac:chgData name="OGATA Akihito" userId="0f4d8448-9d4c-4697-842f-ac1741c01895" providerId="ADAL" clId="{D042FC3B-3A82-4AAD-BF12-399AC01B4DEA}" dt="2022-09-29T06:01:31.971" v="22010" actId="13822"/>
          <ac:cxnSpMkLst>
            <pc:docMk/>
            <pc:sldMk cId="1203794634" sldId="269"/>
            <ac:cxnSpMk id="15" creationId="{9FF00E80-CFEA-1A87-6E0D-D497E7C8130E}"/>
          </ac:cxnSpMkLst>
        </pc:cxnChg>
      </pc:sldChg>
      <pc:sldChg chg="addSp modSp new mod">
        <pc:chgData name="OGATA Akihito" userId="0f4d8448-9d4c-4697-842f-ac1741c01895" providerId="ADAL" clId="{D042FC3B-3A82-4AAD-BF12-399AC01B4DEA}" dt="2022-09-29T03:50:42.536" v="12857" actId="1076"/>
        <pc:sldMkLst>
          <pc:docMk/>
          <pc:sldMk cId="2273518816" sldId="270"/>
        </pc:sldMkLst>
        <pc:spChg chg="mod">
          <ac:chgData name="OGATA Akihito" userId="0f4d8448-9d4c-4697-842f-ac1741c01895" providerId="ADAL" clId="{D042FC3B-3A82-4AAD-BF12-399AC01B4DEA}" dt="2022-09-29T03:43:24.517" v="12476"/>
          <ac:spMkLst>
            <pc:docMk/>
            <pc:sldMk cId="2273518816" sldId="270"/>
            <ac:spMk id="2" creationId="{AC59719C-38DE-EF6D-53D0-62A3386C08F7}"/>
          </ac:spMkLst>
        </pc:spChg>
        <pc:spChg chg="mod">
          <ac:chgData name="OGATA Akihito" userId="0f4d8448-9d4c-4697-842f-ac1741c01895" providerId="ADAL" clId="{D042FC3B-3A82-4AAD-BF12-399AC01B4DEA}" dt="2022-09-29T03:44:55.642" v="12830"/>
          <ac:spMkLst>
            <pc:docMk/>
            <pc:sldMk cId="2273518816" sldId="270"/>
            <ac:spMk id="3" creationId="{259E7732-5F0F-6180-14B4-89C60CC05F91}"/>
          </ac:spMkLst>
        </pc:spChg>
        <pc:spChg chg="add mod">
          <ac:chgData name="OGATA Akihito" userId="0f4d8448-9d4c-4697-842f-ac1741c01895" providerId="ADAL" clId="{D042FC3B-3A82-4AAD-BF12-399AC01B4DEA}" dt="2022-09-29T03:50:42.536" v="12857" actId="1076"/>
          <ac:spMkLst>
            <pc:docMk/>
            <pc:sldMk cId="2273518816" sldId="270"/>
            <ac:spMk id="5" creationId="{E40E0474-E6AD-2354-417F-60A6DBC89CC8}"/>
          </ac:spMkLst>
        </pc:spChg>
        <pc:graphicFrameChg chg="add mod">
          <ac:chgData name="OGATA Akihito" userId="0f4d8448-9d4c-4697-842f-ac1741c01895" providerId="ADAL" clId="{D042FC3B-3A82-4AAD-BF12-399AC01B4DEA}" dt="2022-09-29T03:50:05.586" v="12833" actId="1076"/>
          <ac:graphicFrameMkLst>
            <pc:docMk/>
            <pc:sldMk cId="2273518816" sldId="270"/>
            <ac:graphicFrameMk id="4" creationId="{4E04AD76-202C-C963-713D-440EE9795193}"/>
          </ac:graphicFrameMkLst>
        </pc:graphicFrameChg>
      </pc:sldChg>
      <pc:sldChg chg="new del">
        <pc:chgData name="OGATA Akihito" userId="0f4d8448-9d4c-4697-842f-ac1741c01895" providerId="ADAL" clId="{D042FC3B-3A82-4AAD-BF12-399AC01B4DEA}" dt="2022-09-27T16:09:02.836" v="10555" actId="47"/>
        <pc:sldMkLst>
          <pc:docMk/>
          <pc:sldMk cId="3591020439" sldId="270"/>
        </pc:sldMkLst>
      </pc:sldChg>
      <pc:sldChg chg="modSp new mod modNotesTx">
        <pc:chgData name="OGATA Akihito" userId="0f4d8448-9d4c-4697-842f-ac1741c01895" providerId="ADAL" clId="{D042FC3B-3A82-4AAD-BF12-399AC01B4DEA}" dt="2022-09-29T15:25:46.133" v="22112" actId="20577"/>
        <pc:sldMkLst>
          <pc:docMk/>
          <pc:sldMk cId="2339204242" sldId="271"/>
        </pc:sldMkLst>
        <pc:spChg chg="mod">
          <ac:chgData name="OGATA Akihito" userId="0f4d8448-9d4c-4697-842f-ac1741c01895" providerId="ADAL" clId="{D042FC3B-3A82-4AAD-BF12-399AC01B4DEA}" dt="2022-09-29T03:51:33.794" v="12888"/>
          <ac:spMkLst>
            <pc:docMk/>
            <pc:sldMk cId="2339204242" sldId="271"/>
            <ac:spMk id="2" creationId="{A75173E8-9E94-2C6D-EBDC-8028DF65288B}"/>
          </ac:spMkLst>
        </pc:spChg>
        <pc:spChg chg="mod">
          <ac:chgData name="OGATA Akihito" userId="0f4d8448-9d4c-4697-842f-ac1741c01895" providerId="ADAL" clId="{D042FC3B-3A82-4AAD-BF12-399AC01B4DEA}" dt="2022-09-29T15:25:46.133" v="22112" actId="20577"/>
          <ac:spMkLst>
            <pc:docMk/>
            <pc:sldMk cId="2339204242" sldId="271"/>
            <ac:spMk id="3" creationId="{165EEC15-6FF1-DB0C-15C7-602E45351082}"/>
          </ac:spMkLst>
        </pc:spChg>
      </pc:sldChg>
      <pc:sldChg chg="new del">
        <pc:chgData name="OGATA Akihito" userId="0f4d8448-9d4c-4697-842f-ac1741c01895" providerId="ADAL" clId="{D042FC3B-3A82-4AAD-BF12-399AC01B4DEA}" dt="2022-09-29T05:13:37.079" v="17768" actId="47"/>
        <pc:sldMkLst>
          <pc:docMk/>
          <pc:sldMk cId="1708918528" sldId="272"/>
        </pc:sldMkLst>
      </pc:sldChg>
      <pc:sldChg chg="addSp delSp modSp add mod ord">
        <pc:chgData name="OGATA Akihito" userId="0f4d8448-9d4c-4697-842f-ac1741c01895" providerId="ADAL" clId="{D042FC3B-3A82-4AAD-BF12-399AC01B4DEA}" dt="2022-11-08T15:55:43.771" v="22499"/>
        <pc:sldMkLst>
          <pc:docMk/>
          <pc:sldMk cId="3830516184" sldId="273"/>
        </pc:sldMkLst>
        <pc:spChg chg="mod">
          <ac:chgData name="OGATA Akihito" userId="0f4d8448-9d4c-4697-842f-ac1741c01895" providerId="ADAL" clId="{D042FC3B-3A82-4AAD-BF12-399AC01B4DEA}" dt="2022-09-29T05:04:44.608" v="16636"/>
          <ac:spMkLst>
            <pc:docMk/>
            <pc:sldMk cId="3830516184" sldId="273"/>
            <ac:spMk id="2" creationId="{629E62D7-0074-8D93-FE1E-0A97BA212699}"/>
          </ac:spMkLst>
        </pc:spChg>
        <pc:spChg chg="mod">
          <ac:chgData name="OGATA Akihito" userId="0f4d8448-9d4c-4697-842f-ac1741c01895" providerId="ADAL" clId="{D042FC3B-3A82-4AAD-BF12-399AC01B4DEA}" dt="2022-09-29T05:06:25.656" v="17086"/>
          <ac:spMkLst>
            <pc:docMk/>
            <pc:sldMk cId="3830516184" sldId="273"/>
            <ac:spMk id="3" creationId="{5B3D1ACD-6093-47B3-6A0F-6A5080A89105}"/>
          </ac:spMkLst>
        </pc:spChg>
        <pc:spChg chg="mod">
          <ac:chgData name="OGATA Akihito" userId="0f4d8448-9d4c-4697-842f-ac1741c01895" providerId="ADAL" clId="{D042FC3B-3A82-4AAD-BF12-399AC01B4DEA}" dt="2022-09-29T05:06:55.515" v="17093" actId="1076"/>
          <ac:spMkLst>
            <pc:docMk/>
            <pc:sldMk cId="3830516184" sldId="273"/>
            <ac:spMk id="5" creationId="{FBB3133B-B988-3E2F-06EF-91F5A18324A4}"/>
          </ac:spMkLst>
        </pc:spChg>
        <pc:spChg chg="add mod">
          <ac:chgData name="OGATA Akihito" userId="0f4d8448-9d4c-4697-842f-ac1741c01895" providerId="ADAL" clId="{D042FC3B-3A82-4AAD-BF12-399AC01B4DEA}" dt="2022-09-29T05:07:11.961" v="17096" actId="1076"/>
          <ac:spMkLst>
            <pc:docMk/>
            <pc:sldMk cId="3830516184" sldId="273"/>
            <ac:spMk id="7" creationId="{12452543-6C1C-8F7B-1A72-481498490C4A}"/>
          </ac:spMkLst>
        </pc:spChg>
        <pc:cxnChg chg="add mod">
          <ac:chgData name="OGATA Akihito" userId="0f4d8448-9d4c-4697-842f-ac1741c01895" providerId="ADAL" clId="{D042FC3B-3A82-4AAD-BF12-399AC01B4DEA}" dt="2022-09-29T15:30:32.325" v="22206" actId="692"/>
          <ac:cxnSpMkLst>
            <pc:docMk/>
            <pc:sldMk cId="3830516184" sldId="273"/>
            <ac:cxnSpMk id="9" creationId="{2D37F90D-155C-9F15-52D2-DE4BDE20DD5D}"/>
          </ac:cxnSpMkLst>
        </pc:cxnChg>
        <pc:cxnChg chg="add mod">
          <ac:chgData name="OGATA Akihito" userId="0f4d8448-9d4c-4697-842f-ac1741c01895" providerId="ADAL" clId="{D042FC3B-3A82-4AAD-BF12-399AC01B4DEA}" dt="2022-09-29T15:30:47.444" v="22211" actId="692"/>
          <ac:cxnSpMkLst>
            <pc:docMk/>
            <pc:sldMk cId="3830516184" sldId="273"/>
            <ac:cxnSpMk id="11" creationId="{03B6C425-B6D5-4698-1B50-66AFD67530E2}"/>
          </ac:cxnSpMkLst>
        </pc:cxnChg>
        <pc:cxnChg chg="add mod">
          <ac:chgData name="OGATA Akihito" userId="0f4d8448-9d4c-4697-842f-ac1741c01895" providerId="ADAL" clId="{D042FC3B-3A82-4AAD-BF12-399AC01B4DEA}" dt="2022-09-29T15:30:35.806" v="22207" actId="692"/>
          <ac:cxnSpMkLst>
            <pc:docMk/>
            <pc:sldMk cId="3830516184" sldId="273"/>
            <ac:cxnSpMk id="13" creationId="{D7CB35FE-6F6B-C9DD-B395-286E7D71727C}"/>
          </ac:cxnSpMkLst>
        </pc:cxnChg>
        <pc:cxnChg chg="add mod">
          <ac:chgData name="OGATA Akihito" userId="0f4d8448-9d4c-4697-842f-ac1741c01895" providerId="ADAL" clId="{D042FC3B-3A82-4AAD-BF12-399AC01B4DEA}" dt="2022-09-29T15:30:40.790" v="22209" actId="692"/>
          <ac:cxnSpMkLst>
            <pc:docMk/>
            <pc:sldMk cId="3830516184" sldId="273"/>
            <ac:cxnSpMk id="25" creationId="{2698EB10-A793-3609-3DF8-7B806D2C0E7E}"/>
          </ac:cxnSpMkLst>
        </pc:cxnChg>
        <pc:cxnChg chg="add del mod">
          <ac:chgData name="OGATA Akihito" userId="0f4d8448-9d4c-4697-842f-ac1741c01895" providerId="ADAL" clId="{D042FC3B-3A82-4AAD-BF12-399AC01B4DEA}" dt="2022-09-29T15:28:21.863" v="22177" actId="478"/>
          <ac:cxnSpMkLst>
            <pc:docMk/>
            <pc:sldMk cId="3830516184" sldId="273"/>
            <ac:cxnSpMk id="26" creationId="{9294B83F-1AF7-EAD6-5BD7-5E76D1066023}"/>
          </ac:cxnSpMkLst>
        </pc:cxnChg>
        <pc:cxnChg chg="add del mod">
          <ac:chgData name="OGATA Akihito" userId="0f4d8448-9d4c-4697-842f-ac1741c01895" providerId="ADAL" clId="{D042FC3B-3A82-4AAD-BF12-399AC01B4DEA}" dt="2022-09-29T15:28:21.171" v="22173" actId="478"/>
          <ac:cxnSpMkLst>
            <pc:docMk/>
            <pc:sldMk cId="3830516184" sldId="273"/>
            <ac:cxnSpMk id="28" creationId="{20D85335-E808-EF9A-7D25-65DDB9228A56}"/>
          </ac:cxnSpMkLst>
        </pc:cxnChg>
        <pc:cxnChg chg="add mod">
          <ac:chgData name="OGATA Akihito" userId="0f4d8448-9d4c-4697-842f-ac1741c01895" providerId="ADAL" clId="{D042FC3B-3A82-4AAD-BF12-399AC01B4DEA}" dt="2022-09-29T15:30:44.230" v="22210" actId="692"/>
          <ac:cxnSpMkLst>
            <pc:docMk/>
            <pc:sldMk cId="3830516184" sldId="273"/>
            <ac:cxnSpMk id="29" creationId="{A107AED3-6A3D-D1D9-061D-B8C352A68DB5}"/>
          </ac:cxnSpMkLst>
        </pc:cxnChg>
        <pc:cxnChg chg="add del mod">
          <ac:chgData name="OGATA Akihito" userId="0f4d8448-9d4c-4697-842f-ac1741c01895" providerId="ADAL" clId="{D042FC3B-3A82-4AAD-BF12-399AC01B4DEA}" dt="2022-09-29T15:28:21.532" v="22175" actId="478"/>
          <ac:cxnSpMkLst>
            <pc:docMk/>
            <pc:sldMk cId="3830516184" sldId="273"/>
            <ac:cxnSpMk id="30" creationId="{ACC27DDD-D726-3BD6-27F3-9588A40F3A47}"/>
          </ac:cxnSpMkLst>
        </pc:cxnChg>
        <pc:cxnChg chg="add del mod">
          <ac:chgData name="OGATA Akihito" userId="0f4d8448-9d4c-4697-842f-ac1741c01895" providerId="ADAL" clId="{D042FC3B-3A82-4AAD-BF12-399AC01B4DEA}" dt="2022-09-29T15:28:22.012" v="22178" actId="478"/>
          <ac:cxnSpMkLst>
            <pc:docMk/>
            <pc:sldMk cId="3830516184" sldId="273"/>
            <ac:cxnSpMk id="32" creationId="{48337DCC-A305-7AA6-F8DB-957AA9B22F5E}"/>
          </ac:cxnSpMkLst>
        </pc:cxnChg>
        <pc:cxnChg chg="add del mod">
          <ac:chgData name="OGATA Akihito" userId="0f4d8448-9d4c-4697-842f-ac1741c01895" providerId="ADAL" clId="{D042FC3B-3A82-4AAD-BF12-399AC01B4DEA}" dt="2022-09-29T15:28:21.482" v="22174" actId="478"/>
          <ac:cxnSpMkLst>
            <pc:docMk/>
            <pc:sldMk cId="3830516184" sldId="273"/>
            <ac:cxnSpMk id="34" creationId="{7D32FC9E-43D5-2EE1-A3D4-52A36E26CFCA}"/>
          </ac:cxnSpMkLst>
        </pc:cxnChg>
        <pc:cxnChg chg="add del mod">
          <ac:chgData name="OGATA Akihito" userId="0f4d8448-9d4c-4697-842f-ac1741c01895" providerId="ADAL" clId="{D042FC3B-3A82-4AAD-BF12-399AC01B4DEA}" dt="2022-09-29T15:28:21.706" v="22176" actId="478"/>
          <ac:cxnSpMkLst>
            <pc:docMk/>
            <pc:sldMk cId="3830516184" sldId="273"/>
            <ac:cxnSpMk id="36" creationId="{C96AFA46-7BCA-4B9E-799F-F214E91193AE}"/>
          </ac:cxnSpMkLst>
        </pc:cxnChg>
        <pc:cxnChg chg="del mod">
          <ac:chgData name="OGATA Akihito" userId="0f4d8448-9d4c-4697-842f-ac1741c01895" providerId="ADAL" clId="{D042FC3B-3A82-4AAD-BF12-399AC01B4DEA}" dt="2022-09-29T05:06:33.245" v="17089" actId="478"/>
          <ac:cxnSpMkLst>
            <pc:docMk/>
            <pc:sldMk cId="3830516184" sldId="273"/>
            <ac:cxnSpMk id="41" creationId="{6256BE89-0479-5988-3052-B97B8D3ABC86}"/>
          </ac:cxnSpMkLst>
        </pc:cxnChg>
        <pc:cxnChg chg="del mod">
          <ac:chgData name="OGATA Akihito" userId="0f4d8448-9d4c-4697-842f-ac1741c01895" providerId="ADAL" clId="{D042FC3B-3A82-4AAD-BF12-399AC01B4DEA}" dt="2022-09-29T05:06:30.165" v="17087" actId="478"/>
          <ac:cxnSpMkLst>
            <pc:docMk/>
            <pc:sldMk cId="3830516184" sldId="273"/>
            <ac:cxnSpMk id="43" creationId="{C212A6F4-0DCD-A4F0-71F9-8DC45DC24A27}"/>
          </ac:cxnSpMkLst>
        </pc:cxnChg>
        <pc:cxnChg chg="del mod">
          <ac:chgData name="OGATA Akihito" userId="0f4d8448-9d4c-4697-842f-ac1741c01895" providerId="ADAL" clId="{D042FC3B-3A82-4AAD-BF12-399AC01B4DEA}" dt="2022-09-29T05:06:31.798" v="17088" actId="478"/>
          <ac:cxnSpMkLst>
            <pc:docMk/>
            <pc:sldMk cId="3830516184" sldId="273"/>
            <ac:cxnSpMk id="45" creationId="{286F20DA-A7B0-95C8-B127-09B26A7CD2ED}"/>
          </ac:cxnSpMkLst>
        </pc:cxnChg>
      </pc:sldChg>
      <pc:sldChg chg="delSp modSp add mod modNotesTx">
        <pc:chgData name="OGATA Akihito" userId="0f4d8448-9d4c-4697-842f-ac1741c01895" providerId="ADAL" clId="{D042FC3B-3A82-4AAD-BF12-399AC01B4DEA}" dt="2022-09-29T15:31:25.125" v="22228" actId="692"/>
        <pc:sldMkLst>
          <pc:docMk/>
          <pc:sldMk cId="188689497" sldId="274"/>
        </pc:sldMkLst>
        <pc:spChg chg="mod">
          <ac:chgData name="OGATA Akihito" userId="0f4d8448-9d4c-4697-842f-ac1741c01895" providerId="ADAL" clId="{D042FC3B-3A82-4AAD-BF12-399AC01B4DEA}" dt="2022-09-29T05:10:09.023" v="17196"/>
          <ac:spMkLst>
            <pc:docMk/>
            <pc:sldMk cId="188689497" sldId="274"/>
            <ac:spMk id="2" creationId="{629E62D7-0074-8D93-FE1E-0A97BA212699}"/>
          </ac:spMkLst>
        </pc:spChg>
        <pc:spChg chg="mod">
          <ac:chgData name="OGATA Akihito" userId="0f4d8448-9d4c-4697-842f-ac1741c01895" providerId="ADAL" clId="{D042FC3B-3A82-4AAD-BF12-399AC01B4DEA}" dt="2022-09-29T05:11:36.460" v="17709"/>
          <ac:spMkLst>
            <pc:docMk/>
            <pc:sldMk cId="188689497" sldId="274"/>
            <ac:spMk id="3" creationId="{5B3D1ACD-6093-47B3-6A0F-6A5080A89105}"/>
          </ac:spMkLst>
        </pc:spChg>
        <pc:cxnChg chg="mod">
          <ac:chgData name="OGATA Akihito" userId="0f4d8448-9d4c-4697-842f-ac1741c01895" providerId="ADAL" clId="{D042FC3B-3A82-4AAD-BF12-399AC01B4DEA}" dt="2022-09-29T15:31:12.584" v="22223" actId="692"/>
          <ac:cxnSpMkLst>
            <pc:docMk/>
            <pc:sldMk cId="188689497" sldId="274"/>
            <ac:cxnSpMk id="9" creationId="{2D37F90D-155C-9F15-52D2-DE4BDE20DD5D}"/>
          </ac:cxnSpMkLst>
        </pc:cxnChg>
        <pc:cxnChg chg="mod">
          <ac:chgData name="OGATA Akihito" userId="0f4d8448-9d4c-4697-842f-ac1741c01895" providerId="ADAL" clId="{D042FC3B-3A82-4AAD-BF12-399AC01B4DEA}" dt="2022-09-29T15:31:25.125" v="22228" actId="692"/>
          <ac:cxnSpMkLst>
            <pc:docMk/>
            <pc:sldMk cId="188689497" sldId="274"/>
            <ac:cxnSpMk id="11" creationId="{03B6C425-B6D5-4698-1B50-66AFD67530E2}"/>
          </ac:cxnSpMkLst>
        </pc:cxnChg>
        <pc:cxnChg chg="mod">
          <ac:chgData name="OGATA Akihito" userId="0f4d8448-9d4c-4697-842f-ac1741c01895" providerId="ADAL" clId="{D042FC3B-3A82-4AAD-BF12-399AC01B4DEA}" dt="2022-09-29T15:31:17.468" v="22225" actId="692"/>
          <ac:cxnSpMkLst>
            <pc:docMk/>
            <pc:sldMk cId="188689497" sldId="274"/>
            <ac:cxnSpMk id="13" creationId="{D7CB35FE-6F6B-C9DD-B395-286E7D71727C}"/>
          </ac:cxnSpMkLst>
        </pc:cxnChg>
        <pc:cxnChg chg="mod">
          <ac:chgData name="OGATA Akihito" userId="0f4d8448-9d4c-4697-842f-ac1741c01895" providerId="ADAL" clId="{D042FC3B-3A82-4AAD-BF12-399AC01B4DEA}" dt="2022-09-29T15:31:20.309" v="22226" actId="692"/>
          <ac:cxnSpMkLst>
            <pc:docMk/>
            <pc:sldMk cId="188689497" sldId="274"/>
            <ac:cxnSpMk id="25" creationId="{2698EB10-A793-3609-3DF8-7B806D2C0E7E}"/>
          </ac:cxnSpMkLst>
        </pc:cxnChg>
        <pc:cxnChg chg="del mod">
          <ac:chgData name="OGATA Akihito" userId="0f4d8448-9d4c-4697-842f-ac1741c01895" providerId="ADAL" clId="{D042FC3B-3A82-4AAD-BF12-399AC01B4DEA}" dt="2022-09-29T15:31:07.871" v="22217" actId="478"/>
          <ac:cxnSpMkLst>
            <pc:docMk/>
            <pc:sldMk cId="188689497" sldId="274"/>
            <ac:cxnSpMk id="26" creationId="{9294B83F-1AF7-EAD6-5BD7-5E76D1066023}"/>
          </ac:cxnSpMkLst>
        </pc:cxnChg>
        <pc:cxnChg chg="del mod">
          <ac:chgData name="OGATA Akihito" userId="0f4d8448-9d4c-4697-842f-ac1741c01895" providerId="ADAL" clId="{D042FC3B-3A82-4AAD-BF12-399AC01B4DEA}" dt="2022-09-29T15:31:06.108" v="22215" actId="478"/>
          <ac:cxnSpMkLst>
            <pc:docMk/>
            <pc:sldMk cId="188689497" sldId="274"/>
            <ac:cxnSpMk id="28" creationId="{20D85335-E808-EF9A-7D25-65DDB9228A56}"/>
          </ac:cxnSpMkLst>
        </pc:cxnChg>
        <pc:cxnChg chg="mod">
          <ac:chgData name="OGATA Akihito" userId="0f4d8448-9d4c-4697-842f-ac1741c01895" providerId="ADAL" clId="{D042FC3B-3A82-4AAD-BF12-399AC01B4DEA}" dt="2022-09-29T15:31:22.645" v="22227" actId="692"/>
          <ac:cxnSpMkLst>
            <pc:docMk/>
            <pc:sldMk cId="188689497" sldId="274"/>
            <ac:cxnSpMk id="29" creationId="{A107AED3-6A3D-D1D9-061D-B8C352A68DB5}"/>
          </ac:cxnSpMkLst>
        </pc:cxnChg>
        <pc:cxnChg chg="del mod">
          <ac:chgData name="OGATA Akihito" userId="0f4d8448-9d4c-4697-842f-ac1741c01895" providerId="ADAL" clId="{D042FC3B-3A82-4AAD-BF12-399AC01B4DEA}" dt="2022-09-29T15:30:59.513" v="22212" actId="478"/>
          <ac:cxnSpMkLst>
            <pc:docMk/>
            <pc:sldMk cId="188689497" sldId="274"/>
            <ac:cxnSpMk id="30" creationId="{ACC27DDD-D726-3BD6-27F3-9588A40F3A47}"/>
          </ac:cxnSpMkLst>
        </pc:cxnChg>
        <pc:cxnChg chg="del mod">
          <ac:chgData name="OGATA Akihito" userId="0f4d8448-9d4c-4697-842f-ac1741c01895" providerId="ADAL" clId="{D042FC3B-3A82-4AAD-BF12-399AC01B4DEA}" dt="2022-09-29T15:31:07.067" v="22216" actId="478"/>
          <ac:cxnSpMkLst>
            <pc:docMk/>
            <pc:sldMk cId="188689497" sldId="274"/>
            <ac:cxnSpMk id="32" creationId="{48337DCC-A305-7AA6-F8DB-957AA9B22F5E}"/>
          </ac:cxnSpMkLst>
        </pc:cxnChg>
        <pc:cxnChg chg="del mod">
          <ac:chgData name="OGATA Akihito" userId="0f4d8448-9d4c-4697-842f-ac1741c01895" providerId="ADAL" clId="{D042FC3B-3A82-4AAD-BF12-399AC01B4DEA}" dt="2022-09-29T15:31:01.299" v="22213" actId="478"/>
          <ac:cxnSpMkLst>
            <pc:docMk/>
            <pc:sldMk cId="188689497" sldId="274"/>
            <ac:cxnSpMk id="34" creationId="{7D32FC9E-43D5-2EE1-A3D4-52A36E26CFCA}"/>
          </ac:cxnSpMkLst>
        </pc:cxnChg>
        <pc:cxnChg chg="del mod">
          <ac:chgData name="OGATA Akihito" userId="0f4d8448-9d4c-4697-842f-ac1741c01895" providerId="ADAL" clId="{D042FC3B-3A82-4AAD-BF12-399AC01B4DEA}" dt="2022-09-29T15:31:04.711" v="22214" actId="478"/>
          <ac:cxnSpMkLst>
            <pc:docMk/>
            <pc:sldMk cId="188689497" sldId="274"/>
            <ac:cxnSpMk id="36" creationId="{C96AFA46-7BCA-4B9E-799F-F214E91193AE}"/>
          </ac:cxnSpMkLst>
        </pc:cxnChg>
      </pc:sldChg>
    </pc:docChg>
  </pc:docChgLst>
  <pc:docChgLst>
    <pc:chgData name="OGATA Akihito" userId="0f4d8448-9d4c-4697-842f-ac1741c01895" providerId="ADAL" clId="{83A0FADC-2951-41DA-B55D-1FA014B79794}"/>
    <pc:docChg chg="undo redo custSel addSld delSld modSld sldOrd">
      <pc:chgData name="OGATA Akihito" userId="0f4d8448-9d4c-4697-842f-ac1741c01895" providerId="ADAL" clId="{83A0FADC-2951-41DA-B55D-1FA014B79794}" dt="2023-02-20T08:00:04.326" v="6446"/>
      <pc:docMkLst>
        <pc:docMk/>
      </pc:docMkLst>
      <pc:sldChg chg="modSp mod">
        <pc:chgData name="OGATA Akihito" userId="0f4d8448-9d4c-4697-842f-ac1741c01895" providerId="ADAL" clId="{83A0FADC-2951-41DA-B55D-1FA014B79794}" dt="2023-02-17T08:09:54.216" v="23"/>
        <pc:sldMkLst>
          <pc:docMk/>
          <pc:sldMk cId="3957220435" sldId="256"/>
        </pc:sldMkLst>
        <pc:spChg chg="mod">
          <ac:chgData name="OGATA Akihito" userId="0f4d8448-9d4c-4697-842f-ac1741c01895" providerId="ADAL" clId="{83A0FADC-2951-41DA-B55D-1FA014B79794}" dt="2023-02-17T08:09:54.216" v="23"/>
          <ac:spMkLst>
            <pc:docMk/>
            <pc:sldMk cId="3957220435" sldId="256"/>
            <ac:spMk id="2" creationId="{41CBF81B-8CD9-576D-F257-1B19BEC88BD4}"/>
          </ac:spMkLst>
        </pc:spChg>
      </pc:sldChg>
      <pc:sldChg chg="addSp delSp modSp mod ord addAnim delAnim modAnim">
        <pc:chgData name="OGATA Akihito" userId="0f4d8448-9d4c-4697-842f-ac1741c01895" providerId="ADAL" clId="{83A0FADC-2951-41DA-B55D-1FA014B79794}" dt="2023-02-20T07:57:42.383" v="6441"/>
        <pc:sldMkLst>
          <pc:docMk/>
          <pc:sldMk cId="3084246478" sldId="259"/>
        </pc:sldMkLst>
        <pc:spChg chg="mod">
          <ac:chgData name="OGATA Akihito" userId="0f4d8448-9d4c-4697-842f-ac1741c01895" providerId="ADAL" clId="{83A0FADC-2951-41DA-B55D-1FA014B79794}" dt="2023-02-17T09:11:17.194" v="2747" actId="20577"/>
          <ac:spMkLst>
            <pc:docMk/>
            <pc:sldMk cId="3084246478" sldId="259"/>
            <ac:spMk id="3" creationId="{F334C15D-1528-617C-64ED-F33CD296652D}"/>
          </ac:spMkLst>
        </pc:spChg>
        <pc:spChg chg="add mod">
          <ac:chgData name="OGATA Akihito" userId="0f4d8448-9d4c-4697-842f-ac1741c01895" providerId="ADAL" clId="{83A0FADC-2951-41DA-B55D-1FA014B79794}" dt="2023-02-17T09:16:18.776" v="2972" actId="1076"/>
          <ac:spMkLst>
            <pc:docMk/>
            <pc:sldMk cId="3084246478" sldId="259"/>
            <ac:spMk id="4" creationId="{DAED6103-2E30-2437-8EA0-DCEAF18F1A6B}"/>
          </ac:spMkLst>
        </pc:spChg>
        <pc:spChg chg="add mod">
          <ac:chgData name="OGATA Akihito" userId="0f4d8448-9d4c-4697-842f-ac1741c01895" providerId="ADAL" clId="{83A0FADC-2951-41DA-B55D-1FA014B79794}" dt="2023-02-17T09:16:43.153" v="2976" actId="1076"/>
          <ac:spMkLst>
            <pc:docMk/>
            <pc:sldMk cId="3084246478" sldId="259"/>
            <ac:spMk id="5" creationId="{C6D50259-F737-EAC1-B229-1BFC360B7020}"/>
          </ac:spMkLst>
        </pc:spChg>
        <pc:spChg chg="del">
          <ac:chgData name="OGATA Akihito" userId="0f4d8448-9d4c-4697-842f-ac1741c01895" providerId="ADAL" clId="{83A0FADC-2951-41DA-B55D-1FA014B79794}" dt="2023-02-17T08:29:03.427" v="945" actId="478"/>
          <ac:spMkLst>
            <pc:docMk/>
            <pc:sldMk cId="3084246478" sldId="259"/>
            <ac:spMk id="5" creationId="{E4C28C74-10FC-E215-340C-EC977F1A36EF}"/>
          </ac:spMkLst>
        </pc:spChg>
        <pc:spChg chg="add mod">
          <ac:chgData name="OGATA Akihito" userId="0f4d8448-9d4c-4697-842f-ac1741c01895" providerId="ADAL" clId="{83A0FADC-2951-41DA-B55D-1FA014B79794}" dt="2023-02-17T09:16:27.649" v="2975" actId="1076"/>
          <ac:spMkLst>
            <pc:docMk/>
            <pc:sldMk cId="3084246478" sldId="259"/>
            <ac:spMk id="6" creationId="{2CDABDB1-B6D9-D950-74F4-FE5885C364F9}"/>
          </ac:spMkLst>
        </pc:spChg>
        <pc:spChg chg="del">
          <ac:chgData name="OGATA Akihito" userId="0f4d8448-9d4c-4697-842f-ac1741c01895" providerId="ADAL" clId="{83A0FADC-2951-41DA-B55D-1FA014B79794}" dt="2023-02-17T08:29:11.163" v="951" actId="478"/>
          <ac:spMkLst>
            <pc:docMk/>
            <pc:sldMk cId="3084246478" sldId="259"/>
            <ac:spMk id="6" creationId="{F1BF3398-43A8-7C60-286E-17119C5D1B4E}"/>
          </ac:spMkLst>
        </pc:spChg>
        <pc:spChg chg="add del">
          <ac:chgData name="OGATA Akihito" userId="0f4d8448-9d4c-4697-842f-ac1741c01895" providerId="ADAL" clId="{83A0FADC-2951-41DA-B55D-1FA014B79794}" dt="2023-02-17T08:45:16.861" v="1686" actId="478"/>
          <ac:spMkLst>
            <pc:docMk/>
            <pc:sldMk cId="3084246478" sldId="259"/>
            <ac:spMk id="7" creationId="{F32FFCC6-E248-AC3B-4CCC-276A1D8592E5}"/>
          </ac:spMkLst>
        </pc:spChg>
        <pc:spChg chg="add del">
          <ac:chgData name="OGATA Akihito" userId="0f4d8448-9d4c-4697-842f-ac1741c01895" providerId="ADAL" clId="{83A0FADC-2951-41DA-B55D-1FA014B79794}" dt="2023-02-17T08:45:13.983" v="1684" actId="478"/>
          <ac:spMkLst>
            <pc:docMk/>
            <pc:sldMk cId="3084246478" sldId="259"/>
            <ac:spMk id="8" creationId="{91DDA901-332E-A8B0-97DB-EA78A627C268}"/>
          </ac:spMkLst>
        </pc:spChg>
        <pc:spChg chg="add del mod">
          <ac:chgData name="OGATA Akihito" userId="0f4d8448-9d4c-4697-842f-ac1741c01895" providerId="ADAL" clId="{83A0FADC-2951-41DA-B55D-1FA014B79794}" dt="2023-02-17T08:45:12.244" v="1683" actId="478"/>
          <ac:spMkLst>
            <pc:docMk/>
            <pc:sldMk cId="3084246478" sldId="259"/>
            <ac:spMk id="11" creationId="{4F1273CE-6033-91DD-26D5-5E9D29E7DA88}"/>
          </ac:spMkLst>
        </pc:spChg>
        <pc:spChg chg="add del">
          <ac:chgData name="OGATA Akihito" userId="0f4d8448-9d4c-4697-842f-ac1741c01895" providerId="ADAL" clId="{83A0FADC-2951-41DA-B55D-1FA014B79794}" dt="2023-02-17T08:45:16.085" v="1685" actId="478"/>
          <ac:spMkLst>
            <pc:docMk/>
            <pc:sldMk cId="3084246478" sldId="259"/>
            <ac:spMk id="12" creationId="{24B52EBC-505C-D729-C589-ADEE4A879376}"/>
          </ac:spMkLst>
        </pc:spChg>
        <pc:spChg chg="del">
          <ac:chgData name="OGATA Akihito" userId="0f4d8448-9d4c-4697-842f-ac1741c01895" providerId="ADAL" clId="{83A0FADC-2951-41DA-B55D-1FA014B79794}" dt="2023-02-17T08:29:06.135" v="947" actId="478"/>
          <ac:spMkLst>
            <pc:docMk/>
            <pc:sldMk cId="3084246478" sldId="259"/>
            <ac:spMk id="13" creationId="{438B2CAA-1E00-207F-87DA-B9CA39F5C4AE}"/>
          </ac:spMkLst>
        </pc:spChg>
        <pc:spChg chg="add mod">
          <ac:chgData name="OGATA Akihito" userId="0f4d8448-9d4c-4697-842f-ac1741c01895" providerId="ADAL" clId="{83A0FADC-2951-41DA-B55D-1FA014B79794}" dt="2023-02-17T09:18:19.970" v="2995" actId="1076"/>
          <ac:spMkLst>
            <pc:docMk/>
            <pc:sldMk cId="3084246478" sldId="259"/>
            <ac:spMk id="13" creationId="{CCA47185-1B74-A8A4-A98B-7EFDD4DE8A0D}"/>
          </ac:spMkLst>
        </pc:spChg>
        <pc:spChg chg="del">
          <ac:chgData name="OGATA Akihito" userId="0f4d8448-9d4c-4697-842f-ac1741c01895" providerId="ADAL" clId="{83A0FADC-2951-41DA-B55D-1FA014B79794}" dt="2023-02-17T08:29:10.456" v="950" actId="478"/>
          <ac:spMkLst>
            <pc:docMk/>
            <pc:sldMk cId="3084246478" sldId="259"/>
            <ac:spMk id="14" creationId="{941035AF-A638-76F5-6AF4-D38F9B1519A2}"/>
          </ac:spMkLst>
        </pc:spChg>
        <pc:spChg chg="add mod">
          <ac:chgData name="OGATA Akihito" userId="0f4d8448-9d4c-4697-842f-ac1741c01895" providerId="ADAL" clId="{83A0FADC-2951-41DA-B55D-1FA014B79794}" dt="2023-02-17T09:19:12.902" v="3028" actId="1076"/>
          <ac:spMkLst>
            <pc:docMk/>
            <pc:sldMk cId="3084246478" sldId="259"/>
            <ac:spMk id="14" creationId="{C25C6D6B-3295-9174-FB05-112004FC71D9}"/>
          </ac:spMkLst>
        </pc:spChg>
        <pc:spChg chg="add del">
          <ac:chgData name="OGATA Akihito" userId="0f4d8448-9d4c-4697-842f-ac1741c01895" providerId="ADAL" clId="{83A0FADC-2951-41DA-B55D-1FA014B79794}" dt="2023-02-17T08:45:17.528" v="1687" actId="478"/>
          <ac:spMkLst>
            <pc:docMk/>
            <pc:sldMk cId="3084246478" sldId="259"/>
            <ac:spMk id="15" creationId="{FE84C13E-AC73-D4CE-4064-31FF8054AC42}"/>
          </ac:spMkLst>
        </pc:spChg>
        <pc:spChg chg="add mod">
          <ac:chgData name="OGATA Akihito" userId="0f4d8448-9d4c-4697-842f-ac1741c01895" providerId="ADAL" clId="{83A0FADC-2951-41DA-B55D-1FA014B79794}" dt="2023-02-17T09:19:23.761" v="3048" actId="1076"/>
          <ac:spMkLst>
            <pc:docMk/>
            <pc:sldMk cId="3084246478" sldId="259"/>
            <ac:spMk id="16" creationId="{8126C440-EC56-41DD-9C8D-DE9A6E9D913D}"/>
          </ac:spMkLst>
        </pc:spChg>
        <pc:spChg chg="add mod">
          <ac:chgData name="OGATA Akihito" userId="0f4d8448-9d4c-4697-842f-ac1741c01895" providerId="ADAL" clId="{83A0FADC-2951-41DA-B55D-1FA014B79794}" dt="2023-02-17T09:20:47.950" v="3057" actId="1076"/>
          <ac:spMkLst>
            <pc:docMk/>
            <pc:sldMk cId="3084246478" sldId="259"/>
            <ac:spMk id="17" creationId="{A97BD062-4411-894F-7691-FE924A11E8B0}"/>
          </ac:spMkLst>
        </pc:spChg>
        <pc:spChg chg="add mod">
          <ac:chgData name="OGATA Akihito" userId="0f4d8448-9d4c-4697-842f-ac1741c01895" providerId="ADAL" clId="{83A0FADC-2951-41DA-B55D-1FA014B79794}" dt="2023-02-17T09:22:07.150" v="3096" actId="1076"/>
          <ac:spMkLst>
            <pc:docMk/>
            <pc:sldMk cId="3084246478" sldId="259"/>
            <ac:spMk id="18" creationId="{29566008-489B-3AD8-1CEF-EE4167847EFC}"/>
          </ac:spMkLst>
        </pc:spChg>
        <pc:spChg chg="add mod">
          <ac:chgData name="OGATA Akihito" userId="0f4d8448-9d4c-4697-842f-ac1741c01895" providerId="ADAL" clId="{83A0FADC-2951-41DA-B55D-1FA014B79794}" dt="2023-02-17T09:21:41.362" v="3080" actId="1076"/>
          <ac:spMkLst>
            <pc:docMk/>
            <pc:sldMk cId="3084246478" sldId="259"/>
            <ac:spMk id="19" creationId="{C66C9CBE-B46D-4043-BE57-812C70C8C229}"/>
          </ac:spMkLst>
        </pc:spChg>
        <pc:spChg chg="del">
          <ac:chgData name="OGATA Akihito" userId="0f4d8448-9d4c-4697-842f-ac1741c01895" providerId="ADAL" clId="{83A0FADC-2951-41DA-B55D-1FA014B79794}" dt="2023-02-17T08:29:07.512" v="949" actId="478"/>
          <ac:spMkLst>
            <pc:docMk/>
            <pc:sldMk cId="3084246478" sldId="259"/>
            <ac:spMk id="20" creationId="{160C0DAC-B9CE-30F9-783D-FC94A49D1173}"/>
          </ac:spMkLst>
        </pc:spChg>
        <pc:spChg chg="add mod">
          <ac:chgData name="OGATA Akihito" userId="0f4d8448-9d4c-4697-842f-ac1741c01895" providerId="ADAL" clId="{83A0FADC-2951-41DA-B55D-1FA014B79794}" dt="2023-02-17T09:23:03.137" v="3101" actId="207"/>
          <ac:spMkLst>
            <pc:docMk/>
            <pc:sldMk cId="3084246478" sldId="259"/>
            <ac:spMk id="24" creationId="{A0B56273-1922-258B-302C-C799C41D279B}"/>
          </ac:spMkLst>
        </pc:spChg>
        <pc:cxnChg chg="del mod">
          <ac:chgData name="OGATA Akihito" userId="0f4d8448-9d4c-4697-842f-ac1741c01895" providerId="ADAL" clId="{83A0FADC-2951-41DA-B55D-1FA014B79794}" dt="2023-02-17T08:29:04.318" v="946" actId="478"/>
          <ac:cxnSpMkLst>
            <pc:docMk/>
            <pc:sldMk cId="3084246478" sldId="259"/>
            <ac:cxnSpMk id="17" creationId="{E91F7BB5-D614-1C61-9556-EFBC92A8A6FD}"/>
          </ac:cxnSpMkLst>
        </pc:cxnChg>
        <pc:cxnChg chg="del mod">
          <ac:chgData name="OGATA Akihito" userId="0f4d8448-9d4c-4697-842f-ac1741c01895" providerId="ADAL" clId="{83A0FADC-2951-41DA-B55D-1FA014B79794}" dt="2023-02-17T08:29:06.845" v="948" actId="478"/>
          <ac:cxnSpMkLst>
            <pc:docMk/>
            <pc:sldMk cId="3084246478" sldId="259"/>
            <ac:cxnSpMk id="19" creationId="{A5113EAC-2056-CE89-2772-C36C4036F78D}"/>
          </ac:cxnSpMkLst>
        </pc:cxnChg>
        <pc:cxnChg chg="add mod">
          <ac:chgData name="OGATA Akihito" userId="0f4d8448-9d4c-4697-842f-ac1741c01895" providerId="ADAL" clId="{83A0FADC-2951-41DA-B55D-1FA014B79794}" dt="2023-02-17T09:21:41.362" v="3080" actId="1076"/>
          <ac:cxnSpMkLst>
            <pc:docMk/>
            <pc:sldMk cId="3084246478" sldId="259"/>
            <ac:cxnSpMk id="21" creationId="{EB9FA6BF-2C0D-2C24-9E4C-266D35DED167}"/>
          </ac:cxnSpMkLst>
        </pc:cxnChg>
        <pc:cxnChg chg="add mod">
          <ac:chgData name="OGATA Akihito" userId="0f4d8448-9d4c-4697-842f-ac1741c01895" providerId="ADAL" clId="{83A0FADC-2951-41DA-B55D-1FA014B79794}" dt="2023-02-17T09:23:31.685" v="3105" actId="692"/>
          <ac:cxnSpMkLst>
            <pc:docMk/>
            <pc:sldMk cId="3084246478" sldId="259"/>
            <ac:cxnSpMk id="26" creationId="{B9CCD60A-1DB3-0864-E649-BACE74FF81B5}"/>
          </ac:cxnSpMkLst>
        </pc:cxnChg>
      </pc:sldChg>
      <pc:sldChg chg="modSp del mod">
        <pc:chgData name="OGATA Akihito" userId="0f4d8448-9d4c-4697-842f-ac1741c01895" providerId="ADAL" clId="{83A0FADC-2951-41DA-B55D-1FA014B79794}" dt="2023-02-17T09:47:21.153" v="3112" actId="47"/>
        <pc:sldMkLst>
          <pc:docMk/>
          <pc:sldMk cId="965770898" sldId="260"/>
        </pc:sldMkLst>
        <pc:spChg chg="mod">
          <ac:chgData name="OGATA Akihito" userId="0f4d8448-9d4c-4697-842f-ac1741c01895" providerId="ADAL" clId="{83A0FADC-2951-41DA-B55D-1FA014B79794}" dt="2023-02-17T08:19:35.727" v="704" actId="1076"/>
          <ac:spMkLst>
            <pc:docMk/>
            <pc:sldMk cId="965770898" sldId="260"/>
            <ac:spMk id="41" creationId="{D17BD548-0FDE-9465-48FF-4B6E72A89FC7}"/>
          </ac:spMkLst>
        </pc:spChg>
        <pc:cxnChg chg="mod">
          <ac:chgData name="OGATA Akihito" userId="0f4d8448-9d4c-4697-842f-ac1741c01895" providerId="ADAL" clId="{83A0FADC-2951-41DA-B55D-1FA014B79794}" dt="2023-02-17T08:19:35.727" v="704" actId="1076"/>
          <ac:cxnSpMkLst>
            <pc:docMk/>
            <pc:sldMk cId="965770898" sldId="260"/>
            <ac:cxnSpMk id="45" creationId="{D6C9FBF4-BDF5-9C9D-98B0-419F91F13290}"/>
          </ac:cxnSpMkLst>
        </pc:cxnChg>
        <pc:cxnChg chg="mod">
          <ac:chgData name="OGATA Akihito" userId="0f4d8448-9d4c-4697-842f-ac1741c01895" providerId="ADAL" clId="{83A0FADC-2951-41DA-B55D-1FA014B79794}" dt="2023-02-17T08:19:35.727" v="704" actId="1076"/>
          <ac:cxnSpMkLst>
            <pc:docMk/>
            <pc:sldMk cId="965770898" sldId="260"/>
            <ac:cxnSpMk id="48" creationId="{8BE9E3C3-9192-FBBB-30D7-7CD24A055A9E}"/>
          </ac:cxnSpMkLst>
        </pc:cxnChg>
      </pc:sldChg>
      <pc:sldChg chg="del">
        <pc:chgData name="OGATA Akihito" userId="0f4d8448-9d4c-4697-842f-ac1741c01895" providerId="ADAL" clId="{83A0FADC-2951-41DA-B55D-1FA014B79794}" dt="2023-02-17T09:47:10.132" v="3108" actId="47"/>
        <pc:sldMkLst>
          <pc:docMk/>
          <pc:sldMk cId="766295058" sldId="261"/>
        </pc:sldMkLst>
      </pc:sldChg>
      <pc:sldChg chg="del">
        <pc:chgData name="OGATA Akihito" userId="0f4d8448-9d4c-4697-842f-ac1741c01895" providerId="ADAL" clId="{83A0FADC-2951-41DA-B55D-1FA014B79794}" dt="2023-02-17T09:13:11.362" v="2748" actId="47"/>
        <pc:sldMkLst>
          <pc:docMk/>
          <pc:sldMk cId="3702822646" sldId="262"/>
        </pc:sldMkLst>
      </pc:sldChg>
      <pc:sldChg chg="modSp del mod">
        <pc:chgData name="OGATA Akihito" userId="0f4d8448-9d4c-4697-842f-ac1741c01895" providerId="ADAL" clId="{83A0FADC-2951-41DA-B55D-1FA014B79794}" dt="2023-02-17T09:14:06.582" v="2794" actId="47"/>
        <pc:sldMkLst>
          <pc:docMk/>
          <pc:sldMk cId="4159828541" sldId="263"/>
        </pc:sldMkLst>
        <pc:spChg chg="mod">
          <ac:chgData name="OGATA Akihito" userId="0f4d8448-9d4c-4697-842f-ac1741c01895" providerId="ADAL" clId="{83A0FADC-2951-41DA-B55D-1FA014B79794}" dt="2023-02-17T08:14:21.961" v="41"/>
          <ac:spMkLst>
            <pc:docMk/>
            <pc:sldMk cId="4159828541" sldId="263"/>
            <ac:spMk id="2" creationId="{9AD130FD-2D3E-B3A3-527E-5A070F1C06B9}"/>
          </ac:spMkLst>
        </pc:spChg>
        <pc:spChg chg="mod">
          <ac:chgData name="OGATA Akihito" userId="0f4d8448-9d4c-4697-842f-ac1741c01895" providerId="ADAL" clId="{83A0FADC-2951-41DA-B55D-1FA014B79794}" dt="2023-02-17T08:16:43.795" v="690"/>
          <ac:spMkLst>
            <pc:docMk/>
            <pc:sldMk cId="4159828541" sldId="263"/>
            <ac:spMk id="3" creationId="{872018E1-A3C4-4079-7EC6-D7C03FEB924B}"/>
          </ac:spMkLst>
        </pc:spChg>
      </pc:sldChg>
      <pc:sldChg chg="modSp mod">
        <pc:chgData name="OGATA Akihito" userId="0f4d8448-9d4c-4697-842f-ac1741c01895" providerId="ADAL" clId="{83A0FADC-2951-41DA-B55D-1FA014B79794}" dt="2023-02-17T09:15:37.094" v="2968"/>
        <pc:sldMkLst>
          <pc:docMk/>
          <pc:sldMk cId="1750265799" sldId="265"/>
        </pc:sldMkLst>
        <pc:spChg chg="mod">
          <ac:chgData name="OGATA Akihito" userId="0f4d8448-9d4c-4697-842f-ac1741c01895" providerId="ADAL" clId="{83A0FADC-2951-41DA-B55D-1FA014B79794}" dt="2023-02-17T09:15:37.094" v="2968"/>
          <ac:spMkLst>
            <pc:docMk/>
            <pc:sldMk cId="1750265799" sldId="265"/>
            <ac:spMk id="3" creationId="{CB9CE06A-3304-A12C-68FF-1B985D094ECD}"/>
          </ac:spMkLst>
        </pc:spChg>
      </pc:sldChg>
      <pc:sldChg chg="modSp mod">
        <pc:chgData name="OGATA Akihito" userId="0f4d8448-9d4c-4697-842f-ac1741c01895" providerId="ADAL" clId="{83A0FADC-2951-41DA-B55D-1FA014B79794}" dt="2023-02-17T08:39:14.816" v="1423" actId="20577"/>
        <pc:sldMkLst>
          <pc:docMk/>
          <pc:sldMk cId="311801411" sldId="268"/>
        </pc:sldMkLst>
        <pc:spChg chg="mod">
          <ac:chgData name="OGATA Akihito" userId="0f4d8448-9d4c-4697-842f-ac1741c01895" providerId="ADAL" clId="{83A0FADC-2951-41DA-B55D-1FA014B79794}" dt="2023-02-17T08:39:14.816" v="1423" actId="20577"/>
          <ac:spMkLst>
            <pc:docMk/>
            <pc:sldMk cId="311801411" sldId="268"/>
            <ac:spMk id="3" creationId="{AC7045CB-D2CE-5062-CD6F-83790B237B75}"/>
          </ac:spMkLst>
        </pc:spChg>
      </pc:sldChg>
      <pc:sldChg chg="addSp modSp mod modAnim">
        <pc:chgData name="OGATA Akihito" userId="0f4d8448-9d4c-4697-842f-ac1741c01895" providerId="ADAL" clId="{83A0FADC-2951-41DA-B55D-1FA014B79794}" dt="2023-02-17T08:45:00.954" v="1682" actId="20577"/>
        <pc:sldMkLst>
          <pc:docMk/>
          <pc:sldMk cId="1203794634" sldId="269"/>
        </pc:sldMkLst>
        <pc:spChg chg="mod">
          <ac:chgData name="OGATA Akihito" userId="0f4d8448-9d4c-4697-842f-ac1741c01895" providerId="ADAL" clId="{83A0FADC-2951-41DA-B55D-1FA014B79794}" dt="2023-02-17T08:45:00.954" v="1682" actId="20577"/>
          <ac:spMkLst>
            <pc:docMk/>
            <pc:sldMk cId="1203794634" sldId="269"/>
            <ac:spMk id="3" creationId="{9FC604B0-A130-63C3-D54C-91C93809023C}"/>
          </ac:spMkLst>
        </pc:spChg>
        <pc:spChg chg="mod">
          <ac:chgData name="OGATA Akihito" userId="0f4d8448-9d4c-4697-842f-ac1741c01895" providerId="ADAL" clId="{83A0FADC-2951-41DA-B55D-1FA014B79794}" dt="2023-02-17T08:43:19.140" v="1543" actId="1076"/>
          <ac:spMkLst>
            <pc:docMk/>
            <pc:sldMk cId="1203794634" sldId="269"/>
            <ac:spMk id="4" creationId="{EA9F2A99-F0D3-2529-A7EF-5723523C9C41}"/>
          </ac:spMkLst>
        </pc:spChg>
        <pc:spChg chg="mod">
          <ac:chgData name="OGATA Akihito" userId="0f4d8448-9d4c-4697-842f-ac1741c01895" providerId="ADAL" clId="{83A0FADC-2951-41DA-B55D-1FA014B79794}" dt="2023-02-17T08:42:56.573" v="1541" actId="164"/>
          <ac:spMkLst>
            <pc:docMk/>
            <pc:sldMk cId="1203794634" sldId="269"/>
            <ac:spMk id="6" creationId="{AF8D9C8B-9901-04F2-5818-445A0AE41CC3}"/>
          </ac:spMkLst>
        </pc:spChg>
        <pc:spChg chg="mod">
          <ac:chgData name="OGATA Akihito" userId="0f4d8448-9d4c-4697-842f-ac1741c01895" providerId="ADAL" clId="{83A0FADC-2951-41DA-B55D-1FA014B79794}" dt="2023-02-17T08:42:56.573" v="1541" actId="164"/>
          <ac:spMkLst>
            <pc:docMk/>
            <pc:sldMk cId="1203794634" sldId="269"/>
            <ac:spMk id="7" creationId="{B1335D5F-50CF-9ECA-5223-367F1E58A31A}"/>
          </ac:spMkLst>
        </pc:spChg>
        <pc:spChg chg="mod">
          <ac:chgData name="OGATA Akihito" userId="0f4d8448-9d4c-4697-842f-ac1741c01895" providerId="ADAL" clId="{83A0FADC-2951-41DA-B55D-1FA014B79794}" dt="2023-02-17T08:42:56.573" v="1541" actId="164"/>
          <ac:spMkLst>
            <pc:docMk/>
            <pc:sldMk cId="1203794634" sldId="269"/>
            <ac:spMk id="8" creationId="{BD7F3527-9CA9-52F4-6278-9006395D2EE8}"/>
          </ac:spMkLst>
        </pc:spChg>
        <pc:spChg chg="mod">
          <ac:chgData name="OGATA Akihito" userId="0f4d8448-9d4c-4697-842f-ac1741c01895" providerId="ADAL" clId="{83A0FADC-2951-41DA-B55D-1FA014B79794}" dt="2023-02-17T08:42:56.573" v="1541" actId="164"/>
          <ac:spMkLst>
            <pc:docMk/>
            <pc:sldMk cId="1203794634" sldId="269"/>
            <ac:spMk id="10" creationId="{2641E41E-3144-1BE3-91EC-0D187D5F388D}"/>
          </ac:spMkLst>
        </pc:spChg>
        <pc:spChg chg="mod">
          <ac:chgData name="OGATA Akihito" userId="0f4d8448-9d4c-4697-842f-ac1741c01895" providerId="ADAL" clId="{83A0FADC-2951-41DA-B55D-1FA014B79794}" dt="2023-02-17T08:42:56.573" v="1541" actId="164"/>
          <ac:spMkLst>
            <pc:docMk/>
            <pc:sldMk cId="1203794634" sldId="269"/>
            <ac:spMk id="11" creationId="{2F2E4B79-5720-402D-CD52-96974F4B9EF8}"/>
          </ac:spMkLst>
        </pc:spChg>
        <pc:spChg chg="mod">
          <ac:chgData name="OGATA Akihito" userId="0f4d8448-9d4c-4697-842f-ac1741c01895" providerId="ADAL" clId="{83A0FADC-2951-41DA-B55D-1FA014B79794}" dt="2023-02-17T08:42:56.573" v="1541" actId="164"/>
          <ac:spMkLst>
            <pc:docMk/>
            <pc:sldMk cId="1203794634" sldId="269"/>
            <ac:spMk id="16" creationId="{556B6515-3F1A-DD58-8A29-262D719FEFD8}"/>
          </ac:spMkLst>
        </pc:spChg>
        <pc:spChg chg="mod">
          <ac:chgData name="OGATA Akihito" userId="0f4d8448-9d4c-4697-842f-ac1741c01895" providerId="ADAL" clId="{83A0FADC-2951-41DA-B55D-1FA014B79794}" dt="2023-02-17T08:42:56.573" v="1541" actId="164"/>
          <ac:spMkLst>
            <pc:docMk/>
            <pc:sldMk cId="1203794634" sldId="269"/>
            <ac:spMk id="17" creationId="{8133A4A0-C244-E2FA-EAC9-3F1F6C4CC135}"/>
          </ac:spMkLst>
        </pc:spChg>
        <pc:grpChg chg="add mod">
          <ac:chgData name="OGATA Akihito" userId="0f4d8448-9d4c-4697-842f-ac1741c01895" providerId="ADAL" clId="{83A0FADC-2951-41DA-B55D-1FA014B79794}" dt="2023-02-17T08:43:03.866" v="1542" actId="1076"/>
          <ac:grpSpMkLst>
            <pc:docMk/>
            <pc:sldMk cId="1203794634" sldId="269"/>
            <ac:grpSpMk id="9" creationId="{57AF1CFB-BC05-2F15-EB58-D48A9D5379C4}"/>
          </ac:grpSpMkLst>
        </pc:grpChg>
      </pc:sldChg>
      <pc:sldChg chg="delSp modSp del mod">
        <pc:chgData name="OGATA Akihito" userId="0f4d8448-9d4c-4697-842f-ac1741c01895" providerId="ADAL" clId="{83A0FADC-2951-41DA-B55D-1FA014B79794}" dt="2023-02-17T08:41:28.304" v="1426" actId="47"/>
        <pc:sldMkLst>
          <pc:docMk/>
          <pc:sldMk cId="2273518816" sldId="270"/>
        </pc:sldMkLst>
        <pc:spChg chg="del mod">
          <ac:chgData name="OGATA Akihito" userId="0f4d8448-9d4c-4697-842f-ac1741c01895" providerId="ADAL" clId="{83A0FADC-2951-41DA-B55D-1FA014B79794}" dt="2023-02-17T08:35:06.884" v="1320" actId="478"/>
          <ac:spMkLst>
            <pc:docMk/>
            <pc:sldMk cId="2273518816" sldId="270"/>
            <ac:spMk id="5" creationId="{E40E0474-E6AD-2354-417F-60A6DBC89CC8}"/>
          </ac:spMkLst>
        </pc:spChg>
      </pc:sldChg>
      <pc:sldChg chg="del">
        <pc:chgData name="OGATA Akihito" userId="0f4d8448-9d4c-4697-842f-ac1741c01895" providerId="ADAL" clId="{83A0FADC-2951-41DA-B55D-1FA014B79794}" dt="2023-02-17T08:27:40.011" v="715" actId="47"/>
        <pc:sldMkLst>
          <pc:docMk/>
          <pc:sldMk cId="2339204242" sldId="271"/>
        </pc:sldMkLst>
      </pc:sldChg>
      <pc:sldChg chg="modSp del mod">
        <pc:chgData name="OGATA Akihito" userId="0f4d8448-9d4c-4697-842f-ac1741c01895" providerId="ADAL" clId="{83A0FADC-2951-41DA-B55D-1FA014B79794}" dt="2023-02-17T09:47:18.329" v="3111" actId="47"/>
        <pc:sldMkLst>
          <pc:docMk/>
          <pc:sldMk cId="3830516184" sldId="273"/>
        </pc:sldMkLst>
        <pc:spChg chg="mod">
          <ac:chgData name="OGATA Akihito" userId="0f4d8448-9d4c-4697-842f-ac1741c01895" providerId="ADAL" clId="{83A0FADC-2951-41DA-B55D-1FA014B79794}" dt="2023-02-17T08:19:19.555" v="703" actId="1076"/>
          <ac:spMkLst>
            <pc:docMk/>
            <pc:sldMk cId="3830516184" sldId="273"/>
            <ac:spMk id="36" creationId="{C6B49F25-2EFF-6A59-950F-B3451F4313E3}"/>
          </ac:spMkLst>
        </pc:spChg>
        <pc:cxnChg chg="mod">
          <ac:chgData name="OGATA Akihito" userId="0f4d8448-9d4c-4697-842f-ac1741c01895" providerId="ADAL" clId="{83A0FADC-2951-41DA-B55D-1FA014B79794}" dt="2023-02-17T08:19:19.555" v="703" actId="1076"/>
          <ac:cxnSpMkLst>
            <pc:docMk/>
            <pc:sldMk cId="3830516184" sldId="273"/>
            <ac:cxnSpMk id="5" creationId="{0C57D947-CB40-4432-4803-D4A1F40A4841}"/>
          </ac:cxnSpMkLst>
        </pc:cxnChg>
        <pc:cxnChg chg="mod">
          <ac:chgData name="OGATA Akihito" userId="0f4d8448-9d4c-4697-842f-ac1741c01895" providerId="ADAL" clId="{83A0FADC-2951-41DA-B55D-1FA014B79794}" dt="2023-02-17T08:19:19.555" v="703" actId="1076"/>
          <ac:cxnSpMkLst>
            <pc:docMk/>
            <pc:sldMk cId="3830516184" sldId="273"/>
            <ac:cxnSpMk id="7" creationId="{DE84BC09-41F9-C334-5389-359BF39F738C}"/>
          </ac:cxnSpMkLst>
        </pc:cxnChg>
      </pc:sldChg>
      <pc:sldChg chg="modSp del mod">
        <pc:chgData name="OGATA Akihito" userId="0f4d8448-9d4c-4697-842f-ac1741c01895" providerId="ADAL" clId="{83A0FADC-2951-41DA-B55D-1FA014B79794}" dt="2023-02-17T09:47:15.908" v="3110" actId="47"/>
        <pc:sldMkLst>
          <pc:docMk/>
          <pc:sldMk cId="188689497" sldId="274"/>
        </pc:sldMkLst>
        <pc:spChg chg="mod">
          <ac:chgData name="OGATA Akihito" userId="0f4d8448-9d4c-4697-842f-ac1741c01895" providerId="ADAL" clId="{83A0FADC-2951-41DA-B55D-1FA014B79794}" dt="2023-02-17T08:18:58.073" v="702" actId="1076"/>
          <ac:spMkLst>
            <pc:docMk/>
            <pc:sldMk cId="188689497" sldId="274"/>
            <ac:spMk id="35" creationId="{AF9BBCA5-0CD1-707B-4156-BF03D30C55ED}"/>
          </ac:spMkLst>
        </pc:spChg>
        <pc:cxnChg chg="mod">
          <ac:chgData name="OGATA Akihito" userId="0f4d8448-9d4c-4697-842f-ac1741c01895" providerId="ADAL" clId="{83A0FADC-2951-41DA-B55D-1FA014B79794}" dt="2023-02-17T08:18:58.073" v="702" actId="1076"/>
          <ac:cxnSpMkLst>
            <pc:docMk/>
            <pc:sldMk cId="188689497" sldId="274"/>
            <ac:cxnSpMk id="46" creationId="{C3B7F731-2269-2012-4655-D9C1A9CBABB8}"/>
          </ac:cxnSpMkLst>
        </pc:cxnChg>
        <pc:cxnChg chg="mod">
          <ac:chgData name="OGATA Akihito" userId="0f4d8448-9d4c-4697-842f-ac1741c01895" providerId="ADAL" clId="{83A0FADC-2951-41DA-B55D-1FA014B79794}" dt="2023-02-17T08:18:58.073" v="702" actId="1076"/>
          <ac:cxnSpMkLst>
            <pc:docMk/>
            <pc:sldMk cId="188689497" sldId="274"/>
            <ac:cxnSpMk id="48" creationId="{2C6613AF-9D01-D681-9660-66ADD604EDA2}"/>
          </ac:cxnSpMkLst>
        </pc:cxnChg>
      </pc:sldChg>
      <pc:sldChg chg="del">
        <pc:chgData name="OGATA Akihito" userId="0f4d8448-9d4c-4697-842f-ac1741c01895" providerId="ADAL" clId="{83A0FADC-2951-41DA-B55D-1FA014B79794}" dt="2023-02-17T09:13:12.457" v="2749" actId="47"/>
        <pc:sldMkLst>
          <pc:docMk/>
          <pc:sldMk cId="24633605" sldId="275"/>
        </pc:sldMkLst>
      </pc:sldChg>
      <pc:sldChg chg="addSp modSp mod modAnim">
        <pc:chgData name="OGATA Akihito" userId="0f4d8448-9d4c-4697-842f-ac1741c01895" providerId="ADAL" clId="{83A0FADC-2951-41DA-B55D-1FA014B79794}" dt="2023-02-20T08:00:04.326" v="6446"/>
        <pc:sldMkLst>
          <pc:docMk/>
          <pc:sldMk cId="2610684025" sldId="277"/>
        </pc:sldMkLst>
        <pc:spChg chg="mod">
          <ac:chgData name="OGATA Akihito" userId="0f4d8448-9d4c-4697-842f-ac1741c01895" providerId="ADAL" clId="{83A0FADC-2951-41DA-B55D-1FA014B79794}" dt="2023-02-17T08:24:24.811" v="714"/>
          <ac:spMkLst>
            <pc:docMk/>
            <pc:sldMk cId="2610684025" sldId="277"/>
            <ac:spMk id="2" creationId="{67F9A270-6046-6443-EC1A-6FA6C33A46DD}"/>
          </ac:spMkLst>
        </pc:spChg>
        <pc:spChg chg="mod">
          <ac:chgData name="OGATA Akihito" userId="0f4d8448-9d4c-4697-842f-ac1741c01895" providerId="ADAL" clId="{83A0FADC-2951-41DA-B55D-1FA014B79794}" dt="2023-02-17T09:47:41.449" v="3126"/>
          <ac:spMkLst>
            <pc:docMk/>
            <pc:sldMk cId="2610684025" sldId="277"/>
            <ac:spMk id="3" creationId="{3F00423A-31A2-29EA-228F-B7DC02B262BA}"/>
          </ac:spMkLst>
        </pc:spChg>
        <pc:spChg chg="add mod">
          <ac:chgData name="OGATA Akihito" userId="0f4d8448-9d4c-4697-842f-ac1741c01895" providerId="ADAL" clId="{83A0FADC-2951-41DA-B55D-1FA014B79794}" dt="2023-02-17T10:02:33.807" v="3655" actId="1076"/>
          <ac:spMkLst>
            <pc:docMk/>
            <pc:sldMk cId="2610684025" sldId="277"/>
            <ac:spMk id="10" creationId="{623FEA61-0D36-123F-41F8-200BF2626E73}"/>
          </ac:spMkLst>
        </pc:spChg>
        <pc:cxnChg chg="add mod">
          <ac:chgData name="OGATA Akihito" userId="0f4d8448-9d4c-4697-842f-ac1741c01895" providerId="ADAL" clId="{83A0FADC-2951-41DA-B55D-1FA014B79794}" dt="2023-02-17T10:01:59.635" v="3650" actId="692"/>
          <ac:cxnSpMkLst>
            <pc:docMk/>
            <pc:sldMk cId="2610684025" sldId="277"/>
            <ac:cxnSpMk id="9" creationId="{6F926F19-AF9D-8B21-E934-9159F939A5BA}"/>
          </ac:cxnSpMkLst>
        </pc:cxnChg>
      </pc:sldChg>
      <pc:sldChg chg="del">
        <pc:chgData name="OGATA Akihito" userId="0f4d8448-9d4c-4697-842f-ac1741c01895" providerId="ADAL" clId="{83A0FADC-2951-41DA-B55D-1FA014B79794}" dt="2023-02-17T09:47:15.006" v="3109" actId="47"/>
        <pc:sldMkLst>
          <pc:docMk/>
          <pc:sldMk cId="3871362311" sldId="278"/>
        </pc:sldMkLst>
      </pc:sldChg>
      <pc:sldChg chg="modSp new mod ord">
        <pc:chgData name="OGATA Akihito" userId="0f4d8448-9d4c-4697-842f-ac1741c01895" providerId="ADAL" clId="{83A0FADC-2951-41DA-B55D-1FA014B79794}" dt="2023-02-17T11:24:46.413" v="6228"/>
        <pc:sldMkLst>
          <pc:docMk/>
          <pc:sldMk cId="1997298804" sldId="279"/>
        </pc:sldMkLst>
        <pc:spChg chg="mod">
          <ac:chgData name="OGATA Akihito" userId="0f4d8448-9d4c-4697-842f-ac1741c01895" providerId="ADAL" clId="{83A0FADC-2951-41DA-B55D-1FA014B79794}" dt="2023-02-17T08:17:03.737" v="691"/>
          <ac:spMkLst>
            <pc:docMk/>
            <pc:sldMk cId="1997298804" sldId="279"/>
            <ac:spMk id="2" creationId="{6D732994-255B-8D6D-53E5-CFD10F2F3596}"/>
          </ac:spMkLst>
        </pc:spChg>
        <pc:spChg chg="mod">
          <ac:chgData name="OGATA Akihito" userId="0f4d8448-9d4c-4697-842f-ac1741c01895" providerId="ADAL" clId="{83A0FADC-2951-41DA-B55D-1FA014B79794}" dt="2023-02-17T11:24:46.413" v="6228"/>
          <ac:spMkLst>
            <pc:docMk/>
            <pc:sldMk cId="1997298804" sldId="279"/>
            <ac:spMk id="3" creationId="{8F46136E-DED3-A401-CCDE-D04647337723}"/>
          </ac:spMkLst>
        </pc:spChg>
      </pc:sldChg>
      <pc:sldChg chg="addSp modSp new mod ord modAnim">
        <pc:chgData name="OGATA Akihito" userId="0f4d8448-9d4c-4697-842f-ac1741c01895" providerId="ADAL" clId="{83A0FADC-2951-41DA-B55D-1FA014B79794}" dt="2023-02-17T09:10:31.651" v="2746"/>
        <pc:sldMkLst>
          <pc:docMk/>
          <pc:sldMk cId="1522446268" sldId="280"/>
        </pc:sldMkLst>
        <pc:spChg chg="mod">
          <ac:chgData name="OGATA Akihito" userId="0f4d8448-9d4c-4697-842f-ac1741c01895" providerId="ADAL" clId="{83A0FADC-2951-41DA-B55D-1FA014B79794}" dt="2023-02-17T08:52:00.573" v="2064"/>
          <ac:spMkLst>
            <pc:docMk/>
            <pc:sldMk cId="1522446268" sldId="280"/>
            <ac:spMk id="2" creationId="{CAA47B1F-975E-4EB6-B7D5-9CF6CBFC5158}"/>
          </ac:spMkLst>
        </pc:spChg>
        <pc:spChg chg="mod">
          <ac:chgData name="OGATA Akihito" userId="0f4d8448-9d4c-4697-842f-ac1741c01895" providerId="ADAL" clId="{83A0FADC-2951-41DA-B55D-1FA014B79794}" dt="2023-02-17T08:53:29.182" v="2143"/>
          <ac:spMkLst>
            <pc:docMk/>
            <pc:sldMk cId="1522446268" sldId="280"/>
            <ac:spMk id="3" creationId="{B349A42C-8D0A-3885-DF05-4B07D8A10ABB}"/>
          </ac:spMkLst>
        </pc:spChg>
        <pc:spChg chg="add mod">
          <ac:chgData name="OGATA Akihito" userId="0f4d8448-9d4c-4697-842f-ac1741c01895" providerId="ADAL" clId="{83A0FADC-2951-41DA-B55D-1FA014B79794}" dt="2023-02-17T08:57:57.604" v="2187" actId="1076"/>
          <ac:spMkLst>
            <pc:docMk/>
            <pc:sldMk cId="1522446268" sldId="280"/>
            <ac:spMk id="5" creationId="{50192DB8-F6DA-C62B-F8D3-F7544AC69FFB}"/>
          </ac:spMkLst>
        </pc:spChg>
        <pc:spChg chg="add mod">
          <ac:chgData name="OGATA Akihito" userId="0f4d8448-9d4c-4697-842f-ac1741c01895" providerId="ADAL" clId="{83A0FADC-2951-41DA-B55D-1FA014B79794}" dt="2023-02-17T08:57:36.425" v="2181" actId="14100"/>
          <ac:spMkLst>
            <pc:docMk/>
            <pc:sldMk cId="1522446268" sldId="280"/>
            <ac:spMk id="6" creationId="{5C82562A-5E90-D77A-E85F-3C6A3A701284}"/>
          </ac:spMkLst>
        </pc:spChg>
        <pc:spChg chg="add mod">
          <ac:chgData name="OGATA Akihito" userId="0f4d8448-9d4c-4697-842f-ac1741c01895" providerId="ADAL" clId="{83A0FADC-2951-41DA-B55D-1FA014B79794}" dt="2023-02-17T08:57:39.054" v="2182" actId="14100"/>
          <ac:spMkLst>
            <pc:docMk/>
            <pc:sldMk cId="1522446268" sldId="280"/>
            <ac:spMk id="7" creationId="{BF534187-E12B-D631-44C2-5E5F6D43C38E}"/>
          </ac:spMkLst>
        </pc:spChg>
        <pc:spChg chg="add mod">
          <ac:chgData name="OGATA Akihito" userId="0f4d8448-9d4c-4697-842f-ac1741c01895" providerId="ADAL" clId="{83A0FADC-2951-41DA-B55D-1FA014B79794}" dt="2023-02-17T08:59:01.123" v="2196" actId="207"/>
          <ac:spMkLst>
            <pc:docMk/>
            <pc:sldMk cId="1522446268" sldId="280"/>
            <ac:spMk id="8" creationId="{16327ECB-237E-C399-CB20-89C8685EA7E6}"/>
          </ac:spMkLst>
        </pc:spChg>
        <pc:spChg chg="add mod">
          <ac:chgData name="OGATA Akihito" userId="0f4d8448-9d4c-4697-842f-ac1741c01895" providerId="ADAL" clId="{83A0FADC-2951-41DA-B55D-1FA014B79794}" dt="2023-02-17T08:58:42.568" v="2193" actId="1076"/>
          <ac:spMkLst>
            <pc:docMk/>
            <pc:sldMk cId="1522446268" sldId="280"/>
            <ac:spMk id="9" creationId="{F91B3D28-CD5D-D7A0-3551-DFAF748A1D6E}"/>
          </ac:spMkLst>
        </pc:spChg>
        <pc:spChg chg="add mod">
          <ac:chgData name="OGATA Akihito" userId="0f4d8448-9d4c-4697-842f-ac1741c01895" providerId="ADAL" clId="{83A0FADC-2951-41DA-B55D-1FA014B79794}" dt="2023-02-17T08:58:37.386" v="2192" actId="1076"/>
          <ac:spMkLst>
            <pc:docMk/>
            <pc:sldMk cId="1522446268" sldId="280"/>
            <ac:spMk id="10" creationId="{54AF4B85-568E-D9F0-4D8D-F3F3F9AAE047}"/>
          </ac:spMkLst>
        </pc:spChg>
        <pc:spChg chg="add mod">
          <ac:chgData name="OGATA Akihito" userId="0f4d8448-9d4c-4697-842f-ac1741c01895" providerId="ADAL" clId="{83A0FADC-2951-41DA-B55D-1FA014B79794}" dt="2023-02-17T08:58:06.522" v="2188" actId="1076"/>
          <ac:spMkLst>
            <pc:docMk/>
            <pc:sldMk cId="1522446268" sldId="280"/>
            <ac:spMk id="11" creationId="{14034E9A-3A3E-C035-24B5-50F635882C5F}"/>
          </ac:spMkLst>
        </pc:spChg>
        <pc:spChg chg="add mod">
          <ac:chgData name="OGATA Akihito" userId="0f4d8448-9d4c-4697-842f-ac1741c01895" providerId="ADAL" clId="{83A0FADC-2951-41DA-B55D-1FA014B79794}" dt="2023-02-17T08:57:53.626" v="2185" actId="1076"/>
          <ac:spMkLst>
            <pc:docMk/>
            <pc:sldMk cId="1522446268" sldId="280"/>
            <ac:spMk id="12" creationId="{0E89821C-82DD-5CE7-E82A-EF3AC3C400E4}"/>
          </ac:spMkLst>
        </pc:spChg>
        <pc:spChg chg="add mod">
          <ac:chgData name="OGATA Akihito" userId="0f4d8448-9d4c-4697-842f-ac1741c01895" providerId="ADAL" clId="{83A0FADC-2951-41DA-B55D-1FA014B79794}" dt="2023-02-17T08:57:25.465" v="2179" actId="1076"/>
          <ac:spMkLst>
            <pc:docMk/>
            <pc:sldMk cId="1522446268" sldId="280"/>
            <ac:spMk id="13" creationId="{21C9FE6B-94A5-04B3-00C8-4A4517D6C882}"/>
          </ac:spMkLst>
        </pc:spChg>
        <pc:spChg chg="add mod">
          <ac:chgData name="OGATA Akihito" userId="0f4d8448-9d4c-4697-842f-ac1741c01895" providerId="ADAL" clId="{83A0FADC-2951-41DA-B55D-1FA014B79794}" dt="2023-02-17T08:57:47.754" v="2184" actId="1076"/>
          <ac:spMkLst>
            <pc:docMk/>
            <pc:sldMk cId="1522446268" sldId="280"/>
            <ac:spMk id="14" creationId="{99AD7DAB-B849-46A9-1C1F-804640F22361}"/>
          </ac:spMkLst>
        </pc:spChg>
        <pc:spChg chg="add mod">
          <ac:chgData name="OGATA Akihito" userId="0f4d8448-9d4c-4697-842f-ac1741c01895" providerId="ADAL" clId="{83A0FADC-2951-41DA-B55D-1FA014B79794}" dt="2023-02-17T08:57:12.160" v="2176" actId="1076"/>
          <ac:spMkLst>
            <pc:docMk/>
            <pc:sldMk cId="1522446268" sldId="280"/>
            <ac:spMk id="15" creationId="{2F8D0215-DDB3-5CE5-2C71-B082981BA9A9}"/>
          </ac:spMkLst>
        </pc:spChg>
        <pc:spChg chg="add mod">
          <ac:chgData name="OGATA Akihito" userId="0f4d8448-9d4c-4697-842f-ac1741c01895" providerId="ADAL" clId="{83A0FADC-2951-41DA-B55D-1FA014B79794}" dt="2023-02-17T08:57:42.968" v="2183" actId="1076"/>
          <ac:spMkLst>
            <pc:docMk/>
            <pc:sldMk cId="1522446268" sldId="280"/>
            <ac:spMk id="16" creationId="{5A3BE609-2E1C-07E3-0859-FD152738BE4B}"/>
          </ac:spMkLst>
        </pc:spChg>
        <pc:spChg chg="add mod">
          <ac:chgData name="OGATA Akihito" userId="0f4d8448-9d4c-4697-842f-ac1741c01895" providerId="ADAL" clId="{83A0FADC-2951-41DA-B55D-1FA014B79794}" dt="2023-02-17T09:00:37.159" v="2239" actId="1076"/>
          <ac:spMkLst>
            <pc:docMk/>
            <pc:sldMk cId="1522446268" sldId="280"/>
            <ac:spMk id="17" creationId="{41CE663B-9724-8607-DB22-5DA5870D61DE}"/>
          </ac:spMkLst>
        </pc:spChg>
        <pc:spChg chg="add mod">
          <ac:chgData name="OGATA Akihito" userId="0f4d8448-9d4c-4697-842f-ac1741c01895" providerId="ADAL" clId="{83A0FADC-2951-41DA-B55D-1FA014B79794}" dt="2023-02-17T08:59:33.322" v="2217" actId="1076"/>
          <ac:spMkLst>
            <pc:docMk/>
            <pc:sldMk cId="1522446268" sldId="280"/>
            <ac:spMk id="18" creationId="{AB7DA55B-1A32-AA2A-0F72-1838045E4198}"/>
          </ac:spMkLst>
        </pc:spChg>
        <pc:spChg chg="add mod">
          <ac:chgData name="OGATA Akihito" userId="0f4d8448-9d4c-4697-842f-ac1741c01895" providerId="ADAL" clId="{83A0FADC-2951-41DA-B55D-1FA014B79794}" dt="2023-02-17T09:00:31.149" v="2238" actId="1076"/>
          <ac:spMkLst>
            <pc:docMk/>
            <pc:sldMk cId="1522446268" sldId="280"/>
            <ac:spMk id="19" creationId="{E0D9B040-58E1-69D4-7D64-50A36B567220}"/>
          </ac:spMkLst>
        </pc:spChg>
        <pc:spChg chg="add mod">
          <ac:chgData name="OGATA Akihito" userId="0f4d8448-9d4c-4697-842f-ac1741c01895" providerId="ADAL" clId="{83A0FADC-2951-41DA-B55D-1FA014B79794}" dt="2023-02-17T09:00:44.298" v="2240" actId="1076"/>
          <ac:spMkLst>
            <pc:docMk/>
            <pc:sldMk cId="1522446268" sldId="280"/>
            <ac:spMk id="20" creationId="{3B898837-125C-9096-5298-7DF1DC1A02CB}"/>
          </ac:spMkLst>
        </pc:spChg>
        <pc:spChg chg="add mod">
          <ac:chgData name="OGATA Akihito" userId="0f4d8448-9d4c-4697-842f-ac1741c01895" providerId="ADAL" clId="{83A0FADC-2951-41DA-B55D-1FA014B79794}" dt="2023-02-17T09:02:42.465" v="2276" actId="14100"/>
          <ac:spMkLst>
            <pc:docMk/>
            <pc:sldMk cId="1522446268" sldId="280"/>
            <ac:spMk id="23" creationId="{115FDB81-77CC-248D-55D3-D2DCB5AE9D5D}"/>
          </ac:spMkLst>
        </pc:spChg>
        <pc:cxnChg chg="add mod">
          <ac:chgData name="OGATA Akihito" userId="0f4d8448-9d4c-4697-842f-ac1741c01895" providerId="ADAL" clId="{83A0FADC-2951-41DA-B55D-1FA014B79794}" dt="2023-02-17T09:02:08.090" v="2252" actId="692"/>
          <ac:cxnSpMkLst>
            <pc:docMk/>
            <pc:sldMk cId="1522446268" sldId="280"/>
            <ac:cxnSpMk id="22" creationId="{ACFBF05A-0877-561C-9EA6-A588D48318AB}"/>
          </ac:cxnSpMkLst>
        </pc:cxnChg>
        <pc:cxnChg chg="add mod">
          <ac:chgData name="OGATA Akihito" userId="0f4d8448-9d4c-4697-842f-ac1741c01895" providerId="ADAL" clId="{83A0FADC-2951-41DA-B55D-1FA014B79794}" dt="2023-02-17T09:06:32.874" v="2707" actId="1076"/>
          <ac:cxnSpMkLst>
            <pc:docMk/>
            <pc:sldMk cId="1522446268" sldId="280"/>
            <ac:cxnSpMk id="25" creationId="{BCAC4156-1B86-CD0B-D76C-7BAA00F7EC50}"/>
          </ac:cxnSpMkLst>
        </pc:cxnChg>
        <pc:cxnChg chg="add mod">
          <ac:chgData name="OGATA Akihito" userId="0f4d8448-9d4c-4697-842f-ac1741c01895" providerId="ADAL" clId="{83A0FADC-2951-41DA-B55D-1FA014B79794}" dt="2023-02-17T09:07:41.667" v="2719" actId="692"/>
          <ac:cxnSpMkLst>
            <pc:docMk/>
            <pc:sldMk cId="1522446268" sldId="280"/>
            <ac:cxnSpMk id="26" creationId="{679905A5-A873-1FA4-9E09-FEAB1BE6BD26}"/>
          </ac:cxnSpMkLst>
        </pc:cxnChg>
        <pc:cxnChg chg="add mod">
          <ac:chgData name="OGATA Akihito" userId="0f4d8448-9d4c-4697-842f-ac1741c01895" providerId="ADAL" clId="{83A0FADC-2951-41DA-B55D-1FA014B79794}" dt="2023-02-17T09:08:02.441" v="2727" actId="692"/>
          <ac:cxnSpMkLst>
            <pc:docMk/>
            <pc:sldMk cId="1522446268" sldId="280"/>
            <ac:cxnSpMk id="27" creationId="{29B9F779-BFAC-B978-1D76-25DF8817E7B9}"/>
          </ac:cxnSpMkLst>
        </pc:cxnChg>
        <pc:cxnChg chg="add mod">
          <ac:chgData name="OGATA Akihito" userId="0f4d8448-9d4c-4697-842f-ac1741c01895" providerId="ADAL" clId="{83A0FADC-2951-41DA-B55D-1FA014B79794}" dt="2023-02-17T09:07:26.567" v="2715" actId="692"/>
          <ac:cxnSpMkLst>
            <pc:docMk/>
            <pc:sldMk cId="1522446268" sldId="280"/>
            <ac:cxnSpMk id="28" creationId="{A17EF579-8794-2075-37EA-27F519ABE325}"/>
          </ac:cxnSpMkLst>
        </pc:cxnChg>
        <pc:cxnChg chg="add mod">
          <ac:chgData name="OGATA Akihito" userId="0f4d8448-9d4c-4697-842f-ac1741c01895" providerId="ADAL" clId="{83A0FADC-2951-41DA-B55D-1FA014B79794}" dt="2023-02-17T09:07:33.893" v="2717" actId="692"/>
          <ac:cxnSpMkLst>
            <pc:docMk/>
            <pc:sldMk cId="1522446268" sldId="280"/>
            <ac:cxnSpMk id="29" creationId="{E06F660C-807A-BC62-5DBE-CDD24F34D13F}"/>
          </ac:cxnSpMkLst>
        </pc:cxnChg>
        <pc:cxnChg chg="add mod">
          <ac:chgData name="OGATA Akihito" userId="0f4d8448-9d4c-4697-842f-ac1741c01895" providerId="ADAL" clId="{83A0FADC-2951-41DA-B55D-1FA014B79794}" dt="2023-02-17T09:06:32.874" v="2707" actId="1076"/>
          <ac:cxnSpMkLst>
            <pc:docMk/>
            <pc:sldMk cId="1522446268" sldId="280"/>
            <ac:cxnSpMk id="30" creationId="{883C2BD8-FCC5-9213-38CC-4C92CDB6C9AB}"/>
          </ac:cxnSpMkLst>
        </pc:cxnChg>
        <pc:cxnChg chg="add mod">
          <ac:chgData name="OGATA Akihito" userId="0f4d8448-9d4c-4697-842f-ac1741c01895" providerId="ADAL" clId="{83A0FADC-2951-41DA-B55D-1FA014B79794}" dt="2023-02-17T09:06:32.874" v="2707" actId="1076"/>
          <ac:cxnSpMkLst>
            <pc:docMk/>
            <pc:sldMk cId="1522446268" sldId="280"/>
            <ac:cxnSpMk id="31" creationId="{131B06D9-2427-EBEF-325A-A79477A53A7F}"/>
          </ac:cxnSpMkLst>
        </pc:cxnChg>
        <pc:cxnChg chg="add mod">
          <ac:chgData name="OGATA Akihito" userId="0f4d8448-9d4c-4697-842f-ac1741c01895" providerId="ADAL" clId="{83A0FADC-2951-41DA-B55D-1FA014B79794}" dt="2023-02-17T09:06:32.874" v="2707" actId="1076"/>
          <ac:cxnSpMkLst>
            <pc:docMk/>
            <pc:sldMk cId="1522446268" sldId="280"/>
            <ac:cxnSpMk id="32" creationId="{991E546F-2C34-5CC1-154A-4A88914E7F3B}"/>
          </ac:cxnSpMkLst>
        </pc:cxnChg>
        <pc:cxnChg chg="add mod">
          <ac:chgData name="OGATA Akihito" userId="0f4d8448-9d4c-4697-842f-ac1741c01895" providerId="ADAL" clId="{83A0FADC-2951-41DA-B55D-1FA014B79794}" dt="2023-02-17T09:07:20.210" v="2713" actId="692"/>
          <ac:cxnSpMkLst>
            <pc:docMk/>
            <pc:sldMk cId="1522446268" sldId="280"/>
            <ac:cxnSpMk id="33" creationId="{DC5B35F1-A3C2-E281-CE16-CB6D4905126F}"/>
          </ac:cxnSpMkLst>
        </pc:cxnChg>
        <pc:cxnChg chg="add mod">
          <ac:chgData name="OGATA Akihito" userId="0f4d8448-9d4c-4697-842f-ac1741c01895" providerId="ADAL" clId="{83A0FADC-2951-41DA-B55D-1FA014B79794}" dt="2023-02-17T09:06:32.874" v="2707" actId="1076"/>
          <ac:cxnSpMkLst>
            <pc:docMk/>
            <pc:sldMk cId="1522446268" sldId="280"/>
            <ac:cxnSpMk id="34" creationId="{6CBC1E08-06E9-22B7-13BC-60FA9EEB4B94}"/>
          </ac:cxnSpMkLst>
        </pc:cxnChg>
        <pc:cxnChg chg="add mod">
          <ac:chgData name="OGATA Akihito" userId="0f4d8448-9d4c-4697-842f-ac1741c01895" providerId="ADAL" clId="{83A0FADC-2951-41DA-B55D-1FA014B79794}" dt="2023-02-17T09:07:11.800" v="2711" actId="692"/>
          <ac:cxnSpMkLst>
            <pc:docMk/>
            <pc:sldMk cId="1522446268" sldId="280"/>
            <ac:cxnSpMk id="35" creationId="{A90504A8-7C05-0287-270D-DB78BCDA6F2A}"/>
          </ac:cxnSpMkLst>
        </pc:cxnChg>
        <pc:cxnChg chg="add mod">
          <ac:chgData name="OGATA Akihito" userId="0f4d8448-9d4c-4697-842f-ac1741c01895" providerId="ADAL" clId="{83A0FADC-2951-41DA-B55D-1FA014B79794}" dt="2023-02-17T09:06:32.874" v="2707" actId="1076"/>
          <ac:cxnSpMkLst>
            <pc:docMk/>
            <pc:sldMk cId="1522446268" sldId="280"/>
            <ac:cxnSpMk id="36" creationId="{60A344F4-5DDD-0ED6-5F3E-2987BE623E0C}"/>
          </ac:cxnSpMkLst>
        </pc:cxnChg>
        <pc:cxnChg chg="add mod">
          <ac:chgData name="OGATA Akihito" userId="0f4d8448-9d4c-4697-842f-ac1741c01895" providerId="ADAL" clId="{83A0FADC-2951-41DA-B55D-1FA014B79794}" dt="2023-02-17T09:07:00.233" v="2709" actId="692"/>
          <ac:cxnSpMkLst>
            <pc:docMk/>
            <pc:sldMk cId="1522446268" sldId="280"/>
            <ac:cxnSpMk id="37" creationId="{56FDF518-C4AE-B72B-E3CB-13DF712D4F15}"/>
          </ac:cxnSpMkLst>
        </pc:cxnChg>
        <pc:cxnChg chg="add mod">
          <ac:chgData name="OGATA Akihito" userId="0f4d8448-9d4c-4697-842f-ac1741c01895" providerId="ADAL" clId="{83A0FADC-2951-41DA-B55D-1FA014B79794}" dt="2023-02-17T09:06:32.874" v="2707" actId="1076"/>
          <ac:cxnSpMkLst>
            <pc:docMk/>
            <pc:sldMk cId="1522446268" sldId="280"/>
            <ac:cxnSpMk id="38" creationId="{538382BE-6ED7-7CF3-A560-17C8ACB73D29}"/>
          </ac:cxnSpMkLst>
        </pc:cxnChg>
        <pc:cxnChg chg="add mod">
          <ac:chgData name="OGATA Akihito" userId="0f4d8448-9d4c-4697-842f-ac1741c01895" providerId="ADAL" clId="{83A0FADC-2951-41DA-B55D-1FA014B79794}" dt="2023-02-17T09:07:58.483" v="2725" actId="692"/>
          <ac:cxnSpMkLst>
            <pc:docMk/>
            <pc:sldMk cId="1522446268" sldId="280"/>
            <ac:cxnSpMk id="39" creationId="{F10FB433-0BF5-242A-97AD-590360B7B4BF}"/>
          </ac:cxnSpMkLst>
        </pc:cxnChg>
        <pc:cxnChg chg="add mod">
          <ac:chgData name="OGATA Akihito" userId="0f4d8448-9d4c-4697-842f-ac1741c01895" providerId="ADAL" clId="{83A0FADC-2951-41DA-B55D-1FA014B79794}" dt="2023-02-17T09:07:54.511" v="2723" actId="692"/>
          <ac:cxnSpMkLst>
            <pc:docMk/>
            <pc:sldMk cId="1522446268" sldId="280"/>
            <ac:cxnSpMk id="40" creationId="{CAD3AE3D-8128-F44F-3918-4602024821FA}"/>
          </ac:cxnSpMkLst>
        </pc:cxnChg>
        <pc:cxnChg chg="add mod">
          <ac:chgData name="OGATA Akihito" userId="0f4d8448-9d4c-4697-842f-ac1741c01895" providerId="ADAL" clId="{83A0FADC-2951-41DA-B55D-1FA014B79794}" dt="2023-02-17T09:06:32.874" v="2707" actId="1076"/>
          <ac:cxnSpMkLst>
            <pc:docMk/>
            <pc:sldMk cId="1522446268" sldId="280"/>
            <ac:cxnSpMk id="41" creationId="{2565D89D-06D8-0F4D-DDA0-661EBA87692B}"/>
          </ac:cxnSpMkLst>
        </pc:cxnChg>
        <pc:cxnChg chg="add mod">
          <ac:chgData name="OGATA Akihito" userId="0f4d8448-9d4c-4697-842f-ac1741c01895" providerId="ADAL" clId="{83A0FADC-2951-41DA-B55D-1FA014B79794}" dt="2023-02-17T09:07:50.166" v="2721" actId="692"/>
          <ac:cxnSpMkLst>
            <pc:docMk/>
            <pc:sldMk cId="1522446268" sldId="280"/>
            <ac:cxnSpMk id="42" creationId="{C9CDB079-0335-9C5A-B69D-793BA77EE5ED}"/>
          </ac:cxnSpMkLst>
        </pc:cxnChg>
        <pc:cxnChg chg="add mod">
          <ac:chgData name="OGATA Akihito" userId="0f4d8448-9d4c-4697-842f-ac1741c01895" providerId="ADAL" clId="{83A0FADC-2951-41DA-B55D-1FA014B79794}" dt="2023-02-17T09:06:32.874" v="2707" actId="1076"/>
          <ac:cxnSpMkLst>
            <pc:docMk/>
            <pc:sldMk cId="1522446268" sldId="280"/>
            <ac:cxnSpMk id="43" creationId="{0B7B7448-6311-6A3D-105C-14E2408F2A63}"/>
          </ac:cxnSpMkLst>
        </pc:cxnChg>
        <pc:cxnChg chg="add mod">
          <ac:chgData name="OGATA Akihito" userId="0f4d8448-9d4c-4697-842f-ac1741c01895" providerId="ADAL" clId="{83A0FADC-2951-41DA-B55D-1FA014B79794}" dt="2023-02-17T09:06:32.874" v="2707" actId="1076"/>
          <ac:cxnSpMkLst>
            <pc:docMk/>
            <pc:sldMk cId="1522446268" sldId="280"/>
            <ac:cxnSpMk id="44" creationId="{6136AEBC-F5A8-5B7E-E8F4-79C3FEFDB221}"/>
          </ac:cxnSpMkLst>
        </pc:cxnChg>
        <pc:cxnChg chg="add mod">
          <ac:chgData name="OGATA Akihito" userId="0f4d8448-9d4c-4697-842f-ac1741c01895" providerId="ADAL" clId="{83A0FADC-2951-41DA-B55D-1FA014B79794}" dt="2023-02-17T09:06:32.874" v="2707" actId="1076"/>
          <ac:cxnSpMkLst>
            <pc:docMk/>
            <pc:sldMk cId="1522446268" sldId="280"/>
            <ac:cxnSpMk id="45" creationId="{36B7B9BD-A18E-7FB4-3475-9F44B140873A}"/>
          </ac:cxnSpMkLst>
        </pc:cxnChg>
      </pc:sldChg>
      <pc:sldChg chg="new">
        <pc:chgData name="OGATA Akihito" userId="0f4d8448-9d4c-4697-842f-ac1741c01895" providerId="ADAL" clId="{83A0FADC-2951-41DA-B55D-1FA014B79794}" dt="2023-02-17T09:15:47.032" v="2969" actId="680"/>
        <pc:sldMkLst>
          <pc:docMk/>
          <pc:sldMk cId="961308420" sldId="281"/>
        </pc:sldMkLst>
      </pc:sldChg>
      <pc:sldChg chg="addSp modSp new mod modAnim">
        <pc:chgData name="OGATA Akihito" userId="0f4d8448-9d4c-4697-842f-ac1741c01895" providerId="ADAL" clId="{83A0FADC-2951-41DA-B55D-1FA014B79794}" dt="2023-02-20T07:59:31.255" v="6445"/>
        <pc:sldMkLst>
          <pc:docMk/>
          <pc:sldMk cId="689384324" sldId="282"/>
        </pc:sldMkLst>
        <pc:spChg chg="mod">
          <ac:chgData name="OGATA Akihito" userId="0f4d8448-9d4c-4697-842f-ac1741c01895" providerId="ADAL" clId="{83A0FADC-2951-41DA-B55D-1FA014B79794}" dt="2023-02-17T11:20:05.935" v="6227"/>
          <ac:spMkLst>
            <pc:docMk/>
            <pc:sldMk cId="689384324" sldId="282"/>
            <ac:spMk id="2" creationId="{9248FE56-1E2B-13B0-D66E-25F541456A83}"/>
          </ac:spMkLst>
        </pc:spChg>
        <pc:spChg chg="mod">
          <ac:chgData name="OGATA Akihito" userId="0f4d8448-9d4c-4697-842f-ac1741c01895" providerId="ADAL" clId="{83A0FADC-2951-41DA-B55D-1FA014B79794}" dt="2023-02-17T09:58:52.620" v="3645"/>
          <ac:spMkLst>
            <pc:docMk/>
            <pc:sldMk cId="689384324" sldId="282"/>
            <ac:spMk id="3" creationId="{79717F33-F614-92A7-7B6B-3FC357A36088}"/>
          </ac:spMkLst>
        </pc:spChg>
        <pc:spChg chg="add mod">
          <ac:chgData name="OGATA Akihito" userId="0f4d8448-9d4c-4697-842f-ac1741c01895" providerId="ADAL" clId="{83A0FADC-2951-41DA-B55D-1FA014B79794}" dt="2023-02-17T10:01:33.821" v="3646"/>
          <ac:spMkLst>
            <pc:docMk/>
            <pc:sldMk cId="689384324" sldId="282"/>
            <ac:spMk id="5" creationId="{61E5539C-DEEF-24EE-4EC3-91E15406F7A7}"/>
          </ac:spMkLst>
        </pc:spChg>
        <pc:spChg chg="add mod">
          <ac:chgData name="OGATA Akihito" userId="0f4d8448-9d4c-4697-842f-ac1741c01895" providerId="ADAL" clId="{83A0FADC-2951-41DA-B55D-1FA014B79794}" dt="2023-02-17T10:01:33.821" v="3646"/>
          <ac:spMkLst>
            <pc:docMk/>
            <pc:sldMk cId="689384324" sldId="282"/>
            <ac:spMk id="6" creationId="{633C758B-7973-00EB-A60F-92EAB1CB393F}"/>
          </ac:spMkLst>
        </pc:spChg>
        <pc:spChg chg="add mod">
          <ac:chgData name="OGATA Akihito" userId="0f4d8448-9d4c-4697-842f-ac1741c01895" providerId="ADAL" clId="{83A0FADC-2951-41DA-B55D-1FA014B79794}" dt="2023-02-17T10:01:33.821" v="3646"/>
          <ac:spMkLst>
            <pc:docMk/>
            <pc:sldMk cId="689384324" sldId="282"/>
            <ac:spMk id="7" creationId="{B7F87C76-4CFA-FF76-8CAF-A6B05131C6A1}"/>
          </ac:spMkLst>
        </pc:spChg>
        <pc:spChg chg="add mod">
          <ac:chgData name="OGATA Akihito" userId="0f4d8448-9d4c-4697-842f-ac1741c01895" providerId="ADAL" clId="{83A0FADC-2951-41DA-B55D-1FA014B79794}" dt="2023-02-17T10:01:33.821" v="3646"/>
          <ac:spMkLst>
            <pc:docMk/>
            <pc:sldMk cId="689384324" sldId="282"/>
            <ac:spMk id="8" creationId="{800F97CE-5BF1-604C-4A7D-6AF1BFF11106}"/>
          </ac:spMkLst>
        </pc:spChg>
        <pc:spChg chg="add mod">
          <ac:chgData name="OGATA Akihito" userId="0f4d8448-9d4c-4697-842f-ac1741c01895" providerId="ADAL" clId="{83A0FADC-2951-41DA-B55D-1FA014B79794}" dt="2023-02-17T10:01:33.821" v="3646"/>
          <ac:spMkLst>
            <pc:docMk/>
            <pc:sldMk cId="689384324" sldId="282"/>
            <ac:spMk id="9" creationId="{EAE2E8B1-8A5A-22E2-42E2-44AEA2900DA0}"/>
          </ac:spMkLst>
        </pc:spChg>
        <pc:spChg chg="add mod">
          <ac:chgData name="OGATA Akihito" userId="0f4d8448-9d4c-4697-842f-ac1741c01895" providerId="ADAL" clId="{83A0FADC-2951-41DA-B55D-1FA014B79794}" dt="2023-02-17T10:01:33.821" v="3646"/>
          <ac:spMkLst>
            <pc:docMk/>
            <pc:sldMk cId="689384324" sldId="282"/>
            <ac:spMk id="10" creationId="{02C85EB1-A947-0FF2-1885-308919652B4F}"/>
          </ac:spMkLst>
        </pc:spChg>
        <pc:spChg chg="add mod">
          <ac:chgData name="OGATA Akihito" userId="0f4d8448-9d4c-4697-842f-ac1741c01895" providerId="ADAL" clId="{83A0FADC-2951-41DA-B55D-1FA014B79794}" dt="2023-02-17T10:01:33.821" v="3646"/>
          <ac:spMkLst>
            <pc:docMk/>
            <pc:sldMk cId="689384324" sldId="282"/>
            <ac:spMk id="11" creationId="{7310342F-17BC-73DC-BF55-B1EF256A67CF}"/>
          </ac:spMkLst>
        </pc:spChg>
        <pc:spChg chg="add mod">
          <ac:chgData name="OGATA Akihito" userId="0f4d8448-9d4c-4697-842f-ac1741c01895" providerId="ADAL" clId="{83A0FADC-2951-41DA-B55D-1FA014B79794}" dt="2023-02-17T10:01:33.821" v="3646"/>
          <ac:spMkLst>
            <pc:docMk/>
            <pc:sldMk cId="689384324" sldId="282"/>
            <ac:spMk id="12" creationId="{3772B983-CD78-0784-D395-0DA35F764F95}"/>
          </ac:spMkLst>
        </pc:spChg>
        <pc:spChg chg="add mod">
          <ac:chgData name="OGATA Akihito" userId="0f4d8448-9d4c-4697-842f-ac1741c01895" providerId="ADAL" clId="{83A0FADC-2951-41DA-B55D-1FA014B79794}" dt="2023-02-17T10:01:33.821" v="3646"/>
          <ac:spMkLst>
            <pc:docMk/>
            <pc:sldMk cId="689384324" sldId="282"/>
            <ac:spMk id="13" creationId="{ED8B9A8B-FBAA-9917-4252-9FF16616E834}"/>
          </ac:spMkLst>
        </pc:spChg>
        <pc:spChg chg="add mod">
          <ac:chgData name="OGATA Akihito" userId="0f4d8448-9d4c-4697-842f-ac1741c01895" providerId="ADAL" clId="{83A0FADC-2951-41DA-B55D-1FA014B79794}" dt="2023-02-17T10:01:33.821" v="3646"/>
          <ac:spMkLst>
            <pc:docMk/>
            <pc:sldMk cId="689384324" sldId="282"/>
            <ac:spMk id="14" creationId="{E1C31252-3801-C901-248D-CAECF92A5269}"/>
          </ac:spMkLst>
        </pc:spChg>
        <pc:cxnChg chg="mod">
          <ac:chgData name="OGATA Akihito" userId="0f4d8448-9d4c-4697-842f-ac1741c01895" providerId="ADAL" clId="{83A0FADC-2951-41DA-B55D-1FA014B79794}" dt="2023-02-20T07:56:32.061" v="6436" actId="692"/>
          <ac:cxnSpMkLst>
            <pc:docMk/>
            <pc:sldMk cId="689384324" sldId="282"/>
            <ac:cxnSpMk id="15" creationId="{625EC944-6A8A-6DD6-B9F9-BF805D3B7094}"/>
          </ac:cxnSpMkLst>
        </pc:cxnChg>
        <pc:cxnChg chg="add mod">
          <ac:chgData name="OGATA Akihito" userId="0f4d8448-9d4c-4697-842f-ac1741c01895" providerId="ADAL" clId="{83A0FADC-2951-41DA-B55D-1FA014B79794}" dt="2023-02-17T10:01:33.821" v="3646"/>
          <ac:cxnSpMkLst>
            <pc:docMk/>
            <pc:sldMk cId="689384324" sldId="282"/>
            <ac:cxnSpMk id="15" creationId="{E561E683-18EE-9CE0-366D-FC2A05FA9C5A}"/>
          </ac:cxnSpMkLst>
        </pc:cxnChg>
        <pc:cxnChg chg="add mod">
          <ac:chgData name="OGATA Akihito" userId="0f4d8448-9d4c-4697-842f-ac1741c01895" providerId="ADAL" clId="{83A0FADC-2951-41DA-B55D-1FA014B79794}" dt="2023-02-17T10:01:33.821" v="3646"/>
          <ac:cxnSpMkLst>
            <pc:docMk/>
            <pc:sldMk cId="689384324" sldId="282"/>
            <ac:cxnSpMk id="16" creationId="{AB2E51F1-E47B-AC83-A775-03365B2902BB}"/>
          </ac:cxnSpMkLst>
        </pc:cxnChg>
      </pc:sldChg>
      <pc:sldChg chg="addSp modSp new mod modAnim">
        <pc:chgData name="OGATA Akihito" userId="0f4d8448-9d4c-4697-842f-ac1741c01895" providerId="ADAL" clId="{83A0FADC-2951-41DA-B55D-1FA014B79794}" dt="2023-02-20T07:58:43.633" v="6443" actId="208"/>
        <pc:sldMkLst>
          <pc:docMk/>
          <pc:sldMk cId="3210994256" sldId="283"/>
        </pc:sldMkLst>
        <pc:spChg chg="mod">
          <ac:chgData name="OGATA Akihito" userId="0f4d8448-9d4c-4697-842f-ac1741c01895" providerId="ADAL" clId="{83A0FADC-2951-41DA-B55D-1FA014B79794}" dt="2023-02-17T10:06:04.409" v="3809"/>
          <ac:spMkLst>
            <pc:docMk/>
            <pc:sldMk cId="3210994256" sldId="283"/>
            <ac:spMk id="2" creationId="{1C05B92E-1219-EBEF-8FA3-07BF0B5E0CF2}"/>
          </ac:spMkLst>
        </pc:spChg>
        <pc:spChg chg="mod">
          <ac:chgData name="OGATA Akihito" userId="0f4d8448-9d4c-4697-842f-ac1741c01895" providerId="ADAL" clId="{83A0FADC-2951-41DA-B55D-1FA014B79794}" dt="2023-02-17T10:09:04.379" v="4590"/>
          <ac:spMkLst>
            <pc:docMk/>
            <pc:sldMk cId="3210994256" sldId="283"/>
            <ac:spMk id="3" creationId="{2F7D4C32-7FCD-C426-AAFE-8BB599EE5068}"/>
          </ac:spMkLst>
        </pc:spChg>
        <pc:spChg chg="add mod">
          <ac:chgData name="OGATA Akihito" userId="0f4d8448-9d4c-4697-842f-ac1741c01895" providerId="ADAL" clId="{83A0FADC-2951-41DA-B55D-1FA014B79794}" dt="2023-02-17T10:01:36.630" v="3647"/>
          <ac:spMkLst>
            <pc:docMk/>
            <pc:sldMk cId="3210994256" sldId="283"/>
            <ac:spMk id="5" creationId="{AB5AE4D5-51BC-C77E-77D4-C41BAA7F7716}"/>
          </ac:spMkLst>
        </pc:spChg>
        <pc:spChg chg="add mod">
          <ac:chgData name="OGATA Akihito" userId="0f4d8448-9d4c-4697-842f-ac1741c01895" providerId="ADAL" clId="{83A0FADC-2951-41DA-B55D-1FA014B79794}" dt="2023-02-17T10:01:36.630" v="3647"/>
          <ac:spMkLst>
            <pc:docMk/>
            <pc:sldMk cId="3210994256" sldId="283"/>
            <ac:spMk id="6" creationId="{BF2EC569-5F35-6A80-6EA3-DE1B1B37EB85}"/>
          </ac:spMkLst>
        </pc:spChg>
        <pc:spChg chg="add mod">
          <ac:chgData name="OGATA Akihito" userId="0f4d8448-9d4c-4697-842f-ac1741c01895" providerId="ADAL" clId="{83A0FADC-2951-41DA-B55D-1FA014B79794}" dt="2023-02-17T10:01:36.630" v="3647"/>
          <ac:spMkLst>
            <pc:docMk/>
            <pc:sldMk cId="3210994256" sldId="283"/>
            <ac:spMk id="7" creationId="{32204CF3-C1D6-42BE-6023-6D6D7A4A14A5}"/>
          </ac:spMkLst>
        </pc:spChg>
        <pc:spChg chg="add mod">
          <ac:chgData name="OGATA Akihito" userId="0f4d8448-9d4c-4697-842f-ac1741c01895" providerId="ADAL" clId="{83A0FADC-2951-41DA-B55D-1FA014B79794}" dt="2023-02-17T10:01:36.630" v="3647"/>
          <ac:spMkLst>
            <pc:docMk/>
            <pc:sldMk cId="3210994256" sldId="283"/>
            <ac:spMk id="8" creationId="{3637D93A-0331-0C83-12B9-FCE0B58E672B}"/>
          </ac:spMkLst>
        </pc:spChg>
        <pc:spChg chg="add mod">
          <ac:chgData name="OGATA Akihito" userId="0f4d8448-9d4c-4697-842f-ac1741c01895" providerId="ADAL" clId="{83A0FADC-2951-41DA-B55D-1FA014B79794}" dt="2023-02-17T10:01:36.630" v="3647"/>
          <ac:spMkLst>
            <pc:docMk/>
            <pc:sldMk cId="3210994256" sldId="283"/>
            <ac:spMk id="9" creationId="{2B0A1217-4A65-2112-2751-D781B84217E9}"/>
          </ac:spMkLst>
        </pc:spChg>
        <pc:spChg chg="add mod">
          <ac:chgData name="OGATA Akihito" userId="0f4d8448-9d4c-4697-842f-ac1741c01895" providerId="ADAL" clId="{83A0FADC-2951-41DA-B55D-1FA014B79794}" dt="2023-02-17T10:01:36.630" v="3647"/>
          <ac:spMkLst>
            <pc:docMk/>
            <pc:sldMk cId="3210994256" sldId="283"/>
            <ac:spMk id="10" creationId="{EA8D0AB0-8A9C-ADE3-4509-D07C262B5F50}"/>
          </ac:spMkLst>
        </pc:spChg>
        <pc:spChg chg="add mod">
          <ac:chgData name="OGATA Akihito" userId="0f4d8448-9d4c-4697-842f-ac1741c01895" providerId="ADAL" clId="{83A0FADC-2951-41DA-B55D-1FA014B79794}" dt="2023-02-17T10:01:36.630" v="3647"/>
          <ac:spMkLst>
            <pc:docMk/>
            <pc:sldMk cId="3210994256" sldId="283"/>
            <ac:spMk id="11" creationId="{85908CC6-5DE8-AE04-706C-3C60CA3667BE}"/>
          </ac:spMkLst>
        </pc:spChg>
        <pc:spChg chg="add mod">
          <ac:chgData name="OGATA Akihito" userId="0f4d8448-9d4c-4697-842f-ac1741c01895" providerId="ADAL" clId="{83A0FADC-2951-41DA-B55D-1FA014B79794}" dt="2023-02-17T10:01:36.630" v="3647"/>
          <ac:spMkLst>
            <pc:docMk/>
            <pc:sldMk cId="3210994256" sldId="283"/>
            <ac:spMk id="12" creationId="{1CF5A6A2-07F0-1483-76A0-2BD1E6EB6DD3}"/>
          </ac:spMkLst>
        </pc:spChg>
        <pc:spChg chg="add mod">
          <ac:chgData name="OGATA Akihito" userId="0f4d8448-9d4c-4697-842f-ac1741c01895" providerId="ADAL" clId="{83A0FADC-2951-41DA-B55D-1FA014B79794}" dt="2023-02-17T10:01:36.630" v="3647"/>
          <ac:spMkLst>
            <pc:docMk/>
            <pc:sldMk cId="3210994256" sldId="283"/>
            <ac:spMk id="13" creationId="{D6D87116-14A1-3189-0CBC-4949BB3D5CDC}"/>
          </ac:spMkLst>
        </pc:spChg>
        <pc:spChg chg="add mod">
          <ac:chgData name="OGATA Akihito" userId="0f4d8448-9d4c-4697-842f-ac1741c01895" providerId="ADAL" clId="{83A0FADC-2951-41DA-B55D-1FA014B79794}" dt="2023-02-17T10:01:36.630" v="3647"/>
          <ac:spMkLst>
            <pc:docMk/>
            <pc:sldMk cId="3210994256" sldId="283"/>
            <ac:spMk id="14" creationId="{1C686EBA-F605-012A-F7C9-AF9B82CB4BFF}"/>
          </ac:spMkLst>
        </pc:spChg>
        <pc:cxnChg chg="add mod">
          <ac:chgData name="OGATA Akihito" userId="0f4d8448-9d4c-4697-842f-ac1741c01895" providerId="ADAL" clId="{83A0FADC-2951-41DA-B55D-1FA014B79794}" dt="2023-02-20T07:58:43.633" v="6443" actId="208"/>
          <ac:cxnSpMkLst>
            <pc:docMk/>
            <pc:sldMk cId="3210994256" sldId="283"/>
            <ac:cxnSpMk id="5" creationId="{5BC2722A-0E15-286D-CDAD-F5F2F43013E0}"/>
          </ac:cxnSpMkLst>
        </pc:cxnChg>
        <pc:cxnChg chg="add mod">
          <ac:chgData name="OGATA Akihito" userId="0f4d8448-9d4c-4697-842f-ac1741c01895" providerId="ADAL" clId="{83A0FADC-2951-41DA-B55D-1FA014B79794}" dt="2023-02-17T10:01:36.630" v="3647"/>
          <ac:cxnSpMkLst>
            <pc:docMk/>
            <pc:sldMk cId="3210994256" sldId="283"/>
            <ac:cxnSpMk id="15" creationId="{5F34806C-F0FF-FF76-26FA-7AF1AA75C761}"/>
          </ac:cxnSpMkLst>
        </pc:cxnChg>
        <pc:cxnChg chg="add mod">
          <ac:chgData name="OGATA Akihito" userId="0f4d8448-9d4c-4697-842f-ac1741c01895" providerId="ADAL" clId="{83A0FADC-2951-41DA-B55D-1FA014B79794}" dt="2023-02-17T10:01:36.630" v="3647"/>
          <ac:cxnSpMkLst>
            <pc:docMk/>
            <pc:sldMk cId="3210994256" sldId="283"/>
            <ac:cxnSpMk id="16" creationId="{5D393389-71BD-D542-7A9F-28C5735BF5F8}"/>
          </ac:cxnSpMkLst>
        </pc:cxnChg>
      </pc:sldChg>
      <pc:sldChg chg="addSp modSp new mod ord">
        <pc:chgData name="OGATA Akihito" userId="0f4d8448-9d4c-4697-842f-ac1741c01895" providerId="ADAL" clId="{83A0FADC-2951-41DA-B55D-1FA014B79794}" dt="2023-02-17T11:13:03.344" v="6013"/>
        <pc:sldMkLst>
          <pc:docMk/>
          <pc:sldMk cId="3036931928" sldId="284"/>
        </pc:sldMkLst>
        <pc:spChg chg="mod">
          <ac:chgData name="OGATA Akihito" userId="0f4d8448-9d4c-4697-842f-ac1741c01895" providerId="ADAL" clId="{83A0FADC-2951-41DA-B55D-1FA014B79794}" dt="2023-02-17T10:14:06.991" v="4646"/>
          <ac:spMkLst>
            <pc:docMk/>
            <pc:sldMk cId="3036931928" sldId="284"/>
            <ac:spMk id="2" creationId="{1FA751FC-68CF-6280-9CCC-4A3C07F30A46}"/>
          </ac:spMkLst>
        </pc:spChg>
        <pc:spChg chg="mod">
          <ac:chgData name="OGATA Akihito" userId="0f4d8448-9d4c-4697-842f-ac1741c01895" providerId="ADAL" clId="{83A0FADC-2951-41DA-B55D-1FA014B79794}" dt="2023-02-17T11:13:03.344" v="6013"/>
          <ac:spMkLst>
            <pc:docMk/>
            <pc:sldMk cId="3036931928" sldId="284"/>
            <ac:spMk id="3" creationId="{A6B6AB0D-B8E5-0D82-1629-03276ED54867}"/>
          </ac:spMkLst>
        </pc:spChg>
        <pc:picChg chg="add mod">
          <ac:chgData name="OGATA Akihito" userId="0f4d8448-9d4c-4697-842f-ac1741c01895" providerId="ADAL" clId="{83A0FADC-2951-41DA-B55D-1FA014B79794}" dt="2023-02-17T11:04:11.516" v="5299" actId="1076"/>
          <ac:picMkLst>
            <pc:docMk/>
            <pc:sldMk cId="3036931928" sldId="284"/>
            <ac:picMk id="6" creationId="{6BCA6EEB-7B64-121A-6315-5777E6953436}"/>
          </ac:picMkLst>
        </pc:picChg>
        <pc:picChg chg="add mod">
          <ac:chgData name="OGATA Akihito" userId="0f4d8448-9d4c-4697-842f-ac1741c01895" providerId="ADAL" clId="{83A0FADC-2951-41DA-B55D-1FA014B79794}" dt="2023-02-17T11:04:14.483" v="5300" actId="1076"/>
          <ac:picMkLst>
            <pc:docMk/>
            <pc:sldMk cId="3036931928" sldId="284"/>
            <ac:picMk id="8" creationId="{5DA25CF5-4109-C287-37E6-A6D2A381C7AF}"/>
          </ac:picMkLst>
        </pc:picChg>
        <pc:picChg chg="add mod">
          <ac:chgData name="OGATA Akihito" userId="0f4d8448-9d4c-4697-842f-ac1741c01895" providerId="ADAL" clId="{83A0FADC-2951-41DA-B55D-1FA014B79794}" dt="2023-02-17T11:04:05.142" v="5298" actId="1076"/>
          <ac:picMkLst>
            <pc:docMk/>
            <pc:sldMk cId="3036931928" sldId="284"/>
            <ac:picMk id="10" creationId="{55638F68-86CA-EC4B-0D90-F0B363A89D32}"/>
          </ac:picMkLst>
        </pc:picChg>
      </pc:sldChg>
      <pc:sldChg chg="addSp delSp modSp new mod">
        <pc:chgData name="OGATA Akihito" userId="0f4d8448-9d4c-4697-842f-ac1741c01895" providerId="ADAL" clId="{83A0FADC-2951-41DA-B55D-1FA014B79794}" dt="2023-02-20T07:55:54.005" v="6424" actId="692"/>
        <pc:sldMkLst>
          <pc:docMk/>
          <pc:sldMk cId="4102037751" sldId="285"/>
        </pc:sldMkLst>
        <pc:spChg chg="mod">
          <ac:chgData name="OGATA Akihito" userId="0f4d8448-9d4c-4697-842f-ac1741c01895" providerId="ADAL" clId="{83A0FADC-2951-41DA-B55D-1FA014B79794}" dt="2023-02-20T07:51:41.578" v="6385" actId="14100"/>
          <ac:spMkLst>
            <pc:docMk/>
            <pc:sldMk cId="4102037751" sldId="285"/>
            <ac:spMk id="2" creationId="{D039D8D4-AF4C-46C1-1EE0-AA15417BC309}"/>
          </ac:spMkLst>
        </pc:spChg>
        <pc:spChg chg="mod">
          <ac:chgData name="OGATA Akihito" userId="0f4d8448-9d4c-4697-842f-ac1741c01895" providerId="ADAL" clId="{83A0FADC-2951-41DA-B55D-1FA014B79794}" dt="2023-02-17T11:12:58.074" v="6006" actId="20577"/>
          <ac:spMkLst>
            <pc:docMk/>
            <pc:sldMk cId="4102037751" sldId="285"/>
            <ac:spMk id="3" creationId="{7FC5F037-6BAE-891E-93F2-2FA7789528F8}"/>
          </ac:spMkLst>
        </pc:spChg>
        <pc:spChg chg="add del mod">
          <ac:chgData name="OGATA Akihito" userId="0f4d8448-9d4c-4697-842f-ac1741c01895" providerId="ADAL" clId="{83A0FADC-2951-41DA-B55D-1FA014B79794}" dt="2023-02-17T11:08:50.967" v="5721" actId="47"/>
          <ac:spMkLst>
            <pc:docMk/>
            <pc:sldMk cId="4102037751" sldId="285"/>
            <ac:spMk id="5" creationId="{4B1B93B9-A9DB-02A9-76B1-5F652716E561}"/>
          </ac:spMkLst>
        </pc:spChg>
        <pc:spChg chg="add mod">
          <ac:chgData name="OGATA Akihito" userId="0f4d8448-9d4c-4697-842f-ac1741c01895" providerId="ADAL" clId="{83A0FADC-2951-41DA-B55D-1FA014B79794}" dt="2023-02-20T07:48:06.781" v="6311" actId="14100"/>
          <ac:spMkLst>
            <pc:docMk/>
            <pc:sldMk cId="4102037751" sldId="285"/>
            <ac:spMk id="6" creationId="{B2E48B71-D464-1BE7-759B-CC617F3529C6}"/>
          </ac:spMkLst>
        </pc:spChg>
        <pc:spChg chg="add del mod">
          <ac:chgData name="OGATA Akihito" userId="0f4d8448-9d4c-4697-842f-ac1741c01895" providerId="ADAL" clId="{83A0FADC-2951-41DA-B55D-1FA014B79794}" dt="2023-02-17T11:12:58.871" v="6008"/>
          <ac:spMkLst>
            <pc:docMk/>
            <pc:sldMk cId="4102037751" sldId="285"/>
            <ac:spMk id="6" creationId="{FC7EB5B5-2546-3988-C724-4A7C57404B87}"/>
          </ac:spMkLst>
        </pc:spChg>
        <pc:spChg chg="add mod">
          <ac:chgData name="OGATA Akihito" userId="0f4d8448-9d4c-4697-842f-ac1741c01895" providerId="ADAL" clId="{83A0FADC-2951-41DA-B55D-1FA014B79794}" dt="2023-02-20T07:48:35.719" v="6332" actId="1076"/>
          <ac:spMkLst>
            <pc:docMk/>
            <pc:sldMk cId="4102037751" sldId="285"/>
            <ac:spMk id="7" creationId="{2ED7DE1C-FED4-A223-5970-B0B12922049D}"/>
          </ac:spMkLst>
        </pc:spChg>
        <pc:spChg chg="add mod">
          <ac:chgData name="OGATA Akihito" userId="0f4d8448-9d4c-4697-842f-ac1741c01895" providerId="ADAL" clId="{83A0FADC-2951-41DA-B55D-1FA014B79794}" dt="2023-02-17T11:24:46.413" v="6228"/>
          <ac:spMkLst>
            <pc:docMk/>
            <pc:sldMk cId="4102037751" sldId="285"/>
            <ac:spMk id="7" creationId="{A33E0EA1-B60B-75DF-7A3E-9E3653AB6A15}"/>
          </ac:spMkLst>
        </pc:spChg>
        <pc:spChg chg="add mod">
          <ac:chgData name="OGATA Akihito" userId="0f4d8448-9d4c-4697-842f-ac1741c01895" providerId="ADAL" clId="{83A0FADC-2951-41DA-B55D-1FA014B79794}" dt="2023-02-20T07:48:13.829" v="6331"/>
          <ac:spMkLst>
            <pc:docMk/>
            <pc:sldMk cId="4102037751" sldId="285"/>
            <ac:spMk id="9" creationId="{EFC82CF9-EA83-D681-482C-612B4A53A997}"/>
          </ac:spMkLst>
        </pc:spChg>
        <pc:spChg chg="add del">
          <ac:chgData name="OGATA Akihito" userId="0f4d8448-9d4c-4697-842f-ac1741c01895" providerId="ADAL" clId="{83A0FADC-2951-41DA-B55D-1FA014B79794}" dt="2023-02-20T07:50:33.879" v="6370" actId="478"/>
          <ac:spMkLst>
            <pc:docMk/>
            <pc:sldMk cId="4102037751" sldId="285"/>
            <ac:spMk id="29" creationId="{05E82DF0-4D05-74E6-AD57-79A4B87B5FF4}"/>
          </ac:spMkLst>
        </pc:spChg>
        <pc:spChg chg="add del mod">
          <ac:chgData name="OGATA Akihito" userId="0f4d8448-9d4c-4697-842f-ac1741c01895" providerId="ADAL" clId="{83A0FADC-2951-41DA-B55D-1FA014B79794}" dt="2023-02-20T07:50:56.784" v="6375" actId="478"/>
          <ac:spMkLst>
            <pc:docMk/>
            <pc:sldMk cId="4102037751" sldId="285"/>
            <ac:spMk id="30" creationId="{6F909076-A5F7-638F-6EA8-3D43ED1FC327}"/>
          </ac:spMkLst>
        </pc:spChg>
        <pc:spChg chg="add del mod">
          <ac:chgData name="OGATA Akihito" userId="0f4d8448-9d4c-4697-842f-ac1741c01895" providerId="ADAL" clId="{83A0FADC-2951-41DA-B55D-1FA014B79794}" dt="2023-02-20T07:51:18.310" v="6379" actId="478"/>
          <ac:spMkLst>
            <pc:docMk/>
            <pc:sldMk cId="4102037751" sldId="285"/>
            <ac:spMk id="31" creationId="{2F8875C9-85DA-62C0-DE75-944F901B521E}"/>
          </ac:spMkLst>
        </pc:spChg>
        <pc:spChg chg="add mod">
          <ac:chgData name="OGATA Akihito" userId="0f4d8448-9d4c-4697-842f-ac1741c01895" providerId="ADAL" clId="{83A0FADC-2951-41DA-B55D-1FA014B79794}" dt="2023-02-20T07:55:37.950" v="6423" actId="207"/>
          <ac:spMkLst>
            <pc:docMk/>
            <pc:sldMk cId="4102037751" sldId="285"/>
            <ac:spMk id="39" creationId="{3245D7BE-4AC5-BD80-0DE8-44F8F22FC15C}"/>
          </ac:spMkLst>
        </pc:spChg>
        <pc:picChg chg="add mod">
          <ac:chgData name="OGATA Akihito" userId="0f4d8448-9d4c-4697-842f-ac1741c01895" providerId="ADAL" clId="{83A0FADC-2951-41DA-B55D-1FA014B79794}" dt="2023-02-17T11:19:16.813" v="6163" actId="27614"/>
          <ac:picMkLst>
            <pc:docMk/>
            <pc:sldMk cId="4102037751" sldId="285"/>
            <ac:picMk id="9" creationId="{BD25B353-ED45-C331-9DCD-E39EBFBA4CF1}"/>
          </ac:picMkLst>
        </pc:picChg>
        <pc:cxnChg chg="add mod">
          <ac:chgData name="OGATA Akihito" userId="0f4d8448-9d4c-4697-842f-ac1741c01895" providerId="ADAL" clId="{83A0FADC-2951-41DA-B55D-1FA014B79794}" dt="2023-02-20T07:55:54.005" v="6424" actId="692"/>
          <ac:cxnSpMkLst>
            <pc:docMk/>
            <pc:sldMk cId="4102037751" sldId="285"/>
            <ac:cxnSpMk id="11" creationId="{20D42C29-C611-F4B8-99AD-5E6CBE07A0EA}"/>
          </ac:cxnSpMkLst>
        </pc:cxnChg>
        <pc:cxnChg chg="add del mod">
          <ac:chgData name="OGATA Akihito" userId="0f4d8448-9d4c-4697-842f-ac1741c01895" providerId="ADAL" clId="{83A0FADC-2951-41DA-B55D-1FA014B79794}" dt="2023-02-20T07:49:24.895" v="6353" actId="11529"/>
          <ac:cxnSpMkLst>
            <pc:docMk/>
            <pc:sldMk cId="4102037751" sldId="285"/>
            <ac:cxnSpMk id="13" creationId="{E7AA0CC1-F391-4FEC-2F2E-AC9BDDA1EB92}"/>
          </ac:cxnSpMkLst>
        </pc:cxnChg>
        <pc:cxnChg chg="add del mod">
          <ac:chgData name="OGATA Akihito" userId="0f4d8448-9d4c-4697-842f-ac1741c01895" providerId="ADAL" clId="{83A0FADC-2951-41DA-B55D-1FA014B79794}" dt="2023-02-20T07:50:15.598" v="6368" actId="478"/>
          <ac:cxnSpMkLst>
            <pc:docMk/>
            <pc:sldMk cId="4102037751" sldId="285"/>
            <ac:cxnSpMk id="20" creationId="{957ECC45-562B-8FE5-F08A-962816AEBE98}"/>
          </ac:cxnSpMkLst>
        </pc:cxnChg>
        <pc:cxnChg chg="add del mod">
          <ac:chgData name="OGATA Akihito" userId="0f4d8448-9d4c-4697-842f-ac1741c01895" providerId="ADAL" clId="{83A0FADC-2951-41DA-B55D-1FA014B79794}" dt="2023-02-20T07:51:32.769" v="6382" actId="478"/>
          <ac:cxnSpMkLst>
            <pc:docMk/>
            <pc:sldMk cId="4102037751" sldId="285"/>
            <ac:cxnSpMk id="33" creationId="{BE61CDD7-4444-62EA-8F55-73BF1B347D95}"/>
          </ac:cxnSpMkLst>
        </pc:cxnChg>
        <pc:cxnChg chg="add del mod">
          <ac:chgData name="OGATA Akihito" userId="0f4d8448-9d4c-4697-842f-ac1741c01895" providerId="ADAL" clId="{83A0FADC-2951-41DA-B55D-1FA014B79794}" dt="2023-02-20T07:52:00.017" v="6391" actId="478"/>
          <ac:cxnSpMkLst>
            <pc:docMk/>
            <pc:sldMk cId="4102037751" sldId="285"/>
            <ac:cxnSpMk id="36" creationId="{D947AA27-EE67-4B54-2D4A-5085D6706BCD}"/>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155887005317956"/>
          <c:y val="5.9040234096972365E-2"/>
          <c:w val="0.48015881390082693"/>
          <c:h val="0.88191953180605531"/>
        </c:manualLayout>
      </c:layout>
      <c:barChart>
        <c:barDir val="col"/>
        <c:grouping val="clustered"/>
        <c:varyColors val="0"/>
        <c:ser>
          <c:idx val="0"/>
          <c:order val="0"/>
          <c:tx>
            <c:v>従来</c:v>
          </c:tx>
          <c:spPr>
            <a:solidFill>
              <a:schemeClr val="accent1"/>
            </a:solidFill>
            <a:ln>
              <a:noFill/>
            </a:ln>
            <a:effectLst/>
          </c:spPr>
          <c:invertIfNegative val="0"/>
          <c:val>
            <c:numRef>
              <c:f>Sheet1!$B$13</c:f>
              <c:numCache>
                <c:formatCode>General</c:formatCode>
                <c:ptCount val="1"/>
                <c:pt idx="0">
                  <c:v>17.6477</c:v>
                </c:pt>
              </c:numCache>
            </c:numRef>
          </c:val>
          <c:extLst>
            <c:ext xmlns:c16="http://schemas.microsoft.com/office/drawing/2014/chart" uri="{C3380CC4-5D6E-409C-BE32-E72D297353CC}">
              <c16:uniqueId val="{00000000-3A2A-403A-80CA-EC2925F0A0E7}"/>
            </c:ext>
          </c:extLst>
        </c:ser>
        <c:ser>
          <c:idx val="1"/>
          <c:order val="1"/>
          <c:tx>
            <c:v>DCmigrate</c:v>
          </c:tx>
          <c:spPr>
            <a:solidFill>
              <a:schemeClr val="accent2"/>
            </a:solidFill>
            <a:ln>
              <a:noFill/>
            </a:ln>
            <a:effectLst/>
          </c:spPr>
          <c:invertIfNegative val="0"/>
          <c:val>
            <c:numRef>
              <c:f>Sheet1!$A$31</c:f>
              <c:numCache>
                <c:formatCode>General</c:formatCode>
                <c:ptCount val="1"/>
                <c:pt idx="0">
                  <c:v>17.777200000000001</c:v>
                </c:pt>
              </c:numCache>
            </c:numRef>
          </c:val>
          <c:extLst>
            <c:ext xmlns:c16="http://schemas.microsoft.com/office/drawing/2014/chart" uri="{C3380CC4-5D6E-409C-BE32-E72D297353CC}">
              <c16:uniqueId val="{00000001-3A2A-403A-80CA-EC2925F0A0E7}"/>
            </c:ext>
          </c:extLst>
        </c:ser>
        <c:dLbls>
          <c:showLegendKey val="0"/>
          <c:showVal val="0"/>
          <c:showCatName val="0"/>
          <c:showSerName val="0"/>
          <c:showPercent val="0"/>
          <c:showBubbleSize val="0"/>
        </c:dLbls>
        <c:gapWidth val="219"/>
        <c:overlap val="-27"/>
        <c:axId val="375938912"/>
        <c:axId val="910180544"/>
      </c:barChart>
      <c:catAx>
        <c:axId val="375938912"/>
        <c:scaling>
          <c:orientation val="minMax"/>
        </c:scaling>
        <c:delete val="1"/>
        <c:axPos val="b"/>
        <c:majorTickMark val="out"/>
        <c:minorTickMark val="none"/>
        <c:tickLblPos val="nextTo"/>
        <c:crossAx val="910180544"/>
        <c:crosses val="autoZero"/>
        <c:auto val="1"/>
        <c:lblAlgn val="ctr"/>
        <c:lblOffset val="100"/>
        <c:noMultiLvlLbl val="0"/>
      </c:catAx>
      <c:valAx>
        <c:axId val="910180544"/>
        <c:scaling>
          <c:orientation val="minMax"/>
          <c:max val="20"/>
          <c:min val="0"/>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solidFill>
                    <a:latin typeface="+mn-lt"/>
                    <a:ea typeface="+mn-ea"/>
                    <a:cs typeface="+mn-cs"/>
                  </a:defRPr>
                </a:pPr>
                <a:r>
                  <a:rPr lang="ja-JP" altLang="en-US" sz="1500" baseline="0">
                    <a:solidFill>
                      <a:schemeClr val="tx1"/>
                    </a:solidFill>
                  </a:rPr>
                  <a:t>マイグレーション時間</a:t>
                </a:r>
                <a:r>
                  <a:rPr lang="en-US" altLang="ja-JP" sz="1500" baseline="0">
                    <a:solidFill>
                      <a:schemeClr val="tx1"/>
                    </a:solidFill>
                  </a:rPr>
                  <a:t>[s]</a:t>
                </a:r>
                <a:endParaRPr lang="ja-JP" altLang="en-US" sz="1500" baseline="0">
                  <a:solidFill>
                    <a:schemeClr val="tx1"/>
                  </a:solidFill>
                </a:endParaRPr>
              </a:p>
            </c:rich>
          </c:tx>
          <c:overlay val="0"/>
          <c:spPr>
            <a:noFill/>
            <a:ln>
              <a:noFill/>
            </a:ln>
            <a:effectLst/>
          </c:spPr>
          <c:txPr>
            <a:bodyPr rot="-5400000" spcFirstLastPara="1" vertOverflow="ellipsis" vert="horz" wrap="square" anchor="ctr" anchorCtr="1"/>
            <a:lstStyle/>
            <a:p>
              <a:pPr>
                <a:defRPr sz="1500" b="0" i="0" u="none" strike="noStrike" kern="1200" baseline="0">
                  <a:solidFill>
                    <a:schemeClr val="tx1"/>
                  </a:solidFill>
                  <a:latin typeface="+mn-lt"/>
                  <a:ea typeface="+mn-ea"/>
                  <a:cs typeface="+mn-cs"/>
                </a:defRPr>
              </a:pPr>
              <a:endParaRPr lang="ja-JP"/>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375938912"/>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500" b="0" i="0" u="none" strike="noStrike" kern="1200" baseline="0">
                <a:solidFill>
                  <a:schemeClr val="tx1"/>
                </a:solidFill>
                <a:latin typeface="+mn-lt"/>
                <a:ea typeface="+mn-ea"/>
                <a:cs typeface="+mn-cs"/>
              </a:defRPr>
            </a:pPr>
            <a:endParaRPr lang="ja-JP"/>
          </a:p>
        </c:txPr>
      </c:legendEntry>
      <c:legendEntry>
        <c:idx val="1"/>
        <c:txPr>
          <a:bodyPr rot="0" spcFirstLastPara="1" vertOverflow="ellipsis" vert="horz" wrap="square" anchor="ctr" anchorCtr="1"/>
          <a:lstStyle/>
          <a:p>
            <a:pPr>
              <a:defRPr sz="1500" b="0" i="0" u="none" strike="noStrike" kern="1200" baseline="0">
                <a:solidFill>
                  <a:schemeClr val="tx1"/>
                </a:solidFill>
                <a:latin typeface="+mn-lt"/>
                <a:ea typeface="+mn-ea"/>
                <a:cs typeface="+mn-cs"/>
              </a:defRPr>
            </a:pPr>
            <a:endParaRPr lang="ja-JP"/>
          </a:p>
        </c:txPr>
      </c:legendEntry>
      <c:layout>
        <c:manualLayout>
          <c:xMode val="edge"/>
          <c:yMode val="edge"/>
          <c:x val="0.72561983205675429"/>
          <c:y val="0.33337582966865303"/>
          <c:w val="0.26988270397433872"/>
          <c:h val="0.29283583451927031"/>
        </c:manualLayout>
      </c:layout>
      <c:overlay val="0"/>
      <c:spPr>
        <a:noFill/>
        <a:ln>
          <a:noFill/>
        </a:ln>
        <a:effectLst/>
      </c:spPr>
      <c:txPr>
        <a:bodyPr rot="0" spcFirstLastPara="1" vertOverflow="ellipsis" vert="horz" wrap="square" anchor="ctr" anchorCtr="1"/>
        <a:lstStyle/>
        <a:p>
          <a:pPr>
            <a:defRPr sz="15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0FBD59-BF74-4F53-BFB1-F863140B3CD0}" type="datetimeFigureOut">
              <a:rPr kumimoji="1" lang="ja-JP" altLang="en-US" smtClean="0"/>
              <a:t>2023/2/20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A9340-2C75-45A4-ACB0-142C2CA612FD}" type="slidenum">
              <a:rPr kumimoji="1" lang="ja-JP" altLang="en-US" smtClean="0"/>
              <a:t>‹#›</a:t>
            </a:fld>
            <a:endParaRPr kumimoji="1" lang="ja-JP" altLang="en-US"/>
          </a:p>
        </p:txBody>
      </p:sp>
    </p:spTree>
    <p:extLst>
      <p:ext uri="{BB962C8B-B14F-4D97-AF65-F5344CB8AC3E}">
        <p14:creationId xmlns:p14="http://schemas.microsoft.com/office/powerpoint/2010/main" val="37575683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移送先を実行中に変更可能な</a:t>
            </a:r>
            <a:r>
              <a:rPr kumimoji="1" lang="en-US" altLang="ja-JP" dirty="0"/>
              <a:t>VM</a:t>
            </a:r>
            <a:r>
              <a:rPr kumimoji="1" lang="ja-JP" altLang="en-US"/>
              <a:t>マイグレーションについて発表を行います。</a:t>
            </a:r>
            <a:endParaRPr kumimoji="1" lang="en-US" altLang="ja-JP" dirty="0"/>
          </a:p>
          <a:p>
            <a:r>
              <a:rPr kumimoji="1" lang="ja-JP" altLang="en-US"/>
              <a:t>光来研究室</a:t>
            </a:r>
            <a:r>
              <a:rPr kumimoji="1" lang="en-US" altLang="ja-JP" dirty="0"/>
              <a:t>B4</a:t>
            </a:r>
            <a:r>
              <a:rPr kumimoji="1" lang="ja-JP" altLang="en-US"/>
              <a:t>　緒方です。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1</a:t>
            </a:fld>
            <a:endParaRPr kumimoji="1" lang="ja-JP" altLang="en-US"/>
          </a:p>
        </p:txBody>
      </p:sp>
    </p:spTree>
    <p:extLst>
      <p:ext uri="{BB962C8B-B14F-4D97-AF65-F5344CB8AC3E}">
        <p14:creationId xmlns:p14="http://schemas.microsoft.com/office/powerpoint/2010/main" val="848444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現在、クラウドで提供される</a:t>
            </a:r>
            <a:r>
              <a:rPr kumimoji="1" lang="en-US" altLang="ja-JP" dirty="0"/>
              <a:t>VM</a:t>
            </a:r>
            <a:r>
              <a:rPr kumimoji="1" lang="ja-JP" altLang="en-US"/>
              <a:t>のメモリの大容量化が進んでいます。</a:t>
            </a:r>
            <a:endParaRPr kumimoji="1" lang="en-US" altLang="ja-JP" dirty="0"/>
          </a:p>
          <a:p>
            <a:r>
              <a:rPr kumimoji="1" lang="ja-JP" altLang="en-US"/>
              <a:t>例えば、</a:t>
            </a:r>
            <a:r>
              <a:rPr kumimoji="1" lang="en-US" altLang="ja-JP" dirty="0"/>
              <a:t>Amazon EC2</a:t>
            </a:r>
            <a:r>
              <a:rPr kumimoji="1" lang="ja-JP" altLang="en-US"/>
              <a:t>では</a:t>
            </a:r>
            <a:r>
              <a:rPr kumimoji="1" lang="en-US" altLang="ja-JP" dirty="0"/>
              <a:t>24TB</a:t>
            </a:r>
            <a:r>
              <a:rPr kumimoji="1" lang="ja-JP" altLang="en-US"/>
              <a:t>ものメモリを持つ</a:t>
            </a:r>
            <a:r>
              <a:rPr kumimoji="1" lang="en-US" altLang="ja-JP" dirty="0"/>
              <a:t>VM</a:t>
            </a:r>
            <a:r>
              <a:rPr kumimoji="1" lang="ja-JP" altLang="en-US"/>
              <a:t>が提供されています。</a:t>
            </a:r>
            <a:endParaRPr kumimoji="1" lang="en-US" altLang="ja-JP" dirty="0"/>
          </a:p>
          <a:p>
            <a:endParaRPr kumimoji="1" lang="en-US" altLang="ja-JP" dirty="0"/>
          </a:p>
          <a:p>
            <a:r>
              <a:rPr kumimoji="1" lang="ja-JP" altLang="en-US"/>
              <a:t>クラウドで利用される</a:t>
            </a:r>
            <a:r>
              <a:rPr kumimoji="1" lang="en-US" altLang="ja-JP" dirty="0"/>
              <a:t>VM</a:t>
            </a:r>
            <a:r>
              <a:rPr kumimoji="1" lang="ja-JP" altLang="en-US"/>
              <a:t>はホストのメンテナンスや負荷分散のためにマイグレーションという技術を用いて</a:t>
            </a:r>
            <a:r>
              <a:rPr kumimoji="1" lang="en-US" altLang="ja-JP" dirty="0"/>
              <a:t>VM</a:t>
            </a:r>
            <a:r>
              <a:rPr kumimoji="1" lang="ja-JP" altLang="en-US"/>
              <a:t>を停止させることなく移動させることが可能です。</a:t>
            </a:r>
            <a:endParaRPr kumimoji="1" lang="en-US" altLang="ja-JP" dirty="0"/>
          </a:p>
          <a:p>
            <a:r>
              <a:rPr kumimoji="1" lang="ja-JP" altLang="en-US"/>
              <a:t>マイグレーションは、最適な移送先ホストを選択して、移送元ホストから移送先ホストにメモリや</a:t>
            </a:r>
            <a:r>
              <a:rPr kumimoji="1" lang="en-US" altLang="ja-JP" dirty="0"/>
              <a:t>CPU</a:t>
            </a:r>
            <a:r>
              <a:rPr kumimoji="1" lang="ja-JP" altLang="en-US"/>
              <a:t>などの</a:t>
            </a:r>
            <a:r>
              <a:rPr kumimoji="1" lang="en-US" altLang="ja-JP" dirty="0"/>
              <a:t>VM</a:t>
            </a:r>
            <a:r>
              <a:rPr kumimoji="1" lang="ja-JP" altLang="en-US"/>
              <a:t>の状態を転送することで行います。</a:t>
            </a:r>
            <a:endParaRPr kumimoji="1" lang="en-US" altLang="ja-JP" dirty="0"/>
          </a:p>
          <a:p>
            <a:endParaRPr kumimoji="1" lang="en-US" altLang="ja-JP" dirty="0"/>
          </a:p>
          <a:p>
            <a:r>
              <a:rPr kumimoji="1" lang="ja-JP" altLang="en-US"/>
              <a:t>この</a:t>
            </a:r>
            <a:r>
              <a:rPr kumimoji="1" lang="en-US" altLang="ja-JP" dirty="0"/>
              <a:t>VM</a:t>
            </a:r>
            <a:r>
              <a:rPr kumimoji="1" lang="ja-JP" altLang="en-US"/>
              <a:t>のマイグレーションにかかる時間は、</a:t>
            </a:r>
            <a:r>
              <a:rPr kumimoji="1" lang="en-US" altLang="ja-JP" dirty="0"/>
              <a:t>VM</a:t>
            </a:r>
            <a:r>
              <a:rPr kumimoji="1" lang="ja-JP" altLang="en-US"/>
              <a:t>のメモリサイズに比例しています。</a:t>
            </a:r>
            <a:endParaRPr kumimoji="1" lang="en-US" altLang="ja-JP" dirty="0"/>
          </a:p>
          <a:p>
            <a:r>
              <a:rPr kumimoji="1" lang="ja-JP" altLang="en-US"/>
              <a:t>そのため、大容量なメモリを持つ</a:t>
            </a:r>
            <a:r>
              <a:rPr kumimoji="1" lang="en-US" altLang="ja-JP" dirty="0"/>
              <a:t>VM</a:t>
            </a:r>
            <a:r>
              <a:rPr kumimoji="1" lang="ja-JP" altLang="en-US"/>
              <a:t>のマイグレーションにはより長い時間がかかってしまいます。</a:t>
            </a:r>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a:t>
            </a:fld>
            <a:endParaRPr kumimoji="1" lang="ja-JP" altLang="en-US"/>
          </a:p>
        </p:txBody>
      </p:sp>
    </p:spTree>
    <p:extLst>
      <p:ext uri="{BB962C8B-B14F-4D97-AF65-F5344CB8AC3E}">
        <p14:creationId xmlns:p14="http://schemas.microsoft.com/office/powerpoint/2010/main" val="2726632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このような時間のかかるマイグレーションでは、実行中にマイグレーションを開始する前と状況が変化することがあります。</a:t>
            </a:r>
            <a:endParaRPr kumimoji="1" lang="en-US" altLang="ja-JP" dirty="0"/>
          </a:p>
          <a:p>
            <a:endParaRPr kumimoji="1" lang="en-US" altLang="ja-JP" dirty="0"/>
          </a:p>
          <a:p>
            <a:r>
              <a:rPr kumimoji="1" lang="ja-JP" altLang="en-US"/>
              <a:t>例としては、以下の図のように移送先ホストの</a:t>
            </a:r>
            <a:r>
              <a:rPr kumimoji="1" lang="en-US" altLang="ja-JP" dirty="0"/>
              <a:t>VM</a:t>
            </a:r>
            <a:r>
              <a:rPr kumimoji="1" lang="ja-JP" altLang="en-US"/>
              <a:t>が増えて負荷が高くなることや、</a:t>
            </a:r>
            <a:endParaRPr kumimoji="1" lang="en-US" altLang="ja-JP" dirty="0"/>
          </a:p>
          <a:p>
            <a:r>
              <a:rPr kumimoji="1" lang="en-US" altLang="ja-JP" dirty="0"/>
              <a:t>(’)</a:t>
            </a:r>
          </a:p>
          <a:p>
            <a:r>
              <a:rPr kumimoji="1" lang="ja-JP" altLang="en-US"/>
              <a:t>移送元と移送先の間のネットワークが混雑する</a:t>
            </a:r>
            <a:endParaRPr kumimoji="1" lang="en-US" altLang="ja-JP" dirty="0"/>
          </a:p>
          <a:p>
            <a:r>
              <a:rPr kumimoji="1" lang="en-US" altLang="ja-JP" dirty="0"/>
              <a:t>(</a:t>
            </a:r>
            <a:r>
              <a:rPr kumimoji="1" lang="ja-JP" altLang="en-US"/>
              <a:t>’</a:t>
            </a:r>
            <a:r>
              <a:rPr kumimoji="1" lang="en-US" altLang="ja-JP" dirty="0"/>
              <a:t>)</a:t>
            </a:r>
          </a:p>
          <a:p>
            <a:r>
              <a:rPr kumimoji="1" lang="ja-JP" altLang="en-US"/>
              <a:t>などということが考えられます。</a:t>
            </a:r>
            <a:endParaRPr kumimoji="1" lang="en-US" altLang="ja-JP" dirty="0"/>
          </a:p>
          <a:p>
            <a:endParaRPr kumimoji="1" lang="en-US" altLang="ja-JP" dirty="0"/>
          </a:p>
          <a:p>
            <a:r>
              <a:rPr kumimoji="1" lang="ja-JP" altLang="en-US"/>
              <a:t>このようなことが起きた際、より負荷の高いホストが存在したり、混雑していないネットワークで繋がれたホストが存在するときには、移送先を変更することが望ましくなります。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3</a:t>
            </a:fld>
            <a:endParaRPr kumimoji="1" lang="ja-JP" altLang="en-US"/>
          </a:p>
        </p:txBody>
      </p:sp>
    </p:spTree>
    <p:extLst>
      <p:ext uri="{BB962C8B-B14F-4D97-AF65-F5344CB8AC3E}">
        <p14:creationId xmlns:p14="http://schemas.microsoft.com/office/powerpoint/2010/main" val="3248394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VM</a:t>
            </a:r>
            <a:r>
              <a:rPr kumimoji="1" lang="ja-JP" altLang="en-US"/>
              <a:t>のマイグレーションの移送先を変更する場合、現在のマイグレーションをキャンセルする必要があります。</a:t>
            </a:r>
            <a:endParaRPr kumimoji="1" lang="en-US" altLang="ja-JP" dirty="0"/>
          </a:p>
          <a:p>
            <a:r>
              <a:rPr kumimoji="1" lang="en-US" altLang="ja-JP" dirty="0"/>
              <a:t>(’)</a:t>
            </a:r>
          </a:p>
          <a:p>
            <a:r>
              <a:rPr kumimoji="1" lang="ja-JP" altLang="en-US"/>
              <a:t>マイグレーションをキャンセルした場合、それまでに転送された</a:t>
            </a:r>
            <a:r>
              <a:rPr kumimoji="1" lang="en-US" altLang="ja-JP" dirty="0"/>
              <a:t>VM</a:t>
            </a:r>
            <a:r>
              <a:rPr kumimoji="1" lang="ja-JP" altLang="en-US"/>
              <a:t>の状態はすべて破棄されます。</a:t>
            </a:r>
            <a:endParaRPr kumimoji="1" lang="en-US" altLang="ja-JP" dirty="0"/>
          </a:p>
          <a:p>
            <a:endParaRPr kumimoji="1" lang="en-US" altLang="ja-JP" dirty="0"/>
          </a:p>
          <a:p>
            <a:r>
              <a:rPr kumimoji="1" lang="ja-JP" altLang="en-US"/>
              <a:t>その後、新しい移送先への</a:t>
            </a:r>
            <a:r>
              <a:rPr kumimoji="1" lang="en-US" altLang="ja-JP" dirty="0"/>
              <a:t>VM</a:t>
            </a:r>
            <a:r>
              <a:rPr kumimoji="1" lang="ja-JP" altLang="en-US"/>
              <a:t>マイグレーションを行いますが、</a:t>
            </a:r>
            <a:endParaRPr kumimoji="1" lang="en-US" altLang="ja-JP" dirty="0"/>
          </a:p>
          <a:p>
            <a:r>
              <a:rPr kumimoji="1" lang="en-US" altLang="ja-JP" dirty="0"/>
              <a:t>(’)</a:t>
            </a:r>
          </a:p>
          <a:p>
            <a:r>
              <a:rPr kumimoji="1" lang="ja-JP" altLang="en-US"/>
              <a:t>このマイグレーションには、再び</a:t>
            </a:r>
            <a:r>
              <a:rPr kumimoji="1" lang="en-US" altLang="ja-JP" dirty="0"/>
              <a:t>VM</a:t>
            </a:r>
            <a:r>
              <a:rPr kumimoji="1" lang="ja-JP" altLang="en-US"/>
              <a:t>のメモリサイズに応じたマイグレーション時間が生じます。</a:t>
            </a:r>
            <a:endParaRPr kumimoji="1" lang="en-US" altLang="ja-JP" dirty="0"/>
          </a:p>
          <a:p>
            <a:endParaRPr kumimoji="1" lang="en-US" altLang="ja-JP" dirty="0"/>
          </a:p>
          <a:p>
            <a:r>
              <a:rPr kumimoji="1" lang="ja-JP" altLang="en-US"/>
              <a:t>そのため、先ほど説明を行ったような状況の変化が再び発生する可能性があります。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4</a:t>
            </a:fld>
            <a:endParaRPr kumimoji="1" lang="ja-JP" altLang="en-US"/>
          </a:p>
        </p:txBody>
      </p:sp>
    </p:spTree>
    <p:extLst>
      <p:ext uri="{BB962C8B-B14F-4D97-AF65-F5344CB8AC3E}">
        <p14:creationId xmlns:p14="http://schemas.microsoft.com/office/powerpoint/2010/main" val="2437476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そこで、</a:t>
            </a:r>
            <a:r>
              <a:rPr kumimoji="1" lang="en-US" altLang="ja-JP" dirty="0"/>
              <a:t>VM</a:t>
            </a:r>
            <a:r>
              <a:rPr kumimoji="1" lang="ja-JP" altLang="en-US"/>
              <a:t>マイグレーションの実行中にマイグレーションをキャンセルすることなく、移送先の変更を可能にする</a:t>
            </a:r>
            <a:r>
              <a:rPr kumimoji="1" lang="en-US" altLang="ja-JP" dirty="0" err="1"/>
              <a:t>DCmigrate</a:t>
            </a:r>
            <a:r>
              <a:rPr kumimoji="1" lang="ja-JP" altLang="en-US"/>
              <a:t>を提案します。</a:t>
            </a:r>
            <a:endParaRPr kumimoji="1" lang="en-US" altLang="ja-JP" dirty="0"/>
          </a:p>
          <a:p>
            <a:endParaRPr kumimoji="1" lang="en-US" altLang="ja-JP" dirty="0"/>
          </a:p>
          <a:p>
            <a:r>
              <a:rPr kumimoji="1" lang="en-US" altLang="ja-JP" dirty="0" err="1"/>
              <a:t>DCmigrate</a:t>
            </a:r>
            <a:r>
              <a:rPr kumimoji="1" lang="ja-JP" altLang="en-US"/>
              <a:t>では、移送元ホストで</a:t>
            </a:r>
            <a:r>
              <a:rPr kumimoji="1" lang="en-US" altLang="ja-JP" dirty="0"/>
              <a:t>VM</a:t>
            </a:r>
            <a:r>
              <a:rPr kumimoji="1" lang="ja-JP" altLang="en-US"/>
              <a:t>の状態の転送を新しい移送先に切り替えをおこないます。</a:t>
            </a:r>
            <a:endParaRPr kumimoji="1" lang="en-US" altLang="ja-JP" dirty="0"/>
          </a:p>
          <a:p>
            <a:r>
              <a:rPr kumimoji="1" lang="ja-JP" altLang="en-US"/>
              <a:t>（’）</a:t>
            </a:r>
            <a:endParaRPr kumimoji="1" lang="en-US" altLang="ja-JP" dirty="0"/>
          </a:p>
          <a:p>
            <a:r>
              <a:rPr kumimoji="1" lang="ja-JP" altLang="en-US"/>
              <a:t>また、これまでに転送済みの</a:t>
            </a:r>
            <a:r>
              <a:rPr kumimoji="1" lang="en-US" altLang="ja-JP" dirty="0"/>
              <a:t>VM</a:t>
            </a:r>
            <a:r>
              <a:rPr kumimoji="1" lang="ja-JP" altLang="en-US"/>
              <a:t>の状態を古い移送先から転送します。</a:t>
            </a:r>
            <a:endParaRPr kumimoji="1" lang="en-US" altLang="ja-JP" dirty="0"/>
          </a:p>
          <a:p>
            <a:r>
              <a:rPr kumimoji="1" lang="ja-JP" altLang="en-US"/>
              <a:t>（’）　　　　　　　　　</a:t>
            </a:r>
            <a:endParaRPr kumimoji="1" lang="en-US" altLang="ja-JP" dirty="0"/>
          </a:p>
          <a:p>
            <a:r>
              <a:rPr kumimoji="1" lang="ja-JP" altLang="en-US"/>
              <a:t>これにより、</a:t>
            </a:r>
            <a:r>
              <a:rPr kumimoji="1" lang="en-US" altLang="ja-JP" dirty="0"/>
              <a:t>VM</a:t>
            </a:r>
            <a:r>
              <a:rPr kumimoji="1" lang="ja-JP" altLang="en-US"/>
              <a:t>の状態の転送を移送元ホストと古い移送先ホストから並列に行うことができ、移送先変更後のマイグレーション時間を短縮できます。</a:t>
            </a:r>
            <a:endParaRPr kumimoji="1" lang="en-US" altLang="ja-JP" dirty="0"/>
          </a:p>
          <a:p>
            <a:endParaRPr kumimoji="1" lang="en-US" altLang="ja-JP" dirty="0"/>
          </a:p>
          <a:p>
            <a:r>
              <a:rPr kumimoji="1" lang="ja-JP" altLang="en-US"/>
              <a:t>マイグレーション時間を短縮することにより、、マイグレーション実行中の状況の変化を減らすことが可能となります。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5</a:t>
            </a:fld>
            <a:endParaRPr kumimoji="1" lang="ja-JP" altLang="en-US"/>
          </a:p>
        </p:txBody>
      </p:sp>
    </p:spTree>
    <p:extLst>
      <p:ext uri="{BB962C8B-B14F-4D97-AF65-F5344CB8AC3E}">
        <p14:creationId xmlns:p14="http://schemas.microsoft.com/office/powerpoint/2010/main" val="269510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DCmigrate</a:t>
            </a:r>
            <a:r>
              <a:rPr kumimoji="1" lang="ja-JP" altLang="en-US"/>
              <a:t>を実行すると、移送ツールがそれぞれのホストの管理サーバにコマンドの送信を行います。</a:t>
            </a:r>
            <a:endParaRPr kumimoji="1" lang="en-US" altLang="ja-JP" dirty="0"/>
          </a:p>
          <a:p>
            <a:endParaRPr kumimoji="1" lang="en-US" altLang="ja-JP" dirty="0"/>
          </a:p>
          <a:p>
            <a:r>
              <a:rPr kumimoji="1" lang="ja-JP" altLang="en-US"/>
              <a:t>移送元の管理サーバに対しては移送先変更コマンドを送信します。</a:t>
            </a:r>
            <a:endParaRPr kumimoji="1" lang="en-US" altLang="ja-JP" dirty="0"/>
          </a:p>
          <a:p>
            <a:r>
              <a:rPr kumimoji="1" lang="ja-JP" altLang="en-US"/>
              <a:t>コマンドを受け取った移送元の管理サーバは、実行中のマイグレーションを</a:t>
            </a:r>
            <a:r>
              <a:rPr kumimoji="1" lang="en-US" altLang="ja-JP" dirty="0"/>
              <a:t>VM</a:t>
            </a:r>
            <a:r>
              <a:rPr kumimoji="1" lang="ja-JP" altLang="en-US"/>
              <a:t>の状態の転送を継続したまま、マイグレーションを部分的にキャンセルします。</a:t>
            </a:r>
            <a:endParaRPr kumimoji="1" lang="en-US" altLang="ja-JP" dirty="0"/>
          </a:p>
          <a:p>
            <a:r>
              <a:rPr kumimoji="1" lang="ja-JP" altLang="en-US"/>
              <a:t>（’）</a:t>
            </a:r>
            <a:endParaRPr kumimoji="1" lang="en-US" altLang="ja-JP" dirty="0"/>
          </a:p>
          <a:p>
            <a:endParaRPr kumimoji="1" lang="en-US" altLang="ja-JP" dirty="0"/>
          </a:p>
          <a:p>
            <a:r>
              <a:rPr kumimoji="1" lang="ja-JP" altLang="en-US"/>
              <a:t>その後、新しい移送先に対してマイグレーションを再開します。</a:t>
            </a:r>
            <a:endParaRPr kumimoji="1" lang="en-US" altLang="ja-JP" dirty="0"/>
          </a:p>
          <a:p>
            <a:r>
              <a:rPr kumimoji="1" lang="ja-JP" altLang="en-US"/>
              <a:t>移送元から転送する</a:t>
            </a:r>
            <a:r>
              <a:rPr kumimoji="1" lang="en-US" altLang="ja-JP" dirty="0"/>
              <a:t>VM</a:t>
            </a:r>
            <a:r>
              <a:rPr kumimoji="1" lang="ja-JP" altLang="en-US"/>
              <a:t>の状態は、古い移送先に転送を行っていないメモリデータや、移送中に更新され再送が必要なメモリデータ、</a:t>
            </a:r>
            <a:r>
              <a:rPr kumimoji="1" lang="en-US" altLang="ja-JP" dirty="0"/>
              <a:t>CPU</a:t>
            </a:r>
            <a:r>
              <a:rPr kumimoji="1" lang="ja-JP" altLang="en-US"/>
              <a:t>などが含まれます。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6</a:t>
            </a:fld>
            <a:endParaRPr kumimoji="1" lang="ja-JP" altLang="en-US"/>
          </a:p>
        </p:txBody>
      </p:sp>
    </p:spTree>
    <p:extLst>
      <p:ext uri="{BB962C8B-B14F-4D97-AF65-F5344CB8AC3E}">
        <p14:creationId xmlns:p14="http://schemas.microsoft.com/office/powerpoint/2010/main" val="3938157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古い移送先ホストに対しては、状態転送コマンドを送信し、移送元から受信済みの</a:t>
            </a:r>
            <a:r>
              <a:rPr kumimoji="1" lang="en-US" altLang="ja-JP" dirty="0"/>
              <a:t>VM</a:t>
            </a:r>
            <a:r>
              <a:rPr kumimoji="1" lang="ja-JP" altLang="en-US"/>
              <a:t>の状態を新しい移送先に転送します。</a:t>
            </a:r>
            <a:endParaRPr kumimoji="1" lang="en-US" altLang="ja-JP" dirty="0"/>
          </a:p>
          <a:p>
            <a:r>
              <a:rPr kumimoji="1" lang="ja-JP" altLang="en-US"/>
              <a:t>（’）</a:t>
            </a:r>
            <a:endParaRPr kumimoji="1" lang="en-US" altLang="ja-JP" dirty="0"/>
          </a:p>
          <a:p>
            <a:r>
              <a:rPr kumimoji="1" lang="ja-JP" altLang="en-US"/>
              <a:t>新しい移送先ホストに対しては、並列受信コマンドを送信します。</a:t>
            </a:r>
            <a:endParaRPr kumimoji="1" lang="en-US" altLang="ja-JP" dirty="0"/>
          </a:p>
          <a:p>
            <a:r>
              <a:rPr kumimoji="1" lang="ja-JP" altLang="en-US"/>
              <a:t>新しい移送先ホストでは、</a:t>
            </a:r>
            <a:r>
              <a:rPr kumimoji="1" lang="en-US" altLang="ja-JP" dirty="0"/>
              <a:t>VM</a:t>
            </a:r>
            <a:r>
              <a:rPr kumimoji="1" lang="ja-JP" altLang="en-US"/>
              <a:t>の状態を並列に受信します。</a:t>
            </a:r>
            <a:endParaRPr kumimoji="1" lang="en-US" altLang="ja-JP" dirty="0"/>
          </a:p>
          <a:p>
            <a:endParaRPr kumimoji="1" lang="en-US" altLang="ja-JP" dirty="0"/>
          </a:p>
          <a:p>
            <a:r>
              <a:rPr kumimoji="1" lang="ja-JP" altLang="en-US"/>
              <a:t>その際、２つのスレッドを用いて</a:t>
            </a:r>
            <a:r>
              <a:rPr kumimoji="1" lang="en-US" altLang="ja-JP" dirty="0"/>
              <a:t>VM</a:t>
            </a:r>
            <a:r>
              <a:rPr kumimoji="1" lang="ja-JP" altLang="en-US"/>
              <a:t>の状態を並列に受信することで、移送先変更後のマイグレーションにかかる時間の短縮を行えます。</a:t>
            </a:r>
            <a:endParaRPr kumimoji="1" lang="en-US" altLang="ja-JP" dirty="0"/>
          </a:p>
          <a:p>
            <a:endParaRPr kumimoji="1" lang="en-US" altLang="ja-JP" dirty="0"/>
          </a:p>
          <a:p>
            <a:r>
              <a:rPr kumimoji="1" lang="en-US" altLang="ja-JP" dirty="0"/>
              <a:t>VM</a:t>
            </a:r>
            <a:r>
              <a:rPr kumimoji="1" lang="ja-JP" altLang="en-US"/>
              <a:t>の状態の転送の終了後は、</a:t>
            </a:r>
            <a:endParaRPr kumimoji="1" lang="en-US" altLang="ja-JP" dirty="0"/>
          </a:p>
          <a:p>
            <a:r>
              <a:rPr kumimoji="1" lang="ja-JP" altLang="en-US"/>
              <a:t>（’）</a:t>
            </a:r>
            <a:endParaRPr kumimoji="1" lang="en-US" altLang="ja-JP" dirty="0"/>
          </a:p>
          <a:p>
            <a:r>
              <a:rPr kumimoji="1" lang="ja-JP" altLang="en-US"/>
              <a:t>新しい移送先ホストで双方から送られた</a:t>
            </a:r>
            <a:r>
              <a:rPr kumimoji="1" lang="en-US" altLang="ja-JP" dirty="0"/>
              <a:t>VM</a:t>
            </a:r>
            <a:r>
              <a:rPr kumimoji="1" lang="ja-JP" altLang="en-US"/>
              <a:t>の状態の統合を行い、</a:t>
            </a:r>
            <a:r>
              <a:rPr kumimoji="1" lang="en-US" altLang="ja-JP" dirty="0"/>
              <a:t>VM</a:t>
            </a:r>
            <a:r>
              <a:rPr kumimoji="1" lang="ja-JP" altLang="en-US"/>
              <a:t>の動作を開始します。</a:t>
            </a:r>
            <a:endParaRPr kumimoji="1" lang="en-US" altLang="ja-JP" dirty="0"/>
          </a:p>
          <a:p>
            <a:r>
              <a:rPr kumimoji="1" lang="ja-JP" altLang="en-US"/>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状態の統合時に、移送元でマイグレーション中に変化した</a:t>
            </a:r>
            <a:r>
              <a:rPr kumimoji="1" lang="en-US" altLang="ja-JP" dirty="0"/>
              <a:t>VM</a:t>
            </a:r>
            <a:r>
              <a:rPr kumimoji="1" lang="ja-JP" altLang="en-US"/>
              <a:t>の状態は、移送元からの再送が行われるため、状態が重複した場合は、移送元の新しい状態を利用します。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7</a:t>
            </a:fld>
            <a:endParaRPr kumimoji="1" lang="ja-JP" altLang="en-US"/>
          </a:p>
        </p:txBody>
      </p:sp>
    </p:spTree>
    <p:extLst>
      <p:ext uri="{BB962C8B-B14F-4D97-AF65-F5344CB8AC3E}">
        <p14:creationId xmlns:p14="http://schemas.microsoft.com/office/powerpoint/2010/main" val="3329694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ここからは、</a:t>
            </a:r>
            <a:r>
              <a:rPr kumimoji="1" lang="en-US" altLang="ja-JP" dirty="0" err="1"/>
              <a:t>DCmigrate</a:t>
            </a:r>
            <a:r>
              <a:rPr kumimoji="1" lang="ja-JP" altLang="en-US"/>
              <a:t>を用いた実験を説明します。</a:t>
            </a:r>
            <a:endParaRPr kumimoji="1" lang="en-US" altLang="ja-JP" dirty="0"/>
          </a:p>
          <a:p>
            <a:r>
              <a:rPr kumimoji="1" lang="ja-JP" altLang="en-US"/>
              <a:t>現在の</a:t>
            </a:r>
            <a:r>
              <a:rPr kumimoji="1" lang="en-US" altLang="ja-JP" dirty="0" err="1"/>
              <a:t>DCmigrate</a:t>
            </a:r>
            <a:r>
              <a:rPr kumimoji="1" lang="ja-JP" altLang="en-US"/>
              <a:t>では、古い移送先から新しい移送先への</a:t>
            </a:r>
            <a:r>
              <a:rPr kumimoji="1" lang="en-US" altLang="ja-JP" dirty="0"/>
              <a:t>VM</a:t>
            </a:r>
            <a:r>
              <a:rPr kumimoji="1" lang="ja-JP" altLang="en-US"/>
              <a:t>の状態の転送の実装を行えていないため、移送元が、</a:t>
            </a:r>
            <a:r>
              <a:rPr kumimoji="1" lang="en-US" altLang="ja-JP" dirty="0"/>
              <a:t>VM</a:t>
            </a:r>
            <a:r>
              <a:rPr kumimoji="1" lang="ja-JP" altLang="en-US"/>
              <a:t>の状態の転送を行う前に移送先の変更を行うようにしている。</a:t>
            </a:r>
            <a:endParaRPr kumimoji="1" lang="en-US" altLang="ja-JP" dirty="0"/>
          </a:p>
          <a:p>
            <a:endParaRPr kumimoji="1" lang="en-US" altLang="ja-JP" dirty="0"/>
          </a:p>
          <a:p>
            <a:r>
              <a:rPr kumimoji="1" lang="ja-JP" altLang="en-US"/>
              <a:t>実行した結果として、以下の図のように最初の移送コマンドがキャンセルされ、新しい移送先に</a:t>
            </a:r>
            <a:r>
              <a:rPr kumimoji="1" lang="en-US" altLang="ja-JP" dirty="0"/>
              <a:t>VM</a:t>
            </a:r>
            <a:r>
              <a:rPr kumimoji="1" lang="ja-JP" altLang="en-US"/>
              <a:t>がマイグレーションされたことを確認できた。</a:t>
            </a:r>
            <a:endParaRPr kumimoji="1" lang="en-US" altLang="ja-JP" dirty="0"/>
          </a:p>
          <a:p>
            <a:r>
              <a:rPr kumimoji="1" lang="ja-JP" altLang="en-US"/>
              <a:t>（’）</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8</a:t>
            </a:fld>
            <a:endParaRPr kumimoji="1" lang="ja-JP" altLang="en-US"/>
          </a:p>
        </p:txBody>
      </p:sp>
    </p:spTree>
    <p:extLst>
      <p:ext uri="{BB962C8B-B14F-4D97-AF65-F5344CB8AC3E}">
        <p14:creationId xmlns:p14="http://schemas.microsoft.com/office/powerpoint/2010/main" val="2942814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a:t>
            </a:r>
            <a:r>
              <a:rPr kumimoji="1" lang="en-US" altLang="ja-JP" dirty="0" err="1"/>
              <a:t>DCmigrate</a:t>
            </a:r>
            <a:r>
              <a:rPr kumimoji="1" lang="ja-JP" altLang="en-US"/>
              <a:t>の移送先変更とマイグレーションにかかる時間を調べました。</a:t>
            </a:r>
            <a:endParaRPr kumimoji="1" lang="en-US" altLang="ja-JP" dirty="0"/>
          </a:p>
          <a:p>
            <a:r>
              <a:rPr kumimoji="1" lang="en-US" altLang="ja-JP" dirty="0" err="1"/>
              <a:t>DCmigrate</a:t>
            </a:r>
            <a:r>
              <a:rPr kumimoji="1" lang="ja-JP" altLang="en-US"/>
              <a:t>は先程と同様に古い移送先に</a:t>
            </a:r>
            <a:r>
              <a:rPr kumimoji="1" lang="en-US" altLang="ja-JP" dirty="0"/>
              <a:t>VM</a:t>
            </a:r>
            <a:r>
              <a:rPr kumimoji="1" lang="ja-JP" altLang="en-US"/>
              <a:t>の状態の転送を行う前に移送先の変更を行っています。</a:t>
            </a:r>
            <a:endParaRPr kumimoji="1" lang="en-US" altLang="ja-JP" dirty="0"/>
          </a:p>
          <a:p>
            <a:r>
              <a:rPr kumimoji="1" lang="ja-JP" altLang="en-US"/>
              <a:t>比較として、キャンセルコマンドと新しい移送先へのマイグレーションコマンドを組み合わせた方法を用いています。</a:t>
            </a:r>
            <a:endParaRPr kumimoji="1" lang="en-US" altLang="ja-JP" dirty="0"/>
          </a:p>
          <a:p>
            <a:endParaRPr kumimoji="1" lang="en-US" altLang="ja-JP" dirty="0"/>
          </a:p>
          <a:p>
            <a:r>
              <a:rPr kumimoji="1" lang="en-US" altLang="ja-JP" dirty="0" err="1"/>
              <a:t>DCmigrate</a:t>
            </a:r>
            <a:r>
              <a:rPr kumimoji="1" lang="ja-JP" altLang="en-US"/>
              <a:t>は２つのホストから転送を行うという実装は行えていないものの、マイグレーションを完全にはキャンセルしない事による高速化を期待しました。</a:t>
            </a:r>
            <a:endParaRPr kumimoji="1" lang="en-US" altLang="ja-JP" dirty="0"/>
          </a:p>
          <a:p>
            <a:r>
              <a:rPr kumimoji="1" lang="ja-JP" altLang="en-US"/>
              <a:t>しかし、従来手法と実行時間は同程度となりました。</a:t>
            </a:r>
            <a:endParaRPr kumimoji="1" lang="en-US" altLang="ja-JP" dirty="0"/>
          </a:p>
          <a:p>
            <a:endParaRPr kumimoji="1" lang="en-US" altLang="ja-JP" dirty="0"/>
          </a:p>
          <a:p>
            <a:r>
              <a:rPr kumimoji="1" lang="ja-JP" altLang="en-US"/>
              <a:t>これは、古い移送先からも</a:t>
            </a:r>
            <a:r>
              <a:rPr kumimoji="1" lang="en-US" altLang="ja-JP" dirty="0"/>
              <a:t>VM</a:t>
            </a:r>
            <a:r>
              <a:rPr kumimoji="1" lang="ja-JP" altLang="en-US"/>
              <a:t>の状態を転送できるようになれば、実行時間を短くすることが可能と考えています。</a:t>
            </a:r>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9</a:t>
            </a:fld>
            <a:endParaRPr kumimoji="1" lang="ja-JP" altLang="en-US"/>
          </a:p>
        </p:txBody>
      </p:sp>
    </p:spTree>
    <p:extLst>
      <p:ext uri="{BB962C8B-B14F-4D97-AF65-F5344CB8AC3E}">
        <p14:creationId xmlns:p14="http://schemas.microsoft.com/office/powerpoint/2010/main" val="4178871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1CF28C-8898-9D64-22F7-D722C830675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9EA2C68-EDB9-0C84-34B7-5869EC55FB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8229611-0F29-D1A3-423F-882F950D90CE}"/>
              </a:ext>
            </a:extLst>
          </p:cNvPr>
          <p:cNvSpPr>
            <a:spLocks noGrp="1"/>
          </p:cNvSpPr>
          <p:nvPr>
            <p:ph type="dt" sz="half" idx="10"/>
          </p:nvPr>
        </p:nvSpPr>
        <p:spPr/>
        <p:txBody>
          <a:bodyPr/>
          <a:lstStyle/>
          <a:p>
            <a:fld id="{374BA8BA-B2C8-4C43-9ECB-1B0AF7804227}" type="datetime1">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E7D3CFDD-204B-2BA6-E57D-7AF73A64881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E8984A7-0F66-BE7A-62FE-7FA563D5D73D}"/>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271268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AAED98-88C3-565D-A28E-2EF093C5BF3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2945E9B-29D6-55BA-9FAB-107524C0077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E823D8A-7235-1144-2650-5D45ABCDCF99}"/>
              </a:ext>
            </a:extLst>
          </p:cNvPr>
          <p:cNvSpPr>
            <a:spLocks noGrp="1"/>
          </p:cNvSpPr>
          <p:nvPr>
            <p:ph type="dt" sz="half" idx="10"/>
          </p:nvPr>
        </p:nvSpPr>
        <p:spPr/>
        <p:txBody>
          <a:bodyPr/>
          <a:lstStyle/>
          <a:p>
            <a:fld id="{7E8EB760-CF9D-44C3-998E-628EDBF1ADA1}" type="datetime1">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69147E70-C2E8-9188-96C5-CD698AC2F5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6E7513-E681-1F76-F7DC-6E2C06FC427B}"/>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3313164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6F45BB0-CB6D-621A-6E87-465E2EF8AB6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07C1DEB-1FFC-9003-512A-98B08D666C8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199039E-598B-ECEA-116E-B484B8A19554}"/>
              </a:ext>
            </a:extLst>
          </p:cNvPr>
          <p:cNvSpPr>
            <a:spLocks noGrp="1"/>
          </p:cNvSpPr>
          <p:nvPr>
            <p:ph type="dt" sz="half" idx="10"/>
          </p:nvPr>
        </p:nvSpPr>
        <p:spPr/>
        <p:txBody>
          <a:bodyPr/>
          <a:lstStyle/>
          <a:p>
            <a:fld id="{C7D58DF1-F5D7-4ED7-9A32-656472F4FF2B}" type="datetime1">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E8141921-AF60-0965-0AE5-4982C8A3FE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15A2F34-2B15-C656-E019-8604F10A62C0}"/>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355024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5420CF-FFF8-3EB1-95E6-CB2333BE78C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D10B94F-8A95-9B34-AD05-D0C948436A6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3D19AC-B225-3A42-6044-023CEC98AED1}"/>
              </a:ext>
            </a:extLst>
          </p:cNvPr>
          <p:cNvSpPr>
            <a:spLocks noGrp="1"/>
          </p:cNvSpPr>
          <p:nvPr>
            <p:ph type="dt" sz="half" idx="10"/>
          </p:nvPr>
        </p:nvSpPr>
        <p:spPr/>
        <p:txBody>
          <a:bodyPr/>
          <a:lstStyle/>
          <a:p>
            <a:fld id="{1C76E5AD-20F6-416A-94C0-3076AA45151A}" type="datetime1">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E4F265D6-3E2C-4799-38FD-39E8C83435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CE50B95-37F7-DCFA-C822-A67638A35918}"/>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803076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7FA38E-263F-B503-5882-154F39F53FA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B8E5C9-C761-9C69-64B3-84EE088103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443B56-4644-5CA4-76CA-12693D79191B}"/>
              </a:ext>
            </a:extLst>
          </p:cNvPr>
          <p:cNvSpPr>
            <a:spLocks noGrp="1"/>
          </p:cNvSpPr>
          <p:nvPr>
            <p:ph type="dt" sz="half" idx="10"/>
          </p:nvPr>
        </p:nvSpPr>
        <p:spPr/>
        <p:txBody>
          <a:bodyPr/>
          <a:lstStyle/>
          <a:p>
            <a:fld id="{AD2E3A87-F6B0-418C-96E3-08EDE8B66B35}" type="datetime1">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90B21FAC-0B63-1E2A-8D0A-31236D1B4B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86280C-F769-9ABF-21BE-340E386251BC}"/>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1761874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C26A49-1EB8-CBFC-F310-B12832AEDB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76F56A-11A5-D455-8B44-D6D03E4BE80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59ACA0E-5A32-8E47-2D30-0DD3AFD65A4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77DC301-51A8-863F-958C-E63719EF77D4}"/>
              </a:ext>
            </a:extLst>
          </p:cNvPr>
          <p:cNvSpPr>
            <a:spLocks noGrp="1"/>
          </p:cNvSpPr>
          <p:nvPr>
            <p:ph type="dt" sz="half" idx="10"/>
          </p:nvPr>
        </p:nvSpPr>
        <p:spPr/>
        <p:txBody>
          <a:bodyPr/>
          <a:lstStyle/>
          <a:p>
            <a:fld id="{CBD95657-54C9-4F0F-9F82-7FA393582C26}" type="datetime1">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43F495EB-7397-88DD-1D4D-6E3A811957B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BE2F89-C909-C679-2A84-70210EACB578}"/>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1575220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F52DED-CCDC-6445-1C64-CBFCD6A9239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13E24D8-5247-A706-67A7-2998BA8AAC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E3155CF-7214-97DC-E96F-7001D688A15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E56129E-514F-7247-3F56-7525837002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427A5CD-56A5-47EF-28D6-7963673BEB1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6B57281-518B-1C5D-3777-D1287371CFB8}"/>
              </a:ext>
            </a:extLst>
          </p:cNvPr>
          <p:cNvSpPr>
            <a:spLocks noGrp="1"/>
          </p:cNvSpPr>
          <p:nvPr>
            <p:ph type="dt" sz="half" idx="10"/>
          </p:nvPr>
        </p:nvSpPr>
        <p:spPr/>
        <p:txBody>
          <a:bodyPr/>
          <a:lstStyle/>
          <a:p>
            <a:fld id="{63AD6F20-D088-4C56-BC73-43F99686BBF0}" type="datetime1">
              <a:rPr kumimoji="1" lang="ja-JP" altLang="en-US" smtClean="0"/>
              <a:t>2023/2/20</a:t>
            </a:fld>
            <a:endParaRPr kumimoji="1" lang="ja-JP" altLang="en-US"/>
          </a:p>
        </p:txBody>
      </p:sp>
      <p:sp>
        <p:nvSpPr>
          <p:cNvPr id="8" name="フッター プレースホルダー 7">
            <a:extLst>
              <a:ext uri="{FF2B5EF4-FFF2-40B4-BE49-F238E27FC236}">
                <a16:creationId xmlns:a16="http://schemas.microsoft.com/office/drawing/2014/main" id="{61E3F8C3-C1B2-7E9D-59B0-3F6085AB149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A669297-A500-4E33-3749-D93A64133942}"/>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3758921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6A3D50-C8CB-C56A-0E7A-5190C840047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1D3E35E-D736-BD43-D878-FBA072B51B43}"/>
              </a:ext>
            </a:extLst>
          </p:cNvPr>
          <p:cNvSpPr>
            <a:spLocks noGrp="1"/>
          </p:cNvSpPr>
          <p:nvPr>
            <p:ph type="dt" sz="half" idx="10"/>
          </p:nvPr>
        </p:nvSpPr>
        <p:spPr/>
        <p:txBody>
          <a:bodyPr/>
          <a:lstStyle/>
          <a:p>
            <a:fld id="{80B17C0C-C761-4730-A1A7-31629DCFD679}" type="datetime1">
              <a:rPr kumimoji="1" lang="ja-JP" altLang="en-US" smtClean="0"/>
              <a:t>2023/2/20</a:t>
            </a:fld>
            <a:endParaRPr kumimoji="1" lang="ja-JP" altLang="en-US"/>
          </a:p>
        </p:txBody>
      </p:sp>
      <p:sp>
        <p:nvSpPr>
          <p:cNvPr id="4" name="フッター プレースホルダー 3">
            <a:extLst>
              <a:ext uri="{FF2B5EF4-FFF2-40B4-BE49-F238E27FC236}">
                <a16:creationId xmlns:a16="http://schemas.microsoft.com/office/drawing/2014/main" id="{65EB12B8-E3E3-8B01-C4DB-C5A87B942B7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42A4F25-7A58-5190-1610-D8B880E89819}"/>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1093865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997F69B-7753-9BFC-E508-4A48FF187F21}"/>
              </a:ext>
            </a:extLst>
          </p:cNvPr>
          <p:cNvSpPr>
            <a:spLocks noGrp="1"/>
          </p:cNvSpPr>
          <p:nvPr>
            <p:ph type="dt" sz="half" idx="10"/>
          </p:nvPr>
        </p:nvSpPr>
        <p:spPr/>
        <p:txBody>
          <a:bodyPr/>
          <a:lstStyle/>
          <a:p>
            <a:fld id="{A66D21BC-EEAB-45CB-86D8-223718F88AF1}" type="datetime1">
              <a:rPr kumimoji="1" lang="ja-JP" altLang="en-US" smtClean="0"/>
              <a:t>2023/2/20</a:t>
            </a:fld>
            <a:endParaRPr kumimoji="1" lang="ja-JP" altLang="en-US"/>
          </a:p>
        </p:txBody>
      </p:sp>
      <p:sp>
        <p:nvSpPr>
          <p:cNvPr id="3" name="フッター プレースホルダー 2">
            <a:extLst>
              <a:ext uri="{FF2B5EF4-FFF2-40B4-BE49-F238E27FC236}">
                <a16:creationId xmlns:a16="http://schemas.microsoft.com/office/drawing/2014/main" id="{D68FCA8D-1312-2611-0757-205F1687D8B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A474D07-4D98-BCA6-20F9-7F99DC8FA185}"/>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4291060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20F82-0FDE-F79F-F8C4-29B12E971AC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2D8C5A9-B8C1-7617-E73C-2326C3AB7B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153E294-3820-411A-7A39-9881B6111A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90B542A-5A3E-052D-3039-157B0AA3DDF5}"/>
              </a:ext>
            </a:extLst>
          </p:cNvPr>
          <p:cNvSpPr>
            <a:spLocks noGrp="1"/>
          </p:cNvSpPr>
          <p:nvPr>
            <p:ph type="dt" sz="half" idx="10"/>
          </p:nvPr>
        </p:nvSpPr>
        <p:spPr/>
        <p:txBody>
          <a:bodyPr/>
          <a:lstStyle/>
          <a:p>
            <a:fld id="{AB38DA4C-0516-44EE-B3FA-606549EF5BB5}" type="datetime1">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D67BDC47-2F48-EF83-98D1-4BA94882CB3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E2CFD5-EF83-7A05-ED91-FE71C55ED3E3}"/>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1126600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E87F8F-0287-DC65-731E-30AB1A26887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75D75D6-BF02-A666-BB86-D8B9676BE5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528A40A-2004-15CE-9D89-729DD9D891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315C1F-0665-63BA-46C7-C82924BB9E7D}"/>
              </a:ext>
            </a:extLst>
          </p:cNvPr>
          <p:cNvSpPr>
            <a:spLocks noGrp="1"/>
          </p:cNvSpPr>
          <p:nvPr>
            <p:ph type="dt" sz="half" idx="10"/>
          </p:nvPr>
        </p:nvSpPr>
        <p:spPr/>
        <p:txBody>
          <a:bodyPr/>
          <a:lstStyle/>
          <a:p>
            <a:fld id="{BCF4E10D-E8A2-490E-8B34-BC129BB3AA87}" type="datetime1">
              <a:rPr kumimoji="1" lang="ja-JP" altLang="en-US" smtClean="0"/>
              <a:t>2023/2/20</a:t>
            </a:fld>
            <a:endParaRPr kumimoji="1" lang="ja-JP" altLang="en-US"/>
          </a:p>
        </p:txBody>
      </p:sp>
      <p:sp>
        <p:nvSpPr>
          <p:cNvPr id="6" name="フッター プレースホルダー 5">
            <a:extLst>
              <a:ext uri="{FF2B5EF4-FFF2-40B4-BE49-F238E27FC236}">
                <a16:creationId xmlns:a16="http://schemas.microsoft.com/office/drawing/2014/main" id="{A4A75EAD-BAC4-4FAD-FCAA-D3C01CA6339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20C69AB-0C42-E533-8A7C-45F0F7194C3D}"/>
              </a:ext>
            </a:extLst>
          </p:cNvPr>
          <p:cNvSpPr>
            <a:spLocks noGrp="1"/>
          </p:cNvSpPr>
          <p:nvPr>
            <p:ph type="sldNum" sz="quarter" idx="12"/>
          </p:nvPr>
        </p:nvSpPr>
        <p:spPr/>
        <p:txBody>
          <a:body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2642672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39E34C1-0AA4-E64E-D083-A89AD6114C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775960F-4107-C8B7-2555-4ACB7067AE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3527B1B-8720-7761-B060-53A9FB5958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8215A-238E-4D3F-BF21-A323A532923C}" type="datetime1">
              <a:rPr kumimoji="1" lang="ja-JP" altLang="en-US" smtClean="0"/>
              <a:t>2023/2/20</a:t>
            </a:fld>
            <a:endParaRPr kumimoji="1" lang="ja-JP" altLang="en-US"/>
          </a:p>
        </p:txBody>
      </p:sp>
      <p:sp>
        <p:nvSpPr>
          <p:cNvPr id="5" name="フッター プレースホルダー 4">
            <a:extLst>
              <a:ext uri="{FF2B5EF4-FFF2-40B4-BE49-F238E27FC236}">
                <a16:creationId xmlns:a16="http://schemas.microsoft.com/office/drawing/2014/main" id="{E9A10C22-1216-BDC9-9D67-39BC4C155F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8092A1A-F17F-52A5-AA58-EC0802BD74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90AED-5204-41BB-ACB8-A24E2496A742}" type="slidenum">
              <a:rPr kumimoji="1" lang="ja-JP" altLang="en-US" smtClean="0"/>
              <a:t>‹#›</a:t>
            </a:fld>
            <a:endParaRPr kumimoji="1" lang="ja-JP" altLang="en-US"/>
          </a:p>
        </p:txBody>
      </p:sp>
    </p:spTree>
    <p:extLst>
      <p:ext uri="{BB962C8B-B14F-4D97-AF65-F5344CB8AC3E}">
        <p14:creationId xmlns:p14="http://schemas.microsoft.com/office/powerpoint/2010/main" val="71453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CBF81B-8CD9-576D-F257-1B19BEC88BD4}"/>
              </a:ext>
            </a:extLst>
          </p:cNvPr>
          <p:cNvSpPr>
            <a:spLocks noGrp="1"/>
          </p:cNvSpPr>
          <p:nvPr>
            <p:ph type="ctrTitle"/>
          </p:nvPr>
        </p:nvSpPr>
        <p:spPr>
          <a:xfrm>
            <a:off x="882315" y="1122363"/>
            <a:ext cx="10218821" cy="2387600"/>
          </a:xfrm>
        </p:spPr>
        <p:txBody>
          <a:bodyPr>
            <a:normAutofit/>
          </a:bodyPr>
          <a:lstStyle/>
          <a:p>
            <a:r>
              <a:rPr lang="ja-JP" altLang="en-US"/>
              <a:t>移送先を実行中に変更可能な</a:t>
            </a:r>
            <a:r>
              <a:rPr lang="en-US" altLang="ja-JP"/>
              <a:t>VM</a:t>
            </a:r>
            <a:r>
              <a:rPr lang="ja-JP" altLang="en-US"/>
              <a:t>マイグレーション</a:t>
            </a:r>
            <a:endParaRPr kumimoji="1" lang="ja-JP" altLang="en-US"/>
          </a:p>
        </p:txBody>
      </p:sp>
      <p:sp>
        <p:nvSpPr>
          <p:cNvPr id="3" name="字幕 2">
            <a:extLst>
              <a:ext uri="{FF2B5EF4-FFF2-40B4-BE49-F238E27FC236}">
                <a16:creationId xmlns:a16="http://schemas.microsoft.com/office/drawing/2014/main" id="{E36D0C4C-E059-0271-290E-2F6A43FA20A2}"/>
              </a:ext>
            </a:extLst>
          </p:cNvPr>
          <p:cNvSpPr>
            <a:spLocks noGrp="1"/>
          </p:cNvSpPr>
          <p:nvPr>
            <p:ph type="subTitle" idx="1"/>
          </p:nvPr>
        </p:nvSpPr>
        <p:spPr/>
        <p:txBody>
          <a:bodyPr>
            <a:normAutofit fontScale="92500" lnSpcReduction="10000"/>
          </a:bodyPr>
          <a:lstStyle/>
          <a:p>
            <a:pPr algn="r"/>
            <a:endParaRPr kumimoji="1" lang="en-US" altLang="ja-JP"/>
          </a:p>
          <a:p>
            <a:r>
              <a:rPr lang="ja-JP" altLang="en-US"/>
              <a:t>九州工業大学 情報工学部 情報・通信工学科</a:t>
            </a:r>
            <a:endParaRPr lang="en-US" altLang="ja-JP"/>
          </a:p>
          <a:p>
            <a:r>
              <a:rPr lang="ja-JP" altLang="en-US"/>
              <a:t>光來研究室 </a:t>
            </a:r>
            <a:r>
              <a:rPr lang="en-US" altLang="ja-JP"/>
              <a:t>B4</a:t>
            </a:r>
          </a:p>
          <a:p>
            <a:r>
              <a:rPr lang="en-US" altLang="ja-JP"/>
              <a:t>192C1037 </a:t>
            </a:r>
            <a:r>
              <a:rPr lang="ja-JP" altLang="en-US"/>
              <a:t>緒方 彬人</a:t>
            </a:r>
          </a:p>
        </p:txBody>
      </p:sp>
      <p:sp>
        <p:nvSpPr>
          <p:cNvPr id="4" name="スライド番号プレースホルダー 3">
            <a:extLst>
              <a:ext uri="{FF2B5EF4-FFF2-40B4-BE49-F238E27FC236}">
                <a16:creationId xmlns:a16="http://schemas.microsoft.com/office/drawing/2014/main" id="{35AE855D-DE7F-10E1-955B-FF978F702223}"/>
              </a:ext>
            </a:extLst>
          </p:cNvPr>
          <p:cNvSpPr>
            <a:spLocks noGrp="1"/>
          </p:cNvSpPr>
          <p:nvPr>
            <p:ph type="sldNum" sz="quarter" idx="12"/>
          </p:nvPr>
        </p:nvSpPr>
        <p:spPr/>
        <p:txBody>
          <a:bodyPr/>
          <a:lstStyle/>
          <a:p>
            <a:fld id="{D0990AED-5204-41BB-ACB8-A24E2496A742}" type="slidenum">
              <a:rPr kumimoji="1" lang="ja-JP" altLang="en-US" smtClean="0"/>
              <a:t>1</a:t>
            </a:fld>
            <a:endParaRPr kumimoji="1" lang="ja-JP" altLang="en-US"/>
          </a:p>
        </p:txBody>
      </p:sp>
    </p:spTree>
    <p:extLst>
      <p:ext uri="{BB962C8B-B14F-4D97-AF65-F5344CB8AC3E}">
        <p14:creationId xmlns:p14="http://schemas.microsoft.com/office/powerpoint/2010/main" val="3957220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9CDC4C-5764-7849-AD39-E9E1E1CACB4D}"/>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CB9CE06A-3304-A12C-68FF-1B985D094ECD}"/>
              </a:ext>
            </a:extLst>
          </p:cNvPr>
          <p:cNvSpPr>
            <a:spLocks noGrp="1"/>
          </p:cNvSpPr>
          <p:nvPr>
            <p:ph idx="1"/>
          </p:nvPr>
        </p:nvSpPr>
        <p:spPr/>
        <p:txBody>
          <a:bodyPr>
            <a:normAutofit/>
          </a:bodyPr>
          <a:lstStyle/>
          <a:p>
            <a:r>
              <a:rPr lang="en-JP" altLang="ja-JP"/>
              <a:t>VM</a:t>
            </a:r>
            <a:r>
              <a:rPr lang="ja-JP" altLang="en-JP"/>
              <a:t>の</a:t>
            </a:r>
            <a:r>
              <a:rPr kumimoji="1" lang="ja-JP" altLang="en-US"/>
              <a:t>マイグレーション中に</a:t>
            </a:r>
            <a:r>
              <a:rPr lang="ja-JP" altLang="en-US"/>
              <a:t>移送</a:t>
            </a:r>
            <a:r>
              <a:rPr kumimoji="1" lang="ja-JP" altLang="en-US"/>
              <a:t>先を変更可能</a:t>
            </a:r>
            <a:r>
              <a:rPr lang="ja-JP" altLang="en-US"/>
              <a:t>にする</a:t>
            </a:r>
            <a:r>
              <a:rPr lang="en-US" altLang="ja-JP" err="1"/>
              <a:t>DCmigrate</a:t>
            </a:r>
            <a:r>
              <a:rPr kumimoji="1" lang="ja-JP" altLang="en-US"/>
              <a:t>を提案</a:t>
            </a:r>
            <a:endParaRPr kumimoji="1" lang="en-US" altLang="ja-JP"/>
          </a:p>
          <a:p>
            <a:pPr lvl="1"/>
            <a:r>
              <a:rPr lang="ja-JP" altLang="en-US"/>
              <a:t>移送元は</a:t>
            </a:r>
            <a:r>
              <a:rPr lang="en-US" altLang="ja-JP"/>
              <a:t>VM</a:t>
            </a:r>
            <a:r>
              <a:rPr lang="ja-JP" altLang="en-US"/>
              <a:t>の状態の転送を新しい移送先に切り替え</a:t>
            </a:r>
            <a:endParaRPr lang="en-US" altLang="ja-JP"/>
          </a:p>
          <a:p>
            <a:pPr lvl="1"/>
            <a:r>
              <a:rPr lang="ja-JP" altLang="en-US"/>
              <a:t>転送済みの</a:t>
            </a:r>
            <a:r>
              <a:rPr lang="en-US" altLang="ja-JP"/>
              <a:t>VM</a:t>
            </a:r>
            <a:r>
              <a:rPr lang="ja-JP" altLang="en-US"/>
              <a:t>の状態は古い移送先から新しい移送先に転送</a:t>
            </a:r>
            <a:endParaRPr lang="en-US" altLang="ja-JP"/>
          </a:p>
          <a:p>
            <a:pPr lvl="1"/>
            <a:r>
              <a:rPr lang="en-US" altLang="ja-JP"/>
              <a:t>VM</a:t>
            </a:r>
            <a:r>
              <a:rPr lang="ja-JP" altLang="en-US"/>
              <a:t>の管理サーバと仮想化ソフトウェアに実装</a:t>
            </a:r>
            <a:endParaRPr lang="en-US" altLang="ja-JP"/>
          </a:p>
          <a:p>
            <a:pPr lvl="1"/>
            <a:r>
              <a:rPr lang="ja-JP" altLang="en-US"/>
              <a:t>移送先変更後のマイグレーション完了を確認</a:t>
            </a:r>
            <a:endParaRPr lang="en-US" altLang="ja-JP"/>
          </a:p>
          <a:p>
            <a:r>
              <a:rPr lang="ja-JP" altLang="en-US"/>
              <a:t>今後の課題</a:t>
            </a:r>
            <a:endParaRPr lang="en-US" altLang="ja-JP"/>
          </a:p>
          <a:p>
            <a:pPr lvl="1"/>
            <a:r>
              <a:rPr kumimoji="1" lang="ja-JP" altLang="en-US"/>
              <a:t>移送元と古い移送先からの並列転送の実装</a:t>
            </a:r>
            <a:endParaRPr kumimoji="1" lang="en-US" altLang="ja-JP"/>
          </a:p>
          <a:p>
            <a:pPr lvl="1"/>
            <a:r>
              <a:rPr lang="ja-JP" altLang="en-US"/>
              <a:t>それぞれのホストからの転送量の調整によるマイグレーション時間の短縮</a:t>
            </a:r>
            <a:endParaRPr kumimoji="1" lang="ja-JP" altLang="en-US"/>
          </a:p>
        </p:txBody>
      </p:sp>
      <p:sp>
        <p:nvSpPr>
          <p:cNvPr id="4" name="スライド番号プレースホルダー 3">
            <a:extLst>
              <a:ext uri="{FF2B5EF4-FFF2-40B4-BE49-F238E27FC236}">
                <a16:creationId xmlns:a16="http://schemas.microsoft.com/office/drawing/2014/main" id="{DB29D5EE-C8CC-FECA-F4AF-9AD3A9B37550}"/>
              </a:ext>
            </a:extLst>
          </p:cNvPr>
          <p:cNvSpPr>
            <a:spLocks noGrp="1"/>
          </p:cNvSpPr>
          <p:nvPr>
            <p:ph type="sldNum" sz="quarter" idx="12"/>
          </p:nvPr>
        </p:nvSpPr>
        <p:spPr/>
        <p:txBody>
          <a:bodyPr/>
          <a:lstStyle/>
          <a:p>
            <a:fld id="{D0990AED-5204-41BB-ACB8-A24E2496A742}" type="slidenum">
              <a:rPr kumimoji="1" lang="ja-JP" altLang="en-US" smtClean="0"/>
              <a:t>10</a:t>
            </a:fld>
            <a:endParaRPr kumimoji="1" lang="ja-JP" altLang="en-US"/>
          </a:p>
        </p:txBody>
      </p:sp>
    </p:spTree>
    <p:extLst>
      <p:ext uri="{BB962C8B-B14F-4D97-AF65-F5344CB8AC3E}">
        <p14:creationId xmlns:p14="http://schemas.microsoft.com/office/powerpoint/2010/main" val="1750265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527A5C-C248-0A60-B8B9-17F3CA99F18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D17D6BD1-3754-F6F9-51A4-259B645FD3DF}"/>
              </a:ext>
            </a:extLst>
          </p:cNvPr>
          <p:cNvSpPr>
            <a:spLocks noGrp="1"/>
          </p:cNvSpPr>
          <p:nvPr>
            <p:ph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3EF8AB9-B397-5F7A-91D4-5260E886DD0B}"/>
              </a:ext>
            </a:extLst>
          </p:cNvPr>
          <p:cNvSpPr>
            <a:spLocks noGrp="1"/>
          </p:cNvSpPr>
          <p:nvPr>
            <p:ph type="sldNum" sz="quarter" idx="12"/>
          </p:nvPr>
        </p:nvSpPr>
        <p:spPr/>
        <p:txBody>
          <a:bodyPr/>
          <a:lstStyle/>
          <a:p>
            <a:fld id="{D0990AED-5204-41BB-ACB8-A24E2496A742}" type="slidenum">
              <a:rPr kumimoji="1" lang="ja-JP" altLang="en-US" smtClean="0"/>
              <a:t>11</a:t>
            </a:fld>
            <a:endParaRPr kumimoji="1" lang="ja-JP" altLang="en-US"/>
          </a:p>
        </p:txBody>
      </p:sp>
    </p:spTree>
    <p:extLst>
      <p:ext uri="{BB962C8B-B14F-4D97-AF65-F5344CB8AC3E}">
        <p14:creationId xmlns:p14="http://schemas.microsoft.com/office/powerpoint/2010/main" val="961308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6833B6-2B99-7018-7CAF-BBC32F2D043D}"/>
              </a:ext>
            </a:extLst>
          </p:cNvPr>
          <p:cNvSpPr>
            <a:spLocks noGrp="1"/>
          </p:cNvSpPr>
          <p:nvPr>
            <p:ph type="title"/>
          </p:nvPr>
        </p:nvSpPr>
        <p:spPr/>
        <p:txBody>
          <a:bodyPr/>
          <a:lstStyle/>
          <a:p>
            <a:r>
              <a:rPr kumimoji="1" lang="en-US" altLang="ja-JP"/>
              <a:t>VM</a:t>
            </a:r>
            <a:r>
              <a:rPr kumimoji="1" lang="ja-JP" altLang="en-US"/>
              <a:t>マイグレーション </a:t>
            </a:r>
            <a:r>
              <a:rPr kumimoji="1" lang="en-US" altLang="ja-JP"/>
              <a:t>(</a:t>
            </a:r>
            <a:r>
              <a:rPr kumimoji="1" lang="ja-JP" altLang="en-US"/>
              <a:t>移送</a:t>
            </a:r>
            <a:r>
              <a:rPr kumimoji="1" lang="en-US" altLang="ja-JP"/>
              <a:t>)</a:t>
            </a:r>
            <a:endParaRPr kumimoji="1" lang="ja-JP" altLang="en-US"/>
          </a:p>
        </p:txBody>
      </p:sp>
      <p:sp>
        <p:nvSpPr>
          <p:cNvPr id="3" name="コンテンツ プレースホルダー 2">
            <a:extLst>
              <a:ext uri="{FF2B5EF4-FFF2-40B4-BE49-F238E27FC236}">
                <a16:creationId xmlns:a16="http://schemas.microsoft.com/office/drawing/2014/main" id="{9FC604B0-A130-63C3-D54C-91C93809023C}"/>
              </a:ext>
            </a:extLst>
          </p:cNvPr>
          <p:cNvSpPr>
            <a:spLocks noGrp="1"/>
          </p:cNvSpPr>
          <p:nvPr>
            <p:ph idx="1"/>
          </p:nvPr>
        </p:nvSpPr>
        <p:spPr/>
        <p:txBody>
          <a:bodyPr/>
          <a:lstStyle/>
          <a:p>
            <a:r>
              <a:rPr kumimoji="1" lang="ja-JP" altLang="en-US"/>
              <a:t>クラウドで提供される仮想マシン</a:t>
            </a:r>
            <a:r>
              <a:rPr kumimoji="1" lang="en-US" altLang="ja-JP"/>
              <a:t>(VM)</a:t>
            </a:r>
            <a:r>
              <a:rPr kumimoji="1" lang="ja-JP" altLang="en-US"/>
              <a:t>のメモリの大容量化</a:t>
            </a:r>
            <a:endParaRPr kumimoji="1" lang="en-US" altLang="ja-JP"/>
          </a:p>
          <a:p>
            <a:pPr lvl="1"/>
            <a:r>
              <a:rPr lang="ja-JP" altLang="en-US"/>
              <a:t>例：</a:t>
            </a:r>
            <a:r>
              <a:rPr lang="en-US" altLang="ja-JP"/>
              <a:t>Amazon EC2</a:t>
            </a:r>
            <a:r>
              <a:rPr lang="ja-JP" altLang="en-US"/>
              <a:t>は最大</a:t>
            </a:r>
            <a:r>
              <a:rPr lang="en-US" altLang="ja-JP"/>
              <a:t>24TB</a:t>
            </a:r>
            <a:r>
              <a:rPr lang="ja-JP" altLang="en-US"/>
              <a:t>のメモリを持つ</a:t>
            </a:r>
            <a:r>
              <a:rPr lang="en-US" altLang="ja-JP"/>
              <a:t>VM</a:t>
            </a:r>
            <a:r>
              <a:rPr lang="ja-JP" altLang="en-US"/>
              <a:t>を提供</a:t>
            </a:r>
            <a:endParaRPr kumimoji="1" lang="en-US" altLang="ja-JP"/>
          </a:p>
          <a:p>
            <a:r>
              <a:rPr kumimoji="1" lang="en-US" altLang="ja-JP"/>
              <a:t>VM</a:t>
            </a:r>
            <a:r>
              <a:rPr kumimoji="1" lang="ja-JP" altLang="en-US"/>
              <a:t>は停止させずに他のホストへ移動することができる</a:t>
            </a:r>
          </a:p>
          <a:p>
            <a:pPr lvl="1"/>
            <a:r>
              <a:rPr kumimoji="1" lang="ja-JP" altLang="en-US"/>
              <a:t>最適な移送先ホストを選択し、移送元ホストから</a:t>
            </a:r>
            <a:r>
              <a:rPr kumimoji="1" lang="en-US" altLang="ja-JP"/>
              <a:t>VM</a:t>
            </a:r>
            <a:r>
              <a:rPr kumimoji="1" lang="ja-JP" altLang="en-US"/>
              <a:t>の状態を転送</a:t>
            </a:r>
          </a:p>
          <a:p>
            <a:pPr lvl="1"/>
            <a:r>
              <a:rPr lang="ja-JP" altLang="en-US"/>
              <a:t>マイグレーションにかかる時間は</a:t>
            </a:r>
            <a:r>
              <a:rPr lang="en-US" altLang="ja-JP"/>
              <a:t>VM</a:t>
            </a:r>
            <a:r>
              <a:rPr lang="ja-JP" altLang="en-US"/>
              <a:t>のメモリサイズに比例</a:t>
            </a:r>
            <a:endParaRPr lang="en-US" altLang="ja-JP"/>
          </a:p>
          <a:p>
            <a:pPr lvl="1"/>
            <a:r>
              <a:rPr kumimoji="1" lang="ja-JP" altLang="en-US"/>
              <a:t>大容量メモリを持つ</a:t>
            </a:r>
            <a:r>
              <a:rPr kumimoji="1" lang="en-US" altLang="ja-JP"/>
              <a:t>VM</a:t>
            </a:r>
            <a:r>
              <a:rPr lang="ja-JP" altLang="en-US"/>
              <a:t>ではより長い時間が必要になる</a:t>
            </a:r>
            <a:endParaRPr kumimoji="1" lang="ja-JP" altLang="en-US"/>
          </a:p>
        </p:txBody>
      </p:sp>
      <p:sp>
        <p:nvSpPr>
          <p:cNvPr id="5" name="スライド番号プレースホルダー 4">
            <a:extLst>
              <a:ext uri="{FF2B5EF4-FFF2-40B4-BE49-F238E27FC236}">
                <a16:creationId xmlns:a16="http://schemas.microsoft.com/office/drawing/2014/main" id="{78AED569-01A7-4581-EB09-F164B0F3715C}"/>
              </a:ext>
            </a:extLst>
          </p:cNvPr>
          <p:cNvSpPr>
            <a:spLocks noGrp="1"/>
          </p:cNvSpPr>
          <p:nvPr>
            <p:ph type="sldNum" sz="quarter" idx="12"/>
          </p:nvPr>
        </p:nvSpPr>
        <p:spPr/>
        <p:txBody>
          <a:bodyPr/>
          <a:lstStyle/>
          <a:p>
            <a:fld id="{D0990AED-5204-41BB-ACB8-A24E2496A742}" type="slidenum">
              <a:rPr kumimoji="1" lang="ja-JP" altLang="en-US" smtClean="0"/>
              <a:t>2</a:t>
            </a:fld>
            <a:endParaRPr kumimoji="1" lang="ja-JP" altLang="en-US"/>
          </a:p>
        </p:txBody>
      </p:sp>
      <p:grpSp>
        <p:nvGrpSpPr>
          <p:cNvPr id="9" name="グループ化 8">
            <a:extLst>
              <a:ext uri="{FF2B5EF4-FFF2-40B4-BE49-F238E27FC236}">
                <a16:creationId xmlns:a16="http://schemas.microsoft.com/office/drawing/2014/main" id="{57AF1CFB-BC05-2F15-EB58-D48A9D5379C4}"/>
              </a:ext>
            </a:extLst>
          </p:cNvPr>
          <p:cNvGrpSpPr/>
          <p:nvPr/>
        </p:nvGrpSpPr>
        <p:grpSpPr>
          <a:xfrm>
            <a:off x="838200" y="4843310"/>
            <a:ext cx="10515600" cy="1804396"/>
            <a:chOff x="838200" y="4456754"/>
            <a:chExt cx="10515600" cy="1804396"/>
          </a:xfrm>
        </p:grpSpPr>
        <p:sp>
          <p:nvSpPr>
            <p:cNvPr id="4" name="四角形: 角を丸くする 3">
              <a:extLst>
                <a:ext uri="{FF2B5EF4-FFF2-40B4-BE49-F238E27FC236}">
                  <a16:creationId xmlns:a16="http://schemas.microsoft.com/office/drawing/2014/main" id="{EA9F2A99-F0D3-2529-A7EF-5723523C9C41}"/>
                </a:ext>
              </a:extLst>
            </p:cNvPr>
            <p:cNvSpPr/>
            <p:nvPr/>
          </p:nvSpPr>
          <p:spPr>
            <a:xfrm>
              <a:off x="838200" y="4457506"/>
              <a:ext cx="3165231" cy="180364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AF8D9C8B-9901-04F2-5818-445A0AE41CC3}"/>
                </a:ext>
              </a:extLst>
            </p:cNvPr>
            <p:cNvSpPr/>
            <p:nvPr/>
          </p:nvSpPr>
          <p:spPr>
            <a:xfrm>
              <a:off x="8188569" y="4456754"/>
              <a:ext cx="3165231" cy="180364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B1335D5F-50CF-9ECA-5223-367F1E58A31A}"/>
                </a:ext>
              </a:extLst>
            </p:cNvPr>
            <p:cNvSpPr/>
            <p:nvPr/>
          </p:nvSpPr>
          <p:spPr>
            <a:xfrm>
              <a:off x="1881553" y="4905986"/>
              <a:ext cx="1078523" cy="100818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a:t>VM</a:t>
              </a:r>
              <a:endParaRPr kumimoji="1" lang="ja-JP" altLang="en-US"/>
            </a:p>
          </p:txBody>
        </p:sp>
        <p:sp>
          <p:nvSpPr>
            <p:cNvPr id="8" name="正方形/長方形 7">
              <a:extLst>
                <a:ext uri="{FF2B5EF4-FFF2-40B4-BE49-F238E27FC236}">
                  <a16:creationId xmlns:a16="http://schemas.microsoft.com/office/drawing/2014/main" id="{BD7F3527-9CA9-52F4-6278-9006395D2EE8}"/>
                </a:ext>
              </a:extLst>
            </p:cNvPr>
            <p:cNvSpPr/>
            <p:nvPr/>
          </p:nvSpPr>
          <p:spPr>
            <a:xfrm>
              <a:off x="9231922" y="4854484"/>
              <a:ext cx="1078523" cy="10081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10" name="矢印: 右 9">
              <a:extLst>
                <a:ext uri="{FF2B5EF4-FFF2-40B4-BE49-F238E27FC236}">
                  <a16:creationId xmlns:a16="http://schemas.microsoft.com/office/drawing/2014/main" id="{2641E41E-3144-1BE3-91EC-0D187D5F388D}"/>
                </a:ext>
              </a:extLst>
            </p:cNvPr>
            <p:cNvSpPr/>
            <p:nvPr/>
          </p:nvSpPr>
          <p:spPr>
            <a:xfrm>
              <a:off x="2986453" y="5102073"/>
              <a:ext cx="6245469" cy="66204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556B6515-3F1A-DD58-8A29-262D719FEFD8}"/>
                </a:ext>
              </a:extLst>
            </p:cNvPr>
            <p:cNvSpPr txBox="1"/>
            <p:nvPr/>
          </p:nvSpPr>
          <p:spPr>
            <a:xfrm>
              <a:off x="1037491" y="4574962"/>
              <a:ext cx="1688123" cy="369332"/>
            </a:xfrm>
            <a:prstGeom prst="rect">
              <a:avLst/>
            </a:prstGeom>
            <a:noFill/>
          </p:spPr>
          <p:txBody>
            <a:bodyPr wrap="square" rtlCol="0">
              <a:spAutoFit/>
            </a:bodyPr>
            <a:lstStyle/>
            <a:p>
              <a:r>
                <a:rPr kumimoji="1" lang="ja-JP" altLang="en-US"/>
                <a:t>移送元ホスト</a:t>
              </a:r>
            </a:p>
          </p:txBody>
        </p:sp>
        <p:sp>
          <p:nvSpPr>
            <p:cNvPr id="17" name="テキスト ボックス 16">
              <a:extLst>
                <a:ext uri="{FF2B5EF4-FFF2-40B4-BE49-F238E27FC236}">
                  <a16:creationId xmlns:a16="http://schemas.microsoft.com/office/drawing/2014/main" id="{8133A4A0-C244-E2FA-EAC9-3F1F6C4CC135}"/>
                </a:ext>
              </a:extLst>
            </p:cNvPr>
            <p:cNvSpPr txBox="1"/>
            <p:nvPr/>
          </p:nvSpPr>
          <p:spPr>
            <a:xfrm>
              <a:off x="8299938" y="4515852"/>
              <a:ext cx="1688123" cy="369332"/>
            </a:xfrm>
            <a:prstGeom prst="rect">
              <a:avLst/>
            </a:prstGeom>
            <a:noFill/>
          </p:spPr>
          <p:txBody>
            <a:bodyPr wrap="square" rtlCol="0">
              <a:spAutoFit/>
            </a:bodyPr>
            <a:lstStyle/>
            <a:p>
              <a:r>
                <a:rPr kumimoji="1" lang="ja-JP" altLang="en-US"/>
                <a:t>移送先ホスト</a:t>
              </a:r>
            </a:p>
          </p:txBody>
        </p:sp>
        <p:sp>
          <p:nvSpPr>
            <p:cNvPr id="11" name="テキスト ボックス 10">
              <a:extLst>
                <a:ext uri="{FF2B5EF4-FFF2-40B4-BE49-F238E27FC236}">
                  <a16:creationId xmlns:a16="http://schemas.microsoft.com/office/drawing/2014/main" id="{2F2E4B79-5720-402D-CD52-96974F4B9EF8}"/>
                </a:ext>
              </a:extLst>
            </p:cNvPr>
            <p:cNvSpPr txBox="1"/>
            <p:nvPr/>
          </p:nvSpPr>
          <p:spPr>
            <a:xfrm>
              <a:off x="4653453" y="4967136"/>
              <a:ext cx="3069124" cy="369332"/>
            </a:xfrm>
            <a:prstGeom prst="rect">
              <a:avLst/>
            </a:prstGeom>
            <a:noFill/>
          </p:spPr>
          <p:txBody>
            <a:bodyPr wrap="square" rtlCol="0">
              <a:spAutoFit/>
            </a:bodyPr>
            <a:lstStyle/>
            <a:p>
              <a:r>
                <a:rPr kumimoji="1" lang="en-US" altLang="ja-JP"/>
                <a:t>VM</a:t>
              </a:r>
              <a:r>
                <a:rPr kumimoji="1" lang="ja-JP" altLang="en-US"/>
                <a:t>の状態 </a:t>
              </a:r>
              <a:r>
                <a:rPr kumimoji="1" lang="en-US" altLang="ja-JP"/>
                <a:t>(</a:t>
              </a:r>
              <a:r>
                <a:rPr kumimoji="1" lang="ja-JP" altLang="en-US"/>
                <a:t>メモリ、</a:t>
              </a:r>
              <a:r>
                <a:rPr kumimoji="1" lang="en-US" altLang="ja-JP"/>
                <a:t>CPU</a:t>
              </a:r>
              <a:r>
                <a:rPr kumimoji="1" lang="ja-JP" altLang="en-US"/>
                <a:t>等</a:t>
              </a:r>
              <a:r>
                <a:rPr kumimoji="1" lang="en-US" altLang="ja-JP"/>
                <a:t>)</a:t>
              </a:r>
              <a:endParaRPr kumimoji="1" lang="ja-JP" altLang="en-US"/>
            </a:p>
          </p:txBody>
        </p:sp>
      </p:grpSp>
    </p:spTree>
    <p:extLst>
      <p:ext uri="{BB962C8B-B14F-4D97-AF65-F5344CB8AC3E}">
        <p14:creationId xmlns:p14="http://schemas.microsoft.com/office/powerpoint/2010/main" val="120379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47B1F-975E-4EB6-B7D5-9CF6CBFC5158}"/>
              </a:ext>
            </a:extLst>
          </p:cNvPr>
          <p:cNvSpPr>
            <a:spLocks noGrp="1"/>
          </p:cNvSpPr>
          <p:nvPr>
            <p:ph type="title"/>
          </p:nvPr>
        </p:nvSpPr>
        <p:spPr/>
        <p:txBody>
          <a:bodyPr/>
          <a:lstStyle/>
          <a:p>
            <a:r>
              <a:rPr kumimoji="1" lang="ja-JP" altLang="en-US"/>
              <a:t>マイグレーション中の状況の変化</a:t>
            </a:r>
          </a:p>
        </p:txBody>
      </p:sp>
      <p:sp>
        <p:nvSpPr>
          <p:cNvPr id="3" name="コンテンツ プレースホルダー 2">
            <a:extLst>
              <a:ext uri="{FF2B5EF4-FFF2-40B4-BE49-F238E27FC236}">
                <a16:creationId xmlns:a16="http://schemas.microsoft.com/office/drawing/2014/main" id="{B349A42C-8D0A-3885-DF05-4B07D8A10ABB}"/>
              </a:ext>
            </a:extLst>
          </p:cNvPr>
          <p:cNvSpPr>
            <a:spLocks noGrp="1"/>
          </p:cNvSpPr>
          <p:nvPr>
            <p:ph idx="1"/>
          </p:nvPr>
        </p:nvSpPr>
        <p:spPr/>
        <p:txBody>
          <a:bodyPr/>
          <a:lstStyle/>
          <a:p>
            <a:r>
              <a:rPr kumimoji="1" lang="ja-JP" altLang="en-US"/>
              <a:t>時間のかかるマイグレーション中に状況が変わる可能性がある</a:t>
            </a:r>
          </a:p>
          <a:p>
            <a:pPr lvl="1"/>
            <a:r>
              <a:rPr kumimoji="1" lang="ja-JP" altLang="en-US"/>
              <a:t>移送先のホストの負荷が高くなる</a:t>
            </a:r>
          </a:p>
          <a:p>
            <a:pPr lvl="1"/>
            <a:r>
              <a:rPr kumimoji="1" lang="ja-JP" altLang="en-US"/>
              <a:t>移送元と移送先の間のネットワークが混雑する、など</a:t>
            </a:r>
          </a:p>
          <a:p>
            <a:r>
              <a:rPr kumimoji="1" lang="ja-JP" altLang="en-US"/>
              <a:t>移送先を変更することが望ましい場合がある</a:t>
            </a:r>
          </a:p>
          <a:p>
            <a:pPr lvl="1"/>
            <a:r>
              <a:rPr kumimoji="1" lang="ja-JP" altLang="en-US"/>
              <a:t>より負荷の低いホストがある場合</a:t>
            </a:r>
          </a:p>
          <a:p>
            <a:pPr lvl="1"/>
            <a:r>
              <a:rPr kumimoji="1" lang="ja-JP" altLang="en-US"/>
              <a:t>混雑していないネットワークでつながれたホストがある場合</a:t>
            </a:r>
          </a:p>
        </p:txBody>
      </p:sp>
      <p:sp>
        <p:nvSpPr>
          <p:cNvPr id="4" name="スライド番号プレースホルダー 3">
            <a:extLst>
              <a:ext uri="{FF2B5EF4-FFF2-40B4-BE49-F238E27FC236}">
                <a16:creationId xmlns:a16="http://schemas.microsoft.com/office/drawing/2014/main" id="{76ADB0C8-A013-6339-5EB3-8B9B2191FB5C}"/>
              </a:ext>
            </a:extLst>
          </p:cNvPr>
          <p:cNvSpPr>
            <a:spLocks noGrp="1"/>
          </p:cNvSpPr>
          <p:nvPr>
            <p:ph type="sldNum" sz="quarter" idx="12"/>
          </p:nvPr>
        </p:nvSpPr>
        <p:spPr/>
        <p:txBody>
          <a:bodyPr/>
          <a:lstStyle/>
          <a:p>
            <a:fld id="{D0990AED-5204-41BB-ACB8-A24E2496A742}" type="slidenum">
              <a:rPr kumimoji="1" lang="ja-JP" altLang="en-US" smtClean="0"/>
              <a:t>3</a:t>
            </a:fld>
            <a:endParaRPr kumimoji="1" lang="ja-JP" altLang="en-US"/>
          </a:p>
        </p:txBody>
      </p:sp>
      <p:sp>
        <p:nvSpPr>
          <p:cNvPr id="5" name="四角形: 角を丸くする 4">
            <a:extLst>
              <a:ext uri="{FF2B5EF4-FFF2-40B4-BE49-F238E27FC236}">
                <a16:creationId xmlns:a16="http://schemas.microsoft.com/office/drawing/2014/main" id="{50192DB8-F6DA-C62B-F8D3-F7544AC69FFB}"/>
              </a:ext>
            </a:extLst>
          </p:cNvPr>
          <p:cNvSpPr/>
          <p:nvPr/>
        </p:nvSpPr>
        <p:spPr>
          <a:xfrm>
            <a:off x="766009" y="4384424"/>
            <a:ext cx="2815391" cy="16160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5C82562A-5E90-D77A-E85F-3C6A3A701284}"/>
              </a:ext>
            </a:extLst>
          </p:cNvPr>
          <p:cNvSpPr/>
          <p:nvPr/>
        </p:nvSpPr>
        <p:spPr>
          <a:xfrm>
            <a:off x="4563978" y="4384423"/>
            <a:ext cx="2815391" cy="16160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BF534187-E12B-D631-44C2-5E5F6D43C38E}"/>
              </a:ext>
            </a:extLst>
          </p:cNvPr>
          <p:cNvSpPr/>
          <p:nvPr/>
        </p:nvSpPr>
        <p:spPr>
          <a:xfrm>
            <a:off x="8610600" y="4384423"/>
            <a:ext cx="2815390" cy="16160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16327ECB-237E-C399-CB20-89C8685EA7E6}"/>
              </a:ext>
            </a:extLst>
          </p:cNvPr>
          <p:cNvSpPr/>
          <p:nvPr/>
        </p:nvSpPr>
        <p:spPr>
          <a:xfrm>
            <a:off x="1780672" y="4976139"/>
            <a:ext cx="786063" cy="438319"/>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9" name="正方形/長方形 8">
            <a:extLst>
              <a:ext uri="{FF2B5EF4-FFF2-40B4-BE49-F238E27FC236}">
                <a16:creationId xmlns:a16="http://schemas.microsoft.com/office/drawing/2014/main" id="{F91B3D28-CD5D-D7A0-3551-DFAF748A1D6E}"/>
              </a:ext>
            </a:extLst>
          </p:cNvPr>
          <p:cNvSpPr/>
          <p:nvPr/>
        </p:nvSpPr>
        <p:spPr>
          <a:xfrm>
            <a:off x="2269956" y="546988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0" name="正方形/長方形 9">
            <a:extLst>
              <a:ext uri="{FF2B5EF4-FFF2-40B4-BE49-F238E27FC236}">
                <a16:creationId xmlns:a16="http://schemas.microsoft.com/office/drawing/2014/main" id="{54AF4B85-568E-D9F0-4D8D-F3F3F9AAE047}"/>
              </a:ext>
            </a:extLst>
          </p:cNvPr>
          <p:cNvSpPr/>
          <p:nvPr/>
        </p:nvSpPr>
        <p:spPr>
          <a:xfrm>
            <a:off x="1295398" y="5458278"/>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1" name="正方形/長方形 10">
            <a:extLst>
              <a:ext uri="{FF2B5EF4-FFF2-40B4-BE49-F238E27FC236}">
                <a16:creationId xmlns:a16="http://schemas.microsoft.com/office/drawing/2014/main" id="{14034E9A-3A3E-C035-24B5-50F635882C5F}"/>
              </a:ext>
            </a:extLst>
          </p:cNvPr>
          <p:cNvSpPr/>
          <p:nvPr/>
        </p:nvSpPr>
        <p:spPr>
          <a:xfrm>
            <a:off x="6521114" y="4927926"/>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2" name="正方形/長方形 11">
            <a:extLst>
              <a:ext uri="{FF2B5EF4-FFF2-40B4-BE49-F238E27FC236}">
                <a16:creationId xmlns:a16="http://schemas.microsoft.com/office/drawing/2014/main" id="{0E89821C-82DD-5CE7-E82A-EF3AC3C400E4}"/>
              </a:ext>
            </a:extLst>
          </p:cNvPr>
          <p:cNvSpPr/>
          <p:nvPr/>
        </p:nvSpPr>
        <p:spPr>
          <a:xfrm>
            <a:off x="5548562" y="4934151"/>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3" name="正方形/長方形 12">
            <a:extLst>
              <a:ext uri="{FF2B5EF4-FFF2-40B4-BE49-F238E27FC236}">
                <a16:creationId xmlns:a16="http://schemas.microsoft.com/office/drawing/2014/main" id="{21C9FE6B-94A5-04B3-00C8-4A4517D6C882}"/>
              </a:ext>
            </a:extLst>
          </p:cNvPr>
          <p:cNvSpPr/>
          <p:nvPr/>
        </p:nvSpPr>
        <p:spPr>
          <a:xfrm>
            <a:off x="4644189" y="4934151"/>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4" name="正方形/長方形 13">
            <a:extLst>
              <a:ext uri="{FF2B5EF4-FFF2-40B4-BE49-F238E27FC236}">
                <a16:creationId xmlns:a16="http://schemas.microsoft.com/office/drawing/2014/main" id="{99AD7DAB-B849-46A9-1C1F-804640F22361}"/>
              </a:ext>
            </a:extLst>
          </p:cNvPr>
          <p:cNvSpPr/>
          <p:nvPr/>
        </p:nvSpPr>
        <p:spPr>
          <a:xfrm>
            <a:off x="6521115" y="5458279"/>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5" name="正方形/長方形 14">
            <a:extLst>
              <a:ext uri="{FF2B5EF4-FFF2-40B4-BE49-F238E27FC236}">
                <a16:creationId xmlns:a16="http://schemas.microsoft.com/office/drawing/2014/main" id="{2F8D0215-DDB3-5CE5-2C71-B082981BA9A9}"/>
              </a:ext>
            </a:extLst>
          </p:cNvPr>
          <p:cNvSpPr/>
          <p:nvPr/>
        </p:nvSpPr>
        <p:spPr>
          <a:xfrm>
            <a:off x="4644189" y="5458281"/>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6" name="正方形/長方形 15">
            <a:extLst>
              <a:ext uri="{FF2B5EF4-FFF2-40B4-BE49-F238E27FC236}">
                <a16:creationId xmlns:a16="http://schemas.microsoft.com/office/drawing/2014/main" id="{5A3BE609-2E1C-07E3-0859-FD152738BE4B}"/>
              </a:ext>
            </a:extLst>
          </p:cNvPr>
          <p:cNvSpPr/>
          <p:nvPr/>
        </p:nvSpPr>
        <p:spPr>
          <a:xfrm>
            <a:off x="5548563" y="5458280"/>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7" name="正方形/長方形 16">
            <a:extLst>
              <a:ext uri="{FF2B5EF4-FFF2-40B4-BE49-F238E27FC236}">
                <a16:creationId xmlns:a16="http://schemas.microsoft.com/office/drawing/2014/main" id="{41CE663B-9724-8607-DB22-5DA5870D61DE}"/>
              </a:ext>
            </a:extLst>
          </p:cNvPr>
          <p:cNvSpPr/>
          <p:nvPr/>
        </p:nvSpPr>
        <p:spPr>
          <a:xfrm>
            <a:off x="9625263" y="5093777"/>
            <a:ext cx="786063" cy="4383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8" name="テキスト ボックス 17">
            <a:extLst>
              <a:ext uri="{FF2B5EF4-FFF2-40B4-BE49-F238E27FC236}">
                <a16:creationId xmlns:a16="http://schemas.microsoft.com/office/drawing/2014/main" id="{AB7DA55B-1A32-AA2A-0F72-1838045E4198}"/>
              </a:ext>
            </a:extLst>
          </p:cNvPr>
          <p:cNvSpPr txBox="1"/>
          <p:nvPr/>
        </p:nvSpPr>
        <p:spPr>
          <a:xfrm>
            <a:off x="1407691" y="4427420"/>
            <a:ext cx="1576139" cy="369332"/>
          </a:xfrm>
          <a:prstGeom prst="rect">
            <a:avLst/>
          </a:prstGeom>
          <a:noFill/>
        </p:spPr>
        <p:txBody>
          <a:bodyPr wrap="square" rtlCol="0">
            <a:spAutoFit/>
          </a:bodyPr>
          <a:lstStyle/>
          <a:p>
            <a:r>
              <a:rPr kumimoji="1" lang="ja-JP" altLang="en-US"/>
              <a:t>移送元ホスト</a:t>
            </a:r>
          </a:p>
        </p:txBody>
      </p:sp>
      <p:sp>
        <p:nvSpPr>
          <p:cNvPr id="19" name="テキスト ボックス 18">
            <a:extLst>
              <a:ext uri="{FF2B5EF4-FFF2-40B4-BE49-F238E27FC236}">
                <a16:creationId xmlns:a16="http://schemas.microsoft.com/office/drawing/2014/main" id="{E0D9B040-58E1-69D4-7D64-50A36B567220}"/>
              </a:ext>
            </a:extLst>
          </p:cNvPr>
          <p:cNvSpPr txBox="1"/>
          <p:nvPr/>
        </p:nvSpPr>
        <p:spPr>
          <a:xfrm>
            <a:off x="5183603" y="4427420"/>
            <a:ext cx="1576139" cy="369332"/>
          </a:xfrm>
          <a:prstGeom prst="rect">
            <a:avLst/>
          </a:prstGeom>
          <a:noFill/>
        </p:spPr>
        <p:txBody>
          <a:bodyPr wrap="square" rtlCol="0">
            <a:spAutoFit/>
          </a:bodyPr>
          <a:lstStyle/>
          <a:p>
            <a:r>
              <a:rPr kumimoji="1" lang="ja-JP" altLang="en-US"/>
              <a:t>移送先ホスト</a:t>
            </a:r>
          </a:p>
        </p:txBody>
      </p:sp>
      <p:sp>
        <p:nvSpPr>
          <p:cNvPr id="20" name="テキスト ボックス 19">
            <a:extLst>
              <a:ext uri="{FF2B5EF4-FFF2-40B4-BE49-F238E27FC236}">
                <a16:creationId xmlns:a16="http://schemas.microsoft.com/office/drawing/2014/main" id="{3B898837-125C-9096-5298-7DF1DC1A02CB}"/>
              </a:ext>
            </a:extLst>
          </p:cNvPr>
          <p:cNvSpPr txBox="1"/>
          <p:nvPr/>
        </p:nvSpPr>
        <p:spPr>
          <a:xfrm>
            <a:off x="9625263" y="4440709"/>
            <a:ext cx="978567" cy="369332"/>
          </a:xfrm>
          <a:prstGeom prst="rect">
            <a:avLst/>
          </a:prstGeom>
          <a:noFill/>
        </p:spPr>
        <p:txBody>
          <a:bodyPr wrap="square" rtlCol="0">
            <a:spAutoFit/>
          </a:bodyPr>
          <a:lstStyle/>
          <a:p>
            <a:r>
              <a:rPr kumimoji="1" lang="ja-JP" altLang="en-US"/>
              <a:t>ホスト</a:t>
            </a:r>
          </a:p>
        </p:txBody>
      </p:sp>
      <p:cxnSp>
        <p:nvCxnSpPr>
          <p:cNvPr id="22" name="直線矢印コネクタ 21">
            <a:extLst>
              <a:ext uri="{FF2B5EF4-FFF2-40B4-BE49-F238E27FC236}">
                <a16:creationId xmlns:a16="http://schemas.microsoft.com/office/drawing/2014/main" id="{ACFBF05A-0877-561C-9EA6-A588D48318AB}"/>
              </a:ext>
            </a:extLst>
          </p:cNvPr>
          <p:cNvCxnSpPr>
            <a:stCxn id="8" idx="3"/>
            <a:endCxn id="6" idx="1"/>
          </p:cNvCxnSpPr>
          <p:nvPr/>
        </p:nvCxnSpPr>
        <p:spPr>
          <a:xfrm flipV="1">
            <a:off x="2566735" y="5192461"/>
            <a:ext cx="1997243" cy="2838"/>
          </a:xfrm>
          <a:prstGeom prst="straightConnector1">
            <a:avLst/>
          </a:prstGeom>
          <a:ln w="88900">
            <a:tailEnd type="triangle"/>
          </a:ln>
        </p:spPr>
        <p:style>
          <a:lnRef idx="1">
            <a:schemeClr val="accent2"/>
          </a:lnRef>
          <a:fillRef idx="0">
            <a:schemeClr val="accent2"/>
          </a:fillRef>
          <a:effectRef idx="0">
            <a:schemeClr val="accent2"/>
          </a:effectRef>
          <a:fontRef idx="minor">
            <a:schemeClr val="tx1"/>
          </a:fontRef>
        </p:style>
      </p:cxnSp>
      <p:sp>
        <p:nvSpPr>
          <p:cNvPr id="23" name="テキスト ボックス 22">
            <a:extLst>
              <a:ext uri="{FF2B5EF4-FFF2-40B4-BE49-F238E27FC236}">
                <a16:creationId xmlns:a16="http://schemas.microsoft.com/office/drawing/2014/main" id="{115FDB81-77CC-248D-55D3-D2DCB5AE9D5D}"/>
              </a:ext>
            </a:extLst>
          </p:cNvPr>
          <p:cNvSpPr txBox="1"/>
          <p:nvPr/>
        </p:nvSpPr>
        <p:spPr>
          <a:xfrm>
            <a:off x="4780548" y="6538912"/>
            <a:ext cx="2526630" cy="369332"/>
          </a:xfrm>
          <a:prstGeom prst="rect">
            <a:avLst/>
          </a:prstGeom>
          <a:noFill/>
        </p:spPr>
        <p:txBody>
          <a:bodyPr wrap="square" rtlCol="0">
            <a:spAutoFit/>
          </a:bodyPr>
          <a:lstStyle/>
          <a:p>
            <a:r>
              <a:rPr kumimoji="1" lang="ja-JP" altLang="en-US"/>
              <a:t>ネットワークアクセス</a:t>
            </a:r>
          </a:p>
        </p:txBody>
      </p:sp>
      <p:cxnSp>
        <p:nvCxnSpPr>
          <p:cNvPr id="25" name="直線矢印コネクタ 24">
            <a:extLst>
              <a:ext uri="{FF2B5EF4-FFF2-40B4-BE49-F238E27FC236}">
                <a16:creationId xmlns:a16="http://schemas.microsoft.com/office/drawing/2014/main" id="{BCAC4156-1B86-CD0B-D76C-7BAA00F7EC50}"/>
              </a:ext>
            </a:extLst>
          </p:cNvPr>
          <p:cNvCxnSpPr/>
          <p:nvPr/>
        </p:nvCxnSpPr>
        <p:spPr>
          <a:xfrm flipV="1">
            <a:off x="4780548"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679905A5-A873-1FA4-9E09-FEAB1BE6BD26}"/>
              </a:ext>
            </a:extLst>
          </p:cNvPr>
          <p:cNvCxnSpPr/>
          <p:nvPr/>
        </p:nvCxnSpPr>
        <p:spPr>
          <a:xfrm flipV="1">
            <a:off x="5085348" y="6120000"/>
            <a:ext cx="0" cy="36000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29B9F779-BFAC-B978-1D76-25DF8817E7B9}"/>
              </a:ext>
            </a:extLst>
          </p:cNvPr>
          <p:cNvCxnSpPr/>
          <p:nvPr/>
        </p:nvCxnSpPr>
        <p:spPr>
          <a:xfrm flipV="1">
            <a:off x="7307177" y="6120000"/>
            <a:ext cx="0" cy="355852"/>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A17EF579-8794-2075-37EA-27F519ABE325}"/>
              </a:ext>
            </a:extLst>
          </p:cNvPr>
          <p:cNvCxnSpPr/>
          <p:nvPr/>
        </p:nvCxnSpPr>
        <p:spPr>
          <a:xfrm flipV="1">
            <a:off x="3200401" y="6120000"/>
            <a:ext cx="0" cy="36000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E06F660C-807A-BC62-5DBE-CDD24F34D13F}"/>
              </a:ext>
            </a:extLst>
          </p:cNvPr>
          <p:cNvCxnSpPr/>
          <p:nvPr/>
        </p:nvCxnSpPr>
        <p:spPr>
          <a:xfrm flipV="1">
            <a:off x="10058401" y="6120000"/>
            <a:ext cx="0" cy="36000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883C2BD8-FCC5-9213-38CC-4C92CDB6C9AB}"/>
              </a:ext>
            </a:extLst>
          </p:cNvPr>
          <p:cNvCxnSpPr/>
          <p:nvPr/>
        </p:nvCxnSpPr>
        <p:spPr>
          <a:xfrm flipV="1">
            <a:off x="10964780"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131B06D9-2427-EBEF-325A-A79477A53A7F}"/>
              </a:ext>
            </a:extLst>
          </p:cNvPr>
          <p:cNvCxnSpPr/>
          <p:nvPr/>
        </p:nvCxnSpPr>
        <p:spPr>
          <a:xfrm flipV="1">
            <a:off x="9047748"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991E546F-2C34-5CC1-154A-4A88914E7F3B}"/>
              </a:ext>
            </a:extLst>
          </p:cNvPr>
          <p:cNvCxnSpPr/>
          <p:nvPr/>
        </p:nvCxnSpPr>
        <p:spPr>
          <a:xfrm flipV="1">
            <a:off x="7018422" y="6120000"/>
            <a:ext cx="0" cy="3558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DC5B35F1-A3C2-E281-CE16-CB6D4905126F}"/>
              </a:ext>
            </a:extLst>
          </p:cNvPr>
          <p:cNvCxnSpPr/>
          <p:nvPr/>
        </p:nvCxnSpPr>
        <p:spPr>
          <a:xfrm flipV="1">
            <a:off x="2935704" y="6120000"/>
            <a:ext cx="0" cy="36000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6CBC1E08-06E9-22B7-13BC-60FA9EEB4B94}"/>
              </a:ext>
            </a:extLst>
          </p:cNvPr>
          <p:cNvCxnSpPr/>
          <p:nvPr/>
        </p:nvCxnSpPr>
        <p:spPr>
          <a:xfrm flipV="1">
            <a:off x="2566735"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A90504A8-7C05-0287-270D-DB78BCDA6F2A}"/>
              </a:ext>
            </a:extLst>
          </p:cNvPr>
          <p:cNvCxnSpPr/>
          <p:nvPr/>
        </p:nvCxnSpPr>
        <p:spPr>
          <a:xfrm flipV="1">
            <a:off x="2269956" y="6120000"/>
            <a:ext cx="0" cy="36000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60A344F4-5DDD-0ED6-5F3E-2987BE623E0C}"/>
              </a:ext>
            </a:extLst>
          </p:cNvPr>
          <p:cNvCxnSpPr/>
          <p:nvPr/>
        </p:nvCxnSpPr>
        <p:spPr>
          <a:xfrm flipV="1">
            <a:off x="1965159"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56FDF518-C4AE-B72B-E3CB-13DF712D4F15}"/>
              </a:ext>
            </a:extLst>
          </p:cNvPr>
          <p:cNvCxnSpPr/>
          <p:nvPr/>
        </p:nvCxnSpPr>
        <p:spPr>
          <a:xfrm flipV="1">
            <a:off x="1620254" y="6120000"/>
            <a:ext cx="0" cy="36000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538382BE-6ED7-7CF3-A560-17C8ACB73D29}"/>
              </a:ext>
            </a:extLst>
          </p:cNvPr>
          <p:cNvCxnSpPr/>
          <p:nvPr/>
        </p:nvCxnSpPr>
        <p:spPr>
          <a:xfrm flipV="1">
            <a:off x="6456950"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F10FB433-0BF5-242A-97AD-590360B7B4BF}"/>
              </a:ext>
            </a:extLst>
          </p:cNvPr>
          <p:cNvCxnSpPr/>
          <p:nvPr/>
        </p:nvCxnSpPr>
        <p:spPr>
          <a:xfrm flipV="1">
            <a:off x="6759742" y="6120000"/>
            <a:ext cx="0" cy="36000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CAD3AE3D-8128-F44F-3918-4602024821FA}"/>
              </a:ext>
            </a:extLst>
          </p:cNvPr>
          <p:cNvCxnSpPr/>
          <p:nvPr/>
        </p:nvCxnSpPr>
        <p:spPr>
          <a:xfrm flipV="1">
            <a:off x="6152148" y="6120000"/>
            <a:ext cx="0" cy="360000"/>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2565D89D-06D8-0F4D-DDA0-661EBA87692B}"/>
              </a:ext>
            </a:extLst>
          </p:cNvPr>
          <p:cNvCxnSpPr/>
          <p:nvPr/>
        </p:nvCxnSpPr>
        <p:spPr>
          <a:xfrm flipV="1">
            <a:off x="5847349" y="6120000"/>
            <a:ext cx="0" cy="3558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C9CDB079-0335-9C5A-B69D-793BA77EE5ED}"/>
              </a:ext>
            </a:extLst>
          </p:cNvPr>
          <p:cNvCxnSpPr/>
          <p:nvPr/>
        </p:nvCxnSpPr>
        <p:spPr>
          <a:xfrm flipV="1">
            <a:off x="5542548" y="6120000"/>
            <a:ext cx="0" cy="355852"/>
          </a:xfrm>
          <a:prstGeom prst="straightConnector1">
            <a:avLst/>
          </a:prstGeom>
          <a:ln w="3810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0B7B7448-6311-6A3D-105C-14E2408F2A63}"/>
              </a:ext>
            </a:extLst>
          </p:cNvPr>
          <p:cNvCxnSpPr/>
          <p:nvPr/>
        </p:nvCxnSpPr>
        <p:spPr>
          <a:xfrm flipV="1">
            <a:off x="5253791"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6136AEBC-F5A8-5B7E-E8F4-79C3FEFDB221}"/>
              </a:ext>
            </a:extLst>
          </p:cNvPr>
          <p:cNvCxnSpPr/>
          <p:nvPr/>
        </p:nvCxnSpPr>
        <p:spPr>
          <a:xfrm flipV="1">
            <a:off x="1383628"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36B7B9BD-A18E-7FB4-3475-9F44B140873A}"/>
              </a:ext>
            </a:extLst>
          </p:cNvPr>
          <p:cNvCxnSpPr/>
          <p:nvPr/>
        </p:nvCxnSpPr>
        <p:spPr>
          <a:xfrm flipV="1">
            <a:off x="1106906" y="61200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244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fade">
                                      <p:cBhvr>
                                        <p:cTn id="24" dur="500"/>
                                        <p:tgtEl>
                                          <p:spTgt spid="45"/>
                                        </p:tgtEl>
                                      </p:cBhvr>
                                    </p:animEffect>
                                  </p:childTnLst>
                                </p:cTn>
                              </p:par>
                              <p:par>
                                <p:cTn id="25" presetID="10" presetClass="entr" presetSubtype="0"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childTnLst>
                                </p:cTn>
                              </p:par>
                              <p:par>
                                <p:cTn id="28" presetID="10" presetClass="entr" presetSubtype="0" fill="hold" nodeType="with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fade">
                                      <p:cBhvr>
                                        <p:cTn id="30" dur="500"/>
                                        <p:tgtEl>
                                          <p:spTgt spid="35"/>
                                        </p:tgtEl>
                                      </p:cBhvr>
                                    </p:animEffect>
                                  </p:childTnLst>
                                </p:cTn>
                              </p:par>
                              <p:par>
                                <p:cTn id="31" presetID="10" presetClass="entr" presetSubtype="0"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500"/>
                                        <p:tgtEl>
                                          <p:spTgt spid="33"/>
                                        </p:tgtEl>
                                      </p:cBhvr>
                                    </p:animEffect>
                                  </p:childTnLst>
                                </p:cTn>
                              </p:par>
                              <p:par>
                                <p:cTn id="34" presetID="10" presetClass="entr" presetSubtype="0" fill="hold"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fade">
                                      <p:cBhvr>
                                        <p:cTn id="36" dur="500"/>
                                        <p:tgtEl>
                                          <p:spTgt spid="25"/>
                                        </p:tgtEl>
                                      </p:cBhvr>
                                    </p:animEffect>
                                  </p:childTnLst>
                                </p:cTn>
                              </p:par>
                              <p:par>
                                <p:cTn id="37" presetID="10" presetClass="entr" presetSubtype="0" fill="hold"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500"/>
                                        <p:tgtEl>
                                          <p:spTgt spid="42"/>
                                        </p:tgtEl>
                                      </p:cBhvr>
                                    </p:animEffect>
                                  </p:childTnLst>
                                </p:cTn>
                              </p:par>
                              <p:par>
                                <p:cTn id="40" presetID="10" presetClass="entr" presetSubtype="0" fill="hold" nodeType="with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childTnLst>
                                </p:cTn>
                              </p:par>
                              <p:par>
                                <p:cTn id="43" presetID="10"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childTnLst>
                                </p:cTn>
                              </p:par>
                              <p:par>
                                <p:cTn id="46" presetID="10" presetClass="entr" presetSubtype="0" fill="hold"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fade">
                                      <p:cBhvr>
                                        <p:cTn id="48" dur="500"/>
                                        <p:tgtEl>
                                          <p:spTgt spid="26"/>
                                        </p:tgtEl>
                                      </p:cBhvr>
                                    </p:animEffect>
                                  </p:childTnLst>
                                </p:cTn>
                              </p:par>
                              <p:par>
                                <p:cTn id="49" presetID="10" presetClass="entr" presetSubtype="0" fill="hold"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20D39B-F1E1-3442-1235-E575EC162BD7}"/>
              </a:ext>
            </a:extLst>
          </p:cNvPr>
          <p:cNvSpPr>
            <a:spLocks noGrp="1"/>
          </p:cNvSpPr>
          <p:nvPr>
            <p:ph type="title"/>
          </p:nvPr>
        </p:nvSpPr>
        <p:spPr/>
        <p:txBody>
          <a:bodyPr/>
          <a:lstStyle/>
          <a:p>
            <a:r>
              <a:rPr kumimoji="1" lang="ja-JP" altLang="en-US"/>
              <a:t>移送先の変更に伴う問題点</a:t>
            </a:r>
          </a:p>
        </p:txBody>
      </p:sp>
      <p:sp>
        <p:nvSpPr>
          <p:cNvPr id="3" name="コンテンツ プレースホルダー 2">
            <a:extLst>
              <a:ext uri="{FF2B5EF4-FFF2-40B4-BE49-F238E27FC236}">
                <a16:creationId xmlns:a16="http://schemas.microsoft.com/office/drawing/2014/main" id="{F334C15D-1528-617C-64ED-F33CD296652D}"/>
              </a:ext>
            </a:extLst>
          </p:cNvPr>
          <p:cNvSpPr>
            <a:spLocks noGrp="1"/>
          </p:cNvSpPr>
          <p:nvPr>
            <p:ph idx="1"/>
          </p:nvPr>
        </p:nvSpPr>
        <p:spPr/>
        <p:txBody>
          <a:bodyPr/>
          <a:lstStyle/>
          <a:p>
            <a:r>
              <a:rPr kumimoji="1" lang="en-US" altLang="ja-JP" dirty="0"/>
              <a:t>VM</a:t>
            </a:r>
            <a:r>
              <a:rPr kumimoji="1" lang="ja-JP" altLang="en-US" dirty="0"/>
              <a:t>の移送先を変更するにはマイグレーションを一旦、キャンセルする</a:t>
            </a:r>
            <a:r>
              <a:rPr kumimoji="1" lang="ja-JP" altLang="en-JP" dirty="0"/>
              <a:t>必要</a:t>
            </a:r>
            <a:r>
              <a:rPr kumimoji="1" lang="ja-JP" altLang="en-US" dirty="0"/>
              <a:t>がある</a:t>
            </a:r>
            <a:endParaRPr kumimoji="1" lang="en-US" altLang="ja-JP" dirty="0"/>
          </a:p>
          <a:p>
            <a:pPr lvl="1"/>
            <a:r>
              <a:rPr kumimoji="1" lang="ja-JP" altLang="en-US" dirty="0"/>
              <a:t>移送先に転送済みの</a:t>
            </a:r>
            <a:r>
              <a:rPr kumimoji="1" lang="en-US" altLang="ja-JP" dirty="0"/>
              <a:t>VM</a:t>
            </a:r>
            <a:r>
              <a:rPr kumimoji="1" lang="ja-JP" altLang="en-US" dirty="0"/>
              <a:t>の状態はすべて破棄される</a:t>
            </a:r>
          </a:p>
          <a:p>
            <a:r>
              <a:rPr lang="ja-JP" altLang="en-US" dirty="0"/>
              <a:t>その後で新しい移送先に</a:t>
            </a:r>
            <a:r>
              <a:rPr lang="en-US" altLang="ja-JP" dirty="0"/>
              <a:t>VM</a:t>
            </a:r>
            <a:r>
              <a:rPr lang="ja-JP" altLang="en-US" dirty="0"/>
              <a:t>を一からマイグレーション</a:t>
            </a:r>
            <a:endParaRPr lang="en-US" altLang="ja-JP" dirty="0"/>
          </a:p>
          <a:p>
            <a:pPr lvl="1"/>
            <a:r>
              <a:rPr lang="ja-JP" altLang="en-US" dirty="0"/>
              <a:t>再び、</a:t>
            </a:r>
            <a:r>
              <a:rPr lang="en-US" altLang="ja-JP" dirty="0"/>
              <a:t>VM</a:t>
            </a:r>
            <a:r>
              <a:rPr lang="ja-JP" altLang="en-US" dirty="0"/>
              <a:t>のメモリサイズに応じたマイグレーション時間がかかる</a:t>
            </a:r>
            <a:endParaRPr lang="en-US" altLang="ja-JP" dirty="0"/>
          </a:p>
          <a:p>
            <a:pPr lvl="1"/>
            <a:r>
              <a:rPr lang="ja-JP" altLang="en-US" dirty="0"/>
              <a:t>その間にまた状況が変わる可能性がある</a:t>
            </a:r>
            <a:endParaRPr lang="en-US" altLang="ja-JP" dirty="0"/>
          </a:p>
          <a:p>
            <a:endParaRPr kumimoji="1" lang="ja-JP" altLang="en-US" dirty="0"/>
          </a:p>
        </p:txBody>
      </p:sp>
      <p:sp>
        <p:nvSpPr>
          <p:cNvPr id="10" name="スライド番号プレースホルダー 9">
            <a:extLst>
              <a:ext uri="{FF2B5EF4-FFF2-40B4-BE49-F238E27FC236}">
                <a16:creationId xmlns:a16="http://schemas.microsoft.com/office/drawing/2014/main" id="{D3B7CCE3-2BAA-F88D-837A-C0D48007429D}"/>
              </a:ext>
            </a:extLst>
          </p:cNvPr>
          <p:cNvSpPr>
            <a:spLocks noGrp="1"/>
          </p:cNvSpPr>
          <p:nvPr>
            <p:ph type="sldNum" sz="quarter" idx="12"/>
          </p:nvPr>
        </p:nvSpPr>
        <p:spPr/>
        <p:txBody>
          <a:bodyPr/>
          <a:lstStyle/>
          <a:p>
            <a:fld id="{D0990AED-5204-41BB-ACB8-A24E2496A742}" type="slidenum">
              <a:rPr kumimoji="1" lang="ja-JP" altLang="en-US" smtClean="0"/>
              <a:t>4</a:t>
            </a:fld>
            <a:endParaRPr kumimoji="1" lang="ja-JP" altLang="en-US"/>
          </a:p>
        </p:txBody>
      </p:sp>
      <p:sp>
        <p:nvSpPr>
          <p:cNvPr id="9" name="テキスト ボックス 8">
            <a:extLst>
              <a:ext uri="{FF2B5EF4-FFF2-40B4-BE49-F238E27FC236}">
                <a16:creationId xmlns:a16="http://schemas.microsoft.com/office/drawing/2014/main" id="{8CCAD826-C714-25B9-5632-3B0FE5CE6CDD}"/>
              </a:ext>
            </a:extLst>
          </p:cNvPr>
          <p:cNvSpPr txBox="1"/>
          <p:nvPr/>
        </p:nvSpPr>
        <p:spPr>
          <a:xfrm>
            <a:off x="5229727" y="4980758"/>
            <a:ext cx="1732547" cy="647241"/>
          </a:xfrm>
          <a:prstGeom prst="rect">
            <a:avLst/>
          </a:prstGeom>
          <a:noFill/>
        </p:spPr>
        <p:txBody>
          <a:bodyPr wrap="square" rtlCol="0">
            <a:spAutoFit/>
          </a:bodyPr>
          <a:lstStyle/>
          <a:p>
            <a:endParaRPr kumimoji="1" lang="ja-JP" altLang="en-US"/>
          </a:p>
        </p:txBody>
      </p:sp>
      <p:sp>
        <p:nvSpPr>
          <p:cNvPr id="4" name="四角形: 角を丸くする 3">
            <a:extLst>
              <a:ext uri="{FF2B5EF4-FFF2-40B4-BE49-F238E27FC236}">
                <a16:creationId xmlns:a16="http://schemas.microsoft.com/office/drawing/2014/main" id="{DAED6103-2E30-2437-8EA0-DCEAF18F1A6B}"/>
              </a:ext>
            </a:extLst>
          </p:cNvPr>
          <p:cNvSpPr/>
          <p:nvPr/>
        </p:nvSpPr>
        <p:spPr>
          <a:xfrm>
            <a:off x="838200" y="4710739"/>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C6D50259-F737-EAC1-B229-1BFC360B7020}"/>
              </a:ext>
            </a:extLst>
          </p:cNvPr>
          <p:cNvSpPr/>
          <p:nvPr/>
        </p:nvSpPr>
        <p:spPr>
          <a:xfrm>
            <a:off x="8610600" y="4710738"/>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2CDABDB1-B6D9-D950-74F4-FE5885C364F9}"/>
              </a:ext>
            </a:extLst>
          </p:cNvPr>
          <p:cNvSpPr/>
          <p:nvPr/>
        </p:nvSpPr>
        <p:spPr>
          <a:xfrm>
            <a:off x="4724400" y="4710738"/>
            <a:ext cx="2743200" cy="155591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CCA47185-1B74-A8A4-A98B-7EFDD4DE8A0D}"/>
              </a:ext>
            </a:extLst>
          </p:cNvPr>
          <p:cNvSpPr txBox="1"/>
          <p:nvPr/>
        </p:nvSpPr>
        <p:spPr>
          <a:xfrm>
            <a:off x="1411705" y="4796092"/>
            <a:ext cx="1588169" cy="369332"/>
          </a:xfrm>
          <a:prstGeom prst="rect">
            <a:avLst/>
          </a:prstGeom>
          <a:noFill/>
        </p:spPr>
        <p:txBody>
          <a:bodyPr wrap="square" rtlCol="0">
            <a:spAutoFit/>
          </a:bodyPr>
          <a:lstStyle/>
          <a:p>
            <a:r>
              <a:rPr kumimoji="1" lang="ja-JP" altLang="en-US"/>
              <a:t>移送元ホスト</a:t>
            </a:r>
          </a:p>
        </p:txBody>
      </p:sp>
      <p:sp>
        <p:nvSpPr>
          <p:cNvPr id="14" name="テキスト ボックス 13">
            <a:extLst>
              <a:ext uri="{FF2B5EF4-FFF2-40B4-BE49-F238E27FC236}">
                <a16:creationId xmlns:a16="http://schemas.microsoft.com/office/drawing/2014/main" id="{C25C6D6B-3295-9174-FB05-112004FC71D9}"/>
              </a:ext>
            </a:extLst>
          </p:cNvPr>
          <p:cNvSpPr txBox="1"/>
          <p:nvPr/>
        </p:nvSpPr>
        <p:spPr>
          <a:xfrm>
            <a:off x="8825163" y="4796092"/>
            <a:ext cx="2314073" cy="369332"/>
          </a:xfrm>
          <a:prstGeom prst="rect">
            <a:avLst/>
          </a:prstGeom>
          <a:noFill/>
        </p:spPr>
        <p:txBody>
          <a:bodyPr wrap="square" rtlCol="0">
            <a:spAutoFit/>
          </a:bodyPr>
          <a:lstStyle/>
          <a:p>
            <a:r>
              <a:rPr kumimoji="1" lang="ja-JP" altLang="en-US"/>
              <a:t>新しい移送元ホスト</a:t>
            </a:r>
          </a:p>
        </p:txBody>
      </p:sp>
      <p:sp>
        <p:nvSpPr>
          <p:cNvPr id="16" name="テキスト ボックス 15">
            <a:extLst>
              <a:ext uri="{FF2B5EF4-FFF2-40B4-BE49-F238E27FC236}">
                <a16:creationId xmlns:a16="http://schemas.microsoft.com/office/drawing/2014/main" id="{8126C440-EC56-41DD-9C8D-DE9A6E9D913D}"/>
              </a:ext>
            </a:extLst>
          </p:cNvPr>
          <p:cNvSpPr txBox="1"/>
          <p:nvPr/>
        </p:nvSpPr>
        <p:spPr>
          <a:xfrm>
            <a:off x="5011152" y="4796092"/>
            <a:ext cx="2169695" cy="369332"/>
          </a:xfrm>
          <a:prstGeom prst="rect">
            <a:avLst/>
          </a:prstGeom>
          <a:noFill/>
        </p:spPr>
        <p:txBody>
          <a:bodyPr wrap="square" rtlCol="0">
            <a:spAutoFit/>
          </a:bodyPr>
          <a:lstStyle/>
          <a:p>
            <a:r>
              <a:rPr kumimoji="1" lang="ja-JP" altLang="en-US"/>
              <a:t>古い移送元ホスト</a:t>
            </a:r>
          </a:p>
        </p:txBody>
      </p:sp>
      <p:sp>
        <p:nvSpPr>
          <p:cNvPr id="17" name="正方形/長方形 16">
            <a:extLst>
              <a:ext uri="{FF2B5EF4-FFF2-40B4-BE49-F238E27FC236}">
                <a16:creationId xmlns:a16="http://schemas.microsoft.com/office/drawing/2014/main" id="{A97BD062-4411-894F-7691-FE924A11E8B0}"/>
              </a:ext>
            </a:extLst>
          </p:cNvPr>
          <p:cNvSpPr/>
          <p:nvPr/>
        </p:nvSpPr>
        <p:spPr>
          <a:xfrm>
            <a:off x="1788694" y="5443333"/>
            <a:ext cx="834189"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8" name="正方形/長方形 17">
            <a:extLst>
              <a:ext uri="{FF2B5EF4-FFF2-40B4-BE49-F238E27FC236}">
                <a16:creationId xmlns:a16="http://schemas.microsoft.com/office/drawing/2014/main" id="{29566008-489B-3AD8-1CEF-EE4167847EFC}"/>
              </a:ext>
            </a:extLst>
          </p:cNvPr>
          <p:cNvSpPr/>
          <p:nvPr/>
        </p:nvSpPr>
        <p:spPr>
          <a:xfrm>
            <a:off x="9482889" y="5443333"/>
            <a:ext cx="1034717"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19" name="正方形/長方形 18">
            <a:extLst>
              <a:ext uri="{FF2B5EF4-FFF2-40B4-BE49-F238E27FC236}">
                <a16:creationId xmlns:a16="http://schemas.microsoft.com/office/drawing/2014/main" id="{C66C9CBE-B46D-4043-BE57-812C70C8C229}"/>
              </a:ext>
            </a:extLst>
          </p:cNvPr>
          <p:cNvSpPr/>
          <p:nvPr/>
        </p:nvSpPr>
        <p:spPr>
          <a:xfrm>
            <a:off x="5596689" y="5448392"/>
            <a:ext cx="998622"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21" name="直線矢印コネクタ 20">
            <a:extLst>
              <a:ext uri="{FF2B5EF4-FFF2-40B4-BE49-F238E27FC236}">
                <a16:creationId xmlns:a16="http://schemas.microsoft.com/office/drawing/2014/main" id="{EB9FA6BF-2C0D-2C24-9E4C-266D35DED167}"/>
              </a:ext>
            </a:extLst>
          </p:cNvPr>
          <p:cNvCxnSpPr>
            <a:cxnSpLocks/>
            <a:stCxn id="17" idx="3"/>
            <a:endCxn id="19" idx="1"/>
          </p:cNvCxnSpPr>
          <p:nvPr/>
        </p:nvCxnSpPr>
        <p:spPr>
          <a:xfrm>
            <a:off x="2622883" y="5627999"/>
            <a:ext cx="2973806" cy="5059"/>
          </a:xfrm>
          <a:prstGeom prst="straightConnector1">
            <a:avLst/>
          </a:prstGeom>
          <a:ln w="101600">
            <a:tailEnd type="triangle"/>
          </a:ln>
        </p:spPr>
        <p:style>
          <a:lnRef idx="1">
            <a:schemeClr val="accent2"/>
          </a:lnRef>
          <a:fillRef idx="0">
            <a:schemeClr val="accent2"/>
          </a:fillRef>
          <a:effectRef idx="0">
            <a:schemeClr val="accent2"/>
          </a:effectRef>
          <a:fontRef idx="minor">
            <a:schemeClr val="tx1"/>
          </a:fontRef>
        </p:style>
      </p:cxnSp>
      <p:sp>
        <p:nvSpPr>
          <p:cNvPr id="24" name="乗算記号 23">
            <a:extLst>
              <a:ext uri="{FF2B5EF4-FFF2-40B4-BE49-F238E27FC236}">
                <a16:creationId xmlns:a16="http://schemas.microsoft.com/office/drawing/2014/main" id="{A0B56273-1922-258B-302C-C799C41D279B}"/>
              </a:ext>
            </a:extLst>
          </p:cNvPr>
          <p:cNvSpPr/>
          <p:nvPr/>
        </p:nvSpPr>
        <p:spPr>
          <a:xfrm>
            <a:off x="3726727" y="5267999"/>
            <a:ext cx="720000" cy="720000"/>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コネクタ: カギ線 25">
            <a:extLst>
              <a:ext uri="{FF2B5EF4-FFF2-40B4-BE49-F238E27FC236}">
                <a16:creationId xmlns:a16="http://schemas.microsoft.com/office/drawing/2014/main" id="{B9CCD60A-1DB3-0864-E649-BACE74FF81B5}"/>
              </a:ext>
            </a:extLst>
          </p:cNvPr>
          <p:cNvCxnSpPr>
            <a:cxnSpLocks/>
          </p:cNvCxnSpPr>
          <p:nvPr/>
        </p:nvCxnSpPr>
        <p:spPr>
          <a:xfrm rot="16200000" flipH="1">
            <a:off x="6103018" y="1915435"/>
            <a:ext cx="12700" cy="7794458"/>
          </a:xfrm>
          <a:prstGeom prst="bentConnector3">
            <a:avLst>
              <a:gd name="adj1" fmla="val 5336843"/>
            </a:avLst>
          </a:prstGeom>
          <a:ln w="1016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08424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F9A270-6046-6443-EC1A-6FA6C33A46DD}"/>
              </a:ext>
            </a:extLst>
          </p:cNvPr>
          <p:cNvSpPr>
            <a:spLocks noGrp="1"/>
          </p:cNvSpPr>
          <p:nvPr>
            <p:ph type="title"/>
          </p:nvPr>
        </p:nvSpPr>
        <p:spPr/>
        <p:txBody>
          <a:bodyPr/>
          <a:lstStyle/>
          <a:p>
            <a:r>
              <a:rPr kumimoji="1" lang="ja-JP" altLang="en-US"/>
              <a:t>提案</a:t>
            </a:r>
            <a:r>
              <a:rPr lang="ja-JP" altLang="en-US"/>
              <a:t>：</a:t>
            </a:r>
            <a:r>
              <a:rPr kumimoji="1" lang="en-US" altLang="ja-JP" err="1"/>
              <a:t>DCmigrate</a:t>
            </a:r>
            <a:endParaRPr kumimoji="1" lang="ja-JP" altLang="en-US"/>
          </a:p>
        </p:txBody>
      </p:sp>
      <p:sp>
        <p:nvSpPr>
          <p:cNvPr id="3" name="コンテンツ プレースホルダー 2">
            <a:extLst>
              <a:ext uri="{FF2B5EF4-FFF2-40B4-BE49-F238E27FC236}">
                <a16:creationId xmlns:a16="http://schemas.microsoft.com/office/drawing/2014/main" id="{3F00423A-31A2-29EA-228F-B7DC02B262BA}"/>
              </a:ext>
            </a:extLst>
          </p:cNvPr>
          <p:cNvSpPr>
            <a:spLocks noGrp="1"/>
          </p:cNvSpPr>
          <p:nvPr>
            <p:ph idx="1"/>
          </p:nvPr>
        </p:nvSpPr>
        <p:spPr/>
        <p:txBody>
          <a:bodyPr/>
          <a:lstStyle/>
          <a:p>
            <a:r>
              <a:rPr kumimoji="1" lang="en-US" altLang="ja-JP"/>
              <a:t>VM</a:t>
            </a:r>
            <a:r>
              <a:rPr kumimoji="1" lang="ja-JP" altLang="en-US"/>
              <a:t>マイグレーションの実行中に</a:t>
            </a:r>
            <a:r>
              <a:rPr lang="ja-JP" altLang="en-US"/>
              <a:t>移</a:t>
            </a:r>
            <a:r>
              <a:rPr kumimoji="1" lang="ja-JP" altLang="en-US"/>
              <a:t>送</a:t>
            </a:r>
            <a:r>
              <a:rPr lang="ja-JP" altLang="en-US"/>
              <a:t>先を</a:t>
            </a:r>
            <a:r>
              <a:rPr kumimoji="1" lang="ja-JP" altLang="en-US"/>
              <a:t>変更可能にする</a:t>
            </a:r>
            <a:endParaRPr kumimoji="1" lang="en-US" altLang="ja-JP"/>
          </a:p>
          <a:p>
            <a:pPr lvl="1"/>
            <a:r>
              <a:rPr lang="ja-JP" altLang="en-US"/>
              <a:t>移送元は</a:t>
            </a:r>
            <a:r>
              <a:rPr lang="en-US" altLang="ja-JP"/>
              <a:t>VM</a:t>
            </a:r>
            <a:r>
              <a:rPr lang="ja-JP" altLang="en-US"/>
              <a:t>の状態の転送を新しい移送先に切り替え</a:t>
            </a:r>
            <a:endParaRPr lang="en-US" altLang="ja-JP"/>
          </a:p>
          <a:p>
            <a:pPr lvl="1"/>
            <a:r>
              <a:rPr lang="ja-JP" altLang="en-US"/>
              <a:t>転送済みの</a:t>
            </a:r>
            <a:r>
              <a:rPr lang="en-US" altLang="ja-JP"/>
              <a:t>VM</a:t>
            </a:r>
            <a:r>
              <a:rPr lang="ja-JP" altLang="en-US"/>
              <a:t>の状態は古い移送先から新しい移送先に転送</a:t>
            </a:r>
            <a:endParaRPr lang="en-US" altLang="ja-JP"/>
          </a:p>
          <a:p>
            <a:r>
              <a:rPr kumimoji="1" lang="ja-JP" altLang="en-US"/>
              <a:t>移送元と古い移送先</a:t>
            </a:r>
            <a:r>
              <a:rPr lang="ja-JP" altLang="en-US"/>
              <a:t>から</a:t>
            </a:r>
            <a:r>
              <a:rPr lang="en-US" altLang="ja-JP"/>
              <a:t>VM</a:t>
            </a:r>
            <a:r>
              <a:rPr lang="ja-JP" altLang="en-US"/>
              <a:t>の状態を並列に転送</a:t>
            </a:r>
            <a:endParaRPr lang="en-US" altLang="ja-JP"/>
          </a:p>
          <a:p>
            <a:pPr lvl="1"/>
            <a:r>
              <a:rPr kumimoji="1" lang="ja-JP" altLang="en-US"/>
              <a:t>移送先変更後のマイグレーション時間を短縮</a:t>
            </a:r>
            <a:endParaRPr kumimoji="1" lang="en-US" altLang="ja-JP"/>
          </a:p>
          <a:p>
            <a:pPr lvl="1"/>
            <a:r>
              <a:rPr kumimoji="1" lang="ja-JP" altLang="en-US"/>
              <a:t>マイグレーション中の状況の変化を減らすことができる</a:t>
            </a:r>
            <a:endParaRPr kumimoji="1" lang="en-US" altLang="ja-JP"/>
          </a:p>
          <a:p>
            <a:endParaRPr kumimoji="1" lang="ja-JP" altLang="en-US"/>
          </a:p>
        </p:txBody>
      </p:sp>
      <p:sp>
        <p:nvSpPr>
          <p:cNvPr id="4" name="スライド番号プレースホルダー 3">
            <a:extLst>
              <a:ext uri="{FF2B5EF4-FFF2-40B4-BE49-F238E27FC236}">
                <a16:creationId xmlns:a16="http://schemas.microsoft.com/office/drawing/2014/main" id="{ECAF1265-45E7-EF2A-05EE-97FA16947C9B}"/>
              </a:ext>
            </a:extLst>
          </p:cNvPr>
          <p:cNvSpPr>
            <a:spLocks noGrp="1"/>
          </p:cNvSpPr>
          <p:nvPr>
            <p:ph type="sldNum" sz="quarter" idx="12"/>
          </p:nvPr>
        </p:nvSpPr>
        <p:spPr/>
        <p:txBody>
          <a:bodyPr/>
          <a:lstStyle/>
          <a:p>
            <a:fld id="{D0990AED-5204-41BB-ACB8-A24E2496A742}" type="slidenum">
              <a:rPr kumimoji="1" lang="ja-JP" altLang="en-US" smtClean="0"/>
              <a:t>5</a:t>
            </a:fld>
            <a:endParaRPr kumimoji="1" lang="ja-JP" altLang="en-US"/>
          </a:p>
        </p:txBody>
      </p:sp>
      <p:sp>
        <p:nvSpPr>
          <p:cNvPr id="5" name="四角形: 角を丸くする 4">
            <a:extLst>
              <a:ext uri="{FF2B5EF4-FFF2-40B4-BE49-F238E27FC236}">
                <a16:creationId xmlns:a16="http://schemas.microsoft.com/office/drawing/2014/main" id="{753B95A1-B900-6D9A-8D43-E247BFE13005}"/>
              </a:ext>
            </a:extLst>
          </p:cNvPr>
          <p:cNvSpPr/>
          <p:nvPr/>
        </p:nvSpPr>
        <p:spPr>
          <a:xfrm>
            <a:off x="1299410" y="4887285"/>
            <a:ext cx="2281990" cy="16000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BF230E99-DF34-727B-52D3-6CE82C5824DC}"/>
              </a:ext>
            </a:extLst>
          </p:cNvPr>
          <p:cNvSpPr/>
          <p:nvPr/>
        </p:nvSpPr>
        <p:spPr>
          <a:xfrm>
            <a:off x="4878805" y="4887285"/>
            <a:ext cx="2281990" cy="16000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BBE076EC-B21F-EADB-BB12-C6E9F28F3A5C}"/>
              </a:ext>
            </a:extLst>
          </p:cNvPr>
          <p:cNvSpPr/>
          <p:nvPr/>
        </p:nvSpPr>
        <p:spPr>
          <a:xfrm>
            <a:off x="8458200" y="4887286"/>
            <a:ext cx="2281990" cy="160003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33C60822-5BB2-F3E6-37DB-B54647BCB4F1}"/>
              </a:ext>
            </a:extLst>
          </p:cNvPr>
          <p:cNvSpPr txBox="1"/>
          <p:nvPr/>
        </p:nvSpPr>
        <p:spPr>
          <a:xfrm>
            <a:off x="1654343" y="4980758"/>
            <a:ext cx="1570121" cy="369332"/>
          </a:xfrm>
          <a:prstGeom prst="rect">
            <a:avLst/>
          </a:prstGeom>
          <a:noFill/>
        </p:spPr>
        <p:txBody>
          <a:bodyPr wrap="square" rtlCol="0">
            <a:spAutoFit/>
          </a:bodyPr>
          <a:lstStyle/>
          <a:p>
            <a:r>
              <a:rPr kumimoji="1" lang="ja-JP" altLang="en-US"/>
              <a:t>移送元ホスト</a:t>
            </a:r>
          </a:p>
        </p:txBody>
      </p:sp>
      <p:sp>
        <p:nvSpPr>
          <p:cNvPr id="12" name="テキスト ボックス 11">
            <a:extLst>
              <a:ext uri="{FF2B5EF4-FFF2-40B4-BE49-F238E27FC236}">
                <a16:creationId xmlns:a16="http://schemas.microsoft.com/office/drawing/2014/main" id="{2B8DC3A1-2A76-EB96-DB27-5B03DF368598}"/>
              </a:ext>
            </a:extLst>
          </p:cNvPr>
          <p:cNvSpPr txBox="1"/>
          <p:nvPr/>
        </p:nvSpPr>
        <p:spPr>
          <a:xfrm>
            <a:off x="5229727" y="4980758"/>
            <a:ext cx="1732547" cy="647241"/>
          </a:xfrm>
          <a:prstGeom prst="rect">
            <a:avLst/>
          </a:prstGeom>
          <a:noFill/>
        </p:spPr>
        <p:txBody>
          <a:bodyPr wrap="square" rtlCol="0">
            <a:spAutoFit/>
          </a:bodyPr>
          <a:lstStyle/>
          <a:p>
            <a:endParaRPr kumimoji="1" lang="ja-JP" altLang="en-US"/>
          </a:p>
        </p:txBody>
      </p:sp>
      <p:sp>
        <p:nvSpPr>
          <p:cNvPr id="13" name="テキスト ボックス 12">
            <a:extLst>
              <a:ext uri="{FF2B5EF4-FFF2-40B4-BE49-F238E27FC236}">
                <a16:creationId xmlns:a16="http://schemas.microsoft.com/office/drawing/2014/main" id="{18D037AB-62AB-1F46-A382-5145103F6E9A}"/>
              </a:ext>
            </a:extLst>
          </p:cNvPr>
          <p:cNvSpPr txBox="1"/>
          <p:nvPr/>
        </p:nvSpPr>
        <p:spPr>
          <a:xfrm>
            <a:off x="5054265" y="4980758"/>
            <a:ext cx="2083469" cy="369332"/>
          </a:xfrm>
          <a:prstGeom prst="rect">
            <a:avLst/>
          </a:prstGeom>
          <a:noFill/>
        </p:spPr>
        <p:txBody>
          <a:bodyPr wrap="square" rtlCol="0">
            <a:spAutoFit/>
          </a:bodyPr>
          <a:lstStyle/>
          <a:p>
            <a:r>
              <a:rPr kumimoji="1" lang="ja-JP" altLang="en-US"/>
              <a:t>古い移送先ホスト</a:t>
            </a:r>
          </a:p>
        </p:txBody>
      </p:sp>
      <p:sp>
        <p:nvSpPr>
          <p:cNvPr id="14" name="テキスト ボックス 13">
            <a:extLst>
              <a:ext uri="{FF2B5EF4-FFF2-40B4-BE49-F238E27FC236}">
                <a16:creationId xmlns:a16="http://schemas.microsoft.com/office/drawing/2014/main" id="{F52CE342-CBBB-EEE5-DA0D-F38AFED608BB}"/>
              </a:ext>
            </a:extLst>
          </p:cNvPr>
          <p:cNvSpPr txBox="1"/>
          <p:nvPr/>
        </p:nvSpPr>
        <p:spPr>
          <a:xfrm>
            <a:off x="8458200" y="4956743"/>
            <a:ext cx="2281990" cy="369332"/>
          </a:xfrm>
          <a:prstGeom prst="rect">
            <a:avLst/>
          </a:prstGeom>
          <a:noFill/>
        </p:spPr>
        <p:txBody>
          <a:bodyPr wrap="square" rtlCol="0">
            <a:spAutoFit/>
          </a:bodyPr>
          <a:lstStyle/>
          <a:p>
            <a:r>
              <a:rPr kumimoji="1" lang="ja-JP" altLang="en-US"/>
              <a:t>新しい移送先ホスト</a:t>
            </a:r>
          </a:p>
        </p:txBody>
      </p:sp>
      <p:sp>
        <p:nvSpPr>
          <p:cNvPr id="15" name="正方形/長方形 14">
            <a:extLst>
              <a:ext uri="{FF2B5EF4-FFF2-40B4-BE49-F238E27FC236}">
                <a16:creationId xmlns:a16="http://schemas.microsoft.com/office/drawing/2014/main" id="{27260602-C86E-9B57-D345-EE46C7006718}"/>
              </a:ext>
            </a:extLst>
          </p:cNvPr>
          <p:cNvSpPr/>
          <p:nvPr/>
        </p:nvSpPr>
        <p:spPr>
          <a:xfrm>
            <a:off x="2079458" y="5502470"/>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6" name="正方形/長方形 15">
            <a:extLst>
              <a:ext uri="{FF2B5EF4-FFF2-40B4-BE49-F238E27FC236}">
                <a16:creationId xmlns:a16="http://schemas.microsoft.com/office/drawing/2014/main" id="{F44372CF-D6E6-9F69-79E2-95997B126758}"/>
              </a:ext>
            </a:extLst>
          </p:cNvPr>
          <p:cNvSpPr/>
          <p:nvPr/>
        </p:nvSpPr>
        <p:spPr>
          <a:xfrm>
            <a:off x="5658852" y="5502635"/>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7" name="正方形/長方形 16">
            <a:extLst>
              <a:ext uri="{FF2B5EF4-FFF2-40B4-BE49-F238E27FC236}">
                <a16:creationId xmlns:a16="http://schemas.microsoft.com/office/drawing/2014/main" id="{E4CFB445-5214-36BE-D026-8815C23E9E36}"/>
              </a:ext>
            </a:extLst>
          </p:cNvPr>
          <p:cNvSpPr/>
          <p:nvPr/>
        </p:nvSpPr>
        <p:spPr>
          <a:xfrm>
            <a:off x="9067800" y="5502635"/>
            <a:ext cx="1044742" cy="3691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19" name="直線矢印コネクタ 18">
            <a:extLst>
              <a:ext uri="{FF2B5EF4-FFF2-40B4-BE49-F238E27FC236}">
                <a16:creationId xmlns:a16="http://schemas.microsoft.com/office/drawing/2014/main" id="{032D5EBC-414A-22C4-1176-F4BA7475EB42}"/>
              </a:ext>
            </a:extLst>
          </p:cNvPr>
          <p:cNvCxnSpPr>
            <a:stCxn id="16" idx="3"/>
            <a:endCxn id="17" idx="1"/>
          </p:cNvCxnSpPr>
          <p:nvPr/>
        </p:nvCxnSpPr>
        <p:spPr>
          <a:xfrm flipV="1">
            <a:off x="6380747" y="5687219"/>
            <a:ext cx="2687053" cy="82"/>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1" name="コネクタ: カギ線 20">
            <a:extLst>
              <a:ext uri="{FF2B5EF4-FFF2-40B4-BE49-F238E27FC236}">
                <a16:creationId xmlns:a16="http://schemas.microsoft.com/office/drawing/2014/main" id="{DC514E3A-03D8-CFB3-14B4-BD969E5D8133}"/>
              </a:ext>
            </a:extLst>
          </p:cNvPr>
          <p:cNvCxnSpPr>
            <a:stCxn id="15" idx="2"/>
            <a:endCxn id="17" idx="2"/>
          </p:cNvCxnSpPr>
          <p:nvPr/>
        </p:nvCxnSpPr>
        <p:spPr>
          <a:xfrm rot="16200000" flipH="1">
            <a:off x="6015288" y="2296919"/>
            <a:ext cx="12700" cy="7149765"/>
          </a:xfrm>
          <a:prstGeom prst="bentConnector3">
            <a:avLst>
              <a:gd name="adj1" fmla="val 6094740"/>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9" name="直線矢印コネクタ 8">
            <a:extLst>
              <a:ext uri="{FF2B5EF4-FFF2-40B4-BE49-F238E27FC236}">
                <a16:creationId xmlns:a16="http://schemas.microsoft.com/office/drawing/2014/main" id="{6F926F19-AF9D-8B21-E934-9159F939A5BA}"/>
              </a:ext>
            </a:extLst>
          </p:cNvPr>
          <p:cNvCxnSpPr>
            <a:stCxn id="15" idx="3"/>
            <a:endCxn id="16" idx="1"/>
          </p:cNvCxnSpPr>
          <p:nvPr/>
        </p:nvCxnSpPr>
        <p:spPr>
          <a:xfrm>
            <a:off x="2801353" y="5687136"/>
            <a:ext cx="2857499" cy="165"/>
          </a:xfrm>
          <a:prstGeom prst="straightConnector1">
            <a:avLst/>
          </a:prstGeom>
          <a:ln w="1016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61068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1000" fill="hold"/>
                                        <p:tgtEl>
                                          <p:spTgt spid="9"/>
                                        </p:tgtEl>
                                        <p:attrNameLst>
                                          <p:attrName>stroke.color</p:attrName>
                                        </p:attrNameLst>
                                      </p:cBhvr>
                                      <p:to>
                                        <a:srgbClr val="B2B2B2"/>
                                      </p:to>
                                    </p:animClr>
                                    <p:set>
                                      <p:cBhvr>
                                        <p:cTn id="7" dur="1000" fill="hold"/>
                                        <p:tgtEl>
                                          <p:spTgt spid="9"/>
                                        </p:tgtEl>
                                        <p:attrNameLst>
                                          <p:attrName>stroke.on</p:attrName>
                                        </p:attrNameLst>
                                      </p:cBhvr>
                                      <p:to>
                                        <p:strVal val="true"/>
                                      </p:to>
                                    </p:se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fade">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48FE56-1E2B-13B0-D66E-25F541456A83}"/>
              </a:ext>
            </a:extLst>
          </p:cNvPr>
          <p:cNvSpPr>
            <a:spLocks noGrp="1"/>
          </p:cNvSpPr>
          <p:nvPr>
            <p:ph type="title"/>
          </p:nvPr>
        </p:nvSpPr>
        <p:spPr/>
        <p:txBody>
          <a:bodyPr/>
          <a:lstStyle/>
          <a:p>
            <a:r>
              <a:rPr lang="ja-JP" altLang="en-US"/>
              <a:t>移送先の切り替え</a:t>
            </a:r>
          </a:p>
        </p:txBody>
      </p:sp>
      <p:sp>
        <p:nvSpPr>
          <p:cNvPr id="3" name="コンテンツ プレースホルダー 2">
            <a:extLst>
              <a:ext uri="{FF2B5EF4-FFF2-40B4-BE49-F238E27FC236}">
                <a16:creationId xmlns:a16="http://schemas.microsoft.com/office/drawing/2014/main" id="{79717F33-F614-92A7-7B6B-3FC357A36088}"/>
              </a:ext>
            </a:extLst>
          </p:cNvPr>
          <p:cNvSpPr>
            <a:spLocks noGrp="1"/>
          </p:cNvSpPr>
          <p:nvPr>
            <p:ph idx="1"/>
          </p:nvPr>
        </p:nvSpPr>
        <p:spPr/>
        <p:txBody>
          <a:bodyPr/>
          <a:lstStyle/>
          <a:p>
            <a:r>
              <a:rPr lang="ja-JP" altLang="en-US"/>
              <a:t>移送ツールが移送元の管理サーバに移送先変更コマンドを送信</a:t>
            </a:r>
          </a:p>
          <a:p>
            <a:pPr lvl="1"/>
            <a:r>
              <a:rPr lang="ja-JP" altLang="en-US"/>
              <a:t>実行中のマイグレーションを部分的にキャンセル</a:t>
            </a:r>
          </a:p>
          <a:p>
            <a:pPr lvl="1"/>
            <a:r>
              <a:rPr lang="ja-JP" altLang="en-US"/>
              <a:t>元の移送先への</a:t>
            </a:r>
            <a:r>
              <a:rPr lang="en-US" altLang="ja-JP"/>
              <a:t>VM</a:t>
            </a:r>
            <a:r>
              <a:rPr lang="ja-JP" altLang="en-US"/>
              <a:t>の状態転送は継続</a:t>
            </a:r>
          </a:p>
          <a:p>
            <a:r>
              <a:rPr lang="ja-JP" altLang="en-US"/>
              <a:t>新しい移送先に対してマイグレーションを再開</a:t>
            </a:r>
          </a:p>
          <a:p>
            <a:pPr lvl="1"/>
            <a:r>
              <a:rPr lang="en-US" altLang="ja-JP"/>
              <a:t>VM</a:t>
            </a:r>
            <a:r>
              <a:rPr lang="ja-JP" altLang="en-US"/>
              <a:t>の状態の転送先を切り替え、未転送の状態のみを転送</a:t>
            </a:r>
          </a:p>
          <a:p>
            <a:pPr lvl="1"/>
            <a:r>
              <a:rPr lang="ja-JP" altLang="en-US"/>
              <a:t>残りのメモリデータ、移送中に更新されたメモリデータ </a:t>
            </a:r>
            <a:r>
              <a:rPr lang="en-US" altLang="ja-JP"/>
              <a:t>(</a:t>
            </a:r>
            <a:r>
              <a:rPr lang="ja-JP" altLang="en-US"/>
              <a:t>再送</a:t>
            </a:r>
            <a:r>
              <a:rPr lang="en-US" altLang="ja-JP"/>
              <a:t>) </a:t>
            </a:r>
            <a:r>
              <a:rPr lang="ja-JP" altLang="en-US"/>
              <a:t>など</a:t>
            </a:r>
          </a:p>
          <a:p>
            <a:pPr lvl="1"/>
            <a:endParaRPr lang="ja-JP" altLang="en-US"/>
          </a:p>
        </p:txBody>
      </p:sp>
      <p:sp>
        <p:nvSpPr>
          <p:cNvPr id="4" name="スライド番号プレースホルダー 3">
            <a:extLst>
              <a:ext uri="{FF2B5EF4-FFF2-40B4-BE49-F238E27FC236}">
                <a16:creationId xmlns:a16="http://schemas.microsoft.com/office/drawing/2014/main" id="{4F11E7C0-61B2-E6F3-8FA0-E78ED57AFCEC}"/>
              </a:ext>
            </a:extLst>
          </p:cNvPr>
          <p:cNvSpPr>
            <a:spLocks noGrp="1"/>
          </p:cNvSpPr>
          <p:nvPr>
            <p:ph type="sldNum" sz="quarter" idx="12"/>
          </p:nvPr>
        </p:nvSpPr>
        <p:spPr/>
        <p:txBody>
          <a:bodyPr/>
          <a:lstStyle/>
          <a:p>
            <a:fld id="{D0990AED-5204-41BB-ACB8-A24E2496A742}" type="slidenum">
              <a:rPr lang="ja-JP" altLang="en-US" smtClean="0"/>
              <a:pPr/>
              <a:t>6</a:t>
            </a:fld>
            <a:endParaRPr lang="ja-JP" altLang="en-US"/>
          </a:p>
        </p:txBody>
      </p:sp>
      <p:sp>
        <p:nvSpPr>
          <p:cNvPr id="5" name="四角形: 角を丸くする 4">
            <a:extLst>
              <a:ext uri="{FF2B5EF4-FFF2-40B4-BE49-F238E27FC236}">
                <a16:creationId xmlns:a16="http://schemas.microsoft.com/office/drawing/2014/main" id="{61E5539C-DEEF-24EE-4EC3-91E15406F7A7}"/>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633C758B-7973-00EB-A60F-92EAB1CB393F}"/>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B7F87C76-4CFA-FF76-8CAF-A6B05131C6A1}"/>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00F97CE-5BF1-604C-4A7D-6AF1BFF11106}"/>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10" name="テキスト ボックス 9">
            <a:extLst>
              <a:ext uri="{FF2B5EF4-FFF2-40B4-BE49-F238E27FC236}">
                <a16:creationId xmlns:a16="http://schemas.microsoft.com/office/drawing/2014/main" id="{02C85EB1-A947-0FF2-1885-308919652B4F}"/>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11" name="テキスト ボックス 10">
            <a:extLst>
              <a:ext uri="{FF2B5EF4-FFF2-40B4-BE49-F238E27FC236}">
                <a16:creationId xmlns:a16="http://schemas.microsoft.com/office/drawing/2014/main" id="{7310342F-17BC-73DC-BF55-B1EF256A67CF}"/>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2" name="正方形/長方形 11">
            <a:extLst>
              <a:ext uri="{FF2B5EF4-FFF2-40B4-BE49-F238E27FC236}">
                <a16:creationId xmlns:a16="http://schemas.microsoft.com/office/drawing/2014/main" id="{3772B983-CD78-0784-D395-0DA35F764F95}"/>
              </a:ext>
            </a:extLst>
          </p:cNvPr>
          <p:cNvSpPr/>
          <p:nvPr/>
        </p:nvSpPr>
        <p:spPr>
          <a:xfrm>
            <a:off x="2219323" y="4996547"/>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3" name="正方形/長方形 12">
            <a:extLst>
              <a:ext uri="{FF2B5EF4-FFF2-40B4-BE49-F238E27FC236}">
                <a16:creationId xmlns:a16="http://schemas.microsoft.com/office/drawing/2014/main" id="{ED8B9A8B-FBAA-9917-4252-9FF16616E834}"/>
              </a:ext>
            </a:extLst>
          </p:cNvPr>
          <p:cNvSpPr/>
          <p:nvPr/>
        </p:nvSpPr>
        <p:spPr>
          <a:xfrm>
            <a:off x="5735051" y="4995389"/>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4" name="正方形/長方形 13">
            <a:extLst>
              <a:ext uri="{FF2B5EF4-FFF2-40B4-BE49-F238E27FC236}">
                <a16:creationId xmlns:a16="http://schemas.microsoft.com/office/drawing/2014/main" id="{E1C31252-3801-C901-248D-CAECF92A5269}"/>
              </a:ext>
            </a:extLst>
          </p:cNvPr>
          <p:cNvSpPr/>
          <p:nvPr/>
        </p:nvSpPr>
        <p:spPr>
          <a:xfrm>
            <a:off x="9216688" y="4995389"/>
            <a:ext cx="1044742" cy="3691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21" name="正方形/長方形 20">
            <a:extLst>
              <a:ext uri="{FF2B5EF4-FFF2-40B4-BE49-F238E27FC236}">
                <a16:creationId xmlns:a16="http://schemas.microsoft.com/office/drawing/2014/main" id="{47018459-AAC7-D7E4-BC94-F04F3B3806C6}"/>
              </a:ext>
            </a:extLst>
          </p:cNvPr>
          <p:cNvSpPr/>
          <p:nvPr/>
        </p:nvSpPr>
        <p:spPr>
          <a:xfrm>
            <a:off x="1795211" y="5823889"/>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27" name="正方形/長方形 26">
            <a:extLst>
              <a:ext uri="{FF2B5EF4-FFF2-40B4-BE49-F238E27FC236}">
                <a16:creationId xmlns:a16="http://schemas.microsoft.com/office/drawing/2014/main" id="{6F69B7C9-E025-A667-53EB-58426E3F9B97}"/>
              </a:ext>
            </a:extLst>
          </p:cNvPr>
          <p:cNvSpPr/>
          <p:nvPr/>
        </p:nvSpPr>
        <p:spPr>
          <a:xfrm>
            <a:off x="5310939" y="5817821"/>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28" name="正方形/長方形 27">
            <a:extLst>
              <a:ext uri="{FF2B5EF4-FFF2-40B4-BE49-F238E27FC236}">
                <a16:creationId xmlns:a16="http://schemas.microsoft.com/office/drawing/2014/main" id="{AED4976B-8815-199D-48D1-8BE02CD379FF}"/>
              </a:ext>
            </a:extLst>
          </p:cNvPr>
          <p:cNvSpPr/>
          <p:nvPr/>
        </p:nvSpPr>
        <p:spPr>
          <a:xfrm>
            <a:off x="8953999" y="5825213"/>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36" name="正方形/長方形 35">
            <a:extLst>
              <a:ext uri="{FF2B5EF4-FFF2-40B4-BE49-F238E27FC236}">
                <a16:creationId xmlns:a16="http://schemas.microsoft.com/office/drawing/2014/main" id="{57389B28-6713-B075-CA04-5D2844407686}"/>
              </a:ext>
            </a:extLst>
          </p:cNvPr>
          <p:cNvSpPr/>
          <p:nvPr/>
        </p:nvSpPr>
        <p:spPr>
          <a:xfrm>
            <a:off x="5310939" y="6461292"/>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41" name="コネクタ: カギ線 40">
            <a:extLst>
              <a:ext uri="{FF2B5EF4-FFF2-40B4-BE49-F238E27FC236}">
                <a16:creationId xmlns:a16="http://schemas.microsoft.com/office/drawing/2014/main" id="{1166152E-884E-F8AB-6A1E-1071D7775C65}"/>
              </a:ext>
            </a:extLst>
          </p:cNvPr>
          <p:cNvCxnSpPr>
            <a:stCxn id="36" idx="1"/>
            <a:endCxn id="21" idx="2"/>
          </p:cNvCxnSpPr>
          <p:nvPr/>
        </p:nvCxnSpPr>
        <p:spPr>
          <a:xfrm rot="10800000">
            <a:off x="2580271" y="6200047"/>
            <a:ext cx="2730668" cy="449325"/>
          </a:xfrm>
          <a:prstGeom prst="bentConnector2">
            <a:avLst/>
          </a:prstGeom>
          <a:ln w="57150">
            <a:tailEnd type="triangle"/>
          </a:ln>
        </p:spPr>
        <p:style>
          <a:lnRef idx="3">
            <a:schemeClr val="accent6"/>
          </a:lnRef>
          <a:fillRef idx="0">
            <a:schemeClr val="accent6"/>
          </a:fillRef>
          <a:effectRef idx="2">
            <a:schemeClr val="accent6"/>
          </a:effectRef>
          <a:fontRef idx="minor">
            <a:schemeClr val="tx1"/>
          </a:fontRef>
        </p:style>
      </p:cxnSp>
      <p:cxnSp>
        <p:nvCxnSpPr>
          <p:cNvPr id="18" name="直線矢印コネクタ 17">
            <a:extLst>
              <a:ext uri="{FF2B5EF4-FFF2-40B4-BE49-F238E27FC236}">
                <a16:creationId xmlns:a16="http://schemas.microsoft.com/office/drawing/2014/main" id="{EEAA39E4-3F27-8493-1AC6-FB529A8CC74A}"/>
              </a:ext>
            </a:extLst>
          </p:cNvPr>
          <p:cNvCxnSpPr>
            <a:stCxn id="12" idx="3"/>
            <a:endCxn id="13" idx="1"/>
          </p:cNvCxnSpPr>
          <p:nvPr/>
        </p:nvCxnSpPr>
        <p:spPr>
          <a:xfrm flipV="1">
            <a:off x="2941218" y="5180055"/>
            <a:ext cx="2793833" cy="1158"/>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20" name="コネクタ: カギ線 19">
            <a:extLst>
              <a:ext uri="{FF2B5EF4-FFF2-40B4-BE49-F238E27FC236}">
                <a16:creationId xmlns:a16="http://schemas.microsoft.com/office/drawing/2014/main" id="{692588F8-2A3F-8062-0FB9-E4D2D82E0B53}"/>
              </a:ext>
            </a:extLst>
          </p:cNvPr>
          <p:cNvCxnSpPr>
            <a:stCxn id="12" idx="2"/>
            <a:endCxn id="14" idx="2"/>
          </p:cNvCxnSpPr>
          <p:nvPr/>
        </p:nvCxnSpPr>
        <p:spPr>
          <a:xfrm rot="5400000" flipH="1" flipV="1">
            <a:off x="6159003" y="1785824"/>
            <a:ext cx="1323" cy="7158788"/>
          </a:xfrm>
          <a:prstGeom prst="bentConnector3">
            <a:avLst>
              <a:gd name="adj1" fmla="val -26979667"/>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40" name="テキスト ボックス 39">
            <a:extLst>
              <a:ext uri="{FF2B5EF4-FFF2-40B4-BE49-F238E27FC236}">
                <a16:creationId xmlns:a16="http://schemas.microsoft.com/office/drawing/2014/main" id="{37F1308E-A96A-1066-CEB8-2BC51EBA6BD8}"/>
              </a:ext>
            </a:extLst>
          </p:cNvPr>
          <p:cNvSpPr txBox="1"/>
          <p:nvPr/>
        </p:nvSpPr>
        <p:spPr>
          <a:xfrm>
            <a:off x="2973806" y="6319364"/>
            <a:ext cx="2337133" cy="369332"/>
          </a:xfrm>
          <a:prstGeom prst="rect">
            <a:avLst/>
          </a:prstGeom>
          <a:noFill/>
        </p:spPr>
        <p:txBody>
          <a:bodyPr wrap="square" rtlCol="0">
            <a:spAutoFit/>
          </a:bodyPr>
          <a:lstStyle/>
          <a:p>
            <a:r>
              <a:rPr kumimoji="1" lang="ja-JP" altLang="en-US"/>
              <a:t>移送先変更コマンド</a:t>
            </a:r>
          </a:p>
        </p:txBody>
      </p:sp>
      <p:cxnSp>
        <p:nvCxnSpPr>
          <p:cNvPr id="15" name="直線矢印コネクタ 14">
            <a:extLst>
              <a:ext uri="{FF2B5EF4-FFF2-40B4-BE49-F238E27FC236}">
                <a16:creationId xmlns:a16="http://schemas.microsoft.com/office/drawing/2014/main" id="{625EC944-6A8A-6DD6-B9F9-BF805D3B7094}"/>
              </a:ext>
            </a:extLst>
          </p:cNvPr>
          <p:cNvCxnSpPr>
            <a:cxnSpLocks/>
            <a:stCxn id="36" idx="0"/>
            <a:endCxn id="27" idx="2"/>
          </p:cNvCxnSpPr>
          <p:nvPr/>
        </p:nvCxnSpPr>
        <p:spPr>
          <a:xfrm flipV="1">
            <a:off x="6095999" y="6193978"/>
            <a:ext cx="0" cy="267314"/>
          </a:xfrm>
          <a:prstGeom prst="straightConnector1">
            <a:avLst/>
          </a:prstGeom>
          <a:ln w="63500">
            <a:solidFill>
              <a:schemeClr val="accent6"/>
            </a:solidFill>
            <a:tailEnd type="triangle"/>
          </a:ln>
        </p:spPr>
        <p:style>
          <a:lnRef idx="1">
            <a:schemeClr val="accent6"/>
          </a:lnRef>
          <a:fillRef idx="0">
            <a:schemeClr val="accent6"/>
          </a:fillRef>
          <a:effectRef idx="0">
            <a:schemeClr val="accent6"/>
          </a:effectRef>
          <a:fontRef idx="minor">
            <a:schemeClr val="tx1"/>
          </a:fontRef>
        </p:style>
      </p:cxnSp>
      <p:cxnSp>
        <p:nvCxnSpPr>
          <p:cNvPr id="17" name="カギ線コネクタ 16">
            <a:extLst>
              <a:ext uri="{FF2B5EF4-FFF2-40B4-BE49-F238E27FC236}">
                <a16:creationId xmlns:a16="http://schemas.microsoft.com/office/drawing/2014/main" id="{082EDEA8-E404-CCCA-519F-DCF90235DF94}"/>
              </a:ext>
            </a:extLst>
          </p:cNvPr>
          <p:cNvCxnSpPr>
            <a:cxnSpLocks/>
            <a:stCxn id="36" idx="3"/>
            <a:endCxn id="28" idx="2"/>
          </p:cNvCxnSpPr>
          <p:nvPr/>
        </p:nvCxnSpPr>
        <p:spPr>
          <a:xfrm flipV="1">
            <a:off x="6881059" y="6201370"/>
            <a:ext cx="2858000" cy="448001"/>
          </a:xfrm>
          <a:prstGeom prst="bentConnector2">
            <a:avLst/>
          </a:prstGeom>
          <a:ln w="57150">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68938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1500" fill="hold"/>
                                        <p:tgtEl>
                                          <p:spTgt spid="18"/>
                                        </p:tgtEl>
                                        <p:attrNameLst>
                                          <p:attrName>stroke.color</p:attrName>
                                        </p:attrNameLst>
                                      </p:cBhvr>
                                      <p:to>
                                        <a:srgbClr val="B2B2B2"/>
                                      </p:to>
                                    </p:animClr>
                                    <p:set>
                                      <p:cBhvr>
                                        <p:cTn id="7" dur="1500" fill="hold"/>
                                        <p:tgtEl>
                                          <p:spTgt spid="18"/>
                                        </p:tgtEl>
                                        <p:attrNameLst>
                                          <p:attrName>stroke.on</p:attrName>
                                        </p:attrNameLst>
                                      </p:cBhvr>
                                      <p:to>
                                        <p:strVal val="true"/>
                                      </p:to>
                                    </p:se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05B92E-1219-EBEF-8FA3-07BF0B5E0CF2}"/>
              </a:ext>
            </a:extLst>
          </p:cNvPr>
          <p:cNvSpPr>
            <a:spLocks noGrp="1"/>
          </p:cNvSpPr>
          <p:nvPr>
            <p:ph type="title"/>
          </p:nvPr>
        </p:nvSpPr>
        <p:spPr/>
        <p:txBody>
          <a:bodyPr/>
          <a:lstStyle/>
          <a:p>
            <a:r>
              <a:rPr lang="en-US" altLang="ja-JP"/>
              <a:t>VM</a:t>
            </a:r>
            <a:r>
              <a:rPr lang="ja-JP" altLang="en-US"/>
              <a:t>の状態の並列転送</a:t>
            </a:r>
          </a:p>
        </p:txBody>
      </p:sp>
      <p:sp>
        <p:nvSpPr>
          <p:cNvPr id="3" name="コンテンツ プレースホルダー 2">
            <a:extLst>
              <a:ext uri="{FF2B5EF4-FFF2-40B4-BE49-F238E27FC236}">
                <a16:creationId xmlns:a16="http://schemas.microsoft.com/office/drawing/2014/main" id="{2F7D4C32-7FCD-C426-AAFE-8BB599EE5068}"/>
              </a:ext>
            </a:extLst>
          </p:cNvPr>
          <p:cNvSpPr>
            <a:spLocks noGrp="1"/>
          </p:cNvSpPr>
          <p:nvPr>
            <p:ph idx="1"/>
          </p:nvPr>
        </p:nvSpPr>
        <p:spPr/>
        <p:txBody>
          <a:bodyPr/>
          <a:lstStyle/>
          <a:p>
            <a:r>
              <a:rPr lang="ja-JP" altLang="en-US"/>
              <a:t>古い移送先の管理サーバに状態転送コマンドを送信</a:t>
            </a:r>
          </a:p>
          <a:p>
            <a:pPr lvl="1"/>
            <a:r>
              <a:rPr lang="ja-JP" altLang="en-US"/>
              <a:t>受信済みの</a:t>
            </a:r>
            <a:r>
              <a:rPr lang="en-US" altLang="ja-JP"/>
              <a:t>VM</a:t>
            </a:r>
            <a:r>
              <a:rPr lang="ja-JP" altLang="en-US"/>
              <a:t>の状態を新しい移送先に転送</a:t>
            </a:r>
          </a:p>
          <a:p>
            <a:r>
              <a:rPr lang="ja-JP" altLang="en-US"/>
              <a:t>新しい移送先の管理サーバに並列受信コマンドを送信</a:t>
            </a:r>
          </a:p>
          <a:p>
            <a:pPr lvl="1"/>
            <a:r>
              <a:rPr lang="ja-JP" altLang="en-US"/>
              <a:t>移送元と古い移送先の２つのホストから受信した状態を統合</a:t>
            </a:r>
          </a:p>
          <a:p>
            <a:pPr lvl="1"/>
            <a:r>
              <a:rPr lang="ja-JP" altLang="en-US"/>
              <a:t>再送により状態を重複受信した場合には移送元の新しい状態を利用</a:t>
            </a:r>
          </a:p>
          <a:p>
            <a:pPr lvl="1"/>
            <a:r>
              <a:rPr lang="ja-JP" altLang="en-US"/>
              <a:t>２つのスレッドを用いて並列に受信処理を行うことで高速化</a:t>
            </a:r>
          </a:p>
        </p:txBody>
      </p:sp>
      <p:sp>
        <p:nvSpPr>
          <p:cNvPr id="6" name="四角形: 角を丸くする 5">
            <a:extLst>
              <a:ext uri="{FF2B5EF4-FFF2-40B4-BE49-F238E27FC236}">
                <a16:creationId xmlns:a16="http://schemas.microsoft.com/office/drawing/2014/main" id="{27229AFE-A9D4-0D69-4791-3D32903621FD}"/>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1A249617-3475-7777-146B-B5DF15BE1DBE}"/>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040BD90D-F7CA-2B19-8ED8-45DE9B0FC8E1}"/>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34157C0-3AB8-4C57-BF3F-2CB40CFBFDBB}"/>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10" name="テキスト ボックス 9">
            <a:extLst>
              <a:ext uri="{FF2B5EF4-FFF2-40B4-BE49-F238E27FC236}">
                <a16:creationId xmlns:a16="http://schemas.microsoft.com/office/drawing/2014/main" id="{B54344C6-C0C9-5868-47D3-0B4BC66FA797}"/>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11" name="テキスト ボックス 10">
            <a:extLst>
              <a:ext uri="{FF2B5EF4-FFF2-40B4-BE49-F238E27FC236}">
                <a16:creationId xmlns:a16="http://schemas.microsoft.com/office/drawing/2014/main" id="{85E6A9B5-5300-6501-EC22-60E618C1DFE3}"/>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12" name="正方形/長方形 11">
            <a:extLst>
              <a:ext uri="{FF2B5EF4-FFF2-40B4-BE49-F238E27FC236}">
                <a16:creationId xmlns:a16="http://schemas.microsoft.com/office/drawing/2014/main" id="{4CE4A3DE-1CA7-214C-F5B6-49DF43630C64}"/>
              </a:ext>
            </a:extLst>
          </p:cNvPr>
          <p:cNvSpPr/>
          <p:nvPr/>
        </p:nvSpPr>
        <p:spPr>
          <a:xfrm>
            <a:off x="2219323" y="4996547"/>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3" name="正方形/長方形 12">
            <a:extLst>
              <a:ext uri="{FF2B5EF4-FFF2-40B4-BE49-F238E27FC236}">
                <a16:creationId xmlns:a16="http://schemas.microsoft.com/office/drawing/2014/main" id="{BE1898B8-3700-67E6-F894-9D3C3BAEF930}"/>
              </a:ext>
            </a:extLst>
          </p:cNvPr>
          <p:cNvSpPr/>
          <p:nvPr/>
        </p:nvSpPr>
        <p:spPr>
          <a:xfrm>
            <a:off x="5735051" y="4995389"/>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4" name="正方形/長方形 13">
            <a:extLst>
              <a:ext uri="{FF2B5EF4-FFF2-40B4-BE49-F238E27FC236}">
                <a16:creationId xmlns:a16="http://schemas.microsoft.com/office/drawing/2014/main" id="{0B86768D-1883-7CAE-ECBE-8A29177C2055}"/>
              </a:ext>
            </a:extLst>
          </p:cNvPr>
          <p:cNvSpPr/>
          <p:nvPr/>
        </p:nvSpPr>
        <p:spPr>
          <a:xfrm>
            <a:off x="9216688" y="4995389"/>
            <a:ext cx="1044742" cy="3691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15" name="正方形/長方形 14">
            <a:extLst>
              <a:ext uri="{FF2B5EF4-FFF2-40B4-BE49-F238E27FC236}">
                <a16:creationId xmlns:a16="http://schemas.microsoft.com/office/drawing/2014/main" id="{6E8CDC67-821C-A851-19C5-3F631E17C404}"/>
              </a:ext>
            </a:extLst>
          </p:cNvPr>
          <p:cNvSpPr/>
          <p:nvPr/>
        </p:nvSpPr>
        <p:spPr>
          <a:xfrm>
            <a:off x="1795210" y="5823133"/>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6" name="正方形/長方形 15">
            <a:extLst>
              <a:ext uri="{FF2B5EF4-FFF2-40B4-BE49-F238E27FC236}">
                <a16:creationId xmlns:a16="http://schemas.microsoft.com/office/drawing/2014/main" id="{A79341D4-8C2D-29B8-11CC-70449AF0C277}"/>
              </a:ext>
            </a:extLst>
          </p:cNvPr>
          <p:cNvSpPr/>
          <p:nvPr/>
        </p:nvSpPr>
        <p:spPr>
          <a:xfrm>
            <a:off x="5310939" y="5817821"/>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32" name="正方形/長方形 31">
            <a:extLst>
              <a:ext uri="{FF2B5EF4-FFF2-40B4-BE49-F238E27FC236}">
                <a16:creationId xmlns:a16="http://schemas.microsoft.com/office/drawing/2014/main" id="{F0F96E9A-2A6F-A80C-8661-FA4BCA7ADDF8}"/>
              </a:ext>
            </a:extLst>
          </p:cNvPr>
          <p:cNvSpPr/>
          <p:nvPr/>
        </p:nvSpPr>
        <p:spPr>
          <a:xfrm>
            <a:off x="8953999" y="5823133"/>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34" name="正方形/長方形 33">
            <a:extLst>
              <a:ext uri="{FF2B5EF4-FFF2-40B4-BE49-F238E27FC236}">
                <a16:creationId xmlns:a16="http://schemas.microsoft.com/office/drawing/2014/main" id="{FD27FE76-05A5-7DD2-0254-D27906C37883}"/>
              </a:ext>
            </a:extLst>
          </p:cNvPr>
          <p:cNvSpPr/>
          <p:nvPr/>
        </p:nvSpPr>
        <p:spPr>
          <a:xfrm>
            <a:off x="5310939" y="6461292"/>
            <a:ext cx="1570120" cy="3761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39" name="コネクタ: カギ線 38">
            <a:extLst>
              <a:ext uri="{FF2B5EF4-FFF2-40B4-BE49-F238E27FC236}">
                <a16:creationId xmlns:a16="http://schemas.microsoft.com/office/drawing/2014/main" id="{F367DE45-FF97-B373-7D1E-9376C4211761}"/>
              </a:ext>
            </a:extLst>
          </p:cNvPr>
          <p:cNvCxnSpPr>
            <a:stCxn id="12" idx="2"/>
            <a:endCxn id="14" idx="2"/>
          </p:cNvCxnSpPr>
          <p:nvPr/>
        </p:nvCxnSpPr>
        <p:spPr>
          <a:xfrm rot="5400000" flipH="1" flipV="1">
            <a:off x="6159003" y="1785824"/>
            <a:ext cx="1323" cy="7158788"/>
          </a:xfrm>
          <a:prstGeom prst="bentConnector3">
            <a:avLst>
              <a:gd name="adj1" fmla="val -26979516"/>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44" name="直線矢印コネクタ 43">
            <a:extLst>
              <a:ext uri="{FF2B5EF4-FFF2-40B4-BE49-F238E27FC236}">
                <a16:creationId xmlns:a16="http://schemas.microsoft.com/office/drawing/2014/main" id="{82D39D73-2925-76A9-8532-F1A384BB339D}"/>
              </a:ext>
            </a:extLst>
          </p:cNvPr>
          <p:cNvCxnSpPr>
            <a:cxnSpLocks/>
            <a:stCxn id="34" idx="0"/>
            <a:endCxn id="16" idx="2"/>
          </p:cNvCxnSpPr>
          <p:nvPr/>
        </p:nvCxnSpPr>
        <p:spPr>
          <a:xfrm flipV="1">
            <a:off x="6095999" y="6193978"/>
            <a:ext cx="0" cy="267314"/>
          </a:xfrm>
          <a:prstGeom prst="straightConnector1">
            <a:avLst/>
          </a:prstGeom>
          <a:ln w="57150">
            <a:tailEnd type="triangle"/>
          </a:ln>
        </p:spPr>
        <p:style>
          <a:lnRef idx="3">
            <a:schemeClr val="accent6"/>
          </a:lnRef>
          <a:fillRef idx="0">
            <a:schemeClr val="accent6"/>
          </a:fillRef>
          <a:effectRef idx="2">
            <a:schemeClr val="accent6"/>
          </a:effectRef>
          <a:fontRef idx="minor">
            <a:schemeClr val="tx1"/>
          </a:fontRef>
        </p:style>
      </p:cxnSp>
      <p:cxnSp>
        <p:nvCxnSpPr>
          <p:cNvPr id="46" name="コネクタ: カギ線 45">
            <a:extLst>
              <a:ext uri="{FF2B5EF4-FFF2-40B4-BE49-F238E27FC236}">
                <a16:creationId xmlns:a16="http://schemas.microsoft.com/office/drawing/2014/main" id="{DC1E8445-7604-EF31-3563-3996EE247F76}"/>
              </a:ext>
            </a:extLst>
          </p:cNvPr>
          <p:cNvCxnSpPr>
            <a:stCxn id="34" idx="3"/>
            <a:endCxn id="32" idx="2"/>
          </p:cNvCxnSpPr>
          <p:nvPr/>
        </p:nvCxnSpPr>
        <p:spPr>
          <a:xfrm flipV="1">
            <a:off x="6881059" y="6199290"/>
            <a:ext cx="2858000" cy="450081"/>
          </a:xfrm>
          <a:prstGeom prst="bentConnector2">
            <a:avLst/>
          </a:prstGeom>
          <a:ln w="57150">
            <a:tailEnd type="triangle"/>
          </a:ln>
        </p:spPr>
        <p:style>
          <a:lnRef idx="3">
            <a:schemeClr val="accent6"/>
          </a:lnRef>
          <a:fillRef idx="0">
            <a:schemeClr val="accent6"/>
          </a:fillRef>
          <a:effectRef idx="2">
            <a:schemeClr val="accent6"/>
          </a:effectRef>
          <a:fontRef idx="minor">
            <a:schemeClr val="tx1"/>
          </a:fontRef>
        </p:style>
      </p:cxnSp>
      <p:sp>
        <p:nvSpPr>
          <p:cNvPr id="53" name="テキスト ボックス 52">
            <a:extLst>
              <a:ext uri="{FF2B5EF4-FFF2-40B4-BE49-F238E27FC236}">
                <a16:creationId xmlns:a16="http://schemas.microsoft.com/office/drawing/2014/main" id="{B8351013-90A4-139E-CDCF-070670569EF0}"/>
              </a:ext>
            </a:extLst>
          </p:cNvPr>
          <p:cNvSpPr txBox="1"/>
          <p:nvPr/>
        </p:nvSpPr>
        <p:spPr>
          <a:xfrm>
            <a:off x="4177963" y="6259339"/>
            <a:ext cx="1192634" cy="646331"/>
          </a:xfrm>
          <a:prstGeom prst="rect">
            <a:avLst/>
          </a:prstGeom>
          <a:noFill/>
        </p:spPr>
        <p:txBody>
          <a:bodyPr wrap="square" rtlCol="0">
            <a:spAutoFit/>
          </a:bodyPr>
          <a:lstStyle/>
          <a:p>
            <a:r>
              <a:rPr kumimoji="1" lang="ja-JP" altLang="en-US"/>
              <a:t>状態転送コマンド</a:t>
            </a:r>
          </a:p>
        </p:txBody>
      </p:sp>
      <p:sp>
        <p:nvSpPr>
          <p:cNvPr id="58" name="テキスト ボックス 57">
            <a:extLst>
              <a:ext uri="{FF2B5EF4-FFF2-40B4-BE49-F238E27FC236}">
                <a16:creationId xmlns:a16="http://schemas.microsoft.com/office/drawing/2014/main" id="{BB77A587-E33D-DAE1-34BC-1D95B5374F22}"/>
              </a:ext>
            </a:extLst>
          </p:cNvPr>
          <p:cNvSpPr txBox="1"/>
          <p:nvPr/>
        </p:nvSpPr>
        <p:spPr>
          <a:xfrm>
            <a:off x="7161797" y="6319390"/>
            <a:ext cx="2054891" cy="369332"/>
          </a:xfrm>
          <a:prstGeom prst="rect">
            <a:avLst/>
          </a:prstGeom>
          <a:noFill/>
        </p:spPr>
        <p:txBody>
          <a:bodyPr wrap="square" rtlCol="0">
            <a:spAutoFit/>
          </a:bodyPr>
          <a:lstStyle/>
          <a:p>
            <a:r>
              <a:rPr kumimoji="1" lang="ja-JP" altLang="en-US"/>
              <a:t>並列受信コマンド</a:t>
            </a:r>
          </a:p>
        </p:txBody>
      </p:sp>
      <p:cxnSp>
        <p:nvCxnSpPr>
          <p:cNvPr id="60" name="直線矢印コネクタ 59">
            <a:extLst>
              <a:ext uri="{FF2B5EF4-FFF2-40B4-BE49-F238E27FC236}">
                <a16:creationId xmlns:a16="http://schemas.microsoft.com/office/drawing/2014/main" id="{355F8317-6882-083B-FEFE-584A22172E98}"/>
              </a:ext>
            </a:extLst>
          </p:cNvPr>
          <p:cNvCxnSpPr>
            <a:stCxn id="13" idx="3"/>
            <a:endCxn id="14" idx="1"/>
          </p:cNvCxnSpPr>
          <p:nvPr/>
        </p:nvCxnSpPr>
        <p:spPr>
          <a:xfrm flipV="1">
            <a:off x="6456946" y="5179973"/>
            <a:ext cx="2759742" cy="82"/>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63" name="正方形/長方形 62">
            <a:extLst>
              <a:ext uri="{FF2B5EF4-FFF2-40B4-BE49-F238E27FC236}">
                <a16:creationId xmlns:a16="http://schemas.microsoft.com/office/drawing/2014/main" id="{4F8FA3B9-3C20-C4D1-3BC0-C3673E3F7968}"/>
              </a:ext>
            </a:extLst>
          </p:cNvPr>
          <p:cNvSpPr/>
          <p:nvPr/>
        </p:nvSpPr>
        <p:spPr>
          <a:xfrm>
            <a:off x="9378111" y="5012049"/>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cxnSp>
        <p:nvCxnSpPr>
          <p:cNvPr id="5" name="直線矢印コネクタ 4">
            <a:extLst>
              <a:ext uri="{FF2B5EF4-FFF2-40B4-BE49-F238E27FC236}">
                <a16:creationId xmlns:a16="http://schemas.microsoft.com/office/drawing/2014/main" id="{5BC2722A-0E15-286D-CDAD-F5F2F43013E0}"/>
              </a:ext>
            </a:extLst>
          </p:cNvPr>
          <p:cNvCxnSpPr>
            <a:stCxn id="12" idx="3"/>
            <a:endCxn id="13" idx="1"/>
          </p:cNvCxnSpPr>
          <p:nvPr/>
        </p:nvCxnSpPr>
        <p:spPr>
          <a:xfrm flipV="1">
            <a:off x="2941218" y="5180055"/>
            <a:ext cx="2793833" cy="1158"/>
          </a:xfrm>
          <a:prstGeom prst="straightConnector1">
            <a:avLst/>
          </a:prstGeom>
          <a:ln w="76200">
            <a:solidFill>
              <a:srgbClr val="A5A5A5"/>
            </a:solidFill>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21099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39"/>
                                        </p:tgtEl>
                                      </p:cBhvr>
                                    </p:animEffect>
                                    <p:set>
                                      <p:cBhvr>
                                        <p:cTn id="12" dur="1" fill="hold">
                                          <p:stCondLst>
                                            <p:cond delay="499"/>
                                          </p:stCondLst>
                                        </p:cTn>
                                        <p:tgtEl>
                                          <p:spTgt spid="39"/>
                                        </p:tgtEl>
                                        <p:attrNameLst>
                                          <p:attrName>style.visibility</p:attrName>
                                        </p:attrNameLst>
                                      </p:cBhvr>
                                      <p:to>
                                        <p:strVal val="hidden"/>
                                      </p:to>
                                    </p:set>
                                  </p:childTnLst>
                                </p:cTn>
                              </p:par>
                              <p:par>
                                <p:cTn id="13" presetID="10" presetClass="exit" presetSubtype="0" fill="hold" nodeType="withEffect">
                                  <p:stCondLst>
                                    <p:cond delay="0"/>
                                  </p:stCondLst>
                                  <p:childTnLst>
                                    <p:animEffect transition="out" filter="fade">
                                      <p:cBhvr>
                                        <p:cTn id="14" dur="500"/>
                                        <p:tgtEl>
                                          <p:spTgt spid="60"/>
                                        </p:tgtEl>
                                      </p:cBhvr>
                                    </p:animEffect>
                                    <p:set>
                                      <p:cBhvr>
                                        <p:cTn id="15" dur="1" fill="hold">
                                          <p:stCondLst>
                                            <p:cond delay="499"/>
                                          </p:stCondLst>
                                        </p:cTn>
                                        <p:tgtEl>
                                          <p:spTgt spid="6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3"/>
                                        </p:tgtEl>
                                        <p:attrNameLst>
                                          <p:attrName>style.visibility</p:attrName>
                                        </p:attrNameLst>
                                      </p:cBhvr>
                                      <p:to>
                                        <p:strVal val="visible"/>
                                      </p:to>
                                    </p:set>
                                    <p:animEffect transition="in" filter="fade">
                                      <p:cBhvr>
                                        <p:cTn id="20" dur="500"/>
                                        <p:tgtEl>
                                          <p:spTgt spid="63"/>
                                        </p:tgtEl>
                                      </p:cBhvr>
                                    </p:animEffect>
                                  </p:childTnLst>
                                </p:cTn>
                              </p:par>
                              <p:par>
                                <p:cTn id="21" presetID="10" presetClass="exit" presetSubtype="0" fill="hold" grpId="0" nodeType="withEffect">
                                  <p:stCondLst>
                                    <p:cond delay="0"/>
                                  </p:stCondLst>
                                  <p:childTnLst>
                                    <p:animEffect transition="out" filter="fade">
                                      <p:cBhvr>
                                        <p:cTn id="22" dur="500"/>
                                        <p:tgtEl>
                                          <p:spTgt spid="12"/>
                                        </p:tgtEl>
                                      </p:cBhvr>
                                    </p:animEffect>
                                    <p:set>
                                      <p:cBhvr>
                                        <p:cTn id="23" dur="1" fill="hold">
                                          <p:stCondLst>
                                            <p:cond delay="499"/>
                                          </p:stCondLst>
                                        </p:cTn>
                                        <p:tgtEl>
                                          <p:spTgt spid="12"/>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13"/>
                                        </p:tgtEl>
                                      </p:cBhvr>
                                    </p:animEffect>
                                    <p:set>
                                      <p:cBhvr>
                                        <p:cTn id="26" dur="1" fill="hold">
                                          <p:stCondLst>
                                            <p:cond delay="499"/>
                                          </p:stCondLst>
                                        </p:cTn>
                                        <p:tgtEl>
                                          <p:spTgt spid="13"/>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5"/>
                                        </p:tgtEl>
                                      </p:cBhvr>
                                    </p:animEffect>
                                    <p:set>
                                      <p:cBhvr>
                                        <p:cTn id="29" dur="1" fill="hold">
                                          <p:stCondLst>
                                            <p:cond delay="499"/>
                                          </p:stCondLst>
                                        </p:cTn>
                                        <p:tgtEl>
                                          <p:spTgt spid="5"/>
                                        </p:tgtEl>
                                        <p:attrNameLst>
                                          <p:attrName>style.visibility</p:attrName>
                                        </p:attrNameLst>
                                      </p:cBhvr>
                                      <p:to>
                                        <p:strVal val="hidden"/>
                                      </p:to>
                                    </p:set>
                                  </p:childTnLst>
                                </p:cTn>
                              </p:par>
                              <p:par>
                                <p:cTn id="30" presetID="10" presetClass="exit" presetSubtype="0" fill="hold" grpId="0" nodeType="withEffect">
                                  <p:stCondLst>
                                    <p:cond delay="0"/>
                                  </p:stCondLst>
                                  <p:childTnLst>
                                    <p:animEffect transition="out" filter="fade">
                                      <p:cBhvr>
                                        <p:cTn id="31" dur="500"/>
                                        <p:tgtEl>
                                          <p:spTgt spid="14"/>
                                        </p:tgtEl>
                                      </p:cBhvr>
                                    </p:animEffect>
                                    <p:set>
                                      <p:cBhvr>
                                        <p:cTn id="32"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6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751FC-68CF-6280-9CCC-4A3C07F30A46}"/>
              </a:ext>
            </a:extLst>
          </p:cNvPr>
          <p:cNvSpPr>
            <a:spLocks noGrp="1"/>
          </p:cNvSpPr>
          <p:nvPr>
            <p:ph type="title"/>
          </p:nvPr>
        </p:nvSpPr>
        <p:spPr/>
        <p:txBody>
          <a:bodyPr/>
          <a:lstStyle/>
          <a:p>
            <a:r>
              <a:rPr kumimoji="1" lang="ja-JP" altLang="en-US"/>
              <a:t>実験</a:t>
            </a:r>
            <a:r>
              <a:rPr kumimoji="1" lang="en-US" altLang="ja-JP"/>
              <a:t>1</a:t>
            </a:r>
            <a:r>
              <a:rPr kumimoji="1" lang="ja-JP" altLang="en-US"/>
              <a:t>：移送先変更の確認</a:t>
            </a:r>
          </a:p>
        </p:txBody>
      </p:sp>
      <p:sp>
        <p:nvSpPr>
          <p:cNvPr id="3" name="コンテンツ プレースホルダー 2">
            <a:extLst>
              <a:ext uri="{FF2B5EF4-FFF2-40B4-BE49-F238E27FC236}">
                <a16:creationId xmlns:a16="http://schemas.microsoft.com/office/drawing/2014/main" id="{A6B6AB0D-B8E5-0D82-1629-03276ED54867}"/>
              </a:ext>
            </a:extLst>
          </p:cNvPr>
          <p:cNvSpPr>
            <a:spLocks noGrp="1"/>
          </p:cNvSpPr>
          <p:nvPr>
            <p:ph idx="1"/>
          </p:nvPr>
        </p:nvSpPr>
        <p:spPr>
          <a:xfrm>
            <a:off x="838200" y="1825625"/>
            <a:ext cx="10515600" cy="2281154"/>
          </a:xfrm>
        </p:spPr>
        <p:txBody>
          <a:bodyPr/>
          <a:lstStyle/>
          <a:p>
            <a:r>
              <a:rPr kumimoji="1" lang="en-US" altLang="ja-JP"/>
              <a:t>VM</a:t>
            </a:r>
            <a:r>
              <a:rPr kumimoji="1" lang="ja-JP" altLang="en-US"/>
              <a:t>のマイグレーション中に</a:t>
            </a:r>
            <a:r>
              <a:rPr kumimoji="1" lang="en-US" altLang="ja-JP" err="1"/>
              <a:t>DCmigrate</a:t>
            </a:r>
            <a:r>
              <a:rPr kumimoji="1" lang="ja-JP" altLang="en-US"/>
              <a:t>を用いて移送先を変更</a:t>
            </a:r>
            <a:endParaRPr kumimoji="1" lang="en-US" altLang="ja-JP"/>
          </a:p>
          <a:p>
            <a:pPr lvl="1"/>
            <a:r>
              <a:rPr lang="ja-JP" altLang="en-US"/>
              <a:t>移送元が</a:t>
            </a:r>
            <a:r>
              <a:rPr lang="en-US" altLang="ja-JP"/>
              <a:t>VM</a:t>
            </a:r>
            <a:r>
              <a:rPr lang="ja-JP" altLang="en-US"/>
              <a:t>の状態転送を開始する前に移送先を変更するようにした</a:t>
            </a:r>
            <a:endParaRPr lang="en-US" altLang="ja-JP"/>
          </a:p>
          <a:p>
            <a:pPr lvl="1"/>
            <a:r>
              <a:rPr kumimoji="1" lang="ja-JP" altLang="en-US"/>
              <a:t>古い移送先から新しい移送先への</a:t>
            </a:r>
            <a:r>
              <a:rPr kumimoji="1" lang="en-US" altLang="ja-JP"/>
              <a:t>VM</a:t>
            </a:r>
            <a:r>
              <a:rPr kumimoji="1" lang="ja-JP" altLang="en-US"/>
              <a:t>の状態転送は未実装のため</a:t>
            </a:r>
            <a:endParaRPr kumimoji="1" lang="en-US" altLang="ja-JP"/>
          </a:p>
          <a:p>
            <a:r>
              <a:rPr lang="ja-JP" altLang="en-US"/>
              <a:t>新しい移送先に</a:t>
            </a:r>
            <a:r>
              <a:rPr lang="en-US" altLang="ja-JP"/>
              <a:t>VM</a:t>
            </a:r>
            <a:r>
              <a:rPr lang="ja-JP" altLang="en-US"/>
              <a:t>が移動したことを確認できた</a:t>
            </a:r>
            <a:endParaRPr lang="en-US" altLang="ja-JP"/>
          </a:p>
          <a:p>
            <a:pPr lvl="1"/>
            <a:r>
              <a:rPr kumimoji="1" lang="ja-JP" altLang="en-US"/>
              <a:t>最初の移送コマンドはキャンセルされた</a:t>
            </a:r>
            <a:endParaRPr kumimoji="1" lang="en-US" altLang="ja-JP"/>
          </a:p>
        </p:txBody>
      </p:sp>
      <p:sp>
        <p:nvSpPr>
          <p:cNvPr id="4" name="スライド番号プレースホルダー 3">
            <a:extLst>
              <a:ext uri="{FF2B5EF4-FFF2-40B4-BE49-F238E27FC236}">
                <a16:creationId xmlns:a16="http://schemas.microsoft.com/office/drawing/2014/main" id="{D0EC927E-0937-A7C3-26D4-EF0959685404}"/>
              </a:ext>
            </a:extLst>
          </p:cNvPr>
          <p:cNvSpPr>
            <a:spLocks noGrp="1"/>
          </p:cNvSpPr>
          <p:nvPr>
            <p:ph type="sldNum" sz="quarter" idx="12"/>
          </p:nvPr>
        </p:nvSpPr>
        <p:spPr/>
        <p:txBody>
          <a:bodyPr/>
          <a:lstStyle/>
          <a:p>
            <a:fld id="{D0990AED-5204-41BB-ACB8-A24E2496A742}" type="slidenum">
              <a:rPr kumimoji="1" lang="ja-JP" altLang="en-US" smtClean="0"/>
              <a:t>8</a:t>
            </a:fld>
            <a:endParaRPr kumimoji="1" lang="ja-JP" altLang="en-US"/>
          </a:p>
        </p:txBody>
      </p:sp>
      <p:pic>
        <p:nvPicPr>
          <p:cNvPr id="6" name="図 5" descr="テキスト&#10;&#10;自動的に生成された説明">
            <a:extLst>
              <a:ext uri="{FF2B5EF4-FFF2-40B4-BE49-F238E27FC236}">
                <a16:creationId xmlns:a16="http://schemas.microsoft.com/office/drawing/2014/main" id="{6BCA6EEB-7B64-121A-6315-5777E6953436}"/>
              </a:ext>
            </a:extLst>
          </p:cNvPr>
          <p:cNvPicPr>
            <a:picLocks noChangeAspect="1"/>
          </p:cNvPicPr>
          <p:nvPr/>
        </p:nvPicPr>
        <p:blipFill rotWithShape="1">
          <a:blip r:embed="rId3">
            <a:extLst>
              <a:ext uri="{28A0092B-C50C-407E-A947-70E740481C1C}">
                <a14:useLocalDpi xmlns:a14="http://schemas.microsoft.com/office/drawing/2010/main" val="0"/>
              </a:ext>
            </a:extLst>
          </a:blip>
          <a:srcRect t="57236" b="10393"/>
          <a:stretch/>
        </p:blipFill>
        <p:spPr>
          <a:xfrm>
            <a:off x="772855" y="4560886"/>
            <a:ext cx="10646289" cy="833187"/>
          </a:xfrm>
          <a:prstGeom prst="rect">
            <a:avLst/>
          </a:prstGeom>
        </p:spPr>
      </p:pic>
      <p:pic>
        <p:nvPicPr>
          <p:cNvPr id="8" name="図 7">
            <a:extLst>
              <a:ext uri="{FF2B5EF4-FFF2-40B4-BE49-F238E27FC236}">
                <a16:creationId xmlns:a16="http://schemas.microsoft.com/office/drawing/2014/main" id="{5DA25CF5-4109-C287-37E6-A6D2A381C7AF}"/>
              </a:ext>
            </a:extLst>
          </p:cNvPr>
          <p:cNvPicPr>
            <a:picLocks noChangeAspect="1"/>
          </p:cNvPicPr>
          <p:nvPr/>
        </p:nvPicPr>
        <p:blipFill rotWithShape="1">
          <a:blip r:embed="rId4">
            <a:extLst>
              <a:ext uri="{28A0092B-C50C-407E-A947-70E740481C1C}">
                <a14:useLocalDpi xmlns:a14="http://schemas.microsoft.com/office/drawing/2010/main" val="0"/>
              </a:ext>
            </a:extLst>
          </a:blip>
          <a:srcRect b="50000"/>
          <a:stretch/>
        </p:blipFill>
        <p:spPr>
          <a:xfrm>
            <a:off x="873543" y="6019716"/>
            <a:ext cx="10444911" cy="427038"/>
          </a:xfrm>
          <a:prstGeom prst="rect">
            <a:avLst/>
          </a:prstGeom>
        </p:spPr>
      </p:pic>
      <p:sp>
        <p:nvSpPr>
          <p:cNvPr id="5" name="テキスト ボックス 4">
            <a:extLst>
              <a:ext uri="{FF2B5EF4-FFF2-40B4-BE49-F238E27FC236}">
                <a16:creationId xmlns:a16="http://schemas.microsoft.com/office/drawing/2014/main" id="{948FA1AB-3CC6-AA9E-98F3-7D2215DB4ACD}"/>
              </a:ext>
            </a:extLst>
          </p:cNvPr>
          <p:cNvSpPr txBox="1"/>
          <p:nvPr/>
        </p:nvSpPr>
        <p:spPr>
          <a:xfrm>
            <a:off x="772855" y="4126252"/>
            <a:ext cx="2334878" cy="461665"/>
          </a:xfrm>
          <a:prstGeom prst="rect">
            <a:avLst/>
          </a:prstGeom>
          <a:noFill/>
        </p:spPr>
        <p:txBody>
          <a:bodyPr wrap="square" rtlCol="0">
            <a:spAutoFit/>
          </a:bodyPr>
          <a:lstStyle/>
          <a:p>
            <a:r>
              <a:rPr kumimoji="1" lang="ja-JP" altLang="en-US" sz="2400"/>
              <a:t>移送コマンド</a:t>
            </a:r>
          </a:p>
        </p:txBody>
      </p:sp>
      <p:sp>
        <p:nvSpPr>
          <p:cNvPr id="7" name="テキスト ボックス 6">
            <a:extLst>
              <a:ext uri="{FF2B5EF4-FFF2-40B4-BE49-F238E27FC236}">
                <a16:creationId xmlns:a16="http://schemas.microsoft.com/office/drawing/2014/main" id="{C32FE22A-F1D4-689B-726C-281BD016118A}"/>
              </a:ext>
            </a:extLst>
          </p:cNvPr>
          <p:cNvSpPr txBox="1"/>
          <p:nvPr/>
        </p:nvSpPr>
        <p:spPr>
          <a:xfrm>
            <a:off x="772855" y="5566078"/>
            <a:ext cx="3093292" cy="461665"/>
          </a:xfrm>
          <a:prstGeom prst="rect">
            <a:avLst/>
          </a:prstGeom>
          <a:noFill/>
        </p:spPr>
        <p:txBody>
          <a:bodyPr wrap="square" rtlCol="0">
            <a:spAutoFit/>
          </a:bodyPr>
          <a:lstStyle/>
          <a:p>
            <a:r>
              <a:rPr kumimoji="1" lang="ja-JP" altLang="en-US" sz="2400"/>
              <a:t>移送先変更コマンド</a:t>
            </a:r>
          </a:p>
        </p:txBody>
      </p:sp>
      <p:graphicFrame>
        <p:nvGraphicFramePr>
          <p:cNvPr id="9" name="表 10">
            <a:extLst>
              <a:ext uri="{FF2B5EF4-FFF2-40B4-BE49-F238E27FC236}">
                <a16:creationId xmlns:a16="http://schemas.microsoft.com/office/drawing/2014/main" id="{B7F319DE-8F8E-A533-1221-BD1FCEF12527}"/>
              </a:ext>
            </a:extLst>
          </p:cNvPr>
          <p:cNvGraphicFramePr>
            <a:graphicFrameLocks noGrp="1"/>
          </p:cNvGraphicFramePr>
          <p:nvPr>
            <p:extLst>
              <p:ext uri="{D42A27DB-BD31-4B8C-83A1-F6EECF244321}">
                <p14:modId xmlns:p14="http://schemas.microsoft.com/office/powerpoint/2010/main" val="967820592"/>
              </p:ext>
            </p:extLst>
          </p:nvPr>
        </p:nvGraphicFramePr>
        <p:xfrm>
          <a:off x="8137357" y="438384"/>
          <a:ext cx="3689685" cy="1112520"/>
        </p:xfrm>
        <a:graphic>
          <a:graphicData uri="http://schemas.openxmlformats.org/drawingml/2006/table">
            <a:tbl>
              <a:tblPr firstRow="1" bandRow="1">
                <a:tableStyleId>{5C22544A-7EE6-4342-B048-85BDC9FD1C3A}</a:tableStyleId>
              </a:tblPr>
              <a:tblGrid>
                <a:gridCol w="2286001">
                  <a:extLst>
                    <a:ext uri="{9D8B030D-6E8A-4147-A177-3AD203B41FA5}">
                      <a16:colId xmlns:a16="http://schemas.microsoft.com/office/drawing/2014/main" val="2339443891"/>
                    </a:ext>
                  </a:extLst>
                </a:gridCol>
                <a:gridCol w="1403684">
                  <a:extLst>
                    <a:ext uri="{9D8B030D-6E8A-4147-A177-3AD203B41FA5}">
                      <a16:colId xmlns:a16="http://schemas.microsoft.com/office/drawing/2014/main" val="1243789001"/>
                    </a:ext>
                  </a:extLst>
                </a:gridCol>
              </a:tblGrid>
              <a:tr h="370840">
                <a:tc gridSpan="2">
                  <a:txBody>
                    <a:bodyPr/>
                    <a:lstStyle/>
                    <a:p>
                      <a:pPr algn="ctr"/>
                      <a:r>
                        <a:rPr kumimoji="1" lang="ja-JP" altLang="en-US"/>
                        <a:t>実装に用いたソフトウェア</a:t>
                      </a:r>
                    </a:p>
                  </a:txBody>
                  <a:tcPr/>
                </a:tc>
                <a:tc hMerge="1">
                  <a:txBody>
                    <a:bodyPr/>
                    <a:lstStyle/>
                    <a:p>
                      <a:endParaRPr kumimoji="1" lang="ja-JP" altLang="en-US"/>
                    </a:p>
                  </a:txBody>
                  <a:tcPr/>
                </a:tc>
                <a:extLst>
                  <a:ext uri="{0D108BD9-81ED-4DB2-BD59-A6C34878D82A}">
                    <a16:rowId xmlns:a16="http://schemas.microsoft.com/office/drawing/2014/main" val="1575085600"/>
                  </a:ext>
                </a:extLst>
              </a:tr>
              <a:tr h="370840">
                <a:tc>
                  <a:txBody>
                    <a:bodyPr/>
                    <a:lstStyle/>
                    <a:p>
                      <a:r>
                        <a:rPr kumimoji="1" lang="ja-JP" altLang="en-US"/>
                        <a:t>管理サーバ</a:t>
                      </a:r>
                    </a:p>
                  </a:txBody>
                  <a:tcPr/>
                </a:tc>
                <a:tc>
                  <a:txBody>
                    <a:bodyPr/>
                    <a:lstStyle/>
                    <a:p>
                      <a:r>
                        <a:rPr kumimoji="1" lang="en-US" altLang="ja-JP" err="1"/>
                        <a:t>libvirt</a:t>
                      </a:r>
                      <a:r>
                        <a:rPr kumimoji="1" lang="en-US" altLang="ja-JP"/>
                        <a:t> 8.9.0</a:t>
                      </a:r>
                      <a:endParaRPr kumimoji="1" lang="ja-JP" altLang="en-US"/>
                    </a:p>
                  </a:txBody>
                  <a:tcPr/>
                </a:tc>
                <a:extLst>
                  <a:ext uri="{0D108BD9-81ED-4DB2-BD59-A6C34878D82A}">
                    <a16:rowId xmlns:a16="http://schemas.microsoft.com/office/drawing/2014/main" val="3419485759"/>
                  </a:ext>
                </a:extLst>
              </a:tr>
              <a:tr h="370840">
                <a:tc>
                  <a:txBody>
                    <a:bodyPr/>
                    <a:lstStyle/>
                    <a:p>
                      <a:r>
                        <a:rPr kumimoji="1" lang="ja-JP" altLang="en-US"/>
                        <a:t>仮想化ソフトウェア</a:t>
                      </a:r>
                    </a:p>
                  </a:txBody>
                  <a:tcPr/>
                </a:tc>
                <a:tc>
                  <a:txBody>
                    <a:bodyPr/>
                    <a:lstStyle/>
                    <a:p>
                      <a:r>
                        <a:rPr kumimoji="1" lang="en-US" altLang="ja-JP"/>
                        <a:t>QEMU 7.2.0</a:t>
                      </a:r>
                      <a:endParaRPr kumimoji="1" lang="ja-JP" altLang="en-US"/>
                    </a:p>
                  </a:txBody>
                  <a:tcPr/>
                </a:tc>
                <a:extLst>
                  <a:ext uri="{0D108BD9-81ED-4DB2-BD59-A6C34878D82A}">
                    <a16:rowId xmlns:a16="http://schemas.microsoft.com/office/drawing/2014/main" val="1823920394"/>
                  </a:ext>
                </a:extLst>
              </a:tr>
            </a:tbl>
          </a:graphicData>
        </a:graphic>
      </p:graphicFrame>
    </p:spTree>
    <p:extLst>
      <p:ext uri="{BB962C8B-B14F-4D97-AF65-F5344CB8AC3E}">
        <p14:creationId xmlns:p14="http://schemas.microsoft.com/office/powerpoint/2010/main" val="3036931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9D8D4-AF4C-46C1-1EE0-AA15417BC309}"/>
              </a:ext>
            </a:extLst>
          </p:cNvPr>
          <p:cNvSpPr>
            <a:spLocks noGrp="1"/>
          </p:cNvSpPr>
          <p:nvPr>
            <p:ph type="title"/>
          </p:nvPr>
        </p:nvSpPr>
        <p:spPr>
          <a:xfrm>
            <a:off x="838200" y="365125"/>
            <a:ext cx="6754586" cy="1325563"/>
          </a:xfrm>
        </p:spPr>
        <p:txBody>
          <a:bodyPr/>
          <a:lstStyle/>
          <a:p>
            <a:r>
              <a:rPr kumimoji="1" lang="ja-JP" altLang="en-US"/>
              <a:t>実験</a:t>
            </a:r>
            <a:r>
              <a:rPr kumimoji="1" lang="en-US" altLang="ja-JP"/>
              <a:t>2</a:t>
            </a:r>
            <a:r>
              <a:rPr kumimoji="1" lang="ja-JP" altLang="en-US"/>
              <a:t>：</a:t>
            </a:r>
            <a:r>
              <a:rPr lang="ja-JP" altLang="en-US"/>
              <a:t>移送先変更の</a:t>
            </a:r>
            <a:r>
              <a:rPr kumimoji="1" lang="ja-JP" altLang="en-US"/>
              <a:t>性能</a:t>
            </a:r>
          </a:p>
        </p:txBody>
      </p:sp>
      <p:sp>
        <p:nvSpPr>
          <p:cNvPr id="3" name="コンテンツ プレースホルダー 2">
            <a:extLst>
              <a:ext uri="{FF2B5EF4-FFF2-40B4-BE49-F238E27FC236}">
                <a16:creationId xmlns:a16="http://schemas.microsoft.com/office/drawing/2014/main" id="{7FC5F037-6BAE-891E-93F2-2FA7789528F8}"/>
              </a:ext>
            </a:extLst>
          </p:cNvPr>
          <p:cNvSpPr>
            <a:spLocks noGrp="1"/>
          </p:cNvSpPr>
          <p:nvPr>
            <p:ph idx="1"/>
          </p:nvPr>
        </p:nvSpPr>
        <p:spPr>
          <a:xfrm>
            <a:off x="838200" y="1825625"/>
            <a:ext cx="10515600" cy="2244641"/>
          </a:xfrm>
        </p:spPr>
        <p:txBody>
          <a:bodyPr>
            <a:normAutofit/>
          </a:bodyPr>
          <a:lstStyle/>
          <a:p>
            <a:r>
              <a:rPr kumimoji="1" lang="ja-JP" altLang="en-US"/>
              <a:t>移送先変更からマイグレーション完了までの時間を測定</a:t>
            </a:r>
            <a:endParaRPr kumimoji="1" lang="en-US" altLang="ja-JP"/>
          </a:p>
          <a:p>
            <a:pPr lvl="1"/>
            <a:r>
              <a:rPr lang="ja-JP" altLang="en-US"/>
              <a:t>キャンセルコマンドと移送コマンドを組み合わせた従来手法と比較</a:t>
            </a:r>
            <a:endParaRPr lang="en-US" altLang="ja-JP"/>
          </a:p>
          <a:p>
            <a:pPr lvl="1"/>
            <a:r>
              <a:rPr kumimoji="1" lang="ja-JP" altLang="en-US"/>
              <a:t>マイグレーションを完全にはキャンセルしないことで高速化を期待</a:t>
            </a:r>
            <a:endParaRPr kumimoji="1" lang="en-US" altLang="ja-JP"/>
          </a:p>
          <a:p>
            <a:r>
              <a:rPr kumimoji="1" lang="en-US" altLang="ja-JP" err="1"/>
              <a:t>DCmigrate</a:t>
            </a:r>
            <a:r>
              <a:rPr kumimoji="1" lang="ja-JP" altLang="en-US"/>
              <a:t>と従来手法の性能は同程度</a:t>
            </a:r>
            <a:endParaRPr kumimoji="1" lang="en-US" altLang="ja-JP"/>
          </a:p>
          <a:p>
            <a:pPr lvl="1"/>
            <a:r>
              <a:rPr lang="ja-JP" altLang="en-US"/>
              <a:t>古い移送先からも同時に転送できるようになれば高速化が可能</a:t>
            </a:r>
            <a:endParaRPr kumimoji="1" lang="ja-JP" altLang="en-US"/>
          </a:p>
        </p:txBody>
      </p:sp>
      <p:sp>
        <p:nvSpPr>
          <p:cNvPr id="4" name="スライド番号プレースホルダー 3">
            <a:extLst>
              <a:ext uri="{FF2B5EF4-FFF2-40B4-BE49-F238E27FC236}">
                <a16:creationId xmlns:a16="http://schemas.microsoft.com/office/drawing/2014/main" id="{27EFC823-4523-8576-1A36-752420E4608E}"/>
              </a:ext>
            </a:extLst>
          </p:cNvPr>
          <p:cNvSpPr>
            <a:spLocks noGrp="1"/>
          </p:cNvSpPr>
          <p:nvPr>
            <p:ph type="sldNum" sz="quarter" idx="12"/>
          </p:nvPr>
        </p:nvSpPr>
        <p:spPr/>
        <p:txBody>
          <a:bodyPr/>
          <a:lstStyle/>
          <a:p>
            <a:fld id="{D0990AED-5204-41BB-ACB8-A24E2496A742}" type="slidenum">
              <a:rPr kumimoji="1" lang="ja-JP" altLang="en-US" smtClean="0"/>
              <a:t>9</a:t>
            </a:fld>
            <a:endParaRPr kumimoji="1" lang="ja-JP" altLang="en-US"/>
          </a:p>
        </p:txBody>
      </p:sp>
      <p:graphicFrame>
        <p:nvGraphicFramePr>
          <p:cNvPr id="5" name="グラフ 4">
            <a:extLst>
              <a:ext uri="{FF2B5EF4-FFF2-40B4-BE49-F238E27FC236}">
                <a16:creationId xmlns:a16="http://schemas.microsoft.com/office/drawing/2014/main" id="{2D5F2750-174A-52C3-35F3-18930C21F991}"/>
              </a:ext>
            </a:extLst>
          </p:cNvPr>
          <p:cNvGraphicFramePr>
            <a:graphicFrameLocks/>
          </p:cNvGraphicFramePr>
          <p:nvPr>
            <p:extLst>
              <p:ext uri="{D42A27DB-BD31-4B8C-83A1-F6EECF244321}">
                <p14:modId xmlns:p14="http://schemas.microsoft.com/office/powerpoint/2010/main" val="2363612265"/>
              </p:ext>
            </p:extLst>
          </p:nvPr>
        </p:nvGraphicFramePr>
        <p:xfrm>
          <a:off x="7447422" y="4176460"/>
          <a:ext cx="4359568" cy="26512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表 9">
            <a:extLst>
              <a:ext uri="{FF2B5EF4-FFF2-40B4-BE49-F238E27FC236}">
                <a16:creationId xmlns:a16="http://schemas.microsoft.com/office/drawing/2014/main" id="{3A530A89-D4B6-A54D-75C6-82318A6CA3CF}"/>
              </a:ext>
            </a:extLst>
          </p:cNvPr>
          <p:cNvGraphicFramePr>
            <a:graphicFrameLocks noGrp="1"/>
          </p:cNvGraphicFramePr>
          <p:nvPr>
            <p:extLst>
              <p:ext uri="{D42A27DB-BD31-4B8C-83A1-F6EECF244321}">
                <p14:modId xmlns:p14="http://schemas.microsoft.com/office/powerpoint/2010/main" val="1927491989"/>
              </p:ext>
            </p:extLst>
          </p:nvPr>
        </p:nvGraphicFramePr>
        <p:xfrm>
          <a:off x="838200" y="4390933"/>
          <a:ext cx="5710988" cy="2101942"/>
        </p:xfrm>
        <a:graphic>
          <a:graphicData uri="http://schemas.openxmlformats.org/drawingml/2006/table">
            <a:tbl>
              <a:tblPr firstRow="1" bandRow="1">
                <a:tableStyleId>{5C22544A-7EE6-4342-B048-85BDC9FD1C3A}</a:tableStyleId>
              </a:tblPr>
              <a:tblGrid>
                <a:gridCol w="898356">
                  <a:extLst>
                    <a:ext uri="{9D8B030D-6E8A-4147-A177-3AD203B41FA5}">
                      <a16:colId xmlns:a16="http://schemas.microsoft.com/office/drawing/2014/main" val="914551372"/>
                    </a:ext>
                  </a:extLst>
                </a:gridCol>
                <a:gridCol w="1636295">
                  <a:extLst>
                    <a:ext uri="{9D8B030D-6E8A-4147-A177-3AD203B41FA5}">
                      <a16:colId xmlns:a16="http://schemas.microsoft.com/office/drawing/2014/main" val="3758397014"/>
                    </a:ext>
                  </a:extLst>
                </a:gridCol>
                <a:gridCol w="1620253">
                  <a:extLst>
                    <a:ext uri="{9D8B030D-6E8A-4147-A177-3AD203B41FA5}">
                      <a16:colId xmlns:a16="http://schemas.microsoft.com/office/drawing/2014/main" val="4292222207"/>
                    </a:ext>
                  </a:extLst>
                </a:gridCol>
                <a:gridCol w="1556084">
                  <a:extLst>
                    <a:ext uri="{9D8B030D-6E8A-4147-A177-3AD203B41FA5}">
                      <a16:colId xmlns:a16="http://schemas.microsoft.com/office/drawing/2014/main" val="3523055655"/>
                    </a:ext>
                  </a:extLst>
                </a:gridCol>
              </a:tblGrid>
              <a:tr h="392338">
                <a:tc>
                  <a:txBody>
                    <a:bodyPr/>
                    <a:lstStyle/>
                    <a:p>
                      <a:pPr algn="ctr"/>
                      <a:endParaRPr kumimoji="1" lang="ja-JP" altLang="en-US"/>
                    </a:p>
                  </a:txBody>
                  <a:tcPr anchor="ctr"/>
                </a:tc>
                <a:tc>
                  <a:txBody>
                    <a:bodyPr/>
                    <a:lstStyle/>
                    <a:p>
                      <a:pPr algn="ctr"/>
                      <a:r>
                        <a:rPr kumimoji="1" lang="ja-JP" altLang="en-US"/>
                        <a:t>移送元ホスト</a:t>
                      </a:r>
                    </a:p>
                  </a:txBody>
                  <a:tcPr anchor="ctr"/>
                </a:tc>
                <a:tc>
                  <a:txBody>
                    <a:bodyPr/>
                    <a:lstStyle/>
                    <a:p>
                      <a:pPr algn="ctr"/>
                      <a:r>
                        <a:rPr kumimoji="1" lang="ja-JP" altLang="en-US"/>
                        <a:t>古い</a:t>
                      </a:r>
                      <a:endParaRPr kumimoji="1" lang="en-US" altLang="ja-JP"/>
                    </a:p>
                    <a:p>
                      <a:pPr algn="ctr"/>
                      <a:r>
                        <a:rPr kumimoji="1" lang="ja-JP" altLang="en-US"/>
                        <a:t>移送先ホスト</a:t>
                      </a:r>
                    </a:p>
                  </a:txBody>
                  <a:tcPr anchor="ctr"/>
                </a:tc>
                <a:tc>
                  <a:txBody>
                    <a:bodyPr/>
                    <a:lstStyle/>
                    <a:p>
                      <a:pPr algn="ctr"/>
                      <a:r>
                        <a:rPr kumimoji="1" lang="ja-JP" altLang="en-US"/>
                        <a:t>新しい</a:t>
                      </a:r>
                      <a:endParaRPr kumimoji="1" lang="en-US" altLang="ja-JP"/>
                    </a:p>
                    <a:p>
                      <a:pPr algn="ctr"/>
                      <a:r>
                        <a:rPr kumimoji="1" lang="ja-JP" altLang="en-US"/>
                        <a:t>移送先ホスト</a:t>
                      </a:r>
                    </a:p>
                  </a:txBody>
                  <a:tcPr anchor="ctr"/>
                </a:tc>
                <a:extLst>
                  <a:ext uri="{0D108BD9-81ED-4DB2-BD59-A6C34878D82A}">
                    <a16:rowId xmlns:a16="http://schemas.microsoft.com/office/drawing/2014/main" val="2849525188"/>
                  </a:ext>
                </a:extLst>
              </a:tr>
              <a:tr h="677186">
                <a:tc>
                  <a:txBody>
                    <a:bodyPr/>
                    <a:lstStyle/>
                    <a:p>
                      <a:pPr algn="ctr"/>
                      <a:r>
                        <a:rPr kumimoji="1" lang="en-US" altLang="ja-JP"/>
                        <a:t>CPU</a:t>
                      </a:r>
                      <a:endParaRPr kumimoji="1" lang="ja-JP" altLang="en-US"/>
                    </a:p>
                  </a:txBody>
                  <a:tcPr anchor="ctr"/>
                </a:tc>
                <a:tc>
                  <a:txBody>
                    <a:bodyPr/>
                    <a:lstStyle/>
                    <a:p>
                      <a:pPr algn="ctr"/>
                      <a:r>
                        <a:rPr kumimoji="1" lang="en-US" altLang="ja-JP"/>
                        <a:t>Intel Core </a:t>
                      </a:r>
                    </a:p>
                    <a:p>
                      <a:pPr algn="ctr"/>
                      <a:r>
                        <a:rPr kumimoji="1" lang="en-US" altLang="ja-JP"/>
                        <a:t>i7-10700</a:t>
                      </a:r>
                      <a:endParaRPr kumimoji="1" lang="ja-JP" altLang="en-US"/>
                    </a:p>
                  </a:txBody>
                  <a:tcPr anchor="ctr"/>
                </a:tc>
                <a:tc>
                  <a:txBody>
                    <a:bodyPr/>
                    <a:lstStyle/>
                    <a:p>
                      <a:pPr algn="ctr"/>
                      <a:r>
                        <a:rPr kumimoji="1" lang="en-US" altLang="ja-JP"/>
                        <a:t>Intel Xeon</a:t>
                      </a:r>
                    </a:p>
                    <a:p>
                      <a:pPr algn="ctr"/>
                      <a:r>
                        <a:rPr kumimoji="1" lang="en-US" altLang="ja-JP"/>
                        <a:t>W-2245</a:t>
                      </a:r>
                      <a:endParaRPr kumimoji="1" lang="ja-JP" altLang="en-US"/>
                    </a:p>
                  </a:txBody>
                  <a:tcPr anchor="ctr"/>
                </a:tc>
                <a:tc>
                  <a:txBody>
                    <a:bodyPr/>
                    <a:lstStyle/>
                    <a:p>
                      <a:pPr algn="ctr"/>
                      <a:r>
                        <a:rPr kumimoji="1" lang="en-US" altLang="ja-JP"/>
                        <a:t>Intel Core </a:t>
                      </a:r>
                    </a:p>
                    <a:p>
                      <a:pPr algn="ctr"/>
                      <a:r>
                        <a:rPr kumimoji="1" lang="en-US" altLang="ja-JP"/>
                        <a:t>i7-10700</a:t>
                      </a:r>
                      <a:endParaRPr kumimoji="1" lang="ja-JP" altLang="en-US"/>
                    </a:p>
                  </a:txBody>
                  <a:tcPr anchor="ctr"/>
                </a:tc>
                <a:extLst>
                  <a:ext uri="{0D108BD9-81ED-4DB2-BD59-A6C34878D82A}">
                    <a16:rowId xmlns:a16="http://schemas.microsoft.com/office/drawing/2014/main" val="1821035756"/>
                  </a:ext>
                </a:extLst>
              </a:tr>
              <a:tr h="392338">
                <a:tc>
                  <a:txBody>
                    <a:bodyPr/>
                    <a:lstStyle/>
                    <a:p>
                      <a:pPr algn="ctr"/>
                      <a:r>
                        <a:rPr kumimoji="1" lang="ja-JP" altLang="en-US"/>
                        <a:t>メモリ</a:t>
                      </a:r>
                    </a:p>
                  </a:txBody>
                  <a:tcPr anchor="ctr"/>
                </a:tc>
                <a:tc>
                  <a:txBody>
                    <a:bodyPr/>
                    <a:lstStyle/>
                    <a:p>
                      <a:pPr algn="ctr"/>
                      <a:r>
                        <a:rPr kumimoji="1" lang="en-US" altLang="ja-JP"/>
                        <a:t>128[GB]</a:t>
                      </a:r>
                      <a:endParaRPr kumimoji="1" lang="ja-JP" altLang="en-US"/>
                    </a:p>
                  </a:txBody>
                  <a:tcPr anchor="ctr"/>
                </a:tc>
                <a:tc>
                  <a:txBody>
                    <a:bodyPr/>
                    <a:lstStyle/>
                    <a:p>
                      <a:pPr algn="ctr"/>
                      <a:r>
                        <a:rPr kumimoji="1" lang="en-US" altLang="ja-JP"/>
                        <a:t>64[GB]</a:t>
                      </a:r>
                      <a:endParaRPr kumimoji="1" lang="ja-JP" altLang="en-US"/>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t>128[GB]</a:t>
                      </a:r>
                      <a:endParaRPr kumimoji="1" lang="ja-JP" altLang="en-US"/>
                    </a:p>
                  </a:txBody>
                  <a:tcPr anchor="ctr"/>
                </a:tc>
                <a:extLst>
                  <a:ext uri="{0D108BD9-81ED-4DB2-BD59-A6C34878D82A}">
                    <a16:rowId xmlns:a16="http://schemas.microsoft.com/office/drawing/2014/main" val="777951843"/>
                  </a:ext>
                </a:extLst>
              </a:tr>
              <a:tr h="392338">
                <a:tc>
                  <a:txBody>
                    <a:bodyPr/>
                    <a:lstStyle/>
                    <a:p>
                      <a:pPr algn="ctr"/>
                      <a:r>
                        <a:rPr kumimoji="1" lang="en-US" altLang="ja-JP"/>
                        <a:t>OS</a:t>
                      </a:r>
                      <a:endParaRPr kumimoji="1" lang="ja-JP" altLang="en-US"/>
                    </a:p>
                  </a:txBody>
                  <a:tcPr anchor="ctr"/>
                </a:tc>
                <a:tc gridSpan="3">
                  <a:txBody>
                    <a:bodyPr/>
                    <a:lstStyle/>
                    <a:p>
                      <a:pPr algn="ctr"/>
                      <a:r>
                        <a:rPr kumimoji="1" lang="en-US" altLang="ja-JP"/>
                        <a:t>Linux 5.15</a:t>
                      </a:r>
                      <a:endParaRPr kumimoji="1" lang="ja-JP" altLang="en-US"/>
                    </a:p>
                  </a:txBody>
                  <a:tcPr anchor="ctr"/>
                </a:tc>
                <a:tc hMerge="1">
                  <a:txBody>
                    <a:bodyPr/>
                    <a:lstStyle/>
                    <a:p>
                      <a:pPr algn="ctr"/>
                      <a:endParaRPr kumimoji="1" lang="ja-JP" altLang="en-US"/>
                    </a:p>
                  </a:txBody>
                  <a:tcPr/>
                </a:tc>
                <a:tc hMerge="1">
                  <a:txBody>
                    <a:bodyPr/>
                    <a:lstStyle/>
                    <a:p>
                      <a:pPr algn="ctr"/>
                      <a:endParaRPr kumimoji="1" lang="ja-JP" altLang="en-US"/>
                    </a:p>
                  </a:txBody>
                  <a:tcPr/>
                </a:tc>
                <a:extLst>
                  <a:ext uri="{0D108BD9-81ED-4DB2-BD59-A6C34878D82A}">
                    <a16:rowId xmlns:a16="http://schemas.microsoft.com/office/drawing/2014/main" val="460829787"/>
                  </a:ext>
                </a:extLst>
              </a:tr>
            </a:tbl>
          </a:graphicData>
        </a:graphic>
      </p:graphicFrame>
      <p:sp>
        <p:nvSpPr>
          <p:cNvPr id="6" name="正方形/長方形 5">
            <a:extLst>
              <a:ext uri="{FF2B5EF4-FFF2-40B4-BE49-F238E27FC236}">
                <a16:creationId xmlns:a16="http://schemas.microsoft.com/office/drawing/2014/main" id="{B2E48B71-D464-1BE7-759B-CC617F3529C6}"/>
              </a:ext>
            </a:extLst>
          </p:cNvPr>
          <p:cNvSpPr/>
          <p:nvPr/>
        </p:nvSpPr>
        <p:spPr>
          <a:xfrm>
            <a:off x="7707087" y="376452"/>
            <a:ext cx="1012371" cy="897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移送元ホスト</a:t>
            </a:r>
          </a:p>
        </p:txBody>
      </p:sp>
      <p:sp>
        <p:nvSpPr>
          <p:cNvPr id="7" name="正方形/長方形 6">
            <a:extLst>
              <a:ext uri="{FF2B5EF4-FFF2-40B4-BE49-F238E27FC236}">
                <a16:creationId xmlns:a16="http://schemas.microsoft.com/office/drawing/2014/main" id="{2ED7DE1C-FED4-A223-5970-B0B12922049D}"/>
              </a:ext>
            </a:extLst>
          </p:cNvPr>
          <p:cNvSpPr/>
          <p:nvPr/>
        </p:nvSpPr>
        <p:spPr>
          <a:xfrm>
            <a:off x="9476014" y="376451"/>
            <a:ext cx="1012371" cy="897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古い</a:t>
            </a:r>
            <a:endParaRPr kumimoji="1" lang="en-US" altLang="ja-JP" dirty="0"/>
          </a:p>
          <a:p>
            <a:pPr algn="ctr"/>
            <a:r>
              <a:rPr kumimoji="1" lang="ja-JP" altLang="en-US" dirty="0"/>
              <a:t>移送先ホスト</a:t>
            </a:r>
          </a:p>
        </p:txBody>
      </p:sp>
      <p:sp>
        <p:nvSpPr>
          <p:cNvPr id="9" name="正方形/長方形 8">
            <a:extLst>
              <a:ext uri="{FF2B5EF4-FFF2-40B4-BE49-F238E27FC236}">
                <a16:creationId xmlns:a16="http://schemas.microsoft.com/office/drawing/2014/main" id="{EFC82CF9-EA83-D681-482C-612B4A53A997}"/>
              </a:ext>
            </a:extLst>
          </p:cNvPr>
          <p:cNvSpPr/>
          <p:nvPr/>
        </p:nvSpPr>
        <p:spPr>
          <a:xfrm>
            <a:off x="10985119" y="376451"/>
            <a:ext cx="1012371" cy="8971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新しい移送元ホスト</a:t>
            </a:r>
          </a:p>
        </p:txBody>
      </p:sp>
      <p:cxnSp>
        <p:nvCxnSpPr>
          <p:cNvPr id="11" name="直線矢印コネクタ 10">
            <a:extLst>
              <a:ext uri="{FF2B5EF4-FFF2-40B4-BE49-F238E27FC236}">
                <a16:creationId xmlns:a16="http://schemas.microsoft.com/office/drawing/2014/main" id="{20D42C29-C611-F4B8-99AD-5E6CBE07A0EA}"/>
              </a:ext>
            </a:extLst>
          </p:cNvPr>
          <p:cNvCxnSpPr>
            <a:stCxn id="6" idx="3"/>
            <a:endCxn id="7" idx="1"/>
          </p:cNvCxnSpPr>
          <p:nvPr/>
        </p:nvCxnSpPr>
        <p:spPr>
          <a:xfrm flipV="1">
            <a:off x="8719458" y="825040"/>
            <a:ext cx="756556" cy="1"/>
          </a:xfrm>
          <a:prstGeom prst="straightConnector1">
            <a:avLst/>
          </a:prstGeom>
          <a:ln w="76200">
            <a:tailEnd type="triangle"/>
          </a:ln>
        </p:spPr>
        <p:style>
          <a:lnRef idx="3">
            <a:schemeClr val="accent3"/>
          </a:lnRef>
          <a:fillRef idx="0">
            <a:schemeClr val="accent3"/>
          </a:fillRef>
          <a:effectRef idx="2">
            <a:schemeClr val="accent3"/>
          </a:effectRef>
          <a:fontRef idx="minor">
            <a:schemeClr val="tx1"/>
          </a:fontRef>
        </p:style>
      </p:cxnSp>
      <p:sp>
        <p:nvSpPr>
          <p:cNvPr id="39" name="矢印: U ターン 38">
            <a:extLst>
              <a:ext uri="{FF2B5EF4-FFF2-40B4-BE49-F238E27FC236}">
                <a16:creationId xmlns:a16="http://schemas.microsoft.com/office/drawing/2014/main" id="{3245D7BE-4AC5-BD80-0DE8-44F8F22FC15C}"/>
              </a:ext>
            </a:extLst>
          </p:cNvPr>
          <p:cNvSpPr/>
          <p:nvPr/>
        </p:nvSpPr>
        <p:spPr>
          <a:xfrm flipV="1">
            <a:off x="8089520" y="1273624"/>
            <a:ext cx="3516326" cy="445806"/>
          </a:xfrm>
          <a:prstGeom prst="uturnArrow">
            <a:avLst>
              <a:gd name="adj1" fmla="val 25000"/>
              <a:gd name="adj2" fmla="val 25000"/>
              <a:gd name="adj3" fmla="val 33324"/>
              <a:gd name="adj4" fmla="val 0"/>
              <a:gd name="adj5" fmla="val 9164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Tree>
    <p:extLst>
      <p:ext uri="{BB962C8B-B14F-4D97-AF65-F5344CB8AC3E}">
        <p14:creationId xmlns:p14="http://schemas.microsoft.com/office/powerpoint/2010/main" val="4102037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1857</Words>
  <Application>Microsoft Macintosh PowerPoint</Application>
  <PresentationFormat>ワイド画面</PresentationFormat>
  <Paragraphs>241</Paragraphs>
  <Slides>11</Slides>
  <Notes>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游ゴシック</vt:lpstr>
      <vt:lpstr>Arial</vt:lpstr>
      <vt:lpstr>Calibri</vt:lpstr>
      <vt:lpstr>Office テーマ</vt:lpstr>
      <vt:lpstr>移送先を実行中に変更可能なVMマイグレーション</vt:lpstr>
      <vt:lpstr>VMマイグレーション (移送)</vt:lpstr>
      <vt:lpstr>マイグレーション中の状況の変化</vt:lpstr>
      <vt:lpstr>移送先の変更に伴う問題点</vt:lpstr>
      <vt:lpstr>提案：DCmigrate</vt:lpstr>
      <vt:lpstr>移送先の切り替え</vt:lpstr>
      <vt:lpstr>VMの状態の並列転送</vt:lpstr>
      <vt:lpstr>実験1：移送先変更の確認</vt:lpstr>
      <vt:lpstr>実験2：移送先変更の性能</vt:lpstr>
      <vt:lpstr>まとめ</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OGATA Akihito</dc:creator>
  <cp:lastModifiedBy>OGATA Akihito</cp:lastModifiedBy>
  <cp:revision>1</cp:revision>
  <dcterms:created xsi:type="dcterms:W3CDTF">2022-09-27T01:31:06Z</dcterms:created>
  <dcterms:modified xsi:type="dcterms:W3CDTF">2023-02-20T10:54:32Z</dcterms:modified>
</cp:coreProperties>
</file>