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AFF651-7C64-48AB-9D21-2487A28BA9D6}" v="367" dt="2023-12-04T09:04:45.9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399" autoAdjust="0"/>
    <p:restoredTop sz="96176"/>
  </p:normalViewPr>
  <p:slideViewPr>
    <p:cSldViewPr snapToGrid="0">
      <p:cViewPr>
        <p:scale>
          <a:sx n="20" d="100"/>
          <a:sy n="20" d="100"/>
        </p:scale>
        <p:origin x="2202" y="-20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GATA Akihito" userId="0f4d8448-9d4c-4697-842f-ac1741c01895" providerId="ADAL" clId="{58AFF651-7C64-48AB-9D21-2487A28BA9D6}"/>
    <pc:docChg chg="undo redo custSel modSld">
      <pc:chgData name="OGATA Akihito" userId="0f4d8448-9d4c-4697-842f-ac1741c01895" providerId="ADAL" clId="{58AFF651-7C64-48AB-9D21-2487A28BA9D6}" dt="2023-12-04T09:04:45.956" v="1122"/>
      <pc:docMkLst>
        <pc:docMk/>
      </pc:docMkLst>
      <pc:sldChg chg="addSp delSp modSp mod modAnim">
        <pc:chgData name="OGATA Akihito" userId="0f4d8448-9d4c-4697-842f-ac1741c01895" providerId="ADAL" clId="{58AFF651-7C64-48AB-9D21-2487A28BA9D6}" dt="2023-12-04T09:04:45.956" v="1122"/>
        <pc:sldMkLst>
          <pc:docMk/>
          <pc:sldMk cId="3911027207" sldId="256"/>
        </pc:sldMkLst>
        <pc:spChg chg="mod topLvl">
          <ac:chgData name="OGATA Akihito" userId="0f4d8448-9d4c-4697-842f-ac1741c01895" providerId="ADAL" clId="{58AFF651-7C64-48AB-9D21-2487A28BA9D6}" dt="2023-12-04T06:57:19.935" v="579" actId="164"/>
          <ac:spMkLst>
            <pc:docMk/>
            <pc:sldMk cId="3911027207" sldId="256"/>
            <ac:spMk id="2" creationId="{F672593A-BB7F-1983-6C6F-9FA8DC2C5889}"/>
          </ac:spMkLst>
        </pc:spChg>
        <pc:spChg chg="mod topLvl">
          <ac:chgData name="OGATA Akihito" userId="0f4d8448-9d4c-4697-842f-ac1741c01895" providerId="ADAL" clId="{58AFF651-7C64-48AB-9D21-2487A28BA9D6}" dt="2023-12-04T06:57:19.935" v="579" actId="164"/>
          <ac:spMkLst>
            <pc:docMk/>
            <pc:sldMk cId="3911027207" sldId="256"/>
            <ac:spMk id="3" creationId="{91E4C3D5-1D94-8A41-4104-8AF628340ADC}"/>
          </ac:spMkLst>
        </pc:spChg>
        <pc:spChg chg="mod topLvl">
          <ac:chgData name="OGATA Akihito" userId="0f4d8448-9d4c-4697-842f-ac1741c01895" providerId="ADAL" clId="{58AFF651-7C64-48AB-9D21-2487A28BA9D6}" dt="2023-12-04T06:57:19.935" v="579" actId="164"/>
          <ac:spMkLst>
            <pc:docMk/>
            <pc:sldMk cId="3911027207" sldId="256"/>
            <ac:spMk id="4" creationId="{A4C695BE-F188-3BFF-6000-DB18A81519F6}"/>
          </ac:spMkLst>
        </pc:spChg>
        <pc:spChg chg="mod topLvl">
          <ac:chgData name="OGATA Akihito" userId="0f4d8448-9d4c-4697-842f-ac1741c01895" providerId="ADAL" clId="{58AFF651-7C64-48AB-9D21-2487A28BA9D6}" dt="2023-12-04T06:57:19.935" v="579" actId="164"/>
          <ac:spMkLst>
            <pc:docMk/>
            <pc:sldMk cId="3911027207" sldId="256"/>
            <ac:spMk id="5" creationId="{3FC7E934-3E89-1F93-932E-0AB965181676}"/>
          </ac:spMkLst>
        </pc:spChg>
        <pc:spChg chg="mod topLvl">
          <ac:chgData name="OGATA Akihito" userId="0f4d8448-9d4c-4697-842f-ac1741c01895" providerId="ADAL" clId="{58AFF651-7C64-48AB-9D21-2487A28BA9D6}" dt="2023-12-04T06:57:19.935" v="579" actId="164"/>
          <ac:spMkLst>
            <pc:docMk/>
            <pc:sldMk cId="3911027207" sldId="256"/>
            <ac:spMk id="6" creationId="{66AAC372-0EC0-2989-DB5B-004BFCAA1598}"/>
          </ac:spMkLst>
        </pc:spChg>
        <pc:spChg chg="mod topLvl">
          <ac:chgData name="OGATA Akihito" userId="0f4d8448-9d4c-4697-842f-ac1741c01895" providerId="ADAL" clId="{58AFF651-7C64-48AB-9D21-2487A28BA9D6}" dt="2023-12-04T06:57:19.935" v="579" actId="164"/>
          <ac:spMkLst>
            <pc:docMk/>
            <pc:sldMk cId="3911027207" sldId="256"/>
            <ac:spMk id="7" creationId="{228735E0-3868-8A65-15C6-21D746383EB6}"/>
          </ac:spMkLst>
        </pc:spChg>
        <pc:spChg chg="mod">
          <ac:chgData name="OGATA Akihito" userId="0f4d8448-9d4c-4697-842f-ac1741c01895" providerId="ADAL" clId="{58AFF651-7C64-48AB-9D21-2487A28BA9D6}" dt="2023-12-04T07:37:31.408" v="1063" actId="1076"/>
          <ac:spMkLst>
            <pc:docMk/>
            <pc:sldMk cId="3911027207" sldId="256"/>
            <ac:spMk id="8" creationId="{4D4117CD-3D30-22B0-2DC2-0F59CDE1BBE0}"/>
          </ac:spMkLst>
        </pc:spChg>
        <pc:spChg chg="mod topLvl">
          <ac:chgData name="OGATA Akihito" userId="0f4d8448-9d4c-4697-842f-ac1741c01895" providerId="ADAL" clId="{58AFF651-7C64-48AB-9D21-2487A28BA9D6}" dt="2023-12-04T06:57:19.935" v="579" actId="164"/>
          <ac:spMkLst>
            <pc:docMk/>
            <pc:sldMk cId="3911027207" sldId="256"/>
            <ac:spMk id="9" creationId="{9993DE2E-C97F-347F-A1A7-795FC9AFBC58}"/>
          </ac:spMkLst>
        </pc:spChg>
        <pc:spChg chg="mod topLvl">
          <ac:chgData name="OGATA Akihito" userId="0f4d8448-9d4c-4697-842f-ac1741c01895" providerId="ADAL" clId="{58AFF651-7C64-48AB-9D21-2487A28BA9D6}" dt="2023-12-04T06:57:19.935" v="579" actId="164"/>
          <ac:spMkLst>
            <pc:docMk/>
            <pc:sldMk cId="3911027207" sldId="256"/>
            <ac:spMk id="10" creationId="{82D497F5-1E28-A527-0149-9FB843890810}"/>
          </ac:spMkLst>
        </pc:spChg>
        <pc:spChg chg="mod topLvl">
          <ac:chgData name="OGATA Akihito" userId="0f4d8448-9d4c-4697-842f-ac1741c01895" providerId="ADAL" clId="{58AFF651-7C64-48AB-9D21-2487A28BA9D6}" dt="2023-12-04T07:13:48.447" v="670" actId="164"/>
          <ac:spMkLst>
            <pc:docMk/>
            <pc:sldMk cId="3911027207" sldId="256"/>
            <ac:spMk id="11" creationId="{2EE1BBB2-5F9E-978C-F337-CD9F4DEFCAF2}"/>
          </ac:spMkLst>
        </pc:spChg>
        <pc:spChg chg="add mod">
          <ac:chgData name="OGATA Akihito" userId="0f4d8448-9d4c-4697-842f-ac1741c01895" providerId="ADAL" clId="{58AFF651-7C64-48AB-9D21-2487A28BA9D6}" dt="2023-12-04T07:12:54.917" v="659" actId="165"/>
          <ac:spMkLst>
            <pc:docMk/>
            <pc:sldMk cId="3911027207" sldId="256"/>
            <ac:spMk id="12" creationId="{A5A84178-8911-7D46-F57D-25C379BF099C}"/>
          </ac:spMkLst>
        </pc:spChg>
        <pc:spChg chg="mod topLvl">
          <ac:chgData name="OGATA Akihito" userId="0f4d8448-9d4c-4697-842f-ac1741c01895" providerId="ADAL" clId="{58AFF651-7C64-48AB-9D21-2487A28BA9D6}" dt="2023-12-04T06:57:19.935" v="579" actId="164"/>
          <ac:spMkLst>
            <pc:docMk/>
            <pc:sldMk cId="3911027207" sldId="256"/>
            <ac:spMk id="13" creationId="{8D8ADA0D-FC5F-A77B-7556-CF7FB1BBE604}"/>
          </ac:spMkLst>
        </pc:spChg>
        <pc:spChg chg="mod topLvl">
          <ac:chgData name="OGATA Akihito" userId="0f4d8448-9d4c-4697-842f-ac1741c01895" providerId="ADAL" clId="{58AFF651-7C64-48AB-9D21-2487A28BA9D6}" dt="2023-12-04T06:57:19.935" v="579" actId="164"/>
          <ac:spMkLst>
            <pc:docMk/>
            <pc:sldMk cId="3911027207" sldId="256"/>
            <ac:spMk id="14" creationId="{0A15B19F-F992-96B3-66B2-D547F282AA72}"/>
          </ac:spMkLst>
        </pc:spChg>
        <pc:spChg chg="mod topLvl">
          <ac:chgData name="OGATA Akihito" userId="0f4d8448-9d4c-4697-842f-ac1741c01895" providerId="ADAL" clId="{58AFF651-7C64-48AB-9D21-2487A28BA9D6}" dt="2023-12-04T07:39:25.256" v="1089" actId="164"/>
          <ac:spMkLst>
            <pc:docMk/>
            <pc:sldMk cId="3911027207" sldId="256"/>
            <ac:spMk id="15" creationId="{20F40043-76AA-54B6-F3CE-109888DC13F3}"/>
          </ac:spMkLst>
        </pc:spChg>
        <pc:spChg chg="mod topLvl">
          <ac:chgData name="OGATA Akihito" userId="0f4d8448-9d4c-4697-842f-ac1741c01895" providerId="ADAL" clId="{58AFF651-7C64-48AB-9D21-2487A28BA9D6}" dt="2023-12-04T07:42:52.410" v="1113" actId="164"/>
          <ac:spMkLst>
            <pc:docMk/>
            <pc:sldMk cId="3911027207" sldId="256"/>
            <ac:spMk id="16" creationId="{6153C6E7-0B0F-0B28-B8D7-D45E45C475CB}"/>
          </ac:spMkLst>
        </pc:spChg>
        <pc:spChg chg="mod topLvl">
          <ac:chgData name="OGATA Akihito" userId="0f4d8448-9d4c-4697-842f-ac1741c01895" providerId="ADAL" clId="{58AFF651-7C64-48AB-9D21-2487A28BA9D6}" dt="2023-12-04T07:13:48.447" v="670" actId="164"/>
          <ac:spMkLst>
            <pc:docMk/>
            <pc:sldMk cId="3911027207" sldId="256"/>
            <ac:spMk id="17" creationId="{84BD3EB2-9518-1D00-9755-857DE1CC08FE}"/>
          </ac:spMkLst>
        </pc:spChg>
        <pc:spChg chg="mod topLvl">
          <ac:chgData name="OGATA Akihito" userId="0f4d8448-9d4c-4697-842f-ac1741c01895" providerId="ADAL" clId="{58AFF651-7C64-48AB-9D21-2487A28BA9D6}" dt="2023-12-04T07:13:48.447" v="670" actId="164"/>
          <ac:spMkLst>
            <pc:docMk/>
            <pc:sldMk cId="3911027207" sldId="256"/>
            <ac:spMk id="18" creationId="{8FC75CFB-4FE9-A66C-055B-41B3D4CF1729}"/>
          </ac:spMkLst>
        </pc:spChg>
        <pc:spChg chg="add mod">
          <ac:chgData name="OGATA Akihito" userId="0f4d8448-9d4c-4697-842f-ac1741c01895" providerId="ADAL" clId="{58AFF651-7C64-48AB-9D21-2487A28BA9D6}" dt="2023-12-04T07:12:54.917" v="659" actId="165"/>
          <ac:spMkLst>
            <pc:docMk/>
            <pc:sldMk cId="3911027207" sldId="256"/>
            <ac:spMk id="19" creationId="{7BEAAE97-3BB4-D736-0838-51A7AB5ABAB8}"/>
          </ac:spMkLst>
        </pc:spChg>
        <pc:spChg chg="mod topLvl">
          <ac:chgData name="OGATA Akihito" userId="0f4d8448-9d4c-4697-842f-ac1741c01895" providerId="ADAL" clId="{58AFF651-7C64-48AB-9D21-2487A28BA9D6}" dt="2023-12-04T06:57:19.935" v="579" actId="164"/>
          <ac:spMkLst>
            <pc:docMk/>
            <pc:sldMk cId="3911027207" sldId="256"/>
            <ac:spMk id="20" creationId="{CC2C6565-189A-ABB9-C2B4-586E57F230E3}"/>
          </ac:spMkLst>
        </pc:spChg>
        <pc:spChg chg="add mod">
          <ac:chgData name="OGATA Akihito" userId="0f4d8448-9d4c-4697-842f-ac1741c01895" providerId="ADAL" clId="{58AFF651-7C64-48AB-9D21-2487A28BA9D6}" dt="2023-12-04T07:12:54.917" v="659" actId="165"/>
          <ac:spMkLst>
            <pc:docMk/>
            <pc:sldMk cId="3911027207" sldId="256"/>
            <ac:spMk id="21" creationId="{9236F99A-225A-E25A-30F8-819E3EBDD1FC}"/>
          </ac:spMkLst>
        </pc:spChg>
        <pc:spChg chg="add mod">
          <ac:chgData name="OGATA Akihito" userId="0f4d8448-9d4c-4697-842f-ac1741c01895" providerId="ADAL" clId="{58AFF651-7C64-48AB-9D21-2487A28BA9D6}" dt="2023-12-04T07:12:54.917" v="659" actId="165"/>
          <ac:spMkLst>
            <pc:docMk/>
            <pc:sldMk cId="3911027207" sldId="256"/>
            <ac:spMk id="22" creationId="{3AD237D8-3C3C-1554-D554-7FAB14717F80}"/>
          </ac:spMkLst>
        </pc:spChg>
        <pc:spChg chg="add mod">
          <ac:chgData name="OGATA Akihito" userId="0f4d8448-9d4c-4697-842f-ac1741c01895" providerId="ADAL" clId="{58AFF651-7C64-48AB-9D21-2487A28BA9D6}" dt="2023-12-04T07:12:54.917" v="659" actId="165"/>
          <ac:spMkLst>
            <pc:docMk/>
            <pc:sldMk cId="3911027207" sldId="256"/>
            <ac:spMk id="23" creationId="{08D390A4-965D-2CCB-88BE-13C5F9220A71}"/>
          </ac:spMkLst>
        </pc:spChg>
        <pc:spChg chg="add mod">
          <ac:chgData name="OGATA Akihito" userId="0f4d8448-9d4c-4697-842f-ac1741c01895" providerId="ADAL" clId="{58AFF651-7C64-48AB-9D21-2487A28BA9D6}" dt="2023-12-04T07:12:54.917" v="659" actId="165"/>
          <ac:spMkLst>
            <pc:docMk/>
            <pc:sldMk cId="3911027207" sldId="256"/>
            <ac:spMk id="24" creationId="{309B4DB0-C8D9-A540-112B-A1A5443B086B}"/>
          </ac:spMkLst>
        </pc:spChg>
        <pc:spChg chg="add mod">
          <ac:chgData name="OGATA Akihito" userId="0f4d8448-9d4c-4697-842f-ac1741c01895" providerId="ADAL" clId="{58AFF651-7C64-48AB-9D21-2487A28BA9D6}" dt="2023-12-04T07:12:54.917" v="659" actId="165"/>
          <ac:spMkLst>
            <pc:docMk/>
            <pc:sldMk cId="3911027207" sldId="256"/>
            <ac:spMk id="25" creationId="{7FEE331F-C447-2314-6D2B-053E3E1B3C92}"/>
          </ac:spMkLst>
        </pc:spChg>
        <pc:spChg chg="add del mod">
          <ac:chgData name="OGATA Akihito" userId="0f4d8448-9d4c-4697-842f-ac1741c01895" providerId="ADAL" clId="{58AFF651-7C64-48AB-9D21-2487A28BA9D6}" dt="2023-12-04T06:40:10.521" v="452" actId="478"/>
          <ac:spMkLst>
            <pc:docMk/>
            <pc:sldMk cId="3911027207" sldId="256"/>
            <ac:spMk id="26" creationId="{3DD1E91B-8F0F-BF44-DBFE-9620AF5A7CD3}"/>
          </ac:spMkLst>
        </pc:spChg>
        <pc:spChg chg="add del mod">
          <ac:chgData name="OGATA Akihito" userId="0f4d8448-9d4c-4697-842f-ac1741c01895" providerId="ADAL" clId="{58AFF651-7C64-48AB-9D21-2487A28BA9D6}" dt="2023-12-04T06:39:27.989" v="420" actId="478"/>
          <ac:spMkLst>
            <pc:docMk/>
            <pc:sldMk cId="3911027207" sldId="256"/>
            <ac:spMk id="27" creationId="{A94B6E7D-E5D9-CF73-A83A-6F6480FC231F}"/>
          </ac:spMkLst>
        </pc:spChg>
        <pc:spChg chg="add del mod">
          <ac:chgData name="OGATA Akihito" userId="0f4d8448-9d4c-4697-842f-ac1741c01895" providerId="ADAL" clId="{58AFF651-7C64-48AB-9D21-2487A28BA9D6}" dt="2023-12-04T06:39:31.018" v="421" actId="478"/>
          <ac:spMkLst>
            <pc:docMk/>
            <pc:sldMk cId="3911027207" sldId="256"/>
            <ac:spMk id="28" creationId="{C0ED8C9D-F31A-AE8A-85EA-F1D2B4A6AD03}"/>
          </ac:spMkLst>
        </pc:spChg>
        <pc:spChg chg="add mod topLvl">
          <ac:chgData name="OGATA Akihito" userId="0f4d8448-9d4c-4697-842f-ac1741c01895" providerId="ADAL" clId="{58AFF651-7C64-48AB-9D21-2487A28BA9D6}" dt="2023-12-04T07:39:44.361" v="1092" actId="164"/>
          <ac:spMkLst>
            <pc:docMk/>
            <pc:sldMk cId="3911027207" sldId="256"/>
            <ac:spMk id="33" creationId="{433FA799-E15C-D2BD-274F-093C65E7012D}"/>
          </ac:spMkLst>
        </pc:spChg>
        <pc:spChg chg="mod topLvl">
          <ac:chgData name="OGATA Akihito" userId="0f4d8448-9d4c-4697-842f-ac1741c01895" providerId="ADAL" clId="{58AFF651-7C64-48AB-9D21-2487A28BA9D6}" dt="2023-12-04T06:56:04.583" v="570" actId="165"/>
          <ac:spMkLst>
            <pc:docMk/>
            <pc:sldMk cId="3911027207" sldId="256"/>
            <ac:spMk id="37" creationId="{04102C31-29A8-5CDA-43A7-C1649EC7F7D1}"/>
          </ac:spMkLst>
        </pc:spChg>
        <pc:spChg chg="mod topLvl">
          <ac:chgData name="OGATA Akihito" userId="0f4d8448-9d4c-4697-842f-ac1741c01895" providerId="ADAL" clId="{58AFF651-7C64-48AB-9D21-2487A28BA9D6}" dt="2023-12-04T06:56:04.583" v="570" actId="165"/>
          <ac:spMkLst>
            <pc:docMk/>
            <pc:sldMk cId="3911027207" sldId="256"/>
            <ac:spMk id="38" creationId="{BC227FAB-79E1-C0B0-EE9B-E831D031F2F5}"/>
          </ac:spMkLst>
        </pc:spChg>
        <pc:spChg chg="mod topLvl">
          <ac:chgData name="OGATA Akihito" userId="0f4d8448-9d4c-4697-842f-ac1741c01895" providerId="ADAL" clId="{58AFF651-7C64-48AB-9D21-2487A28BA9D6}" dt="2023-12-04T06:56:04.583" v="570" actId="165"/>
          <ac:spMkLst>
            <pc:docMk/>
            <pc:sldMk cId="3911027207" sldId="256"/>
            <ac:spMk id="39" creationId="{DD3ACFCF-6BE3-B960-3E70-8B8AC710F9F0}"/>
          </ac:spMkLst>
        </pc:spChg>
        <pc:spChg chg="mod topLvl">
          <ac:chgData name="OGATA Akihito" userId="0f4d8448-9d4c-4697-842f-ac1741c01895" providerId="ADAL" clId="{58AFF651-7C64-48AB-9D21-2487A28BA9D6}" dt="2023-12-04T06:56:04.583" v="570" actId="165"/>
          <ac:spMkLst>
            <pc:docMk/>
            <pc:sldMk cId="3911027207" sldId="256"/>
            <ac:spMk id="40" creationId="{1696D9C0-7758-D83D-644F-0D1F629EEE1A}"/>
          </ac:spMkLst>
        </pc:spChg>
        <pc:spChg chg="mod topLvl">
          <ac:chgData name="OGATA Akihito" userId="0f4d8448-9d4c-4697-842f-ac1741c01895" providerId="ADAL" clId="{58AFF651-7C64-48AB-9D21-2487A28BA9D6}" dt="2023-12-04T06:56:04.583" v="570" actId="165"/>
          <ac:spMkLst>
            <pc:docMk/>
            <pc:sldMk cId="3911027207" sldId="256"/>
            <ac:spMk id="41" creationId="{E9782BF5-E04A-F5B4-1B6B-D945181F9EB7}"/>
          </ac:spMkLst>
        </pc:spChg>
        <pc:spChg chg="mod topLvl">
          <ac:chgData name="OGATA Akihito" userId="0f4d8448-9d4c-4697-842f-ac1741c01895" providerId="ADAL" clId="{58AFF651-7C64-48AB-9D21-2487A28BA9D6}" dt="2023-12-04T06:56:04.583" v="570" actId="165"/>
          <ac:spMkLst>
            <pc:docMk/>
            <pc:sldMk cId="3911027207" sldId="256"/>
            <ac:spMk id="42" creationId="{E284B982-E4F7-73E5-B73A-E63A53046932}"/>
          </ac:spMkLst>
        </pc:spChg>
        <pc:spChg chg="mod">
          <ac:chgData name="OGATA Akihito" userId="0f4d8448-9d4c-4697-842f-ac1741c01895" providerId="ADAL" clId="{58AFF651-7C64-48AB-9D21-2487A28BA9D6}" dt="2023-12-04T06:56:04.583" v="570" actId="165"/>
          <ac:spMkLst>
            <pc:docMk/>
            <pc:sldMk cId="3911027207" sldId="256"/>
            <ac:spMk id="45" creationId="{EF4A0DFA-B685-0A7F-2CFD-20F267522EED}"/>
          </ac:spMkLst>
        </pc:spChg>
        <pc:spChg chg="mod">
          <ac:chgData name="OGATA Akihito" userId="0f4d8448-9d4c-4697-842f-ac1741c01895" providerId="ADAL" clId="{58AFF651-7C64-48AB-9D21-2487A28BA9D6}" dt="2023-12-04T06:56:04.583" v="570" actId="165"/>
          <ac:spMkLst>
            <pc:docMk/>
            <pc:sldMk cId="3911027207" sldId="256"/>
            <ac:spMk id="46" creationId="{D956446F-1589-EA36-50CB-D8D654C6A1CF}"/>
          </ac:spMkLst>
        </pc:spChg>
        <pc:spChg chg="mod">
          <ac:chgData name="OGATA Akihito" userId="0f4d8448-9d4c-4697-842f-ac1741c01895" providerId="ADAL" clId="{58AFF651-7C64-48AB-9D21-2487A28BA9D6}" dt="2023-12-04T06:56:04.583" v="570" actId="165"/>
          <ac:spMkLst>
            <pc:docMk/>
            <pc:sldMk cId="3911027207" sldId="256"/>
            <ac:spMk id="47" creationId="{AE4A5983-467E-0DF1-5F9F-3753092E19FF}"/>
          </ac:spMkLst>
        </pc:spChg>
        <pc:spChg chg="mod">
          <ac:chgData name="OGATA Akihito" userId="0f4d8448-9d4c-4697-842f-ac1741c01895" providerId="ADAL" clId="{58AFF651-7C64-48AB-9D21-2487A28BA9D6}" dt="2023-12-04T06:56:04.583" v="570" actId="165"/>
          <ac:spMkLst>
            <pc:docMk/>
            <pc:sldMk cId="3911027207" sldId="256"/>
            <ac:spMk id="48" creationId="{1D35D839-70CC-44B6-C200-10B67D9F3759}"/>
          </ac:spMkLst>
        </pc:spChg>
        <pc:spChg chg="mod">
          <ac:chgData name="OGATA Akihito" userId="0f4d8448-9d4c-4697-842f-ac1741c01895" providerId="ADAL" clId="{58AFF651-7C64-48AB-9D21-2487A28BA9D6}" dt="2023-12-04T06:56:04.583" v="570" actId="165"/>
          <ac:spMkLst>
            <pc:docMk/>
            <pc:sldMk cId="3911027207" sldId="256"/>
            <ac:spMk id="49" creationId="{F0506EB5-9B9F-4716-C77D-E443612D8209}"/>
          </ac:spMkLst>
        </pc:spChg>
        <pc:spChg chg="mod">
          <ac:chgData name="OGATA Akihito" userId="0f4d8448-9d4c-4697-842f-ac1741c01895" providerId="ADAL" clId="{58AFF651-7C64-48AB-9D21-2487A28BA9D6}" dt="2023-12-04T06:56:04.583" v="570" actId="165"/>
          <ac:spMkLst>
            <pc:docMk/>
            <pc:sldMk cId="3911027207" sldId="256"/>
            <ac:spMk id="50" creationId="{A060A4C8-1422-5193-ACFB-BB3F7EDF497F}"/>
          </ac:spMkLst>
        </pc:spChg>
        <pc:spChg chg="mod">
          <ac:chgData name="OGATA Akihito" userId="0f4d8448-9d4c-4697-842f-ac1741c01895" providerId="ADAL" clId="{58AFF651-7C64-48AB-9D21-2487A28BA9D6}" dt="2023-12-04T06:56:04.583" v="570" actId="165"/>
          <ac:spMkLst>
            <pc:docMk/>
            <pc:sldMk cId="3911027207" sldId="256"/>
            <ac:spMk id="51" creationId="{5A2008A9-0982-6773-C808-C1E1A2589EB2}"/>
          </ac:spMkLst>
        </pc:spChg>
        <pc:spChg chg="mod">
          <ac:chgData name="OGATA Akihito" userId="0f4d8448-9d4c-4697-842f-ac1741c01895" providerId="ADAL" clId="{58AFF651-7C64-48AB-9D21-2487A28BA9D6}" dt="2023-12-04T06:56:04.583" v="570" actId="165"/>
          <ac:spMkLst>
            <pc:docMk/>
            <pc:sldMk cId="3911027207" sldId="256"/>
            <ac:spMk id="52" creationId="{A6811DAF-F00D-3417-8484-81DD88932DA5}"/>
          </ac:spMkLst>
        </pc:spChg>
        <pc:spChg chg="mod">
          <ac:chgData name="OGATA Akihito" userId="0f4d8448-9d4c-4697-842f-ac1741c01895" providerId="ADAL" clId="{58AFF651-7C64-48AB-9D21-2487A28BA9D6}" dt="2023-12-04T06:56:04.583" v="570" actId="165"/>
          <ac:spMkLst>
            <pc:docMk/>
            <pc:sldMk cId="3911027207" sldId="256"/>
            <ac:spMk id="53" creationId="{B6BF748E-803B-38F8-0F89-B6AE5EB6858A}"/>
          </ac:spMkLst>
        </pc:spChg>
        <pc:spChg chg="mod">
          <ac:chgData name="OGATA Akihito" userId="0f4d8448-9d4c-4697-842f-ac1741c01895" providerId="ADAL" clId="{58AFF651-7C64-48AB-9D21-2487A28BA9D6}" dt="2023-12-04T06:56:04.583" v="570" actId="165"/>
          <ac:spMkLst>
            <pc:docMk/>
            <pc:sldMk cId="3911027207" sldId="256"/>
            <ac:spMk id="54" creationId="{2940849E-376A-9172-B927-7D6369CB9A32}"/>
          </ac:spMkLst>
        </pc:spChg>
        <pc:spChg chg="mod">
          <ac:chgData name="OGATA Akihito" userId="0f4d8448-9d4c-4697-842f-ac1741c01895" providerId="ADAL" clId="{58AFF651-7C64-48AB-9D21-2487A28BA9D6}" dt="2023-12-04T06:56:04.583" v="570" actId="165"/>
          <ac:spMkLst>
            <pc:docMk/>
            <pc:sldMk cId="3911027207" sldId="256"/>
            <ac:spMk id="55" creationId="{3FAD6CA2-4854-DD94-02CE-5CB5420F5B52}"/>
          </ac:spMkLst>
        </pc:spChg>
        <pc:spChg chg="mod">
          <ac:chgData name="OGATA Akihito" userId="0f4d8448-9d4c-4697-842f-ac1741c01895" providerId="ADAL" clId="{58AFF651-7C64-48AB-9D21-2487A28BA9D6}" dt="2023-12-04T06:56:04.583" v="570" actId="165"/>
          <ac:spMkLst>
            <pc:docMk/>
            <pc:sldMk cId="3911027207" sldId="256"/>
            <ac:spMk id="56" creationId="{20AAAD5A-69FB-3680-9696-213EFE8243A4}"/>
          </ac:spMkLst>
        </pc:spChg>
        <pc:spChg chg="add mod topLvl">
          <ac:chgData name="OGATA Akihito" userId="0f4d8448-9d4c-4697-842f-ac1741c01895" providerId="ADAL" clId="{58AFF651-7C64-48AB-9D21-2487A28BA9D6}" dt="2023-12-04T09:04:45.956" v="1122"/>
          <ac:spMkLst>
            <pc:docMk/>
            <pc:sldMk cId="3911027207" sldId="256"/>
            <ac:spMk id="62" creationId="{79EB9581-511B-3912-B57F-CC23E1F6A532}"/>
          </ac:spMkLst>
        </pc:spChg>
        <pc:spChg chg="add mod">
          <ac:chgData name="OGATA Akihito" userId="0f4d8448-9d4c-4697-842f-ac1741c01895" providerId="ADAL" clId="{58AFF651-7C64-48AB-9D21-2487A28BA9D6}" dt="2023-12-04T06:56:04.583" v="570" actId="165"/>
          <ac:spMkLst>
            <pc:docMk/>
            <pc:sldMk cId="3911027207" sldId="256"/>
            <ac:spMk id="64" creationId="{A05B4FBE-3A84-45D6-440A-14D7438B5E04}"/>
          </ac:spMkLst>
        </pc:spChg>
        <pc:spChg chg="add mod">
          <ac:chgData name="OGATA Akihito" userId="0f4d8448-9d4c-4697-842f-ac1741c01895" providerId="ADAL" clId="{58AFF651-7C64-48AB-9D21-2487A28BA9D6}" dt="2023-12-04T06:56:04.583" v="570" actId="165"/>
          <ac:spMkLst>
            <pc:docMk/>
            <pc:sldMk cId="3911027207" sldId="256"/>
            <ac:spMk id="68" creationId="{EC1575C0-291F-C1DC-11B7-CF8EE22EF753}"/>
          </ac:spMkLst>
        </pc:spChg>
        <pc:spChg chg="add mod">
          <ac:chgData name="OGATA Akihito" userId="0f4d8448-9d4c-4697-842f-ac1741c01895" providerId="ADAL" clId="{58AFF651-7C64-48AB-9D21-2487A28BA9D6}" dt="2023-12-04T07:13:28.632" v="666" actId="164"/>
          <ac:spMkLst>
            <pc:docMk/>
            <pc:sldMk cId="3911027207" sldId="256"/>
            <ac:spMk id="70" creationId="{474B907F-7293-4572-2C87-835115CB65DA}"/>
          </ac:spMkLst>
        </pc:spChg>
        <pc:spChg chg="add mod topLvl">
          <ac:chgData name="OGATA Akihito" userId="0f4d8448-9d4c-4697-842f-ac1741c01895" providerId="ADAL" clId="{58AFF651-7C64-48AB-9D21-2487A28BA9D6}" dt="2023-12-04T07:39:44.361" v="1092" actId="164"/>
          <ac:spMkLst>
            <pc:docMk/>
            <pc:sldMk cId="3911027207" sldId="256"/>
            <ac:spMk id="71" creationId="{CDAC652E-F467-C64C-4E36-70390C177AAC}"/>
          </ac:spMkLst>
        </pc:spChg>
        <pc:spChg chg="add del mod">
          <ac:chgData name="OGATA Akihito" userId="0f4d8448-9d4c-4697-842f-ac1741c01895" providerId="ADAL" clId="{58AFF651-7C64-48AB-9D21-2487A28BA9D6}" dt="2023-12-04T06:40:08.875" v="451" actId="478"/>
          <ac:spMkLst>
            <pc:docMk/>
            <pc:sldMk cId="3911027207" sldId="256"/>
            <ac:spMk id="72" creationId="{3325DCC8-4D03-36C3-5FB3-17120521A002}"/>
          </ac:spMkLst>
        </pc:spChg>
        <pc:spChg chg="add del mod">
          <ac:chgData name="OGATA Akihito" userId="0f4d8448-9d4c-4697-842f-ac1741c01895" providerId="ADAL" clId="{58AFF651-7C64-48AB-9D21-2487A28BA9D6}" dt="2023-12-02T14:30:25.841" v="199"/>
          <ac:spMkLst>
            <pc:docMk/>
            <pc:sldMk cId="3911027207" sldId="256"/>
            <ac:spMk id="72" creationId="{5FEBBF4C-EB28-39D2-D4CB-9C6BE12C3C6C}"/>
          </ac:spMkLst>
        </pc:spChg>
        <pc:spChg chg="add mod">
          <ac:chgData name="OGATA Akihito" userId="0f4d8448-9d4c-4697-842f-ac1741c01895" providerId="ADAL" clId="{58AFF651-7C64-48AB-9D21-2487A28BA9D6}" dt="2023-12-04T07:13:28.632" v="666" actId="164"/>
          <ac:spMkLst>
            <pc:docMk/>
            <pc:sldMk cId="3911027207" sldId="256"/>
            <ac:spMk id="73" creationId="{4C691CD4-B3F6-0371-4634-546C133E3BB0}"/>
          </ac:spMkLst>
        </pc:spChg>
        <pc:spChg chg="add del mod">
          <ac:chgData name="OGATA Akihito" userId="0f4d8448-9d4c-4697-842f-ac1741c01895" providerId="ADAL" clId="{58AFF651-7C64-48AB-9D21-2487A28BA9D6}" dt="2023-12-02T14:30:25.841" v="198"/>
          <ac:spMkLst>
            <pc:docMk/>
            <pc:sldMk cId="3911027207" sldId="256"/>
            <ac:spMk id="73" creationId="{F3534A7E-4D0D-370A-8DE0-EEBE539B2706}"/>
          </ac:spMkLst>
        </pc:spChg>
        <pc:spChg chg="add mod topLvl">
          <ac:chgData name="OGATA Akihito" userId="0f4d8448-9d4c-4697-842f-ac1741c01895" providerId="ADAL" clId="{58AFF651-7C64-48AB-9D21-2487A28BA9D6}" dt="2023-12-04T07:42:52.410" v="1113" actId="164"/>
          <ac:spMkLst>
            <pc:docMk/>
            <pc:sldMk cId="3911027207" sldId="256"/>
            <ac:spMk id="77" creationId="{AB38D84C-3560-2C80-3706-63AE463C0488}"/>
          </ac:spMkLst>
        </pc:spChg>
        <pc:spChg chg="add del mod topLvl">
          <ac:chgData name="OGATA Akihito" userId="0f4d8448-9d4c-4697-842f-ac1741c01895" providerId="ADAL" clId="{58AFF651-7C64-48AB-9D21-2487A28BA9D6}" dt="2023-12-04T07:38:15.332" v="1071" actId="478"/>
          <ac:spMkLst>
            <pc:docMk/>
            <pc:sldMk cId="3911027207" sldId="256"/>
            <ac:spMk id="78" creationId="{01799619-FC2A-EC9C-FFFE-B0508C49427E}"/>
          </ac:spMkLst>
        </pc:spChg>
        <pc:spChg chg="add mod">
          <ac:chgData name="OGATA Akihito" userId="0f4d8448-9d4c-4697-842f-ac1741c01895" providerId="ADAL" clId="{58AFF651-7C64-48AB-9D21-2487A28BA9D6}" dt="2023-12-04T07:13:28.632" v="666" actId="164"/>
          <ac:spMkLst>
            <pc:docMk/>
            <pc:sldMk cId="3911027207" sldId="256"/>
            <ac:spMk id="80" creationId="{77B3E7F6-5B6F-BEAB-5676-EBA99E56C691}"/>
          </ac:spMkLst>
        </pc:spChg>
        <pc:spChg chg="mod">
          <ac:chgData name="OGATA Akihito" userId="0f4d8448-9d4c-4697-842f-ac1741c01895" providerId="ADAL" clId="{58AFF651-7C64-48AB-9D21-2487A28BA9D6}" dt="2023-12-02T15:51:25.233" v="283"/>
          <ac:spMkLst>
            <pc:docMk/>
            <pc:sldMk cId="3911027207" sldId="256"/>
            <ac:spMk id="82" creationId="{945788DA-4D0C-1897-D1C8-15BD35FC70B0}"/>
          </ac:spMkLst>
        </pc:spChg>
        <pc:spChg chg="mod">
          <ac:chgData name="OGATA Akihito" userId="0f4d8448-9d4c-4697-842f-ac1741c01895" providerId="ADAL" clId="{58AFF651-7C64-48AB-9D21-2487A28BA9D6}" dt="2023-12-02T15:51:25.233" v="283"/>
          <ac:spMkLst>
            <pc:docMk/>
            <pc:sldMk cId="3911027207" sldId="256"/>
            <ac:spMk id="83" creationId="{1225CC47-2475-5A7A-39B3-939937CFE30B}"/>
          </ac:spMkLst>
        </pc:spChg>
        <pc:spChg chg="mod">
          <ac:chgData name="OGATA Akihito" userId="0f4d8448-9d4c-4697-842f-ac1741c01895" providerId="ADAL" clId="{58AFF651-7C64-48AB-9D21-2487A28BA9D6}" dt="2023-12-02T15:51:25.233" v="283"/>
          <ac:spMkLst>
            <pc:docMk/>
            <pc:sldMk cId="3911027207" sldId="256"/>
            <ac:spMk id="85" creationId="{7487A767-D333-2D62-C654-2DDD9F6AB2B3}"/>
          </ac:spMkLst>
        </pc:spChg>
        <pc:spChg chg="add del mod topLvl">
          <ac:chgData name="OGATA Akihito" userId="0f4d8448-9d4c-4697-842f-ac1741c01895" providerId="ADAL" clId="{58AFF651-7C64-48AB-9D21-2487A28BA9D6}" dt="2023-12-04T07:39:05.675" v="1083" actId="478"/>
          <ac:spMkLst>
            <pc:docMk/>
            <pc:sldMk cId="3911027207" sldId="256"/>
            <ac:spMk id="86" creationId="{E227246F-D6AD-8DF8-5C1A-9C94438AC0C9}"/>
          </ac:spMkLst>
        </pc:spChg>
        <pc:spChg chg="add mod">
          <ac:chgData name="OGATA Akihito" userId="0f4d8448-9d4c-4697-842f-ac1741c01895" providerId="ADAL" clId="{58AFF651-7C64-48AB-9D21-2487A28BA9D6}" dt="2023-12-04T07:39:44.361" v="1092" actId="164"/>
          <ac:spMkLst>
            <pc:docMk/>
            <pc:sldMk cId="3911027207" sldId="256"/>
            <ac:spMk id="103" creationId="{733C152D-A2B3-4A89-A2CA-271CDFCA12EA}"/>
          </ac:spMkLst>
        </pc:spChg>
        <pc:spChg chg="add mod">
          <ac:chgData name="OGATA Akihito" userId="0f4d8448-9d4c-4697-842f-ac1741c01895" providerId="ADAL" clId="{58AFF651-7C64-48AB-9D21-2487A28BA9D6}" dt="2023-12-04T07:39:44.361" v="1092" actId="164"/>
          <ac:spMkLst>
            <pc:docMk/>
            <pc:sldMk cId="3911027207" sldId="256"/>
            <ac:spMk id="104" creationId="{0FF76CFD-8721-6815-C125-AD83B8FC3C14}"/>
          </ac:spMkLst>
        </pc:spChg>
        <pc:spChg chg="add mod">
          <ac:chgData name="OGATA Akihito" userId="0f4d8448-9d4c-4697-842f-ac1741c01895" providerId="ADAL" clId="{58AFF651-7C64-48AB-9D21-2487A28BA9D6}" dt="2023-12-04T07:39:44.361" v="1092" actId="164"/>
          <ac:spMkLst>
            <pc:docMk/>
            <pc:sldMk cId="3911027207" sldId="256"/>
            <ac:spMk id="105" creationId="{691A0598-2E97-FB38-6AF9-C7FAE4144F80}"/>
          </ac:spMkLst>
        </pc:spChg>
        <pc:spChg chg="add mod">
          <ac:chgData name="OGATA Akihito" userId="0f4d8448-9d4c-4697-842f-ac1741c01895" providerId="ADAL" clId="{58AFF651-7C64-48AB-9D21-2487A28BA9D6}" dt="2023-12-04T07:39:44.361" v="1092" actId="164"/>
          <ac:spMkLst>
            <pc:docMk/>
            <pc:sldMk cId="3911027207" sldId="256"/>
            <ac:spMk id="106" creationId="{0B301EEB-2C75-C358-05F2-2D4ED5619F8C}"/>
          </ac:spMkLst>
        </pc:spChg>
        <pc:spChg chg="add mod">
          <ac:chgData name="OGATA Akihito" userId="0f4d8448-9d4c-4697-842f-ac1741c01895" providerId="ADAL" clId="{58AFF651-7C64-48AB-9D21-2487A28BA9D6}" dt="2023-12-04T07:39:44.361" v="1092" actId="164"/>
          <ac:spMkLst>
            <pc:docMk/>
            <pc:sldMk cId="3911027207" sldId="256"/>
            <ac:spMk id="107" creationId="{29C94668-6DB0-03F5-1957-3F13528E0748}"/>
          </ac:spMkLst>
        </pc:spChg>
        <pc:spChg chg="add del mod">
          <ac:chgData name="OGATA Akihito" userId="0f4d8448-9d4c-4697-842f-ac1741c01895" providerId="ADAL" clId="{58AFF651-7C64-48AB-9D21-2487A28BA9D6}" dt="2023-12-04T07:13:05.513" v="661"/>
          <ac:spMkLst>
            <pc:docMk/>
            <pc:sldMk cId="3911027207" sldId="256"/>
            <ac:spMk id="108" creationId="{48420E10-2752-A253-F0E9-91F9CBFEE9E9}"/>
          </ac:spMkLst>
        </pc:spChg>
        <pc:spChg chg="add del mod">
          <ac:chgData name="OGATA Akihito" userId="0f4d8448-9d4c-4697-842f-ac1741c01895" providerId="ADAL" clId="{58AFF651-7C64-48AB-9D21-2487A28BA9D6}" dt="2023-12-04T07:13:05.513" v="661"/>
          <ac:spMkLst>
            <pc:docMk/>
            <pc:sldMk cId="3911027207" sldId="256"/>
            <ac:spMk id="109" creationId="{8D8CC3F6-0572-1BE4-A691-A663816C5954}"/>
          </ac:spMkLst>
        </pc:spChg>
        <pc:spChg chg="add del mod">
          <ac:chgData name="OGATA Akihito" userId="0f4d8448-9d4c-4697-842f-ac1741c01895" providerId="ADAL" clId="{58AFF651-7C64-48AB-9D21-2487A28BA9D6}" dt="2023-12-04T07:13:05.513" v="661"/>
          <ac:spMkLst>
            <pc:docMk/>
            <pc:sldMk cId="3911027207" sldId="256"/>
            <ac:spMk id="110" creationId="{6EF00B15-1A3F-74E3-2A8C-B27B8B4E8CE6}"/>
          </ac:spMkLst>
        </pc:spChg>
        <pc:spChg chg="mod">
          <ac:chgData name="OGATA Akihito" userId="0f4d8448-9d4c-4697-842f-ac1741c01895" providerId="ADAL" clId="{58AFF651-7C64-48AB-9D21-2487A28BA9D6}" dt="2023-12-04T07:13:02.485" v="660"/>
          <ac:spMkLst>
            <pc:docMk/>
            <pc:sldMk cId="3911027207" sldId="256"/>
            <ac:spMk id="112" creationId="{608B3828-7F0D-E043-E347-DAFC8401D052}"/>
          </ac:spMkLst>
        </pc:spChg>
        <pc:spChg chg="mod">
          <ac:chgData name="OGATA Akihito" userId="0f4d8448-9d4c-4697-842f-ac1741c01895" providerId="ADAL" clId="{58AFF651-7C64-48AB-9D21-2487A28BA9D6}" dt="2023-12-04T07:13:02.485" v="660"/>
          <ac:spMkLst>
            <pc:docMk/>
            <pc:sldMk cId="3911027207" sldId="256"/>
            <ac:spMk id="113" creationId="{5259765F-7F05-6E9E-68F8-60699F18546A}"/>
          </ac:spMkLst>
        </pc:spChg>
        <pc:spChg chg="mod">
          <ac:chgData name="OGATA Akihito" userId="0f4d8448-9d4c-4697-842f-ac1741c01895" providerId="ADAL" clId="{58AFF651-7C64-48AB-9D21-2487A28BA9D6}" dt="2023-12-04T07:13:02.485" v="660"/>
          <ac:spMkLst>
            <pc:docMk/>
            <pc:sldMk cId="3911027207" sldId="256"/>
            <ac:spMk id="114" creationId="{E228E131-AAE9-A502-BDAC-FB445C7874A9}"/>
          </ac:spMkLst>
        </pc:spChg>
        <pc:spChg chg="mod">
          <ac:chgData name="OGATA Akihito" userId="0f4d8448-9d4c-4697-842f-ac1741c01895" providerId="ADAL" clId="{58AFF651-7C64-48AB-9D21-2487A28BA9D6}" dt="2023-12-04T07:13:02.485" v="660"/>
          <ac:spMkLst>
            <pc:docMk/>
            <pc:sldMk cId="3911027207" sldId="256"/>
            <ac:spMk id="115" creationId="{FDD7D357-28BA-463F-FC3E-306512EEE104}"/>
          </ac:spMkLst>
        </pc:spChg>
        <pc:spChg chg="mod">
          <ac:chgData name="OGATA Akihito" userId="0f4d8448-9d4c-4697-842f-ac1741c01895" providerId="ADAL" clId="{58AFF651-7C64-48AB-9D21-2487A28BA9D6}" dt="2023-12-04T07:13:02.485" v="660"/>
          <ac:spMkLst>
            <pc:docMk/>
            <pc:sldMk cId="3911027207" sldId="256"/>
            <ac:spMk id="116" creationId="{7D938680-C2CD-FC76-C389-B18402778428}"/>
          </ac:spMkLst>
        </pc:spChg>
        <pc:spChg chg="mod">
          <ac:chgData name="OGATA Akihito" userId="0f4d8448-9d4c-4697-842f-ac1741c01895" providerId="ADAL" clId="{58AFF651-7C64-48AB-9D21-2487A28BA9D6}" dt="2023-12-04T07:13:02.485" v="660"/>
          <ac:spMkLst>
            <pc:docMk/>
            <pc:sldMk cId="3911027207" sldId="256"/>
            <ac:spMk id="117" creationId="{A3EEB2EE-AC28-4BC4-294B-16153FFB47E6}"/>
          </ac:spMkLst>
        </pc:spChg>
        <pc:spChg chg="mod">
          <ac:chgData name="OGATA Akihito" userId="0f4d8448-9d4c-4697-842f-ac1741c01895" providerId="ADAL" clId="{58AFF651-7C64-48AB-9D21-2487A28BA9D6}" dt="2023-12-04T07:13:02.485" v="660"/>
          <ac:spMkLst>
            <pc:docMk/>
            <pc:sldMk cId="3911027207" sldId="256"/>
            <ac:spMk id="118" creationId="{58B30E0D-C175-26C6-207A-F366B564EEA9}"/>
          </ac:spMkLst>
        </pc:spChg>
        <pc:spChg chg="add del mod">
          <ac:chgData name="OGATA Akihito" userId="0f4d8448-9d4c-4697-842f-ac1741c01895" providerId="ADAL" clId="{58AFF651-7C64-48AB-9D21-2487A28BA9D6}" dt="2023-12-04T07:13:05.513" v="661"/>
          <ac:spMkLst>
            <pc:docMk/>
            <pc:sldMk cId="3911027207" sldId="256"/>
            <ac:spMk id="122" creationId="{44ED7160-9465-A7A1-81AE-4446A00CCB85}"/>
          </ac:spMkLst>
        </pc:spChg>
        <pc:spChg chg="mod">
          <ac:chgData name="OGATA Akihito" userId="0f4d8448-9d4c-4697-842f-ac1741c01895" providerId="ADAL" clId="{58AFF651-7C64-48AB-9D21-2487A28BA9D6}" dt="2023-12-04T07:13:14.137" v="662"/>
          <ac:spMkLst>
            <pc:docMk/>
            <pc:sldMk cId="3911027207" sldId="256"/>
            <ac:spMk id="124" creationId="{0D4F676D-F6AC-B584-9D7D-C1FEB095B955}"/>
          </ac:spMkLst>
        </pc:spChg>
        <pc:spChg chg="mod">
          <ac:chgData name="OGATA Akihito" userId="0f4d8448-9d4c-4697-842f-ac1741c01895" providerId="ADAL" clId="{58AFF651-7C64-48AB-9D21-2487A28BA9D6}" dt="2023-12-04T07:13:14.137" v="662"/>
          <ac:spMkLst>
            <pc:docMk/>
            <pc:sldMk cId="3911027207" sldId="256"/>
            <ac:spMk id="125" creationId="{02118024-6838-B9AE-6980-34FCBCD255DE}"/>
          </ac:spMkLst>
        </pc:spChg>
        <pc:spChg chg="mod">
          <ac:chgData name="OGATA Akihito" userId="0f4d8448-9d4c-4697-842f-ac1741c01895" providerId="ADAL" clId="{58AFF651-7C64-48AB-9D21-2487A28BA9D6}" dt="2023-12-04T07:13:14.137" v="662"/>
          <ac:spMkLst>
            <pc:docMk/>
            <pc:sldMk cId="3911027207" sldId="256"/>
            <ac:spMk id="126" creationId="{3695CDBE-5D55-7EAE-99F5-1F649BB58FBA}"/>
          </ac:spMkLst>
        </pc:spChg>
        <pc:spChg chg="mod">
          <ac:chgData name="OGATA Akihito" userId="0f4d8448-9d4c-4697-842f-ac1741c01895" providerId="ADAL" clId="{58AFF651-7C64-48AB-9D21-2487A28BA9D6}" dt="2023-12-04T07:13:14.137" v="662"/>
          <ac:spMkLst>
            <pc:docMk/>
            <pc:sldMk cId="3911027207" sldId="256"/>
            <ac:spMk id="127" creationId="{6FAA1E51-FF80-BB05-0291-16A12D4616A4}"/>
          </ac:spMkLst>
        </pc:spChg>
        <pc:spChg chg="mod">
          <ac:chgData name="OGATA Akihito" userId="0f4d8448-9d4c-4697-842f-ac1741c01895" providerId="ADAL" clId="{58AFF651-7C64-48AB-9D21-2487A28BA9D6}" dt="2023-12-04T07:13:14.137" v="662"/>
          <ac:spMkLst>
            <pc:docMk/>
            <pc:sldMk cId="3911027207" sldId="256"/>
            <ac:spMk id="128" creationId="{87A99B34-4105-36F8-5BFA-34219EC91FAA}"/>
          </ac:spMkLst>
        </pc:spChg>
        <pc:spChg chg="mod">
          <ac:chgData name="OGATA Akihito" userId="0f4d8448-9d4c-4697-842f-ac1741c01895" providerId="ADAL" clId="{58AFF651-7C64-48AB-9D21-2487A28BA9D6}" dt="2023-12-04T07:13:14.137" v="662"/>
          <ac:spMkLst>
            <pc:docMk/>
            <pc:sldMk cId="3911027207" sldId="256"/>
            <ac:spMk id="129" creationId="{0E4D5424-630B-01E0-9663-F92260CC8D4E}"/>
          </ac:spMkLst>
        </pc:spChg>
        <pc:spChg chg="mod">
          <ac:chgData name="OGATA Akihito" userId="0f4d8448-9d4c-4697-842f-ac1741c01895" providerId="ADAL" clId="{58AFF651-7C64-48AB-9D21-2487A28BA9D6}" dt="2023-12-04T07:13:14.137" v="662"/>
          <ac:spMkLst>
            <pc:docMk/>
            <pc:sldMk cId="3911027207" sldId="256"/>
            <ac:spMk id="130" creationId="{FDED30E8-12C2-08EA-B6E3-39FEEE489258}"/>
          </ac:spMkLst>
        </pc:spChg>
        <pc:spChg chg="del mod">
          <ac:chgData name="OGATA Akihito" userId="0f4d8448-9d4c-4697-842f-ac1741c01895" providerId="ADAL" clId="{58AFF651-7C64-48AB-9D21-2487A28BA9D6}" dt="2023-12-04T07:16:34.631" v="674" actId="478"/>
          <ac:spMkLst>
            <pc:docMk/>
            <pc:sldMk cId="3911027207" sldId="256"/>
            <ac:spMk id="137" creationId="{61A671B3-D7A2-66AE-CFA6-8DEAB5A423DB}"/>
          </ac:spMkLst>
        </pc:spChg>
        <pc:spChg chg="del mod">
          <ac:chgData name="OGATA Akihito" userId="0f4d8448-9d4c-4697-842f-ac1741c01895" providerId="ADAL" clId="{58AFF651-7C64-48AB-9D21-2487A28BA9D6}" dt="2023-12-04T07:16:29.751" v="672" actId="478"/>
          <ac:spMkLst>
            <pc:docMk/>
            <pc:sldMk cId="3911027207" sldId="256"/>
            <ac:spMk id="138" creationId="{88E436DD-DFA0-76B1-388B-E5DF60E0DCCF}"/>
          </ac:spMkLst>
        </pc:spChg>
        <pc:spChg chg="mod topLvl">
          <ac:chgData name="OGATA Akihito" userId="0f4d8448-9d4c-4697-842f-ac1741c01895" providerId="ADAL" clId="{58AFF651-7C64-48AB-9D21-2487A28BA9D6}" dt="2023-12-04T07:35:38.932" v="1046" actId="164"/>
          <ac:spMkLst>
            <pc:docMk/>
            <pc:sldMk cId="3911027207" sldId="256"/>
            <ac:spMk id="139" creationId="{3A2C9B28-0677-2F1F-EBBD-DDEAFBF7A337}"/>
          </ac:spMkLst>
        </pc:spChg>
        <pc:spChg chg="mod topLvl">
          <ac:chgData name="OGATA Akihito" userId="0f4d8448-9d4c-4697-842f-ac1741c01895" providerId="ADAL" clId="{58AFF651-7C64-48AB-9D21-2487A28BA9D6}" dt="2023-12-04T07:35:38.932" v="1046" actId="164"/>
          <ac:spMkLst>
            <pc:docMk/>
            <pc:sldMk cId="3911027207" sldId="256"/>
            <ac:spMk id="140" creationId="{D0A08EFE-E292-F4F8-CB15-474FB94A555C}"/>
          </ac:spMkLst>
        </pc:spChg>
        <pc:spChg chg="del mod topLvl">
          <ac:chgData name="OGATA Akihito" userId="0f4d8448-9d4c-4697-842f-ac1741c01895" providerId="ADAL" clId="{58AFF651-7C64-48AB-9D21-2487A28BA9D6}" dt="2023-12-04T07:17:21.236" v="702" actId="478"/>
          <ac:spMkLst>
            <pc:docMk/>
            <pc:sldMk cId="3911027207" sldId="256"/>
            <ac:spMk id="141" creationId="{B135FFCF-959D-53A3-2BA4-7C3C1E5F277C}"/>
          </ac:spMkLst>
        </pc:spChg>
        <pc:spChg chg="del mod topLvl">
          <ac:chgData name="OGATA Akihito" userId="0f4d8448-9d4c-4697-842f-ac1741c01895" providerId="ADAL" clId="{58AFF651-7C64-48AB-9D21-2487A28BA9D6}" dt="2023-12-04T07:17:22.656" v="703" actId="478"/>
          <ac:spMkLst>
            <pc:docMk/>
            <pc:sldMk cId="3911027207" sldId="256"/>
            <ac:spMk id="142" creationId="{F6DD69A8-453D-4BCC-1FC4-E0430580D0C2}"/>
          </ac:spMkLst>
        </pc:spChg>
        <pc:spChg chg="mod topLvl">
          <ac:chgData name="OGATA Akihito" userId="0f4d8448-9d4c-4697-842f-ac1741c01895" providerId="ADAL" clId="{58AFF651-7C64-48AB-9D21-2487A28BA9D6}" dt="2023-12-04T07:35:38.932" v="1046" actId="164"/>
          <ac:spMkLst>
            <pc:docMk/>
            <pc:sldMk cId="3911027207" sldId="256"/>
            <ac:spMk id="143" creationId="{C16006AD-8053-206F-5735-7862E1FD6AE4}"/>
          </ac:spMkLst>
        </pc:spChg>
        <pc:spChg chg="mod topLvl">
          <ac:chgData name="OGATA Akihito" userId="0f4d8448-9d4c-4697-842f-ac1741c01895" providerId="ADAL" clId="{58AFF651-7C64-48AB-9D21-2487A28BA9D6}" dt="2023-12-04T07:35:38.932" v="1046" actId="164"/>
          <ac:spMkLst>
            <pc:docMk/>
            <pc:sldMk cId="3911027207" sldId="256"/>
            <ac:spMk id="144" creationId="{4DB55B3A-A605-F62D-F99C-5F64D22850DF}"/>
          </ac:spMkLst>
        </pc:spChg>
        <pc:spChg chg="mod topLvl">
          <ac:chgData name="OGATA Akihito" userId="0f4d8448-9d4c-4697-842f-ac1741c01895" providerId="ADAL" clId="{58AFF651-7C64-48AB-9D21-2487A28BA9D6}" dt="2023-12-04T07:35:38.932" v="1046" actId="164"/>
          <ac:spMkLst>
            <pc:docMk/>
            <pc:sldMk cId="3911027207" sldId="256"/>
            <ac:spMk id="145" creationId="{01B401BA-E467-155C-A848-9D5FE7424AA5}"/>
          </ac:spMkLst>
        </pc:spChg>
        <pc:spChg chg="mod topLvl">
          <ac:chgData name="OGATA Akihito" userId="0f4d8448-9d4c-4697-842f-ac1741c01895" providerId="ADAL" clId="{58AFF651-7C64-48AB-9D21-2487A28BA9D6}" dt="2023-12-04T07:35:38.932" v="1046" actId="164"/>
          <ac:spMkLst>
            <pc:docMk/>
            <pc:sldMk cId="3911027207" sldId="256"/>
            <ac:spMk id="146" creationId="{47BA72DA-B3A8-755C-E6E6-28D78E3F491D}"/>
          </ac:spMkLst>
        </pc:spChg>
        <pc:spChg chg="add mod ord">
          <ac:chgData name="OGATA Akihito" userId="0f4d8448-9d4c-4697-842f-ac1741c01895" providerId="ADAL" clId="{58AFF651-7C64-48AB-9D21-2487A28BA9D6}" dt="2023-12-04T07:35:38.932" v="1046" actId="164"/>
          <ac:spMkLst>
            <pc:docMk/>
            <pc:sldMk cId="3911027207" sldId="256"/>
            <ac:spMk id="152" creationId="{8C2D8780-11A5-AE75-6186-370147927231}"/>
          </ac:spMkLst>
        </pc:spChg>
        <pc:spChg chg="add mod ord">
          <ac:chgData name="OGATA Akihito" userId="0f4d8448-9d4c-4697-842f-ac1741c01895" providerId="ADAL" clId="{58AFF651-7C64-48AB-9D21-2487A28BA9D6}" dt="2023-12-04T07:35:38.932" v="1046" actId="164"/>
          <ac:spMkLst>
            <pc:docMk/>
            <pc:sldMk cId="3911027207" sldId="256"/>
            <ac:spMk id="153" creationId="{A63100AE-6FB1-AFC2-CDDE-2D50F1FCD089}"/>
          </ac:spMkLst>
        </pc:spChg>
        <pc:spChg chg="add mod">
          <ac:chgData name="OGATA Akihito" userId="0f4d8448-9d4c-4697-842f-ac1741c01895" providerId="ADAL" clId="{58AFF651-7C64-48AB-9D21-2487A28BA9D6}" dt="2023-12-04T07:35:38.932" v="1046" actId="164"/>
          <ac:spMkLst>
            <pc:docMk/>
            <pc:sldMk cId="3911027207" sldId="256"/>
            <ac:spMk id="154" creationId="{3DAC3C50-4F2A-D7CA-D413-CF0F422B1914}"/>
          </ac:spMkLst>
        </pc:spChg>
        <pc:spChg chg="add del mod">
          <ac:chgData name="OGATA Akihito" userId="0f4d8448-9d4c-4697-842f-ac1741c01895" providerId="ADAL" clId="{58AFF651-7C64-48AB-9D21-2487A28BA9D6}" dt="2023-12-04T07:30:53.858" v="914" actId="478"/>
          <ac:spMkLst>
            <pc:docMk/>
            <pc:sldMk cId="3911027207" sldId="256"/>
            <ac:spMk id="161" creationId="{7903E355-A3E1-991D-D440-883CCF762A4A}"/>
          </ac:spMkLst>
        </pc:spChg>
        <pc:spChg chg="add mod">
          <ac:chgData name="OGATA Akihito" userId="0f4d8448-9d4c-4697-842f-ac1741c01895" providerId="ADAL" clId="{58AFF651-7C64-48AB-9D21-2487A28BA9D6}" dt="2023-12-04T07:35:38.932" v="1046" actId="164"/>
          <ac:spMkLst>
            <pc:docMk/>
            <pc:sldMk cId="3911027207" sldId="256"/>
            <ac:spMk id="162" creationId="{5738CFCC-F4A1-369D-670F-CDC62487BC30}"/>
          </ac:spMkLst>
        </pc:spChg>
        <pc:spChg chg="add mod">
          <ac:chgData name="OGATA Akihito" userId="0f4d8448-9d4c-4697-842f-ac1741c01895" providerId="ADAL" clId="{58AFF651-7C64-48AB-9D21-2487A28BA9D6}" dt="2023-12-04T07:35:38.932" v="1046" actId="164"/>
          <ac:spMkLst>
            <pc:docMk/>
            <pc:sldMk cId="3911027207" sldId="256"/>
            <ac:spMk id="163" creationId="{8471C99B-2BC1-2984-9BB7-E57C07AEAA16}"/>
          </ac:spMkLst>
        </pc:spChg>
        <pc:spChg chg="add mod">
          <ac:chgData name="OGATA Akihito" userId="0f4d8448-9d4c-4697-842f-ac1741c01895" providerId="ADAL" clId="{58AFF651-7C64-48AB-9D21-2487A28BA9D6}" dt="2023-12-04T07:35:38.932" v="1046" actId="164"/>
          <ac:spMkLst>
            <pc:docMk/>
            <pc:sldMk cId="3911027207" sldId="256"/>
            <ac:spMk id="171" creationId="{F37837C2-EE0F-BC4A-3C5E-236DF52A2F5F}"/>
          </ac:spMkLst>
        </pc:spChg>
        <pc:spChg chg="add mod ord topLvl">
          <ac:chgData name="OGATA Akihito" userId="0f4d8448-9d4c-4697-842f-ac1741c01895" providerId="ADAL" clId="{58AFF651-7C64-48AB-9D21-2487A28BA9D6}" dt="2023-12-04T07:42:52.410" v="1113" actId="164"/>
          <ac:spMkLst>
            <pc:docMk/>
            <pc:sldMk cId="3911027207" sldId="256"/>
            <ac:spMk id="173" creationId="{6EEE7161-F48A-4E23-DE0E-6F3986C29F05}"/>
          </ac:spMkLst>
        </pc:spChg>
        <pc:spChg chg="add mod ord">
          <ac:chgData name="OGATA Akihito" userId="0f4d8448-9d4c-4697-842f-ac1741c01895" providerId="ADAL" clId="{58AFF651-7C64-48AB-9D21-2487A28BA9D6}" dt="2023-12-04T07:39:25.256" v="1089" actId="164"/>
          <ac:spMkLst>
            <pc:docMk/>
            <pc:sldMk cId="3911027207" sldId="256"/>
            <ac:spMk id="175" creationId="{A026849D-6E12-0112-A78E-D882DDC19DE7}"/>
          </ac:spMkLst>
        </pc:spChg>
        <pc:grpChg chg="add mod topLvl">
          <ac:chgData name="OGATA Akihito" userId="0f4d8448-9d4c-4697-842f-ac1741c01895" providerId="ADAL" clId="{58AFF651-7C64-48AB-9D21-2487A28BA9D6}" dt="2023-12-04T07:13:28.632" v="666" actId="164"/>
          <ac:grpSpMkLst>
            <pc:docMk/>
            <pc:sldMk cId="3911027207" sldId="256"/>
            <ac:grpSpMk id="32" creationId="{FC63B22F-42E6-EC56-8A4E-2870C18598A7}"/>
          </ac:grpSpMkLst>
        </pc:grpChg>
        <pc:grpChg chg="add del mod">
          <ac:chgData name="OGATA Akihito" userId="0f4d8448-9d4c-4697-842f-ac1741c01895" providerId="ADAL" clId="{58AFF651-7C64-48AB-9D21-2487A28BA9D6}" dt="2023-12-02T13:45:43.323" v="168" actId="165"/>
          <ac:grpSpMkLst>
            <pc:docMk/>
            <pc:sldMk cId="3911027207" sldId="256"/>
            <ac:grpSpMk id="34" creationId="{CEB62BD8-C9D9-DE3E-CA2B-2E5173381F1F}"/>
          </ac:grpSpMkLst>
        </pc:grpChg>
        <pc:grpChg chg="mod topLvl">
          <ac:chgData name="OGATA Akihito" userId="0f4d8448-9d4c-4697-842f-ac1741c01895" providerId="ADAL" clId="{58AFF651-7C64-48AB-9D21-2487A28BA9D6}" dt="2023-12-04T06:56:04.583" v="570" actId="165"/>
          <ac:grpSpMkLst>
            <pc:docMk/>
            <pc:sldMk cId="3911027207" sldId="256"/>
            <ac:grpSpMk id="35" creationId="{92D79814-9B94-4CEA-85F0-70A49DDD8B22}"/>
          </ac:grpSpMkLst>
        </pc:grpChg>
        <pc:grpChg chg="mod topLvl">
          <ac:chgData name="OGATA Akihito" userId="0f4d8448-9d4c-4697-842f-ac1741c01895" providerId="ADAL" clId="{58AFF651-7C64-48AB-9D21-2487A28BA9D6}" dt="2023-12-04T06:56:04.583" v="570" actId="165"/>
          <ac:grpSpMkLst>
            <pc:docMk/>
            <pc:sldMk cId="3911027207" sldId="256"/>
            <ac:grpSpMk id="36" creationId="{AF1D9AE1-C411-BC30-83D8-837F11E49FE6}"/>
          </ac:grpSpMkLst>
        </pc:grpChg>
        <pc:grpChg chg="mod topLvl">
          <ac:chgData name="OGATA Akihito" userId="0f4d8448-9d4c-4697-842f-ac1741c01895" providerId="ADAL" clId="{58AFF651-7C64-48AB-9D21-2487A28BA9D6}" dt="2023-12-04T06:56:04.583" v="570" actId="165"/>
          <ac:grpSpMkLst>
            <pc:docMk/>
            <pc:sldMk cId="3911027207" sldId="256"/>
            <ac:grpSpMk id="43" creationId="{AFEB0070-CD6A-9704-59CD-74E08B0F3409}"/>
          </ac:grpSpMkLst>
        </pc:grpChg>
        <pc:grpChg chg="add mod topLvl">
          <ac:chgData name="OGATA Akihito" userId="0f4d8448-9d4c-4697-842f-ac1741c01895" providerId="ADAL" clId="{58AFF651-7C64-48AB-9D21-2487A28BA9D6}" dt="2023-12-04T06:57:19.935" v="579" actId="164"/>
          <ac:grpSpMkLst>
            <pc:docMk/>
            <pc:sldMk cId="3911027207" sldId="256"/>
            <ac:grpSpMk id="69" creationId="{F921B87D-C5E9-DE62-2953-58DB48A09B79}"/>
          </ac:grpSpMkLst>
        </pc:grpChg>
        <pc:grpChg chg="add del mod">
          <ac:chgData name="OGATA Akihito" userId="0f4d8448-9d4c-4697-842f-ac1741c01895" providerId="ADAL" clId="{58AFF651-7C64-48AB-9D21-2487A28BA9D6}" dt="2023-12-02T13:56:10.459" v="178" actId="165"/>
          <ac:grpSpMkLst>
            <pc:docMk/>
            <pc:sldMk cId="3911027207" sldId="256"/>
            <ac:grpSpMk id="70" creationId="{2FF813D0-D403-9ABD-9CF1-5BDE321E2414}"/>
          </ac:grpSpMkLst>
        </pc:grpChg>
        <pc:grpChg chg="add del mod">
          <ac:chgData name="OGATA Akihito" userId="0f4d8448-9d4c-4697-842f-ac1741c01895" providerId="ADAL" clId="{58AFF651-7C64-48AB-9D21-2487A28BA9D6}" dt="2023-12-04T06:56:04.583" v="570" actId="165"/>
          <ac:grpSpMkLst>
            <pc:docMk/>
            <pc:sldMk cId="3911027207" sldId="256"/>
            <ac:grpSpMk id="74" creationId="{3C8B8E08-1CB2-6521-4D26-AF32A6FE074B}"/>
          </ac:grpSpMkLst>
        </pc:grpChg>
        <pc:grpChg chg="add del mod">
          <ac:chgData name="OGATA Akihito" userId="0f4d8448-9d4c-4697-842f-ac1741c01895" providerId="ADAL" clId="{58AFF651-7C64-48AB-9D21-2487A28BA9D6}" dt="2023-12-04T07:12:54.917" v="659" actId="165"/>
          <ac:grpSpMkLst>
            <pc:docMk/>
            <pc:sldMk cId="3911027207" sldId="256"/>
            <ac:grpSpMk id="75" creationId="{47148FCF-95CF-CC6A-9283-40378373E733}"/>
          </ac:grpSpMkLst>
        </pc:grpChg>
        <pc:grpChg chg="add del mod">
          <ac:chgData name="OGATA Akihito" userId="0f4d8448-9d4c-4697-842f-ac1741c01895" providerId="ADAL" clId="{58AFF651-7C64-48AB-9D21-2487A28BA9D6}" dt="2023-12-04T07:36:04.719" v="1049" actId="165"/>
          <ac:grpSpMkLst>
            <pc:docMk/>
            <pc:sldMk cId="3911027207" sldId="256"/>
            <ac:grpSpMk id="79" creationId="{5CA80927-FEC1-0F89-A8D6-D159384E71AF}"/>
          </ac:grpSpMkLst>
        </pc:grpChg>
        <pc:grpChg chg="add del mod">
          <ac:chgData name="OGATA Akihito" userId="0f4d8448-9d4c-4697-842f-ac1741c01895" providerId="ADAL" clId="{58AFF651-7C64-48AB-9D21-2487A28BA9D6}" dt="2023-12-02T15:51:50.271" v="285" actId="165"/>
          <ac:grpSpMkLst>
            <pc:docMk/>
            <pc:sldMk cId="3911027207" sldId="256"/>
            <ac:grpSpMk id="80" creationId="{AB0ADA58-4469-8F5C-9853-2D70E1E3BB80}"/>
          </ac:grpSpMkLst>
        </pc:grpChg>
        <pc:grpChg chg="add del mod">
          <ac:chgData name="OGATA Akihito" userId="0f4d8448-9d4c-4697-842f-ac1741c01895" providerId="ADAL" clId="{58AFF651-7C64-48AB-9D21-2487A28BA9D6}" dt="2023-12-02T15:51:38.819" v="284"/>
          <ac:grpSpMkLst>
            <pc:docMk/>
            <pc:sldMk cId="3911027207" sldId="256"/>
            <ac:grpSpMk id="81" creationId="{5C22DABF-7A03-74A4-57A5-7EC8D2BD3EF2}"/>
          </ac:grpSpMkLst>
        </pc:grpChg>
        <pc:grpChg chg="add del mod">
          <ac:chgData name="OGATA Akihito" userId="0f4d8448-9d4c-4697-842f-ac1741c01895" providerId="ADAL" clId="{58AFF651-7C64-48AB-9D21-2487A28BA9D6}" dt="2023-12-04T06:48:38.204" v="515" actId="165"/>
          <ac:grpSpMkLst>
            <pc:docMk/>
            <pc:sldMk cId="3911027207" sldId="256"/>
            <ac:grpSpMk id="87" creationId="{2CE07444-BBE8-AA1E-6E47-119C0FBB33E0}"/>
          </ac:grpSpMkLst>
        </pc:grpChg>
        <pc:grpChg chg="add del mod">
          <ac:chgData name="OGATA Akihito" userId="0f4d8448-9d4c-4697-842f-ac1741c01895" providerId="ADAL" clId="{58AFF651-7C64-48AB-9D21-2487A28BA9D6}" dt="2023-12-04T07:39:02.904" v="1082" actId="165"/>
          <ac:grpSpMkLst>
            <pc:docMk/>
            <pc:sldMk cId="3911027207" sldId="256"/>
            <ac:grpSpMk id="88" creationId="{84DC30D2-7789-FEAD-0BA4-6EE11E8C0C4F}"/>
          </ac:grpSpMkLst>
        </pc:grpChg>
        <pc:grpChg chg="add del mod">
          <ac:chgData name="OGATA Akihito" userId="0f4d8448-9d4c-4697-842f-ac1741c01895" providerId="ADAL" clId="{58AFF651-7C64-48AB-9D21-2487A28BA9D6}" dt="2023-12-04T06:50:46.956" v="532" actId="165"/>
          <ac:grpSpMkLst>
            <pc:docMk/>
            <pc:sldMk cId="3911027207" sldId="256"/>
            <ac:grpSpMk id="100" creationId="{E4CF5456-E79F-FC0D-68D6-EAF06134E777}"/>
          </ac:grpSpMkLst>
        </pc:grpChg>
        <pc:grpChg chg="add del mod">
          <ac:chgData name="OGATA Akihito" userId="0f4d8448-9d4c-4697-842f-ac1741c01895" providerId="ADAL" clId="{58AFF651-7C64-48AB-9D21-2487A28BA9D6}" dt="2023-12-04T07:38:09.708" v="1070" actId="165"/>
          <ac:grpSpMkLst>
            <pc:docMk/>
            <pc:sldMk cId="3911027207" sldId="256"/>
            <ac:grpSpMk id="101" creationId="{A914693B-89D1-BBDE-550F-BDC5FC3633CD}"/>
          </ac:grpSpMkLst>
        </pc:grpChg>
        <pc:grpChg chg="add mod">
          <ac:chgData name="OGATA Akihito" userId="0f4d8448-9d4c-4697-842f-ac1741c01895" providerId="ADAL" clId="{58AFF651-7C64-48AB-9D21-2487A28BA9D6}" dt="2023-12-04T06:58:20.505" v="581" actId="1076"/>
          <ac:grpSpMkLst>
            <pc:docMk/>
            <pc:sldMk cId="3911027207" sldId="256"/>
            <ac:grpSpMk id="102" creationId="{C5509646-9656-2EB3-A642-19613CFE77D9}"/>
          </ac:grpSpMkLst>
        </pc:grpChg>
        <pc:grpChg chg="add del mod">
          <ac:chgData name="OGATA Akihito" userId="0f4d8448-9d4c-4697-842f-ac1741c01895" providerId="ADAL" clId="{58AFF651-7C64-48AB-9D21-2487A28BA9D6}" dt="2023-12-04T07:13:05.513" v="661"/>
          <ac:grpSpMkLst>
            <pc:docMk/>
            <pc:sldMk cId="3911027207" sldId="256"/>
            <ac:grpSpMk id="111" creationId="{016B53CE-C3BB-14D5-070E-4BADBBD18100}"/>
          </ac:grpSpMkLst>
        </pc:grpChg>
        <pc:grpChg chg="add del mod">
          <ac:chgData name="OGATA Akihito" userId="0f4d8448-9d4c-4697-842f-ac1741c01895" providerId="ADAL" clId="{58AFF651-7C64-48AB-9D21-2487A28BA9D6}" dt="2023-12-04T07:13:20.930" v="665"/>
          <ac:grpSpMkLst>
            <pc:docMk/>
            <pc:sldMk cId="3911027207" sldId="256"/>
            <ac:grpSpMk id="123" creationId="{C3A76ED7-0469-93D2-D6F6-33D3BD339043}"/>
          </ac:grpSpMkLst>
        </pc:grpChg>
        <pc:grpChg chg="add mod">
          <ac:chgData name="OGATA Akihito" userId="0f4d8448-9d4c-4697-842f-ac1741c01895" providerId="ADAL" clId="{58AFF651-7C64-48AB-9D21-2487A28BA9D6}" dt="2023-12-04T07:13:48.447" v="670" actId="164"/>
          <ac:grpSpMkLst>
            <pc:docMk/>
            <pc:sldMk cId="3911027207" sldId="256"/>
            <ac:grpSpMk id="134" creationId="{A0199B32-5C46-E883-AB51-0886859118CC}"/>
          </ac:grpSpMkLst>
        </pc:grpChg>
        <pc:grpChg chg="add del mod">
          <ac:chgData name="OGATA Akihito" userId="0f4d8448-9d4c-4697-842f-ac1741c01895" providerId="ADAL" clId="{58AFF651-7C64-48AB-9D21-2487A28BA9D6}" dt="2023-12-04T07:16:39.013" v="675" actId="165"/>
          <ac:grpSpMkLst>
            <pc:docMk/>
            <pc:sldMk cId="3911027207" sldId="256"/>
            <ac:grpSpMk id="135" creationId="{C87CE489-FFFB-823B-4CB4-A6F93C436686}"/>
          </ac:grpSpMkLst>
        </pc:grpChg>
        <pc:grpChg chg="del mod topLvl">
          <ac:chgData name="OGATA Akihito" userId="0f4d8448-9d4c-4697-842f-ac1741c01895" providerId="ADAL" clId="{58AFF651-7C64-48AB-9D21-2487A28BA9D6}" dt="2023-12-04T07:17:11.017" v="700" actId="165"/>
          <ac:grpSpMkLst>
            <pc:docMk/>
            <pc:sldMk cId="3911027207" sldId="256"/>
            <ac:grpSpMk id="136" creationId="{5CFB5632-0059-6352-ED99-3886DCA7CF18}"/>
          </ac:grpSpMkLst>
        </pc:grpChg>
        <pc:grpChg chg="add mod">
          <ac:chgData name="OGATA Akihito" userId="0f4d8448-9d4c-4697-842f-ac1741c01895" providerId="ADAL" clId="{58AFF651-7C64-48AB-9D21-2487A28BA9D6}" dt="2023-12-04T07:13:48.447" v="670" actId="164"/>
          <ac:grpSpMkLst>
            <pc:docMk/>
            <pc:sldMk cId="3911027207" sldId="256"/>
            <ac:grpSpMk id="150" creationId="{44C81405-88E1-CABA-E188-1BD8C3E76613}"/>
          </ac:grpSpMkLst>
        </pc:grpChg>
        <pc:grpChg chg="add mod">
          <ac:chgData name="OGATA Akihito" userId="0f4d8448-9d4c-4697-842f-ac1741c01895" providerId="ADAL" clId="{58AFF651-7C64-48AB-9D21-2487A28BA9D6}" dt="2023-12-04T07:39:44.361" v="1092" actId="164"/>
          <ac:grpSpMkLst>
            <pc:docMk/>
            <pc:sldMk cId="3911027207" sldId="256"/>
            <ac:grpSpMk id="172" creationId="{6C18CAA8-9FCD-4E5F-4179-F299DA8D83B1}"/>
          </ac:grpSpMkLst>
        </pc:grpChg>
        <pc:grpChg chg="add del mod">
          <ac:chgData name="OGATA Akihito" userId="0f4d8448-9d4c-4697-842f-ac1741c01895" providerId="ADAL" clId="{58AFF651-7C64-48AB-9D21-2487A28BA9D6}" dt="2023-12-04T07:41:57.235" v="1103" actId="165"/>
          <ac:grpSpMkLst>
            <pc:docMk/>
            <pc:sldMk cId="3911027207" sldId="256"/>
            <ac:grpSpMk id="174" creationId="{FB56F2FE-8D59-B307-2ADA-86B816E42C4B}"/>
          </ac:grpSpMkLst>
        </pc:grpChg>
        <pc:grpChg chg="add mod">
          <ac:chgData name="OGATA Akihito" userId="0f4d8448-9d4c-4697-842f-ac1741c01895" providerId="ADAL" clId="{58AFF651-7C64-48AB-9D21-2487A28BA9D6}" dt="2023-12-04T07:43:18.109" v="1115" actId="12788"/>
          <ac:grpSpMkLst>
            <pc:docMk/>
            <pc:sldMk cId="3911027207" sldId="256"/>
            <ac:grpSpMk id="176" creationId="{129E492B-3639-BDC5-BFFD-78395ACD3A26}"/>
          </ac:grpSpMkLst>
        </pc:grpChg>
        <pc:grpChg chg="add mod">
          <ac:chgData name="OGATA Akihito" userId="0f4d8448-9d4c-4697-842f-ac1741c01895" providerId="ADAL" clId="{58AFF651-7C64-48AB-9D21-2487A28BA9D6}" dt="2023-12-04T07:43:18.109" v="1115" actId="12788"/>
          <ac:grpSpMkLst>
            <pc:docMk/>
            <pc:sldMk cId="3911027207" sldId="256"/>
            <ac:grpSpMk id="177" creationId="{CE9671FC-5FDC-6BDC-E77C-574CCD402412}"/>
          </ac:grpSpMkLst>
        </pc:grpChg>
        <pc:grpChg chg="add mod">
          <ac:chgData name="OGATA Akihito" userId="0f4d8448-9d4c-4697-842f-ac1741c01895" providerId="ADAL" clId="{58AFF651-7C64-48AB-9D21-2487A28BA9D6}" dt="2023-12-04T07:43:20.020" v="1116" actId="465"/>
          <ac:grpSpMkLst>
            <pc:docMk/>
            <pc:sldMk cId="3911027207" sldId="256"/>
            <ac:grpSpMk id="178" creationId="{714BFF53-E4E1-5A1A-A8F9-78F35C944D9A}"/>
          </ac:grpSpMkLst>
        </pc:grpChg>
        <pc:graphicFrameChg chg="add mod topLvl">
          <ac:chgData name="OGATA Akihito" userId="0f4d8448-9d4c-4697-842f-ac1741c01895" providerId="ADAL" clId="{58AFF651-7C64-48AB-9D21-2487A28BA9D6}" dt="2023-12-04T07:42:52.410" v="1113" actId="164"/>
          <ac:graphicFrameMkLst>
            <pc:docMk/>
            <pc:sldMk cId="3911027207" sldId="256"/>
            <ac:graphicFrameMk id="76" creationId="{78C790F5-3DC0-4341-A68F-929371E6CB6A}"/>
          </ac:graphicFrameMkLst>
        </pc:graphicFrameChg>
        <pc:graphicFrameChg chg="mod">
          <ac:chgData name="OGATA Akihito" userId="0f4d8448-9d4c-4697-842f-ac1741c01895" providerId="ADAL" clId="{58AFF651-7C64-48AB-9D21-2487A28BA9D6}" dt="2023-12-02T15:51:25.233" v="283"/>
          <ac:graphicFrameMkLst>
            <pc:docMk/>
            <pc:sldMk cId="3911027207" sldId="256"/>
            <ac:graphicFrameMk id="84" creationId="{81DB2E91-09C5-DA63-3366-6F69B3147FB6}"/>
          </ac:graphicFrameMkLst>
        </pc:graphicFrameChg>
        <pc:cxnChg chg="add mod">
          <ac:chgData name="OGATA Akihito" userId="0f4d8448-9d4c-4697-842f-ac1741c01895" providerId="ADAL" clId="{58AFF651-7C64-48AB-9D21-2487A28BA9D6}" dt="2023-12-04T07:12:54.917" v="659" actId="165"/>
          <ac:cxnSpMkLst>
            <pc:docMk/>
            <pc:sldMk cId="3911027207" sldId="256"/>
            <ac:cxnSpMk id="29" creationId="{92596BEC-22FF-93BA-A803-F4F0A586CAEA}"/>
          </ac:cxnSpMkLst>
        </pc:cxnChg>
        <pc:cxnChg chg="add mod">
          <ac:chgData name="OGATA Akihito" userId="0f4d8448-9d4c-4697-842f-ac1741c01895" providerId="ADAL" clId="{58AFF651-7C64-48AB-9D21-2487A28BA9D6}" dt="2023-12-04T07:12:54.917" v="659" actId="165"/>
          <ac:cxnSpMkLst>
            <pc:docMk/>
            <pc:sldMk cId="3911027207" sldId="256"/>
            <ac:cxnSpMk id="30" creationId="{0D2BE7FC-A233-E1FE-47B6-7C9D53C98964}"/>
          </ac:cxnSpMkLst>
        </pc:cxnChg>
        <pc:cxnChg chg="add mod">
          <ac:chgData name="OGATA Akihito" userId="0f4d8448-9d4c-4697-842f-ac1741c01895" providerId="ADAL" clId="{58AFF651-7C64-48AB-9D21-2487A28BA9D6}" dt="2023-12-04T07:12:54.917" v="659" actId="165"/>
          <ac:cxnSpMkLst>
            <pc:docMk/>
            <pc:sldMk cId="3911027207" sldId="256"/>
            <ac:cxnSpMk id="31" creationId="{DE4B5EB3-AFA5-5051-F80F-6355FFD41A33}"/>
          </ac:cxnSpMkLst>
        </pc:cxnChg>
        <pc:cxnChg chg="mod topLvl">
          <ac:chgData name="OGATA Akihito" userId="0f4d8448-9d4c-4697-842f-ac1741c01895" providerId="ADAL" clId="{58AFF651-7C64-48AB-9D21-2487A28BA9D6}" dt="2023-12-04T06:56:04.583" v="570" actId="165"/>
          <ac:cxnSpMkLst>
            <pc:docMk/>
            <pc:sldMk cId="3911027207" sldId="256"/>
            <ac:cxnSpMk id="44" creationId="{248D5A5D-81F0-5045-3EB7-C44697CBFB6B}"/>
          </ac:cxnSpMkLst>
        </pc:cxnChg>
        <pc:cxnChg chg="mod">
          <ac:chgData name="OGATA Akihito" userId="0f4d8448-9d4c-4697-842f-ac1741c01895" providerId="ADAL" clId="{58AFF651-7C64-48AB-9D21-2487A28BA9D6}" dt="2023-12-04T06:56:04.583" v="570" actId="165"/>
          <ac:cxnSpMkLst>
            <pc:docMk/>
            <pc:sldMk cId="3911027207" sldId="256"/>
            <ac:cxnSpMk id="57" creationId="{2C99EF58-2E08-0E57-649D-7CABDC4778D9}"/>
          </ac:cxnSpMkLst>
        </pc:cxnChg>
        <pc:cxnChg chg="mod">
          <ac:chgData name="OGATA Akihito" userId="0f4d8448-9d4c-4697-842f-ac1741c01895" providerId="ADAL" clId="{58AFF651-7C64-48AB-9D21-2487A28BA9D6}" dt="2023-12-04T06:56:04.583" v="570" actId="165"/>
          <ac:cxnSpMkLst>
            <pc:docMk/>
            <pc:sldMk cId="3911027207" sldId="256"/>
            <ac:cxnSpMk id="58" creationId="{FD596BF7-FC3F-42A1-7F0F-E58C629493AF}"/>
          </ac:cxnSpMkLst>
        </pc:cxnChg>
        <pc:cxnChg chg="mod">
          <ac:chgData name="OGATA Akihito" userId="0f4d8448-9d4c-4697-842f-ac1741c01895" providerId="ADAL" clId="{58AFF651-7C64-48AB-9D21-2487A28BA9D6}" dt="2023-12-04T06:56:04.583" v="570" actId="165"/>
          <ac:cxnSpMkLst>
            <pc:docMk/>
            <pc:sldMk cId="3911027207" sldId="256"/>
            <ac:cxnSpMk id="59" creationId="{A4FD58A0-9676-36AF-06A8-D2D15BBFFCBA}"/>
          </ac:cxnSpMkLst>
        </pc:cxnChg>
        <pc:cxnChg chg="mod">
          <ac:chgData name="OGATA Akihito" userId="0f4d8448-9d4c-4697-842f-ac1741c01895" providerId="ADAL" clId="{58AFF651-7C64-48AB-9D21-2487A28BA9D6}" dt="2023-12-04T06:56:04.583" v="570" actId="165"/>
          <ac:cxnSpMkLst>
            <pc:docMk/>
            <pc:sldMk cId="3911027207" sldId="256"/>
            <ac:cxnSpMk id="60" creationId="{589FF625-47C5-05FF-F7EB-B405A3AEF533}"/>
          </ac:cxnSpMkLst>
        </pc:cxnChg>
        <pc:cxnChg chg="mod">
          <ac:chgData name="OGATA Akihito" userId="0f4d8448-9d4c-4697-842f-ac1741c01895" providerId="ADAL" clId="{58AFF651-7C64-48AB-9D21-2487A28BA9D6}" dt="2023-12-04T06:56:04.583" v="570" actId="165"/>
          <ac:cxnSpMkLst>
            <pc:docMk/>
            <pc:sldMk cId="3911027207" sldId="256"/>
            <ac:cxnSpMk id="61" creationId="{6DAA174D-609A-CE48-1EED-7C4683A49A0A}"/>
          </ac:cxnSpMkLst>
        </pc:cxnChg>
        <pc:cxnChg chg="mod">
          <ac:chgData name="OGATA Akihito" userId="0f4d8448-9d4c-4697-842f-ac1741c01895" providerId="ADAL" clId="{58AFF651-7C64-48AB-9D21-2487A28BA9D6}" dt="2023-12-04T06:56:04.583" v="570" actId="165"/>
          <ac:cxnSpMkLst>
            <pc:docMk/>
            <pc:sldMk cId="3911027207" sldId="256"/>
            <ac:cxnSpMk id="66" creationId="{9A2469A3-FB6B-30D3-BDBA-A0220C9901E6}"/>
          </ac:cxnSpMkLst>
        </pc:cxnChg>
        <pc:cxnChg chg="mod">
          <ac:chgData name="OGATA Akihito" userId="0f4d8448-9d4c-4697-842f-ac1741c01895" providerId="ADAL" clId="{58AFF651-7C64-48AB-9D21-2487A28BA9D6}" dt="2023-12-04T07:13:02.485" v="660"/>
          <ac:cxnSpMkLst>
            <pc:docMk/>
            <pc:sldMk cId="3911027207" sldId="256"/>
            <ac:cxnSpMk id="119" creationId="{A75B85A3-4805-EAFA-219F-B11F3F45A223}"/>
          </ac:cxnSpMkLst>
        </pc:cxnChg>
        <pc:cxnChg chg="mod">
          <ac:chgData name="OGATA Akihito" userId="0f4d8448-9d4c-4697-842f-ac1741c01895" providerId="ADAL" clId="{58AFF651-7C64-48AB-9D21-2487A28BA9D6}" dt="2023-12-04T07:13:02.485" v="660"/>
          <ac:cxnSpMkLst>
            <pc:docMk/>
            <pc:sldMk cId="3911027207" sldId="256"/>
            <ac:cxnSpMk id="120" creationId="{2A00CC5F-18A5-41F0-A9E0-071D044DA2A6}"/>
          </ac:cxnSpMkLst>
        </pc:cxnChg>
        <pc:cxnChg chg="mod">
          <ac:chgData name="OGATA Akihito" userId="0f4d8448-9d4c-4697-842f-ac1741c01895" providerId="ADAL" clId="{58AFF651-7C64-48AB-9D21-2487A28BA9D6}" dt="2023-12-04T07:13:02.485" v="660"/>
          <ac:cxnSpMkLst>
            <pc:docMk/>
            <pc:sldMk cId="3911027207" sldId="256"/>
            <ac:cxnSpMk id="121" creationId="{E9F3EA4D-D504-F973-07DF-16A8461E1FF6}"/>
          </ac:cxnSpMkLst>
        </pc:cxnChg>
        <pc:cxnChg chg="mod">
          <ac:chgData name="OGATA Akihito" userId="0f4d8448-9d4c-4697-842f-ac1741c01895" providerId="ADAL" clId="{58AFF651-7C64-48AB-9D21-2487A28BA9D6}" dt="2023-12-04T07:13:14.137" v="662"/>
          <ac:cxnSpMkLst>
            <pc:docMk/>
            <pc:sldMk cId="3911027207" sldId="256"/>
            <ac:cxnSpMk id="131" creationId="{7AB3FF90-F468-6D5D-1856-FB9332C70CD0}"/>
          </ac:cxnSpMkLst>
        </pc:cxnChg>
        <pc:cxnChg chg="mod">
          <ac:chgData name="OGATA Akihito" userId="0f4d8448-9d4c-4697-842f-ac1741c01895" providerId="ADAL" clId="{58AFF651-7C64-48AB-9D21-2487A28BA9D6}" dt="2023-12-04T07:13:14.137" v="662"/>
          <ac:cxnSpMkLst>
            <pc:docMk/>
            <pc:sldMk cId="3911027207" sldId="256"/>
            <ac:cxnSpMk id="132" creationId="{63CC4802-5DB3-D2D2-CFB2-7250767F4C3F}"/>
          </ac:cxnSpMkLst>
        </pc:cxnChg>
        <pc:cxnChg chg="mod">
          <ac:chgData name="OGATA Akihito" userId="0f4d8448-9d4c-4697-842f-ac1741c01895" providerId="ADAL" clId="{58AFF651-7C64-48AB-9D21-2487A28BA9D6}" dt="2023-12-04T07:13:14.137" v="662"/>
          <ac:cxnSpMkLst>
            <pc:docMk/>
            <pc:sldMk cId="3911027207" sldId="256"/>
            <ac:cxnSpMk id="133" creationId="{5CC855B8-6D78-DAA6-E10D-4492E658CDAE}"/>
          </ac:cxnSpMkLst>
        </pc:cxnChg>
        <pc:cxnChg chg="del mod">
          <ac:chgData name="OGATA Akihito" userId="0f4d8448-9d4c-4697-842f-ac1741c01895" providerId="ADAL" clId="{58AFF651-7C64-48AB-9D21-2487A28BA9D6}" dt="2023-12-04T07:16:45.877" v="677" actId="478"/>
          <ac:cxnSpMkLst>
            <pc:docMk/>
            <pc:sldMk cId="3911027207" sldId="256"/>
            <ac:cxnSpMk id="147" creationId="{4415B9B4-7640-2B1E-7A68-2E4C43112740}"/>
          </ac:cxnSpMkLst>
        </pc:cxnChg>
        <pc:cxnChg chg="del mod">
          <ac:chgData name="OGATA Akihito" userId="0f4d8448-9d4c-4697-842f-ac1741c01895" providerId="ADAL" clId="{58AFF651-7C64-48AB-9D21-2487A28BA9D6}" dt="2023-12-04T07:17:02.545" v="698" actId="478"/>
          <ac:cxnSpMkLst>
            <pc:docMk/>
            <pc:sldMk cId="3911027207" sldId="256"/>
            <ac:cxnSpMk id="148" creationId="{8004CC5D-7BBE-CA1F-154B-E1E9609C65EA}"/>
          </ac:cxnSpMkLst>
        </pc:cxnChg>
        <pc:cxnChg chg="del mod">
          <ac:chgData name="OGATA Akihito" userId="0f4d8448-9d4c-4697-842f-ac1741c01895" providerId="ADAL" clId="{58AFF651-7C64-48AB-9D21-2487A28BA9D6}" dt="2023-12-04T07:16:43.480" v="676" actId="478"/>
          <ac:cxnSpMkLst>
            <pc:docMk/>
            <pc:sldMk cId="3911027207" sldId="256"/>
            <ac:cxnSpMk id="149" creationId="{DED2A892-E878-DBF1-4710-99DE369EB8F3}"/>
          </ac:cxnSpMkLst>
        </pc:cxnChg>
        <pc:cxnChg chg="add mod">
          <ac:chgData name="OGATA Akihito" userId="0f4d8448-9d4c-4697-842f-ac1741c01895" providerId="ADAL" clId="{58AFF651-7C64-48AB-9D21-2487A28BA9D6}" dt="2023-12-04T07:35:38.932" v="1046" actId="164"/>
          <ac:cxnSpMkLst>
            <pc:docMk/>
            <pc:sldMk cId="3911027207" sldId="256"/>
            <ac:cxnSpMk id="156" creationId="{CA8162CF-9DCB-3796-455C-174E798A7B17}"/>
          </ac:cxnSpMkLst>
        </pc:cxnChg>
        <pc:cxnChg chg="add mod">
          <ac:chgData name="OGATA Akihito" userId="0f4d8448-9d4c-4697-842f-ac1741c01895" providerId="ADAL" clId="{58AFF651-7C64-48AB-9D21-2487A28BA9D6}" dt="2023-12-04T07:35:38.932" v="1046" actId="164"/>
          <ac:cxnSpMkLst>
            <pc:docMk/>
            <pc:sldMk cId="3911027207" sldId="256"/>
            <ac:cxnSpMk id="159" creationId="{C3F4852F-8158-F3C4-1B10-A10B79671A7D}"/>
          </ac:cxnSpMkLst>
        </pc:cxnChg>
        <pc:cxnChg chg="add mod">
          <ac:chgData name="OGATA Akihito" userId="0f4d8448-9d4c-4697-842f-ac1741c01895" providerId="ADAL" clId="{58AFF651-7C64-48AB-9D21-2487A28BA9D6}" dt="2023-12-04T07:35:38.932" v="1046" actId="164"/>
          <ac:cxnSpMkLst>
            <pc:docMk/>
            <pc:sldMk cId="3911027207" sldId="256"/>
            <ac:cxnSpMk id="165" creationId="{40B19240-A875-F16E-8318-283E7A46A028}"/>
          </ac:cxnSpMkLst>
        </pc:cxnChg>
      </pc:sldChg>
    </pc:docChg>
  </pc:docChgLst>
  <pc:docChgLst>
    <pc:chgData name="OGATA Akihito" userId="0f4d8448-9d4c-4697-842f-ac1741c01895" providerId="ADAL" clId="{E41E9FD4-435A-4407-B9C8-EA481C020F83}"/>
    <pc:docChg chg="undo redo custSel modSld">
      <pc:chgData name="OGATA Akihito" userId="0f4d8448-9d4c-4697-842f-ac1741c01895" providerId="ADAL" clId="{E41E9FD4-435A-4407-B9C8-EA481C020F83}" dt="2023-12-01T01:29:37.093" v="3621" actId="20577"/>
      <pc:docMkLst>
        <pc:docMk/>
      </pc:docMkLst>
      <pc:sldChg chg="addSp delSp modSp mod">
        <pc:chgData name="OGATA Akihito" userId="0f4d8448-9d4c-4697-842f-ac1741c01895" providerId="ADAL" clId="{E41E9FD4-435A-4407-B9C8-EA481C020F83}" dt="2023-12-01T01:29:37.093" v="3621" actId="20577"/>
        <pc:sldMkLst>
          <pc:docMk/>
          <pc:sldMk cId="3911027207" sldId="256"/>
        </pc:sldMkLst>
        <pc:spChg chg="add del mod">
          <ac:chgData name="OGATA Akihito" userId="0f4d8448-9d4c-4697-842f-ac1741c01895" providerId="ADAL" clId="{E41E9FD4-435A-4407-B9C8-EA481C020F83}" dt="2023-11-30T08:22:42.582" v="144"/>
          <ac:spMkLst>
            <pc:docMk/>
            <pc:sldMk cId="3911027207" sldId="256"/>
            <ac:spMk id="2" creationId="{5F81025E-3DF5-FA93-40BA-20210F3369CF}"/>
          </ac:spMkLst>
        </pc:spChg>
        <pc:spChg chg="add mod">
          <ac:chgData name="OGATA Akihito" userId="0f4d8448-9d4c-4697-842f-ac1741c01895" providerId="ADAL" clId="{E41E9FD4-435A-4407-B9C8-EA481C020F83}" dt="2023-12-01T00:56:48.553" v="3350" actId="465"/>
          <ac:spMkLst>
            <pc:docMk/>
            <pc:sldMk cId="3911027207" sldId="256"/>
            <ac:spMk id="2" creationId="{F672593A-BB7F-1983-6C6F-9FA8DC2C5889}"/>
          </ac:spMkLst>
        </pc:spChg>
        <pc:spChg chg="add mod">
          <ac:chgData name="OGATA Akihito" userId="0f4d8448-9d4c-4697-842f-ac1741c01895" providerId="ADAL" clId="{E41E9FD4-435A-4407-B9C8-EA481C020F83}" dt="2023-12-01T00:56:48.553" v="3350" actId="465"/>
          <ac:spMkLst>
            <pc:docMk/>
            <pc:sldMk cId="3911027207" sldId="256"/>
            <ac:spMk id="3" creationId="{91E4C3D5-1D94-8A41-4104-8AF628340ADC}"/>
          </ac:spMkLst>
        </pc:spChg>
        <pc:spChg chg="add del mod">
          <ac:chgData name="OGATA Akihito" userId="0f4d8448-9d4c-4697-842f-ac1741c01895" providerId="ADAL" clId="{E41E9FD4-435A-4407-B9C8-EA481C020F83}" dt="2023-11-30T08:30:40.727" v="236" actId="478"/>
          <ac:spMkLst>
            <pc:docMk/>
            <pc:sldMk cId="3911027207" sldId="256"/>
            <ac:spMk id="3" creationId="{9786FC8C-1B39-DC85-8CA9-C905680644B0}"/>
          </ac:spMkLst>
        </pc:spChg>
        <pc:spChg chg="add mod">
          <ac:chgData name="OGATA Akihito" userId="0f4d8448-9d4c-4697-842f-ac1741c01895" providerId="ADAL" clId="{E41E9FD4-435A-4407-B9C8-EA481C020F83}" dt="2023-12-01T00:56:48.553" v="3350" actId="465"/>
          <ac:spMkLst>
            <pc:docMk/>
            <pc:sldMk cId="3911027207" sldId="256"/>
            <ac:spMk id="4" creationId="{A4C695BE-F188-3BFF-6000-DB18A81519F6}"/>
          </ac:spMkLst>
        </pc:spChg>
        <pc:spChg chg="add mod">
          <ac:chgData name="OGATA Akihito" userId="0f4d8448-9d4c-4697-842f-ac1741c01895" providerId="ADAL" clId="{E41E9FD4-435A-4407-B9C8-EA481C020F83}" dt="2023-12-01T00:56:48.553" v="3350" actId="465"/>
          <ac:spMkLst>
            <pc:docMk/>
            <pc:sldMk cId="3911027207" sldId="256"/>
            <ac:spMk id="5" creationId="{3FC7E934-3E89-1F93-932E-0AB965181676}"/>
          </ac:spMkLst>
        </pc:spChg>
        <pc:spChg chg="add mod">
          <ac:chgData name="OGATA Akihito" userId="0f4d8448-9d4c-4697-842f-ac1741c01895" providerId="ADAL" clId="{E41E9FD4-435A-4407-B9C8-EA481C020F83}" dt="2023-12-01T01:03:44.168" v="3435"/>
          <ac:spMkLst>
            <pc:docMk/>
            <pc:sldMk cId="3911027207" sldId="256"/>
            <ac:spMk id="6" creationId="{66AAC372-0EC0-2989-DB5B-004BFCAA1598}"/>
          </ac:spMkLst>
        </pc:spChg>
        <pc:spChg chg="add mod">
          <ac:chgData name="OGATA Akihito" userId="0f4d8448-9d4c-4697-842f-ac1741c01895" providerId="ADAL" clId="{E41E9FD4-435A-4407-B9C8-EA481C020F83}" dt="2023-12-01T00:32:46.540" v="2256" actId="12788"/>
          <ac:spMkLst>
            <pc:docMk/>
            <pc:sldMk cId="3911027207" sldId="256"/>
            <ac:spMk id="7" creationId="{228735E0-3868-8A65-15C6-21D746383EB6}"/>
          </ac:spMkLst>
        </pc:spChg>
        <pc:spChg chg="mod">
          <ac:chgData name="OGATA Akihito" userId="0f4d8448-9d4c-4697-842f-ac1741c01895" providerId="ADAL" clId="{E41E9FD4-435A-4407-B9C8-EA481C020F83}" dt="2023-11-30T08:22:41.028" v="142" actId="255"/>
          <ac:spMkLst>
            <pc:docMk/>
            <pc:sldMk cId="3911027207" sldId="256"/>
            <ac:spMk id="8" creationId="{4D4117CD-3D30-22B0-2DC2-0F59CDE1BBE0}"/>
          </ac:spMkLst>
        </pc:spChg>
        <pc:spChg chg="mod">
          <ac:chgData name="OGATA Akihito" userId="0f4d8448-9d4c-4697-842f-ac1741c01895" providerId="ADAL" clId="{E41E9FD4-435A-4407-B9C8-EA481C020F83}" dt="2023-12-01T00:32:46.540" v="2256" actId="12788"/>
          <ac:spMkLst>
            <pc:docMk/>
            <pc:sldMk cId="3911027207" sldId="256"/>
            <ac:spMk id="9" creationId="{9993DE2E-C97F-347F-A1A7-795FC9AFBC58}"/>
          </ac:spMkLst>
        </pc:spChg>
        <pc:spChg chg="del mod">
          <ac:chgData name="OGATA Akihito" userId="0f4d8448-9d4c-4697-842f-ac1741c01895" providerId="ADAL" clId="{E41E9FD4-435A-4407-B9C8-EA481C020F83}" dt="2023-12-01T00:33:17.547" v="2257" actId="478"/>
          <ac:spMkLst>
            <pc:docMk/>
            <pc:sldMk cId="3911027207" sldId="256"/>
            <ac:spMk id="10" creationId="{19C864D5-0F59-3207-84D9-74CE1E756DA4}"/>
          </ac:spMkLst>
        </pc:spChg>
        <pc:spChg chg="del">
          <ac:chgData name="OGATA Akihito" userId="0f4d8448-9d4c-4697-842f-ac1741c01895" providerId="ADAL" clId="{E41E9FD4-435A-4407-B9C8-EA481C020F83}" dt="2023-12-01T00:33:52.348" v="2300" actId="478"/>
          <ac:spMkLst>
            <pc:docMk/>
            <pc:sldMk cId="3911027207" sldId="256"/>
            <ac:spMk id="11" creationId="{5EF28B3D-21EE-3176-474C-36DFE4E1AD19}"/>
          </ac:spMkLst>
        </pc:spChg>
        <pc:spChg chg="del">
          <ac:chgData name="OGATA Akihito" userId="0f4d8448-9d4c-4697-842f-ac1741c01895" providerId="ADAL" clId="{E41E9FD4-435A-4407-B9C8-EA481C020F83}" dt="2023-12-01T00:34:31.713" v="2353" actId="478"/>
          <ac:spMkLst>
            <pc:docMk/>
            <pc:sldMk cId="3911027207" sldId="256"/>
            <ac:spMk id="12" creationId="{7A2F967B-1261-81FE-2962-9CA0A5E1674C}"/>
          </ac:spMkLst>
        </pc:spChg>
        <pc:spChg chg="add mod">
          <ac:chgData name="OGATA Akihito" userId="0f4d8448-9d4c-4697-842f-ac1741c01895" providerId="ADAL" clId="{E41E9FD4-435A-4407-B9C8-EA481C020F83}" dt="2023-12-01T00:56:48.553" v="3350" actId="465"/>
          <ac:spMkLst>
            <pc:docMk/>
            <pc:sldMk cId="3911027207" sldId="256"/>
            <ac:spMk id="13" creationId="{8D8ADA0D-FC5F-A77B-7556-CF7FB1BBE604}"/>
          </ac:spMkLst>
        </pc:spChg>
        <pc:spChg chg="add mod">
          <ac:chgData name="OGATA Akihito" userId="0f4d8448-9d4c-4697-842f-ac1741c01895" providerId="ADAL" clId="{E41E9FD4-435A-4407-B9C8-EA481C020F83}" dt="2023-12-01T00:56:48.553" v="3350" actId="465"/>
          <ac:spMkLst>
            <pc:docMk/>
            <pc:sldMk cId="3911027207" sldId="256"/>
            <ac:spMk id="14" creationId="{0A15B19F-F992-96B3-66B2-D547F282AA72}"/>
          </ac:spMkLst>
        </pc:spChg>
        <pc:spChg chg="add mod">
          <ac:chgData name="OGATA Akihito" userId="0f4d8448-9d4c-4697-842f-ac1741c01895" providerId="ADAL" clId="{E41E9FD4-435A-4407-B9C8-EA481C020F83}" dt="2023-12-01T00:34:24.474" v="2352" actId="255"/>
          <ac:spMkLst>
            <pc:docMk/>
            <pc:sldMk cId="3911027207" sldId="256"/>
            <ac:spMk id="15" creationId="{20F40043-76AA-54B6-F3CE-109888DC13F3}"/>
          </ac:spMkLst>
        </pc:spChg>
        <pc:spChg chg="add mod">
          <ac:chgData name="OGATA Akihito" userId="0f4d8448-9d4c-4697-842f-ac1741c01895" providerId="ADAL" clId="{E41E9FD4-435A-4407-B9C8-EA481C020F83}" dt="2023-12-01T00:33:49.087" v="2299"/>
          <ac:spMkLst>
            <pc:docMk/>
            <pc:sldMk cId="3911027207" sldId="256"/>
            <ac:spMk id="16" creationId="{6153C6E7-0B0F-0B28-B8D7-D45E45C475CB}"/>
          </ac:spMkLst>
        </pc:spChg>
        <pc:spChg chg="add mod">
          <ac:chgData name="OGATA Akihito" userId="0f4d8448-9d4c-4697-842f-ac1741c01895" providerId="ADAL" clId="{E41E9FD4-435A-4407-B9C8-EA481C020F83}" dt="2023-12-01T00:33:38.431" v="2276" actId="20577"/>
          <ac:spMkLst>
            <pc:docMk/>
            <pc:sldMk cId="3911027207" sldId="256"/>
            <ac:spMk id="17" creationId="{84BD3EB2-9518-1D00-9755-857DE1CC08FE}"/>
          </ac:spMkLst>
        </pc:spChg>
        <pc:spChg chg="add mod">
          <ac:chgData name="OGATA Akihito" userId="0f4d8448-9d4c-4697-842f-ac1741c01895" providerId="ADAL" clId="{E41E9FD4-435A-4407-B9C8-EA481C020F83}" dt="2023-12-01T01:29:37.093" v="3621" actId="20577"/>
          <ac:spMkLst>
            <pc:docMk/>
            <pc:sldMk cId="3911027207" sldId="256"/>
            <ac:spMk id="18" creationId="{8FC75CFB-4FE9-A66C-055B-41B3D4CF1729}"/>
          </ac:spMkLst>
        </pc:spChg>
        <pc:spChg chg="add del mod">
          <ac:chgData name="OGATA Akihito" userId="0f4d8448-9d4c-4697-842f-ac1741c01895" providerId="ADAL" clId="{E41E9FD4-435A-4407-B9C8-EA481C020F83}" dt="2023-12-01T00:53:43.770" v="3070" actId="478"/>
          <ac:spMkLst>
            <pc:docMk/>
            <pc:sldMk cId="3911027207" sldId="256"/>
            <ac:spMk id="19" creationId="{D3858E50-D196-6D52-F936-A1CBF3348404}"/>
          </ac:spMkLst>
        </pc:spChg>
        <pc:spChg chg="add mod">
          <ac:chgData name="OGATA Akihito" userId="0f4d8448-9d4c-4697-842f-ac1741c01895" providerId="ADAL" clId="{E41E9FD4-435A-4407-B9C8-EA481C020F83}" dt="2023-12-01T00:56:48.553" v="3350" actId="465"/>
          <ac:spMkLst>
            <pc:docMk/>
            <pc:sldMk cId="3911027207" sldId="256"/>
            <ac:spMk id="20" creationId="{CC2C6565-189A-ABB9-C2B4-586E57F230E3}"/>
          </ac:spMkLst>
        </pc:spChg>
      </pc:sldChg>
    </pc:docChg>
  </pc:docChgLst>
  <pc:docChgLst>
    <pc:chgData name="OGATA Akihito" userId="0f4d8448-9d4c-4697-842f-ac1741c01895" providerId="ADAL" clId="{EEB61EBB-673E-5647-ACDC-B87C29F45840}"/>
    <pc:docChg chg="undo custSel modSld">
      <pc:chgData name="OGATA Akihito" userId="0f4d8448-9d4c-4697-842f-ac1741c01895" providerId="ADAL" clId="{EEB61EBB-673E-5647-ACDC-B87C29F45840}" dt="2023-12-01T05:35:40.368" v="560"/>
      <pc:docMkLst>
        <pc:docMk/>
      </pc:docMkLst>
      <pc:sldChg chg="modSp mod setBg">
        <pc:chgData name="OGATA Akihito" userId="0f4d8448-9d4c-4697-842f-ac1741c01895" providerId="ADAL" clId="{EEB61EBB-673E-5647-ACDC-B87C29F45840}" dt="2023-12-01T05:35:40.368" v="560"/>
        <pc:sldMkLst>
          <pc:docMk/>
          <pc:sldMk cId="3911027207" sldId="256"/>
        </pc:sldMkLst>
        <pc:spChg chg="mod">
          <ac:chgData name="OGATA Akihito" userId="0f4d8448-9d4c-4697-842f-ac1741c01895" providerId="ADAL" clId="{EEB61EBB-673E-5647-ACDC-B87C29F45840}" dt="2023-12-01T05:17:45.244" v="549" actId="20577"/>
          <ac:spMkLst>
            <pc:docMk/>
            <pc:sldMk cId="3911027207" sldId="256"/>
            <ac:spMk id="18" creationId="{8FC75CFB-4FE9-A66C-055B-41B3D4CF1729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ailkyutechjp-my.sharepoint.com/personal/ogata_akihito532_mail_kyutech_jp/Documents/&#21330;&#26989;&#30740;&#31350;/Comsys&#12487;&#12540;&#1247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従来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Sheet1!$G$15</c:f>
                <c:numCache>
                  <c:formatCode>General</c:formatCode>
                  <c:ptCount val="1"/>
                  <c:pt idx="0">
                    <c:v>0.87524597459071618</c:v>
                  </c:pt>
                </c:numCache>
              </c:numRef>
            </c:plus>
            <c:minus>
              <c:numRef>
                <c:f>Sheet1!$G$15</c:f>
                <c:numCache>
                  <c:formatCode>General</c:formatCode>
                  <c:ptCount val="1"/>
                  <c:pt idx="0">
                    <c:v>0.87524597459071618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Sheet1!$G$13</c:f>
              <c:numCache>
                <c:formatCode>General</c:formatCode>
                <c:ptCount val="1"/>
                <c:pt idx="0">
                  <c:v>18.856800000000003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81-4124-9B6E-895C00BEC24D}"/>
            </c:ext>
          </c:extLst>
        </c:ser>
        <c:ser>
          <c:idx val="1"/>
          <c:order val="1"/>
          <c:tx>
            <c:v>DCmigrate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Sheet1!$B$15</c:f>
                <c:numCache>
                  <c:formatCode>General</c:formatCode>
                  <c:ptCount val="1"/>
                  <c:pt idx="0">
                    <c:v>1.1190737609060779</c:v>
                  </c:pt>
                </c:numCache>
              </c:numRef>
            </c:plus>
            <c:minus>
              <c:numRef>
                <c:f>Sheet1!$B$15</c:f>
                <c:numCache>
                  <c:formatCode>General</c:formatCode>
                  <c:ptCount val="1"/>
                  <c:pt idx="0">
                    <c:v>1.1190737609060779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val>
            <c:numRef>
              <c:f>Sheet1!$B$13</c:f>
              <c:numCache>
                <c:formatCode>General</c:formatCode>
                <c:ptCount val="1"/>
                <c:pt idx="0">
                  <c:v>20.991399999999999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81-4124-9B6E-895C00BEC2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5938912"/>
        <c:axId val="910180544"/>
      </c:barChart>
      <c:catAx>
        <c:axId val="375938912"/>
        <c:scaling>
          <c:orientation val="minMax"/>
        </c:scaling>
        <c:delete val="1"/>
        <c:axPos val="b"/>
        <c:majorTickMark val="out"/>
        <c:minorTickMark val="none"/>
        <c:tickLblPos val="nextTo"/>
        <c:crossAx val="910180544"/>
        <c:crosses val="autoZero"/>
        <c:auto val="1"/>
        <c:lblAlgn val="ctr"/>
        <c:lblOffset val="100"/>
        <c:noMultiLvlLbl val="0"/>
      </c:catAx>
      <c:valAx>
        <c:axId val="910180544"/>
        <c:scaling>
          <c:orientation val="minMax"/>
          <c:max val="2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alpha val="5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2800" dirty="0">
                    <a:solidFill>
                      <a:schemeClr val="tx1"/>
                    </a:solidFill>
                  </a:rPr>
                  <a:t>マイグレーション時間</a:t>
                </a:r>
                <a:r>
                  <a:rPr lang="en-US" altLang="ja-JP" sz="2800" dirty="0">
                    <a:solidFill>
                      <a:schemeClr val="tx1"/>
                    </a:solidFill>
                  </a:rPr>
                  <a:t>[s]</a:t>
                </a:r>
                <a:endParaRPr lang="ja-JP" altLang="en-US" sz="28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7593891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</c:legendEntry>
      <c:layout>
        <c:manualLayout>
          <c:xMode val="edge"/>
          <c:yMode val="edge"/>
          <c:x val="0.766403726846004"/>
          <c:y val="0.35253685881857366"/>
          <c:w val="0.20288075099781472"/>
          <c:h val="0.278464944968298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30914-774C-4B66-A5E9-1A7A3D97401F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59DC1-8D53-4D07-8900-4AA908FB15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239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7730" rtl="0" eaLnBrk="1" latinLnBrk="0" hangingPunct="1">
      <a:defRPr kumimoji="1" sz="4603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kumimoji="1" sz="4603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kumimoji="1" sz="4603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kumimoji="1" sz="4603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kumimoji="1" sz="4603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kumimoji="1" sz="4603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kumimoji="1" sz="4603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kumimoji="1" sz="4603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kumimoji="1"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59DC1-8D53-4D07-8900-4AA908FB152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28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7B341-9307-4FE4-AD76-240A00A6263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F2E5-9D88-4C1B-A9CD-2E8F04ABB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596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7B341-9307-4FE4-AD76-240A00A6263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F2E5-9D88-4C1B-A9CD-2E8F04ABB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339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7B341-9307-4FE4-AD76-240A00A6263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F2E5-9D88-4C1B-A9CD-2E8F04ABB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865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7B341-9307-4FE4-AD76-240A00A6263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F2E5-9D88-4C1B-A9CD-2E8F04ABB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70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7B341-9307-4FE4-AD76-240A00A6263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F2E5-9D88-4C1B-A9CD-2E8F04ABB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630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7B341-9307-4FE4-AD76-240A00A6263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F2E5-9D88-4C1B-A9CD-2E8F04ABB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72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7B341-9307-4FE4-AD76-240A00A6263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F2E5-9D88-4C1B-A9CD-2E8F04ABB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580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7B341-9307-4FE4-AD76-240A00A6263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F2E5-9D88-4C1B-A9CD-2E8F04ABB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57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7B341-9307-4FE4-AD76-240A00A6263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F2E5-9D88-4C1B-A9CD-2E8F04ABB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09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7B341-9307-4FE4-AD76-240A00A6263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F2E5-9D88-4C1B-A9CD-2E8F04ABB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612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7B341-9307-4FE4-AD76-240A00A6263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F2E5-9D88-4C1B-A9CD-2E8F04ABB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49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7B341-9307-4FE4-AD76-240A00A6263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CF2E5-9D88-4C1B-A9CD-2E8F04ABB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43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D4117CD-3D30-22B0-2DC2-0F59CDE1BBE0}"/>
              </a:ext>
            </a:extLst>
          </p:cNvPr>
          <p:cNvSpPr txBox="1"/>
          <p:nvPr/>
        </p:nvSpPr>
        <p:spPr>
          <a:xfrm>
            <a:off x="1485900" y="1085850"/>
            <a:ext cx="274320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0" b="1" dirty="0">
                <a:solidFill>
                  <a:schemeClr val="bg1"/>
                </a:solidFill>
              </a:rPr>
              <a:t>移送先変更を伴う</a:t>
            </a:r>
            <a:r>
              <a:rPr kumimoji="1" lang="en-US" altLang="ja-JP" sz="8000" b="1" dirty="0">
                <a:solidFill>
                  <a:schemeClr val="bg1"/>
                </a:solidFill>
              </a:rPr>
              <a:t>VM</a:t>
            </a:r>
            <a:r>
              <a:rPr kumimoji="1" lang="ja-JP" altLang="en-US" sz="8000" b="1" dirty="0">
                <a:solidFill>
                  <a:schemeClr val="bg1"/>
                </a:solidFill>
              </a:rPr>
              <a:t>マイグレーションの効率化</a:t>
            </a:r>
            <a:endParaRPr kumimoji="1" lang="en-US" altLang="ja-JP" sz="80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5400" b="1" dirty="0">
                <a:solidFill>
                  <a:schemeClr val="bg1"/>
                </a:solidFill>
              </a:rPr>
              <a:t>緒方 彬人，光来 健一</a:t>
            </a:r>
            <a:r>
              <a:rPr kumimoji="1" lang="en-US" altLang="ja-JP" sz="5400" b="1" dirty="0">
                <a:solidFill>
                  <a:schemeClr val="bg1"/>
                </a:solidFill>
              </a:rPr>
              <a:t>(</a:t>
            </a:r>
            <a:r>
              <a:rPr kumimoji="1" lang="ja-JP" altLang="en-US" sz="5400" b="1" dirty="0">
                <a:solidFill>
                  <a:schemeClr val="bg1"/>
                </a:solidFill>
              </a:rPr>
              <a:t>九州工業大学</a:t>
            </a:r>
            <a:r>
              <a:rPr kumimoji="1" lang="en-US" altLang="ja-JP" sz="5400" b="1" dirty="0">
                <a:solidFill>
                  <a:schemeClr val="bg1"/>
                </a:solidFill>
              </a:rPr>
              <a:t>)</a:t>
            </a:r>
            <a:endParaRPr kumimoji="1" lang="ja-JP" altLang="en-US" sz="5400" b="1" dirty="0">
              <a:solidFill>
                <a:schemeClr val="bg1"/>
              </a:solidFill>
            </a:endParaRPr>
          </a:p>
        </p:txBody>
      </p:sp>
      <p:grpSp>
        <p:nvGrpSpPr>
          <p:cNvPr id="176" name="グループ化 175">
            <a:extLst>
              <a:ext uri="{FF2B5EF4-FFF2-40B4-BE49-F238E27FC236}">
                <a16:creationId xmlns:a16="http://schemas.microsoft.com/office/drawing/2014/main" id="{129E492B-3639-BDC5-BFFD-78395ACD3A26}"/>
              </a:ext>
            </a:extLst>
          </p:cNvPr>
          <p:cNvGrpSpPr/>
          <p:nvPr/>
        </p:nvGrpSpPr>
        <p:grpSpPr>
          <a:xfrm>
            <a:off x="15949084" y="37335086"/>
            <a:ext cx="13409761" cy="5262979"/>
            <a:chOff x="15211518" y="35112631"/>
            <a:chExt cx="13409761" cy="5262979"/>
          </a:xfrm>
        </p:grpSpPr>
        <p:sp>
          <p:nvSpPr>
            <p:cNvPr id="175" name="正方形/長方形 174">
              <a:extLst>
                <a:ext uri="{FF2B5EF4-FFF2-40B4-BE49-F238E27FC236}">
                  <a16:creationId xmlns:a16="http://schemas.microsoft.com/office/drawing/2014/main" id="{A026849D-6E12-0112-A78E-D882DDC19DE7}"/>
                </a:ext>
              </a:extLst>
            </p:cNvPr>
            <p:cNvSpPr/>
            <p:nvPr/>
          </p:nvSpPr>
          <p:spPr>
            <a:xfrm>
              <a:off x="15211518" y="35112631"/>
              <a:ext cx="13409761" cy="52629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20F40043-76AA-54B6-F3CE-109888DC13F3}"/>
                </a:ext>
              </a:extLst>
            </p:cNvPr>
            <p:cNvSpPr txBox="1"/>
            <p:nvPr/>
          </p:nvSpPr>
          <p:spPr>
            <a:xfrm>
              <a:off x="15515598" y="36039617"/>
              <a:ext cx="12801600" cy="4031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8000" dirty="0">
                  <a:solidFill>
                    <a:schemeClr val="accent6"/>
                  </a:solidFill>
                </a:rPr>
                <a:t>4.</a:t>
              </a:r>
              <a:r>
                <a:rPr kumimoji="1" lang="ja-JP" altLang="en-US" sz="8000" dirty="0">
                  <a:solidFill>
                    <a:schemeClr val="accent6"/>
                  </a:solidFill>
                </a:rPr>
                <a:t>今後の課題</a:t>
              </a:r>
              <a:endParaRPr kumimoji="1" lang="en-US" altLang="ja-JP" sz="8000" dirty="0">
                <a:solidFill>
                  <a:schemeClr val="accent6"/>
                </a:solidFill>
              </a:endParaRPr>
            </a:p>
            <a:p>
              <a:endParaRPr kumimoji="1" lang="en-US" altLang="ja-JP" sz="4400" dirty="0"/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kumimoji="1" lang="ja-JP" altLang="en-US" sz="4400" dirty="0"/>
                <a:t>古い移送先ホストからの</a:t>
              </a:r>
              <a:r>
                <a:rPr kumimoji="1" lang="en-US" altLang="ja-JP" sz="4400" dirty="0"/>
                <a:t>VM</a:t>
              </a:r>
              <a:r>
                <a:rPr kumimoji="1" lang="ja-JP" altLang="en-US" sz="4400" dirty="0"/>
                <a:t>の状態の転送</a:t>
              </a:r>
              <a:endParaRPr kumimoji="1" lang="en-US" altLang="ja-JP" sz="4400" dirty="0"/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kumimoji="1" lang="ja-JP" altLang="en-US" sz="4400" dirty="0"/>
                <a:t>新しい移送先ホストでの並列受信</a:t>
              </a:r>
              <a:endParaRPr kumimoji="1" lang="en-US" altLang="ja-JP" sz="4400" dirty="0"/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kumimoji="1" lang="ja-JP" altLang="en-US" sz="4400" dirty="0"/>
                <a:t>任意のタイミングでの移送先変更</a:t>
              </a:r>
              <a:endParaRPr kumimoji="1" lang="en-US" altLang="ja-JP" sz="4400" dirty="0"/>
            </a:p>
          </p:txBody>
        </p:sp>
      </p:grp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C5509646-9656-2EB3-A642-19613CFE77D9}"/>
              </a:ext>
            </a:extLst>
          </p:cNvPr>
          <p:cNvGrpSpPr/>
          <p:nvPr/>
        </p:nvGrpSpPr>
        <p:grpSpPr>
          <a:xfrm>
            <a:off x="982646" y="4838876"/>
            <a:ext cx="13311062" cy="23912712"/>
            <a:chOff x="616211" y="3573191"/>
            <a:chExt cx="13311062" cy="23912712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82D497F5-1E28-A527-0149-9FB843890810}"/>
                </a:ext>
              </a:extLst>
            </p:cNvPr>
            <p:cNvSpPr/>
            <p:nvPr/>
          </p:nvSpPr>
          <p:spPr>
            <a:xfrm>
              <a:off x="616211" y="3573191"/>
              <a:ext cx="13311062" cy="2391271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9993DE2E-C97F-347F-A1A7-795FC9AFBC58}"/>
                </a:ext>
              </a:extLst>
            </p:cNvPr>
            <p:cNvSpPr txBox="1"/>
            <p:nvPr/>
          </p:nvSpPr>
          <p:spPr>
            <a:xfrm>
              <a:off x="870942" y="3961159"/>
              <a:ext cx="128016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8000" dirty="0">
                  <a:solidFill>
                    <a:schemeClr val="accent6">
                      <a:lumMod val="75000"/>
                    </a:schemeClr>
                  </a:solidFill>
                </a:rPr>
                <a:t>1.</a:t>
              </a:r>
              <a:r>
                <a:rPr kumimoji="1" lang="ja-JP" altLang="en-US" sz="8000" dirty="0">
                  <a:solidFill>
                    <a:schemeClr val="accent6">
                      <a:lumMod val="75000"/>
                    </a:schemeClr>
                  </a:solidFill>
                </a:rPr>
                <a:t>背景</a:t>
              </a:r>
              <a:endParaRPr kumimoji="1" lang="en-US" altLang="ja-JP" sz="36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F672593A-BB7F-1983-6C6F-9FA8DC2C5889}"/>
                </a:ext>
              </a:extLst>
            </p:cNvPr>
            <p:cNvSpPr txBox="1"/>
            <p:nvPr/>
          </p:nvSpPr>
          <p:spPr>
            <a:xfrm>
              <a:off x="870942" y="15860351"/>
              <a:ext cx="12801600" cy="26161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400" dirty="0"/>
                <a:t>	</a:t>
              </a:r>
              <a:r>
                <a:rPr kumimoji="1" lang="ja-JP" altLang="en-US" sz="4000" dirty="0"/>
                <a:t>状況が変化した場合、移送先を変更することが望ま</a:t>
              </a:r>
              <a:r>
                <a:rPr kumimoji="1" lang="en-US" altLang="ja-JP" sz="4000" dirty="0"/>
                <a:t>	</a:t>
              </a:r>
              <a:r>
                <a:rPr kumimoji="1" lang="ja-JP" altLang="en-US" sz="4000" dirty="0"/>
                <a:t>しい場合が存在する</a:t>
              </a:r>
              <a:endParaRPr kumimoji="1" lang="en-US" altLang="ja-JP" sz="4000" dirty="0"/>
            </a:p>
            <a:p>
              <a:r>
                <a:rPr kumimoji="1" lang="en-US" altLang="ja-JP" sz="4400" dirty="0"/>
                <a:t>		</a:t>
              </a:r>
              <a:r>
                <a:rPr kumimoji="1" lang="ja-JP" altLang="en-US" sz="3600" dirty="0"/>
                <a:t>より負荷の低いホストが存在する</a:t>
              </a:r>
              <a:br>
                <a:rPr kumimoji="1" lang="en-US" altLang="ja-JP" sz="3600" dirty="0"/>
              </a:br>
              <a:r>
                <a:rPr kumimoji="1" lang="en-US" altLang="ja-JP" sz="3600" dirty="0"/>
                <a:t>		</a:t>
              </a:r>
              <a:r>
                <a:rPr kumimoji="1" lang="ja-JP" altLang="en-US" sz="3600" dirty="0"/>
                <a:t>混雑していないネットワークで繋がれたホストがある</a:t>
              </a:r>
              <a:endParaRPr kumimoji="1" lang="en-US" altLang="ja-JP" sz="3600" dirty="0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91E4C3D5-1D94-8A41-4104-8AF628340ADC}"/>
                </a:ext>
              </a:extLst>
            </p:cNvPr>
            <p:cNvSpPr txBox="1"/>
            <p:nvPr/>
          </p:nvSpPr>
          <p:spPr>
            <a:xfrm>
              <a:off x="870942" y="14930260"/>
              <a:ext cx="128016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solidFill>
                    <a:schemeClr val="accent1">
                      <a:lumMod val="75000"/>
                    </a:schemeClr>
                  </a:solidFill>
                </a:rPr>
                <a:t>マイグレーション中の移送先変更</a:t>
              </a:r>
              <a:endParaRPr kumimoji="1" lang="en-US" altLang="ja-JP" sz="44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A4C695BE-F188-3BFF-6000-DB18A81519F6}"/>
                </a:ext>
              </a:extLst>
            </p:cNvPr>
            <p:cNvSpPr txBox="1"/>
            <p:nvPr/>
          </p:nvSpPr>
          <p:spPr>
            <a:xfrm>
              <a:off x="870942" y="10361644"/>
              <a:ext cx="12801600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400" dirty="0"/>
                <a:t>	</a:t>
              </a:r>
              <a:r>
                <a:rPr kumimoji="1" lang="ja-JP" altLang="en-US" sz="4000" dirty="0"/>
                <a:t>実行中に状況が変わる可能性がある</a:t>
              </a:r>
              <a:endParaRPr kumimoji="1" lang="en-US" altLang="ja-JP" sz="4000" dirty="0"/>
            </a:p>
            <a:p>
              <a:r>
                <a:rPr kumimoji="1" lang="en-US" altLang="ja-JP" sz="4400" dirty="0"/>
                <a:t>		</a:t>
              </a:r>
              <a:r>
                <a:rPr kumimoji="1" lang="ja-JP" altLang="en-US" sz="3600" dirty="0"/>
                <a:t>移送先ホストの負荷が高くなる</a:t>
              </a:r>
              <a:br>
                <a:rPr kumimoji="1" lang="en-US" altLang="ja-JP" sz="4400" dirty="0"/>
              </a:br>
              <a:r>
                <a:rPr kumimoji="1" lang="en-US" altLang="ja-JP" sz="4400" dirty="0"/>
                <a:t>		</a:t>
              </a:r>
              <a:r>
                <a:rPr kumimoji="1" lang="ja-JP" altLang="en-US" sz="3600" dirty="0"/>
                <a:t>移送元と移送先の間のネットワークが混雑する、など</a:t>
              </a:r>
              <a:endParaRPr kumimoji="1" lang="en-US" altLang="ja-JP" sz="3600" dirty="0"/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3FC7E934-3E89-1F93-932E-0AB965181676}"/>
                </a:ext>
              </a:extLst>
            </p:cNvPr>
            <p:cNvSpPr txBox="1"/>
            <p:nvPr/>
          </p:nvSpPr>
          <p:spPr>
            <a:xfrm>
              <a:off x="870942" y="9431553"/>
              <a:ext cx="128016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solidFill>
                    <a:schemeClr val="accent1">
                      <a:lumMod val="75000"/>
                    </a:schemeClr>
                  </a:solidFill>
                </a:rPr>
                <a:t>マイグレーション中の状況変化</a:t>
              </a:r>
              <a:endParaRPr kumimoji="1" lang="en-US" altLang="ja-JP" sz="3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66AAC372-0EC0-2989-DB5B-004BFCAA1598}"/>
                </a:ext>
              </a:extLst>
            </p:cNvPr>
            <p:cNvSpPr txBox="1"/>
            <p:nvPr/>
          </p:nvSpPr>
          <p:spPr>
            <a:xfrm>
              <a:off x="870942" y="5362141"/>
              <a:ext cx="12801600" cy="39087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solidFill>
                    <a:schemeClr val="accent1">
                      <a:lumMod val="75000"/>
                    </a:schemeClr>
                  </a:solidFill>
                </a:rPr>
                <a:t>大容量メモリを持つ</a:t>
              </a:r>
              <a:r>
                <a:rPr kumimoji="1" lang="en-US" altLang="ja-JP" sz="4400" b="1" dirty="0">
                  <a:solidFill>
                    <a:schemeClr val="accent1">
                      <a:lumMod val="75000"/>
                    </a:schemeClr>
                  </a:solidFill>
                </a:rPr>
                <a:t>VM</a:t>
              </a:r>
              <a:r>
                <a:rPr kumimoji="1" lang="ja-JP" altLang="en-US" sz="4400" b="1" dirty="0">
                  <a:solidFill>
                    <a:schemeClr val="accent1">
                      <a:lumMod val="75000"/>
                    </a:schemeClr>
                  </a:solidFill>
                </a:rPr>
                <a:t>のマイグレーション</a:t>
              </a:r>
              <a:endParaRPr kumimoji="1" lang="en-US" altLang="ja-JP" sz="4400" b="1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r>
                <a:rPr kumimoji="1" lang="en-US" altLang="ja-JP" sz="4000" dirty="0"/>
                <a:t>	</a:t>
              </a:r>
              <a:r>
                <a:rPr kumimoji="1" lang="ja-JP" altLang="en-US" sz="4000" dirty="0"/>
                <a:t>近年、</a:t>
              </a:r>
              <a:r>
                <a:rPr kumimoji="1" lang="en-US" altLang="ja-JP" sz="4000" dirty="0"/>
                <a:t>VM</a:t>
              </a:r>
              <a:r>
                <a:rPr kumimoji="1" lang="ja-JP" altLang="en-US" sz="4000" dirty="0"/>
                <a:t>のメモリの大容量が進んでいる</a:t>
              </a:r>
              <a:br>
                <a:rPr kumimoji="1" lang="en-US" altLang="ja-JP" sz="4000" dirty="0"/>
              </a:br>
              <a:r>
                <a:rPr kumimoji="1" lang="en-US" altLang="ja-JP" sz="4000" dirty="0"/>
                <a:t>	</a:t>
              </a:r>
              <a:r>
                <a:rPr kumimoji="1" lang="en-US" altLang="ja-JP" sz="3600" dirty="0"/>
                <a:t>	</a:t>
              </a:r>
              <a:r>
                <a:rPr lang="ja-JP" altLang="en-US" sz="3600" dirty="0"/>
                <a:t>例</a:t>
              </a:r>
              <a:r>
                <a:rPr lang="en-US" altLang="ja-JP" sz="3600" dirty="0"/>
                <a:t>:Amazon EC2</a:t>
              </a:r>
              <a:r>
                <a:rPr lang="ja-JP" altLang="en-US" sz="3600" dirty="0"/>
                <a:t>は最大</a:t>
              </a:r>
              <a:r>
                <a:rPr lang="en-US" altLang="ja-JP" sz="3600" dirty="0"/>
                <a:t>24TB</a:t>
              </a:r>
              <a:r>
                <a:rPr lang="ja-JP" altLang="en-US" sz="3600" dirty="0"/>
                <a:t>のメモリを持つ</a:t>
              </a:r>
              <a:r>
                <a:rPr lang="en-US" altLang="ja-JP" sz="3600" dirty="0"/>
                <a:t>VM</a:t>
              </a:r>
              <a:r>
                <a:rPr lang="ja-JP" altLang="en-US" sz="3600" dirty="0"/>
                <a:t>を提供</a:t>
              </a:r>
              <a:br>
                <a:rPr lang="en-US" altLang="ja-JP" sz="3600" dirty="0"/>
              </a:br>
              <a:br>
                <a:rPr lang="en-US" altLang="ja-JP" sz="3600" dirty="0"/>
              </a:br>
              <a:r>
                <a:rPr lang="en-US" altLang="ja-JP" sz="4000" dirty="0"/>
                <a:t>	</a:t>
              </a:r>
              <a:r>
                <a:rPr lang="ja-JP" altLang="en-US" sz="4000" dirty="0"/>
                <a:t>マイグレーション時間はメモリサイズに比例</a:t>
              </a:r>
              <a:br>
                <a:rPr lang="en-US" altLang="ja-JP" sz="4400" dirty="0"/>
              </a:br>
              <a:r>
                <a:rPr lang="en-US" altLang="ja-JP" sz="4400" dirty="0"/>
                <a:t>		</a:t>
              </a:r>
              <a:r>
                <a:rPr lang="ja-JP" altLang="en-US" sz="3600" dirty="0"/>
                <a:t>大容量メモリを持つ</a:t>
              </a:r>
              <a:r>
                <a:rPr lang="en-US" altLang="ja-JP" sz="3600" dirty="0"/>
                <a:t>VM</a:t>
              </a:r>
              <a:r>
                <a:rPr lang="ja-JP" altLang="en-US" sz="3600" dirty="0"/>
                <a:t>ではより長い時間が必要</a:t>
              </a:r>
              <a:endParaRPr kumimoji="1" lang="en-US" altLang="ja-JP" sz="3600" dirty="0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228735E0-3868-8A65-15C6-21D746383EB6}"/>
                </a:ext>
              </a:extLst>
            </p:cNvPr>
            <p:cNvSpPr txBox="1"/>
            <p:nvPr/>
          </p:nvSpPr>
          <p:spPr>
            <a:xfrm>
              <a:off x="870942" y="21789946"/>
              <a:ext cx="12801600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400" dirty="0"/>
                <a:t>	</a:t>
              </a:r>
              <a:r>
                <a:rPr kumimoji="1" lang="ja-JP" altLang="en-US" sz="4000" dirty="0"/>
                <a:t>その後、新しい移送先に一からマイグレーション</a:t>
              </a:r>
              <a:endParaRPr kumimoji="1" lang="en-US" altLang="ja-JP" sz="4000" dirty="0"/>
            </a:p>
            <a:p>
              <a:r>
                <a:rPr kumimoji="1" lang="en-US" altLang="ja-JP" sz="4400" dirty="0"/>
                <a:t>		</a:t>
              </a:r>
              <a:r>
                <a:rPr kumimoji="1" lang="ja-JP" altLang="en-US" sz="3600" dirty="0"/>
                <a:t>再度、</a:t>
              </a:r>
              <a:r>
                <a:rPr kumimoji="1" lang="en-US" altLang="ja-JP" sz="3600" dirty="0"/>
                <a:t>VM</a:t>
              </a:r>
              <a:r>
                <a:rPr kumimoji="1" lang="ja-JP" altLang="en-US" sz="3600" dirty="0"/>
                <a:t>のメモリサイズに比例したマイグレーション時</a:t>
              </a:r>
              <a:r>
                <a:rPr kumimoji="1" lang="en-US" altLang="ja-JP" sz="3600" dirty="0"/>
                <a:t>		</a:t>
              </a:r>
              <a:r>
                <a:rPr kumimoji="1" lang="ja-JP" altLang="en-US" sz="3600" dirty="0"/>
                <a:t>間がかかる</a:t>
              </a:r>
              <a:endParaRPr kumimoji="1" lang="en-US" altLang="ja-JP" sz="3600" dirty="0"/>
            </a:p>
            <a:p>
              <a:r>
                <a:rPr kumimoji="1" lang="en-US" altLang="ja-JP" sz="3600" dirty="0"/>
                <a:t>		</a:t>
              </a:r>
              <a:r>
                <a:rPr kumimoji="1" lang="ja-JP" altLang="en-US" sz="3600" dirty="0"/>
                <a:t>時間がかかると、再び状況が変化する可能性が高くなる</a:t>
              </a:r>
              <a:endParaRPr kumimoji="1" lang="en-US" altLang="ja-JP" sz="3600" dirty="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8D8ADA0D-FC5F-A77B-7556-CF7FB1BBE604}"/>
                </a:ext>
              </a:extLst>
            </p:cNvPr>
            <p:cNvSpPr txBox="1"/>
            <p:nvPr/>
          </p:nvSpPr>
          <p:spPr>
            <a:xfrm>
              <a:off x="870942" y="19567193"/>
              <a:ext cx="12801600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400" dirty="0"/>
                <a:t>	</a:t>
              </a:r>
              <a:r>
                <a:rPr kumimoji="1" lang="ja-JP" altLang="en-US" sz="4000" dirty="0"/>
                <a:t>移送先を変更するにはマイグレーションを一旦キャ</a:t>
              </a:r>
              <a:r>
                <a:rPr kumimoji="1" lang="en-US" altLang="ja-JP" sz="4000" dirty="0"/>
                <a:t>	</a:t>
              </a:r>
              <a:r>
                <a:rPr kumimoji="1" lang="ja-JP" altLang="en-US" sz="4000" dirty="0"/>
                <a:t>ンセルする必要がある</a:t>
              </a:r>
              <a:endParaRPr kumimoji="1" lang="en-US" altLang="ja-JP" sz="4000" dirty="0"/>
            </a:p>
            <a:p>
              <a:r>
                <a:rPr kumimoji="1" lang="en-US" altLang="ja-JP" sz="4400" dirty="0"/>
                <a:t>		</a:t>
              </a:r>
              <a:r>
                <a:rPr kumimoji="1" lang="ja-JP" altLang="en-US" sz="3600" dirty="0"/>
                <a:t>移送先に転送済みの</a:t>
              </a:r>
              <a:r>
                <a:rPr kumimoji="1" lang="en-US" altLang="ja-JP" sz="3600" dirty="0"/>
                <a:t>VM</a:t>
              </a:r>
              <a:r>
                <a:rPr kumimoji="1" lang="ja-JP" altLang="en-US" sz="3600" dirty="0"/>
                <a:t>の状態は破棄される</a:t>
              </a:r>
              <a:endParaRPr kumimoji="1" lang="en-US" altLang="ja-JP" sz="3600" dirty="0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A15B19F-F992-96B3-66B2-D547F282AA72}"/>
                </a:ext>
              </a:extLst>
            </p:cNvPr>
            <p:cNvSpPr txBox="1"/>
            <p:nvPr/>
          </p:nvSpPr>
          <p:spPr>
            <a:xfrm>
              <a:off x="870942" y="18637102"/>
              <a:ext cx="128016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solidFill>
                    <a:schemeClr val="accent1">
                      <a:lumMod val="75000"/>
                    </a:schemeClr>
                  </a:solidFill>
                </a:rPr>
                <a:t>移送先の変更に伴う問題点</a:t>
              </a:r>
              <a:endParaRPr kumimoji="1" lang="en-US" altLang="ja-JP" sz="36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CC2C6565-189A-ABB9-C2B4-586E57F230E3}"/>
                </a:ext>
              </a:extLst>
            </p:cNvPr>
            <p:cNvSpPr txBox="1"/>
            <p:nvPr/>
          </p:nvSpPr>
          <p:spPr>
            <a:xfrm>
              <a:off x="870942" y="12645952"/>
              <a:ext cx="12801600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400" dirty="0"/>
                <a:t>	</a:t>
              </a:r>
              <a:r>
                <a:rPr kumimoji="1" lang="ja-JP" altLang="en-US" sz="4000" dirty="0"/>
                <a:t>大容量メモリを持つ</a:t>
              </a:r>
              <a:r>
                <a:rPr kumimoji="1" lang="en-US" altLang="ja-JP" sz="4000" dirty="0"/>
                <a:t>VM</a:t>
              </a:r>
              <a:r>
                <a:rPr kumimoji="1" lang="ja-JP" altLang="en-US" sz="4000" dirty="0"/>
                <a:t>の場合、状況が変化する可能</a:t>
              </a:r>
              <a:r>
                <a:rPr kumimoji="1" lang="en-US" altLang="ja-JP" sz="4000" dirty="0"/>
                <a:t>	</a:t>
              </a:r>
              <a:r>
                <a:rPr kumimoji="1" lang="ja-JP" altLang="en-US" sz="4000" dirty="0"/>
                <a:t>性が高くなる</a:t>
              </a:r>
              <a:endParaRPr kumimoji="1" lang="en-US" altLang="ja-JP" sz="4000" dirty="0"/>
            </a:p>
            <a:p>
              <a:r>
                <a:rPr kumimoji="1" lang="en-US" altLang="ja-JP" sz="4400" dirty="0"/>
                <a:t>		</a:t>
              </a:r>
              <a:r>
                <a:rPr kumimoji="1" lang="ja-JP" altLang="en-US" sz="3600" dirty="0"/>
                <a:t>マイグレーションに長い時間がかかるため</a:t>
              </a:r>
              <a:endParaRPr kumimoji="1" lang="en-US" altLang="ja-JP" sz="3600" dirty="0"/>
            </a:p>
          </p:txBody>
        </p:sp>
        <p:grpSp>
          <p:nvGrpSpPr>
            <p:cNvPr id="69" name="グループ化 68">
              <a:extLst>
                <a:ext uri="{FF2B5EF4-FFF2-40B4-BE49-F238E27FC236}">
                  <a16:creationId xmlns:a16="http://schemas.microsoft.com/office/drawing/2014/main" id="{F921B87D-C5E9-DE62-2953-58DB48A09B79}"/>
                </a:ext>
              </a:extLst>
            </p:cNvPr>
            <p:cNvGrpSpPr/>
            <p:nvPr/>
          </p:nvGrpSpPr>
          <p:grpSpPr>
            <a:xfrm>
              <a:off x="870942" y="24505139"/>
              <a:ext cx="12801600" cy="2767059"/>
              <a:chOff x="1218652" y="14340594"/>
              <a:chExt cx="12801600" cy="2767059"/>
            </a:xfrm>
          </p:grpSpPr>
          <p:grpSp>
            <p:nvGrpSpPr>
              <p:cNvPr id="35" name="グループ化 34">
                <a:extLst>
                  <a:ext uri="{FF2B5EF4-FFF2-40B4-BE49-F238E27FC236}">
                    <a16:creationId xmlns:a16="http://schemas.microsoft.com/office/drawing/2014/main" id="{92D79814-9B94-4CEA-85F0-70A49DDD8B22}"/>
                  </a:ext>
                </a:extLst>
              </p:cNvPr>
              <p:cNvGrpSpPr/>
              <p:nvPr/>
            </p:nvGrpSpPr>
            <p:grpSpPr>
              <a:xfrm>
                <a:off x="4787580" y="15960846"/>
                <a:ext cx="887378" cy="616395"/>
                <a:chOff x="1106906" y="6348600"/>
                <a:chExt cx="733922" cy="360000"/>
              </a:xfrm>
            </p:grpSpPr>
            <p:cxnSp>
              <p:nvCxnSpPr>
                <p:cNvPr id="57" name="直線矢印コネクタ 56">
                  <a:extLst>
                    <a:ext uri="{FF2B5EF4-FFF2-40B4-BE49-F238E27FC236}">
                      <a16:creationId xmlns:a16="http://schemas.microsoft.com/office/drawing/2014/main" id="{2C99EF58-2E08-0E57-649D-7CABDC4778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90386" y="6348600"/>
                  <a:ext cx="0" cy="360000"/>
                </a:xfrm>
                <a:prstGeom prst="straightConnector1">
                  <a:avLst/>
                </a:prstGeom>
                <a:ln w="3810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矢印コネクタ 57">
                  <a:extLst>
                    <a:ext uri="{FF2B5EF4-FFF2-40B4-BE49-F238E27FC236}">
                      <a16:creationId xmlns:a16="http://schemas.microsoft.com/office/drawing/2014/main" id="{FD596BF7-FC3F-42A1-7F0F-E58C629493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106906" y="6348600"/>
                  <a:ext cx="0" cy="360000"/>
                </a:xfrm>
                <a:prstGeom prst="straightConnector1">
                  <a:avLst/>
                </a:prstGeom>
                <a:ln w="3810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矢印コネクタ 58">
                  <a:extLst>
                    <a:ext uri="{FF2B5EF4-FFF2-40B4-BE49-F238E27FC236}">
                      <a16:creationId xmlns:a16="http://schemas.microsoft.com/office/drawing/2014/main" id="{A4FD58A0-9676-36AF-06A8-D2D15BBFFC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473866" y="6348600"/>
                  <a:ext cx="0" cy="360000"/>
                </a:xfrm>
                <a:prstGeom prst="straightConnector1">
                  <a:avLst/>
                </a:prstGeom>
                <a:ln w="3810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矢印コネクタ 59">
                  <a:extLst>
                    <a:ext uri="{FF2B5EF4-FFF2-40B4-BE49-F238E27FC236}">
                      <a16:creationId xmlns:a16="http://schemas.microsoft.com/office/drawing/2014/main" id="{589FF625-47C5-05FF-F7EB-B405A3AEF53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657346" y="6348600"/>
                  <a:ext cx="0" cy="360000"/>
                </a:xfrm>
                <a:prstGeom prst="straightConnector1">
                  <a:avLst/>
                </a:prstGeom>
                <a:ln w="3810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矢印コネクタ 60">
                  <a:extLst>
                    <a:ext uri="{FF2B5EF4-FFF2-40B4-BE49-F238E27FC236}">
                      <a16:creationId xmlns:a16="http://schemas.microsoft.com/office/drawing/2014/main" id="{6DAA174D-609A-CE48-1EED-7C4683A49A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40828" y="6348600"/>
                  <a:ext cx="0" cy="360000"/>
                </a:xfrm>
                <a:prstGeom prst="straightConnector1">
                  <a:avLst/>
                </a:prstGeom>
                <a:ln w="3810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グループ化 35">
                <a:extLst>
                  <a:ext uri="{FF2B5EF4-FFF2-40B4-BE49-F238E27FC236}">
                    <a16:creationId xmlns:a16="http://schemas.microsoft.com/office/drawing/2014/main" id="{AF1D9AE1-C411-BC30-83D8-837F11E49FE6}"/>
                  </a:ext>
                </a:extLst>
              </p:cNvPr>
              <p:cNvGrpSpPr/>
              <p:nvPr/>
            </p:nvGrpSpPr>
            <p:grpSpPr>
              <a:xfrm>
                <a:off x="1218652" y="14340594"/>
                <a:ext cx="3404063" cy="2767059"/>
                <a:chOff x="766009" y="4384424"/>
                <a:chExt cx="2815391" cy="1616075"/>
              </a:xfrm>
            </p:grpSpPr>
            <p:sp>
              <p:nvSpPr>
                <p:cNvPr id="51" name="四角形: 角を丸くする 50">
                  <a:extLst>
                    <a:ext uri="{FF2B5EF4-FFF2-40B4-BE49-F238E27FC236}">
                      <a16:creationId xmlns:a16="http://schemas.microsoft.com/office/drawing/2014/main" id="{5A2008A9-0982-6773-C808-C1E1A2589EB2}"/>
                    </a:ext>
                  </a:extLst>
                </p:cNvPr>
                <p:cNvSpPr/>
                <p:nvPr/>
              </p:nvSpPr>
              <p:spPr>
                <a:xfrm>
                  <a:off x="766009" y="4384424"/>
                  <a:ext cx="2815391" cy="1616075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52" name="正方形/長方形 51">
                  <a:extLst>
                    <a:ext uri="{FF2B5EF4-FFF2-40B4-BE49-F238E27FC236}">
                      <a16:creationId xmlns:a16="http://schemas.microsoft.com/office/drawing/2014/main" id="{A6811DAF-F00D-3417-8484-81DD88932DA5}"/>
                    </a:ext>
                  </a:extLst>
                </p:cNvPr>
                <p:cNvSpPr/>
                <p:nvPr/>
              </p:nvSpPr>
              <p:spPr>
                <a:xfrm>
                  <a:off x="2269955" y="4973301"/>
                  <a:ext cx="786063" cy="438319"/>
                </a:xfrm>
                <a:prstGeom prst="rect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3200" dirty="0"/>
                    <a:t>VM</a:t>
                  </a:r>
                  <a:endParaRPr kumimoji="1" lang="ja-JP" altLang="en-US" sz="3200" dirty="0"/>
                </a:p>
              </p:txBody>
            </p:sp>
            <p:sp>
              <p:nvSpPr>
                <p:cNvPr id="53" name="正方形/長方形 52">
                  <a:extLst>
                    <a:ext uri="{FF2B5EF4-FFF2-40B4-BE49-F238E27FC236}">
                      <a16:creationId xmlns:a16="http://schemas.microsoft.com/office/drawing/2014/main" id="{B6BF748E-803B-38F8-0F89-B6AE5EB6858A}"/>
                    </a:ext>
                  </a:extLst>
                </p:cNvPr>
                <p:cNvSpPr/>
                <p:nvPr/>
              </p:nvSpPr>
              <p:spPr>
                <a:xfrm>
                  <a:off x="2269956" y="5469889"/>
                  <a:ext cx="786063" cy="438319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3200" dirty="0"/>
                    <a:t>VM</a:t>
                  </a:r>
                  <a:endParaRPr kumimoji="1" lang="ja-JP" altLang="en-US" sz="3200" dirty="0"/>
                </a:p>
              </p:txBody>
            </p:sp>
            <p:sp>
              <p:nvSpPr>
                <p:cNvPr id="54" name="正方形/長方形 53">
                  <a:extLst>
                    <a:ext uri="{FF2B5EF4-FFF2-40B4-BE49-F238E27FC236}">
                      <a16:creationId xmlns:a16="http://schemas.microsoft.com/office/drawing/2014/main" id="{2940849E-376A-9172-B927-7D6369CB9A32}"/>
                    </a:ext>
                  </a:extLst>
                </p:cNvPr>
                <p:cNvSpPr/>
                <p:nvPr/>
              </p:nvSpPr>
              <p:spPr>
                <a:xfrm>
                  <a:off x="1295398" y="5458278"/>
                  <a:ext cx="786063" cy="438319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3200" dirty="0"/>
                    <a:t>VM</a:t>
                  </a:r>
                  <a:endParaRPr kumimoji="1" lang="ja-JP" altLang="en-US" sz="3200" dirty="0"/>
                </a:p>
              </p:txBody>
            </p:sp>
            <p:sp>
              <p:nvSpPr>
                <p:cNvPr id="55" name="テキスト ボックス 54">
                  <a:extLst>
                    <a:ext uri="{FF2B5EF4-FFF2-40B4-BE49-F238E27FC236}">
                      <a16:creationId xmlns:a16="http://schemas.microsoft.com/office/drawing/2014/main" id="{3FAD6CA2-4854-DD94-02CE-5CB5420F5B52}"/>
                    </a:ext>
                  </a:extLst>
                </p:cNvPr>
                <p:cNvSpPr txBox="1"/>
                <p:nvPr/>
              </p:nvSpPr>
              <p:spPr>
                <a:xfrm>
                  <a:off x="1172759" y="4427333"/>
                  <a:ext cx="2188745" cy="3415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dirty="0"/>
                    <a:t>移送元ホスト</a:t>
                  </a:r>
                </a:p>
              </p:txBody>
            </p:sp>
            <p:sp>
              <p:nvSpPr>
                <p:cNvPr id="56" name="正方形/長方形 55">
                  <a:extLst>
                    <a:ext uri="{FF2B5EF4-FFF2-40B4-BE49-F238E27FC236}">
                      <a16:creationId xmlns:a16="http://schemas.microsoft.com/office/drawing/2014/main" id="{20AAAD5A-69FB-3680-9696-213EFE8243A4}"/>
                    </a:ext>
                  </a:extLst>
                </p:cNvPr>
                <p:cNvSpPr/>
                <p:nvPr/>
              </p:nvSpPr>
              <p:spPr>
                <a:xfrm>
                  <a:off x="1295398" y="4968389"/>
                  <a:ext cx="786063" cy="438319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3200" dirty="0"/>
                    <a:t>VM</a:t>
                  </a:r>
                  <a:endParaRPr kumimoji="1" lang="ja-JP" altLang="en-US" sz="3200" dirty="0"/>
                </a:p>
              </p:txBody>
            </p:sp>
          </p:grpSp>
          <p:sp>
            <p:nvSpPr>
              <p:cNvPr id="37" name="四角形: 角を丸くする 36">
                <a:extLst>
                  <a:ext uri="{FF2B5EF4-FFF2-40B4-BE49-F238E27FC236}">
                    <a16:creationId xmlns:a16="http://schemas.microsoft.com/office/drawing/2014/main" id="{04102C31-29A8-5CDA-43A7-C1649EC7F7D1}"/>
                  </a:ext>
                </a:extLst>
              </p:cNvPr>
              <p:cNvSpPr/>
              <p:nvPr/>
            </p:nvSpPr>
            <p:spPr>
              <a:xfrm>
                <a:off x="5961063" y="14340594"/>
                <a:ext cx="3404063" cy="2767059"/>
              </a:xfrm>
              <a:prstGeom prst="round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BC227FAB-79E1-C0B0-EE9B-E831D031F2F5}"/>
                  </a:ext>
                </a:extLst>
              </p:cNvPr>
              <p:cNvSpPr/>
              <p:nvPr/>
            </p:nvSpPr>
            <p:spPr>
              <a:xfrm>
                <a:off x="7779470" y="15348875"/>
                <a:ext cx="950421" cy="750494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3200" dirty="0"/>
                  <a:t>VM</a:t>
                </a:r>
                <a:endParaRPr kumimoji="1" lang="ja-JP" altLang="en-US" sz="3200" dirty="0"/>
              </a:p>
            </p:txBody>
          </p:sp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DD3ACFCF-6BE3-B960-3E70-8B8AC710F9F0}"/>
                  </a:ext>
                </a:extLst>
              </p:cNvPr>
              <p:cNvSpPr/>
              <p:nvPr/>
            </p:nvSpPr>
            <p:spPr>
              <a:xfrm>
                <a:off x="7779471" y="16199138"/>
                <a:ext cx="950421" cy="750494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3200" dirty="0"/>
                  <a:t>VM</a:t>
                </a:r>
                <a:endParaRPr kumimoji="1" lang="ja-JP" altLang="en-US" sz="3200" dirty="0"/>
              </a:p>
            </p:txBody>
          </p:sp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1696D9C0-7758-D83D-644F-0D1F629EEE1A}"/>
                  </a:ext>
                </a:extLst>
              </p:cNvPr>
              <p:cNvSpPr/>
              <p:nvPr/>
            </p:nvSpPr>
            <p:spPr>
              <a:xfrm>
                <a:off x="6601142" y="16179257"/>
                <a:ext cx="950421" cy="750494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3200" dirty="0"/>
                  <a:t>VM</a:t>
                </a:r>
                <a:endParaRPr kumimoji="1" lang="ja-JP" altLang="en-US" sz="3200" dirty="0"/>
              </a:p>
            </p:txBody>
          </p:sp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E9782BF5-E04A-F5B4-1B6B-D945181F9EB7}"/>
                  </a:ext>
                </a:extLst>
              </p:cNvPr>
              <p:cNvSpPr txBox="1"/>
              <p:nvPr/>
            </p:nvSpPr>
            <p:spPr>
              <a:xfrm>
                <a:off x="6032584" y="14445677"/>
                <a:ext cx="349377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3200" dirty="0"/>
                  <a:t>古い移送先</a:t>
                </a:r>
                <a:r>
                  <a:rPr kumimoji="1" lang="ja-JP" altLang="en-US" sz="3200" dirty="0"/>
                  <a:t>ホスト</a:t>
                </a:r>
              </a:p>
            </p:txBody>
          </p:sp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E284B982-E4F7-73E5-B73A-E63A53046932}"/>
                  </a:ext>
                </a:extLst>
              </p:cNvPr>
              <p:cNvSpPr/>
              <p:nvPr/>
            </p:nvSpPr>
            <p:spPr>
              <a:xfrm>
                <a:off x="6601142" y="15340464"/>
                <a:ext cx="950421" cy="750494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3200" dirty="0"/>
                  <a:t>VM</a:t>
                </a:r>
                <a:endParaRPr kumimoji="1" lang="ja-JP" altLang="en-US" sz="3200" dirty="0"/>
              </a:p>
            </p:txBody>
          </p:sp>
          <p:grpSp>
            <p:nvGrpSpPr>
              <p:cNvPr id="43" name="グループ化 42">
                <a:extLst>
                  <a:ext uri="{FF2B5EF4-FFF2-40B4-BE49-F238E27FC236}">
                    <a16:creationId xmlns:a16="http://schemas.microsoft.com/office/drawing/2014/main" id="{AFEB0070-CD6A-9704-59CD-74E08B0F3409}"/>
                  </a:ext>
                </a:extLst>
              </p:cNvPr>
              <p:cNvGrpSpPr/>
              <p:nvPr/>
            </p:nvGrpSpPr>
            <p:grpSpPr>
              <a:xfrm>
                <a:off x="10616189" y="14340594"/>
                <a:ext cx="3404063" cy="2767059"/>
                <a:chOff x="766009" y="4384424"/>
                <a:chExt cx="2815391" cy="1616075"/>
              </a:xfrm>
            </p:grpSpPr>
            <p:sp>
              <p:nvSpPr>
                <p:cNvPr id="45" name="四角形: 角を丸くする 44">
                  <a:extLst>
                    <a:ext uri="{FF2B5EF4-FFF2-40B4-BE49-F238E27FC236}">
                      <a16:creationId xmlns:a16="http://schemas.microsoft.com/office/drawing/2014/main" id="{EF4A0DFA-B685-0A7F-2CFD-20F267522EED}"/>
                    </a:ext>
                  </a:extLst>
                </p:cNvPr>
                <p:cNvSpPr/>
                <p:nvPr/>
              </p:nvSpPr>
              <p:spPr>
                <a:xfrm>
                  <a:off x="766009" y="4384424"/>
                  <a:ext cx="2815391" cy="1616075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46" name="正方形/長方形 45">
                  <a:extLst>
                    <a:ext uri="{FF2B5EF4-FFF2-40B4-BE49-F238E27FC236}">
                      <a16:creationId xmlns:a16="http://schemas.microsoft.com/office/drawing/2014/main" id="{D956446F-1589-EA36-50CB-D8D654C6A1CF}"/>
                    </a:ext>
                  </a:extLst>
                </p:cNvPr>
                <p:cNvSpPr/>
                <p:nvPr/>
              </p:nvSpPr>
              <p:spPr>
                <a:xfrm>
                  <a:off x="2269955" y="4973301"/>
                  <a:ext cx="786063" cy="438319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3200" dirty="0"/>
                    <a:t>VM</a:t>
                  </a:r>
                  <a:endParaRPr kumimoji="1" lang="ja-JP" altLang="en-US" sz="3200" dirty="0"/>
                </a:p>
              </p:txBody>
            </p:sp>
            <p:sp>
              <p:nvSpPr>
                <p:cNvPr id="47" name="正方形/長方形 46">
                  <a:extLst>
                    <a:ext uri="{FF2B5EF4-FFF2-40B4-BE49-F238E27FC236}">
                      <a16:creationId xmlns:a16="http://schemas.microsoft.com/office/drawing/2014/main" id="{AE4A5983-467E-0DF1-5F9F-3753092E19FF}"/>
                    </a:ext>
                  </a:extLst>
                </p:cNvPr>
                <p:cNvSpPr/>
                <p:nvPr/>
              </p:nvSpPr>
              <p:spPr>
                <a:xfrm>
                  <a:off x="2269956" y="5469889"/>
                  <a:ext cx="786063" cy="438319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3200" dirty="0"/>
                    <a:t>VM</a:t>
                  </a:r>
                  <a:endParaRPr kumimoji="1" lang="ja-JP" altLang="en-US" sz="3200" dirty="0"/>
                </a:p>
              </p:txBody>
            </p:sp>
            <p:sp>
              <p:nvSpPr>
                <p:cNvPr id="48" name="正方形/長方形 47">
                  <a:extLst>
                    <a:ext uri="{FF2B5EF4-FFF2-40B4-BE49-F238E27FC236}">
                      <a16:creationId xmlns:a16="http://schemas.microsoft.com/office/drawing/2014/main" id="{1D35D839-70CC-44B6-C200-10B67D9F3759}"/>
                    </a:ext>
                  </a:extLst>
                </p:cNvPr>
                <p:cNvSpPr/>
                <p:nvPr/>
              </p:nvSpPr>
              <p:spPr>
                <a:xfrm>
                  <a:off x="1295398" y="5458278"/>
                  <a:ext cx="786063" cy="438319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3200" dirty="0"/>
                    <a:t>VM</a:t>
                  </a:r>
                  <a:endParaRPr kumimoji="1" lang="ja-JP" altLang="en-US" sz="3200" dirty="0"/>
                </a:p>
              </p:txBody>
            </p:sp>
            <p:sp>
              <p:nvSpPr>
                <p:cNvPr id="49" name="テキスト ボックス 48">
                  <a:extLst>
                    <a:ext uri="{FF2B5EF4-FFF2-40B4-BE49-F238E27FC236}">
                      <a16:creationId xmlns:a16="http://schemas.microsoft.com/office/drawing/2014/main" id="{F0506EB5-9B9F-4716-C77D-E443612D8209}"/>
                    </a:ext>
                  </a:extLst>
                </p:cNvPr>
                <p:cNvSpPr txBox="1"/>
                <p:nvPr/>
              </p:nvSpPr>
              <p:spPr>
                <a:xfrm>
                  <a:off x="1099882" y="4427420"/>
                  <a:ext cx="2340145" cy="6291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dirty="0"/>
                    <a:t>新しい移送先ホスト</a:t>
                  </a:r>
                </a:p>
              </p:txBody>
            </p:sp>
            <p:sp>
              <p:nvSpPr>
                <p:cNvPr id="50" name="正方形/長方形 49">
                  <a:extLst>
                    <a:ext uri="{FF2B5EF4-FFF2-40B4-BE49-F238E27FC236}">
                      <a16:creationId xmlns:a16="http://schemas.microsoft.com/office/drawing/2014/main" id="{A060A4C8-1422-5193-ACFB-BB3F7EDF497F}"/>
                    </a:ext>
                  </a:extLst>
                </p:cNvPr>
                <p:cNvSpPr/>
                <p:nvPr/>
              </p:nvSpPr>
              <p:spPr>
                <a:xfrm>
                  <a:off x="1295398" y="4968389"/>
                  <a:ext cx="786063" cy="438319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3200" dirty="0"/>
                    <a:t>VM</a:t>
                  </a:r>
                  <a:endParaRPr kumimoji="1" lang="ja-JP" altLang="en-US" sz="3200" dirty="0"/>
                </a:p>
              </p:txBody>
            </p:sp>
          </p:grpSp>
          <p:cxnSp>
            <p:nvCxnSpPr>
              <p:cNvPr id="44" name="直線矢印コネクタ 43">
                <a:extLst>
                  <a:ext uri="{FF2B5EF4-FFF2-40B4-BE49-F238E27FC236}">
                    <a16:creationId xmlns:a16="http://schemas.microsoft.com/office/drawing/2014/main" id="{248D5A5D-81F0-5045-3EB7-C44697CBFB6B}"/>
                  </a:ext>
                </a:extLst>
              </p:cNvPr>
              <p:cNvCxnSpPr>
                <a:stCxn id="52" idx="3"/>
                <a:endCxn id="37" idx="1"/>
              </p:cNvCxnSpPr>
              <p:nvPr/>
            </p:nvCxnSpPr>
            <p:spPr>
              <a:xfrm>
                <a:off x="3987481" y="15724123"/>
                <a:ext cx="1973582" cy="2"/>
              </a:xfrm>
              <a:prstGeom prst="straightConnector1">
                <a:avLst/>
              </a:prstGeom>
              <a:ln w="76200">
                <a:solidFill>
                  <a:schemeClr val="bg2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A05B4FBE-3A84-45D6-440A-14D7438B5E04}"/>
                  </a:ext>
                </a:extLst>
              </p:cNvPr>
              <p:cNvSpPr txBox="1"/>
              <p:nvPr/>
            </p:nvSpPr>
            <p:spPr>
              <a:xfrm>
                <a:off x="4762653" y="15167814"/>
                <a:ext cx="173212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200" dirty="0"/>
                  <a:t>終了</a:t>
                </a:r>
              </a:p>
            </p:txBody>
          </p:sp>
          <p:cxnSp>
            <p:nvCxnSpPr>
              <p:cNvPr id="66" name="コネクタ: カギ線 65">
                <a:extLst>
                  <a:ext uri="{FF2B5EF4-FFF2-40B4-BE49-F238E27FC236}">
                    <a16:creationId xmlns:a16="http://schemas.microsoft.com/office/drawing/2014/main" id="{9A2469A3-FB6B-30D3-BDBA-A0220C9901E6}"/>
                  </a:ext>
                </a:extLst>
              </p:cNvPr>
              <p:cNvCxnSpPr>
                <a:stCxn id="52" idx="0"/>
              </p:cNvCxnSpPr>
              <p:nvPr/>
            </p:nvCxnSpPr>
            <p:spPr>
              <a:xfrm rot="16200000" flipH="1">
                <a:off x="6876605" y="11984539"/>
                <a:ext cx="375247" cy="7103919"/>
              </a:xfrm>
              <a:prstGeom prst="bentConnector4">
                <a:avLst>
                  <a:gd name="adj1" fmla="val -60920"/>
                  <a:gd name="adj2" fmla="val 92497"/>
                </a:avLst>
              </a:prstGeom>
              <a:ln w="76200"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EC1575C0-291F-C1DC-11B7-CF8EE22EF753}"/>
                  </a:ext>
                </a:extLst>
              </p:cNvPr>
              <p:cNvSpPr txBox="1"/>
              <p:nvPr/>
            </p:nvSpPr>
            <p:spPr>
              <a:xfrm>
                <a:off x="9417287" y="15271316"/>
                <a:ext cx="703043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やり直し</a:t>
                </a:r>
              </a:p>
            </p:txBody>
          </p:sp>
        </p:grpSp>
      </p:grpSp>
      <p:grpSp>
        <p:nvGrpSpPr>
          <p:cNvPr id="178" name="グループ化 177">
            <a:extLst>
              <a:ext uri="{FF2B5EF4-FFF2-40B4-BE49-F238E27FC236}">
                <a16:creationId xmlns:a16="http://schemas.microsoft.com/office/drawing/2014/main" id="{714BFF53-E4E1-5A1A-A8F9-78F35C944D9A}"/>
              </a:ext>
            </a:extLst>
          </p:cNvPr>
          <p:cNvGrpSpPr/>
          <p:nvPr/>
        </p:nvGrpSpPr>
        <p:grpSpPr>
          <a:xfrm>
            <a:off x="15949084" y="22268888"/>
            <a:ext cx="13409761" cy="14473431"/>
            <a:chOff x="15717585" y="22658903"/>
            <a:chExt cx="13409761" cy="14473431"/>
          </a:xfrm>
        </p:grpSpPr>
        <p:sp>
          <p:nvSpPr>
            <p:cNvPr id="173" name="正方形/長方形 172">
              <a:extLst>
                <a:ext uri="{FF2B5EF4-FFF2-40B4-BE49-F238E27FC236}">
                  <a16:creationId xmlns:a16="http://schemas.microsoft.com/office/drawing/2014/main" id="{6EEE7161-F48A-4E23-DE0E-6F3986C29F05}"/>
                </a:ext>
              </a:extLst>
            </p:cNvPr>
            <p:cNvSpPr/>
            <p:nvPr/>
          </p:nvSpPr>
          <p:spPr>
            <a:xfrm>
              <a:off x="15717585" y="22658903"/>
              <a:ext cx="13409761" cy="144734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6153C6E7-0B0F-0B28-B8D7-D45E45C475CB}"/>
                </a:ext>
              </a:extLst>
            </p:cNvPr>
            <p:cNvSpPr txBox="1"/>
            <p:nvPr/>
          </p:nvSpPr>
          <p:spPr>
            <a:xfrm>
              <a:off x="16099015" y="22916074"/>
              <a:ext cx="12646901" cy="48320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8000" dirty="0">
                  <a:solidFill>
                    <a:schemeClr val="accent6"/>
                  </a:solidFill>
                </a:rPr>
                <a:t>3.</a:t>
              </a:r>
              <a:r>
                <a:rPr kumimoji="1" lang="ja-JP" altLang="en-US" sz="8000" dirty="0">
                  <a:solidFill>
                    <a:schemeClr val="accent6"/>
                  </a:solidFill>
                </a:rPr>
                <a:t>実験</a:t>
              </a:r>
              <a:endParaRPr kumimoji="1" lang="en-US" altLang="ja-JP" sz="8000" dirty="0">
                <a:solidFill>
                  <a:schemeClr val="accent6"/>
                </a:solidFill>
              </a:endParaRPr>
            </a:p>
            <a:p>
              <a:r>
                <a:rPr kumimoji="1" lang="en-US" altLang="ja-JP" sz="4400" b="1" dirty="0" err="1">
                  <a:solidFill>
                    <a:schemeClr val="accent1">
                      <a:lumMod val="75000"/>
                    </a:schemeClr>
                  </a:solidFill>
                </a:rPr>
                <a:t>DCmigrate</a:t>
              </a:r>
              <a:r>
                <a:rPr kumimoji="1" lang="ja-JP" altLang="en-US" sz="4400" b="1" dirty="0">
                  <a:solidFill>
                    <a:schemeClr val="accent1">
                      <a:lumMod val="75000"/>
                    </a:schemeClr>
                  </a:solidFill>
                </a:rPr>
                <a:t>を用いた移送先変更</a:t>
              </a:r>
              <a:br>
                <a:rPr kumimoji="1" lang="en-US" altLang="ja-JP" sz="4800" dirty="0"/>
              </a:br>
              <a:r>
                <a:rPr kumimoji="1" lang="en-US" altLang="ja-JP" sz="4800" dirty="0"/>
                <a:t>	</a:t>
              </a:r>
              <a:r>
                <a:rPr kumimoji="1" lang="ja-JP" altLang="en-US" sz="4000" dirty="0"/>
                <a:t>メモリを少し転送した後で移送先を切り替え</a:t>
              </a:r>
              <a:endParaRPr kumimoji="1" lang="en-US" altLang="ja-JP" sz="4000" dirty="0"/>
            </a:p>
            <a:p>
              <a:r>
                <a:rPr kumimoji="1" lang="ja-JP" altLang="en-US" sz="4000" dirty="0"/>
                <a:t>　</a:t>
              </a:r>
              <a:r>
                <a:rPr kumimoji="1" lang="en-US" altLang="ja-JP" sz="4000" dirty="0"/>
                <a:t>100</a:t>
              </a:r>
              <a:r>
                <a:rPr kumimoji="1" lang="ja-JP" altLang="en-US" sz="4000" dirty="0"/>
                <a:t>ページ以下であればマイグレーションに成功</a:t>
              </a:r>
              <a:endParaRPr kumimoji="1" lang="en-US" altLang="ja-JP" sz="4000" dirty="0"/>
            </a:p>
            <a:p>
              <a:r>
                <a:rPr kumimoji="1" lang="ja-JP" altLang="en-US" sz="4400" dirty="0"/>
                <a:t>　</a:t>
              </a:r>
              <a:r>
                <a:rPr kumimoji="1" lang="ja-JP" altLang="en-US" sz="4000" dirty="0"/>
                <a:t>それを超えるとマイグレーションに失敗</a:t>
              </a:r>
              <a:endParaRPr kumimoji="1" lang="en-US" altLang="ja-JP" sz="4400" dirty="0"/>
            </a:p>
            <a:p>
              <a:r>
                <a:rPr kumimoji="1" lang="en-US" altLang="ja-JP" sz="4400" dirty="0"/>
                <a:t>		</a:t>
              </a:r>
              <a:r>
                <a:rPr kumimoji="1" lang="ja-JP" altLang="en-US" sz="3600" dirty="0"/>
                <a:t>古い移送先が持つ状態を転送できていないため</a:t>
              </a:r>
              <a:endParaRPr kumimoji="1" lang="en-US" altLang="ja-JP" sz="4000" dirty="0"/>
            </a:p>
          </p:txBody>
        </p:sp>
        <p:graphicFrame>
          <p:nvGraphicFramePr>
            <p:cNvPr id="76" name="グラフ 75">
              <a:extLst>
                <a:ext uri="{FF2B5EF4-FFF2-40B4-BE49-F238E27FC236}">
                  <a16:creationId xmlns:a16="http://schemas.microsoft.com/office/drawing/2014/main" id="{78C790F5-3DC0-4341-A68F-929371E6CB6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8907822"/>
                </p:ext>
              </p:extLst>
            </p:nvPr>
          </p:nvGraphicFramePr>
          <p:xfrm>
            <a:off x="16734322" y="31767988"/>
            <a:ext cx="11376287" cy="526297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AB38D84C-3560-2C80-3706-63AE463C0488}"/>
                </a:ext>
              </a:extLst>
            </p:cNvPr>
            <p:cNvSpPr txBox="1"/>
            <p:nvPr/>
          </p:nvSpPr>
          <p:spPr>
            <a:xfrm>
              <a:off x="16099015" y="27619030"/>
              <a:ext cx="12646901" cy="4278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solidFill>
                    <a:schemeClr val="accent1">
                      <a:lumMod val="75000"/>
                    </a:schemeClr>
                  </a:solidFill>
                </a:rPr>
                <a:t>移送先変更</a:t>
              </a:r>
              <a:r>
                <a:rPr kumimoji="1" lang="ja-JP" altLang="en-JP" sz="4400" b="1" dirty="0">
                  <a:solidFill>
                    <a:schemeClr val="accent1">
                      <a:lumMod val="75000"/>
                    </a:schemeClr>
                  </a:solidFill>
                </a:rPr>
                <a:t>後</a:t>
              </a:r>
              <a:r>
                <a:rPr kumimoji="1" lang="ja-JP" altLang="en-US" sz="4400" b="1" dirty="0">
                  <a:solidFill>
                    <a:schemeClr val="accent1">
                      <a:lumMod val="75000"/>
                    </a:schemeClr>
                  </a:solidFill>
                </a:rPr>
                <a:t>のマイグレーション時間</a:t>
              </a:r>
              <a:r>
                <a:rPr kumimoji="1" lang="en-US" altLang="ja-JP" sz="4000" dirty="0"/>
                <a:t>	</a:t>
              </a:r>
            </a:p>
            <a:p>
              <a:r>
                <a:rPr kumimoji="1" lang="ja-JP" altLang="en-US" sz="4000" dirty="0"/>
                <a:t>　メモリを</a:t>
              </a:r>
              <a:r>
                <a:rPr kumimoji="1" lang="en-US" altLang="ja-JP" sz="4000" dirty="0"/>
                <a:t>1</a:t>
              </a:r>
              <a:r>
                <a:rPr kumimoji="1" lang="ja-JP" altLang="en-US" sz="4000" dirty="0"/>
                <a:t>ページ転送したあとで移送先を切り替え</a:t>
              </a:r>
              <a:endParaRPr kumimoji="1" lang="en-US" altLang="ja-JP" sz="4000" dirty="0"/>
            </a:p>
            <a:p>
              <a:r>
                <a:rPr kumimoji="1" lang="ja-JP" altLang="en-US" sz="4000" dirty="0"/>
                <a:t>　　</a:t>
              </a:r>
              <a:r>
                <a:rPr kumimoji="1" lang="ja-JP" altLang="en-US" sz="3600" dirty="0"/>
                <a:t>マイグレーションをキャンセルする従来手法と比較</a:t>
              </a:r>
              <a:endParaRPr kumimoji="1" lang="en-US" altLang="ja-JP" sz="4000" dirty="0"/>
            </a:p>
            <a:p>
              <a:r>
                <a:rPr kumimoji="1" lang="ja-JP" altLang="en-US" sz="4000" dirty="0"/>
                <a:t>　</a:t>
              </a:r>
              <a:r>
                <a:rPr kumimoji="1" lang="en-US" altLang="ja-JP" sz="4000" dirty="0" err="1"/>
                <a:t>DCmigrate</a:t>
              </a:r>
              <a:r>
                <a:rPr kumimoji="1" lang="ja-JP" altLang="en-US" sz="4000" dirty="0"/>
                <a:t>の方がマイグレーション時間が長くなった</a:t>
              </a:r>
              <a:endParaRPr kumimoji="1" lang="en-US" altLang="ja-JP" sz="4000" dirty="0"/>
            </a:p>
            <a:p>
              <a:r>
                <a:rPr kumimoji="1" lang="en-US" altLang="ja-JP" sz="3600" dirty="0"/>
                <a:t>		</a:t>
              </a:r>
              <a:r>
                <a:rPr kumimoji="1" lang="ja-JP" altLang="en-US" sz="3600" dirty="0"/>
                <a:t>キャンセルして</a:t>
              </a:r>
              <a:r>
                <a:rPr kumimoji="1" lang="en-US" altLang="ja-JP" sz="3600" dirty="0"/>
                <a:t>1</a:t>
              </a:r>
              <a:r>
                <a:rPr kumimoji="1" lang="ja-JP" altLang="en-US" sz="3600" dirty="0"/>
                <a:t>ページを転送し直す時間は短い</a:t>
              </a:r>
              <a:endParaRPr kumimoji="1" lang="en-US" altLang="ja-JP" sz="3600" dirty="0"/>
            </a:p>
            <a:p>
              <a:r>
                <a:rPr kumimoji="1" lang="ja-JP" altLang="en-US" sz="3600" dirty="0"/>
                <a:t>　　</a:t>
              </a:r>
              <a:r>
                <a:rPr kumimoji="1" lang="en-US" altLang="ja-JP" sz="3600" dirty="0" err="1"/>
                <a:t>Dcmigrate</a:t>
              </a:r>
              <a:r>
                <a:rPr kumimoji="1" lang="ja-JP" altLang="en-US" sz="3600" dirty="0"/>
                <a:t>のオーバヘッドの方が大きいと考えられる</a:t>
              </a:r>
              <a:endParaRPr kumimoji="1" lang="en-US" altLang="ja-JP" sz="3600" dirty="0"/>
            </a:p>
            <a:p>
              <a:r>
                <a:rPr kumimoji="1" lang="en-US" altLang="ja-JP" sz="3600" dirty="0"/>
                <a:t>	</a:t>
              </a:r>
              <a:r>
                <a:rPr kumimoji="1" lang="ja-JP" altLang="en-US" sz="3600" dirty="0"/>
                <a:t>　古い移送先からも状態を転送すれば高速化が可能</a:t>
              </a:r>
              <a:endParaRPr kumimoji="1" lang="en-US" altLang="ja-JP" sz="3600" dirty="0"/>
            </a:p>
          </p:txBody>
        </p:sp>
      </p:grpSp>
      <p:grpSp>
        <p:nvGrpSpPr>
          <p:cNvPr id="150" name="グループ化 149">
            <a:extLst>
              <a:ext uri="{FF2B5EF4-FFF2-40B4-BE49-F238E27FC236}">
                <a16:creationId xmlns:a16="http://schemas.microsoft.com/office/drawing/2014/main" id="{44C81405-88E1-CABA-E188-1BD8C3E76613}"/>
              </a:ext>
            </a:extLst>
          </p:cNvPr>
          <p:cNvGrpSpPr/>
          <p:nvPr/>
        </p:nvGrpSpPr>
        <p:grpSpPr>
          <a:xfrm>
            <a:off x="850089" y="29290356"/>
            <a:ext cx="13409761" cy="13307709"/>
            <a:chOff x="850089" y="29290356"/>
            <a:chExt cx="13409761" cy="13307709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2EE1BBB2-5F9E-978C-F337-CD9F4DEFCAF2}"/>
                </a:ext>
              </a:extLst>
            </p:cNvPr>
            <p:cNvSpPr/>
            <p:nvPr/>
          </p:nvSpPr>
          <p:spPr>
            <a:xfrm>
              <a:off x="850089" y="29290356"/>
              <a:ext cx="13409761" cy="1330770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84BD3EB2-9518-1D00-9755-857DE1CC08FE}"/>
                </a:ext>
              </a:extLst>
            </p:cNvPr>
            <p:cNvSpPr txBox="1"/>
            <p:nvPr/>
          </p:nvSpPr>
          <p:spPr>
            <a:xfrm>
              <a:off x="1154169" y="29290356"/>
              <a:ext cx="128016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8000" dirty="0">
                  <a:solidFill>
                    <a:schemeClr val="accent6">
                      <a:lumMod val="75000"/>
                    </a:schemeClr>
                  </a:solidFill>
                </a:rPr>
                <a:t>2.DCmigrate</a:t>
              </a:r>
              <a:endParaRPr kumimoji="1" lang="en-US" altLang="ja-JP" sz="36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8FC75CFB-4FE9-A66C-055B-41B3D4CF1729}"/>
                </a:ext>
              </a:extLst>
            </p:cNvPr>
            <p:cNvSpPr txBox="1"/>
            <p:nvPr/>
          </p:nvSpPr>
          <p:spPr>
            <a:xfrm>
              <a:off x="1154169" y="31156681"/>
              <a:ext cx="12801600" cy="27392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400" b="1" dirty="0">
                  <a:solidFill>
                    <a:schemeClr val="accent1">
                      <a:lumMod val="75000"/>
                    </a:schemeClr>
                  </a:solidFill>
                </a:rPr>
                <a:t>VM</a:t>
              </a:r>
              <a:r>
                <a:rPr kumimoji="1" lang="ja-JP" altLang="en-US" sz="4400" b="1" dirty="0">
                  <a:solidFill>
                    <a:schemeClr val="accent1">
                      <a:lumMod val="75000"/>
                    </a:schemeClr>
                  </a:solidFill>
                </a:rPr>
                <a:t>マイグレーションをキャンセルせずに移送先を変更</a:t>
              </a:r>
              <a:endParaRPr kumimoji="1" lang="en-US" altLang="ja-JP" sz="4400" b="1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r>
                <a:rPr kumimoji="1" lang="en-US" altLang="ja-JP" sz="4400" dirty="0"/>
                <a:t>	</a:t>
              </a:r>
              <a:r>
                <a:rPr kumimoji="1" lang="ja-JP" altLang="en-US" sz="4000" dirty="0"/>
                <a:t>移送元は未転送の状態のみを新しい移送先に転送</a:t>
              </a:r>
              <a:endParaRPr kumimoji="1" lang="en-US" altLang="ja-JP" sz="4000" dirty="0"/>
            </a:p>
            <a:p>
              <a:r>
                <a:rPr kumimoji="1" lang="ja-JP" altLang="en-US" sz="4000" dirty="0"/>
                <a:t>　古い移送先は受信済みの状態を新しい移送先に転送</a:t>
              </a:r>
              <a:endParaRPr kumimoji="1" lang="en-US" altLang="ja-JP" sz="4000" dirty="0"/>
            </a:p>
          </p:txBody>
        </p:sp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79EB9581-511B-3912-B57F-CC23E1F6A532}"/>
                </a:ext>
              </a:extLst>
            </p:cNvPr>
            <p:cNvSpPr txBox="1"/>
            <p:nvPr/>
          </p:nvSpPr>
          <p:spPr>
            <a:xfrm>
              <a:off x="1154169" y="37566671"/>
              <a:ext cx="12801600" cy="4647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solidFill>
                    <a:schemeClr val="accent1">
                      <a:lumMod val="75000"/>
                    </a:schemeClr>
                  </a:solidFill>
                </a:rPr>
                <a:t>マイグレーションを高速化</a:t>
              </a:r>
            </a:p>
            <a:p>
              <a:r>
                <a:rPr kumimoji="1" lang="ja-JP" altLang="en-US" sz="4400" dirty="0"/>
                <a:t>	</a:t>
              </a:r>
              <a:r>
                <a:rPr kumimoji="1" lang="ja-JP" altLang="en-US" sz="4000" dirty="0"/>
                <a:t>より高速に転送できる移送先を動的に選択可能</a:t>
              </a:r>
            </a:p>
            <a:p>
              <a:r>
                <a:rPr kumimoji="1" lang="ja-JP" altLang="en-US" sz="4000" dirty="0"/>
                <a:t>　並列に転送することでさらに高速化</a:t>
              </a:r>
            </a:p>
            <a:p>
              <a:r>
                <a:rPr kumimoji="1" lang="ja-JP" altLang="en-US" sz="4000" dirty="0"/>
                <a:t>　　</a:t>
              </a:r>
              <a:r>
                <a:rPr kumimoji="1" lang="ja-JP" altLang="en-US" sz="3600" dirty="0"/>
                <a:t>新しい移送先のホストやネットワークに余裕がある場合</a:t>
              </a:r>
            </a:p>
            <a:p>
              <a:r>
                <a:rPr kumimoji="1" lang="ja-JP" altLang="en-US" sz="4000" dirty="0"/>
                <a:t>　その結果、再度、状況が変化する可能性を減らせる</a:t>
              </a:r>
            </a:p>
            <a:p>
              <a:r>
                <a:rPr kumimoji="1" lang="ja-JP" altLang="en-US" sz="4400" b="1" dirty="0">
                  <a:solidFill>
                    <a:schemeClr val="accent1">
                      <a:lumMod val="75000"/>
                    </a:schemeClr>
                  </a:solidFill>
                </a:rPr>
                <a:t>移送元のホストやネットワークの負荷を分散</a:t>
              </a:r>
              <a:r>
                <a:rPr kumimoji="1" lang="ja-JP" altLang="en-US" sz="4400" dirty="0"/>
                <a:t>	</a:t>
              </a:r>
              <a:endParaRPr kumimoji="1" lang="en-US" altLang="ja-JP" sz="4400" dirty="0"/>
            </a:p>
            <a:p>
              <a:r>
                <a:rPr kumimoji="1" lang="en-US" altLang="ja-JP" sz="4400" dirty="0"/>
                <a:t>	</a:t>
              </a:r>
              <a:r>
                <a:rPr kumimoji="1" lang="ja-JP" altLang="en-US" sz="4000" dirty="0"/>
                <a:t>移送元から転送する必要がある</a:t>
              </a:r>
              <a:r>
                <a:rPr kumimoji="1" lang="en-US" altLang="ja-JP" sz="4000" dirty="0"/>
                <a:t>VM</a:t>
              </a:r>
              <a:r>
                <a:rPr kumimoji="1" lang="ja-JP" altLang="en-US" sz="4000" dirty="0"/>
                <a:t>の状態を減らせる</a:t>
              </a:r>
              <a:endParaRPr kumimoji="1" lang="en-US" altLang="ja-JP" sz="4400" dirty="0"/>
            </a:p>
          </p:txBody>
        </p:sp>
        <p:grpSp>
          <p:nvGrpSpPr>
            <p:cNvPr id="134" name="グループ化 133">
              <a:extLst>
                <a:ext uri="{FF2B5EF4-FFF2-40B4-BE49-F238E27FC236}">
                  <a16:creationId xmlns:a16="http://schemas.microsoft.com/office/drawing/2014/main" id="{A0199B32-5C46-E883-AB51-0886859118CC}"/>
                </a:ext>
              </a:extLst>
            </p:cNvPr>
            <p:cNvGrpSpPr/>
            <p:nvPr/>
          </p:nvGrpSpPr>
          <p:grpSpPr>
            <a:xfrm>
              <a:off x="2207065" y="34438778"/>
              <a:ext cx="10695808" cy="2585006"/>
              <a:chOff x="2400360" y="34438778"/>
              <a:chExt cx="10695808" cy="2585006"/>
            </a:xfrm>
          </p:grpSpPr>
          <p:grpSp>
            <p:nvGrpSpPr>
              <p:cNvPr id="32" name="グループ化 31">
                <a:extLst>
                  <a:ext uri="{FF2B5EF4-FFF2-40B4-BE49-F238E27FC236}">
                    <a16:creationId xmlns:a16="http://schemas.microsoft.com/office/drawing/2014/main" id="{FC63B22F-42E6-EC56-8A4E-2870C18598A7}"/>
                  </a:ext>
                </a:extLst>
              </p:cNvPr>
              <p:cNvGrpSpPr/>
              <p:nvPr/>
            </p:nvGrpSpPr>
            <p:grpSpPr>
              <a:xfrm>
                <a:off x="2400360" y="34438778"/>
                <a:ext cx="10695808" cy="2585006"/>
                <a:chOff x="2636761" y="34809141"/>
                <a:chExt cx="9794804" cy="1600034"/>
              </a:xfrm>
            </p:grpSpPr>
            <p:sp>
              <p:nvSpPr>
                <p:cNvPr id="12" name="四角形: 角を丸くする 11">
                  <a:extLst>
                    <a:ext uri="{FF2B5EF4-FFF2-40B4-BE49-F238E27FC236}">
                      <a16:creationId xmlns:a16="http://schemas.microsoft.com/office/drawing/2014/main" id="{A5A84178-8911-7D46-F57D-25C379BF099C}"/>
                    </a:ext>
                  </a:extLst>
                </p:cNvPr>
                <p:cNvSpPr/>
                <p:nvPr/>
              </p:nvSpPr>
              <p:spPr>
                <a:xfrm>
                  <a:off x="2636761" y="34809141"/>
                  <a:ext cx="2281990" cy="1600033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四角形: 角を丸くする 18">
                  <a:extLst>
                    <a:ext uri="{FF2B5EF4-FFF2-40B4-BE49-F238E27FC236}">
                      <a16:creationId xmlns:a16="http://schemas.microsoft.com/office/drawing/2014/main" id="{7BEAAE97-3BB4-D736-0838-51A7AB5ABAB8}"/>
                    </a:ext>
                  </a:extLst>
                </p:cNvPr>
                <p:cNvSpPr/>
                <p:nvPr/>
              </p:nvSpPr>
              <p:spPr>
                <a:xfrm>
                  <a:off x="6216156" y="34809141"/>
                  <a:ext cx="2281990" cy="1600033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" name="四角形: 角を丸くする 20">
                  <a:extLst>
                    <a:ext uri="{FF2B5EF4-FFF2-40B4-BE49-F238E27FC236}">
                      <a16:creationId xmlns:a16="http://schemas.microsoft.com/office/drawing/2014/main" id="{9236F99A-225A-E25A-30F8-819E3EBDD1FC}"/>
                    </a:ext>
                  </a:extLst>
                </p:cNvPr>
                <p:cNvSpPr/>
                <p:nvPr/>
              </p:nvSpPr>
              <p:spPr>
                <a:xfrm>
                  <a:off x="9795551" y="34809142"/>
                  <a:ext cx="2281990" cy="1600033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3AD237D8-3C3C-1554-D554-7FAB14717F80}"/>
                    </a:ext>
                  </a:extLst>
                </p:cNvPr>
                <p:cNvSpPr txBox="1"/>
                <p:nvPr/>
              </p:nvSpPr>
              <p:spPr>
                <a:xfrm>
                  <a:off x="2759949" y="34884929"/>
                  <a:ext cx="2599716" cy="6667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dirty="0"/>
                    <a:t>移送元</a:t>
                  </a:r>
                  <a:endParaRPr kumimoji="1" lang="en-US" altLang="ja-JP" sz="3200" dirty="0"/>
                </a:p>
                <a:p>
                  <a:r>
                    <a:rPr kumimoji="1" lang="ja-JP" altLang="en-US" sz="3200" dirty="0"/>
                    <a:t>ホスト</a:t>
                  </a:r>
                </a:p>
              </p:txBody>
            </p:sp>
            <p:sp>
              <p:nvSpPr>
                <p:cNvPr id="23" name="テキスト ボックス 22">
                  <a:extLst>
                    <a:ext uri="{FF2B5EF4-FFF2-40B4-BE49-F238E27FC236}">
                      <a16:creationId xmlns:a16="http://schemas.microsoft.com/office/drawing/2014/main" id="{08D390A4-965D-2CCB-88BE-13C5F9220A71}"/>
                    </a:ext>
                  </a:extLst>
                </p:cNvPr>
                <p:cNvSpPr txBox="1"/>
                <p:nvPr/>
              </p:nvSpPr>
              <p:spPr>
                <a:xfrm>
                  <a:off x="6567078" y="34902614"/>
                  <a:ext cx="1732547" cy="6472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kumimoji="1" lang="ja-JP" altLang="en-US"/>
                </a:p>
              </p:txBody>
            </p:sp>
            <p:sp>
              <p:nvSpPr>
                <p:cNvPr id="24" name="テキスト ボックス 23">
                  <a:extLst>
                    <a:ext uri="{FF2B5EF4-FFF2-40B4-BE49-F238E27FC236}">
                      <a16:creationId xmlns:a16="http://schemas.microsoft.com/office/drawing/2014/main" id="{309B4DB0-C8D9-A540-112B-A1A5443B086B}"/>
                    </a:ext>
                  </a:extLst>
                </p:cNvPr>
                <p:cNvSpPr txBox="1"/>
                <p:nvPr/>
              </p:nvSpPr>
              <p:spPr>
                <a:xfrm>
                  <a:off x="6391616" y="34902614"/>
                  <a:ext cx="2083469" cy="6667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dirty="0"/>
                    <a:t>古い移送先ホスト</a:t>
                  </a:r>
                </a:p>
              </p:txBody>
            </p:sp>
            <p:sp>
              <p:nvSpPr>
                <p:cNvPr id="25" name="テキスト ボックス 24">
                  <a:extLst>
                    <a:ext uri="{FF2B5EF4-FFF2-40B4-BE49-F238E27FC236}">
                      <a16:creationId xmlns:a16="http://schemas.microsoft.com/office/drawing/2014/main" id="{7FEE331F-C447-2314-6D2B-053E3E1B3C92}"/>
                    </a:ext>
                  </a:extLst>
                </p:cNvPr>
                <p:cNvSpPr txBox="1"/>
                <p:nvPr/>
              </p:nvSpPr>
              <p:spPr>
                <a:xfrm>
                  <a:off x="9795551" y="34878599"/>
                  <a:ext cx="2636014" cy="6667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3200" dirty="0"/>
                    <a:t>新しい移送先ホスト</a:t>
                  </a:r>
                </a:p>
              </p:txBody>
            </p:sp>
            <p:cxnSp>
              <p:nvCxnSpPr>
                <p:cNvPr id="29" name="直線矢印コネクタ 28">
                  <a:extLst>
                    <a:ext uri="{FF2B5EF4-FFF2-40B4-BE49-F238E27FC236}">
                      <a16:creationId xmlns:a16="http://schemas.microsoft.com/office/drawing/2014/main" id="{92596BEC-22FF-93BA-A803-F4F0A586CAEA}"/>
                    </a:ext>
                  </a:extLst>
                </p:cNvPr>
                <p:cNvCxnSpPr>
                  <a:cxnSpLocks/>
                  <a:stCxn id="73" idx="3"/>
                  <a:endCxn id="70" idx="1"/>
                </p:cNvCxnSpPr>
                <p:nvPr/>
              </p:nvCxnSpPr>
              <p:spPr>
                <a:xfrm>
                  <a:off x="7835110" y="35916474"/>
                  <a:ext cx="2636014" cy="0"/>
                </a:xfrm>
                <a:prstGeom prst="straightConnector1">
                  <a:avLst/>
                </a:prstGeom>
                <a:ln w="762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コネクタ: カギ線 29">
                  <a:extLst>
                    <a:ext uri="{FF2B5EF4-FFF2-40B4-BE49-F238E27FC236}">
                      <a16:creationId xmlns:a16="http://schemas.microsoft.com/office/drawing/2014/main" id="{0D2BE7FC-A233-E1FE-47B6-7C9D53C98964}"/>
                    </a:ext>
                  </a:extLst>
                </p:cNvPr>
                <p:cNvCxnSpPr>
                  <a:cxnSpLocks/>
                  <a:stCxn id="80" idx="2"/>
                  <a:endCxn id="70" idx="2"/>
                </p:cNvCxnSpPr>
                <p:nvPr/>
              </p:nvCxnSpPr>
              <p:spPr>
                <a:xfrm rot="16200000" flipH="1">
                  <a:off x="7364467" y="32639737"/>
                  <a:ext cx="7861" cy="7169651"/>
                </a:xfrm>
                <a:prstGeom prst="bentConnector3">
                  <a:avLst>
                    <a:gd name="adj1" fmla="val 3658063"/>
                  </a:avLst>
                </a:prstGeom>
                <a:ln w="762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直線矢印コネクタ 30">
                  <a:extLst>
                    <a:ext uri="{FF2B5EF4-FFF2-40B4-BE49-F238E27FC236}">
                      <a16:creationId xmlns:a16="http://schemas.microsoft.com/office/drawing/2014/main" id="{DE4B5EB3-AFA5-5051-F80F-6355FFD41A33}"/>
                    </a:ext>
                  </a:extLst>
                </p:cNvPr>
                <p:cNvCxnSpPr>
                  <a:cxnSpLocks/>
                  <a:stCxn id="80" idx="3"/>
                  <a:endCxn id="73" idx="1"/>
                </p:cNvCxnSpPr>
                <p:nvPr/>
              </p:nvCxnSpPr>
              <p:spPr>
                <a:xfrm>
                  <a:off x="4254042" y="35916474"/>
                  <a:ext cx="2628498" cy="0"/>
                </a:xfrm>
                <a:prstGeom prst="straightConnector1">
                  <a:avLst/>
                </a:prstGeom>
                <a:ln w="76200">
                  <a:prstDash val="sysDash"/>
                  <a:tailEnd type="triangle"/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0" name="正方形/長方形 69">
                <a:extLst>
                  <a:ext uri="{FF2B5EF4-FFF2-40B4-BE49-F238E27FC236}">
                    <a16:creationId xmlns:a16="http://schemas.microsoft.com/office/drawing/2014/main" id="{474B907F-7293-4572-2C87-835115CB65DA}"/>
                  </a:ext>
                </a:extLst>
              </p:cNvPr>
              <p:cNvSpPr/>
              <p:nvPr/>
            </p:nvSpPr>
            <p:spPr>
              <a:xfrm>
                <a:off x="10955389" y="35730031"/>
                <a:ext cx="1040195" cy="99549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3200" dirty="0"/>
                  <a:t>空の</a:t>
                </a:r>
                <a:br>
                  <a:rPr kumimoji="1" lang="en-US" altLang="ja-JP" sz="3200" dirty="0"/>
                </a:br>
                <a:r>
                  <a:rPr kumimoji="1" lang="en-US" altLang="ja-JP" sz="3200" dirty="0"/>
                  <a:t>VM</a:t>
                </a:r>
                <a:endParaRPr kumimoji="1" lang="ja-JP" altLang="en-US" sz="3200" dirty="0"/>
              </a:p>
            </p:txBody>
          </p:sp>
          <p:sp>
            <p:nvSpPr>
              <p:cNvPr id="73" name="正方形/長方形 72">
                <a:extLst>
                  <a:ext uri="{FF2B5EF4-FFF2-40B4-BE49-F238E27FC236}">
                    <a16:creationId xmlns:a16="http://schemas.microsoft.com/office/drawing/2014/main" id="{4C691CD4-B3F6-0371-4634-546C133E3BB0}"/>
                  </a:ext>
                </a:extLst>
              </p:cNvPr>
              <p:cNvSpPr/>
              <p:nvPr/>
            </p:nvSpPr>
            <p:spPr>
              <a:xfrm>
                <a:off x="7036699" y="35730031"/>
                <a:ext cx="1040195" cy="99549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3200" dirty="0"/>
                  <a:t>VM’</a:t>
                </a:r>
                <a:endParaRPr kumimoji="1" lang="ja-JP" altLang="en-US" sz="3200" dirty="0"/>
              </a:p>
            </p:txBody>
          </p:sp>
          <p:sp>
            <p:nvSpPr>
              <p:cNvPr id="80" name="正方形/長方形 79">
                <a:extLst>
                  <a:ext uri="{FF2B5EF4-FFF2-40B4-BE49-F238E27FC236}">
                    <a16:creationId xmlns:a16="http://schemas.microsoft.com/office/drawing/2014/main" id="{77B3E7F6-5B6F-BEAB-5676-EBA99E56C691}"/>
                  </a:ext>
                </a:extLst>
              </p:cNvPr>
              <p:cNvSpPr/>
              <p:nvPr/>
            </p:nvSpPr>
            <p:spPr>
              <a:xfrm>
                <a:off x="3126216" y="35730031"/>
                <a:ext cx="1040195" cy="99549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3200" dirty="0"/>
                  <a:t>VM</a:t>
                </a:r>
                <a:endParaRPr kumimoji="1" lang="ja-JP" altLang="en-US" sz="3200" dirty="0"/>
              </a:p>
            </p:txBody>
          </p:sp>
        </p:grpSp>
      </p:grpSp>
      <p:grpSp>
        <p:nvGrpSpPr>
          <p:cNvPr id="177" name="グループ化 176">
            <a:extLst>
              <a:ext uri="{FF2B5EF4-FFF2-40B4-BE49-F238E27FC236}">
                <a16:creationId xmlns:a16="http://schemas.microsoft.com/office/drawing/2014/main" id="{CE9671FC-5FDC-6BDC-E77C-574CCD402412}"/>
              </a:ext>
            </a:extLst>
          </p:cNvPr>
          <p:cNvGrpSpPr/>
          <p:nvPr/>
        </p:nvGrpSpPr>
        <p:grpSpPr>
          <a:xfrm>
            <a:off x="15949084" y="4838876"/>
            <a:ext cx="13409761" cy="16837244"/>
            <a:chOff x="15425014" y="3542043"/>
            <a:chExt cx="13409761" cy="16837244"/>
          </a:xfrm>
        </p:grpSpPr>
        <p:sp>
          <p:nvSpPr>
            <p:cNvPr id="71" name="正方形/長方形 70">
              <a:extLst>
                <a:ext uri="{FF2B5EF4-FFF2-40B4-BE49-F238E27FC236}">
                  <a16:creationId xmlns:a16="http://schemas.microsoft.com/office/drawing/2014/main" id="{CDAC652E-F467-C64C-4E36-70390C177AAC}"/>
                </a:ext>
              </a:extLst>
            </p:cNvPr>
            <p:cNvSpPr/>
            <p:nvPr/>
          </p:nvSpPr>
          <p:spPr>
            <a:xfrm>
              <a:off x="15425014" y="3542043"/>
              <a:ext cx="13409761" cy="1683724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433FA799-E15C-D2BD-274F-093C65E7012D}"/>
                </a:ext>
              </a:extLst>
            </p:cNvPr>
            <p:cNvSpPr txBox="1"/>
            <p:nvPr/>
          </p:nvSpPr>
          <p:spPr>
            <a:xfrm>
              <a:off x="15970098" y="3729176"/>
              <a:ext cx="12801600" cy="8247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6000"/>
                </a:lnSpc>
              </a:pPr>
              <a:r>
                <a:rPr kumimoji="1" lang="ja-JP" altLang="en-US" sz="4400" b="1" dirty="0">
                  <a:solidFill>
                    <a:schemeClr val="accent1">
                      <a:lumMod val="75000"/>
                    </a:schemeClr>
                  </a:solidFill>
                </a:rPr>
                <a:t>移送元での状態転送</a:t>
              </a:r>
            </a:p>
          </p:txBody>
        </p: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733C152D-A2B3-4A89-A2CA-271CDFCA12EA}"/>
                </a:ext>
              </a:extLst>
            </p:cNvPr>
            <p:cNvSpPr txBox="1"/>
            <p:nvPr/>
          </p:nvSpPr>
          <p:spPr>
            <a:xfrm>
              <a:off x="15970098" y="17819287"/>
              <a:ext cx="12801600" cy="2357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6000"/>
                </a:lnSpc>
              </a:pPr>
              <a:r>
                <a:rPr kumimoji="1" lang="ja-JP" altLang="en-US" sz="4400" dirty="0"/>
                <a:t>	</a:t>
              </a:r>
              <a:r>
                <a:rPr kumimoji="1" lang="ja-JP" altLang="en-US" sz="4000" dirty="0"/>
                <a:t>移送元と古い移送先双方から受信した状態を統合</a:t>
              </a:r>
            </a:p>
            <a:p>
              <a:pPr>
                <a:lnSpc>
                  <a:spcPts val="6000"/>
                </a:lnSpc>
              </a:pPr>
              <a:r>
                <a:rPr kumimoji="1" lang="ja-JP" altLang="en-US" sz="4400" dirty="0"/>
                <a:t>　</a:t>
              </a:r>
              <a:r>
                <a:rPr kumimoji="1" lang="en-US" altLang="ja-JP" sz="4400" dirty="0"/>
                <a:t>	</a:t>
              </a:r>
              <a:r>
                <a:rPr kumimoji="1" lang="ja-JP" altLang="en-US" sz="3600" dirty="0"/>
                <a:t>重複受信した場合は移送元からの新しい状態を利用</a:t>
              </a:r>
            </a:p>
            <a:p>
              <a:pPr>
                <a:lnSpc>
                  <a:spcPts val="6000"/>
                </a:lnSpc>
              </a:pPr>
              <a:r>
                <a:rPr kumimoji="1" lang="ja-JP" altLang="en-US" sz="4400" dirty="0"/>
                <a:t>		</a:t>
              </a:r>
              <a:r>
                <a:rPr kumimoji="1" lang="ja-JP" altLang="en-US" sz="3600" dirty="0"/>
                <a:t>統合が完了したら</a:t>
              </a:r>
              <a:r>
                <a:rPr kumimoji="1" lang="en-US" altLang="ja-JP" sz="3600" dirty="0"/>
                <a:t>VM</a:t>
              </a:r>
              <a:r>
                <a:rPr kumimoji="1" lang="ja-JP" altLang="en-US" sz="3600" dirty="0"/>
                <a:t>を再開</a:t>
              </a:r>
              <a:endParaRPr kumimoji="1" lang="en-US" altLang="ja-JP" sz="3600" dirty="0"/>
            </a:p>
          </p:txBody>
        </p:sp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0FF76CFD-8721-6815-C125-AD83B8FC3C14}"/>
                </a:ext>
              </a:extLst>
            </p:cNvPr>
            <p:cNvSpPr txBox="1"/>
            <p:nvPr/>
          </p:nvSpPr>
          <p:spPr>
            <a:xfrm>
              <a:off x="15970098" y="16987683"/>
              <a:ext cx="12801600" cy="8247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6000"/>
                </a:lnSpc>
              </a:pPr>
              <a:r>
                <a:rPr kumimoji="1" lang="ja-JP" altLang="en-US" sz="4400" b="1" dirty="0">
                  <a:solidFill>
                    <a:schemeClr val="accent1">
                      <a:lumMod val="75000"/>
                    </a:schemeClr>
                  </a:solidFill>
                </a:rPr>
                <a:t>新しい移送先での並列受信</a:t>
              </a:r>
            </a:p>
          </p:txBody>
        </p:sp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691A0598-2E97-FB38-6AF9-C7FAE4144F80}"/>
                </a:ext>
              </a:extLst>
            </p:cNvPr>
            <p:cNvSpPr txBox="1"/>
            <p:nvPr/>
          </p:nvSpPr>
          <p:spPr>
            <a:xfrm>
              <a:off x="15970098" y="13846343"/>
              <a:ext cx="12801600" cy="31344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6000"/>
                </a:lnSpc>
              </a:pPr>
              <a:r>
                <a:rPr kumimoji="1" lang="ja-JP" altLang="en-US" sz="4400" dirty="0"/>
                <a:t>	</a:t>
              </a:r>
              <a:r>
                <a:rPr kumimoji="1" lang="ja-JP" altLang="en-US" sz="4000" dirty="0"/>
                <a:t>移送元から受信した状態を新しい移送先に転送</a:t>
              </a:r>
            </a:p>
            <a:p>
              <a:pPr>
                <a:lnSpc>
                  <a:spcPts val="6000"/>
                </a:lnSpc>
              </a:pPr>
              <a:r>
                <a:rPr kumimoji="1" lang="ja-JP" altLang="en-US" sz="4400" dirty="0"/>
                <a:t>	</a:t>
              </a:r>
              <a:r>
                <a:rPr kumimoji="1" lang="en-US" altLang="ja-JP" sz="4400" dirty="0"/>
                <a:t>	</a:t>
              </a:r>
              <a:r>
                <a:rPr kumimoji="1" lang="ja-JP" altLang="en-US" sz="3600" dirty="0"/>
                <a:t>受信した状態を管理</a:t>
              </a:r>
            </a:p>
            <a:p>
              <a:pPr>
                <a:lnSpc>
                  <a:spcPts val="6000"/>
                </a:lnSpc>
              </a:pPr>
              <a:r>
                <a:rPr kumimoji="1" lang="ja-JP" altLang="en-US" sz="4400" dirty="0"/>
                <a:t>　</a:t>
              </a:r>
              <a:r>
                <a:rPr kumimoji="1" lang="ja-JP" altLang="en-US" sz="4000" dirty="0"/>
                <a:t>転送量は並列転送の効果が最大になるように調整</a:t>
              </a:r>
            </a:p>
            <a:p>
              <a:pPr>
                <a:lnSpc>
                  <a:spcPts val="6000"/>
                </a:lnSpc>
              </a:pPr>
              <a:r>
                <a:rPr kumimoji="1" lang="ja-JP" altLang="en-US" sz="4400" dirty="0"/>
                <a:t>　</a:t>
              </a:r>
              <a:r>
                <a:rPr kumimoji="1" lang="en-US" altLang="ja-JP" sz="4400" dirty="0"/>
                <a:t>	</a:t>
              </a:r>
              <a:r>
                <a:rPr kumimoji="1" lang="ja-JP" altLang="en-US" sz="3600" dirty="0"/>
                <a:t>移送元も同じ状態を保持しているため調整が可能</a:t>
              </a:r>
            </a:p>
          </p:txBody>
        </p: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0B301EEB-2C75-C358-05F2-2D4ED5619F8C}"/>
                </a:ext>
              </a:extLst>
            </p:cNvPr>
            <p:cNvSpPr txBox="1"/>
            <p:nvPr/>
          </p:nvSpPr>
          <p:spPr>
            <a:xfrm>
              <a:off x="15970098" y="12245297"/>
              <a:ext cx="12801600" cy="1594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6000"/>
                </a:lnSpc>
              </a:pPr>
              <a:endParaRPr kumimoji="1" lang="en-US" altLang="ja-JP" sz="4400" b="1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pPr>
                <a:lnSpc>
                  <a:spcPts val="6000"/>
                </a:lnSpc>
              </a:pPr>
              <a:r>
                <a:rPr kumimoji="1" lang="ja-JP" altLang="en-US" sz="4400" b="1" dirty="0">
                  <a:solidFill>
                    <a:schemeClr val="accent1">
                      <a:lumMod val="75000"/>
                    </a:schemeClr>
                  </a:solidFill>
                </a:rPr>
                <a:t>古い移送先での状態転送</a:t>
              </a:r>
            </a:p>
          </p:txBody>
        </p: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29C94668-6DB0-03F5-1957-3F13528E0748}"/>
                </a:ext>
              </a:extLst>
            </p:cNvPr>
            <p:cNvSpPr txBox="1"/>
            <p:nvPr/>
          </p:nvSpPr>
          <p:spPr>
            <a:xfrm>
              <a:off x="15970098" y="4560781"/>
              <a:ext cx="12801600" cy="46756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6000"/>
                </a:lnSpc>
              </a:pPr>
              <a:r>
                <a:rPr kumimoji="1" lang="ja-JP" altLang="en-US" sz="4400" dirty="0"/>
                <a:t>　</a:t>
              </a:r>
              <a:r>
                <a:rPr kumimoji="1" lang="en-US" altLang="ja-JP" sz="4000" dirty="0"/>
                <a:t>VM</a:t>
              </a:r>
              <a:r>
                <a:rPr kumimoji="1" lang="ja-JP" altLang="en-US" sz="4000" dirty="0"/>
                <a:t>に関する情報は新しい移送先に再度、転送</a:t>
              </a:r>
              <a:endParaRPr kumimoji="1" lang="ja-JP" altLang="en-US" sz="4400" dirty="0"/>
            </a:p>
            <a:p>
              <a:pPr>
                <a:lnSpc>
                  <a:spcPts val="6000"/>
                </a:lnSpc>
              </a:pPr>
              <a:r>
                <a:rPr kumimoji="1" lang="ja-JP" altLang="en-US" sz="4400" dirty="0"/>
                <a:t>　　</a:t>
              </a:r>
              <a:r>
                <a:rPr kumimoji="1" lang="ja-JP" altLang="en-US" sz="3600" dirty="0"/>
                <a:t>従来の転送処理を再度実行するのは実装上、難しい</a:t>
              </a:r>
            </a:p>
            <a:p>
              <a:pPr>
                <a:lnSpc>
                  <a:spcPts val="6000"/>
                </a:lnSpc>
              </a:pPr>
              <a:r>
                <a:rPr kumimoji="1" lang="ja-JP" altLang="en-US" sz="4400" dirty="0"/>
                <a:t>　　</a:t>
              </a:r>
              <a:r>
                <a:rPr kumimoji="1" lang="ja-JP" altLang="en-US" sz="3600" dirty="0"/>
                <a:t>古い移送先に転送した情報を保存しておき、一括で転送</a:t>
              </a:r>
            </a:p>
            <a:p>
              <a:pPr>
                <a:lnSpc>
                  <a:spcPts val="6000"/>
                </a:lnSpc>
              </a:pPr>
              <a:r>
                <a:rPr kumimoji="1" lang="ja-JP" altLang="en-US" sz="4400" dirty="0"/>
                <a:t>　</a:t>
              </a:r>
              <a:r>
                <a:rPr kumimoji="1" lang="ja-JP" altLang="en-US" sz="4000" dirty="0"/>
                <a:t>その後で未転送の状態を転送</a:t>
              </a:r>
            </a:p>
            <a:p>
              <a:pPr>
                <a:lnSpc>
                  <a:spcPts val="6000"/>
                </a:lnSpc>
              </a:pPr>
              <a:r>
                <a:rPr kumimoji="1" lang="ja-JP" altLang="en-US" sz="4400" dirty="0"/>
                <a:t>　　</a:t>
              </a:r>
              <a:r>
                <a:rPr kumimoji="1" lang="ja-JP" altLang="en-US" sz="3600" dirty="0"/>
                <a:t>メモリブロックの途中からの場合はブロック情報も転送</a:t>
              </a:r>
              <a:endParaRPr kumimoji="1" lang="ja-JP" altLang="en-US" sz="4400" dirty="0"/>
            </a:p>
            <a:p>
              <a:pPr>
                <a:lnSpc>
                  <a:spcPts val="6000"/>
                </a:lnSpc>
              </a:pPr>
              <a:r>
                <a:rPr kumimoji="1" lang="ja-JP" altLang="en-US" sz="4400" dirty="0"/>
                <a:t>　　</a:t>
              </a:r>
              <a:r>
                <a:rPr kumimoji="1" lang="ja-JP" altLang="en-US" sz="3600" dirty="0"/>
                <a:t>変更された状態の再送は移送元からのみ</a:t>
              </a:r>
            </a:p>
          </p:txBody>
        </p:sp>
        <p:grpSp>
          <p:nvGrpSpPr>
            <p:cNvPr id="172" name="グループ化 171">
              <a:extLst>
                <a:ext uri="{FF2B5EF4-FFF2-40B4-BE49-F238E27FC236}">
                  <a16:creationId xmlns:a16="http://schemas.microsoft.com/office/drawing/2014/main" id="{6C18CAA8-9FCD-4E5F-4179-F299DA8D83B1}"/>
                </a:ext>
              </a:extLst>
            </p:cNvPr>
            <p:cNvGrpSpPr/>
            <p:nvPr/>
          </p:nvGrpSpPr>
          <p:grpSpPr>
            <a:xfrm>
              <a:off x="16136370" y="9243312"/>
              <a:ext cx="12469057" cy="2995093"/>
              <a:chOff x="15874705" y="9402956"/>
              <a:chExt cx="12469057" cy="2995093"/>
            </a:xfrm>
          </p:grpSpPr>
          <p:sp>
            <p:nvSpPr>
              <p:cNvPr id="140" name="四角形: 角を丸くする 139">
                <a:extLst>
                  <a:ext uri="{FF2B5EF4-FFF2-40B4-BE49-F238E27FC236}">
                    <a16:creationId xmlns:a16="http://schemas.microsoft.com/office/drawing/2014/main" id="{D0A08EFE-E292-F4F8-CB15-474FB94A555C}"/>
                  </a:ext>
                </a:extLst>
              </p:cNvPr>
              <p:cNvSpPr/>
              <p:nvPr/>
            </p:nvSpPr>
            <p:spPr>
              <a:xfrm>
                <a:off x="17018908" y="9402956"/>
                <a:ext cx="3164979" cy="2995092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" name="テキスト ボックス 142">
                <a:extLst>
                  <a:ext uri="{FF2B5EF4-FFF2-40B4-BE49-F238E27FC236}">
                    <a16:creationId xmlns:a16="http://schemas.microsoft.com/office/drawing/2014/main" id="{C16006AD-8053-206F-5735-7862E1FD6AE4}"/>
                  </a:ext>
                </a:extLst>
              </p:cNvPr>
              <p:cNvSpPr txBox="1"/>
              <p:nvPr/>
            </p:nvSpPr>
            <p:spPr>
              <a:xfrm>
                <a:off x="17153429" y="9525399"/>
                <a:ext cx="283885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200" dirty="0"/>
                  <a:t>移送元ホスト</a:t>
                </a:r>
              </a:p>
            </p:txBody>
          </p:sp>
          <p:sp>
            <p:nvSpPr>
              <p:cNvPr id="144" name="テキスト ボックス 143">
                <a:extLst>
                  <a:ext uri="{FF2B5EF4-FFF2-40B4-BE49-F238E27FC236}">
                    <a16:creationId xmlns:a16="http://schemas.microsoft.com/office/drawing/2014/main" id="{4DB55B3A-A605-F62D-F99C-5F64D22850DF}"/>
                  </a:ext>
                </a:extLst>
              </p:cNvPr>
              <p:cNvSpPr txBox="1"/>
              <p:nvPr/>
            </p:nvSpPr>
            <p:spPr>
              <a:xfrm>
                <a:off x="21310768" y="9553971"/>
                <a:ext cx="1891920" cy="10456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/>
              </a:p>
            </p:txBody>
          </p:sp>
          <p:sp>
            <p:nvSpPr>
              <p:cNvPr id="152" name="四角形: 角を丸くする 151">
                <a:extLst>
                  <a:ext uri="{FF2B5EF4-FFF2-40B4-BE49-F238E27FC236}">
                    <a16:creationId xmlns:a16="http://schemas.microsoft.com/office/drawing/2014/main" id="{8C2D8780-11A5-AE75-6186-370147927231}"/>
                  </a:ext>
                </a:extLst>
              </p:cNvPr>
              <p:cNvSpPr/>
              <p:nvPr/>
            </p:nvSpPr>
            <p:spPr>
              <a:xfrm>
                <a:off x="20890710" y="9402957"/>
                <a:ext cx="3164979" cy="2995092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" name="テキスト ボックス 144">
                <a:extLst>
                  <a:ext uri="{FF2B5EF4-FFF2-40B4-BE49-F238E27FC236}">
                    <a16:creationId xmlns:a16="http://schemas.microsoft.com/office/drawing/2014/main" id="{01B401BA-E467-155C-A848-9D5FE7424AA5}"/>
                  </a:ext>
                </a:extLst>
              </p:cNvPr>
              <p:cNvSpPr txBox="1"/>
              <p:nvPr/>
            </p:nvSpPr>
            <p:spPr>
              <a:xfrm>
                <a:off x="20987129" y="9553971"/>
                <a:ext cx="3164979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200" dirty="0"/>
                  <a:t>古い移送先</a:t>
                </a:r>
                <a:endParaRPr kumimoji="1" lang="en-US" altLang="ja-JP" sz="3200" dirty="0"/>
              </a:p>
              <a:p>
                <a:r>
                  <a:rPr kumimoji="1" lang="ja-JP" altLang="en-US" sz="3200" dirty="0"/>
                  <a:t>ホスト</a:t>
                </a:r>
              </a:p>
            </p:txBody>
          </p:sp>
          <p:sp>
            <p:nvSpPr>
              <p:cNvPr id="153" name="四角形: 角を丸くする 152">
                <a:extLst>
                  <a:ext uri="{FF2B5EF4-FFF2-40B4-BE49-F238E27FC236}">
                    <a16:creationId xmlns:a16="http://schemas.microsoft.com/office/drawing/2014/main" id="{A63100AE-6FB1-AFC2-CDDE-2D50F1FCD089}"/>
                  </a:ext>
                </a:extLst>
              </p:cNvPr>
              <p:cNvSpPr/>
              <p:nvPr/>
            </p:nvSpPr>
            <p:spPr>
              <a:xfrm>
                <a:off x="24762513" y="9417862"/>
                <a:ext cx="3164979" cy="2980186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6" name="テキスト ボックス 145">
                <a:extLst>
                  <a:ext uri="{FF2B5EF4-FFF2-40B4-BE49-F238E27FC236}">
                    <a16:creationId xmlns:a16="http://schemas.microsoft.com/office/drawing/2014/main" id="{47BA72DA-B3A8-755C-E6E6-28D78E3F491D}"/>
                  </a:ext>
                </a:extLst>
              </p:cNvPr>
              <p:cNvSpPr txBox="1"/>
              <p:nvPr/>
            </p:nvSpPr>
            <p:spPr>
              <a:xfrm>
                <a:off x="24836221" y="9515172"/>
                <a:ext cx="2878496" cy="1077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200" dirty="0"/>
                  <a:t>新しい移送先ホスト</a:t>
                </a:r>
              </a:p>
            </p:txBody>
          </p:sp>
          <p:sp>
            <p:nvSpPr>
              <p:cNvPr id="139" name="正方形/長方形 138">
                <a:extLst>
                  <a:ext uri="{FF2B5EF4-FFF2-40B4-BE49-F238E27FC236}">
                    <a16:creationId xmlns:a16="http://schemas.microsoft.com/office/drawing/2014/main" id="{3A2C9B28-0677-2F1F-EBBD-DDEAFBF7A337}"/>
                  </a:ext>
                </a:extLst>
              </p:cNvPr>
              <p:cNvSpPr/>
              <p:nvPr/>
            </p:nvSpPr>
            <p:spPr>
              <a:xfrm>
                <a:off x="17993529" y="11079670"/>
                <a:ext cx="1998759" cy="90688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en-US" altLang="ja-JP" sz="2800" dirty="0"/>
                  <a:t>VM</a:t>
                </a:r>
                <a:r>
                  <a:rPr kumimoji="1" lang="ja-JP" altLang="en-US" sz="2800" dirty="0"/>
                  <a:t>の情報</a:t>
                </a:r>
                <a:endParaRPr kumimoji="1" lang="en-US" altLang="ja-JP" sz="2800" dirty="0"/>
              </a:p>
              <a:p>
                <a:r>
                  <a:rPr kumimoji="1" lang="en-US" altLang="ja-JP" sz="2800" dirty="0"/>
                  <a:t> </a:t>
                </a:r>
                <a:r>
                  <a:rPr kumimoji="1" lang="ja-JP" altLang="en-US" sz="2400" dirty="0"/>
                  <a:t>サイズなど</a:t>
                </a:r>
                <a:endParaRPr kumimoji="1" lang="en-US" altLang="ja-JP" sz="2400" dirty="0"/>
              </a:p>
            </p:txBody>
          </p:sp>
          <p:sp>
            <p:nvSpPr>
              <p:cNvPr id="154" name="正方形/長方形 153">
                <a:extLst>
                  <a:ext uri="{FF2B5EF4-FFF2-40B4-BE49-F238E27FC236}">
                    <a16:creationId xmlns:a16="http://schemas.microsoft.com/office/drawing/2014/main" id="{3DAC3C50-4F2A-D7CA-D413-CF0F422B1914}"/>
                  </a:ext>
                </a:extLst>
              </p:cNvPr>
              <p:cNvSpPr/>
              <p:nvPr/>
            </p:nvSpPr>
            <p:spPr>
              <a:xfrm>
                <a:off x="17993529" y="10160159"/>
                <a:ext cx="1306842" cy="75777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3600" dirty="0"/>
                  <a:t>VM</a:t>
                </a:r>
                <a:endParaRPr kumimoji="1" lang="ja-JP" altLang="en-US" sz="3600" dirty="0"/>
              </a:p>
            </p:txBody>
          </p:sp>
          <p:cxnSp>
            <p:nvCxnSpPr>
              <p:cNvPr id="156" name="直線矢印コネクタ 155">
                <a:extLst>
                  <a:ext uri="{FF2B5EF4-FFF2-40B4-BE49-F238E27FC236}">
                    <a16:creationId xmlns:a16="http://schemas.microsoft.com/office/drawing/2014/main" id="{CA8162CF-9DCB-3796-455C-174E798A7B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00371" y="10536588"/>
                <a:ext cx="1590339" cy="0"/>
              </a:xfrm>
              <a:prstGeom prst="straightConnector1">
                <a:avLst/>
              </a:prstGeom>
              <a:ln w="101600"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59" name="直線矢印コネクタ 158">
                <a:extLst>
                  <a:ext uri="{FF2B5EF4-FFF2-40B4-BE49-F238E27FC236}">
                    <a16:creationId xmlns:a16="http://schemas.microsoft.com/office/drawing/2014/main" id="{C3F4852F-8158-F3C4-1B10-A10B79671A7D}"/>
                  </a:ext>
                </a:extLst>
              </p:cNvPr>
              <p:cNvCxnSpPr>
                <a:cxnSpLocks/>
                <a:stCxn id="139" idx="3"/>
              </p:cNvCxnSpPr>
              <p:nvPr/>
            </p:nvCxnSpPr>
            <p:spPr>
              <a:xfrm>
                <a:off x="19992288" y="11533113"/>
                <a:ext cx="898422" cy="0"/>
              </a:xfrm>
              <a:prstGeom prst="straightConnector1">
                <a:avLst/>
              </a:prstGeom>
              <a:ln w="101600">
                <a:tailEnd type="triangle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62" name="吹き出し: 円形 161">
                <a:extLst>
                  <a:ext uri="{FF2B5EF4-FFF2-40B4-BE49-F238E27FC236}">
                    <a16:creationId xmlns:a16="http://schemas.microsoft.com/office/drawing/2014/main" id="{5738CFCC-F4A1-369D-670F-CDC62487BC30}"/>
                  </a:ext>
                </a:extLst>
              </p:cNvPr>
              <p:cNvSpPr/>
              <p:nvPr/>
            </p:nvSpPr>
            <p:spPr>
              <a:xfrm>
                <a:off x="21158508" y="11187547"/>
                <a:ext cx="1924040" cy="1077218"/>
              </a:xfrm>
              <a:prstGeom prst="wedgeEllipseCallout">
                <a:avLst>
                  <a:gd name="adj1" fmla="val -58175"/>
                  <a:gd name="adj2" fmla="val -22385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800" dirty="0"/>
                  <a:t>最初に転送</a:t>
                </a:r>
              </a:p>
            </p:txBody>
          </p:sp>
          <p:sp>
            <p:nvSpPr>
              <p:cNvPr id="163" name="吹き出し: 円形 162">
                <a:extLst>
                  <a:ext uri="{FF2B5EF4-FFF2-40B4-BE49-F238E27FC236}">
                    <a16:creationId xmlns:a16="http://schemas.microsoft.com/office/drawing/2014/main" id="{8471C99B-2BC1-2984-9BB7-E57C07AEAA16}"/>
                  </a:ext>
                </a:extLst>
              </p:cNvPr>
              <p:cNvSpPr/>
              <p:nvPr/>
            </p:nvSpPr>
            <p:spPr>
              <a:xfrm>
                <a:off x="15874705" y="10631189"/>
                <a:ext cx="1888507" cy="1489120"/>
              </a:xfrm>
              <a:prstGeom prst="wedgeEllipseCallout">
                <a:avLst>
                  <a:gd name="adj1" fmla="val 59521"/>
                  <a:gd name="adj2" fmla="val 25218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800" dirty="0"/>
                  <a:t>転送時に保持</a:t>
                </a:r>
              </a:p>
            </p:txBody>
          </p:sp>
          <p:cxnSp>
            <p:nvCxnSpPr>
              <p:cNvPr id="165" name="コネクタ: カギ線 164">
                <a:extLst>
                  <a:ext uri="{FF2B5EF4-FFF2-40B4-BE49-F238E27FC236}">
                    <a16:creationId xmlns:a16="http://schemas.microsoft.com/office/drawing/2014/main" id="{40B19240-A875-F16E-8318-283E7A46A028}"/>
                  </a:ext>
                </a:extLst>
              </p:cNvPr>
              <p:cNvCxnSpPr>
                <a:cxnSpLocks/>
                <a:endCxn id="153" idx="2"/>
              </p:cNvCxnSpPr>
              <p:nvPr/>
            </p:nvCxnSpPr>
            <p:spPr>
              <a:xfrm>
                <a:off x="18941143" y="11986555"/>
                <a:ext cx="7403860" cy="411493"/>
              </a:xfrm>
              <a:prstGeom prst="bentConnector4">
                <a:avLst>
                  <a:gd name="adj1" fmla="val 56"/>
                  <a:gd name="adj2" fmla="val 211108"/>
                </a:avLst>
              </a:prstGeom>
              <a:ln w="82550">
                <a:tailEnd type="triangle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71" name="吹き出し: 円形 170">
                <a:extLst>
                  <a:ext uri="{FF2B5EF4-FFF2-40B4-BE49-F238E27FC236}">
                    <a16:creationId xmlns:a16="http://schemas.microsoft.com/office/drawing/2014/main" id="{F37837C2-EE0F-BC4A-3C5E-236DF52A2F5F}"/>
                  </a:ext>
                </a:extLst>
              </p:cNvPr>
              <p:cNvSpPr/>
              <p:nvPr/>
            </p:nvSpPr>
            <p:spPr>
              <a:xfrm>
                <a:off x="25089696" y="10854574"/>
                <a:ext cx="3254066" cy="1312653"/>
              </a:xfrm>
              <a:prstGeom prst="wedgeEllipseCallout">
                <a:avLst>
                  <a:gd name="adj1" fmla="val -9794"/>
                  <a:gd name="adj2" fmla="val 64988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3200" dirty="0"/>
                  <a:t>保持した</a:t>
                </a:r>
                <a:endParaRPr kumimoji="1" lang="en-US" altLang="ja-JP" sz="3200" dirty="0"/>
              </a:p>
              <a:p>
                <a:pPr algn="ctr"/>
                <a:r>
                  <a:rPr kumimoji="1" lang="ja-JP" altLang="en-US" sz="3200" dirty="0"/>
                  <a:t>情報を再送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11027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</TotalTime>
  <Words>767</Words>
  <Application>Microsoft Office PowerPoint</Application>
  <PresentationFormat>ユーザー設定</PresentationFormat>
  <Paragraphs>101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OGATA Akihito</dc:creator>
  <cp:lastModifiedBy>akihito ogata</cp:lastModifiedBy>
  <cp:revision>1</cp:revision>
  <dcterms:created xsi:type="dcterms:W3CDTF">2023-11-29T14:06:08Z</dcterms:created>
  <dcterms:modified xsi:type="dcterms:W3CDTF">2023-12-04T09:04:49Z</dcterms:modified>
</cp:coreProperties>
</file>