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8" r:id="rId3"/>
    <p:sldId id="270" r:id="rId4"/>
    <p:sldId id="280" r:id="rId5"/>
    <p:sldId id="257" r:id="rId6"/>
    <p:sldId id="281" r:id="rId7"/>
    <p:sldId id="277" r:id="rId8"/>
    <p:sldId id="259" r:id="rId9"/>
    <p:sldId id="282" r:id="rId10"/>
    <p:sldId id="261" r:id="rId11"/>
    <p:sldId id="262" r:id="rId12"/>
    <p:sldId id="286" r:id="rId13"/>
    <p:sldId id="287" r:id="rId14"/>
    <p:sldId id="288" r:id="rId15"/>
    <p:sldId id="294" r:id="rId16"/>
    <p:sldId id="289" r:id="rId17"/>
    <p:sldId id="290" r:id="rId18"/>
    <p:sldId id="291" r:id="rId19"/>
    <p:sldId id="292" r:id="rId20"/>
    <p:sldId id="284" r:id="rId21"/>
    <p:sldId id="285" r:id="rId22"/>
    <p:sldId id="263" r:id="rId23"/>
    <p:sldId id="265" r:id="rId24"/>
    <p:sldId id="293"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5EE853-6268-4ED1-A776-0798E559B1DF}" v="237" dt="2023-08-02T00:44:36.919"/>
    <p1510:client id="{0ED73D0B-0081-D148-ACB6-396FC2DC7D3B}" v="88" dt="2023-08-01T15:06:31.6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0" autoAdjust="0"/>
    <p:restoredTop sz="71318"/>
  </p:normalViewPr>
  <p:slideViewPr>
    <p:cSldViewPr snapToGrid="0">
      <p:cViewPr varScale="1">
        <p:scale>
          <a:sx n="56" d="100"/>
          <a:sy n="56" d="100"/>
        </p:scale>
        <p:origin x="102" y="498"/>
      </p:cViewPr>
      <p:guideLst>
        <p:guide orient="horz" pos="2160"/>
        <p:guide pos="3840"/>
      </p:guideLst>
    </p:cSldViewPr>
  </p:slideViewPr>
  <p:notesTextViewPr>
    <p:cViewPr>
      <p:scale>
        <a:sx n="1" d="1"/>
        <a:sy n="1" d="1"/>
      </p:scale>
      <p:origin x="0" y="-306"/>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GATA Akihito" userId="0f4d8448-9d4c-4697-842f-ac1741c01895" providerId="ADAL" clId="{025EE853-6268-4ED1-A776-0798E559B1DF}"/>
    <pc:docChg chg="undo custSel modSld">
      <pc:chgData name="OGATA Akihito" userId="0f4d8448-9d4c-4697-842f-ac1741c01895" providerId="ADAL" clId="{025EE853-6268-4ED1-A776-0798E559B1DF}" dt="2023-08-02T00:44:36.696" v="4173" actId="20577"/>
      <pc:docMkLst>
        <pc:docMk/>
      </pc:docMkLst>
      <pc:sldChg chg="modNotesTx">
        <pc:chgData name="OGATA Akihito" userId="0f4d8448-9d4c-4697-842f-ac1741c01895" providerId="ADAL" clId="{025EE853-6268-4ED1-A776-0798E559B1DF}" dt="2023-08-02T00:44:36.696" v="4173" actId="20577"/>
        <pc:sldMkLst>
          <pc:docMk/>
          <pc:sldMk cId="3418177379" sldId="263"/>
        </pc:sldMkLst>
      </pc:sldChg>
      <pc:sldChg chg="modNotesTx">
        <pc:chgData name="OGATA Akihito" userId="0f4d8448-9d4c-4697-842f-ac1741c01895" providerId="ADAL" clId="{025EE853-6268-4ED1-A776-0798E559B1DF}" dt="2023-08-02T00:16:44.481" v="1869" actId="20577"/>
        <pc:sldMkLst>
          <pc:docMk/>
          <pc:sldMk cId="3036931928" sldId="284"/>
        </pc:sldMkLst>
      </pc:sldChg>
      <pc:sldChg chg="modNotesTx">
        <pc:chgData name="OGATA Akihito" userId="0f4d8448-9d4c-4697-842f-ac1741c01895" providerId="ADAL" clId="{025EE853-6268-4ED1-A776-0798E559B1DF}" dt="2023-08-02T00:08:51.425" v="1192" actId="20577"/>
        <pc:sldMkLst>
          <pc:docMk/>
          <pc:sldMk cId="2887762223" sldId="292"/>
        </pc:sldMkLst>
      </pc:sldChg>
    </pc:docChg>
  </pc:docChgLst>
  <pc:docChgLst>
    <pc:chgData name="OGATA Akihito" userId="0f4d8448-9d4c-4697-842f-ac1741c01895" providerId="ADAL" clId="{0ED73D0B-0081-D148-ACB6-396FC2DC7D3B}"/>
    <pc:docChg chg="undo redo custSel addSld delSld modSld">
      <pc:chgData name="OGATA Akihito" userId="0f4d8448-9d4c-4697-842f-ac1741c01895" providerId="ADAL" clId="{0ED73D0B-0081-D148-ACB6-396FC2DC7D3B}" dt="2023-08-01T16:30:35.293" v="20744" actId="20577"/>
      <pc:docMkLst>
        <pc:docMk/>
      </pc:docMkLst>
      <pc:sldChg chg="modNotesTx">
        <pc:chgData name="OGATA Akihito" userId="0f4d8448-9d4c-4697-842f-ac1741c01895" providerId="ADAL" clId="{0ED73D0B-0081-D148-ACB6-396FC2DC7D3B}" dt="2023-08-01T15:01:07.309" v="13656" actId="20577"/>
        <pc:sldMkLst>
          <pc:docMk/>
          <pc:sldMk cId="3201664436" sldId="257"/>
        </pc:sldMkLst>
      </pc:sldChg>
      <pc:sldChg chg="modNotesTx">
        <pc:chgData name="OGATA Akihito" userId="0f4d8448-9d4c-4697-842f-ac1741c01895" providerId="ADAL" clId="{0ED73D0B-0081-D148-ACB6-396FC2DC7D3B}" dt="2023-07-31T05:38:51.320" v="784" actId="20577"/>
        <pc:sldMkLst>
          <pc:docMk/>
          <pc:sldMk cId="1213410334" sldId="258"/>
        </pc:sldMkLst>
      </pc:sldChg>
      <pc:sldChg chg="addSp delSp modSp mod chgLayout modNotesTx">
        <pc:chgData name="OGATA Akihito" userId="0f4d8448-9d4c-4697-842f-ac1741c01895" providerId="ADAL" clId="{0ED73D0B-0081-D148-ACB6-396FC2DC7D3B}" dt="2023-08-01T15:17:48.840" v="15607" actId="20577"/>
        <pc:sldMkLst>
          <pc:docMk/>
          <pc:sldMk cId="1936391447" sldId="259"/>
        </pc:sldMkLst>
        <pc:spChg chg="mod ord">
          <ac:chgData name="OGATA Akihito" userId="0f4d8448-9d4c-4697-842f-ac1741c01895" providerId="ADAL" clId="{0ED73D0B-0081-D148-ACB6-396FC2DC7D3B}" dt="2023-07-31T08:50:13.898" v="11814" actId="6264"/>
          <ac:spMkLst>
            <pc:docMk/>
            <pc:sldMk cId="1936391447" sldId="259"/>
            <ac:spMk id="2" creationId="{07CA239F-7752-91FE-8DA6-7A1CAA478386}"/>
          </ac:spMkLst>
        </pc:spChg>
        <pc:spChg chg="mod ord">
          <ac:chgData name="OGATA Akihito" userId="0f4d8448-9d4c-4697-842f-ac1741c01895" providerId="ADAL" clId="{0ED73D0B-0081-D148-ACB6-396FC2DC7D3B}" dt="2023-07-31T08:50:13.898" v="11814" actId="6264"/>
          <ac:spMkLst>
            <pc:docMk/>
            <pc:sldMk cId="1936391447" sldId="259"/>
            <ac:spMk id="3" creationId="{CA7CBE00-B1B1-13BA-F2BB-70968F11FC4E}"/>
          </ac:spMkLst>
        </pc:spChg>
        <pc:spChg chg="del mod">
          <ac:chgData name="OGATA Akihito" userId="0f4d8448-9d4c-4697-842f-ac1741c01895" providerId="ADAL" clId="{0ED73D0B-0081-D148-ACB6-396FC2DC7D3B}" dt="2023-07-31T08:49:46.691" v="11812" actId="478"/>
          <ac:spMkLst>
            <pc:docMk/>
            <pc:sldMk cId="1936391447" sldId="259"/>
            <ac:spMk id="4" creationId="{74BFB8D6-A6A2-7410-6E37-ABF04B72D000}"/>
          </ac:spMkLst>
        </pc:spChg>
        <pc:spChg chg="add del mod">
          <ac:chgData name="OGATA Akihito" userId="0f4d8448-9d4c-4697-842f-ac1741c01895" providerId="ADAL" clId="{0ED73D0B-0081-D148-ACB6-396FC2DC7D3B}" dt="2023-07-31T08:49:40.458" v="11811" actId="478"/>
          <ac:spMkLst>
            <pc:docMk/>
            <pc:sldMk cId="1936391447" sldId="259"/>
            <ac:spMk id="5" creationId="{DEFEDBBE-D27D-1FB3-D65E-8E9BA77A801D}"/>
          </ac:spMkLst>
        </pc:spChg>
        <pc:spChg chg="mod topLvl">
          <ac:chgData name="OGATA Akihito" userId="0f4d8448-9d4c-4697-842f-ac1741c01895" providerId="ADAL" clId="{0ED73D0B-0081-D148-ACB6-396FC2DC7D3B}" dt="2023-07-31T05:28:58.800" v="69" actId="165"/>
          <ac:spMkLst>
            <pc:docMk/>
            <pc:sldMk cId="1936391447" sldId="259"/>
            <ac:spMk id="15" creationId="{225B1321-A255-8764-73FC-56086F6F5A66}"/>
          </ac:spMkLst>
        </pc:spChg>
        <pc:spChg chg="mod topLvl">
          <ac:chgData name="OGATA Akihito" userId="0f4d8448-9d4c-4697-842f-ac1741c01895" providerId="ADAL" clId="{0ED73D0B-0081-D148-ACB6-396FC2DC7D3B}" dt="2023-07-31T05:27:30.403" v="57" actId="165"/>
          <ac:spMkLst>
            <pc:docMk/>
            <pc:sldMk cId="1936391447" sldId="259"/>
            <ac:spMk id="16" creationId="{144FF3B9-F3C1-7C14-9B00-5A33908C11C9}"/>
          </ac:spMkLst>
        </pc:spChg>
        <pc:spChg chg="mod topLvl">
          <ac:chgData name="OGATA Akihito" userId="0f4d8448-9d4c-4697-842f-ac1741c01895" providerId="ADAL" clId="{0ED73D0B-0081-D148-ACB6-396FC2DC7D3B}" dt="2023-07-31T05:27:30.403" v="57" actId="165"/>
          <ac:spMkLst>
            <pc:docMk/>
            <pc:sldMk cId="1936391447" sldId="259"/>
            <ac:spMk id="17" creationId="{9B37EA27-D915-CD1B-7102-5551AA176C8C}"/>
          </ac:spMkLst>
        </pc:spChg>
        <pc:spChg chg="mod topLvl">
          <ac:chgData name="OGATA Akihito" userId="0f4d8448-9d4c-4697-842f-ac1741c01895" providerId="ADAL" clId="{0ED73D0B-0081-D148-ACB6-396FC2DC7D3B}" dt="2023-07-31T05:28:58.800" v="69" actId="165"/>
          <ac:spMkLst>
            <pc:docMk/>
            <pc:sldMk cId="1936391447" sldId="259"/>
            <ac:spMk id="18" creationId="{BA0589DF-772B-56DE-0534-FAF00C2384F6}"/>
          </ac:spMkLst>
        </pc:spChg>
        <pc:spChg chg="mod topLvl">
          <ac:chgData name="OGATA Akihito" userId="0f4d8448-9d4c-4697-842f-ac1741c01895" providerId="ADAL" clId="{0ED73D0B-0081-D148-ACB6-396FC2DC7D3B}" dt="2023-07-31T05:28:58.800" v="69" actId="165"/>
          <ac:spMkLst>
            <pc:docMk/>
            <pc:sldMk cId="1936391447" sldId="259"/>
            <ac:spMk id="19" creationId="{201D9503-0B9B-6B8D-FBA6-771F084609F1}"/>
          </ac:spMkLst>
        </pc:spChg>
        <pc:spChg chg="mod topLvl">
          <ac:chgData name="OGATA Akihito" userId="0f4d8448-9d4c-4697-842f-ac1741c01895" providerId="ADAL" clId="{0ED73D0B-0081-D148-ACB6-396FC2DC7D3B}" dt="2023-07-31T05:28:58.800" v="69" actId="165"/>
          <ac:spMkLst>
            <pc:docMk/>
            <pc:sldMk cId="1936391447" sldId="259"/>
            <ac:spMk id="20" creationId="{2AF96A44-D8CA-67CA-CF1F-A03B2E85EC2C}"/>
          </ac:spMkLst>
        </pc:spChg>
        <pc:spChg chg="mod topLvl">
          <ac:chgData name="OGATA Akihito" userId="0f4d8448-9d4c-4697-842f-ac1741c01895" providerId="ADAL" clId="{0ED73D0B-0081-D148-ACB6-396FC2DC7D3B}" dt="2023-07-31T05:28:58.800" v="69" actId="165"/>
          <ac:spMkLst>
            <pc:docMk/>
            <pc:sldMk cId="1936391447" sldId="259"/>
            <ac:spMk id="21" creationId="{A5A43E36-3E46-A6C0-B33C-38DFF9F3C080}"/>
          </ac:spMkLst>
        </pc:spChg>
        <pc:spChg chg="mod topLvl">
          <ac:chgData name="OGATA Akihito" userId="0f4d8448-9d4c-4697-842f-ac1741c01895" providerId="ADAL" clId="{0ED73D0B-0081-D148-ACB6-396FC2DC7D3B}" dt="2023-07-31T05:28:58.800" v="69" actId="165"/>
          <ac:spMkLst>
            <pc:docMk/>
            <pc:sldMk cId="1936391447" sldId="259"/>
            <ac:spMk id="22" creationId="{5AB8B81A-F345-925A-D8E3-734027025530}"/>
          </ac:spMkLst>
        </pc:spChg>
        <pc:spChg chg="mod topLvl">
          <ac:chgData name="OGATA Akihito" userId="0f4d8448-9d4c-4697-842f-ac1741c01895" providerId="ADAL" clId="{0ED73D0B-0081-D148-ACB6-396FC2DC7D3B}" dt="2023-07-31T05:28:58.800" v="69" actId="165"/>
          <ac:spMkLst>
            <pc:docMk/>
            <pc:sldMk cId="1936391447" sldId="259"/>
            <ac:spMk id="23" creationId="{4D02186B-B36A-27BB-573C-7B035CA3914B}"/>
          </ac:spMkLst>
        </pc:spChg>
        <pc:spChg chg="mod topLvl">
          <ac:chgData name="OGATA Akihito" userId="0f4d8448-9d4c-4697-842f-ac1741c01895" providerId="ADAL" clId="{0ED73D0B-0081-D148-ACB6-396FC2DC7D3B}" dt="2023-07-31T05:28:58.800" v="69" actId="165"/>
          <ac:spMkLst>
            <pc:docMk/>
            <pc:sldMk cId="1936391447" sldId="259"/>
            <ac:spMk id="24" creationId="{CC4825B0-01A4-9926-9A0F-861D5D553FC3}"/>
          </ac:spMkLst>
        </pc:spChg>
        <pc:spChg chg="mod topLvl">
          <ac:chgData name="OGATA Akihito" userId="0f4d8448-9d4c-4697-842f-ac1741c01895" providerId="ADAL" clId="{0ED73D0B-0081-D148-ACB6-396FC2DC7D3B}" dt="2023-07-31T05:28:58.800" v="69" actId="165"/>
          <ac:spMkLst>
            <pc:docMk/>
            <pc:sldMk cId="1936391447" sldId="259"/>
            <ac:spMk id="25" creationId="{8EF0EF5F-D151-4DDA-E0BC-B5E7A328D5C5}"/>
          </ac:spMkLst>
        </pc:spChg>
        <pc:spChg chg="mod topLvl">
          <ac:chgData name="OGATA Akihito" userId="0f4d8448-9d4c-4697-842f-ac1741c01895" providerId="ADAL" clId="{0ED73D0B-0081-D148-ACB6-396FC2DC7D3B}" dt="2023-07-31T05:28:58.800" v="69" actId="165"/>
          <ac:spMkLst>
            <pc:docMk/>
            <pc:sldMk cId="1936391447" sldId="259"/>
            <ac:spMk id="26" creationId="{7045ECF3-3DC9-F510-7590-C8009BF9DBED}"/>
          </ac:spMkLst>
        </pc:spChg>
        <pc:spChg chg="mod topLvl">
          <ac:chgData name="OGATA Akihito" userId="0f4d8448-9d4c-4697-842f-ac1741c01895" providerId="ADAL" clId="{0ED73D0B-0081-D148-ACB6-396FC2DC7D3B}" dt="2023-07-31T05:28:58.800" v="69" actId="165"/>
          <ac:spMkLst>
            <pc:docMk/>
            <pc:sldMk cId="1936391447" sldId="259"/>
            <ac:spMk id="27" creationId="{59E05217-C3BB-26A7-0D5E-2DC154E16C96}"/>
          </ac:spMkLst>
        </pc:spChg>
        <pc:spChg chg="mod topLvl">
          <ac:chgData name="OGATA Akihito" userId="0f4d8448-9d4c-4697-842f-ac1741c01895" providerId="ADAL" clId="{0ED73D0B-0081-D148-ACB6-396FC2DC7D3B}" dt="2023-07-31T05:28:58.800" v="69" actId="165"/>
          <ac:spMkLst>
            <pc:docMk/>
            <pc:sldMk cId="1936391447" sldId="259"/>
            <ac:spMk id="28" creationId="{545AD190-17F5-5C05-1002-BF88038391E4}"/>
          </ac:spMkLst>
        </pc:spChg>
        <pc:spChg chg="mod topLvl">
          <ac:chgData name="OGATA Akihito" userId="0f4d8448-9d4c-4697-842f-ac1741c01895" providerId="ADAL" clId="{0ED73D0B-0081-D148-ACB6-396FC2DC7D3B}" dt="2023-07-31T05:28:58.800" v="69" actId="165"/>
          <ac:spMkLst>
            <pc:docMk/>
            <pc:sldMk cId="1936391447" sldId="259"/>
            <ac:spMk id="29" creationId="{688ECC0A-5D35-DBD9-993C-9D589CF8DCEE}"/>
          </ac:spMkLst>
        </pc:spChg>
        <pc:spChg chg="mod">
          <ac:chgData name="OGATA Akihito" userId="0f4d8448-9d4c-4697-842f-ac1741c01895" providerId="ADAL" clId="{0ED73D0B-0081-D148-ACB6-396FC2DC7D3B}" dt="2023-07-31T05:26:59.131" v="52"/>
          <ac:spMkLst>
            <pc:docMk/>
            <pc:sldMk cId="1936391447" sldId="259"/>
            <ac:spMk id="30" creationId="{554CB1F1-533E-D77F-5B65-C5B2D4CFD517}"/>
          </ac:spMkLst>
        </pc:spChg>
        <pc:spChg chg="mod">
          <ac:chgData name="OGATA Akihito" userId="0f4d8448-9d4c-4697-842f-ac1741c01895" providerId="ADAL" clId="{0ED73D0B-0081-D148-ACB6-396FC2DC7D3B}" dt="2023-07-31T05:26:59.131" v="52"/>
          <ac:spMkLst>
            <pc:docMk/>
            <pc:sldMk cId="1936391447" sldId="259"/>
            <ac:spMk id="31" creationId="{99189CC2-33F3-041E-5163-7C46EF1D3C65}"/>
          </ac:spMkLst>
        </pc:spChg>
        <pc:spChg chg="mod">
          <ac:chgData name="OGATA Akihito" userId="0f4d8448-9d4c-4697-842f-ac1741c01895" providerId="ADAL" clId="{0ED73D0B-0081-D148-ACB6-396FC2DC7D3B}" dt="2023-07-31T05:26:59.131" v="52"/>
          <ac:spMkLst>
            <pc:docMk/>
            <pc:sldMk cId="1936391447" sldId="259"/>
            <ac:spMk id="32" creationId="{4A99AE03-9D18-99D0-C855-8070F48642E8}"/>
          </ac:spMkLst>
        </pc:spChg>
        <pc:spChg chg="mod">
          <ac:chgData name="OGATA Akihito" userId="0f4d8448-9d4c-4697-842f-ac1741c01895" providerId="ADAL" clId="{0ED73D0B-0081-D148-ACB6-396FC2DC7D3B}" dt="2023-07-31T05:26:59.131" v="52"/>
          <ac:spMkLst>
            <pc:docMk/>
            <pc:sldMk cId="1936391447" sldId="259"/>
            <ac:spMk id="33" creationId="{8E2340B7-9B98-7312-DA6F-6B85559D8710}"/>
          </ac:spMkLst>
        </pc:spChg>
        <pc:spChg chg="mod">
          <ac:chgData name="OGATA Akihito" userId="0f4d8448-9d4c-4697-842f-ac1741c01895" providerId="ADAL" clId="{0ED73D0B-0081-D148-ACB6-396FC2DC7D3B}" dt="2023-07-31T05:26:59.131" v="52"/>
          <ac:spMkLst>
            <pc:docMk/>
            <pc:sldMk cId="1936391447" sldId="259"/>
            <ac:spMk id="34" creationId="{23A0BC71-A828-C866-8DE6-533D699845D3}"/>
          </ac:spMkLst>
        </pc:spChg>
        <pc:spChg chg="mod">
          <ac:chgData name="OGATA Akihito" userId="0f4d8448-9d4c-4697-842f-ac1741c01895" providerId="ADAL" clId="{0ED73D0B-0081-D148-ACB6-396FC2DC7D3B}" dt="2023-07-31T05:26:59.131" v="52"/>
          <ac:spMkLst>
            <pc:docMk/>
            <pc:sldMk cId="1936391447" sldId="259"/>
            <ac:spMk id="35" creationId="{E794CBC4-CCDD-BBAD-0B15-18F464AD720E}"/>
          </ac:spMkLst>
        </pc:spChg>
        <pc:spChg chg="mod">
          <ac:chgData name="OGATA Akihito" userId="0f4d8448-9d4c-4697-842f-ac1741c01895" providerId="ADAL" clId="{0ED73D0B-0081-D148-ACB6-396FC2DC7D3B}" dt="2023-07-31T05:26:59.131" v="52"/>
          <ac:spMkLst>
            <pc:docMk/>
            <pc:sldMk cId="1936391447" sldId="259"/>
            <ac:spMk id="36" creationId="{4858FDC5-6603-ECB8-F2A9-589C3D85D2F3}"/>
          </ac:spMkLst>
        </pc:spChg>
        <pc:spChg chg="add del mod">
          <ac:chgData name="OGATA Akihito" userId="0f4d8448-9d4c-4697-842f-ac1741c01895" providerId="ADAL" clId="{0ED73D0B-0081-D148-ACB6-396FC2DC7D3B}" dt="2023-07-31T05:27:09.704" v="54" actId="478"/>
          <ac:spMkLst>
            <pc:docMk/>
            <pc:sldMk cId="1936391447" sldId="259"/>
            <ac:spMk id="45" creationId="{49A95FE6-2BAB-E2DD-43AF-FB83A0E97A83}"/>
          </ac:spMkLst>
        </pc:spChg>
        <pc:spChg chg="add del mod">
          <ac:chgData name="OGATA Akihito" userId="0f4d8448-9d4c-4697-842f-ac1741c01895" providerId="ADAL" clId="{0ED73D0B-0081-D148-ACB6-396FC2DC7D3B}" dt="2023-07-31T08:48:57.599" v="11807"/>
          <ac:spMkLst>
            <pc:docMk/>
            <pc:sldMk cId="1936391447" sldId="259"/>
            <ac:spMk id="56" creationId="{0176B24B-7434-482B-DFCB-0DC6ACF60F4F}"/>
          </ac:spMkLst>
        </pc:spChg>
        <pc:spChg chg="add del mod">
          <ac:chgData name="OGATA Akihito" userId="0f4d8448-9d4c-4697-842f-ac1741c01895" providerId="ADAL" clId="{0ED73D0B-0081-D148-ACB6-396FC2DC7D3B}" dt="2023-07-31T08:50:12.501" v="11813" actId="6264"/>
          <ac:spMkLst>
            <pc:docMk/>
            <pc:sldMk cId="1936391447" sldId="259"/>
            <ac:spMk id="57" creationId="{628E4678-0AE7-B37F-689F-11DE6329F521}"/>
          </ac:spMkLst>
        </pc:spChg>
        <pc:spChg chg="add del mod">
          <ac:chgData name="OGATA Akihito" userId="0f4d8448-9d4c-4697-842f-ac1741c01895" providerId="ADAL" clId="{0ED73D0B-0081-D148-ACB6-396FC2DC7D3B}" dt="2023-07-31T08:50:12.501" v="11813" actId="6264"/>
          <ac:spMkLst>
            <pc:docMk/>
            <pc:sldMk cId="1936391447" sldId="259"/>
            <ac:spMk id="58" creationId="{EEC8BC16-71D1-60C4-19F1-8527C79231BA}"/>
          </ac:spMkLst>
        </pc:spChg>
        <pc:spChg chg="add del mod">
          <ac:chgData name="OGATA Akihito" userId="0f4d8448-9d4c-4697-842f-ac1741c01895" providerId="ADAL" clId="{0ED73D0B-0081-D148-ACB6-396FC2DC7D3B}" dt="2023-07-31T08:50:13.898" v="11814" actId="6264"/>
          <ac:spMkLst>
            <pc:docMk/>
            <pc:sldMk cId="1936391447" sldId="259"/>
            <ac:spMk id="59" creationId="{DF14A3AB-61AD-E702-BFCA-BBE098D46642}"/>
          </ac:spMkLst>
        </pc:spChg>
        <pc:spChg chg="add del mod">
          <ac:chgData name="OGATA Akihito" userId="0f4d8448-9d4c-4697-842f-ac1741c01895" providerId="ADAL" clId="{0ED73D0B-0081-D148-ACB6-396FC2DC7D3B}" dt="2023-07-31T08:50:13.898" v="11814" actId="6264"/>
          <ac:spMkLst>
            <pc:docMk/>
            <pc:sldMk cId="1936391447" sldId="259"/>
            <ac:spMk id="60" creationId="{12C62161-350C-9BB4-9ADD-F1C70219F6D5}"/>
          </ac:spMkLst>
        </pc:spChg>
        <pc:spChg chg="add mod">
          <ac:chgData name="OGATA Akihito" userId="0f4d8448-9d4c-4697-842f-ac1741c01895" providerId="ADAL" clId="{0ED73D0B-0081-D148-ACB6-396FC2DC7D3B}" dt="2023-07-31T08:50:26.658" v="11815"/>
          <ac:spMkLst>
            <pc:docMk/>
            <pc:sldMk cId="1936391447" sldId="259"/>
            <ac:spMk id="61" creationId="{48FFEDFF-89AD-06CF-06AC-5D8619C463DB}"/>
          </ac:spMkLst>
        </pc:spChg>
        <pc:grpChg chg="add del mod">
          <ac:chgData name="OGATA Akihito" userId="0f4d8448-9d4c-4697-842f-ac1741c01895" providerId="ADAL" clId="{0ED73D0B-0081-D148-ACB6-396FC2DC7D3B}" dt="2023-07-31T05:27:30.403" v="57" actId="165"/>
          <ac:grpSpMkLst>
            <pc:docMk/>
            <pc:sldMk cId="1936391447" sldId="259"/>
            <ac:grpSpMk id="6" creationId="{68926856-6801-C268-B1BE-556FAB33573E}"/>
          </ac:grpSpMkLst>
        </pc:grpChg>
        <pc:grpChg chg="mod topLvl">
          <ac:chgData name="OGATA Akihito" userId="0f4d8448-9d4c-4697-842f-ac1741c01895" providerId="ADAL" clId="{0ED73D0B-0081-D148-ACB6-396FC2DC7D3B}" dt="2023-07-31T05:27:30.403" v="57" actId="165"/>
          <ac:grpSpMkLst>
            <pc:docMk/>
            <pc:sldMk cId="1936391447" sldId="259"/>
            <ac:grpSpMk id="7" creationId="{340EDE2C-5BE9-0916-1FF9-B841D6935A20}"/>
          </ac:grpSpMkLst>
        </pc:grpChg>
        <pc:grpChg chg="mod topLvl">
          <ac:chgData name="OGATA Akihito" userId="0f4d8448-9d4c-4697-842f-ac1741c01895" providerId="ADAL" clId="{0ED73D0B-0081-D148-ACB6-396FC2DC7D3B}" dt="2023-07-31T05:27:30.403" v="57" actId="165"/>
          <ac:grpSpMkLst>
            <pc:docMk/>
            <pc:sldMk cId="1936391447" sldId="259"/>
            <ac:grpSpMk id="8" creationId="{2E2D2475-D16F-AC0D-D01F-490261DCEE9D}"/>
          </ac:grpSpMkLst>
        </pc:grpChg>
        <pc:grpChg chg="del mod topLvl">
          <ac:chgData name="OGATA Akihito" userId="0f4d8448-9d4c-4697-842f-ac1741c01895" providerId="ADAL" clId="{0ED73D0B-0081-D148-ACB6-396FC2DC7D3B}" dt="2023-07-31T05:28:04.886" v="60" actId="165"/>
          <ac:grpSpMkLst>
            <pc:docMk/>
            <pc:sldMk cId="1936391447" sldId="259"/>
            <ac:grpSpMk id="10" creationId="{D4EA0EE7-00D5-E86A-5A20-8B9C1DF8861D}"/>
          </ac:grpSpMkLst>
        </pc:grpChg>
        <pc:grpChg chg="del mod topLvl">
          <ac:chgData name="OGATA Akihito" userId="0f4d8448-9d4c-4697-842f-ac1741c01895" providerId="ADAL" clId="{0ED73D0B-0081-D148-ACB6-396FC2DC7D3B}" dt="2023-07-31T05:28:04.886" v="60" actId="165"/>
          <ac:grpSpMkLst>
            <pc:docMk/>
            <pc:sldMk cId="1936391447" sldId="259"/>
            <ac:grpSpMk id="11" creationId="{1114CC59-82C5-9B2D-FDFB-79D4D88D59E6}"/>
          </ac:grpSpMkLst>
        </pc:grpChg>
        <pc:grpChg chg="del mod topLvl">
          <ac:chgData name="OGATA Akihito" userId="0f4d8448-9d4c-4697-842f-ac1741c01895" providerId="ADAL" clId="{0ED73D0B-0081-D148-ACB6-396FC2DC7D3B}" dt="2023-07-31T05:28:04.886" v="60" actId="165"/>
          <ac:grpSpMkLst>
            <pc:docMk/>
            <pc:sldMk cId="1936391447" sldId="259"/>
            <ac:grpSpMk id="12" creationId="{363A166D-7EC9-E669-4F76-A4DC4B90D6D3}"/>
          </ac:grpSpMkLst>
        </pc:grpChg>
        <pc:grpChg chg="add mod">
          <ac:chgData name="OGATA Akihito" userId="0f4d8448-9d4c-4697-842f-ac1741c01895" providerId="ADAL" clId="{0ED73D0B-0081-D148-ACB6-396FC2DC7D3B}" dt="2023-07-31T05:30:02.352" v="74" actId="12789"/>
          <ac:grpSpMkLst>
            <pc:docMk/>
            <pc:sldMk cId="1936391447" sldId="259"/>
            <ac:grpSpMk id="46" creationId="{6E92D3F0-1196-ABBE-1AF8-C3A9867B3F74}"/>
          </ac:grpSpMkLst>
        </pc:grpChg>
        <pc:grpChg chg="add del mod">
          <ac:chgData name="OGATA Akihito" userId="0f4d8448-9d4c-4697-842f-ac1741c01895" providerId="ADAL" clId="{0ED73D0B-0081-D148-ACB6-396FC2DC7D3B}" dt="2023-07-31T05:28:58.800" v="69" actId="165"/>
          <ac:grpSpMkLst>
            <pc:docMk/>
            <pc:sldMk cId="1936391447" sldId="259"/>
            <ac:grpSpMk id="47" creationId="{7BC3F8AC-D976-ED9C-EBF4-7728F554B7E6}"/>
          </ac:grpSpMkLst>
        </pc:grpChg>
        <pc:grpChg chg="add del">
          <ac:chgData name="OGATA Akihito" userId="0f4d8448-9d4c-4697-842f-ac1741c01895" providerId="ADAL" clId="{0ED73D0B-0081-D148-ACB6-396FC2DC7D3B}" dt="2023-07-31T05:28:58.800" v="69" actId="165"/>
          <ac:grpSpMkLst>
            <pc:docMk/>
            <pc:sldMk cId="1936391447" sldId="259"/>
            <ac:grpSpMk id="48" creationId="{9DF86897-6E05-4DD4-D248-E3859272D488}"/>
          </ac:grpSpMkLst>
        </pc:grpChg>
        <pc:grpChg chg="add mod">
          <ac:chgData name="OGATA Akihito" userId="0f4d8448-9d4c-4697-842f-ac1741c01895" providerId="ADAL" clId="{0ED73D0B-0081-D148-ACB6-396FC2DC7D3B}" dt="2023-07-31T05:30:02.352" v="74" actId="12789"/>
          <ac:grpSpMkLst>
            <pc:docMk/>
            <pc:sldMk cId="1936391447" sldId="259"/>
            <ac:grpSpMk id="49" creationId="{15DBEBD1-8622-0B3D-8C96-8A0D19E3E746}"/>
          </ac:grpSpMkLst>
        </pc:grpChg>
        <pc:grpChg chg="add mod">
          <ac:chgData name="OGATA Akihito" userId="0f4d8448-9d4c-4697-842f-ac1741c01895" providerId="ADAL" clId="{0ED73D0B-0081-D148-ACB6-396FC2DC7D3B}" dt="2023-07-31T05:30:02.352" v="74" actId="12789"/>
          <ac:grpSpMkLst>
            <pc:docMk/>
            <pc:sldMk cId="1936391447" sldId="259"/>
            <ac:grpSpMk id="50" creationId="{F9EA971D-CBA5-38A5-2017-AF2EAAA0782E}"/>
          </ac:grpSpMkLst>
        </pc:grpChg>
        <pc:grpChg chg="add del mod">
          <ac:chgData name="OGATA Akihito" userId="0f4d8448-9d4c-4697-842f-ac1741c01895" providerId="ADAL" clId="{0ED73D0B-0081-D148-ACB6-396FC2DC7D3B}" dt="2023-07-31T08:40:35.458" v="11804" actId="478"/>
          <ac:grpSpMkLst>
            <pc:docMk/>
            <pc:sldMk cId="1936391447" sldId="259"/>
            <ac:grpSpMk id="52" creationId="{C1D102C8-E7E4-8E3B-13A9-A10AB3B117A6}"/>
          </ac:grpSpMkLst>
        </pc:grpChg>
        <pc:grpChg chg="add del mod">
          <ac:chgData name="OGATA Akihito" userId="0f4d8448-9d4c-4697-842f-ac1741c01895" providerId="ADAL" clId="{0ED73D0B-0081-D148-ACB6-396FC2DC7D3B}" dt="2023-07-31T08:40:32.838" v="11803" actId="478"/>
          <ac:grpSpMkLst>
            <pc:docMk/>
            <pc:sldMk cId="1936391447" sldId="259"/>
            <ac:grpSpMk id="53" creationId="{E5E79218-3717-C5C6-0C07-84717CCACBEE}"/>
          </ac:grpSpMkLst>
        </pc:grpChg>
        <pc:cxnChg chg="mod topLvl">
          <ac:chgData name="OGATA Akihito" userId="0f4d8448-9d4c-4697-842f-ac1741c01895" providerId="ADAL" clId="{0ED73D0B-0081-D148-ACB6-396FC2DC7D3B}" dt="2023-07-31T08:40:14.048" v="11798" actId="14100"/>
          <ac:cxnSpMkLst>
            <pc:docMk/>
            <pc:sldMk cId="1936391447" sldId="259"/>
            <ac:cxnSpMk id="9" creationId="{A94A1496-1E25-93D5-4025-273C624E66D4}"/>
          </ac:cxnSpMkLst>
        </pc:cxnChg>
        <pc:cxnChg chg="mod topLvl">
          <ac:chgData name="OGATA Akihito" userId="0f4d8448-9d4c-4697-842f-ac1741c01895" providerId="ADAL" clId="{0ED73D0B-0081-D148-ACB6-396FC2DC7D3B}" dt="2023-07-31T05:30:16.726" v="75" actId="14100"/>
          <ac:cxnSpMkLst>
            <pc:docMk/>
            <pc:sldMk cId="1936391447" sldId="259"/>
            <ac:cxnSpMk id="13" creationId="{14735BF7-99E5-C564-DEC0-5E8E1BF8139C}"/>
          </ac:cxnSpMkLst>
        </pc:cxnChg>
        <pc:cxnChg chg="mod topLvl">
          <ac:chgData name="OGATA Akihito" userId="0f4d8448-9d4c-4697-842f-ac1741c01895" providerId="ADAL" clId="{0ED73D0B-0081-D148-ACB6-396FC2DC7D3B}" dt="2023-07-31T05:28:58.800" v="69" actId="165"/>
          <ac:cxnSpMkLst>
            <pc:docMk/>
            <pc:sldMk cId="1936391447" sldId="259"/>
            <ac:cxnSpMk id="14" creationId="{9F378DAC-56C6-E46F-91F9-6AA2028B318A}"/>
          </ac:cxnSpMkLst>
        </pc:cxnChg>
        <pc:cxnChg chg="add del mod">
          <ac:chgData name="OGATA Akihito" userId="0f4d8448-9d4c-4697-842f-ac1741c01895" providerId="ADAL" clId="{0ED73D0B-0081-D148-ACB6-396FC2DC7D3B}" dt="2023-07-31T08:40:29.412" v="11802" actId="478"/>
          <ac:cxnSpMkLst>
            <pc:docMk/>
            <pc:sldMk cId="1936391447" sldId="259"/>
            <ac:cxnSpMk id="37" creationId="{75B53CA5-B272-5418-F51C-93C6CDA6F800}"/>
          </ac:cxnSpMkLst>
        </pc:cxnChg>
        <pc:cxnChg chg="add del mod">
          <ac:chgData name="OGATA Akihito" userId="0f4d8448-9d4c-4697-842f-ac1741c01895" providerId="ADAL" clId="{0ED73D0B-0081-D148-ACB6-396FC2DC7D3B}" dt="2023-07-31T08:40:26.605" v="11801" actId="478"/>
          <ac:cxnSpMkLst>
            <pc:docMk/>
            <pc:sldMk cId="1936391447" sldId="259"/>
            <ac:cxnSpMk id="38" creationId="{D5A7B96B-909E-75A1-579A-243C28562FC5}"/>
          </ac:cxnSpMkLst>
        </pc:cxnChg>
        <pc:cxnChg chg="add del mod">
          <ac:chgData name="OGATA Akihito" userId="0f4d8448-9d4c-4697-842f-ac1741c01895" providerId="ADAL" clId="{0ED73D0B-0081-D148-ACB6-396FC2DC7D3B}" dt="2023-07-31T08:40:23.465" v="11800" actId="478"/>
          <ac:cxnSpMkLst>
            <pc:docMk/>
            <pc:sldMk cId="1936391447" sldId="259"/>
            <ac:cxnSpMk id="39" creationId="{08242F27-A467-EC92-417C-7B465D413448}"/>
          </ac:cxnSpMkLst>
        </pc:cxnChg>
        <pc:cxnChg chg="add del mod">
          <ac:chgData name="OGATA Akihito" userId="0f4d8448-9d4c-4697-842f-ac1741c01895" providerId="ADAL" clId="{0ED73D0B-0081-D148-ACB6-396FC2DC7D3B}" dt="2023-07-31T08:40:20.567" v="11799" actId="478"/>
          <ac:cxnSpMkLst>
            <pc:docMk/>
            <pc:sldMk cId="1936391447" sldId="259"/>
            <ac:cxnSpMk id="40" creationId="{2EA89DCC-D262-9624-756B-577705CA32F4}"/>
          </ac:cxnSpMkLst>
        </pc:cxnChg>
        <pc:cxnChg chg="add del mod">
          <ac:chgData name="OGATA Akihito" userId="0f4d8448-9d4c-4697-842f-ac1741c01895" providerId="ADAL" clId="{0ED73D0B-0081-D148-ACB6-396FC2DC7D3B}" dt="2023-07-31T05:30:37.880" v="81" actId="478"/>
          <ac:cxnSpMkLst>
            <pc:docMk/>
            <pc:sldMk cId="1936391447" sldId="259"/>
            <ac:cxnSpMk id="41" creationId="{9FE18372-6ED6-618C-1398-A1D8D54531B1}"/>
          </ac:cxnSpMkLst>
        </pc:cxnChg>
        <pc:cxnChg chg="add del mod">
          <ac:chgData name="OGATA Akihito" userId="0f4d8448-9d4c-4697-842f-ac1741c01895" providerId="ADAL" clId="{0ED73D0B-0081-D148-ACB6-396FC2DC7D3B}" dt="2023-07-31T05:30:36.183" v="80" actId="478"/>
          <ac:cxnSpMkLst>
            <pc:docMk/>
            <pc:sldMk cId="1936391447" sldId="259"/>
            <ac:cxnSpMk id="42" creationId="{2EB6A978-D2B7-ABBE-229C-774D9A814BC5}"/>
          </ac:cxnSpMkLst>
        </pc:cxnChg>
        <pc:cxnChg chg="add mod">
          <ac:chgData name="OGATA Akihito" userId="0f4d8448-9d4c-4697-842f-ac1741c01895" providerId="ADAL" clId="{0ED73D0B-0081-D148-ACB6-396FC2DC7D3B}" dt="2023-07-31T05:30:48.420" v="82" actId="12789"/>
          <ac:cxnSpMkLst>
            <pc:docMk/>
            <pc:sldMk cId="1936391447" sldId="259"/>
            <ac:cxnSpMk id="43" creationId="{D091E1BD-FDFA-FFA4-2446-08072134B492}"/>
          </ac:cxnSpMkLst>
        </pc:cxnChg>
        <pc:cxnChg chg="add mod">
          <ac:chgData name="OGATA Akihito" userId="0f4d8448-9d4c-4697-842f-ac1741c01895" providerId="ADAL" clId="{0ED73D0B-0081-D148-ACB6-396FC2DC7D3B}" dt="2023-07-31T05:30:48.420" v="82" actId="12789"/>
          <ac:cxnSpMkLst>
            <pc:docMk/>
            <pc:sldMk cId="1936391447" sldId="259"/>
            <ac:cxnSpMk id="44" creationId="{62DD2417-D272-29CF-2113-F20B98CE5552}"/>
          </ac:cxnSpMkLst>
        </pc:cxnChg>
        <pc:cxnChg chg="mod">
          <ac:chgData name="OGATA Akihito" userId="0f4d8448-9d4c-4697-842f-ac1741c01895" providerId="ADAL" clId="{0ED73D0B-0081-D148-ACB6-396FC2DC7D3B}" dt="2023-07-31T05:30:57.071" v="84"/>
          <ac:cxnSpMkLst>
            <pc:docMk/>
            <pc:sldMk cId="1936391447" sldId="259"/>
            <ac:cxnSpMk id="54" creationId="{54140972-28E2-7DD5-1C9A-72D44C8DF7A9}"/>
          </ac:cxnSpMkLst>
        </pc:cxnChg>
        <pc:cxnChg chg="mod">
          <ac:chgData name="OGATA Akihito" userId="0f4d8448-9d4c-4697-842f-ac1741c01895" providerId="ADAL" clId="{0ED73D0B-0081-D148-ACB6-396FC2DC7D3B}" dt="2023-07-31T05:30:57.071" v="84"/>
          <ac:cxnSpMkLst>
            <pc:docMk/>
            <pc:sldMk cId="1936391447" sldId="259"/>
            <ac:cxnSpMk id="55" creationId="{4F91B604-095F-64B3-D3F4-B6AA5A6B1780}"/>
          </ac:cxnSpMkLst>
        </pc:cxnChg>
      </pc:sldChg>
      <pc:sldChg chg="modAnim modNotesTx">
        <pc:chgData name="OGATA Akihito" userId="0f4d8448-9d4c-4697-842f-ac1741c01895" providerId="ADAL" clId="{0ED73D0B-0081-D148-ACB6-396FC2DC7D3B}" dt="2023-08-01T15:33:10.095" v="16356" actId="20577"/>
        <pc:sldMkLst>
          <pc:docMk/>
          <pc:sldMk cId="3725816509" sldId="261"/>
        </pc:sldMkLst>
      </pc:sldChg>
      <pc:sldChg chg="addSp modSp mod modAnim modNotesTx">
        <pc:chgData name="OGATA Akihito" userId="0f4d8448-9d4c-4697-842f-ac1741c01895" providerId="ADAL" clId="{0ED73D0B-0081-D148-ACB6-396FC2DC7D3B}" dt="2023-08-01T15:36:13.177" v="16516" actId="20577"/>
        <pc:sldMkLst>
          <pc:docMk/>
          <pc:sldMk cId="930242984" sldId="262"/>
        </pc:sldMkLst>
        <pc:spChg chg="mod">
          <ac:chgData name="OGATA Akihito" userId="0f4d8448-9d4c-4697-842f-ac1741c01895" providerId="ADAL" clId="{0ED73D0B-0081-D148-ACB6-396FC2DC7D3B}" dt="2023-08-01T14:35:01.985" v="11846" actId="207"/>
          <ac:spMkLst>
            <pc:docMk/>
            <pc:sldMk cId="930242984" sldId="262"/>
            <ac:spMk id="6" creationId="{0F377879-702C-7C82-D2A5-DE23B8D37E5F}"/>
          </ac:spMkLst>
        </pc:spChg>
        <pc:spChg chg="add mod">
          <ac:chgData name="OGATA Akihito" userId="0f4d8448-9d4c-4697-842f-ac1741c01895" providerId="ADAL" clId="{0ED73D0B-0081-D148-ACB6-396FC2DC7D3B}" dt="2023-08-01T14:34:31.214" v="11844" actId="167"/>
          <ac:spMkLst>
            <pc:docMk/>
            <pc:sldMk cId="930242984" sldId="262"/>
            <ac:spMk id="13" creationId="{DF1C25D0-32CA-C13E-67AA-6A7DB4BFCFD7}"/>
          </ac:spMkLst>
        </pc:spChg>
      </pc:sldChg>
      <pc:sldChg chg="modSp mod modNotesTx">
        <pc:chgData name="OGATA Akihito" userId="0f4d8448-9d4c-4697-842f-ac1741c01895" providerId="ADAL" clId="{0ED73D0B-0081-D148-ACB6-396FC2DC7D3B}" dt="2023-08-01T14:49:07.534" v="11947" actId="20577"/>
        <pc:sldMkLst>
          <pc:docMk/>
          <pc:sldMk cId="3270341809" sldId="270"/>
        </pc:sldMkLst>
        <pc:spChg chg="mod">
          <ac:chgData name="OGATA Akihito" userId="0f4d8448-9d4c-4697-842f-ac1741c01895" providerId="ADAL" clId="{0ED73D0B-0081-D148-ACB6-396FC2DC7D3B}" dt="2023-07-31T05:25:41.643" v="3" actId="255"/>
          <ac:spMkLst>
            <pc:docMk/>
            <pc:sldMk cId="3270341809" sldId="270"/>
            <ac:spMk id="3" creationId="{9FC604B0-A130-63C3-D54C-91C93809023C}"/>
          </ac:spMkLst>
        </pc:spChg>
      </pc:sldChg>
      <pc:sldChg chg="modNotesTx">
        <pc:chgData name="OGATA Akihito" userId="0f4d8448-9d4c-4697-842f-ac1741c01895" providerId="ADAL" clId="{0ED73D0B-0081-D148-ACB6-396FC2DC7D3B}" dt="2023-08-01T15:12:18.754" v="15051" actId="20577"/>
        <pc:sldMkLst>
          <pc:docMk/>
          <pc:sldMk cId="2610684025" sldId="277"/>
        </pc:sldMkLst>
      </pc:sldChg>
      <pc:sldChg chg="modSp mod modNotesTx">
        <pc:chgData name="OGATA Akihito" userId="0f4d8448-9d4c-4697-842f-ac1741c01895" providerId="ADAL" clId="{0ED73D0B-0081-D148-ACB6-396FC2DC7D3B}" dt="2023-08-01T14:59:08.328" v="13380" actId="20577"/>
        <pc:sldMkLst>
          <pc:docMk/>
          <pc:sldMk cId="1522446268" sldId="280"/>
        </pc:sldMkLst>
        <pc:spChg chg="mod">
          <ac:chgData name="OGATA Akihito" userId="0f4d8448-9d4c-4697-842f-ac1741c01895" providerId="ADAL" clId="{0ED73D0B-0081-D148-ACB6-396FC2DC7D3B}" dt="2023-07-31T05:25:55.780" v="13" actId="20577"/>
          <ac:spMkLst>
            <pc:docMk/>
            <pc:sldMk cId="1522446268" sldId="280"/>
            <ac:spMk id="3" creationId="{B349A42C-8D0A-3885-DF05-4B07D8A10ABB}"/>
          </ac:spMkLst>
        </pc:spChg>
      </pc:sldChg>
      <pc:sldChg chg="modSp mod modNotesTx">
        <pc:chgData name="OGATA Akihito" userId="0f4d8448-9d4c-4697-842f-ac1741c01895" providerId="ADAL" clId="{0ED73D0B-0081-D148-ACB6-396FC2DC7D3B}" dt="2023-08-01T15:06:03.526" v="14228" actId="20577"/>
        <pc:sldMkLst>
          <pc:docMk/>
          <pc:sldMk cId="3084246478" sldId="281"/>
        </pc:sldMkLst>
        <pc:spChg chg="mod">
          <ac:chgData name="OGATA Akihito" userId="0f4d8448-9d4c-4697-842f-ac1741c01895" providerId="ADAL" clId="{0ED73D0B-0081-D148-ACB6-396FC2DC7D3B}" dt="2023-07-31T05:26:25.226" v="51" actId="20577"/>
          <ac:spMkLst>
            <pc:docMk/>
            <pc:sldMk cId="3084246478" sldId="281"/>
            <ac:spMk id="3" creationId="{F334C15D-1528-617C-64ED-F33CD296652D}"/>
          </ac:spMkLst>
        </pc:spChg>
      </pc:sldChg>
      <pc:sldChg chg="modNotesTx">
        <pc:chgData name="OGATA Akihito" userId="0f4d8448-9d4c-4697-842f-ac1741c01895" providerId="ADAL" clId="{0ED73D0B-0081-D148-ACB6-396FC2DC7D3B}" dt="2023-08-01T15:32:11.327" v="16331" actId="20577"/>
        <pc:sldMkLst>
          <pc:docMk/>
          <pc:sldMk cId="689384324" sldId="282"/>
        </pc:sldMkLst>
      </pc:sldChg>
      <pc:sldChg chg="modNotesTx">
        <pc:chgData name="OGATA Akihito" userId="0f4d8448-9d4c-4697-842f-ac1741c01895" providerId="ADAL" clId="{0ED73D0B-0081-D148-ACB6-396FC2DC7D3B}" dt="2023-07-31T07:03:26.615" v="9164" actId="20577"/>
        <pc:sldMkLst>
          <pc:docMk/>
          <pc:sldMk cId="3036931928" sldId="284"/>
        </pc:sldMkLst>
      </pc:sldChg>
      <pc:sldChg chg="modNotesTx">
        <pc:chgData name="OGATA Akihito" userId="0f4d8448-9d4c-4697-842f-ac1741c01895" providerId="ADAL" clId="{0ED73D0B-0081-D148-ACB6-396FC2DC7D3B}" dt="2023-08-01T16:01:31.041" v="16548" actId="20577"/>
        <pc:sldMkLst>
          <pc:docMk/>
          <pc:sldMk cId="2122261001" sldId="286"/>
        </pc:sldMkLst>
      </pc:sldChg>
      <pc:sldChg chg="addSp delSp modSp mod delAnim modAnim modNotesTx">
        <pc:chgData name="OGATA Akihito" userId="0f4d8448-9d4c-4697-842f-ac1741c01895" providerId="ADAL" clId="{0ED73D0B-0081-D148-ACB6-396FC2DC7D3B}" dt="2023-08-01T16:06:47.595" v="17140" actId="6549"/>
        <pc:sldMkLst>
          <pc:docMk/>
          <pc:sldMk cId="2799267392" sldId="287"/>
        </pc:sldMkLst>
        <pc:spChg chg="topLvl">
          <ac:chgData name="OGATA Akihito" userId="0f4d8448-9d4c-4697-842f-ac1741c01895" providerId="ADAL" clId="{0ED73D0B-0081-D148-ACB6-396FC2DC7D3B}" dt="2023-08-01T14:39:30.392" v="11894" actId="165"/>
          <ac:spMkLst>
            <pc:docMk/>
            <pc:sldMk cId="2799267392" sldId="287"/>
            <ac:spMk id="4" creationId="{731AF90E-2286-5351-0982-231E7980F0CE}"/>
          </ac:spMkLst>
        </pc:spChg>
        <pc:spChg chg="topLvl">
          <ac:chgData name="OGATA Akihito" userId="0f4d8448-9d4c-4697-842f-ac1741c01895" providerId="ADAL" clId="{0ED73D0B-0081-D148-ACB6-396FC2DC7D3B}" dt="2023-08-01T14:39:30.392" v="11894" actId="165"/>
          <ac:spMkLst>
            <pc:docMk/>
            <pc:sldMk cId="2799267392" sldId="287"/>
            <ac:spMk id="6" creationId="{31391A44-3C08-358F-92A1-350F0D7ACCCE}"/>
          </ac:spMkLst>
        </pc:spChg>
        <pc:spChg chg="topLvl">
          <ac:chgData name="OGATA Akihito" userId="0f4d8448-9d4c-4697-842f-ac1741c01895" providerId="ADAL" clId="{0ED73D0B-0081-D148-ACB6-396FC2DC7D3B}" dt="2023-08-01T14:39:30.392" v="11894" actId="165"/>
          <ac:spMkLst>
            <pc:docMk/>
            <pc:sldMk cId="2799267392" sldId="287"/>
            <ac:spMk id="7" creationId="{D6EAD021-EC59-32AF-EE6E-528E826C4441}"/>
          </ac:spMkLst>
        </pc:spChg>
        <pc:spChg chg="topLvl">
          <ac:chgData name="OGATA Akihito" userId="0f4d8448-9d4c-4697-842f-ac1741c01895" providerId="ADAL" clId="{0ED73D0B-0081-D148-ACB6-396FC2DC7D3B}" dt="2023-08-01T14:39:30.392" v="11894" actId="165"/>
          <ac:spMkLst>
            <pc:docMk/>
            <pc:sldMk cId="2799267392" sldId="287"/>
            <ac:spMk id="8" creationId="{8334386A-84E1-494A-BF93-66D9E1CAE3A0}"/>
          </ac:spMkLst>
        </pc:spChg>
        <pc:spChg chg="topLvl">
          <ac:chgData name="OGATA Akihito" userId="0f4d8448-9d4c-4697-842f-ac1741c01895" providerId="ADAL" clId="{0ED73D0B-0081-D148-ACB6-396FC2DC7D3B}" dt="2023-08-01T14:39:30.392" v="11894" actId="165"/>
          <ac:spMkLst>
            <pc:docMk/>
            <pc:sldMk cId="2799267392" sldId="287"/>
            <ac:spMk id="9" creationId="{645FE533-9756-622C-3472-EF89D650FA9C}"/>
          </ac:spMkLst>
        </pc:spChg>
        <pc:spChg chg="mod topLvl">
          <ac:chgData name="OGATA Akihito" userId="0f4d8448-9d4c-4697-842f-ac1741c01895" providerId="ADAL" clId="{0ED73D0B-0081-D148-ACB6-396FC2DC7D3B}" dt="2023-08-01T14:39:30.392" v="11894" actId="165"/>
          <ac:spMkLst>
            <pc:docMk/>
            <pc:sldMk cId="2799267392" sldId="287"/>
            <ac:spMk id="10" creationId="{2A35C824-C447-10DB-E120-845C8CD44D96}"/>
          </ac:spMkLst>
        </pc:spChg>
        <pc:spChg chg="topLvl">
          <ac:chgData name="OGATA Akihito" userId="0f4d8448-9d4c-4697-842f-ac1741c01895" providerId="ADAL" clId="{0ED73D0B-0081-D148-ACB6-396FC2DC7D3B}" dt="2023-08-01T14:39:30.392" v="11894" actId="165"/>
          <ac:spMkLst>
            <pc:docMk/>
            <pc:sldMk cId="2799267392" sldId="287"/>
            <ac:spMk id="19" creationId="{AEFAD8EA-9037-4D48-8480-FC2D9B5F1219}"/>
          </ac:spMkLst>
        </pc:spChg>
        <pc:spChg chg="topLvl">
          <ac:chgData name="OGATA Akihito" userId="0f4d8448-9d4c-4697-842f-ac1741c01895" providerId="ADAL" clId="{0ED73D0B-0081-D148-ACB6-396FC2DC7D3B}" dt="2023-08-01T14:39:30.392" v="11894" actId="165"/>
          <ac:spMkLst>
            <pc:docMk/>
            <pc:sldMk cId="2799267392" sldId="287"/>
            <ac:spMk id="23" creationId="{C3C70AF5-8D0B-E8A5-F2C6-DB4B5405A74F}"/>
          </ac:spMkLst>
        </pc:spChg>
        <pc:spChg chg="mod topLvl">
          <ac:chgData name="OGATA Akihito" userId="0f4d8448-9d4c-4697-842f-ac1741c01895" providerId="ADAL" clId="{0ED73D0B-0081-D148-ACB6-396FC2DC7D3B}" dt="2023-08-01T14:42:05.423" v="11908" actId="171"/>
          <ac:spMkLst>
            <pc:docMk/>
            <pc:sldMk cId="2799267392" sldId="287"/>
            <ac:spMk id="25" creationId="{9A4A367B-5129-5624-5143-FD508E8E4B01}"/>
          </ac:spMkLst>
        </pc:spChg>
        <pc:grpChg chg="add del mod">
          <ac:chgData name="OGATA Akihito" userId="0f4d8448-9d4c-4697-842f-ac1741c01895" providerId="ADAL" clId="{0ED73D0B-0081-D148-ACB6-396FC2DC7D3B}" dt="2023-08-01T14:39:30.392" v="11894" actId="165"/>
          <ac:grpSpMkLst>
            <pc:docMk/>
            <pc:sldMk cId="2799267392" sldId="287"/>
            <ac:grpSpMk id="5" creationId="{303D3275-BCC9-DB98-E351-3D33DB17D07D}"/>
          </ac:grpSpMkLst>
        </pc:grpChg>
        <pc:grpChg chg="topLvl">
          <ac:chgData name="OGATA Akihito" userId="0f4d8448-9d4c-4697-842f-ac1741c01895" providerId="ADAL" clId="{0ED73D0B-0081-D148-ACB6-396FC2DC7D3B}" dt="2023-08-01T14:39:30.392" v="11894" actId="165"/>
          <ac:grpSpMkLst>
            <pc:docMk/>
            <pc:sldMk cId="2799267392" sldId="287"/>
            <ac:grpSpMk id="11" creationId="{506B935B-C050-F59F-34F1-5627F230E61E}"/>
          </ac:grpSpMkLst>
        </pc:grpChg>
        <pc:cxnChg chg="topLvl">
          <ac:chgData name="OGATA Akihito" userId="0f4d8448-9d4c-4697-842f-ac1741c01895" providerId="ADAL" clId="{0ED73D0B-0081-D148-ACB6-396FC2DC7D3B}" dt="2023-08-01T14:39:30.392" v="11894" actId="165"/>
          <ac:cxnSpMkLst>
            <pc:docMk/>
            <pc:sldMk cId="2799267392" sldId="287"/>
            <ac:cxnSpMk id="20" creationId="{CBA0087B-C2D7-2997-96A9-9F9EDD5CF7B2}"/>
          </ac:cxnSpMkLst>
        </pc:cxnChg>
        <pc:cxnChg chg="topLvl">
          <ac:chgData name="OGATA Akihito" userId="0f4d8448-9d4c-4697-842f-ac1741c01895" providerId="ADAL" clId="{0ED73D0B-0081-D148-ACB6-396FC2DC7D3B}" dt="2023-08-01T14:39:30.392" v="11894" actId="165"/>
          <ac:cxnSpMkLst>
            <pc:docMk/>
            <pc:sldMk cId="2799267392" sldId="287"/>
            <ac:cxnSpMk id="22" creationId="{D8DF24CB-BACF-99F9-D10C-F6182CB92D61}"/>
          </ac:cxnSpMkLst>
        </pc:cxnChg>
        <pc:cxnChg chg="topLvl">
          <ac:chgData name="OGATA Akihito" userId="0f4d8448-9d4c-4697-842f-ac1741c01895" providerId="ADAL" clId="{0ED73D0B-0081-D148-ACB6-396FC2DC7D3B}" dt="2023-08-01T14:39:30.392" v="11894" actId="165"/>
          <ac:cxnSpMkLst>
            <pc:docMk/>
            <pc:sldMk cId="2799267392" sldId="287"/>
            <ac:cxnSpMk id="24" creationId="{7134326B-55E3-1C94-C493-462C8F0440CE}"/>
          </ac:cxnSpMkLst>
        </pc:cxnChg>
      </pc:sldChg>
      <pc:sldChg chg="addSp delSp modSp mod delAnim modAnim modNotesTx">
        <pc:chgData name="OGATA Akihito" userId="0f4d8448-9d4c-4697-842f-ac1741c01895" providerId="ADAL" clId="{0ED73D0B-0081-D148-ACB6-396FC2DC7D3B}" dt="2023-08-01T16:11:10.543" v="17849" actId="20577"/>
        <pc:sldMkLst>
          <pc:docMk/>
          <pc:sldMk cId="2550665614" sldId="288"/>
        </pc:sldMkLst>
        <pc:spChg chg="mod">
          <ac:chgData name="OGATA Akihito" userId="0f4d8448-9d4c-4697-842f-ac1741c01895" providerId="ADAL" clId="{0ED73D0B-0081-D148-ACB6-396FC2DC7D3B}" dt="2023-08-01T14:37:37.569" v="11883" actId="1076"/>
          <ac:spMkLst>
            <pc:docMk/>
            <pc:sldMk cId="2550665614" sldId="288"/>
            <ac:spMk id="3" creationId="{DFC4882F-9FA2-106E-73F4-1AB8D7BD167E}"/>
          </ac:spMkLst>
        </pc:spChg>
        <pc:spChg chg="mod topLvl">
          <ac:chgData name="OGATA Akihito" userId="0f4d8448-9d4c-4697-842f-ac1741c01895" providerId="ADAL" clId="{0ED73D0B-0081-D148-ACB6-396FC2DC7D3B}" dt="2023-08-01T14:39:36.042" v="11895" actId="165"/>
          <ac:spMkLst>
            <pc:docMk/>
            <pc:sldMk cId="2550665614" sldId="288"/>
            <ac:spMk id="4" creationId="{9E155A2C-3DE9-D51A-7DD9-FDAEC07BE0D0}"/>
          </ac:spMkLst>
        </pc:spChg>
        <pc:spChg chg="mod topLvl">
          <ac:chgData name="OGATA Akihito" userId="0f4d8448-9d4c-4697-842f-ac1741c01895" providerId="ADAL" clId="{0ED73D0B-0081-D148-ACB6-396FC2DC7D3B}" dt="2023-08-01T14:39:36.042" v="11895" actId="165"/>
          <ac:spMkLst>
            <pc:docMk/>
            <pc:sldMk cId="2550665614" sldId="288"/>
            <ac:spMk id="6" creationId="{DBD037F3-245B-DA17-E9DF-33A9FC824BDF}"/>
          </ac:spMkLst>
        </pc:spChg>
        <pc:spChg chg="mod topLvl">
          <ac:chgData name="OGATA Akihito" userId="0f4d8448-9d4c-4697-842f-ac1741c01895" providerId="ADAL" clId="{0ED73D0B-0081-D148-ACB6-396FC2DC7D3B}" dt="2023-08-01T14:39:36.042" v="11895" actId="165"/>
          <ac:spMkLst>
            <pc:docMk/>
            <pc:sldMk cId="2550665614" sldId="288"/>
            <ac:spMk id="7" creationId="{DBFAC528-D4C2-CCF8-6DBF-259ECC740338}"/>
          </ac:spMkLst>
        </pc:spChg>
        <pc:spChg chg="mod topLvl">
          <ac:chgData name="OGATA Akihito" userId="0f4d8448-9d4c-4697-842f-ac1741c01895" providerId="ADAL" clId="{0ED73D0B-0081-D148-ACB6-396FC2DC7D3B}" dt="2023-08-01T14:39:36.042" v="11895" actId="165"/>
          <ac:spMkLst>
            <pc:docMk/>
            <pc:sldMk cId="2550665614" sldId="288"/>
            <ac:spMk id="8" creationId="{BBC71171-0BFB-80E9-73A3-3BD9CFF97857}"/>
          </ac:spMkLst>
        </pc:spChg>
        <pc:spChg chg="mod topLvl">
          <ac:chgData name="OGATA Akihito" userId="0f4d8448-9d4c-4697-842f-ac1741c01895" providerId="ADAL" clId="{0ED73D0B-0081-D148-ACB6-396FC2DC7D3B}" dt="2023-08-01T14:45:03.641" v="11927" actId="167"/>
          <ac:spMkLst>
            <pc:docMk/>
            <pc:sldMk cId="2550665614" sldId="288"/>
            <ac:spMk id="9" creationId="{4B676418-3A3D-86D8-4DB6-16BC28493354}"/>
          </ac:spMkLst>
        </pc:spChg>
        <pc:spChg chg="mod topLvl">
          <ac:chgData name="OGATA Akihito" userId="0f4d8448-9d4c-4697-842f-ac1741c01895" providerId="ADAL" clId="{0ED73D0B-0081-D148-ACB6-396FC2DC7D3B}" dt="2023-08-01T14:39:36.042" v="11895" actId="165"/>
          <ac:spMkLst>
            <pc:docMk/>
            <pc:sldMk cId="2550665614" sldId="288"/>
            <ac:spMk id="10" creationId="{AC175B91-E4FC-2E9A-0E62-26ED5B728FA9}"/>
          </ac:spMkLst>
        </pc:spChg>
        <pc:spChg chg="mod topLvl">
          <ac:chgData name="OGATA Akihito" userId="0f4d8448-9d4c-4697-842f-ac1741c01895" providerId="ADAL" clId="{0ED73D0B-0081-D148-ACB6-396FC2DC7D3B}" dt="2023-08-01T14:39:36.042" v="11895" actId="165"/>
          <ac:spMkLst>
            <pc:docMk/>
            <pc:sldMk cId="2550665614" sldId="288"/>
            <ac:spMk id="11" creationId="{CF845590-7B49-9378-8F58-E1AE3B61B7F1}"/>
          </ac:spMkLst>
        </pc:spChg>
        <pc:spChg chg="mod topLvl">
          <ac:chgData name="OGATA Akihito" userId="0f4d8448-9d4c-4697-842f-ac1741c01895" providerId="ADAL" clId="{0ED73D0B-0081-D148-ACB6-396FC2DC7D3B}" dt="2023-08-01T14:39:36.042" v="11895" actId="165"/>
          <ac:spMkLst>
            <pc:docMk/>
            <pc:sldMk cId="2550665614" sldId="288"/>
            <ac:spMk id="12" creationId="{21B9A1DF-10F0-0CDC-0841-62C763D2CDCF}"/>
          </ac:spMkLst>
        </pc:spChg>
        <pc:spChg chg="mod topLvl">
          <ac:chgData name="OGATA Akihito" userId="0f4d8448-9d4c-4697-842f-ac1741c01895" providerId="ADAL" clId="{0ED73D0B-0081-D148-ACB6-396FC2DC7D3B}" dt="2023-08-01T14:39:36.042" v="11895" actId="165"/>
          <ac:spMkLst>
            <pc:docMk/>
            <pc:sldMk cId="2550665614" sldId="288"/>
            <ac:spMk id="13" creationId="{7D9BA94F-AEF5-D90B-1E4F-CCE5482C8B67}"/>
          </ac:spMkLst>
        </pc:spChg>
        <pc:spChg chg="mod topLvl">
          <ac:chgData name="OGATA Akihito" userId="0f4d8448-9d4c-4697-842f-ac1741c01895" providerId="ADAL" clId="{0ED73D0B-0081-D148-ACB6-396FC2DC7D3B}" dt="2023-08-01T14:39:36.042" v="11895" actId="165"/>
          <ac:spMkLst>
            <pc:docMk/>
            <pc:sldMk cId="2550665614" sldId="288"/>
            <ac:spMk id="14" creationId="{C65DCB58-854E-F1A6-3A2C-FA5E76621C01}"/>
          </ac:spMkLst>
        </pc:spChg>
        <pc:spChg chg="mod topLvl">
          <ac:chgData name="OGATA Akihito" userId="0f4d8448-9d4c-4697-842f-ac1741c01895" providerId="ADAL" clId="{0ED73D0B-0081-D148-ACB6-396FC2DC7D3B}" dt="2023-08-01T14:39:36.042" v="11895" actId="165"/>
          <ac:spMkLst>
            <pc:docMk/>
            <pc:sldMk cId="2550665614" sldId="288"/>
            <ac:spMk id="15" creationId="{CA3C8C56-B9DB-06AD-E8E5-39A44A821343}"/>
          </ac:spMkLst>
        </pc:spChg>
        <pc:spChg chg="mod topLvl">
          <ac:chgData name="OGATA Akihito" userId="0f4d8448-9d4c-4697-842f-ac1741c01895" providerId="ADAL" clId="{0ED73D0B-0081-D148-ACB6-396FC2DC7D3B}" dt="2023-08-01T14:39:36.042" v="11895" actId="165"/>
          <ac:spMkLst>
            <pc:docMk/>
            <pc:sldMk cId="2550665614" sldId="288"/>
            <ac:spMk id="17" creationId="{6BB58D66-90FE-6D6C-7CD2-E7EAC67407C6}"/>
          </ac:spMkLst>
        </pc:spChg>
        <pc:spChg chg="mod topLvl">
          <ac:chgData name="OGATA Akihito" userId="0f4d8448-9d4c-4697-842f-ac1741c01895" providerId="ADAL" clId="{0ED73D0B-0081-D148-ACB6-396FC2DC7D3B}" dt="2023-08-01T14:39:36.042" v="11895" actId="165"/>
          <ac:spMkLst>
            <pc:docMk/>
            <pc:sldMk cId="2550665614" sldId="288"/>
            <ac:spMk id="20" creationId="{C58460D0-02A4-B3D0-F033-76963DE3BC51}"/>
          </ac:spMkLst>
        </pc:spChg>
        <pc:spChg chg="mod topLvl">
          <ac:chgData name="OGATA Akihito" userId="0f4d8448-9d4c-4697-842f-ac1741c01895" providerId="ADAL" clId="{0ED73D0B-0081-D148-ACB6-396FC2DC7D3B}" dt="2023-08-01T14:39:36.042" v="11895" actId="165"/>
          <ac:spMkLst>
            <pc:docMk/>
            <pc:sldMk cId="2550665614" sldId="288"/>
            <ac:spMk id="22" creationId="{648F9543-FDB3-61C3-53DA-E5C548F59FB7}"/>
          </ac:spMkLst>
        </pc:spChg>
        <pc:spChg chg="mod topLvl">
          <ac:chgData name="OGATA Akihito" userId="0f4d8448-9d4c-4697-842f-ac1741c01895" providerId="ADAL" clId="{0ED73D0B-0081-D148-ACB6-396FC2DC7D3B}" dt="2023-08-01T14:45:37.977" v="11929" actId="167"/>
          <ac:spMkLst>
            <pc:docMk/>
            <pc:sldMk cId="2550665614" sldId="288"/>
            <ac:spMk id="26" creationId="{B76EB4B1-9103-818D-95D0-06F39299DC0D}"/>
          </ac:spMkLst>
        </pc:spChg>
        <pc:grpChg chg="add del mod">
          <ac:chgData name="OGATA Akihito" userId="0f4d8448-9d4c-4697-842f-ac1741c01895" providerId="ADAL" clId="{0ED73D0B-0081-D148-ACB6-396FC2DC7D3B}" dt="2023-08-01T14:39:36.042" v="11895" actId="165"/>
          <ac:grpSpMkLst>
            <pc:docMk/>
            <pc:sldMk cId="2550665614" sldId="288"/>
            <ac:grpSpMk id="5" creationId="{E000E070-B989-DFCB-13EF-01017F34D5C4}"/>
          </ac:grpSpMkLst>
        </pc:grpChg>
        <pc:cxnChg chg="mod topLvl">
          <ac:chgData name="OGATA Akihito" userId="0f4d8448-9d4c-4697-842f-ac1741c01895" providerId="ADAL" clId="{0ED73D0B-0081-D148-ACB6-396FC2DC7D3B}" dt="2023-08-01T14:39:36.042" v="11895" actId="165"/>
          <ac:cxnSpMkLst>
            <pc:docMk/>
            <pc:sldMk cId="2550665614" sldId="288"/>
            <ac:cxnSpMk id="16" creationId="{FCF4F01C-3326-9509-973D-D422955DCFA1}"/>
          </ac:cxnSpMkLst>
        </pc:cxnChg>
        <pc:cxnChg chg="mod topLvl">
          <ac:chgData name="OGATA Akihito" userId="0f4d8448-9d4c-4697-842f-ac1741c01895" providerId="ADAL" clId="{0ED73D0B-0081-D148-ACB6-396FC2DC7D3B}" dt="2023-08-01T14:39:36.042" v="11895" actId="165"/>
          <ac:cxnSpMkLst>
            <pc:docMk/>
            <pc:sldMk cId="2550665614" sldId="288"/>
            <ac:cxnSpMk id="18" creationId="{DBFEC74D-2BDC-80F4-D123-0144897336F1}"/>
          </ac:cxnSpMkLst>
        </pc:cxnChg>
        <pc:cxnChg chg="mod topLvl">
          <ac:chgData name="OGATA Akihito" userId="0f4d8448-9d4c-4697-842f-ac1741c01895" providerId="ADAL" clId="{0ED73D0B-0081-D148-ACB6-396FC2DC7D3B}" dt="2023-08-01T14:39:36.042" v="11895" actId="165"/>
          <ac:cxnSpMkLst>
            <pc:docMk/>
            <pc:sldMk cId="2550665614" sldId="288"/>
            <ac:cxnSpMk id="19" creationId="{D529A9C2-4629-103A-C9EA-14A3233804AD}"/>
          </ac:cxnSpMkLst>
        </pc:cxnChg>
        <pc:cxnChg chg="mod topLvl">
          <ac:chgData name="OGATA Akihito" userId="0f4d8448-9d4c-4697-842f-ac1741c01895" providerId="ADAL" clId="{0ED73D0B-0081-D148-ACB6-396FC2DC7D3B}" dt="2023-08-01T14:39:36.042" v="11895" actId="165"/>
          <ac:cxnSpMkLst>
            <pc:docMk/>
            <pc:sldMk cId="2550665614" sldId="288"/>
            <ac:cxnSpMk id="21" creationId="{6E1C380D-8F80-5B65-C384-DC420F786512}"/>
          </ac:cxnSpMkLst>
        </pc:cxnChg>
        <pc:cxnChg chg="mod topLvl">
          <ac:chgData name="OGATA Akihito" userId="0f4d8448-9d4c-4697-842f-ac1741c01895" providerId="ADAL" clId="{0ED73D0B-0081-D148-ACB6-396FC2DC7D3B}" dt="2023-08-01T14:39:36.042" v="11895" actId="165"/>
          <ac:cxnSpMkLst>
            <pc:docMk/>
            <pc:sldMk cId="2550665614" sldId="288"/>
            <ac:cxnSpMk id="23" creationId="{1D2A8B55-8DA5-12DD-3186-C7F940DF9E1A}"/>
          </ac:cxnSpMkLst>
        </pc:cxnChg>
        <pc:cxnChg chg="mod topLvl">
          <ac:chgData name="OGATA Akihito" userId="0f4d8448-9d4c-4697-842f-ac1741c01895" providerId="ADAL" clId="{0ED73D0B-0081-D148-ACB6-396FC2DC7D3B}" dt="2023-08-01T14:39:36.042" v="11895" actId="165"/>
          <ac:cxnSpMkLst>
            <pc:docMk/>
            <pc:sldMk cId="2550665614" sldId="288"/>
            <ac:cxnSpMk id="24" creationId="{15904A8E-31C2-A67C-3B2A-86F9D31AF4CD}"/>
          </ac:cxnSpMkLst>
        </pc:cxnChg>
      </pc:sldChg>
      <pc:sldChg chg="modNotesTx">
        <pc:chgData name="OGATA Akihito" userId="0f4d8448-9d4c-4697-842f-ac1741c01895" providerId="ADAL" clId="{0ED73D0B-0081-D148-ACB6-396FC2DC7D3B}" dt="2023-08-01T16:18:56.316" v="19041" actId="20577"/>
        <pc:sldMkLst>
          <pc:docMk/>
          <pc:sldMk cId="3503425987" sldId="289"/>
        </pc:sldMkLst>
      </pc:sldChg>
      <pc:sldChg chg="modNotesTx">
        <pc:chgData name="OGATA Akihito" userId="0f4d8448-9d4c-4697-842f-ac1741c01895" providerId="ADAL" clId="{0ED73D0B-0081-D148-ACB6-396FC2DC7D3B}" dt="2023-08-01T16:25:46.296" v="19889" actId="20577"/>
        <pc:sldMkLst>
          <pc:docMk/>
          <pc:sldMk cId="2192023953" sldId="290"/>
        </pc:sldMkLst>
      </pc:sldChg>
      <pc:sldChg chg="modNotesTx">
        <pc:chgData name="OGATA Akihito" userId="0f4d8448-9d4c-4697-842f-ac1741c01895" providerId="ADAL" clId="{0ED73D0B-0081-D148-ACB6-396FC2DC7D3B}" dt="2023-08-01T16:30:35.293" v="20744" actId="20577"/>
        <pc:sldMkLst>
          <pc:docMk/>
          <pc:sldMk cId="3497971871" sldId="291"/>
        </pc:sldMkLst>
      </pc:sldChg>
      <pc:sldChg chg="modSp mod">
        <pc:chgData name="OGATA Akihito" userId="0f4d8448-9d4c-4697-842f-ac1741c01895" providerId="ADAL" clId="{0ED73D0B-0081-D148-ACB6-396FC2DC7D3B}" dt="2023-07-31T05:31:59.171" v="94" actId="20577"/>
        <pc:sldMkLst>
          <pc:docMk/>
          <pc:sldMk cId="2887762223" sldId="292"/>
        </pc:sldMkLst>
        <pc:graphicFrameChg chg="modGraphic">
          <ac:chgData name="OGATA Akihito" userId="0f4d8448-9d4c-4697-842f-ac1741c01895" providerId="ADAL" clId="{0ED73D0B-0081-D148-ACB6-396FC2DC7D3B}" dt="2023-07-31T05:31:59.171" v="94" actId="20577"/>
          <ac:graphicFrameMkLst>
            <pc:docMk/>
            <pc:sldMk cId="2887762223" sldId="292"/>
            <ac:graphicFrameMk id="4" creationId="{C79E9816-4D5B-13F2-BB0D-AA7640772322}"/>
          </ac:graphicFrameMkLst>
        </pc:graphicFrameChg>
      </pc:sldChg>
      <pc:sldChg chg="addSp delSp modSp mod delAnim modAnim modNotesTx">
        <pc:chgData name="OGATA Akihito" userId="0f4d8448-9d4c-4697-842f-ac1741c01895" providerId="ADAL" clId="{0ED73D0B-0081-D148-ACB6-396FC2DC7D3B}" dt="2023-08-01T16:12:34.055" v="18089" actId="20577"/>
        <pc:sldMkLst>
          <pc:docMk/>
          <pc:sldMk cId="2835419713" sldId="294"/>
        </pc:sldMkLst>
        <pc:spChg chg="topLvl">
          <ac:chgData name="OGATA Akihito" userId="0f4d8448-9d4c-4697-842f-ac1741c01895" providerId="ADAL" clId="{0ED73D0B-0081-D148-ACB6-396FC2DC7D3B}" dt="2023-08-01T14:39:40.332" v="11896" actId="165"/>
          <ac:spMkLst>
            <pc:docMk/>
            <pc:sldMk cId="2835419713" sldId="294"/>
            <ac:spMk id="4" creationId="{9E155A2C-3DE9-D51A-7DD9-FDAEC07BE0D0}"/>
          </ac:spMkLst>
        </pc:spChg>
        <pc:spChg chg="mod">
          <ac:chgData name="OGATA Akihito" userId="0f4d8448-9d4c-4697-842f-ac1741c01895" providerId="ADAL" clId="{0ED73D0B-0081-D148-ACB6-396FC2DC7D3B}" dt="2023-07-31T07:00:36.854" v="8809" actId="1076"/>
          <ac:spMkLst>
            <pc:docMk/>
            <pc:sldMk cId="2835419713" sldId="294"/>
            <ac:spMk id="10" creationId="{AC175B91-E4FC-2E9A-0E62-26ED5B728FA9}"/>
          </ac:spMkLst>
        </pc:spChg>
        <pc:spChg chg="topLvl">
          <ac:chgData name="OGATA Akihito" userId="0f4d8448-9d4c-4697-842f-ac1741c01895" providerId="ADAL" clId="{0ED73D0B-0081-D148-ACB6-396FC2DC7D3B}" dt="2023-08-01T14:39:40.332" v="11896" actId="165"/>
          <ac:spMkLst>
            <pc:docMk/>
            <pc:sldMk cId="2835419713" sldId="294"/>
            <ac:spMk id="11" creationId="{CF845590-7B49-9378-8F58-E1AE3B61B7F1}"/>
          </ac:spMkLst>
        </pc:spChg>
        <pc:spChg chg="topLvl">
          <ac:chgData name="OGATA Akihito" userId="0f4d8448-9d4c-4697-842f-ac1741c01895" providerId="ADAL" clId="{0ED73D0B-0081-D148-ACB6-396FC2DC7D3B}" dt="2023-08-01T14:39:40.332" v="11896" actId="165"/>
          <ac:spMkLst>
            <pc:docMk/>
            <pc:sldMk cId="2835419713" sldId="294"/>
            <ac:spMk id="12" creationId="{21B9A1DF-10F0-0CDC-0841-62C763D2CDCF}"/>
          </ac:spMkLst>
        </pc:spChg>
        <pc:spChg chg="topLvl">
          <ac:chgData name="OGATA Akihito" userId="0f4d8448-9d4c-4697-842f-ac1741c01895" providerId="ADAL" clId="{0ED73D0B-0081-D148-ACB6-396FC2DC7D3B}" dt="2023-08-01T14:39:40.332" v="11896" actId="165"/>
          <ac:spMkLst>
            <pc:docMk/>
            <pc:sldMk cId="2835419713" sldId="294"/>
            <ac:spMk id="13" creationId="{7D9BA94F-AEF5-D90B-1E4F-CCE5482C8B67}"/>
          </ac:spMkLst>
        </pc:spChg>
        <pc:spChg chg="topLvl">
          <ac:chgData name="OGATA Akihito" userId="0f4d8448-9d4c-4697-842f-ac1741c01895" providerId="ADAL" clId="{0ED73D0B-0081-D148-ACB6-396FC2DC7D3B}" dt="2023-08-01T14:39:40.332" v="11896" actId="165"/>
          <ac:spMkLst>
            <pc:docMk/>
            <pc:sldMk cId="2835419713" sldId="294"/>
            <ac:spMk id="14" creationId="{C65DCB58-854E-F1A6-3A2C-FA5E76621C01}"/>
          </ac:spMkLst>
        </pc:spChg>
        <pc:spChg chg="topLvl">
          <ac:chgData name="OGATA Akihito" userId="0f4d8448-9d4c-4697-842f-ac1741c01895" providerId="ADAL" clId="{0ED73D0B-0081-D148-ACB6-396FC2DC7D3B}" dt="2023-08-01T14:39:40.332" v="11896" actId="165"/>
          <ac:spMkLst>
            <pc:docMk/>
            <pc:sldMk cId="2835419713" sldId="294"/>
            <ac:spMk id="15" creationId="{CA3C8C56-B9DB-06AD-E8E5-39A44A821343}"/>
          </ac:spMkLst>
        </pc:spChg>
        <pc:spChg chg="topLvl">
          <ac:chgData name="OGATA Akihito" userId="0f4d8448-9d4c-4697-842f-ac1741c01895" providerId="ADAL" clId="{0ED73D0B-0081-D148-ACB6-396FC2DC7D3B}" dt="2023-08-01T14:39:40.332" v="11896" actId="165"/>
          <ac:spMkLst>
            <pc:docMk/>
            <pc:sldMk cId="2835419713" sldId="294"/>
            <ac:spMk id="17" creationId="{6BB58D66-90FE-6D6C-7CD2-E7EAC67407C6}"/>
          </ac:spMkLst>
        </pc:spChg>
        <pc:grpChg chg="topLvl">
          <ac:chgData name="OGATA Akihito" userId="0f4d8448-9d4c-4697-842f-ac1741c01895" providerId="ADAL" clId="{0ED73D0B-0081-D148-ACB6-396FC2DC7D3B}" dt="2023-08-01T14:39:40.332" v="11896" actId="165"/>
          <ac:grpSpMkLst>
            <pc:docMk/>
            <pc:sldMk cId="2835419713" sldId="294"/>
            <ac:grpSpMk id="5" creationId="{D21EC295-AC94-90FE-3494-641F5B1C8041}"/>
          </ac:grpSpMkLst>
        </pc:grpChg>
        <pc:grpChg chg="add del mod">
          <ac:chgData name="OGATA Akihito" userId="0f4d8448-9d4c-4697-842f-ac1741c01895" providerId="ADAL" clId="{0ED73D0B-0081-D148-ACB6-396FC2DC7D3B}" dt="2023-08-01T14:39:40.332" v="11896" actId="165"/>
          <ac:grpSpMkLst>
            <pc:docMk/>
            <pc:sldMk cId="2835419713" sldId="294"/>
            <ac:grpSpMk id="16" creationId="{60C9F61A-3568-0EA7-AD6B-BDDCE9834587}"/>
          </ac:grpSpMkLst>
        </pc:grpChg>
        <pc:cxnChg chg="topLvl">
          <ac:chgData name="OGATA Akihito" userId="0f4d8448-9d4c-4697-842f-ac1741c01895" providerId="ADAL" clId="{0ED73D0B-0081-D148-ACB6-396FC2DC7D3B}" dt="2023-08-01T14:39:40.332" v="11896" actId="165"/>
          <ac:cxnSpMkLst>
            <pc:docMk/>
            <pc:sldMk cId="2835419713" sldId="294"/>
            <ac:cxnSpMk id="18" creationId="{DBFEC74D-2BDC-80F4-D123-0144897336F1}"/>
          </ac:cxnSpMkLst>
        </pc:cxnChg>
      </pc:sldChg>
      <pc:sldChg chg="new del">
        <pc:chgData name="OGATA Akihito" userId="0f4d8448-9d4c-4697-842f-ac1741c01895" providerId="ADAL" clId="{0ED73D0B-0081-D148-ACB6-396FC2DC7D3B}" dt="2023-07-31T05:22:51.922" v="1" actId="2696"/>
        <pc:sldMkLst>
          <pc:docMk/>
          <pc:sldMk cId="2225011136" sldId="29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v>従来</c:v>
          </c:tx>
          <c:spPr>
            <a:solidFill>
              <a:schemeClr val="accent1"/>
            </a:solidFill>
            <a:ln>
              <a:noFill/>
            </a:ln>
            <a:effectLst/>
          </c:spPr>
          <c:invertIfNegative val="0"/>
          <c:errBars>
            <c:errBarType val="both"/>
            <c:errValType val="cust"/>
            <c:noEndCap val="0"/>
            <c:plus>
              <c:numRef>
                <c:f>Sheet1!$B$15</c:f>
                <c:numCache>
                  <c:formatCode>General</c:formatCode>
                  <c:ptCount val="1"/>
                  <c:pt idx="0">
                    <c:v>0.18019825193380754</c:v>
                  </c:pt>
                </c:numCache>
              </c:numRef>
            </c:plus>
            <c:minus>
              <c:numRef>
                <c:f>Sheet1!$B$15</c:f>
                <c:numCache>
                  <c:formatCode>General</c:formatCode>
                  <c:ptCount val="1"/>
                  <c:pt idx="0">
                    <c:v>0.18019825193380754</c:v>
                  </c:pt>
                </c:numCache>
              </c:numRef>
            </c:minus>
            <c:spPr>
              <a:noFill/>
              <a:ln w="9525" cap="flat" cmpd="sng" algn="ctr">
                <a:solidFill>
                  <a:sysClr val="windowText" lastClr="000000"/>
                </a:solidFill>
                <a:round/>
              </a:ln>
              <a:effectLst/>
            </c:spPr>
          </c:errBars>
          <c:val>
            <c:numRef>
              <c:f>Sheet1!$B$13</c:f>
              <c:numCache>
                <c:formatCode>General</c:formatCode>
                <c:ptCount val="1"/>
                <c:pt idx="0">
                  <c:v>17.6477</c:v>
                </c:pt>
              </c:numCache>
            </c:numRef>
          </c:val>
          <c:extLst>
            <c:ext xmlns:c16="http://schemas.microsoft.com/office/drawing/2014/chart" uri="{C3380CC4-5D6E-409C-BE32-E72D297353CC}">
              <c16:uniqueId val="{00000000-E467-4CB0-88D7-7DAB831703A8}"/>
            </c:ext>
          </c:extLst>
        </c:ser>
        <c:ser>
          <c:idx val="1"/>
          <c:order val="1"/>
          <c:tx>
            <c:v>DCmigrate</c:v>
          </c:tx>
          <c:spPr>
            <a:solidFill>
              <a:schemeClr val="accent2"/>
            </a:solidFill>
            <a:ln>
              <a:noFill/>
            </a:ln>
            <a:effectLst/>
          </c:spPr>
          <c:invertIfNegative val="0"/>
          <c:errBars>
            <c:errBarType val="both"/>
            <c:errValType val="cust"/>
            <c:noEndCap val="0"/>
            <c:plus>
              <c:numRef>
                <c:f>Sheet1!$A$15</c:f>
                <c:numCache>
                  <c:formatCode>General</c:formatCode>
                  <c:ptCount val="1"/>
                  <c:pt idx="0">
                    <c:v>0.42274786811999421</c:v>
                  </c:pt>
                </c:numCache>
              </c:numRef>
            </c:plus>
            <c:minus>
              <c:numRef>
                <c:f>Sheet1!$A$15</c:f>
                <c:numCache>
                  <c:formatCode>General</c:formatCode>
                  <c:ptCount val="1"/>
                  <c:pt idx="0">
                    <c:v>0.42274786811999421</c:v>
                  </c:pt>
                </c:numCache>
              </c:numRef>
            </c:minus>
            <c:spPr>
              <a:noFill/>
              <a:ln w="9525" cap="flat" cmpd="sng" algn="ctr">
                <a:solidFill>
                  <a:sysClr val="windowText" lastClr="000000"/>
                </a:solidFill>
                <a:round/>
              </a:ln>
              <a:effectLst/>
            </c:spPr>
          </c:errBars>
          <c:val>
            <c:numRef>
              <c:f>Sheet1!$A$41</c:f>
              <c:numCache>
                <c:formatCode>General</c:formatCode>
                <c:ptCount val="1"/>
                <c:pt idx="0">
                  <c:v>17.777200000000001</c:v>
                </c:pt>
              </c:numCache>
            </c:numRef>
          </c:val>
          <c:extLst>
            <c:ext xmlns:c16="http://schemas.microsoft.com/office/drawing/2014/chart" uri="{C3380CC4-5D6E-409C-BE32-E72D297353CC}">
              <c16:uniqueId val="{00000001-E467-4CB0-88D7-7DAB831703A8}"/>
            </c:ext>
          </c:extLst>
        </c:ser>
        <c:dLbls>
          <c:showLegendKey val="0"/>
          <c:showVal val="0"/>
          <c:showCatName val="0"/>
          <c:showSerName val="0"/>
          <c:showPercent val="0"/>
          <c:showBubbleSize val="0"/>
        </c:dLbls>
        <c:gapWidth val="219"/>
        <c:overlap val="-27"/>
        <c:axId val="375938912"/>
        <c:axId val="910180544"/>
      </c:barChart>
      <c:catAx>
        <c:axId val="375938912"/>
        <c:scaling>
          <c:orientation val="minMax"/>
        </c:scaling>
        <c:delete val="1"/>
        <c:axPos val="b"/>
        <c:majorTickMark val="out"/>
        <c:minorTickMark val="none"/>
        <c:tickLblPos val="nextTo"/>
        <c:crossAx val="910180544"/>
        <c:crosses val="autoZero"/>
        <c:auto val="1"/>
        <c:lblAlgn val="ctr"/>
        <c:lblOffset val="100"/>
        <c:noMultiLvlLbl val="0"/>
      </c:catAx>
      <c:valAx>
        <c:axId val="910180544"/>
        <c:scaling>
          <c:orientation val="minMax"/>
          <c:max val="20"/>
          <c:min val="0"/>
        </c:scaling>
        <c:delete val="0"/>
        <c:axPos val="l"/>
        <c:majorGridlines>
          <c:spPr>
            <a:ln w="9525" cap="flat" cmpd="sng" algn="ctr">
              <a:solidFill>
                <a:sysClr val="windowText" lastClr="000000"/>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ja-JP" altLang="en-US" sz="1600" baseline="0" dirty="0">
                    <a:solidFill>
                      <a:schemeClr val="tx1"/>
                    </a:solidFill>
                  </a:rPr>
                  <a:t>マイグレーション時間</a:t>
                </a:r>
                <a:r>
                  <a:rPr lang="en-US" altLang="ja-JP" sz="1600" baseline="0" dirty="0">
                    <a:solidFill>
                      <a:schemeClr val="tx1"/>
                    </a:solidFill>
                  </a:rPr>
                  <a:t>[s]</a:t>
                </a:r>
                <a:endParaRPr lang="ja-JP" altLang="en-US" sz="1600" baseline="0" dirty="0">
                  <a:solidFill>
                    <a:schemeClr val="tx1"/>
                  </a:solidFill>
                </a:endParaRP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75938912"/>
        <c:crosses val="autoZero"/>
        <c:crossBetween val="between"/>
        <c:majorUnit val="5"/>
      </c:valAx>
      <c:spPr>
        <a:no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Entry>
      <c:legendEntry>
        <c:idx val="1"/>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Entry>
      <c:layout>
        <c:manualLayout>
          <c:xMode val="edge"/>
          <c:yMode val="edge"/>
          <c:x val="0.73848052488583915"/>
          <c:y val="0.31388972045733177"/>
          <c:w val="0.23918091354602897"/>
          <c:h val="0.4040688485416529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202919-D659-49A1-AA15-97853C06E6DF}" type="datetimeFigureOut">
              <a:rPr kumimoji="1" lang="ja-JP" altLang="en-US" smtClean="0"/>
              <a:t>2023/8/2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47066-F6BB-4590-B052-C9AFD0A97A3C}" type="slidenum">
              <a:rPr kumimoji="1" lang="ja-JP" altLang="en-US" smtClean="0"/>
              <a:t>‹#›</a:t>
            </a:fld>
            <a:endParaRPr kumimoji="1" lang="ja-JP" altLang="en-US"/>
          </a:p>
        </p:txBody>
      </p:sp>
    </p:spTree>
    <p:extLst>
      <p:ext uri="{BB962C8B-B14F-4D97-AF65-F5344CB8AC3E}">
        <p14:creationId xmlns:p14="http://schemas.microsoft.com/office/powerpoint/2010/main" val="32010650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クラウドで提供されるサービスには、ユーザに</a:t>
            </a:r>
            <a:r>
              <a:rPr kumimoji="1" lang="en-US" altLang="ja-JP" dirty="0"/>
              <a:t>VM</a:t>
            </a:r>
            <a:r>
              <a:rPr kumimoji="1" lang="ja-JP" altLang="en-US"/>
              <a:t>を提供する</a:t>
            </a:r>
            <a:r>
              <a:rPr kumimoji="1" lang="en-US" altLang="ja-JP" dirty="0"/>
              <a:t>IaaS</a:t>
            </a:r>
            <a:r>
              <a:rPr kumimoji="1" lang="ja-JP" altLang="en-US"/>
              <a:t>型、開発プラットフォームを提供する</a:t>
            </a:r>
            <a:r>
              <a:rPr kumimoji="1" lang="en-US" altLang="ja-JP" dirty="0"/>
              <a:t>PaaS</a:t>
            </a:r>
            <a:r>
              <a:rPr kumimoji="1" lang="ja-JP" altLang="en-US"/>
              <a:t>型、ソフトウェアを提供する</a:t>
            </a:r>
            <a:r>
              <a:rPr kumimoji="1" lang="en-US" altLang="ja-JP" dirty="0"/>
              <a:t>SaaS</a:t>
            </a:r>
            <a:r>
              <a:rPr kumimoji="1" lang="ja-JP" altLang="en-US"/>
              <a:t>型があります。</a:t>
            </a:r>
            <a:endParaRPr kumimoji="1" lang="en-US" altLang="ja-JP" dirty="0"/>
          </a:p>
          <a:p>
            <a:r>
              <a:rPr kumimoji="1" lang="en-US" altLang="ja-JP" dirty="0"/>
              <a:t>VM</a:t>
            </a:r>
            <a:r>
              <a:rPr kumimoji="1" lang="ja-JP" altLang="en-US"/>
              <a:t>を提供する</a:t>
            </a:r>
            <a:r>
              <a:rPr kumimoji="1" lang="en-US" altLang="ja-JP" dirty="0"/>
              <a:t>IaaS</a:t>
            </a:r>
            <a:r>
              <a:rPr kumimoji="1" lang="ja-JP" altLang="en-US"/>
              <a:t>型はもちろん、</a:t>
            </a:r>
            <a:r>
              <a:rPr kumimoji="1" lang="en-US" altLang="ja-JP" dirty="0"/>
              <a:t>PaaS</a:t>
            </a:r>
            <a:r>
              <a:rPr kumimoji="1" lang="ja-JP" altLang="en-US"/>
              <a:t>型や</a:t>
            </a:r>
            <a:r>
              <a:rPr kumimoji="1" lang="en-US" altLang="ja-JP" dirty="0"/>
              <a:t>SaaS</a:t>
            </a:r>
            <a:r>
              <a:rPr kumimoji="1" lang="ja-JP" altLang="en-US"/>
              <a:t>型クラウドにおいても、多くの場合内部で</a:t>
            </a:r>
            <a:r>
              <a:rPr kumimoji="1" lang="en-US" altLang="ja-JP" dirty="0"/>
              <a:t>VM</a:t>
            </a:r>
            <a:r>
              <a:rPr kumimoji="1" lang="ja-JP" altLang="en-US"/>
              <a:t>を用いてサービスを提供しています。</a:t>
            </a:r>
            <a:endParaRPr kumimoji="1" lang="en-US" altLang="ja-JP" dirty="0"/>
          </a:p>
          <a:p>
            <a:endParaRPr kumimoji="1" lang="en-US" altLang="ja-JP" dirty="0"/>
          </a:p>
          <a:p>
            <a:r>
              <a:rPr kumimoji="1" lang="ja-JP" altLang="en-US"/>
              <a:t>近年、ビックデータ処理の流行などによってクラウドで利用される</a:t>
            </a:r>
            <a:r>
              <a:rPr kumimoji="1" lang="en-US" altLang="ja-JP" dirty="0"/>
              <a:t>VM</a:t>
            </a:r>
            <a:r>
              <a:rPr kumimoji="1" lang="ja-JP" altLang="en-US"/>
              <a:t>の大容量化が進んでいます。</a:t>
            </a:r>
            <a:endParaRPr kumimoji="1" lang="en-US" altLang="ja-JP" dirty="0"/>
          </a:p>
          <a:p>
            <a:r>
              <a:rPr kumimoji="1" lang="ja-JP" altLang="en-US"/>
              <a:t>例として、</a:t>
            </a:r>
            <a:r>
              <a:rPr kumimoji="1" lang="en-US" altLang="ja-JP" dirty="0"/>
              <a:t>Amazon EC2 </a:t>
            </a:r>
            <a:r>
              <a:rPr kumimoji="1" lang="ja-JP" altLang="en-US"/>
              <a:t>では、最大</a:t>
            </a:r>
            <a:r>
              <a:rPr kumimoji="1" lang="en-US" altLang="ja-JP" dirty="0"/>
              <a:t>24TB</a:t>
            </a:r>
            <a:r>
              <a:rPr kumimoji="1" lang="ja-JP" altLang="en-US"/>
              <a:t>ものメモリを持つ</a:t>
            </a:r>
            <a:r>
              <a:rPr kumimoji="1" lang="en-US" altLang="ja-JP" dirty="0"/>
              <a:t>VM</a:t>
            </a:r>
            <a:r>
              <a:rPr kumimoji="1" lang="ja-JP" altLang="en-US"/>
              <a:t>が提供されています。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2</a:t>
            </a:fld>
            <a:endParaRPr kumimoji="1" lang="ja-JP" altLang="en-US"/>
          </a:p>
        </p:txBody>
      </p:sp>
    </p:spTree>
    <p:extLst>
      <p:ext uri="{BB962C8B-B14F-4D97-AF65-F5344CB8AC3E}">
        <p14:creationId xmlns:p14="http://schemas.microsoft.com/office/powerpoint/2010/main" val="2505855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新しい移送先では、移送元と古い移送先から</a:t>
            </a:r>
            <a:r>
              <a:rPr kumimoji="1" lang="en-US" altLang="ja-JP" dirty="0"/>
              <a:t>VM</a:t>
            </a:r>
            <a:r>
              <a:rPr kumimoji="1" lang="ja-JP" altLang="en-US"/>
              <a:t>の状態を並列に受信します。</a:t>
            </a:r>
            <a:endParaRPr kumimoji="1" lang="en-US" altLang="ja-JP" dirty="0"/>
          </a:p>
          <a:p>
            <a:r>
              <a:rPr kumimoji="1" lang="ja-JP" altLang="en-US"/>
              <a:t>双方から受信した</a:t>
            </a:r>
            <a:r>
              <a:rPr kumimoji="1" lang="en-US" altLang="ja-JP" dirty="0"/>
              <a:t>VM</a:t>
            </a:r>
            <a:r>
              <a:rPr kumimoji="1" lang="ja-JP" altLang="en-US"/>
              <a:t>の状態を統合することで、完全な</a:t>
            </a:r>
            <a:r>
              <a:rPr kumimoji="1" lang="en-US" altLang="ja-JP" dirty="0"/>
              <a:t>VM</a:t>
            </a:r>
            <a:r>
              <a:rPr kumimoji="1" lang="ja-JP" altLang="en-US"/>
              <a:t>の状態を構築します。</a:t>
            </a:r>
            <a:endParaRPr kumimoji="1" lang="en-US" altLang="ja-JP" dirty="0"/>
          </a:p>
          <a:p>
            <a:r>
              <a:rPr kumimoji="1" lang="ja-JP" altLang="en-US"/>
              <a:t>移送元からはマイグレーション中に変更され再送された</a:t>
            </a:r>
            <a:r>
              <a:rPr kumimoji="1" lang="en-US" altLang="ja-JP" dirty="0"/>
              <a:t>VM</a:t>
            </a:r>
            <a:r>
              <a:rPr kumimoji="1" lang="ja-JP" altLang="en-US"/>
              <a:t>の状態も受け取ります。</a:t>
            </a:r>
            <a:endParaRPr kumimoji="1" lang="en-US" altLang="ja-JP" dirty="0"/>
          </a:p>
          <a:p>
            <a:r>
              <a:rPr kumimoji="1" lang="ja-JP" altLang="en-US"/>
              <a:t>そのため、統合する際にメモリデータが重複した場合は移送元から再送が行われた</a:t>
            </a:r>
            <a:r>
              <a:rPr kumimoji="1" lang="en-US" altLang="ja-JP" dirty="0"/>
              <a:t>VM</a:t>
            </a:r>
            <a:r>
              <a:rPr kumimoji="1" lang="ja-JP" altLang="en-US"/>
              <a:t>の状態であるため、移送元からのデータを利用します。</a:t>
            </a:r>
            <a:endParaRPr kumimoji="1" lang="en-US" altLang="ja-JP" dirty="0"/>
          </a:p>
          <a:p>
            <a:endParaRPr kumimoji="1" lang="en-US" altLang="ja-JP" dirty="0"/>
          </a:p>
          <a:p>
            <a:r>
              <a:rPr kumimoji="1" lang="ja-JP" altLang="en-US"/>
              <a:t>すべての</a:t>
            </a:r>
            <a:r>
              <a:rPr kumimoji="1" lang="en-US" altLang="ja-JP" dirty="0"/>
              <a:t>VM</a:t>
            </a:r>
            <a:r>
              <a:rPr kumimoji="1" lang="ja-JP" altLang="en-US"/>
              <a:t>の状態を受信し、統合が終了すると、新しい移送先で</a:t>
            </a:r>
            <a:r>
              <a:rPr kumimoji="1" lang="en-US" altLang="ja-JP" dirty="0"/>
              <a:t>VM</a:t>
            </a:r>
            <a:r>
              <a:rPr kumimoji="1" lang="ja-JP" altLang="en-US"/>
              <a:t>を再開し、マイグレーションを終了します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11</a:t>
            </a:fld>
            <a:endParaRPr kumimoji="1" lang="ja-JP" altLang="en-US"/>
          </a:p>
        </p:txBody>
      </p:sp>
    </p:spTree>
    <p:extLst>
      <p:ext uri="{BB962C8B-B14F-4D97-AF65-F5344CB8AC3E}">
        <p14:creationId xmlns:p14="http://schemas.microsoft.com/office/powerpoint/2010/main" val="3675983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DCmigrate</a:t>
            </a:r>
            <a:r>
              <a:rPr kumimoji="1" lang="ja-JP" altLang="en-US" dirty="0"/>
              <a:t>は</a:t>
            </a:r>
            <a:r>
              <a:rPr kumimoji="1" lang="en-US" altLang="ja-JP" dirty="0" err="1"/>
              <a:t>libvirt</a:t>
            </a:r>
            <a:r>
              <a:rPr kumimoji="1" lang="ja-JP" altLang="en-US" dirty="0"/>
              <a:t>と</a:t>
            </a:r>
            <a:r>
              <a:rPr kumimoji="1" lang="en-US" altLang="ja-JP" dirty="0"/>
              <a:t>QEMU</a:t>
            </a:r>
            <a:r>
              <a:rPr kumimoji="1" lang="ja-JP" altLang="en-US" dirty="0"/>
              <a:t>を用いて、実装を行いました。</a:t>
            </a:r>
            <a:endParaRPr kumimoji="1" lang="en-US" altLang="ja-JP" dirty="0"/>
          </a:p>
          <a:p>
            <a:r>
              <a:rPr kumimoji="1" lang="ja-JP" altLang="en-US" dirty="0"/>
              <a:t>各ホストでは、</a:t>
            </a:r>
            <a:r>
              <a:rPr kumimoji="1" lang="en-US" altLang="ja-JP" dirty="0"/>
              <a:t>VM</a:t>
            </a:r>
            <a:r>
              <a:rPr kumimoji="1" lang="ja-JP" altLang="en-US" dirty="0"/>
              <a:t>の管理サーバとして、</a:t>
            </a:r>
            <a:r>
              <a:rPr kumimoji="1" lang="en-US" altLang="ja-JP" dirty="0"/>
              <a:t>libvirtd</a:t>
            </a:r>
            <a:r>
              <a:rPr kumimoji="1" lang="ja-JP" altLang="en-US" dirty="0"/>
              <a:t>が動作しています。</a:t>
            </a:r>
            <a:endParaRPr kumimoji="1" lang="en-US" altLang="ja-JP" dirty="0"/>
          </a:p>
          <a:p>
            <a:r>
              <a:rPr kumimoji="1" lang="ja-JP" altLang="en-US" dirty="0"/>
              <a:t>また、各</a:t>
            </a:r>
            <a:r>
              <a:rPr kumimoji="1" lang="en-US" altLang="ja-JP" dirty="0"/>
              <a:t>VM</a:t>
            </a:r>
            <a:r>
              <a:rPr kumimoji="1" lang="ja-JP" altLang="en-US" dirty="0"/>
              <a:t>の動作を仮想化マネージャーである</a:t>
            </a:r>
            <a:r>
              <a:rPr kumimoji="1" lang="en-US" altLang="ja-JP" dirty="0"/>
              <a:t>QEMU</a:t>
            </a:r>
            <a:r>
              <a:rPr kumimoji="1" lang="ja-JP" altLang="en-US" dirty="0"/>
              <a:t>が行っています。</a:t>
            </a:r>
            <a:endParaRPr kumimoji="1" lang="en-US" altLang="ja-JP" dirty="0"/>
          </a:p>
          <a:p>
            <a:endParaRPr kumimoji="1" lang="en-US" altLang="ja-JP" dirty="0"/>
          </a:p>
          <a:p>
            <a:r>
              <a:rPr kumimoji="1" lang="ja-JP" altLang="en-US" dirty="0"/>
              <a:t>マイグレーションは移送ツールである</a:t>
            </a:r>
            <a:r>
              <a:rPr kumimoji="1" lang="en-US" altLang="ja-JP" dirty="0"/>
              <a:t>virsh</a:t>
            </a:r>
            <a:r>
              <a:rPr kumimoji="1" lang="ja-JP" altLang="en-US" dirty="0"/>
              <a:t>を用いて行うことができます。</a:t>
            </a:r>
            <a:endParaRPr kumimoji="1" lang="en-US" altLang="ja-JP" dirty="0"/>
          </a:p>
          <a:p>
            <a:r>
              <a:rPr kumimoji="1" lang="en-US" altLang="ja-JP" dirty="0" err="1"/>
              <a:t>Libvirt</a:t>
            </a:r>
            <a:r>
              <a:rPr kumimoji="1" lang="ja-JP" altLang="en-US" dirty="0"/>
              <a:t>の移送ツールである</a:t>
            </a:r>
            <a:r>
              <a:rPr kumimoji="1" lang="en-US" altLang="ja-JP" dirty="0"/>
              <a:t>virsh</a:t>
            </a:r>
            <a:r>
              <a:rPr kumimoji="1" lang="ja-JP" altLang="en-US" dirty="0"/>
              <a:t>は</a:t>
            </a:r>
            <a:r>
              <a:rPr kumimoji="1" lang="en-US" altLang="ja-JP" dirty="0" err="1"/>
              <a:t>libvirt</a:t>
            </a:r>
            <a:r>
              <a:rPr kumimoji="1" lang="ja-JP" altLang="en-US" dirty="0"/>
              <a:t>ライブラリ経由で管理サーバと通信を行います。</a:t>
            </a:r>
            <a:endParaRPr kumimoji="1" lang="en-US" altLang="ja-JP" dirty="0"/>
          </a:p>
          <a:p>
            <a:r>
              <a:rPr kumimoji="1" lang="ja-JP" altLang="en-US" dirty="0"/>
              <a:t>管理サーバである</a:t>
            </a:r>
            <a:r>
              <a:rPr kumimoji="1" lang="en-US" altLang="ja-JP" dirty="0"/>
              <a:t>libvirtd</a:t>
            </a:r>
            <a:r>
              <a:rPr kumimoji="1" lang="ja-JP" altLang="en-US" dirty="0"/>
              <a:t>との通信には</a:t>
            </a:r>
            <a:r>
              <a:rPr kumimoji="1" lang="en-US" altLang="ja-JP" dirty="0"/>
              <a:t>RPC</a:t>
            </a:r>
            <a:r>
              <a:rPr kumimoji="1" lang="ja-JP" altLang="en-US" dirty="0"/>
              <a:t>が用いられ、</a:t>
            </a:r>
            <a:r>
              <a:rPr kumimoji="1" lang="en-US" altLang="ja-JP" dirty="0"/>
              <a:t>libvirtd</a:t>
            </a:r>
            <a:r>
              <a:rPr kumimoji="1" lang="ja-JP" altLang="en-US" dirty="0"/>
              <a:t>の関数を実行することでマイグレーションを実行します。</a:t>
            </a:r>
            <a:endParaRPr kumimoji="1" lang="en-US" altLang="ja-JP" dirty="0"/>
          </a:p>
          <a:p>
            <a:r>
              <a:rPr kumimoji="1" lang="ja-JP" altLang="en-US" dirty="0"/>
              <a:t>管理サーバである</a:t>
            </a:r>
            <a:r>
              <a:rPr kumimoji="1" lang="en-US" altLang="ja-JP" dirty="0"/>
              <a:t>libvirtd</a:t>
            </a:r>
            <a:r>
              <a:rPr kumimoji="1" lang="ja-JP" altLang="en-US" dirty="0"/>
              <a:t>は</a:t>
            </a:r>
            <a:r>
              <a:rPr kumimoji="1" lang="en-US" altLang="ja-JP" dirty="0"/>
              <a:t>QMP</a:t>
            </a:r>
            <a:r>
              <a:rPr kumimoji="1" lang="ja-JP" altLang="en-US" dirty="0"/>
              <a:t>を用いて</a:t>
            </a:r>
            <a:r>
              <a:rPr kumimoji="1" lang="en-US" altLang="ja-JP" dirty="0"/>
              <a:t>QEMU</a:t>
            </a:r>
            <a:r>
              <a:rPr kumimoji="1" lang="ja-JP" altLang="en-US" dirty="0"/>
              <a:t>にコマンドを送信し、コマンドを受け取った</a:t>
            </a:r>
            <a:r>
              <a:rPr kumimoji="1" lang="en-US" altLang="ja-JP" dirty="0"/>
              <a:t>QEMU</a:t>
            </a:r>
            <a:r>
              <a:rPr kumimoji="1" lang="ja-JP" altLang="en-US" dirty="0"/>
              <a:t>はマイグレーションにおける</a:t>
            </a:r>
            <a:r>
              <a:rPr kumimoji="1" lang="en-US" altLang="ja-JP" dirty="0"/>
              <a:t>VM</a:t>
            </a:r>
            <a:r>
              <a:rPr kumimoji="1" lang="ja-JP" altLang="en-US" dirty="0"/>
              <a:t>の状態の送受信を行います。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12</a:t>
            </a:fld>
            <a:endParaRPr kumimoji="1" lang="ja-JP" altLang="en-US"/>
          </a:p>
        </p:txBody>
      </p:sp>
    </p:spTree>
    <p:extLst>
      <p:ext uri="{BB962C8B-B14F-4D97-AF65-F5344CB8AC3E}">
        <p14:creationId xmlns:p14="http://schemas.microsoft.com/office/powerpoint/2010/main" val="345418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ここからは、従来の</a:t>
            </a:r>
            <a:r>
              <a:rPr kumimoji="1" lang="en-US" altLang="ja-JP" dirty="0"/>
              <a:t>VM</a:t>
            </a:r>
            <a:r>
              <a:rPr kumimoji="1" lang="ja-JP" altLang="en-US"/>
              <a:t>マイグレーションの流れを説明します。</a:t>
            </a:r>
            <a:endParaRPr kumimoji="1" lang="en-US" altLang="ja-JP" dirty="0"/>
          </a:p>
          <a:p>
            <a:r>
              <a:rPr kumimoji="1" lang="ja-JP" altLang="en-US"/>
              <a:t>マイグレーションは移送ツールである</a:t>
            </a:r>
            <a:r>
              <a:rPr kumimoji="1" lang="en-US" altLang="ja-JP" dirty="0"/>
              <a:t>virsh</a:t>
            </a:r>
            <a:r>
              <a:rPr kumimoji="1" lang="ja-JP" altLang="en-US"/>
              <a:t>が管理サーバの関数を実行することで行います。</a:t>
            </a:r>
            <a:endParaRPr kumimoji="1" lang="en-US" altLang="ja-JP" dirty="0"/>
          </a:p>
          <a:p>
            <a:r>
              <a:rPr kumimoji="1" lang="ja-JP" altLang="en-US"/>
              <a:t>マイグレーションは、移送元の管理サーバで</a:t>
            </a:r>
            <a:r>
              <a:rPr kumimoji="1" lang="en-US" altLang="ja-JP" dirty="0" err="1"/>
              <a:t>MigrateBegin</a:t>
            </a:r>
            <a:r>
              <a:rPr kumimoji="1" lang="ja-JP" altLang="en-US"/>
              <a:t>を実行することで開始されます。</a:t>
            </a:r>
            <a:endParaRPr kumimoji="1" lang="en-US" altLang="ja-JP" dirty="0"/>
          </a:p>
          <a:p>
            <a:r>
              <a:rPr kumimoji="1" lang="ja-JP" altLang="en-US"/>
              <a:t>このフェーズでは、移送元が移送ツールから受け取った移送先の情報をもとにマイグレーションジョブを開始します。</a:t>
            </a:r>
            <a:endParaRPr kumimoji="1" lang="en-US" altLang="ja-JP" dirty="0"/>
          </a:p>
          <a:p>
            <a:r>
              <a:rPr kumimoji="1" lang="ja-JP" altLang="en-US"/>
              <a:t>その後、マイグレーションを行う</a:t>
            </a:r>
            <a:r>
              <a:rPr kumimoji="1" lang="en-US" altLang="ja-JP" dirty="0"/>
              <a:t>VM</a:t>
            </a:r>
            <a:r>
              <a:rPr kumimoji="1" lang="ja-JP" altLang="en-US"/>
              <a:t>のコンフィグを返します。</a:t>
            </a:r>
            <a:endParaRPr kumimoji="1" lang="en-US" altLang="ja-JP" dirty="0"/>
          </a:p>
          <a:p>
            <a:endParaRPr kumimoji="1" lang="en-US" altLang="ja-JP" dirty="0"/>
          </a:p>
          <a:p>
            <a:r>
              <a:rPr kumimoji="1" lang="ja-JP" altLang="en-US"/>
              <a:t>移送元から</a:t>
            </a:r>
            <a:r>
              <a:rPr kumimoji="1" lang="en-US" altLang="ja-JP" dirty="0"/>
              <a:t>VM</a:t>
            </a:r>
            <a:r>
              <a:rPr kumimoji="1" lang="ja-JP" altLang="en-US"/>
              <a:t>のコンフィグが返されると、移送先の管理サーバが</a:t>
            </a:r>
            <a:r>
              <a:rPr kumimoji="1" lang="en-US" altLang="ja-JP" dirty="0" err="1"/>
              <a:t>MigratePrepare</a:t>
            </a:r>
            <a:r>
              <a:rPr kumimoji="1" lang="ja-JP" altLang="en-US"/>
              <a:t>を実行します。</a:t>
            </a:r>
            <a:endParaRPr kumimoji="1" lang="en-US" altLang="ja-JP" dirty="0"/>
          </a:p>
          <a:p>
            <a:r>
              <a:rPr kumimoji="1" lang="ja-JP" altLang="en-US"/>
              <a:t>このフェーズでは、受け取り用のマイグレーションジョブを開始し、移送元から返されたコンフィグをもとに空の</a:t>
            </a:r>
            <a:r>
              <a:rPr kumimoji="1" lang="en-US" altLang="ja-JP" dirty="0"/>
              <a:t>VM</a:t>
            </a:r>
            <a:r>
              <a:rPr kumimoji="1" lang="ja-JP" altLang="en-US"/>
              <a:t>を作成します。</a:t>
            </a:r>
            <a:endParaRPr kumimoji="1" lang="en-US" altLang="ja-JP" dirty="0"/>
          </a:p>
          <a:p>
            <a:r>
              <a:rPr kumimoji="1" lang="ja-JP" altLang="en-US"/>
              <a:t>空の</a:t>
            </a:r>
            <a:r>
              <a:rPr kumimoji="1" lang="en-US" altLang="ja-JP" dirty="0"/>
              <a:t>VM</a:t>
            </a:r>
            <a:r>
              <a:rPr kumimoji="1" lang="ja-JP" altLang="en-US"/>
              <a:t>の作成後、</a:t>
            </a:r>
            <a:r>
              <a:rPr kumimoji="1" lang="en-US" altLang="ja-JP" dirty="0"/>
              <a:t>libvirtd</a:t>
            </a:r>
            <a:r>
              <a:rPr kumimoji="1" lang="ja-JP" altLang="en-US"/>
              <a:t>は</a:t>
            </a:r>
            <a:r>
              <a:rPr kumimoji="1" lang="en-US" altLang="ja-JP" dirty="0"/>
              <a:t>QEMU</a:t>
            </a:r>
            <a:r>
              <a:rPr kumimoji="1" lang="ja-JP" altLang="en-US"/>
              <a:t>に受信用の</a:t>
            </a:r>
            <a:r>
              <a:rPr kumimoji="1" lang="en-US" altLang="ja-JP" dirty="0"/>
              <a:t>migrate-incoming</a:t>
            </a:r>
            <a:r>
              <a:rPr kumimoji="1" lang="ja-JP" altLang="en-US"/>
              <a:t>コマンドを送信し、</a:t>
            </a:r>
            <a:r>
              <a:rPr kumimoji="1" lang="en-US" altLang="ja-JP" dirty="0"/>
              <a:t>QEMU</a:t>
            </a:r>
            <a:r>
              <a:rPr kumimoji="1" lang="ja-JP" altLang="en-US"/>
              <a:t>に</a:t>
            </a:r>
            <a:r>
              <a:rPr kumimoji="1" lang="en-US" altLang="ja-JP" dirty="0"/>
              <a:t>VM</a:t>
            </a:r>
            <a:r>
              <a:rPr kumimoji="1" lang="ja-JP" altLang="en-US"/>
              <a:t>の状態の受信を待機します。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13</a:t>
            </a:fld>
            <a:endParaRPr kumimoji="1" lang="ja-JP" altLang="en-US"/>
          </a:p>
        </p:txBody>
      </p:sp>
    </p:spTree>
    <p:extLst>
      <p:ext uri="{BB962C8B-B14F-4D97-AF65-F5344CB8AC3E}">
        <p14:creationId xmlns:p14="http://schemas.microsoft.com/office/powerpoint/2010/main" val="506241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移送先が受け取り準備を完了すると、移送元の管理サーバが</a:t>
            </a:r>
            <a:r>
              <a:rPr kumimoji="1" lang="en-US" altLang="ja-JP" dirty="0" err="1"/>
              <a:t>MigratePerform</a:t>
            </a:r>
            <a:r>
              <a:rPr kumimoji="1" lang="ja-JP" altLang="en-US"/>
              <a:t>を実行します。</a:t>
            </a:r>
            <a:endParaRPr kumimoji="1" lang="en-US" altLang="ja-JP" dirty="0"/>
          </a:p>
          <a:p>
            <a:r>
              <a:rPr kumimoji="1" lang="ja-JP" altLang="en-US"/>
              <a:t>このフェーズでは、まず管理サーバが仮想化ソフトウェアである</a:t>
            </a:r>
            <a:r>
              <a:rPr kumimoji="1" lang="en-US" altLang="ja-JP" dirty="0"/>
              <a:t>QEMU</a:t>
            </a:r>
            <a:r>
              <a:rPr kumimoji="1" lang="ja-JP" altLang="en-US"/>
              <a:t>に対して</a:t>
            </a:r>
            <a:r>
              <a:rPr kumimoji="1" lang="en-US" altLang="ja-JP" dirty="0"/>
              <a:t>migrate</a:t>
            </a:r>
            <a:r>
              <a:rPr kumimoji="1" lang="ja-JP" altLang="en-US"/>
              <a:t>コマンドを送信します。</a:t>
            </a:r>
            <a:endParaRPr kumimoji="1" lang="en-US" altLang="ja-JP" dirty="0"/>
          </a:p>
          <a:p>
            <a:r>
              <a:rPr kumimoji="1" lang="en-US" altLang="ja-JP" dirty="0"/>
              <a:t>Migrate</a:t>
            </a:r>
            <a:r>
              <a:rPr kumimoji="1" lang="ja-JP" altLang="en-US"/>
              <a:t>コマンドを受け取った</a:t>
            </a:r>
            <a:r>
              <a:rPr kumimoji="1" lang="en-US" altLang="ja-JP" dirty="0"/>
              <a:t>QEMU</a:t>
            </a:r>
            <a:r>
              <a:rPr kumimoji="1" lang="ja-JP" altLang="en-US"/>
              <a:t>は移送先への</a:t>
            </a:r>
            <a:r>
              <a:rPr kumimoji="1" lang="en-US" altLang="ja-JP" dirty="0"/>
              <a:t>VM</a:t>
            </a:r>
            <a:r>
              <a:rPr kumimoji="1" lang="ja-JP" altLang="en-US"/>
              <a:t>の状態の転送を開始します</a:t>
            </a:r>
            <a:endParaRPr kumimoji="1" lang="en-US" altLang="ja-JP" dirty="0"/>
          </a:p>
          <a:p>
            <a:endParaRPr kumimoji="1" lang="en-US" altLang="ja-JP" dirty="0"/>
          </a:p>
          <a:p>
            <a:r>
              <a:rPr kumimoji="1" lang="ja-JP" altLang="en-US"/>
              <a:t>移送元での</a:t>
            </a:r>
            <a:r>
              <a:rPr kumimoji="1" lang="en-US" altLang="ja-JP" dirty="0"/>
              <a:t>VM</a:t>
            </a:r>
            <a:r>
              <a:rPr kumimoji="1" lang="ja-JP" altLang="en-US"/>
              <a:t>の状態が開始されると、移送先の管理サーバで</a:t>
            </a:r>
            <a:r>
              <a:rPr kumimoji="1" lang="en-US" altLang="ja-JP" dirty="0" err="1"/>
              <a:t>MigrateFinish</a:t>
            </a:r>
            <a:r>
              <a:rPr kumimoji="1" lang="ja-JP" altLang="en-US"/>
              <a:t>が実行されます。</a:t>
            </a:r>
            <a:endParaRPr kumimoji="1" lang="en-US" altLang="ja-JP" dirty="0"/>
          </a:p>
          <a:p>
            <a:r>
              <a:rPr kumimoji="1" lang="ja-JP" altLang="en-US"/>
              <a:t>このフェーズでは、移送元からの</a:t>
            </a:r>
            <a:r>
              <a:rPr kumimoji="1" lang="en-US" altLang="ja-JP" dirty="0"/>
              <a:t>VM</a:t>
            </a:r>
            <a:r>
              <a:rPr kumimoji="1" lang="ja-JP" altLang="en-US"/>
              <a:t>の状態の転送終了を待機します。</a:t>
            </a:r>
            <a:endParaRPr kumimoji="1" lang="en-US" altLang="ja-JP" dirty="0"/>
          </a:p>
          <a:p>
            <a:r>
              <a:rPr kumimoji="1" lang="ja-JP" altLang="en-US"/>
              <a:t>すべての</a:t>
            </a:r>
            <a:r>
              <a:rPr kumimoji="1" lang="en-US" altLang="ja-JP" dirty="0"/>
              <a:t>VM</a:t>
            </a:r>
            <a:r>
              <a:rPr kumimoji="1" lang="ja-JP" altLang="en-US"/>
              <a:t>の状態を受け取ると、移送先で</a:t>
            </a:r>
            <a:r>
              <a:rPr kumimoji="1" lang="en-US" altLang="ja-JP" dirty="0"/>
              <a:t>VM</a:t>
            </a:r>
            <a:r>
              <a:rPr kumimoji="1" lang="ja-JP" altLang="en-US"/>
              <a:t>の動作を開始し、移送先ホストでのマイグレーションジョブを終了します。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14</a:t>
            </a:fld>
            <a:endParaRPr kumimoji="1" lang="ja-JP" altLang="en-US"/>
          </a:p>
        </p:txBody>
      </p:sp>
    </p:spTree>
    <p:extLst>
      <p:ext uri="{BB962C8B-B14F-4D97-AF65-F5344CB8AC3E}">
        <p14:creationId xmlns:p14="http://schemas.microsoft.com/office/powerpoint/2010/main" val="3401224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移送先のマイグレーションジョブの終了を受けて、移送元の管理サーバは</a:t>
            </a:r>
            <a:r>
              <a:rPr kumimoji="1" lang="en-US" altLang="ja-JP" dirty="0" err="1"/>
              <a:t>MigrateConfirm</a:t>
            </a:r>
            <a:r>
              <a:rPr kumimoji="1" lang="ja-JP" altLang="en-US"/>
              <a:t>を実行します。</a:t>
            </a:r>
            <a:endParaRPr kumimoji="1" lang="en-US" altLang="ja-JP" dirty="0"/>
          </a:p>
          <a:p>
            <a:r>
              <a:rPr kumimoji="1" lang="ja-JP" altLang="en-US"/>
              <a:t>この段階では、移送元で</a:t>
            </a:r>
            <a:r>
              <a:rPr kumimoji="1" lang="en-US" altLang="ja-JP" dirty="0"/>
              <a:t>VM</a:t>
            </a:r>
            <a:r>
              <a:rPr kumimoji="1" lang="ja-JP" altLang="en-US"/>
              <a:t>の状態の転送が完了した</a:t>
            </a:r>
            <a:r>
              <a:rPr kumimoji="1" lang="en-US" altLang="ja-JP" dirty="0"/>
              <a:t>VM</a:t>
            </a:r>
            <a:r>
              <a:rPr kumimoji="1" lang="ja-JP" altLang="en-US"/>
              <a:t>を終了します。</a:t>
            </a:r>
            <a:endParaRPr kumimoji="1" lang="en-US" altLang="ja-JP" dirty="0"/>
          </a:p>
          <a:p>
            <a:r>
              <a:rPr kumimoji="1" lang="ja-JP" altLang="en-US"/>
              <a:t>その後、移送元でのマイグレーションジョブを終了させ、マイグレーションの完了となります。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15</a:t>
            </a:fld>
            <a:endParaRPr kumimoji="1" lang="ja-JP" altLang="en-US"/>
          </a:p>
        </p:txBody>
      </p:sp>
    </p:spTree>
    <p:extLst>
      <p:ext uri="{BB962C8B-B14F-4D97-AF65-F5344CB8AC3E}">
        <p14:creationId xmlns:p14="http://schemas.microsoft.com/office/powerpoint/2010/main" val="1671803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a:t>
            </a:r>
            <a:r>
              <a:rPr kumimoji="1" lang="en-US" altLang="ja-JP" dirty="0"/>
              <a:t>Dcmigrate</a:t>
            </a:r>
            <a:r>
              <a:rPr kumimoji="1" lang="ja-JP" altLang="en-US" dirty="0"/>
              <a:t>での移送先変更の流れを説明します。</a:t>
            </a:r>
            <a:endParaRPr kumimoji="1" lang="en-US" altLang="ja-JP" dirty="0"/>
          </a:p>
          <a:p>
            <a:r>
              <a:rPr kumimoji="1" lang="ja-JP" altLang="en-US" dirty="0"/>
              <a:t>まず、移送先変更コマンドが</a:t>
            </a:r>
            <a:r>
              <a:rPr kumimoji="1" lang="en-US" altLang="ja-JP" dirty="0"/>
              <a:t>virsh</a:t>
            </a:r>
            <a:r>
              <a:rPr kumimoji="1" lang="ja-JP" altLang="en-US" dirty="0"/>
              <a:t>を用いて実行されると、移送元ホストの管理サーバで</a:t>
            </a:r>
            <a:r>
              <a:rPr kumimoji="1" lang="en-US" altLang="ja-JP" dirty="0" err="1"/>
              <a:t>SwitchBegin</a:t>
            </a:r>
            <a:r>
              <a:rPr kumimoji="1" lang="ja-JP" altLang="en-US" dirty="0"/>
              <a:t>が実行されます。</a:t>
            </a:r>
            <a:endParaRPr kumimoji="1" lang="en-US" altLang="ja-JP" dirty="0"/>
          </a:p>
          <a:p>
            <a:r>
              <a:rPr kumimoji="1" lang="ja-JP" altLang="en-US" dirty="0"/>
              <a:t>この段階では、元のマイグレーションジョブをキャンセルし、新しい移送先へのマイグレーションジョブを開始します。</a:t>
            </a:r>
            <a:endParaRPr kumimoji="1" lang="en-US" altLang="ja-JP" dirty="0"/>
          </a:p>
          <a:p>
            <a:r>
              <a:rPr kumimoji="1" lang="ja-JP" altLang="en-US" dirty="0"/>
              <a:t>通常、マイグレーションがキャンセルされると、移送ツールは</a:t>
            </a:r>
            <a:r>
              <a:rPr kumimoji="1" lang="en-US" altLang="ja-JP" dirty="0"/>
              <a:t>QEMU</a:t>
            </a:r>
            <a:r>
              <a:rPr kumimoji="1" lang="ja-JP" altLang="en-US" dirty="0"/>
              <a:t>に対してキャンセルコマンドを送信します。</a:t>
            </a:r>
            <a:endParaRPr kumimoji="1" lang="en-US" altLang="ja-JP" dirty="0"/>
          </a:p>
          <a:p>
            <a:r>
              <a:rPr kumimoji="1" lang="ja-JP" altLang="en-US" dirty="0"/>
              <a:t>キャンセルコマンドを受け取った</a:t>
            </a:r>
            <a:r>
              <a:rPr kumimoji="1" lang="en-US" altLang="ja-JP" dirty="0"/>
              <a:t>QEMU</a:t>
            </a:r>
            <a:r>
              <a:rPr kumimoji="1" lang="ja-JP" altLang="en-US" dirty="0"/>
              <a:t>はこれまでのマイグレーションの情報をすべて破棄してしまいます。</a:t>
            </a:r>
            <a:endParaRPr kumimoji="1" lang="en-US" altLang="ja-JP" dirty="0"/>
          </a:p>
          <a:p>
            <a:r>
              <a:rPr kumimoji="1" lang="ja-JP" altLang="en-US" dirty="0"/>
              <a:t>そのため、</a:t>
            </a:r>
            <a:r>
              <a:rPr kumimoji="1" lang="en-US" altLang="ja-JP" dirty="0" err="1"/>
              <a:t>SwitchBegin</a:t>
            </a:r>
            <a:r>
              <a:rPr kumimoji="1" lang="ja-JP" altLang="en-US" dirty="0"/>
              <a:t>では</a:t>
            </a:r>
            <a:r>
              <a:rPr kumimoji="1" lang="en-US" altLang="ja-JP" dirty="0"/>
              <a:t>QEMU</a:t>
            </a:r>
            <a:r>
              <a:rPr kumimoji="1" lang="ja-JP" altLang="en-US" dirty="0"/>
              <a:t>に対してキャンセルコマンドを送信せず、</a:t>
            </a:r>
            <a:r>
              <a:rPr kumimoji="1" lang="en-US" altLang="ja-JP" dirty="0"/>
              <a:t>VM</a:t>
            </a:r>
            <a:r>
              <a:rPr kumimoji="1" lang="ja-JP" altLang="en-US" dirty="0"/>
              <a:t>の状態の転送を継続させます。</a:t>
            </a:r>
            <a:endParaRPr kumimoji="1" lang="en-US" altLang="ja-JP" dirty="0"/>
          </a:p>
          <a:p>
            <a:endParaRPr kumimoji="1" lang="en-US" altLang="ja-JP" dirty="0"/>
          </a:p>
          <a:p>
            <a:r>
              <a:rPr kumimoji="1" lang="ja-JP" altLang="en-US" dirty="0"/>
              <a:t>移送元での準備完了後、新しい移送先の管理サーバでは</a:t>
            </a:r>
            <a:r>
              <a:rPr kumimoji="1" lang="en-US" altLang="ja-JP" dirty="0" err="1"/>
              <a:t>SwitchPrepare</a:t>
            </a:r>
            <a:r>
              <a:rPr kumimoji="1" lang="ja-JP" altLang="en-US" dirty="0"/>
              <a:t>を実行します。</a:t>
            </a:r>
            <a:endParaRPr kumimoji="1" lang="en-US" altLang="ja-JP" dirty="0"/>
          </a:p>
          <a:p>
            <a:r>
              <a:rPr kumimoji="1" lang="ja-JP" altLang="en-US" dirty="0"/>
              <a:t>この段階では、新しい移送先でマイグレーションジョブを開始し、移送先となる空の</a:t>
            </a:r>
            <a:r>
              <a:rPr kumimoji="1" lang="en-US" altLang="ja-JP" dirty="0"/>
              <a:t>VM</a:t>
            </a:r>
            <a:r>
              <a:rPr kumimoji="1" lang="ja-JP" altLang="en-US" dirty="0"/>
              <a:t>の作成を行います。</a:t>
            </a:r>
            <a:endParaRPr kumimoji="1" lang="en-US" altLang="ja-JP" dirty="0"/>
          </a:p>
          <a:p>
            <a:r>
              <a:rPr kumimoji="1" lang="ja-JP" altLang="en-US" dirty="0"/>
              <a:t>空の</a:t>
            </a:r>
            <a:r>
              <a:rPr kumimoji="1" lang="en-US" altLang="ja-JP" dirty="0"/>
              <a:t>VM</a:t>
            </a:r>
            <a:r>
              <a:rPr kumimoji="1" lang="ja-JP" altLang="en-US" dirty="0"/>
              <a:t>の作成後、</a:t>
            </a:r>
            <a:r>
              <a:rPr kumimoji="1" lang="en-US" altLang="ja-JP" dirty="0"/>
              <a:t>QEMU</a:t>
            </a:r>
            <a:r>
              <a:rPr kumimoji="1" lang="ja-JP" altLang="en-US" dirty="0"/>
              <a:t>に対して、並列受信コマンド</a:t>
            </a:r>
            <a:r>
              <a:rPr kumimoji="1" lang="en-US" altLang="ja-JP" dirty="0"/>
              <a:t>switch-incoming</a:t>
            </a:r>
            <a:r>
              <a:rPr kumimoji="1" lang="ja-JP" altLang="en-US" dirty="0"/>
              <a:t>を送信します。</a:t>
            </a:r>
            <a:endParaRPr kumimoji="1" lang="en-US" altLang="ja-JP" dirty="0"/>
          </a:p>
          <a:p>
            <a:r>
              <a:rPr kumimoji="1" lang="ja-JP" altLang="en-US" dirty="0"/>
              <a:t>コマンドを受け取った</a:t>
            </a:r>
            <a:r>
              <a:rPr kumimoji="1" lang="en-US" altLang="ja-JP" dirty="0"/>
              <a:t>QEMU</a:t>
            </a:r>
            <a:r>
              <a:rPr kumimoji="1" lang="ja-JP" altLang="en-US" dirty="0"/>
              <a:t>は移送先ホスト用と古い移送先ホスト用の</a:t>
            </a:r>
            <a:r>
              <a:rPr kumimoji="1" lang="en-US" altLang="ja-JP" dirty="0"/>
              <a:t>2</a:t>
            </a:r>
            <a:r>
              <a:rPr kumimoji="1" lang="ja-JP" altLang="en-US" dirty="0"/>
              <a:t>つの受信スレッドを作成し、双方からの</a:t>
            </a:r>
            <a:r>
              <a:rPr kumimoji="1" lang="en-US" altLang="ja-JP" dirty="0"/>
              <a:t>VM</a:t>
            </a:r>
            <a:r>
              <a:rPr kumimoji="1" lang="ja-JP" altLang="en-US" dirty="0"/>
              <a:t>の状態の転送を待機します</a:t>
            </a:r>
            <a:endParaRPr kumimoji="1" lang="en-US" altLang="ja-JP" dirty="0"/>
          </a:p>
          <a:p>
            <a:r>
              <a:rPr kumimoji="1" lang="ja-JP" altLang="en-US" dirty="0"/>
              <a:t>これにより、</a:t>
            </a:r>
            <a:r>
              <a:rPr kumimoji="1" lang="en-US" altLang="ja-JP" dirty="0"/>
              <a:t>VM</a:t>
            </a:r>
            <a:r>
              <a:rPr kumimoji="1" lang="ja-JP" altLang="en-US" dirty="0"/>
              <a:t>の状態を並列に受け取ります。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16</a:t>
            </a:fld>
            <a:endParaRPr kumimoji="1" lang="ja-JP" altLang="en-US"/>
          </a:p>
        </p:txBody>
      </p:sp>
    </p:spTree>
    <p:extLst>
      <p:ext uri="{BB962C8B-B14F-4D97-AF65-F5344CB8AC3E}">
        <p14:creationId xmlns:p14="http://schemas.microsoft.com/office/powerpoint/2010/main" val="2197260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古い移送先ホストでは、マイグレーションの実行時に、受信済みメモリデータを保存するビットマップを作成します。</a:t>
            </a:r>
            <a:endParaRPr kumimoji="1" lang="en-US" altLang="ja-JP" dirty="0"/>
          </a:p>
          <a:p>
            <a:r>
              <a:rPr kumimoji="1" lang="ja-JP" altLang="en-US"/>
              <a:t>新しい移送先で</a:t>
            </a:r>
            <a:r>
              <a:rPr kumimoji="1" lang="en-US" altLang="ja-JP" dirty="0"/>
              <a:t>VM</a:t>
            </a:r>
            <a:r>
              <a:rPr kumimoji="1" lang="ja-JP" altLang="en-US"/>
              <a:t>の状態の受信が開始されると、古い移送先では</a:t>
            </a:r>
            <a:r>
              <a:rPr kumimoji="1" lang="en-US" altLang="ja-JP" dirty="0" err="1"/>
              <a:t>SwitchForward</a:t>
            </a:r>
            <a:r>
              <a:rPr kumimoji="1" lang="ja-JP" altLang="en-US"/>
              <a:t>を管理サーバで実行します。</a:t>
            </a:r>
            <a:endParaRPr kumimoji="1" lang="en-US" altLang="ja-JP" dirty="0"/>
          </a:p>
          <a:p>
            <a:r>
              <a:rPr kumimoji="1" lang="ja-JP" altLang="en-US"/>
              <a:t>この段階では、移送先用のマイグレーションジョブをキャンセルし、新しい移送先に対して移送元となるマイグレーションジョブを開始します。</a:t>
            </a:r>
            <a:endParaRPr kumimoji="1" lang="en-US" altLang="ja-JP" dirty="0"/>
          </a:p>
          <a:p>
            <a:r>
              <a:rPr kumimoji="1" lang="ja-JP" altLang="en-US"/>
              <a:t>ビットマップがあることで、元のマイグレーションジョブがキャンセルされても、受信した</a:t>
            </a:r>
            <a:r>
              <a:rPr kumimoji="1" lang="en-US" altLang="ja-JP" dirty="0"/>
              <a:t>VM</a:t>
            </a:r>
            <a:r>
              <a:rPr kumimoji="1" lang="ja-JP" altLang="en-US"/>
              <a:t>の状態を保持することができます。</a:t>
            </a:r>
            <a:endParaRPr kumimoji="1" lang="en-US" altLang="ja-JP" dirty="0"/>
          </a:p>
          <a:p>
            <a:endParaRPr kumimoji="1" lang="en-US" altLang="ja-JP" dirty="0"/>
          </a:p>
          <a:p>
            <a:r>
              <a:rPr kumimoji="1" lang="ja-JP" altLang="en-US"/>
              <a:t>マイグレーションジョブの開始後、管理サーバは</a:t>
            </a:r>
            <a:r>
              <a:rPr kumimoji="1" lang="en-US" altLang="ja-JP" dirty="0"/>
              <a:t>QEMU</a:t>
            </a:r>
            <a:r>
              <a:rPr kumimoji="1" lang="ja-JP" altLang="en-US"/>
              <a:t>に転送コマンドである</a:t>
            </a:r>
            <a:r>
              <a:rPr kumimoji="1" lang="en-US" altLang="ja-JP" dirty="0"/>
              <a:t>switch-forward</a:t>
            </a:r>
            <a:r>
              <a:rPr kumimoji="1" lang="ja-JP" altLang="en-US"/>
              <a:t>コマンドを送信します。</a:t>
            </a:r>
            <a:endParaRPr kumimoji="1" lang="en-US" altLang="ja-JP" dirty="0"/>
          </a:p>
          <a:p>
            <a:r>
              <a:rPr kumimoji="1" lang="ja-JP" altLang="en-US"/>
              <a:t>コマンドを受け取った</a:t>
            </a:r>
            <a:r>
              <a:rPr kumimoji="1" lang="en-US" altLang="ja-JP" dirty="0"/>
              <a:t>QEMU</a:t>
            </a:r>
            <a:r>
              <a:rPr kumimoji="1" lang="ja-JP" altLang="en-US"/>
              <a:t>は受信済みビットマップを利用して、移送元から受け取った</a:t>
            </a:r>
            <a:r>
              <a:rPr kumimoji="1" lang="en-US" altLang="ja-JP" dirty="0"/>
              <a:t>VM</a:t>
            </a:r>
            <a:r>
              <a:rPr kumimoji="1" lang="ja-JP" altLang="en-US"/>
              <a:t>の状態を新しい移送先へ転送します。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17</a:t>
            </a:fld>
            <a:endParaRPr kumimoji="1" lang="ja-JP" altLang="en-US"/>
          </a:p>
        </p:txBody>
      </p:sp>
    </p:spTree>
    <p:extLst>
      <p:ext uri="{BB962C8B-B14F-4D97-AF65-F5344CB8AC3E}">
        <p14:creationId xmlns:p14="http://schemas.microsoft.com/office/powerpoint/2010/main" val="868532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古い移送先で</a:t>
            </a:r>
            <a:r>
              <a:rPr kumimoji="1" lang="en-US" altLang="ja-JP" dirty="0" err="1"/>
              <a:t>SwitchForward</a:t>
            </a:r>
            <a:r>
              <a:rPr kumimoji="1" lang="ja-JP" altLang="en-US"/>
              <a:t>が実行されると同時に、移送元では</a:t>
            </a:r>
            <a:r>
              <a:rPr kumimoji="1" lang="en-US" altLang="ja-JP" dirty="0" err="1"/>
              <a:t>SwitchPerform</a:t>
            </a:r>
            <a:r>
              <a:rPr kumimoji="1" lang="ja-JP" altLang="en-US"/>
              <a:t>が実行されます。</a:t>
            </a:r>
            <a:endParaRPr kumimoji="1" lang="en-US" altLang="ja-JP" dirty="0"/>
          </a:p>
          <a:p>
            <a:r>
              <a:rPr kumimoji="1" lang="ja-JP" altLang="en-US"/>
              <a:t>ここでは、管理サーバが</a:t>
            </a:r>
            <a:r>
              <a:rPr kumimoji="1" lang="en-US" altLang="ja-JP" dirty="0"/>
              <a:t>QEMU</a:t>
            </a:r>
            <a:r>
              <a:rPr kumimoji="1" lang="ja-JP" altLang="en-US"/>
              <a:t>に対して移送先切り替えコマンドを送信します。</a:t>
            </a:r>
            <a:endParaRPr kumimoji="1" lang="en-US" altLang="ja-JP" dirty="0"/>
          </a:p>
          <a:p>
            <a:r>
              <a:rPr kumimoji="1" lang="ja-JP" altLang="en-US"/>
              <a:t>コマンドを受け取った</a:t>
            </a:r>
            <a:r>
              <a:rPr kumimoji="1" lang="en-US" altLang="ja-JP" dirty="0"/>
              <a:t>QEMU</a:t>
            </a:r>
            <a:r>
              <a:rPr kumimoji="1" lang="ja-JP" altLang="en-US"/>
              <a:t>は古い移送先ホストに転送を行っていない</a:t>
            </a:r>
            <a:r>
              <a:rPr kumimoji="1" lang="en-US" altLang="ja-JP" dirty="0"/>
              <a:t>VM</a:t>
            </a:r>
            <a:r>
              <a:rPr kumimoji="1" lang="ja-JP" altLang="en-US"/>
              <a:t>の状態の残りを転送します。</a:t>
            </a:r>
            <a:endParaRPr kumimoji="1" lang="en-US" altLang="ja-JP" dirty="0"/>
          </a:p>
          <a:p>
            <a:r>
              <a:rPr kumimoji="1" lang="ja-JP" altLang="en-US"/>
              <a:t>また、マイグレーション中に更新されたメモリデータの再送も行います。</a:t>
            </a:r>
            <a:endParaRPr kumimoji="1" lang="en-US" altLang="ja-JP" dirty="0"/>
          </a:p>
          <a:p>
            <a:endParaRPr kumimoji="1" lang="en-US" altLang="ja-JP" dirty="0"/>
          </a:p>
          <a:p>
            <a:r>
              <a:rPr kumimoji="1" lang="ja-JP" altLang="en-US"/>
              <a:t>移送元と、古い移送先の双方からの</a:t>
            </a:r>
            <a:r>
              <a:rPr kumimoji="1" lang="en-US" altLang="ja-JP" dirty="0"/>
              <a:t>VM</a:t>
            </a:r>
            <a:r>
              <a:rPr kumimoji="1" lang="ja-JP" altLang="en-US"/>
              <a:t>の状態の転送が開始されると、新しい移送先の管理サーバで</a:t>
            </a:r>
            <a:r>
              <a:rPr kumimoji="1" lang="en-US" altLang="ja-JP" dirty="0" err="1"/>
              <a:t>SwitchFinish</a:t>
            </a:r>
            <a:r>
              <a:rPr kumimoji="1" lang="ja-JP" altLang="en-US"/>
              <a:t>が実行されます。</a:t>
            </a:r>
            <a:endParaRPr kumimoji="1" lang="en-US" altLang="ja-JP" dirty="0"/>
          </a:p>
          <a:p>
            <a:r>
              <a:rPr kumimoji="1" lang="ja-JP" altLang="en-US"/>
              <a:t>ここでは、双方からの</a:t>
            </a:r>
            <a:r>
              <a:rPr kumimoji="1" lang="en-US" altLang="ja-JP" dirty="0"/>
              <a:t>VM</a:t>
            </a:r>
            <a:r>
              <a:rPr kumimoji="1" lang="ja-JP" altLang="en-US"/>
              <a:t>の状態の受信完了を待機します。</a:t>
            </a:r>
            <a:endParaRPr kumimoji="1" lang="en-US" altLang="ja-JP" dirty="0"/>
          </a:p>
          <a:p>
            <a:r>
              <a:rPr kumimoji="1" lang="ja-JP" altLang="en-US"/>
              <a:t>すべての</a:t>
            </a:r>
            <a:r>
              <a:rPr kumimoji="1" lang="en-US" altLang="ja-JP" dirty="0"/>
              <a:t>VM</a:t>
            </a:r>
            <a:r>
              <a:rPr kumimoji="1" lang="ja-JP" altLang="en-US"/>
              <a:t>の状態の受信後、受け取った状態を統合して新しい移送先で</a:t>
            </a:r>
            <a:r>
              <a:rPr kumimoji="1" lang="en-US" altLang="ja-JP" dirty="0"/>
              <a:t>VM</a:t>
            </a:r>
            <a:r>
              <a:rPr kumimoji="1" lang="ja-JP" altLang="en-US"/>
              <a:t>の動作を開始します。</a:t>
            </a:r>
            <a:endParaRPr kumimoji="1" lang="en-US" altLang="ja-JP" dirty="0"/>
          </a:p>
          <a:p>
            <a:r>
              <a:rPr kumimoji="1" lang="ja-JP" altLang="en-US"/>
              <a:t>その後、マイグレーションジョブを終了します。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18</a:t>
            </a:fld>
            <a:endParaRPr kumimoji="1" lang="ja-JP" altLang="en-US"/>
          </a:p>
        </p:txBody>
      </p:sp>
    </p:spTree>
    <p:extLst>
      <p:ext uri="{BB962C8B-B14F-4D97-AF65-F5344CB8AC3E}">
        <p14:creationId xmlns:p14="http://schemas.microsoft.com/office/powerpoint/2010/main" val="4218639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a:t>
            </a:r>
            <a:r>
              <a:rPr kumimoji="1" lang="en-US" altLang="ja-JP" dirty="0"/>
              <a:t>DCmigrate</a:t>
            </a:r>
            <a:r>
              <a:rPr kumimoji="1" lang="ja-JP" altLang="en-US" dirty="0"/>
              <a:t>を用いて移送先を変更する実験に付いて説明します。</a:t>
            </a:r>
            <a:endParaRPr kumimoji="1" lang="en-US" altLang="ja-JP" dirty="0"/>
          </a:p>
          <a:p>
            <a:r>
              <a:rPr kumimoji="1" lang="ja-JP" altLang="en-US" dirty="0"/>
              <a:t>実験では、</a:t>
            </a:r>
            <a:r>
              <a:rPr kumimoji="1" lang="en-US" altLang="ja-JP" dirty="0"/>
              <a:t>DCmigrate</a:t>
            </a:r>
            <a:r>
              <a:rPr kumimoji="1" lang="ja-JP" altLang="en-US" dirty="0"/>
              <a:t>を用いてマイグレーション中に移送先の変更ができることを確認しました。</a:t>
            </a:r>
            <a:endParaRPr kumimoji="1" lang="en-US" altLang="ja-JP" dirty="0"/>
          </a:p>
          <a:p>
            <a:r>
              <a:rPr kumimoji="1" lang="ja-JP" altLang="en-US" dirty="0"/>
              <a:t>また、移送先の変更とその後のマイグレーションにかかる時間を測定しました。</a:t>
            </a:r>
            <a:endParaRPr kumimoji="1" lang="en-US" altLang="ja-JP" dirty="0"/>
          </a:p>
          <a:p>
            <a:r>
              <a:rPr kumimoji="1" lang="ja-JP" altLang="en-US" dirty="0"/>
              <a:t>従来手法としてキャンセルコマンドと移送コマンドを組み合わせたものを利用し、実行時間の比較を行います。</a:t>
            </a:r>
            <a:endParaRPr kumimoji="1" lang="en-US" altLang="ja-JP" dirty="0"/>
          </a:p>
          <a:p>
            <a:endParaRPr kumimoji="1" lang="en-US" altLang="ja-JP" dirty="0"/>
          </a:p>
          <a:p>
            <a:r>
              <a:rPr kumimoji="1" lang="ja-JP" altLang="en-US" dirty="0"/>
              <a:t>なお、実験に用いたホストと</a:t>
            </a:r>
            <a:r>
              <a:rPr kumimoji="1" lang="en-US" altLang="ja-JP" dirty="0"/>
              <a:t>VM</a:t>
            </a:r>
            <a:r>
              <a:rPr kumimoji="1" lang="ja-JP" altLang="en-US" dirty="0"/>
              <a:t>の情報は以下のようになっている。</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19</a:t>
            </a:fld>
            <a:endParaRPr kumimoji="1" lang="ja-JP" altLang="en-US"/>
          </a:p>
        </p:txBody>
      </p:sp>
    </p:spTree>
    <p:extLst>
      <p:ext uri="{BB962C8B-B14F-4D97-AF65-F5344CB8AC3E}">
        <p14:creationId xmlns:p14="http://schemas.microsoft.com/office/powerpoint/2010/main" val="3034124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まず、移送先変更の確認を行いました。</a:t>
            </a:r>
            <a:endParaRPr kumimoji="1" lang="en-US" altLang="ja-JP" dirty="0"/>
          </a:p>
          <a:p>
            <a:endParaRPr kumimoji="1" lang="en-US" altLang="ja-JP" dirty="0"/>
          </a:p>
          <a:p>
            <a:r>
              <a:rPr kumimoji="1" lang="ja-JP" altLang="en-US" dirty="0"/>
              <a:t>今回の実験では、移送元が</a:t>
            </a:r>
            <a:r>
              <a:rPr kumimoji="1" lang="en-US" altLang="ja-JP" dirty="0"/>
              <a:t>VM</a:t>
            </a:r>
            <a:r>
              <a:rPr kumimoji="1" lang="ja-JP" altLang="en-US" dirty="0"/>
              <a:t>の状態転送を開始する前に移送元を変更しています。</a:t>
            </a:r>
            <a:endParaRPr kumimoji="1" lang="en-US" altLang="ja-JP" dirty="0"/>
          </a:p>
          <a:p>
            <a:r>
              <a:rPr kumimoji="1" lang="ja-JP" altLang="en-US" dirty="0"/>
              <a:t>これは、古い移送先から新しい移送先への</a:t>
            </a:r>
            <a:r>
              <a:rPr kumimoji="1" lang="en-US" altLang="ja-JP" dirty="0"/>
              <a:t>VM</a:t>
            </a:r>
            <a:r>
              <a:rPr kumimoji="1" lang="ja-JP" altLang="en-US" dirty="0"/>
              <a:t>の状態転送をまだ実装できていないためです。</a:t>
            </a:r>
            <a:endParaRPr kumimoji="1" lang="en-US" altLang="ja-JP" dirty="0"/>
          </a:p>
          <a:p>
            <a:endParaRPr kumimoji="1" lang="en-US" altLang="ja-JP" dirty="0"/>
          </a:p>
          <a:p>
            <a:r>
              <a:rPr kumimoji="1" lang="ja-JP" altLang="en-US" dirty="0"/>
              <a:t>結果として、新しい移送先に</a:t>
            </a:r>
            <a:r>
              <a:rPr kumimoji="1" lang="en-US" altLang="ja-JP" dirty="0"/>
              <a:t>VM</a:t>
            </a:r>
            <a:r>
              <a:rPr kumimoji="1" lang="ja-JP" altLang="en-US" dirty="0"/>
              <a:t>が移動したことを確認できた。</a:t>
            </a:r>
            <a:endParaRPr kumimoji="1" lang="en-US" altLang="ja-JP" dirty="0"/>
          </a:p>
          <a:p>
            <a:r>
              <a:rPr kumimoji="1" lang="ja-JP" altLang="en-US" dirty="0"/>
              <a:t>また、元のマイグレーションコマンドがキャンセルされたことを確認しました。</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20</a:t>
            </a:fld>
            <a:endParaRPr kumimoji="1" lang="ja-JP" altLang="en-US"/>
          </a:p>
        </p:txBody>
      </p:sp>
    </p:spTree>
    <p:extLst>
      <p:ext uri="{BB962C8B-B14F-4D97-AF65-F5344CB8AC3E}">
        <p14:creationId xmlns:p14="http://schemas.microsoft.com/office/powerpoint/2010/main" val="294281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はホストのメンテナンス時や負荷分散のために、マイグレーションと呼ばれる技術を用いて他のホストに移動することができます。</a:t>
            </a:r>
            <a:endParaRPr kumimoji="1" lang="en-US" altLang="ja-JP" dirty="0"/>
          </a:p>
          <a:p>
            <a:r>
              <a:rPr kumimoji="1" lang="en-US" altLang="ja-JP" dirty="0"/>
              <a:t>VM</a:t>
            </a:r>
            <a:r>
              <a:rPr kumimoji="1" lang="ja-JP" altLang="en-US"/>
              <a:t>のマイグレーションは各ホストの負荷状況やネットワークの混雑状況に応じて最適な移送先ホストを選択して、移送元ホストから</a:t>
            </a:r>
            <a:r>
              <a:rPr kumimoji="1" lang="en-US" altLang="ja-JP" dirty="0"/>
              <a:t>VM</a:t>
            </a:r>
            <a:r>
              <a:rPr kumimoji="1" lang="ja-JP" altLang="en-US"/>
              <a:t>の状態を転送することで行われます。</a:t>
            </a:r>
            <a:endParaRPr kumimoji="1" lang="en-US" altLang="ja-JP" dirty="0"/>
          </a:p>
          <a:p>
            <a:r>
              <a:rPr kumimoji="1" lang="ja-JP" altLang="en-US"/>
              <a:t>このマイグレーションにかかる時間は移送する</a:t>
            </a:r>
            <a:r>
              <a:rPr kumimoji="1" lang="en-US" altLang="ja-JP" dirty="0"/>
              <a:t>VM</a:t>
            </a:r>
            <a:r>
              <a:rPr kumimoji="1" lang="ja-JP" altLang="en-US"/>
              <a:t>のメモリサイズに比例します。</a:t>
            </a:r>
            <a:endParaRPr kumimoji="1" lang="en-US" altLang="ja-JP" dirty="0"/>
          </a:p>
          <a:p>
            <a:r>
              <a:rPr kumimoji="1" lang="ja-JP" altLang="en-US"/>
              <a:t>そのため、大容量メモリを持つ</a:t>
            </a:r>
            <a:r>
              <a:rPr kumimoji="1" lang="en-US" altLang="ja-JP" dirty="0"/>
              <a:t>VM</a:t>
            </a:r>
            <a:r>
              <a:rPr kumimoji="1" lang="ja-JP" altLang="en-US"/>
              <a:t>では非常に長い時間が必要となります。</a:t>
            </a:r>
            <a:endParaRPr kumimoji="1" lang="en-US" altLang="ja-JP" dirty="0"/>
          </a:p>
          <a:p>
            <a:r>
              <a:rPr kumimoji="1" lang="ja-JP" altLang="en-US"/>
              <a:t>例として、</a:t>
            </a:r>
            <a:r>
              <a:rPr kumimoji="1" lang="en-US" altLang="ja-JP" dirty="0"/>
              <a:t>352GB</a:t>
            </a:r>
            <a:r>
              <a:rPr kumimoji="1" lang="ja-JP" altLang="en-US"/>
              <a:t>のメモリを持つ</a:t>
            </a:r>
            <a:r>
              <a:rPr kumimoji="1" lang="en-US" altLang="ja-JP" dirty="0"/>
              <a:t>VM</a:t>
            </a:r>
            <a:r>
              <a:rPr kumimoji="1" lang="ja-JP" altLang="en-US"/>
              <a:t>の場合では、</a:t>
            </a:r>
            <a:r>
              <a:rPr kumimoji="1" lang="en-US" altLang="ja-JP" dirty="0"/>
              <a:t>10GbE</a:t>
            </a:r>
            <a:r>
              <a:rPr kumimoji="1" lang="ja-JP" altLang="en-US"/>
              <a:t>ネットワークを用いても</a:t>
            </a:r>
            <a:r>
              <a:rPr kumimoji="1" lang="en-US" altLang="ja-JP" dirty="0"/>
              <a:t>7</a:t>
            </a:r>
            <a:r>
              <a:rPr kumimoji="1" lang="ja-JP" altLang="en-US"/>
              <a:t>分以上の時間がかかるという報告があります。</a:t>
            </a:r>
            <a:endParaRPr kumimoji="1" lang="en-US" altLang="ja-JP" dirty="0"/>
          </a:p>
          <a:p>
            <a:r>
              <a:rPr kumimoji="1" lang="ja-JP" altLang="en-US"/>
              <a:t>また、ホストが高負荷の場合やネットワークの混雑時にはより長い時間がかかってしまいます。</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CA9340-2C75-45A4-ACB0-142C2CA612F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26632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DCmigrate</a:t>
            </a:r>
            <a:r>
              <a:rPr kumimoji="1" lang="ja-JP" altLang="en-US" dirty="0"/>
              <a:t>の移送先変更とマイグレーションにかかる時間を調べました。</a:t>
            </a:r>
            <a:endParaRPr kumimoji="1" lang="en-US" altLang="ja-JP" dirty="0"/>
          </a:p>
          <a:p>
            <a:r>
              <a:rPr kumimoji="1" lang="en-US" altLang="ja-JP" dirty="0"/>
              <a:t>DCmigrate</a:t>
            </a:r>
            <a:r>
              <a:rPr kumimoji="1" lang="ja-JP" altLang="en-US" dirty="0"/>
              <a:t>は先程と同様に古い移送先に</a:t>
            </a:r>
            <a:r>
              <a:rPr kumimoji="1" lang="en-US" altLang="ja-JP" dirty="0"/>
              <a:t>VM</a:t>
            </a:r>
            <a:r>
              <a:rPr kumimoji="1" lang="ja-JP" altLang="en-US" dirty="0"/>
              <a:t>の状態の転送を行う前に移送先の変更を行っています。</a:t>
            </a:r>
            <a:endParaRPr kumimoji="1" lang="en-US" altLang="ja-JP" dirty="0"/>
          </a:p>
          <a:p>
            <a:r>
              <a:rPr kumimoji="1" lang="ja-JP" altLang="en-US" dirty="0"/>
              <a:t>古い移送先に</a:t>
            </a:r>
            <a:r>
              <a:rPr kumimoji="1" lang="en-US" altLang="ja-JP" dirty="0"/>
              <a:t>VM</a:t>
            </a:r>
            <a:r>
              <a:rPr kumimoji="1" lang="ja-JP" altLang="en-US" dirty="0"/>
              <a:t>の状態の転送を行っていないため、右上の図のように、</a:t>
            </a:r>
            <a:r>
              <a:rPr kumimoji="1" lang="en-US" altLang="ja-JP" dirty="0"/>
              <a:t>VM</a:t>
            </a:r>
            <a:r>
              <a:rPr kumimoji="1" lang="ja-JP" altLang="en-US" dirty="0"/>
              <a:t>の状態の転送は移送元ホストから新しい移送先ホストに対してしか行われません。</a:t>
            </a:r>
            <a:endParaRPr kumimoji="1" lang="en-US" altLang="ja-JP" dirty="0"/>
          </a:p>
          <a:p>
            <a:r>
              <a:rPr kumimoji="1" lang="ja-JP" altLang="en-US" dirty="0"/>
              <a:t>比較として、キャンセルコマンドと新しい移送先へのマイグレーションコマンドを組み合わせた方法を用いています。</a:t>
            </a:r>
            <a:endParaRPr kumimoji="1" lang="en-US" altLang="ja-JP" dirty="0"/>
          </a:p>
          <a:p>
            <a:endParaRPr kumimoji="1" lang="en-US" altLang="ja-JP" dirty="0"/>
          </a:p>
          <a:p>
            <a:r>
              <a:rPr kumimoji="1" lang="en-US" altLang="ja-JP" dirty="0"/>
              <a:t>DCmigrate</a:t>
            </a:r>
            <a:r>
              <a:rPr kumimoji="1" lang="ja-JP" altLang="en-US" dirty="0"/>
              <a:t>は移送元ホストと古い移送先ホストの２つのホストから転送を行うという実装は行えていないものの、マイグレーションを完全にはキャンセルしない事による高速化を期待しました。</a:t>
            </a:r>
            <a:endParaRPr kumimoji="1" lang="en-US" altLang="ja-JP" dirty="0"/>
          </a:p>
          <a:p>
            <a:r>
              <a:rPr kumimoji="1" lang="ja-JP" altLang="en-US" dirty="0"/>
              <a:t>しかし、</a:t>
            </a:r>
            <a:r>
              <a:rPr kumimoji="1" lang="en-US" altLang="ja-JP" dirty="0"/>
              <a:t>DCmigrate</a:t>
            </a:r>
            <a:r>
              <a:rPr kumimoji="1" lang="ja-JP" altLang="en-US" dirty="0"/>
              <a:t>の実行時間は、従来手法と同程度となりました。</a:t>
            </a:r>
            <a:endParaRPr kumimoji="1" lang="en-US" altLang="ja-JP" dirty="0"/>
          </a:p>
          <a:p>
            <a:endParaRPr kumimoji="1" lang="en-US" altLang="ja-JP" dirty="0"/>
          </a:p>
          <a:p>
            <a:r>
              <a:rPr kumimoji="1" lang="ja-JP" altLang="en-US" dirty="0"/>
              <a:t>これは、古い移送先からも</a:t>
            </a:r>
            <a:r>
              <a:rPr kumimoji="1" lang="en-US" altLang="ja-JP" dirty="0"/>
              <a:t>VM</a:t>
            </a:r>
            <a:r>
              <a:rPr kumimoji="1" lang="ja-JP" altLang="en-US" dirty="0"/>
              <a:t>の状態を転送できるようになれば、実行時間を短くすることが可能と考えています。</a:t>
            </a:r>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21</a:t>
            </a:fld>
            <a:endParaRPr kumimoji="1" lang="ja-JP" altLang="en-US"/>
          </a:p>
        </p:txBody>
      </p:sp>
    </p:spTree>
    <p:extLst>
      <p:ext uri="{BB962C8B-B14F-4D97-AF65-F5344CB8AC3E}">
        <p14:creationId xmlns:p14="http://schemas.microsoft.com/office/powerpoint/2010/main" val="4178871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関連研究として、</a:t>
            </a:r>
            <a:r>
              <a:rPr kumimoji="1" lang="en-US" altLang="ja-JP" dirty="0"/>
              <a:t>Acinonyx</a:t>
            </a:r>
            <a:r>
              <a:rPr kumimoji="1" lang="ja-JP" altLang="en-US" dirty="0"/>
              <a:t>と呼ばれるシステムがあります。</a:t>
            </a:r>
            <a:endParaRPr kumimoji="1" lang="en-US" altLang="ja-JP" dirty="0"/>
          </a:p>
          <a:p>
            <a:r>
              <a:rPr kumimoji="1" lang="ja-JP" altLang="en-US" dirty="0"/>
              <a:t>このシステムは、複数経路を持つホスト間でのマイグレーションを行う場合に、</a:t>
            </a:r>
            <a:r>
              <a:rPr kumimoji="1" lang="en-US" altLang="ja-JP" dirty="0"/>
              <a:t>SDN</a:t>
            </a:r>
            <a:r>
              <a:rPr kumimoji="1" lang="ja-JP" altLang="en-US" dirty="0"/>
              <a:t>を用いて最も空いている経路にマイグレーション中に変更するシステムです。</a:t>
            </a:r>
            <a:endParaRPr kumimoji="1" lang="en-US" altLang="ja-JP" dirty="0"/>
          </a:p>
          <a:p>
            <a:r>
              <a:rPr kumimoji="1" lang="en-US" altLang="ja-JP" dirty="0"/>
              <a:t>DCmigrate</a:t>
            </a:r>
            <a:r>
              <a:rPr kumimoji="1" lang="ja-JP" altLang="en-US" dirty="0"/>
              <a:t>を用いることで移送先の変更も行うことが可能となります。</a:t>
            </a:r>
            <a:endParaRPr kumimoji="1" lang="en-US" altLang="ja-JP" dirty="0"/>
          </a:p>
          <a:p>
            <a:endParaRPr kumimoji="1" lang="en-US" altLang="ja-JP" dirty="0"/>
          </a:p>
          <a:p>
            <a:r>
              <a:rPr kumimoji="1" lang="ja-JP" altLang="en-US" dirty="0"/>
              <a:t>分割マイグレーションとは、大容量メモリを持つ</a:t>
            </a:r>
            <a:r>
              <a:rPr kumimoji="1" lang="en-US" altLang="ja-JP" dirty="0"/>
              <a:t>VM</a:t>
            </a:r>
            <a:r>
              <a:rPr kumimoji="1" lang="ja-JP" altLang="en-US" dirty="0"/>
              <a:t>を複数ホストに分割してマイグレーションを行い、複数ホストにまたがる</a:t>
            </a:r>
            <a:r>
              <a:rPr kumimoji="1" lang="en-US" altLang="ja-JP" dirty="0"/>
              <a:t>VM</a:t>
            </a:r>
            <a:r>
              <a:rPr kumimoji="1" lang="ja-JP" altLang="en-US" dirty="0"/>
              <a:t>として動作させるシステムです。</a:t>
            </a:r>
            <a:endParaRPr kumimoji="1" lang="en-US" altLang="ja-JP" dirty="0"/>
          </a:p>
          <a:p>
            <a:r>
              <a:rPr kumimoji="1" lang="ja-JP" altLang="en-US" dirty="0"/>
              <a:t>しかし、</a:t>
            </a:r>
            <a:r>
              <a:rPr kumimoji="1" lang="en-US" altLang="ja-JP" dirty="0"/>
              <a:t>VM</a:t>
            </a:r>
            <a:r>
              <a:rPr kumimoji="1" lang="ja-JP" altLang="en-US" dirty="0"/>
              <a:t>が複数ホストにまたがる場合、</a:t>
            </a:r>
            <a:r>
              <a:rPr kumimoji="1" lang="en-US" altLang="ja-JP" dirty="0"/>
              <a:t>VM</a:t>
            </a:r>
            <a:r>
              <a:rPr kumimoji="1" lang="ja-JP" altLang="en-US" dirty="0"/>
              <a:t>の性能が低下してしまいます。</a:t>
            </a:r>
            <a:endParaRPr kumimoji="1" lang="en-US" altLang="ja-JP" dirty="0"/>
          </a:p>
          <a:p>
            <a:r>
              <a:rPr kumimoji="1" lang="ja-JP" altLang="en-US" dirty="0"/>
              <a:t>分割された</a:t>
            </a:r>
            <a:r>
              <a:rPr kumimoji="1" lang="en-US" altLang="ja-JP" dirty="0"/>
              <a:t>VM</a:t>
            </a:r>
            <a:r>
              <a:rPr kumimoji="1" lang="ja-JP" altLang="en-US" dirty="0"/>
              <a:t>は統合マイグレーションによって、またがるホスト数を減らすことができます。</a:t>
            </a:r>
            <a:endParaRPr kumimoji="1" lang="en-US" altLang="ja-JP" dirty="0"/>
          </a:p>
          <a:p>
            <a:r>
              <a:rPr kumimoji="1" lang="ja-JP" altLang="en-US" dirty="0"/>
              <a:t>これにより、</a:t>
            </a:r>
            <a:r>
              <a:rPr kumimoji="1" lang="en-US" altLang="ja-JP" dirty="0"/>
              <a:t>VM</a:t>
            </a:r>
            <a:r>
              <a:rPr kumimoji="1" lang="ja-JP" altLang="en-US" dirty="0"/>
              <a:t>が一つのホストで利用するリソース量が大きくなる一方で、</a:t>
            </a:r>
            <a:r>
              <a:rPr kumimoji="1" lang="en-US" altLang="ja-JP" dirty="0"/>
              <a:t>VM</a:t>
            </a:r>
            <a:r>
              <a:rPr kumimoji="1" lang="ja-JP" altLang="en-US" dirty="0"/>
              <a:t>の性能を改善することができます。</a:t>
            </a:r>
            <a:endParaRPr kumimoji="1" lang="en-US" altLang="ja-JP" dirty="0"/>
          </a:p>
          <a:p>
            <a:endParaRPr kumimoji="1" lang="en-US" altLang="ja-JP" dirty="0"/>
          </a:p>
          <a:p>
            <a:r>
              <a:rPr kumimoji="1" lang="ja-JP" altLang="en-US" dirty="0"/>
              <a:t>キャンセラブルな</a:t>
            </a:r>
            <a:r>
              <a:rPr kumimoji="1" lang="en-US" altLang="ja-JP" dirty="0"/>
              <a:t>VM</a:t>
            </a:r>
            <a:r>
              <a:rPr kumimoji="1" lang="ja-JP" altLang="en-US" dirty="0"/>
              <a:t>マイグレーションは、ポストコピーマイグレーションにおいてマイグレーションをキャンセルすると</a:t>
            </a:r>
            <a:r>
              <a:rPr kumimoji="1" lang="en-US" altLang="ja-JP" dirty="0"/>
              <a:t>VM</a:t>
            </a:r>
            <a:r>
              <a:rPr kumimoji="1" lang="ja-JP" altLang="en-US" dirty="0"/>
              <a:t>が破損してしまうことを防ぐシステムです。</a:t>
            </a:r>
            <a:endParaRPr kumimoji="1" lang="en-US" altLang="ja-JP" dirty="0"/>
          </a:p>
          <a:p>
            <a:r>
              <a:rPr kumimoji="1" lang="ja-JP" altLang="en-US" dirty="0"/>
              <a:t>このシステムはマイグレーション中に双方のホストでメモリ同期を行うことで実現しています。</a:t>
            </a:r>
            <a:endParaRPr kumimoji="1" lang="en-US" altLang="ja-JP" dirty="0"/>
          </a:p>
          <a:p>
            <a:r>
              <a:rPr kumimoji="1" lang="en-US" altLang="ja-JP" dirty="0"/>
              <a:t>Dcmigrate</a:t>
            </a:r>
            <a:r>
              <a:rPr kumimoji="1" lang="ja-JP" altLang="en-US"/>
              <a:t>によって移送先変更を行うことで、マイグレーションのキャンセルは不要になります。</a:t>
            </a:r>
            <a:endParaRPr kumimoji="1" lang="en-US" altLang="ja-JP"/>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22</a:t>
            </a:fld>
            <a:endParaRPr kumimoji="1" lang="ja-JP" altLang="en-US"/>
          </a:p>
        </p:txBody>
      </p:sp>
    </p:spTree>
    <p:extLst>
      <p:ext uri="{BB962C8B-B14F-4D97-AF65-F5344CB8AC3E}">
        <p14:creationId xmlns:p14="http://schemas.microsoft.com/office/powerpoint/2010/main" val="1156846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まとめです。</a:t>
            </a:r>
            <a:endParaRPr kumimoji="1" lang="en-US" altLang="ja-JP" dirty="0"/>
          </a:p>
          <a:p>
            <a:r>
              <a:rPr kumimoji="1" lang="en-US" altLang="ja-JP" dirty="0"/>
              <a:t>VM</a:t>
            </a:r>
            <a:r>
              <a:rPr kumimoji="1" lang="ja-JP" altLang="en-US" dirty="0"/>
              <a:t>のマイグレーションを実行中にキャンセルすることなく、移送先を変更を可能にする</a:t>
            </a:r>
            <a:r>
              <a:rPr kumimoji="1" lang="en-US" altLang="ja-JP" dirty="0"/>
              <a:t>Dcmigrate</a:t>
            </a:r>
            <a:r>
              <a:rPr kumimoji="1" lang="ja-JP" altLang="en-US" dirty="0"/>
              <a:t>を提案しました。</a:t>
            </a:r>
            <a:endParaRPr kumimoji="1" lang="en-US" altLang="ja-JP" dirty="0"/>
          </a:p>
          <a:p>
            <a:r>
              <a:rPr kumimoji="1" lang="ja-JP" altLang="en-US" dirty="0"/>
              <a:t>移送元は、</a:t>
            </a:r>
            <a:r>
              <a:rPr kumimoji="1" lang="en-US" altLang="ja-JP" dirty="0"/>
              <a:t>VM</a:t>
            </a:r>
            <a:r>
              <a:rPr kumimoji="1" lang="ja-JP" altLang="en-US" dirty="0"/>
              <a:t>の状態を新しい移送先に切り替えて、マイグレーションを再開します</a:t>
            </a:r>
            <a:endParaRPr kumimoji="1" lang="en-US" altLang="ja-JP" dirty="0"/>
          </a:p>
          <a:p>
            <a:r>
              <a:rPr kumimoji="1" lang="ja-JP" altLang="en-US" dirty="0"/>
              <a:t>古い移送先は、移送元から移送先変更までに転送された</a:t>
            </a:r>
            <a:r>
              <a:rPr kumimoji="1" lang="en-US" altLang="ja-JP" dirty="0"/>
              <a:t>VM</a:t>
            </a:r>
            <a:r>
              <a:rPr kumimoji="1" lang="ja-JP" altLang="en-US" dirty="0"/>
              <a:t>の状態を新しい移送先に転送します。</a:t>
            </a:r>
            <a:endParaRPr kumimoji="1" lang="en-US" altLang="ja-JP" dirty="0"/>
          </a:p>
          <a:p>
            <a:r>
              <a:rPr kumimoji="1" lang="en-US" altLang="ja-JP" dirty="0"/>
              <a:t>Dcmigrate</a:t>
            </a:r>
            <a:r>
              <a:rPr kumimoji="1" lang="ja-JP" altLang="en-US" dirty="0"/>
              <a:t>の実装は、管理サーバと仮想化ソフトウェアに行いました。</a:t>
            </a:r>
            <a:endParaRPr kumimoji="1" lang="en-US" altLang="ja-JP" dirty="0"/>
          </a:p>
          <a:p>
            <a:r>
              <a:rPr kumimoji="1" lang="en-US" altLang="ja-JP" dirty="0"/>
              <a:t>VM</a:t>
            </a:r>
            <a:r>
              <a:rPr kumimoji="1" lang="ja-JP" altLang="en-US" dirty="0"/>
              <a:t>の状態の転送を行う前に移送先の変更を行い、新しい移送先にマイグレーションが行えたことを確認できました。</a:t>
            </a:r>
            <a:endParaRPr kumimoji="1" lang="en-US" altLang="ja-JP" dirty="0"/>
          </a:p>
          <a:p>
            <a:endParaRPr kumimoji="1" lang="en-US" altLang="ja-JP" dirty="0"/>
          </a:p>
          <a:p>
            <a:r>
              <a:rPr kumimoji="1" lang="ja-JP" altLang="en-US" dirty="0"/>
              <a:t>今後の課題としては、古い移送先から新しい移送先に対して</a:t>
            </a:r>
            <a:r>
              <a:rPr kumimoji="1" lang="en-US" altLang="ja-JP" dirty="0"/>
              <a:t>VM</a:t>
            </a:r>
            <a:r>
              <a:rPr kumimoji="1" lang="ja-JP" altLang="en-US" dirty="0"/>
              <a:t>の状態の転送の実装を行い、移送元と古い移送先からの並列転送を可能にすることです。</a:t>
            </a:r>
            <a:endParaRPr kumimoji="1" lang="en-US" altLang="ja-JP" dirty="0"/>
          </a:p>
          <a:p>
            <a:r>
              <a:rPr kumimoji="1" lang="ja-JP" altLang="en-US" dirty="0"/>
              <a:t>また、移送元と古い移送先のそれぞれのホストからの</a:t>
            </a:r>
            <a:r>
              <a:rPr kumimoji="1" lang="en-US" altLang="ja-JP" dirty="0"/>
              <a:t>VM</a:t>
            </a:r>
            <a:r>
              <a:rPr kumimoji="1" lang="ja-JP" altLang="en-US" dirty="0"/>
              <a:t>の状態の転送量の調整によるマイグレーション時間の短縮を試みます。</a:t>
            </a:r>
            <a:endParaRPr kumimoji="1" lang="en-US" altLang="ja-JP" dirty="0"/>
          </a:p>
          <a:p>
            <a:endParaRPr kumimoji="1" lang="en-US" altLang="ja-JP" dirty="0"/>
          </a:p>
          <a:p>
            <a:r>
              <a:rPr kumimoji="1" lang="ja-JP" altLang="en-US" dirty="0"/>
              <a:t>発表は以上となります。</a:t>
            </a:r>
            <a:endParaRPr kumimoji="1" lang="en-US" altLang="ja-JP" dirty="0"/>
          </a:p>
          <a:p>
            <a:r>
              <a:rPr kumimoji="1" lang="ja-JP" altLang="en-US" dirty="0"/>
              <a:t>ご清聴ありがとうございました</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23</a:t>
            </a:fld>
            <a:endParaRPr kumimoji="1" lang="ja-JP" altLang="en-US"/>
          </a:p>
        </p:txBody>
      </p:sp>
    </p:spTree>
    <p:extLst>
      <p:ext uri="{BB962C8B-B14F-4D97-AF65-F5344CB8AC3E}">
        <p14:creationId xmlns:p14="http://schemas.microsoft.com/office/powerpoint/2010/main" val="2535657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このような時間のかかるマイグレーションでは実行中に開始時と状況が変化する可能性があります。</a:t>
            </a:r>
            <a:endParaRPr kumimoji="1" lang="en-US" altLang="ja-JP" dirty="0"/>
          </a:p>
          <a:p>
            <a:r>
              <a:rPr kumimoji="1" lang="ja-JP" altLang="en-US"/>
              <a:t>状況の変化としては移送先ホストの負荷が高くなることが考えられます。</a:t>
            </a:r>
            <a:endParaRPr kumimoji="1" lang="en-US" altLang="ja-JP" dirty="0"/>
          </a:p>
          <a:p>
            <a:r>
              <a:rPr kumimoji="1" lang="ja-JP" altLang="en-US"/>
              <a:t>また、移送元と移送先間のネットワークが混雑するといった状況の変化も考えられます。</a:t>
            </a:r>
            <a:endParaRPr kumimoji="1" lang="en-US" altLang="ja-JP" dirty="0"/>
          </a:p>
          <a:p>
            <a:r>
              <a:rPr kumimoji="1" lang="ja-JP" altLang="en-US"/>
              <a:t>通常、移送先としては負荷が低く、ネットワークが空いているホストを選択します。</a:t>
            </a:r>
            <a:endParaRPr kumimoji="1" lang="en-US" altLang="ja-JP" dirty="0"/>
          </a:p>
          <a:p>
            <a:r>
              <a:rPr kumimoji="1" lang="ja-JP" altLang="en-US"/>
              <a:t>しかし、このような状況の変化が起きた場合にはマイグレーションに長い時間がかかってしまいます。</a:t>
            </a:r>
            <a:endParaRPr kumimoji="1" lang="en-US" altLang="ja-JP" dirty="0"/>
          </a:p>
          <a:p>
            <a:r>
              <a:rPr kumimoji="1" lang="ja-JP" altLang="en-US"/>
              <a:t>また、移送先で</a:t>
            </a:r>
            <a:r>
              <a:rPr kumimoji="1" lang="en-US" altLang="ja-JP" dirty="0"/>
              <a:t>VM</a:t>
            </a:r>
            <a:r>
              <a:rPr kumimoji="1" lang="ja-JP" altLang="en-US"/>
              <a:t>が必要なリソースを確保できず、意図した性能を発揮できない可能性があります。</a:t>
            </a:r>
            <a:endParaRPr kumimoji="1" lang="en-US" altLang="ja-JP" dirty="0"/>
          </a:p>
          <a:p>
            <a:endParaRPr kumimoji="1" lang="en-US" altLang="ja-JP" dirty="0"/>
          </a:p>
          <a:p>
            <a:r>
              <a:rPr kumimoji="1" lang="ja-JP" altLang="en-US"/>
              <a:t>状況の変化は、マイグレーションに時間がかかるほど、起きやすくなってしまいます。</a:t>
            </a:r>
            <a:endParaRPr kumimoji="1" lang="en-US" altLang="ja-JP" dirty="0"/>
          </a:p>
          <a:p>
            <a:r>
              <a:rPr kumimoji="1" lang="ja-JP" altLang="en-US"/>
              <a:t>そのため、大容量メモリを持つ</a:t>
            </a:r>
            <a:r>
              <a:rPr kumimoji="1" lang="en-US" altLang="ja-JP" dirty="0"/>
              <a:t>VM</a:t>
            </a:r>
            <a:r>
              <a:rPr kumimoji="1" lang="ja-JP" altLang="en-US"/>
              <a:t>のマイグレーションの場合、状況が変化する可能性が高くなります。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4</a:t>
            </a:fld>
            <a:endParaRPr kumimoji="1" lang="ja-JP" altLang="en-US"/>
          </a:p>
        </p:txBody>
      </p:sp>
    </p:spTree>
    <p:extLst>
      <p:ext uri="{BB962C8B-B14F-4D97-AF65-F5344CB8AC3E}">
        <p14:creationId xmlns:p14="http://schemas.microsoft.com/office/powerpoint/2010/main" val="3248394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状況の変化が起きた場合には、移送先を変更することが望ましい場合があります。</a:t>
            </a:r>
            <a:endParaRPr kumimoji="1" lang="en-US" altLang="ja-JP" dirty="0"/>
          </a:p>
          <a:p>
            <a:r>
              <a:rPr kumimoji="1" lang="ja-JP" altLang="en-US"/>
              <a:t>例として、現在の移送先ホストより負荷の低いホストが存在する場合や、</a:t>
            </a:r>
            <a:endParaRPr kumimoji="1" lang="en-US" altLang="ja-JP" dirty="0"/>
          </a:p>
          <a:p>
            <a:r>
              <a:rPr kumimoji="1" lang="ja-JP" altLang="en-US"/>
              <a:t>混雑していないネットワークで接続されたホストが存在する場合には、移送先を変更することが望ましくなります。</a:t>
            </a:r>
            <a:endParaRPr kumimoji="1" lang="en-US" altLang="ja-JP" dirty="0"/>
          </a:p>
          <a:p>
            <a:endParaRPr kumimoji="1" lang="en-US" altLang="ja-JP" dirty="0"/>
          </a:p>
          <a:p>
            <a:r>
              <a:rPr kumimoji="1" lang="ja-JP" altLang="en-US"/>
              <a:t>より負荷が低く、ネットワークが空いているホストに移送先を変更することで、マイグレーションを高速化することができます。</a:t>
            </a:r>
            <a:endParaRPr kumimoji="1" lang="en-US" altLang="ja-JP" dirty="0"/>
          </a:p>
          <a:p>
            <a:r>
              <a:rPr kumimoji="1" lang="ja-JP" altLang="en-US"/>
              <a:t>また、移送先で必要なリソースを確保することができます。</a:t>
            </a:r>
            <a:endParaRPr kumimoji="1" lang="en-US" altLang="ja-JP" dirty="0"/>
          </a:p>
          <a:p>
            <a:r>
              <a:rPr kumimoji="1" lang="ja-JP" altLang="en-US"/>
              <a:t>そのため、マイグレーション後の</a:t>
            </a:r>
            <a:r>
              <a:rPr kumimoji="1" lang="en-US" altLang="ja-JP" dirty="0"/>
              <a:t>VM</a:t>
            </a:r>
            <a:r>
              <a:rPr kumimoji="1" lang="ja-JP" altLang="en-US"/>
              <a:t>の性能が向上したり、ネットワーク性能が向上する可能性もあります。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5</a:t>
            </a:fld>
            <a:endParaRPr kumimoji="1" lang="ja-JP" altLang="en-US"/>
          </a:p>
        </p:txBody>
      </p:sp>
    </p:spTree>
    <p:extLst>
      <p:ext uri="{BB962C8B-B14F-4D97-AF65-F5344CB8AC3E}">
        <p14:creationId xmlns:p14="http://schemas.microsoft.com/office/powerpoint/2010/main" val="575499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しかし、移送先の変更には実行中のマイグレーションを一旦キャンセルする必要があります。</a:t>
            </a:r>
            <a:endParaRPr kumimoji="1" lang="en-US" altLang="ja-JP" dirty="0"/>
          </a:p>
          <a:p>
            <a:r>
              <a:rPr kumimoji="1" lang="ja-JP" altLang="en-US"/>
              <a:t>マイグレーションはキャンセルされると、移送先に転送した</a:t>
            </a:r>
            <a:r>
              <a:rPr kumimoji="1" lang="en-US" altLang="ja-JP" dirty="0"/>
              <a:t>VM</a:t>
            </a:r>
            <a:r>
              <a:rPr kumimoji="1" lang="ja-JP" altLang="en-US"/>
              <a:t>の状態はすべて破棄されてしまいます。</a:t>
            </a:r>
            <a:endParaRPr kumimoji="1" lang="en-US" altLang="ja-JP" dirty="0"/>
          </a:p>
          <a:p>
            <a:r>
              <a:rPr kumimoji="1" lang="ja-JP" altLang="en-US"/>
              <a:t>その際に、マイグレーションを行った</a:t>
            </a:r>
            <a:r>
              <a:rPr kumimoji="1" lang="en-US" altLang="ja-JP" dirty="0"/>
              <a:t>VM</a:t>
            </a:r>
            <a:r>
              <a:rPr kumimoji="1" lang="ja-JP" altLang="en-US"/>
              <a:t>は移送元で動作を継続します。</a:t>
            </a:r>
            <a:endParaRPr kumimoji="1" lang="en-US" altLang="ja-JP" dirty="0"/>
          </a:p>
          <a:p>
            <a:endParaRPr kumimoji="1" lang="en-US" altLang="ja-JP" dirty="0"/>
          </a:p>
          <a:p>
            <a:r>
              <a:rPr kumimoji="1" lang="ja-JP" altLang="en-US"/>
              <a:t>移送先の変更を行う場合には、マイグレーションをキャンセルし、移送元から新しい移送先に対して、はじめからマイグレーションを行う必要があります。</a:t>
            </a:r>
            <a:endParaRPr kumimoji="1" lang="en-US" altLang="ja-JP" dirty="0"/>
          </a:p>
          <a:p>
            <a:r>
              <a:rPr kumimoji="1" lang="en-US" altLang="ja-JP" dirty="0"/>
              <a:t>1</a:t>
            </a:r>
            <a:r>
              <a:rPr kumimoji="1" lang="ja-JP" altLang="en-US"/>
              <a:t>からマイグレーションを行うため、移送先変更後のマイグレーションにも</a:t>
            </a:r>
            <a:r>
              <a:rPr kumimoji="1" lang="en-US" altLang="ja-JP" dirty="0"/>
              <a:t>VM</a:t>
            </a:r>
            <a:r>
              <a:rPr kumimoji="1" lang="ja-JP" altLang="en-US"/>
              <a:t>のメモリサイズに比例したマイグレーション時間がかかります。</a:t>
            </a:r>
            <a:endParaRPr kumimoji="1" lang="en-US" altLang="ja-JP" dirty="0"/>
          </a:p>
          <a:p>
            <a:r>
              <a:rPr kumimoji="1" lang="ja-JP" altLang="en-US"/>
              <a:t>そのため、マイグレーション中に状況が変化する可能性があります。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6</a:t>
            </a:fld>
            <a:endParaRPr kumimoji="1" lang="ja-JP" altLang="en-US"/>
          </a:p>
        </p:txBody>
      </p:sp>
    </p:spTree>
    <p:extLst>
      <p:ext uri="{BB962C8B-B14F-4D97-AF65-F5344CB8AC3E}">
        <p14:creationId xmlns:p14="http://schemas.microsoft.com/office/powerpoint/2010/main" val="2437476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a:t>
            </a:r>
            <a:r>
              <a:rPr kumimoji="1" lang="en-US" altLang="ja-JP" dirty="0"/>
              <a:t>VM</a:t>
            </a:r>
            <a:r>
              <a:rPr kumimoji="1" lang="ja-JP" altLang="en-US" dirty="0"/>
              <a:t>マイグレーションの実行中にマイグレーションをキャンセルすることなく、移送先の変更を可能にする</a:t>
            </a:r>
            <a:r>
              <a:rPr kumimoji="1" lang="en-US" altLang="ja-JP" dirty="0"/>
              <a:t>DCmigrate</a:t>
            </a:r>
            <a:r>
              <a:rPr kumimoji="1" lang="ja-JP" altLang="en-US" dirty="0"/>
              <a:t>を提案します。</a:t>
            </a:r>
            <a:endParaRPr kumimoji="1" lang="en-US" altLang="ja-JP" dirty="0"/>
          </a:p>
          <a:p>
            <a:endParaRPr kumimoji="1" lang="en-US" altLang="ja-JP" dirty="0"/>
          </a:p>
          <a:p>
            <a:r>
              <a:rPr kumimoji="1" lang="en-US" altLang="ja-JP" dirty="0"/>
              <a:t>DCmigrate</a:t>
            </a:r>
            <a:r>
              <a:rPr kumimoji="1" lang="ja-JP" altLang="en-US" dirty="0"/>
              <a:t>では移送元は、</a:t>
            </a:r>
            <a:r>
              <a:rPr kumimoji="1" lang="en-US" altLang="ja-JP" dirty="0"/>
              <a:t>VM</a:t>
            </a:r>
            <a:r>
              <a:rPr kumimoji="1" lang="ja-JP" altLang="en-US" dirty="0"/>
              <a:t>の状態の移送先を新しい移送先へ切り替えます。</a:t>
            </a:r>
            <a:endParaRPr kumimoji="1" lang="en-US" altLang="ja-JP" dirty="0"/>
          </a:p>
          <a:p>
            <a:r>
              <a:rPr kumimoji="1" lang="ja-JP" altLang="en-US" dirty="0"/>
              <a:t>移送元は古い移送先へのマイグレーションの続きから新しい移送先へ</a:t>
            </a:r>
            <a:r>
              <a:rPr kumimoji="1" lang="en-US" altLang="ja-JP" dirty="0"/>
              <a:t>VM</a:t>
            </a:r>
            <a:r>
              <a:rPr kumimoji="1" lang="ja-JP" altLang="en-US" dirty="0"/>
              <a:t>の状態の転送を行います。</a:t>
            </a:r>
            <a:endParaRPr kumimoji="1" lang="en-US" altLang="ja-JP" dirty="0"/>
          </a:p>
          <a:p>
            <a:r>
              <a:rPr kumimoji="1" lang="ja-JP" altLang="en-US" dirty="0"/>
              <a:t>そのため、移送元が新しい移送先へ転送する</a:t>
            </a:r>
            <a:r>
              <a:rPr kumimoji="1" lang="en-US" altLang="ja-JP" dirty="0"/>
              <a:t>VM</a:t>
            </a:r>
            <a:r>
              <a:rPr kumimoji="1" lang="ja-JP" altLang="en-US" dirty="0"/>
              <a:t>の状態は古い移送先に転送を行っていまい</a:t>
            </a:r>
            <a:r>
              <a:rPr kumimoji="1" lang="en-US" altLang="ja-JP" dirty="0"/>
              <a:t>VM</a:t>
            </a:r>
            <a:r>
              <a:rPr kumimoji="1" lang="ja-JP" altLang="en-US" dirty="0"/>
              <a:t>の状態になります。</a:t>
            </a:r>
            <a:endParaRPr kumimoji="1" lang="en-US" altLang="ja-JP" dirty="0"/>
          </a:p>
          <a:p>
            <a:endParaRPr kumimoji="1" lang="en-US" altLang="ja-JP" dirty="0"/>
          </a:p>
          <a:p>
            <a:r>
              <a:rPr kumimoji="1" lang="ja-JP" altLang="en-US" dirty="0"/>
              <a:t>古い移送先では、元のマイグレーションが終了した時に</a:t>
            </a:r>
            <a:r>
              <a:rPr kumimoji="1" lang="en-US" altLang="ja-JP" dirty="0"/>
              <a:t>VM</a:t>
            </a:r>
            <a:r>
              <a:rPr kumimoji="1" lang="ja-JP" altLang="en-US" dirty="0"/>
              <a:t>の状態を破棄せず、保持し続けます。</a:t>
            </a:r>
            <a:endParaRPr kumimoji="1" lang="en-US" altLang="ja-JP" dirty="0"/>
          </a:p>
          <a:p>
            <a:r>
              <a:rPr kumimoji="1" lang="ja-JP" altLang="en-US" dirty="0"/>
              <a:t>新しい移送先へは、保持している移送元から送られた</a:t>
            </a:r>
            <a:r>
              <a:rPr kumimoji="1" lang="en-US" altLang="ja-JP" dirty="0"/>
              <a:t>VM</a:t>
            </a:r>
            <a:r>
              <a:rPr kumimoji="1" lang="ja-JP" altLang="en-US" dirty="0"/>
              <a:t>の状態を新しい移送先へ転送します。</a:t>
            </a:r>
            <a:endParaRPr kumimoji="1" lang="en-US" altLang="ja-JP" dirty="0"/>
          </a:p>
          <a:p>
            <a:endParaRPr kumimoji="1" lang="en-US" altLang="ja-JP" dirty="0"/>
          </a:p>
          <a:p>
            <a:r>
              <a:rPr kumimoji="1" lang="ja-JP" altLang="en-US" dirty="0"/>
              <a:t>新しい移送先では、移送元と、古い移送先の双方から</a:t>
            </a:r>
            <a:r>
              <a:rPr kumimoji="1" lang="en-US" altLang="ja-JP" dirty="0"/>
              <a:t>VM</a:t>
            </a:r>
            <a:r>
              <a:rPr kumimoji="1" lang="ja-JP" altLang="en-US" dirty="0"/>
              <a:t>の状態を並列に受信します。</a:t>
            </a:r>
            <a:endParaRPr kumimoji="1" lang="en-US" altLang="ja-JP" dirty="0"/>
          </a:p>
          <a:p>
            <a:r>
              <a:rPr kumimoji="1" lang="ja-JP" altLang="en-US" dirty="0"/>
              <a:t>双方から受け取った</a:t>
            </a:r>
            <a:r>
              <a:rPr kumimoji="1" lang="en-US" altLang="ja-JP" dirty="0"/>
              <a:t>VM</a:t>
            </a:r>
            <a:r>
              <a:rPr kumimoji="1" lang="ja-JP" altLang="en-US" dirty="0"/>
              <a:t>の状態を統合することで新しい移送先へのマイグレーションが完了します。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7</a:t>
            </a:fld>
            <a:endParaRPr kumimoji="1" lang="ja-JP" altLang="en-US"/>
          </a:p>
        </p:txBody>
      </p:sp>
    </p:spTree>
    <p:extLst>
      <p:ext uri="{BB962C8B-B14F-4D97-AF65-F5344CB8AC3E}">
        <p14:creationId xmlns:p14="http://schemas.microsoft.com/office/powerpoint/2010/main" val="26951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DCmigrate</a:t>
            </a:r>
            <a:r>
              <a:rPr kumimoji="1" lang="ja-JP" altLang="en-US" dirty="0"/>
              <a:t>では移送元と古い移送先から並列に転送を行うため、マイグレーションを高速化することが可能です。</a:t>
            </a:r>
            <a:endParaRPr kumimoji="1" lang="en-US" altLang="ja-JP" dirty="0"/>
          </a:p>
          <a:p>
            <a:r>
              <a:rPr kumimoji="1" lang="ja-JP" altLang="en-US" dirty="0"/>
              <a:t>マイグレーション時間の短縮によって、移送先変更後のマイグレーション中の状況変化を減らすことができるます。</a:t>
            </a:r>
            <a:endParaRPr kumimoji="1" lang="en-US" altLang="ja-JP" dirty="0"/>
          </a:p>
          <a:p>
            <a:r>
              <a:rPr kumimoji="1" lang="ja-JP" altLang="en-US" dirty="0"/>
              <a:t>ホストのメンテナンスのためにマイグレーションを行う場合には、作業により早く取り掛かることが可能です。</a:t>
            </a:r>
            <a:endParaRPr kumimoji="1" lang="en-US" altLang="ja-JP" dirty="0"/>
          </a:p>
          <a:p>
            <a:r>
              <a:rPr kumimoji="1" lang="ja-JP" altLang="en-US" dirty="0"/>
              <a:t>また、負荷分散のためにマイグレーションを行う場合にホストの負荷増加によって、性能が低下していた</a:t>
            </a:r>
            <a:r>
              <a:rPr kumimoji="1" lang="en-US" altLang="ja-JP" dirty="0"/>
              <a:t>VM</a:t>
            </a:r>
            <a:r>
              <a:rPr kumimoji="1" lang="ja-JP" altLang="en-US" dirty="0"/>
              <a:t>の性能をより早く改善することができます。</a:t>
            </a:r>
            <a:endParaRPr kumimoji="1" lang="en-US" altLang="ja-JP" dirty="0"/>
          </a:p>
          <a:p>
            <a:endParaRPr kumimoji="1" lang="en-US" altLang="ja-JP" dirty="0"/>
          </a:p>
          <a:p>
            <a:r>
              <a:rPr kumimoji="1" lang="ja-JP" altLang="en-US" dirty="0"/>
              <a:t>また、</a:t>
            </a:r>
            <a:r>
              <a:rPr kumimoji="1" lang="en-US" altLang="ja-JP" dirty="0"/>
              <a:t>2</a:t>
            </a:r>
            <a:r>
              <a:rPr kumimoji="1" lang="ja-JP" altLang="en-US" dirty="0"/>
              <a:t>つのホストから</a:t>
            </a:r>
            <a:r>
              <a:rPr kumimoji="1" lang="en-US" altLang="ja-JP" dirty="0"/>
              <a:t>VM</a:t>
            </a:r>
            <a:r>
              <a:rPr kumimoji="1" lang="ja-JP" altLang="en-US" dirty="0"/>
              <a:t>の状態を転送するため、一つのホストが行う作業量と必要なデータフローを減らすことが可能です。</a:t>
            </a:r>
            <a:endParaRPr kumimoji="1" lang="en-US" altLang="ja-JP" dirty="0"/>
          </a:p>
          <a:p>
            <a:r>
              <a:rPr kumimoji="1" lang="ja-JP" altLang="en-US" dirty="0"/>
              <a:t>そのため、移送元ホストとネットワークの負荷を分散することができます。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8</a:t>
            </a:fld>
            <a:endParaRPr kumimoji="1" lang="ja-JP" altLang="en-US"/>
          </a:p>
        </p:txBody>
      </p:sp>
    </p:spTree>
    <p:extLst>
      <p:ext uri="{BB962C8B-B14F-4D97-AF65-F5344CB8AC3E}">
        <p14:creationId xmlns:p14="http://schemas.microsoft.com/office/powerpoint/2010/main" val="745998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DCmigrate</a:t>
            </a:r>
            <a:r>
              <a:rPr kumimoji="1" lang="ja-JP" altLang="en-US" dirty="0"/>
              <a:t>では、移送元ホストは実行中のマイグレーションを部分的にキャンセルします。</a:t>
            </a:r>
            <a:endParaRPr kumimoji="1" lang="en-US" altLang="ja-JP" dirty="0"/>
          </a:p>
          <a:p>
            <a:r>
              <a:rPr kumimoji="1" lang="ja-JP" altLang="en-US" dirty="0"/>
              <a:t>ここでの部分的なキャンセルとは、</a:t>
            </a:r>
            <a:r>
              <a:rPr kumimoji="1" lang="en-US" altLang="ja-JP" dirty="0"/>
              <a:t>VM</a:t>
            </a:r>
            <a:r>
              <a:rPr kumimoji="1" lang="ja-JP" altLang="en-US" dirty="0"/>
              <a:t>の状態の転送を継続しながら、マイグレーションジョブをキャンセルすることです。</a:t>
            </a:r>
            <a:endParaRPr kumimoji="1" lang="en-US" altLang="ja-JP" dirty="0"/>
          </a:p>
          <a:p>
            <a:endParaRPr kumimoji="1" lang="en-US" altLang="ja-JP" dirty="0"/>
          </a:p>
          <a:p>
            <a:r>
              <a:rPr kumimoji="1" lang="ja-JP" altLang="en-US" dirty="0"/>
              <a:t>マイグレーションの部分的なキャンセル後、新しい移送先へのマイグレーションを開始します。</a:t>
            </a:r>
            <a:endParaRPr kumimoji="1" lang="en-US" altLang="ja-JP" dirty="0"/>
          </a:p>
          <a:p>
            <a:r>
              <a:rPr kumimoji="1" lang="ja-JP" altLang="en-US" dirty="0"/>
              <a:t>新しい移送先へのマイグレーションでは、元のマイグレーションの状態の多くを引き継ぎます。</a:t>
            </a:r>
            <a:endParaRPr kumimoji="1" lang="en-US" altLang="ja-JP" dirty="0"/>
          </a:p>
          <a:p>
            <a:r>
              <a:rPr kumimoji="1" lang="ja-JP" altLang="en-US" dirty="0"/>
              <a:t>その後、</a:t>
            </a:r>
            <a:r>
              <a:rPr kumimoji="1" lang="en-US" altLang="ja-JP" dirty="0"/>
              <a:t>VM</a:t>
            </a:r>
            <a:r>
              <a:rPr kumimoji="1" lang="ja-JP" altLang="en-US" dirty="0"/>
              <a:t>の状態の転送先を新しい移送先に切り替えを行います。</a:t>
            </a:r>
            <a:endParaRPr kumimoji="1" lang="en-US" altLang="ja-JP" dirty="0"/>
          </a:p>
          <a:p>
            <a:r>
              <a:rPr kumimoji="1" lang="ja-JP" altLang="en-US" dirty="0"/>
              <a:t>新しい移送先へは、古い移送先に未転送の</a:t>
            </a:r>
            <a:r>
              <a:rPr kumimoji="1" lang="en-US" altLang="ja-JP" dirty="0"/>
              <a:t>VM</a:t>
            </a:r>
            <a:r>
              <a:rPr kumimoji="1" lang="ja-JP" altLang="en-US" dirty="0"/>
              <a:t>の状態を転送します。</a:t>
            </a:r>
            <a:endParaRPr kumimoji="1" lang="en-US" altLang="ja-JP" dirty="0"/>
          </a:p>
          <a:p>
            <a:r>
              <a:rPr kumimoji="1" lang="ja-JP" altLang="en-US" dirty="0"/>
              <a:t>加えて、マイグレーション中に稼働している</a:t>
            </a:r>
            <a:r>
              <a:rPr kumimoji="1" lang="en-US" altLang="ja-JP" dirty="0"/>
              <a:t>VM</a:t>
            </a:r>
            <a:r>
              <a:rPr kumimoji="1" lang="ja-JP" altLang="en-US" dirty="0"/>
              <a:t>によって変更されたことにより再送が必要になった</a:t>
            </a:r>
            <a:r>
              <a:rPr kumimoji="1" lang="en-US" altLang="ja-JP" dirty="0"/>
              <a:t>VM</a:t>
            </a:r>
            <a:r>
              <a:rPr kumimoji="1" lang="ja-JP" altLang="en-US" dirty="0"/>
              <a:t>の状態も転送します。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9</a:t>
            </a:fld>
            <a:endParaRPr kumimoji="1" lang="ja-JP" altLang="en-US"/>
          </a:p>
        </p:txBody>
      </p:sp>
    </p:spTree>
    <p:extLst>
      <p:ext uri="{BB962C8B-B14F-4D97-AF65-F5344CB8AC3E}">
        <p14:creationId xmlns:p14="http://schemas.microsoft.com/office/powerpoint/2010/main" val="3938157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古い移送先ホストでは、元のマイグレーションの際に、受け取った</a:t>
            </a:r>
            <a:r>
              <a:rPr kumimoji="1" lang="en-US" altLang="ja-JP" dirty="0"/>
              <a:t>VM</a:t>
            </a:r>
            <a:r>
              <a:rPr kumimoji="1" lang="ja-JP" altLang="en-US"/>
              <a:t>の状態を保持します。</a:t>
            </a:r>
            <a:endParaRPr kumimoji="1" lang="en-US" altLang="ja-JP" dirty="0"/>
          </a:p>
          <a:p>
            <a:r>
              <a:rPr kumimoji="1" lang="ja-JP" altLang="en-US"/>
              <a:t>移送先変更が実行されると、古い移送先は移送先としての処理を終了し、</a:t>
            </a:r>
            <a:r>
              <a:rPr kumimoji="1" lang="en-US" altLang="ja-JP" dirty="0"/>
              <a:t>VM</a:t>
            </a:r>
            <a:r>
              <a:rPr kumimoji="1" lang="ja-JP" altLang="en-US"/>
              <a:t>の状態の受信を終了します。</a:t>
            </a:r>
            <a:endParaRPr kumimoji="1" lang="en-US" altLang="ja-JP" dirty="0"/>
          </a:p>
          <a:p>
            <a:endParaRPr kumimoji="1" lang="en-US" altLang="ja-JP" dirty="0"/>
          </a:p>
          <a:p>
            <a:r>
              <a:rPr kumimoji="1" lang="ja-JP" altLang="en-US"/>
              <a:t>その後、移送元として新しい移送先ホストへのマイグレーションを開始します。</a:t>
            </a:r>
            <a:endParaRPr kumimoji="1" lang="en-US" altLang="ja-JP" dirty="0"/>
          </a:p>
          <a:p>
            <a:r>
              <a:rPr kumimoji="1" lang="ja-JP" altLang="en-US"/>
              <a:t>古い移送先は新しい移送先へ保持している</a:t>
            </a:r>
            <a:r>
              <a:rPr kumimoji="1" lang="en-US" altLang="ja-JP" dirty="0"/>
              <a:t>VM</a:t>
            </a:r>
            <a:r>
              <a:rPr kumimoji="1" lang="ja-JP" altLang="en-US"/>
              <a:t>の状態を転送します。</a:t>
            </a:r>
            <a:endParaRPr kumimoji="1" lang="en-US" altLang="ja-JP" dirty="0"/>
          </a:p>
          <a:p>
            <a:endParaRPr kumimoji="1" lang="en-US" altLang="ja-JP" dirty="0"/>
          </a:p>
          <a:p>
            <a:r>
              <a:rPr kumimoji="1" lang="ja-JP" altLang="en-US"/>
              <a:t>古い移送先では、</a:t>
            </a:r>
            <a:r>
              <a:rPr kumimoji="1" lang="en-US" altLang="ja-JP" dirty="0"/>
              <a:t>VM</a:t>
            </a:r>
            <a:r>
              <a:rPr kumimoji="1" lang="ja-JP" altLang="en-US"/>
              <a:t>は稼働していないため</a:t>
            </a:r>
            <a:r>
              <a:rPr kumimoji="1" lang="en-US" altLang="ja-JP" dirty="0"/>
              <a:t>VM</a:t>
            </a:r>
            <a:r>
              <a:rPr kumimoji="1" lang="ja-JP" altLang="en-US"/>
              <a:t>の状態は変更されません。</a:t>
            </a:r>
            <a:endParaRPr kumimoji="1" lang="en-US" altLang="ja-JP" dirty="0"/>
          </a:p>
          <a:p>
            <a:r>
              <a:rPr kumimoji="1" lang="ja-JP" altLang="en-US"/>
              <a:t>そのため、移送元で行った再送処理は不要です。</a:t>
            </a:r>
            <a:endParaRPr kumimoji="1" lang="en-US" altLang="ja-JP" dirty="0"/>
          </a:p>
          <a:p>
            <a:endParaRPr kumimoji="1" lang="en-US" altLang="ja-JP" dirty="0"/>
          </a:p>
          <a:p>
            <a:r>
              <a:rPr kumimoji="1" lang="ja-JP" altLang="en-US"/>
              <a:t>また、移送元も同じ</a:t>
            </a:r>
            <a:r>
              <a:rPr kumimoji="1" lang="en-US" altLang="ja-JP" dirty="0"/>
              <a:t>VM</a:t>
            </a:r>
            <a:r>
              <a:rPr kumimoji="1" lang="ja-JP" altLang="en-US"/>
              <a:t>の状態を保持しているため、双方からの転送量を状況に応じて変更することも可能です。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10</a:t>
            </a:fld>
            <a:endParaRPr kumimoji="1" lang="ja-JP" altLang="en-US"/>
          </a:p>
        </p:txBody>
      </p:sp>
    </p:spTree>
    <p:extLst>
      <p:ext uri="{BB962C8B-B14F-4D97-AF65-F5344CB8AC3E}">
        <p14:creationId xmlns:p14="http://schemas.microsoft.com/office/powerpoint/2010/main" val="3907278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AE7DAA-996B-87F9-B69C-953FAE77817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C03F129-B833-D91D-C8B3-4A7EB0DE2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BC29DB6-AD3C-590A-81FE-E5A17E9B68C0}"/>
              </a:ext>
            </a:extLst>
          </p:cNvPr>
          <p:cNvSpPr>
            <a:spLocks noGrp="1"/>
          </p:cNvSpPr>
          <p:nvPr>
            <p:ph type="dt" sz="half" idx="10"/>
          </p:nvPr>
        </p:nvSpPr>
        <p:spPr/>
        <p:txBody>
          <a:bodyPr/>
          <a:lstStyle/>
          <a:p>
            <a:fld id="{B43EE640-159D-BA46-9811-C8E89F804111}" type="datetime1">
              <a:rPr kumimoji="1" lang="ja-JP" altLang="en-US" smtClean="0"/>
              <a:t>2023/8/2</a:t>
            </a:fld>
            <a:endParaRPr kumimoji="1" lang="ja-JP" altLang="en-US"/>
          </a:p>
        </p:txBody>
      </p:sp>
      <p:sp>
        <p:nvSpPr>
          <p:cNvPr id="5" name="フッター プレースホルダー 4">
            <a:extLst>
              <a:ext uri="{FF2B5EF4-FFF2-40B4-BE49-F238E27FC236}">
                <a16:creationId xmlns:a16="http://schemas.microsoft.com/office/drawing/2014/main" id="{14E92468-1900-5248-20EE-7C9EDD72C7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E0B7C7-C706-53E7-4CF1-1DD54B184608}"/>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48307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AC0575-3A88-37F9-842A-A356B74D654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A5BBCF-9856-7389-3D01-052C400BBC1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7C46FE-0E6B-BCA5-E487-912C502045DD}"/>
              </a:ext>
            </a:extLst>
          </p:cNvPr>
          <p:cNvSpPr>
            <a:spLocks noGrp="1"/>
          </p:cNvSpPr>
          <p:nvPr>
            <p:ph type="dt" sz="half" idx="10"/>
          </p:nvPr>
        </p:nvSpPr>
        <p:spPr/>
        <p:txBody>
          <a:bodyPr/>
          <a:lstStyle/>
          <a:p>
            <a:fld id="{A69CECCA-767C-E94A-8AFA-AA4A6DDD79AF}" type="datetime1">
              <a:rPr kumimoji="1" lang="ja-JP" altLang="en-US" smtClean="0"/>
              <a:t>2023/8/2</a:t>
            </a:fld>
            <a:endParaRPr kumimoji="1" lang="ja-JP" altLang="en-US"/>
          </a:p>
        </p:txBody>
      </p:sp>
      <p:sp>
        <p:nvSpPr>
          <p:cNvPr id="5" name="フッター プレースホルダー 4">
            <a:extLst>
              <a:ext uri="{FF2B5EF4-FFF2-40B4-BE49-F238E27FC236}">
                <a16:creationId xmlns:a16="http://schemas.microsoft.com/office/drawing/2014/main" id="{28A346EF-B82F-34B9-D707-25DAB01D2B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55190D-DDEB-7AE4-5AB4-CBAD1F908420}"/>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553748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39F00D-CB1E-3EA6-8398-4B09AD8F5ED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E98DC5-EDC5-A596-01CD-6DD4DDDB1E1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71C3108-4BEC-2A11-AB74-DC8543B8EFD7}"/>
              </a:ext>
            </a:extLst>
          </p:cNvPr>
          <p:cNvSpPr>
            <a:spLocks noGrp="1"/>
          </p:cNvSpPr>
          <p:nvPr>
            <p:ph type="dt" sz="half" idx="10"/>
          </p:nvPr>
        </p:nvSpPr>
        <p:spPr/>
        <p:txBody>
          <a:bodyPr/>
          <a:lstStyle/>
          <a:p>
            <a:fld id="{C665EAC6-2C80-6B4B-83FC-542462DD72BB}" type="datetime1">
              <a:rPr kumimoji="1" lang="ja-JP" altLang="en-US" smtClean="0"/>
              <a:t>2023/8/2</a:t>
            </a:fld>
            <a:endParaRPr kumimoji="1" lang="ja-JP" altLang="en-US"/>
          </a:p>
        </p:txBody>
      </p:sp>
      <p:sp>
        <p:nvSpPr>
          <p:cNvPr id="5" name="フッター プレースホルダー 4">
            <a:extLst>
              <a:ext uri="{FF2B5EF4-FFF2-40B4-BE49-F238E27FC236}">
                <a16:creationId xmlns:a16="http://schemas.microsoft.com/office/drawing/2014/main" id="{75AE0F65-EDDD-231E-1C6B-0DCDD20E9B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092C14-B449-BFB5-3785-96DCE6752E68}"/>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64513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4C4412-68EC-0078-6EFF-18E9326024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57A463-8845-ABE5-BB72-9E0328CDD930}"/>
              </a:ext>
            </a:extLst>
          </p:cNvPr>
          <p:cNvSpPr>
            <a:spLocks noGrp="1"/>
          </p:cNvSpPr>
          <p:nvPr>
            <p:ph idx="1"/>
          </p:nvPr>
        </p:nvSpPr>
        <p:spPr>
          <a:xfrm>
            <a:off x="838200" y="1692485"/>
            <a:ext cx="10515600" cy="4351338"/>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8B34666D-7FC5-2980-2811-F76AB4F8248A}"/>
              </a:ext>
            </a:extLst>
          </p:cNvPr>
          <p:cNvSpPr>
            <a:spLocks noGrp="1"/>
          </p:cNvSpPr>
          <p:nvPr>
            <p:ph type="dt" sz="half" idx="10"/>
          </p:nvPr>
        </p:nvSpPr>
        <p:spPr/>
        <p:txBody>
          <a:bodyPr/>
          <a:lstStyle/>
          <a:p>
            <a:fld id="{BFF514AF-9D92-3D4A-B919-F7A24E799DF3}" type="datetime1">
              <a:rPr kumimoji="1" lang="ja-JP" altLang="en-US" smtClean="0"/>
              <a:t>2023/8/2</a:t>
            </a:fld>
            <a:endParaRPr kumimoji="1" lang="ja-JP" altLang="en-US"/>
          </a:p>
        </p:txBody>
      </p:sp>
      <p:sp>
        <p:nvSpPr>
          <p:cNvPr id="5" name="フッター プレースホルダー 4">
            <a:extLst>
              <a:ext uri="{FF2B5EF4-FFF2-40B4-BE49-F238E27FC236}">
                <a16:creationId xmlns:a16="http://schemas.microsoft.com/office/drawing/2014/main" id="{307B6A8A-2DB9-469E-578B-1302B60F8F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0BC558-CFAD-1A0C-FB81-E9ED564BFEFC}"/>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065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5827A-F849-4515-6BBA-88728AA08EC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DE0C667-B56C-FB04-E397-F665231BBA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7207256-5070-110E-BE9E-C4C3C2786FA9}"/>
              </a:ext>
            </a:extLst>
          </p:cNvPr>
          <p:cNvSpPr>
            <a:spLocks noGrp="1"/>
          </p:cNvSpPr>
          <p:nvPr>
            <p:ph type="dt" sz="half" idx="10"/>
          </p:nvPr>
        </p:nvSpPr>
        <p:spPr/>
        <p:txBody>
          <a:bodyPr/>
          <a:lstStyle/>
          <a:p>
            <a:fld id="{A4464F43-F665-9040-AD47-D77236FE50B9}" type="datetime1">
              <a:rPr kumimoji="1" lang="ja-JP" altLang="en-US" smtClean="0"/>
              <a:t>2023/8/2</a:t>
            </a:fld>
            <a:endParaRPr kumimoji="1" lang="ja-JP" altLang="en-US"/>
          </a:p>
        </p:txBody>
      </p:sp>
      <p:sp>
        <p:nvSpPr>
          <p:cNvPr id="5" name="フッター プレースホルダー 4">
            <a:extLst>
              <a:ext uri="{FF2B5EF4-FFF2-40B4-BE49-F238E27FC236}">
                <a16:creationId xmlns:a16="http://schemas.microsoft.com/office/drawing/2014/main" id="{E38F01A1-464E-B54B-35D2-50648F7605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2D2B99-0A5D-A431-261C-D99D932640B3}"/>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4930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64052B-E6C5-BE46-E88F-88314B78792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9A7C26-2877-D894-168B-D78BEF47E94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F4507AB-91E6-403A-9788-6B7F1118395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35E4137-43A7-7362-0907-0D5B0615DAB5}"/>
              </a:ext>
            </a:extLst>
          </p:cNvPr>
          <p:cNvSpPr>
            <a:spLocks noGrp="1"/>
          </p:cNvSpPr>
          <p:nvPr>
            <p:ph type="dt" sz="half" idx="10"/>
          </p:nvPr>
        </p:nvSpPr>
        <p:spPr/>
        <p:txBody>
          <a:bodyPr/>
          <a:lstStyle/>
          <a:p>
            <a:fld id="{5D902E8B-303A-7346-A3AC-B127604FED8D}" type="datetime1">
              <a:rPr kumimoji="1" lang="ja-JP" altLang="en-US" smtClean="0"/>
              <a:t>2023/8/2</a:t>
            </a:fld>
            <a:endParaRPr kumimoji="1" lang="ja-JP" altLang="en-US"/>
          </a:p>
        </p:txBody>
      </p:sp>
      <p:sp>
        <p:nvSpPr>
          <p:cNvPr id="6" name="フッター プレースホルダー 5">
            <a:extLst>
              <a:ext uri="{FF2B5EF4-FFF2-40B4-BE49-F238E27FC236}">
                <a16:creationId xmlns:a16="http://schemas.microsoft.com/office/drawing/2014/main" id="{C1F8B165-5FCA-BD00-1683-9D0644F114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A164CF-8486-C452-286A-819BE92DD4B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4021689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CD896D-711F-21AC-68F6-A8F21AF9FDA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D706C5-D162-8CC2-669D-15CDEEE0F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13715B9-9269-EC49-9B77-132BB20DB7A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825CE40-5BEE-0354-0CD6-3AD9CB9989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4300103-2B4A-2253-B772-DAB1E1B37B3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8FD4F0F-C31F-9004-5920-CAFCEF4EE757}"/>
              </a:ext>
            </a:extLst>
          </p:cNvPr>
          <p:cNvSpPr>
            <a:spLocks noGrp="1"/>
          </p:cNvSpPr>
          <p:nvPr>
            <p:ph type="dt" sz="half" idx="10"/>
          </p:nvPr>
        </p:nvSpPr>
        <p:spPr/>
        <p:txBody>
          <a:bodyPr/>
          <a:lstStyle/>
          <a:p>
            <a:fld id="{6018AFC6-92B7-4247-9BB4-79725A7CB26D}" type="datetime1">
              <a:rPr kumimoji="1" lang="ja-JP" altLang="en-US" smtClean="0"/>
              <a:t>2023/8/2</a:t>
            </a:fld>
            <a:endParaRPr kumimoji="1" lang="ja-JP" altLang="en-US"/>
          </a:p>
        </p:txBody>
      </p:sp>
      <p:sp>
        <p:nvSpPr>
          <p:cNvPr id="8" name="フッター プレースホルダー 7">
            <a:extLst>
              <a:ext uri="{FF2B5EF4-FFF2-40B4-BE49-F238E27FC236}">
                <a16:creationId xmlns:a16="http://schemas.microsoft.com/office/drawing/2014/main" id="{AC7136AE-D3CC-5288-3A3B-D5AE68E3AB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C3334EB-30DC-6A40-1A3A-B0F9E10B93C5}"/>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84134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DAAC8-2A28-E216-20DA-CD7641F94BB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AF2F3E6-2959-D7FC-BA28-517D2DAE7F1F}"/>
              </a:ext>
            </a:extLst>
          </p:cNvPr>
          <p:cNvSpPr>
            <a:spLocks noGrp="1"/>
          </p:cNvSpPr>
          <p:nvPr>
            <p:ph type="dt" sz="half" idx="10"/>
          </p:nvPr>
        </p:nvSpPr>
        <p:spPr/>
        <p:txBody>
          <a:bodyPr/>
          <a:lstStyle/>
          <a:p>
            <a:fld id="{3AE46524-5654-4D43-8109-C9228BFCA29F}" type="datetime1">
              <a:rPr kumimoji="1" lang="ja-JP" altLang="en-US" smtClean="0"/>
              <a:t>2023/8/2</a:t>
            </a:fld>
            <a:endParaRPr kumimoji="1" lang="ja-JP" altLang="en-US"/>
          </a:p>
        </p:txBody>
      </p:sp>
      <p:sp>
        <p:nvSpPr>
          <p:cNvPr id="4" name="フッター プレースホルダー 3">
            <a:extLst>
              <a:ext uri="{FF2B5EF4-FFF2-40B4-BE49-F238E27FC236}">
                <a16:creationId xmlns:a16="http://schemas.microsoft.com/office/drawing/2014/main" id="{FA50B160-CA94-83BB-3266-99EA5F73593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8986DE1-DE4F-ABAE-954F-0CFBED5C00AC}"/>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99466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5357C66-B30F-0216-2144-74E09EEAB504}"/>
              </a:ext>
            </a:extLst>
          </p:cNvPr>
          <p:cNvSpPr>
            <a:spLocks noGrp="1"/>
          </p:cNvSpPr>
          <p:nvPr>
            <p:ph type="dt" sz="half" idx="10"/>
          </p:nvPr>
        </p:nvSpPr>
        <p:spPr/>
        <p:txBody>
          <a:bodyPr/>
          <a:lstStyle/>
          <a:p>
            <a:fld id="{27C3D8B0-F342-AF4D-9047-77EE8C9E5223}" type="datetime1">
              <a:rPr kumimoji="1" lang="ja-JP" altLang="en-US" smtClean="0"/>
              <a:t>2023/8/2</a:t>
            </a:fld>
            <a:endParaRPr kumimoji="1" lang="ja-JP" altLang="en-US"/>
          </a:p>
        </p:txBody>
      </p:sp>
      <p:sp>
        <p:nvSpPr>
          <p:cNvPr id="3" name="フッター プレースホルダー 2">
            <a:extLst>
              <a:ext uri="{FF2B5EF4-FFF2-40B4-BE49-F238E27FC236}">
                <a16:creationId xmlns:a16="http://schemas.microsoft.com/office/drawing/2014/main" id="{76A375A3-496E-D7D2-B4C2-7E7A4825AF4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0ED14E-5B56-FFC1-30DA-32F58864E30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77778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1FA13-C267-E8C8-52B2-58F7B6C759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F190DB-F02B-9085-9998-1047B1106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2D6388B-EC28-960C-F521-1DEF733DE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0498D5C-E37A-A4FF-30A4-E8E97FD01725}"/>
              </a:ext>
            </a:extLst>
          </p:cNvPr>
          <p:cNvSpPr>
            <a:spLocks noGrp="1"/>
          </p:cNvSpPr>
          <p:nvPr>
            <p:ph type="dt" sz="half" idx="10"/>
          </p:nvPr>
        </p:nvSpPr>
        <p:spPr/>
        <p:txBody>
          <a:bodyPr/>
          <a:lstStyle/>
          <a:p>
            <a:fld id="{4E65851E-576D-B445-A119-BC6A4CA19191}" type="datetime1">
              <a:rPr kumimoji="1" lang="ja-JP" altLang="en-US" smtClean="0"/>
              <a:t>2023/8/2</a:t>
            </a:fld>
            <a:endParaRPr kumimoji="1" lang="ja-JP" altLang="en-US"/>
          </a:p>
        </p:txBody>
      </p:sp>
      <p:sp>
        <p:nvSpPr>
          <p:cNvPr id="6" name="フッター プレースホルダー 5">
            <a:extLst>
              <a:ext uri="{FF2B5EF4-FFF2-40B4-BE49-F238E27FC236}">
                <a16:creationId xmlns:a16="http://schemas.microsoft.com/office/drawing/2014/main" id="{587C7E07-7DE9-A044-02FE-E4FD28BAA3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967668-5098-39FE-8F85-A067FD8818F0}"/>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115289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559FF5-5050-76BD-EAF4-0F6A8086E1A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322CA20-83F2-152E-7750-46A3C3CF8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07C0D02-53BF-DDA0-6C6C-A37986E20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2E8A5E-109C-FADE-FA5F-884195189155}"/>
              </a:ext>
            </a:extLst>
          </p:cNvPr>
          <p:cNvSpPr>
            <a:spLocks noGrp="1"/>
          </p:cNvSpPr>
          <p:nvPr>
            <p:ph type="dt" sz="half" idx="10"/>
          </p:nvPr>
        </p:nvSpPr>
        <p:spPr/>
        <p:txBody>
          <a:bodyPr/>
          <a:lstStyle/>
          <a:p>
            <a:fld id="{EEFBBB43-D314-3741-9DBB-90E53E1832BC}" type="datetime1">
              <a:rPr kumimoji="1" lang="ja-JP" altLang="en-US" smtClean="0"/>
              <a:t>2023/8/2</a:t>
            </a:fld>
            <a:endParaRPr kumimoji="1" lang="ja-JP" altLang="en-US"/>
          </a:p>
        </p:txBody>
      </p:sp>
      <p:sp>
        <p:nvSpPr>
          <p:cNvPr id="6" name="フッター プレースホルダー 5">
            <a:extLst>
              <a:ext uri="{FF2B5EF4-FFF2-40B4-BE49-F238E27FC236}">
                <a16:creationId xmlns:a16="http://schemas.microsoft.com/office/drawing/2014/main" id="{2B6760BC-E676-37A8-94FF-1392C378E0E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80BBF8C-55E3-0E70-46F3-6CE8D435AA3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46694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E4DC29E-CEEF-7133-3E0E-FC830BC22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6BDCA7-4ADE-285B-A7B7-5D84D706A6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7363E7-7C6D-B102-4891-5AF859AE33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231FD-D437-4443-9952-C34124ECEC60}" type="datetime1">
              <a:rPr kumimoji="1" lang="ja-JP" altLang="en-US" smtClean="0"/>
              <a:t>2023/8/2</a:t>
            </a:fld>
            <a:endParaRPr kumimoji="1" lang="ja-JP" altLang="en-US"/>
          </a:p>
        </p:txBody>
      </p:sp>
      <p:sp>
        <p:nvSpPr>
          <p:cNvPr id="5" name="フッター プレースホルダー 4">
            <a:extLst>
              <a:ext uri="{FF2B5EF4-FFF2-40B4-BE49-F238E27FC236}">
                <a16:creationId xmlns:a16="http://schemas.microsoft.com/office/drawing/2014/main" id="{79007D58-9617-B0F0-FBE3-174E308BD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DDB205E-D450-BFA4-F567-56DAF8D5D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5592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7F39A-746D-2AE8-153F-394B2CF55262}"/>
              </a:ext>
            </a:extLst>
          </p:cNvPr>
          <p:cNvSpPr>
            <a:spLocks noGrp="1"/>
          </p:cNvSpPr>
          <p:nvPr>
            <p:ph type="ctrTitle"/>
          </p:nvPr>
        </p:nvSpPr>
        <p:spPr/>
        <p:txBody>
          <a:bodyPr/>
          <a:lstStyle/>
          <a:p>
            <a:r>
              <a:rPr kumimoji="1" lang="ja-JP" altLang="en-US" dirty="0"/>
              <a:t>移送先を柔軟に変更可能な</a:t>
            </a:r>
            <a:r>
              <a:rPr kumimoji="1" lang="en-US" altLang="ja-JP" dirty="0"/>
              <a:t>VM</a:t>
            </a:r>
            <a:r>
              <a:rPr kumimoji="1" lang="ja-JP" altLang="en-US" dirty="0"/>
              <a:t>マイグレーション</a:t>
            </a:r>
          </a:p>
        </p:txBody>
      </p:sp>
      <p:sp>
        <p:nvSpPr>
          <p:cNvPr id="3" name="字幕 2">
            <a:extLst>
              <a:ext uri="{FF2B5EF4-FFF2-40B4-BE49-F238E27FC236}">
                <a16:creationId xmlns:a16="http://schemas.microsoft.com/office/drawing/2014/main" id="{8A5C8B17-2600-BDB2-D2A9-72375C1C5756}"/>
              </a:ext>
            </a:extLst>
          </p:cNvPr>
          <p:cNvSpPr>
            <a:spLocks noGrp="1"/>
          </p:cNvSpPr>
          <p:nvPr>
            <p:ph type="subTitle" idx="1"/>
          </p:nvPr>
        </p:nvSpPr>
        <p:spPr/>
        <p:txBody>
          <a:bodyPr/>
          <a:lstStyle/>
          <a:p>
            <a:endParaRPr kumimoji="1" lang="en-US" altLang="ja-JP" dirty="0"/>
          </a:p>
          <a:p>
            <a:r>
              <a:rPr kumimoji="1" lang="ja-JP" altLang="en-US" dirty="0"/>
              <a:t>九州工業大学</a:t>
            </a:r>
            <a:endParaRPr kumimoji="1" lang="en-US" altLang="ja-JP" dirty="0"/>
          </a:p>
          <a:p>
            <a:r>
              <a:rPr lang="ja-JP" altLang="en-US" dirty="0"/>
              <a:t>緒方彬人 光来健一</a:t>
            </a:r>
            <a:endParaRPr kumimoji="1" lang="ja-JP" altLang="en-US" dirty="0"/>
          </a:p>
        </p:txBody>
      </p:sp>
      <p:sp>
        <p:nvSpPr>
          <p:cNvPr id="4" name="スライド番号プレースホルダー 3">
            <a:extLst>
              <a:ext uri="{FF2B5EF4-FFF2-40B4-BE49-F238E27FC236}">
                <a16:creationId xmlns:a16="http://schemas.microsoft.com/office/drawing/2014/main" id="{2C36A2DA-61FD-6911-A14B-834873809CB2}"/>
              </a:ext>
            </a:extLst>
          </p:cNvPr>
          <p:cNvSpPr>
            <a:spLocks noGrp="1"/>
          </p:cNvSpPr>
          <p:nvPr>
            <p:ph type="sldNum" sz="quarter" idx="12"/>
          </p:nvPr>
        </p:nvSpPr>
        <p:spPr/>
        <p:txBody>
          <a:bodyPr/>
          <a:lstStyle/>
          <a:p>
            <a:fld id="{3012E056-953B-4EF5-8A53-CAFB7FD99EE3}" type="slidenum">
              <a:rPr kumimoji="1" lang="ja-JP" altLang="en-US" smtClean="0"/>
              <a:t>1</a:t>
            </a:fld>
            <a:endParaRPr kumimoji="1" lang="ja-JP" altLang="en-US"/>
          </a:p>
        </p:txBody>
      </p:sp>
    </p:spTree>
    <p:extLst>
      <p:ext uri="{BB962C8B-B14F-4D97-AF65-F5344CB8AC3E}">
        <p14:creationId xmlns:p14="http://schemas.microsoft.com/office/powerpoint/2010/main" val="3352732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EB29B9-F0F2-B067-6ACE-5BD978054EF5}"/>
              </a:ext>
            </a:extLst>
          </p:cNvPr>
          <p:cNvSpPr>
            <a:spLocks noGrp="1"/>
          </p:cNvSpPr>
          <p:nvPr>
            <p:ph type="title"/>
          </p:nvPr>
        </p:nvSpPr>
        <p:spPr/>
        <p:txBody>
          <a:bodyPr/>
          <a:lstStyle/>
          <a:p>
            <a:r>
              <a:rPr kumimoji="1" lang="ja-JP" altLang="en-US" dirty="0"/>
              <a:t>古い移送先での状態転送</a:t>
            </a:r>
          </a:p>
        </p:txBody>
      </p:sp>
      <p:sp>
        <p:nvSpPr>
          <p:cNvPr id="3" name="コンテンツ プレースホルダー 2">
            <a:extLst>
              <a:ext uri="{FF2B5EF4-FFF2-40B4-BE49-F238E27FC236}">
                <a16:creationId xmlns:a16="http://schemas.microsoft.com/office/drawing/2014/main" id="{E00EAB39-FAFC-992F-06A3-C6788C119B86}"/>
              </a:ext>
            </a:extLst>
          </p:cNvPr>
          <p:cNvSpPr>
            <a:spLocks noGrp="1"/>
          </p:cNvSpPr>
          <p:nvPr>
            <p:ph idx="1"/>
          </p:nvPr>
        </p:nvSpPr>
        <p:spPr/>
        <p:txBody>
          <a:bodyPr/>
          <a:lstStyle/>
          <a:p>
            <a:r>
              <a:rPr lang="ja-JP" altLang="en-US" dirty="0"/>
              <a:t>実行中のマイグレーションを部分的にキャンセル</a:t>
            </a:r>
            <a:endParaRPr lang="en-US" altLang="ja-JP" dirty="0"/>
          </a:p>
          <a:p>
            <a:pPr lvl="1"/>
            <a:r>
              <a:rPr lang="ja-JP" altLang="en-US" dirty="0"/>
              <a:t>移送先としての処理を終了し、以降は</a:t>
            </a:r>
            <a:r>
              <a:rPr lang="en-US" altLang="ja-JP" dirty="0"/>
              <a:t>VM</a:t>
            </a:r>
            <a:r>
              <a:rPr lang="ja-JP" altLang="en-US" dirty="0"/>
              <a:t>の状態を受信しない</a:t>
            </a:r>
            <a:endParaRPr lang="en-US" altLang="ja-JP" dirty="0"/>
          </a:p>
          <a:p>
            <a:r>
              <a:rPr lang="ja-JP" altLang="en-US" dirty="0"/>
              <a:t>新しい移送先に対してマイグレーションを開始</a:t>
            </a:r>
            <a:endParaRPr lang="en-US" altLang="ja-JP" dirty="0"/>
          </a:p>
          <a:p>
            <a:pPr lvl="1"/>
            <a:r>
              <a:rPr kumimoji="1" lang="ja-JP" altLang="en-US" dirty="0"/>
              <a:t>保持している</a:t>
            </a:r>
            <a:r>
              <a:rPr kumimoji="1" lang="en-US" altLang="ja-JP" dirty="0"/>
              <a:t>VM</a:t>
            </a:r>
            <a:r>
              <a:rPr kumimoji="1" lang="ja-JP" altLang="en-US" dirty="0"/>
              <a:t>の状態を転送</a:t>
            </a:r>
            <a:endParaRPr kumimoji="1" lang="en-US" altLang="ja-JP" dirty="0"/>
          </a:p>
          <a:p>
            <a:pPr lvl="1"/>
            <a:r>
              <a:rPr kumimoji="1" lang="en-US" altLang="ja-JP" dirty="0"/>
              <a:t>VM</a:t>
            </a:r>
            <a:r>
              <a:rPr kumimoji="1" lang="ja-JP" altLang="en-US" dirty="0"/>
              <a:t>の状態が変更されることはないため、再送は不要</a:t>
            </a:r>
            <a:endParaRPr kumimoji="1" lang="en-US" altLang="ja-JP" dirty="0"/>
          </a:p>
          <a:p>
            <a:pPr lvl="1"/>
            <a:r>
              <a:rPr lang="ja-JP" altLang="en-US" dirty="0"/>
              <a:t>移送元も同じ</a:t>
            </a:r>
            <a:r>
              <a:rPr lang="en-US" altLang="ja-JP" dirty="0"/>
              <a:t>VM</a:t>
            </a:r>
            <a:r>
              <a:rPr lang="ja-JP" altLang="en-US" dirty="0"/>
              <a:t>の状態を保持しているため、転送量を調整可能</a:t>
            </a:r>
            <a:endParaRPr kumimoji="1" lang="en-US" altLang="ja-JP" dirty="0"/>
          </a:p>
        </p:txBody>
      </p:sp>
      <p:sp>
        <p:nvSpPr>
          <p:cNvPr id="4" name="四角形: 角を丸くする 3">
            <a:extLst>
              <a:ext uri="{FF2B5EF4-FFF2-40B4-BE49-F238E27FC236}">
                <a16:creationId xmlns:a16="http://schemas.microsoft.com/office/drawing/2014/main" id="{A0AF6905-0419-C5DE-9951-D6E7AB58E8FD}"/>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2F26B41-5FA9-3CAA-373D-03DEB5E32ED2}"/>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49F9FC99-BE57-3AC2-55D5-904E73319CA8}"/>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1F6BEF2-6037-FF7A-84EF-75B41D6FE8BC}"/>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887678B2-57B8-B6FD-3977-0E7A2EE403BE}"/>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9" name="テキスト ボックス 8">
            <a:extLst>
              <a:ext uri="{FF2B5EF4-FFF2-40B4-BE49-F238E27FC236}">
                <a16:creationId xmlns:a16="http://schemas.microsoft.com/office/drawing/2014/main" id="{0FE16D93-9E5D-318B-B858-C14044D1095E}"/>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0" name="正方形/長方形 9">
            <a:extLst>
              <a:ext uri="{FF2B5EF4-FFF2-40B4-BE49-F238E27FC236}">
                <a16:creationId xmlns:a16="http://schemas.microsoft.com/office/drawing/2014/main" id="{E316E03A-D229-8745-5D5E-BE14B8EE8A85}"/>
              </a:ext>
            </a:extLst>
          </p:cNvPr>
          <p:cNvSpPr/>
          <p:nvPr/>
        </p:nvSpPr>
        <p:spPr>
          <a:xfrm>
            <a:off x="2219323" y="4996547"/>
            <a:ext cx="721895"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12FB1B3C-65C4-AC7F-665A-E85D030183D7}"/>
              </a:ext>
            </a:extLst>
          </p:cNvPr>
          <p:cNvSpPr/>
          <p:nvPr/>
        </p:nvSpPr>
        <p:spPr>
          <a:xfrm>
            <a:off x="5735051" y="4995389"/>
            <a:ext cx="721895" cy="369332"/>
          </a:xfrm>
          <a:prstGeom prst="rect">
            <a:avLst/>
          </a:prstGeom>
          <a:gradFill>
            <a:gsLst>
              <a:gs pos="50000">
                <a:schemeClr val="bg1"/>
              </a:gs>
              <a:gs pos="51000">
                <a:srgbClr val="FFFF00"/>
              </a:gs>
            </a:gsLst>
            <a:lin ang="10800000" scaled="1"/>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2" name="正方形/長方形 11">
            <a:extLst>
              <a:ext uri="{FF2B5EF4-FFF2-40B4-BE49-F238E27FC236}">
                <a16:creationId xmlns:a16="http://schemas.microsoft.com/office/drawing/2014/main" id="{CBD17BF3-D9B0-B3AD-C399-057BEEDE5E35}"/>
              </a:ext>
            </a:extLst>
          </p:cNvPr>
          <p:cNvSpPr/>
          <p:nvPr/>
        </p:nvSpPr>
        <p:spPr>
          <a:xfrm>
            <a:off x="9216688" y="4995389"/>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7" name="コネクタ: カギ線 16">
            <a:extLst>
              <a:ext uri="{FF2B5EF4-FFF2-40B4-BE49-F238E27FC236}">
                <a16:creationId xmlns:a16="http://schemas.microsoft.com/office/drawing/2014/main" id="{A4F9A3ED-0FDE-D128-AF8B-9D844F8D215A}"/>
              </a:ext>
            </a:extLst>
          </p:cNvPr>
          <p:cNvCxnSpPr>
            <a:stCxn id="10" idx="2"/>
            <a:endCxn id="12" idx="2"/>
          </p:cNvCxnSpPr>
          <p:nvPr/>
        </p:nvCxnSpPr>
        <p:spPr>
          <a:xfrm rot="5400000" flipH="1" flipV="1">
            <a:off x="6159003" y="1785824"/>
            <a:ext cx="1323" cy="7158788"/>
          </a:xfrm>
          <a:prstGeom prst="bentConnector3">
            <a:avLst>
              <a:gd name="adj1" fmla="val -38187604"/>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2" name="直線矢印コネクタ 21">
            <a:extLst>
              <a:ext uri="{FF2B5EF4-FFF2-40B4-BE49-F238E27FC236}">
                <a16:creationId xmlns:a16="http://schemas.microsoft.com/office/drawing/2014/main" id="{16117F16-D0D6-E79D-4843-CC39C961EF86}"/>
              </a:ext>
            </a:extLst>
          </p:cNvPr>
          <p:cNvCxnSpPr>
            <a:stCxn id="11" idx="3"/>
            <a:endCxn id="12" idx="1"/>
          </p:cNvCxnSpPr>
          <p:nvPr/>
        </p:nvCxnSpPr>
        <p:spPr>
          <a:xfrm flipV="1">
            <a:off x="6456946" y="5179973"/>
            <a:ext cx="2759742" cy="82"/>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1CB2A1EB-5DCF-AA73-4F51-343345E3E737}"/>
              </a:ext>
            </a:extLst>
          </p:cNvPr>
          <p:cNvCxnSpPr>
            <a:stCxn id="10" idx="3"/>
            <a:endCxn id="11" idx="1"/>
          </p:cNvCxnSpPr>
          <p:nvPr/>
        </p:nvCxnSpPr>
        <p:spPr>
          <a:xfrm flipV="1">
            <a:off x="2941218" y="5180055"/>
            <a:ext cx="2793833" cy="1158"/>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
        <p:nvSpPr>
          <p:cNvPr id="25" name="スライド番号プレースホルダー 3">
            <a:extLst>
              <a:ext uri="{FF2B5EF4-FFF2-40B4-BE49-F238E27FC236}">
                <a16:creationId xmlns:a16="http://schemas.microsoft.com/office/drawing/2014/main" id="{33EC0E50-4A5A-53D1-CC28-47E9E8950513}"/>
              </a:ext>
            </a:extLst>
          </p:cNvPr>
          <p:cNvSpPr>
            <a:spLocks noGrp="1"/>
          </p:cNvSpPr>
          <p:nvPr>
            <p:ph type="sldNum" sz="quarter" idx="12"/>
          </p:nvPr>
        </p:nvSpPr>
        <p:spPr>
          <a:xfrm>
            <a:off x="8610600" y="6356350"/>
            <a:ext cx="2743200" cy="365125"/>
          </a:xfrm>
        </p:spPr>
        <p:txBody>
          <a:bodyPr/>
          <a:lstStyle/>
          <a:p>
            <a:fld id="{D0990AED-5204-41BB-ACB8-A24E2496A742}" type="slidenum">
              <a:rPr kumimoji="1" lang="ja-JP" altLang="en-US" smtClean="0"/>
              <a:t>10</a:t>
            </a:fld>
            <a:endParaRPr kumimoji="1" lang="ja-JP" altLang="en-US"/>
          </a:p>
        </p:txBody>
      </p:sp>
    </p:spTree>
    <p:extLst>
      <p:ext uri="{BB962C8B-B14F-4D97-AF65-F5344CB8AC3E}">
        <p14:creationId xmlns:p14="http://schemas.microsoft.com/office/powerpoint/2010/main" val="372581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95BBA125-27B6-8E4E-2BC3-5FD38BBE732C}"/>
              </a:ext>
            </a:extLst>
          </p:cNvPr>
          <p:cNvSpPr/>
          <p:nvPr/>
        </p:nvSpPr>
        <p:spPr>
          <a:xfrm>
            <a:off x="9378111" y="5012049"/>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 name="タイトル 1">
            <a:extLst>
              <a:ext uri="{FF2B5EF4-FFF2-40B4-BE49-F238E27FC236}">
                <a16:creationId xmlns:a16="http://schemas.microsoft.com/office/drawing/2014/main" id="{72D92A2C-8403-2181-3B2F-A6D219225A02}"/>
              </a:ext>
            </a:extLst>
          </p:cNvPr>
          <p:cNvSpPr>
            <a:spLocks noGrp="1"/>
          </p:cNvSpPr>
          <p:nvPr>
            <p:ph type="title"/>
          </p:nvPr>
        </p:nvSpPr>
        <p:spPr/>
        <p:txBody>
          <a:bodyPr/>
          <a:lstStyle/>
          <a:p>
            <a:r>
              <a:rPr kumimoji="1" lang="ja-JP" altLang="en-US" dirty="0"/>
              <a:t>新しい移送先での並列受信</a:t>
            </a:r>
          </a:p>
        </p:txBody>
      </p:sp>
      <p:sp>
        <p:nvSpPr>
          <p:cNvPr id="3" name="コンテンツ プレースホルダー 2">
            <a:extLst>
              <a:ext uri="{FF2B5EF4-FFF2-40B4-BE49-F238E27FC236}">
                <a16:creationId xmlns:a16="http://schemas.microsoft.com/office/drawing/2014/main" id="{5DD4FE74-7B98-DC37-B180-E7C46C07D3CF}"/>
              </a:ext>
            </a:extLst>
          </p:cNvPr>
          <p:cNvSpPr>
            <a:spLocks noGrp="1"/>
          </p:cNvSpPr>
          <p:nvPr>
            <p:ph idx="1"/>
          </p:nvPr>
        </p:nvSpPr>
        <p:spPr/>
        <p:txBody>
          <a:bodyPr/>
          <a:lstStyle/>
          <a:p>
            <a:r>
              <a:rPr lang="ja-JP" altLang="en-US" dirty="0"/>
              <a:t>移送元と古い移送先から</a:t>
            </a:r>
            <a:r>
              <a:rPr lang="en-US" altLang="ja-JP" dirty="0"/>
              <a:t>VM</a:t>
            </a:r>
            <a:r>
              <a:rPr lang="ja-JP" altLang="en-US" dirty="0"/>
              <a:t>の状態の並列受信を開始</a:t>
            </a:r>
            <a:endParaRPr lang="en-US" altLang="ja-JP" dirty="0"/>
          </a:p>
          <a:p>
            <a:pPr lvl="1"/>
            <a:r>
              <a:rPr lang="ja-JP" altLang="en-US" dirty="0"/>
              <a:t>双方から受信した状態を統合して完全な</a:t>
            </a:r>
            <a:r>
              <a:rPr lang="en-US" altLang="ja-JP" dirty="0"/>
              <a:t>VM</a:t>
            </a:r>
            <a:r>
              <a:rPr lang="ja-JP" altLang="en-US" dirty="0"/>
              <a:t>の状態を構築</a:t>
            </a:r>
            <a:endParaRPr lang="en-US" altLang="ja-JP" dirty="0"/>
          </a:p>
          <a:p>
            <a:pPr lvl="1"/>
            <a:r>
              <a:rPr lang="ja-JP" altLang="en-US" dirty="0"/>
              <a:t>メモリデータを重複受信した場合には移送元からの最新データを利用</a:t>
            </a:r>
            <a:endParaRPr lang="en-US" altLang="ja-JP" dirty="0"/>
          </a:p>
          <a:p>
            <a:pPr lvl="2"/>
            <a:r>
              <a:rPr lang="ja-JP" altLang="en-US" dirty="0"/>
              <a:t>移送元で</a:t>
            </a:r>
            <a:r>
              <a:rPr lang="en-US" altLang="ja-JP" dirty="0"/>
              <a:t>VM</a:t>
            </a:r>
            <a:r>
              <a:rPr lang="ja-JP" altLang="en-US" dirty="0"/>
              <a:t>が更新したことによって再送されたため</a:t>
            </a:r>
          </a:p>
          <a:p>
            <a:r>
              <a:rPr lang="ja-JP" altLang="en-US" dirty="0"/>
              <a:t>すべての</a:t>
            </a:r>
            <a:r>
              <a:rPr lang="en-US" altLang="ja-JP" dirty="0"/>
              <a:t>VM</a:t>
            </a:r>
            <a:r>
              <a:rPr lang="ja-JP" altLang="en-US" dirty="0"/>
              <a:t>の状態を受信したら</a:t>
            </a:r>
            <a:r>
              <a:rPr lang="en-US" altLang="ja-JP" dirty="0"/>
              <a:t>VM</a:t>
            </a:r>
            <a:r>
              <a:rPr lang="ja-JP" altLang="en-US" dirty="0"/>
              <a:t>を再開</a:t>
            </a:r>
            <a:endParaRPr lang="en-US" altLang="ja-JP" dirty="0"/>
          </a:p>
          <a:p>
            <a:pPr lvl="1"/>
            <a:r>
              <a:rPr lang="ja-JP" altLang="en-US" dirty="0"/>
              <a:t>マイグレーションを完了</a:t>
            </a:r>
            <a:endParaRPr lang="en-US" altLang="ja-JP" dirty="0"/>
          </a:p>
        </p:txBody>
      </p:sp>
      <p:sp>
        <p:nvSpPr>
          <p:cNvPr id="4" name="四角形: 角を丸くする 3">
            <a:extLst>
              <a:ext uri="{FF2B5EF4-FFF2-40B4-BE49-F238E27FC236}">
                <a16:creationId xmlns:a16="http://schemas.microsoft.com/office/drawing/2014/main" id="{7813D2BD-2AE1-A8AB-2A45-279336080A05}"/>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7503343B-00C9-D719-3D4B-D7EAC61D6EEC}"/>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0F377879-702C-7C82-D2A5-DE23B8D37E5F}"/>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9E2D2142-422F-60B5-C68A-3F3780EE1E75}"/>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088917E1-9FFD-9C10-F441-0D5920A55277}"/>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9" name="テキスト ボックス 8">
            <a:extLst>
              <a:ext uri="{FF2B5EF4-FFF2-40B4-BE49-F238E27FC236}">
                <a16:creationId xmlns:a16="http://schemas.microsoft.com/office/drawing/2014/main" id="{2C5F1462-EB25-4B66-EC67-0E6AC3A4CB7A}"/>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0" name="正方形/長方形 9">
            <a:extLst>
              <a:ext uri="{FF2B5EF4-FFF2-40B4-BE49-F238E27FC236}">
                <a16:creationId xmlns:a16="http://schemas.microsoft.com/office/drawing/2014/main" id="{54CBE47C-03E5-3998-395C-1AF497BB8FF5}"/>
              </a:ext>
            </a:extLst>
          </p:cNvPr>
          <p:cNvSpPr/>
          <p:nvPr/>
        </p:nvSpPr>
        <p:spPr>
          <a:xfrm>
            <a:off x="2219323" y="4996547"/>
            <a:ext cx="721895"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64B778A4-8E51-1A7B-AD1B-F8CCDFFBD5FE}"/>
              </a:ext>
            </a:extLst>
          </p:cNvPr>
          <p:cNvSpPr/>
          <p:nvPr/>
        </p:nvSpPr>
        <p:spPr>
          <a:xfrm>
            <a:off x="5735051" y="4995389"/>
            <a:ext cx="721895" cy="369332"/>
          </a:xfrm>
          <a:prstGeom prst="rect">
            <a:avLst/>
          </a:prstGeom>
          <a:gradFill>
            <a:gsLst>
              <a:gs pos="50000">
                <a:schemeClr val="bg1"/>
              </a:gs>
              <a:gs pos="51000">
                <a:srgbClr val="FFFF00"/>
              </a:gs>
            </a:gsLst>
            <a:lin ang="10800000" scaled="1"/>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12" name="正方形/長方形 11">
            <a:extLst>
              <a:ext uri="{FF2B5EF4-FFF2-40B4-BE49-F238E27FC236}">
                <a16:creationId xmlns:a16="http://schemas.microsoft.com/office/drawing/2014/main" id="{CD46CD61-3441-02F3-5D58-D061172E8406}"/>
              </a:ext>
            </a:extLst>
          </p:cNvPr>
          <p:cNvSpPr/>
          <p:nvPr/>
        </p:nvSpPr>
        <p:spPr>
          <a:xfrm>
            <a:off x="9216688" y="4995389"/>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7" name="コネクタ: カギ線 16">
            <a:extLst>
              <a:ext uri="{FF2B5EF4-FFF2-40B4-BE49-F238E27FC236}">
                <a16:creationId xmlns:a16="http://schemas.microsoft.com/office/drawing/2014/main" id="{80368C42-468F-5381-D0B8-AB61AF44C7C8}"/>
              </a:ext>
            </a:extLst>
          </p:cNvPr>
          <p:cNvCxnSpPr>
            <a:stCxn id="10" idx="2"/>
            <a:endCxn id="12" idx="2"/>
          </p:cNvCxnSpPr>
          <p:nvPr/>
        </p:nvCxnSpPr>
        <p:spPr>
          <a:xfrm rot="5400000" flipH="1" flipV="1">
            <a:off x="6159003" y="1785824"/>
            <a:ext cx="1323" cy="7158788"/>
          </a:xfrm>
          <a:prstGeom prst="bentConnector3">
            <a:avLst>
              <a:gd name="adj1" fmla="val -38187604"/>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2" name="直線矢印コネクタ 21">
            <a:extLst>
              <a:ext uri="{FF2B5EF4-FFF2-40B4-BE49-F238E27FC236}">
                <a16:creationId xmlns:a16="http://schemas.microsoft.com/office/drawing/2014/main" id="{E4181F8F-B7A5-71CB-8904-97970B633A21}"/>
              </a:ext>
            </a:extLst>
          </p:cNvPr>
          <p:cNvCxnSpPr>
            <a:stCxn id="11" idx="3"/>
            <a:endCxn id="12" idx="1"/>
          </p:cNvCxnSpPr>
          <p:nvPr/>
        </p:nvCxnSpPr>
        <p:spPr>
          <a:xfrm flipV="1">
            <a:off x="6456946" y="5179973"/>
            <a:ext cx="2759742" cy="82"/>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615D2102-07C5-2F12-CEB5-745234B384AC}"/>
              </a:ext>
            </a:extLst>
          </p:cNvPr>
          <p:cNvCxnSpPr>
            <a:stCxn id="10" idx="3"/>
            <a:endCxn id="11" idx="1"/>
          </p:cNvCxnSpPr>
          <p:nvPr/>
        </p:nvCxnSpPr>
        <p:spPr>
          <a:xfrm flipV="1">
            <a:off x="2941218" y="5180055"/>
            <a:ext cx="2793833" cy="1158"/>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
        <p:nvSpPr>
          <p:cNvPr id="25" name="スライド番号プレースホルダー 3">
            <a:extLst>
              <a:ext uri="{FF2B5EF4-FFF2-40B4-BE49-F238E27FC236}">
                <a16:creationId xmlns:a16="http://schemas.microsoft.com/office/drawing/2014/main" id="{140D439F-9224-644A-D7D1-0665AFE6C6E7}"/>
              </a:ext>
            </a:extLst>
          </p:cNvPr>
          <p:cNvSpPr>
            <a:spLocks noGrp="1"/>
          </p:cNvSpPr>
          <p:nvPr>
            <p:ph type="sldNum" sz="quarter" idx="12"/>
          </p:nvPr>
        </p:nvSpPr>
        <p:spPr>
          <a:xfrm>
            <a:off x="8610600" y="6356350"/>
            <a:ext cx="2743200" cy="365125"/>
          </a:xfrm>
        </p:spPr>
        <p:txBody>
          <a:bodyPr/>
          <a:lstStyle/>
          <a:p>
            <a:fld id="{D0990AED-5204-41BB-ACB8-A24E2496A742}" type="slidenum">
              <a:rPr kumimoji="1" lang="ja-JP" altLang="en-US" smtClean="0"/>
              <a:t>11</a:t>
            </a:fld>
            <a:endParaRPr kumimoji="1" lang="ja-JP" altLang="en-US"/>
          </a:p>
        </p:txBody>
      </p:sp>
      <p:sp>
        <p:nvSpPr>
          <p:cNvPr id="13" name="正方形/長方形 12">
            <a:extLst>
              <a:ext uri="{FF2B5EF4-FFF2-40B4-BE49-F238E27FC236}">
                <a16:creationId xmlns:a16="http://schemas.microsoft.com/office/drawing/2014/main" id="{DF1C25D0-32CA-C13E-67AA-6A7DB4BFCFD7}"/>
              </a:ext>
            </a:extLst>
          </p:cNvPr>
          <p:cNvSpPr/>
          <p:nvPr/>
        </p:nvSpPr>
        <p:spPr>
          <a:xfrm>
            <a:off x="9381617" y="4993120"/>
            <a:ext cx="721895"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a:p>
        </p:txBody>
      </p:sp>
    </p:spTree>
    <p:extLst>
      <p:ext uri="{BB962C8B-B14F-4D97-AF65-F5344CB8AC3E}">
        <p14:creationId xmlns:p14="http://schemas.microsoft.com/office/powerpoint/2010/main" val="93024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7"/>
                                        </p:tgtEl>
                                      </p:cBhvr>
                                    </p:animEffect>
                                    <p:set>
                                      <p:cBhvr>
                                        <p:cTn id="10" dur="1" fill="hold">
                                          <p:stCondLst>
                                            <p:cond delay="499"/>
                                          </p:stCondLst>
                                        </p:cTn>
                                        <p:tgtEl>
                                          <p:spTgt spid="1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xit" presetSubtype="0" fill="hold" grpId="0" nodeType="withEffect">
                                  <p:stCondLst>
                                    <p:cond delay="0"/>
                                  </p:stCondLst>
                                  <p:childTnLst>
                                    <p:animEffect transition="out" filter="fade">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018C09-8BE0-B68D-F345-1340D1B45F97}"/>
              </a:ext>
            </a:extLst>
          </p:cNvPr>
          <p:cNvSpPr>
            <a:spLocks noGrp="1"/>
          </p:cNvSpPr>
          <p:nvPr>
            <p:ph type="title"/>
          </p:nvPr>
        </p:nvSpPr>
        <p:spPr/>
        <p:txBody>
          <a:bodyPr/>
          <a:lstStyle/>
          <a:p>
            <a:r>
              <a:rPr kumimoji="1" lang="ja-JP" altLang="en-US" dirty="0"/>
              <a:t>実装</a:t>
            </a:r>
          </a:p>
        </p:txBody>
      </p:sp>
      <p:sp>
        <p:nvSpPr>
          <p:cNvPr id="3" name="コンテンツ プレースホルダー 2">
            <a:extLst>
              <a:ext uri="{FF2B5EF4-FFF2-40B4-BE49-F238E27FC236}">
                <a16:creationId xmlns:a16="http://schemas.microsoft.com/office/drawing/2014/main" id="{063F583B-B096-885E-70FC-512BBE5CA928}"/>
              </a:ext>
            </a:extLst>
          </p:cNvPr>
          <p:cNvSpPr>
            <a:spLocks noGrp="1"/>
          </p:cNvSpPr>
          <p:nvPr>
            <p:ph idx="1"/>
          </p:nvPr>
        </p:nvSpPr>
        <p:spPr/>
        <p:txBody>
          <a:bodyPr/>
          <a:lstStyle/>
          <a:p>
            <a:r>
              <a:rPr kumimoji="1" lang="en-US" altLang="ja-JP" dirty="0"/>
              <a:t>DCmigrate</a:t>
            </a:r>
            <a:r>
              <a:rPr lang="ja-JP" altLang="en-US" dirty="0"/>
              <a:t>を</a:t>
            </a:r>
            <a:r>
              <a:rPr kumimoji="1" lang="en-US" altLang="ja-JP" dirty="0" err="1"/>
              <a:t>libvirt</a:t>
            </a:r>
            <a:r>
              <a:rPr kumimoji="1" lang="ja-JP" altLang="en-US" dirty="0"/>
              <a:t>と</a:t>
            </a:r>
            <a:r>
              <a:rPr kumimoji="1" lang="en-US" altLang="ja-JP" dirty="0"/>
              <a:t>QEMU-KVM</a:t>
            </a:r>
            <a:r>
              <a:rPr kumimoji="1" lang="ja-JP" altLang="en-US" dirty="0"/>
              <a:t>に実装</a:t>
            </a:r>
            <a:endParaRPr kumimoji="1" lang="en-US" altLang="ja-JP" dirty="0"/>
          </a:p>
          <a:p>
            <a:pPr lvl="1"/>
            <a:r>
              <a:rPr lang="ja-JP" altLang="en-US" dirty="0"/>
              <a:t>各ホストで</a:t>
            </a:r>
            <a:r>
              <a:rPr lang="en-US" altLang="ja-JP" dirty="0"/>
              <a:t>VM</a:t>
            </a:r>
            <a:r>
              <a:rPr lang="ja-JP" altLang="en-US" dirty="0"/>
              <a:t>の管理サーバ</a:t>
            </a:r>
            <a:r>
              <a:rPr lang="en-US" altLang="ja-JP" dirty="0"/>
              <a:t> (</a:t>
            </a:r>
            <a:r>
              <a:rPr lang="en-US" altLang="ja-JP" dirty="0" err="1"/>
              <a:t>libvirtd</a:t>
            </a:r>
            <a:r>
              <a:rPr lang="en-US" altLang="ja-JP" dirty="0"/>
              <a:t>) </a:t>
            </a:r>
            <a:r>
              <a:rPr lang="ja-JP" altLang="en-US" dirty="0"/>
              <a:t>が動作</a:t>
            </a:r>
            <a:endParaRPr kumimoji="1" lang="en-US" altLang="ja-JP" dirty="0"/>
          </a:p>
          <a:p>
            <a:pPr lvl="1"/>
            <a:r>
              <a:rPr lang="en-US" altLang="ja-JP" dirty="0"/>
              <a:t>QEMU</a:t>
            </a:r>
            <a:r>
              <a:rPr lang="ja-JP" altLang="en-US" dirty="0"/>
              <a:t>を用いて</a:t>
            </a:r>
            <a:r>
              <a:rPr lang="en-US" altLang="ja-JP" dirty="0"/>
              <a:t>VM</a:t>
            </a:r>
            <a:r>
              <a:rPr lang="ja-JP" altLang="en-US" dirty="0"/>
              <a:t>が動作</a:t>
            </a:r>
            <a:endParaRPr lang="en-US" altLang="ja-JP" dirty="0"/>
          </a:p>
          <a:p>
            <a:r>
              <a:rPr lang="ja-JP" altLang="en-US" dirty="0"/>
              <a:t>移送ツール</a:t>
            </a:r>
            <a:r>
              <a:rPr lang="en-US" altLang="ja-JP" dirty="0"/>
              <a:t> (</a:t>
            </a:r>
            <a:r>
              <a:rPr lang="en-US" altLang="ja-JP" dirty="0" err="1"/>
              <a:t>virsh</a:t>
            </a:r>
            <a:r>
              <a:rPr lang="en-US" altLang="ja-JP" dirty="0"/>
              <a:t>) </a:t>
            </a:r>
            <a:r>
              <a:rPr lang="ja-JP" altLang="en-US" dirty="0"/>
              <a:t>は</a:t>
            </a:r>
            <a:r>
              <a:rPr lang="en-US" altLang="ja-JP" dirty="0" err="1"/>
              <a:t>libvirt</a:t>
            </a:r>
            <a:r>
              <a:rPr lang="ja-JP" altLang="en-US" dirty="0"/>
              <a:t>ライブラリ経由で管理サーバと通信</a:t>
            </a:r>
            <a:endParaRPr lang="en-US" altLang="ja-JP" dirty="0"/>
          </a:p>
          <a:p>
            <a:pPr lvl="1"/>
            <a:r>
              <a:rPr lang="ja-JP" altLang="en-US" dirty="0"/>
              <a:t>リモート手続き呼び出し</a:t>
            </a:r>
            <a:r>
              <a:rPr lang="en-US" altLang="ja-JP" dirty="0"/>
              <a:t> (RPC) </a:t>
            </a:r>
            <a:r>
              <a:rPr lang="ja-JP" altLang="en-US" dirty="0"/>
              <a:t>を用いて管理サーバの関数を実行</a:t>
            </a:r>
            <a:endParaRPr lang="en-US" altLang="ja-JP" dirty="0"/>
          </a:p>
          <a:p>
            <a:pPr lvl="1"/>
            <a:r>
              <a:rPr lang="ja-JP" altLang="en-US" dirty="0"/>
              <a:t>管理サーバは</a:t>
            </a:r>
            <a:r>
              <a:rPr lang="en-US" altLang="ja-JP" dirty="0"/>
              <a:t>QMP</a:t>
            </a:r>
            <a:r>
              <a:rPr lang="ja-JP" altLang="en-US" dirty="0"/>
              <a:t>を用いて</a:t>
            </a:r>
            <a:r>
              <a:rPr lang="en-US" altLang="ja-JP" dirty="0"/>
              <a:t>QEMU</a:t>
            </a:r>
            <a:r>
              <a:rPr lang="ja-JP" altLang="en-US" dirty="0"/>
              <a:t>にコマンドを送信</a:t>
            </a:r>
            <a:endParaRPr lang="en-US" altLang="ja-JP" dirty="0"/>
          </a:p>
          <a:p>
            <a:endParaRPr kumimoji="1" lang="ja-JP" altLang="en-US" dirty="0"/>
          </a:p>
        </p:txBody>
      </p:sp>
      <p:sp>
        <p:nvSpPr>
          <p:cNvPr id="4" name="正方形/長方形 3">
            <a:extLst>
              <a:ext uri="{FF2B5EF4-FFF2-40B4-BE49-F238E27FC236}">
                <a16:creationId xmlns:a16="http://schemas.microsoft.com/office/drawing/2014/main" id="{149DD5EA-DA96-CB9E-2455-E8886A761302}"/>
              </a:ext>
            </a:extLst>
          </p:cNvPr>
          <p:cNvSpPr/>
          <p:nvPr/>
        </p:nvSpPr>
        <p:spPr>
          <a:xfrm>
            <a:off x="1106906" y="5423269"/>
            <a:ext cx="1235242" cy="5622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err="1"/>
              <a:t>virsh</a:t>
            </a:r>
            <a:endParaRPr kumimoji="1" lang="ja-JP" altLang="en-US" sz="2400" dirty="0"/>
          </a:p>
        </p:txBody>
      </p:sp>
      <p:cxnSp>
        <p:nvCxnSpPr>
          <p:cNvPr id="11" name="直線矢印コネクタ 10">
            <a:extLst>
              <a:ext uri="{FF2B5EF4-FFF2-40B4-BE49-F238E27FC236}">
                <a16:creationId xmlns:a16="http://schemas.microsoft.com/office/drawing/2014/main" id="{8FAC2229-9BF3-C809-901D-CB14CCB5CC2F}"/>
              </a:ext>
            </a:extLst>
          </p:cNvPr>
          <p:cNvCxnSpPr>
            <a:cxnSpLocks/>
            <a:endCxn id="23" idx="1"/>
          </p:cNvCxnSpPr>
          <p:nvPr/>
        </p:nvCxnSpPr>
        <p:spPr>
          <a:xfrm>
            <a:off x="2342148" y="5704382"/>
            <a:ext cx="1723189" cy="0"/>
          </a:xfrm>
          <a:prstGeom prst="straightConnector1">
            <a:avLst/>
          </a:prstGeom>
          <a:ln w="57150">
            <a:tailEnd type="triangle"/>
          </a:ln>
        </p:spPr>
        <p:style>
          <a:lnRef idx="2">
            <a:schemeClr val="accent6"/>
          </a:lnRef>
          <a:fillRef idx="0">
            <a:schemeClr val="accent6"/>
          </a:fillRef>
          <a:effectRef idx="1">
            <a:schemeClr val="accent6"/>
          </a:effectRef>
          <a:fontRef idx="minor">
            <a:schemeClr val="tx1"/>
          </a:fontRef>
        </p:style>
      </p:cxnSp>
      <p:cxnSp>
        <p:nvCxnSpPr>
          <p:cNvPr id="12" name="直線矢印コネクタ 11">
            <a:extLst>
              <a:ext uri="{FF2B5EF4-FFF2-40B4-BE49-F238E27FC236}">
                <a16:creationId xmlns:a16="http://schemas.microsoft.com/office/drawing/2014/main" id="{4C6B13B1-DFAA-9784-9ED1-D49E8E3A6242}"/>
              </a:ext>
            </a:extLst>
          </p:cNvPr>
          <p:cNvCxnSpPr>
            <a:cxnSpLocks/>
            <a:stCxn id="23" idx="3"/>
            <a:endCxn id="24" idx="1"/>
          </p:cNvCxnSpPr>
          <p:nvPr/>
        </p:nvCxnSpPr>
        <p:spPr>
          <a:xfrm>
            <a:off x="5300579" y="5704382"/>
            <a:ext cx="1723189" cy="0"/>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13" name="テキスト ボックス 12">
            <a:extLst>
              <a:ext uri="{FF2B5EF4-FFF2-40B4-BE49-F238E27FC236}">
                <a16:creationId xmlns:a16="http://schemas.microsoft.com/office/drawing/2014/main" id="{C825B303-5DD7-537C-FAB4-4D4D016F7D5E}"/>
              </a:ext>
            </a:extLst>
          </p:cNvPr>
          <p:cNvSpPr txBox="1"/>
          <p:nvPr/>
        </p:nvSpPr>
        <p:spPr>
          <a:xfrm>
            <a:off x="5723592" y="5252009"/>
            <a:ext cx="877162" cy="461665"/>
          </a:xfrm>
          <a:prstGeom prst="rect">
            <a:avLst/>
          </a:prstGeom>
          <a:noFill/>
        </p:spPr>
        <p:txBody>
          <a:bodyPr wrap="square" rtlCol="0">
            <a:spAutoFit/>
          </a:bodyPr>
          <a:lstStyle/>
          <a:p>
            <a:r>
              <a:rPr kumimoji="1" lang="en-US" altLang="ja-JP" sz="2400" dirty="0"/>
              <a:t>RPC</a:t>
            </a:r>
            <a:endParaRPr kumimoji="1" lang="ja-JP" altLang="en-US" sz="2400" dirty="0"/>
          </a:p>
        </p:txBody>
      </p:sp>
      <p:cxnSp>
        <p:nvCxnSpPr>
          <p:cNvPr id="15" name="直線矢印コネクタ 14">
            <a:extLst>
              <a:ext uri="{FF2B5EF4-FFF2-40B4-BE49-F238E27FC236}">
                <a16:creationId xmlns:a16="http://schemas.microsoft.com/office/drawing/2014/main" id="{D3F11BC7-4A37-0D56-075D-7268A563806C}"/>
              </a:ext>
            </a:extLst>
          </p:cNvPr>
          <p:cNvCxnSpPr>
            <a:cxnSpLocks/>
            <a:endCxn id="25" idx="1"/>
          </p:cNvCxnSpPr>
          <p:nvPr/>
        </p:nvCxnSpPr>
        <p:spPr>
          <a:xfrm flipV="1">
            <a:off x="7348799" y="5704382"/>
            <a:ext cx="2633401" cy="9292"/>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16" name="四角形: 角を丸くする 15">
            <a:extLst>
              <a:ext uri="{FF2B5EF4-FFF2-40B4-BE49-F238E27FC236}">
                <a16:creationId xmlns:a16="http://schemas.microsoft.com/office/drawing/2014/main" id="{9AC380DF-BD1A-5817-9ACC-9961189E68F1}"/>
              </a:ext>
            </a:extLst>
          </p:cNvPr>
          <p:cNvSpPr/>
          <p:nvPr/>
        </p:nvSpPr>
        <p:spPr>
          <a:xfrm>
            <a:off x="6535820" y="4590288"/>
            <a:ext cx="5086685" cy="1766062"/>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AEE9895C-655B-7655-0AE8-2C8931CDBB77}"/>
              </a:ext>
            </a:extLst>
          </p:cNvPr>
          <p:cNvSpPr txBox="1"/>
          <p:nvPr/>
        </p:nvSpPr>
        <p:spPr>
          <a:xfrm>
            <a:off x="6794801" y="4647048"/>
            <a:ext cx="1107996" cy="461665"/>
          </a:xfrm>
          <a:prstGeom prst="rect">
            <a:avLst/>
          </a:prstGeom>
          <a:noFill/>
        </p:spPr>
        <p:txBody>
          <a:bodyPr wrap="none" rtlCol="0">
            <a:spAutoFit/>
          </a:bodyPr>
          <a:lstStyle/>
          <a:p>
            <a:r>
              <a:rPr kumimoji="1" lang="ja-JP" altLang="en-US" sz="2400" dirty="0"/>
              <a:t>ホスト</a:t>
            </a:r>
          </a:p>
        </p:txBody>
      </p:sp>
      <p:sp>
        <p:nvSpPr>
          <p:cNvPr id="18" name="スライド番号プレースホルダー 17">
            <a:extLst>
              <a:ext uri="{FF2B5EF4-FFF2-40B4-BE49-F238E27FC236}">
                <a16:creationId xmlns:a16="http://schemas.microsoft.com/office/drawing/2014/main" id="{38ACD099-103E-13F6-F2E2-8B6B794F2C4E}"/>
              </a:ext>
            </a:extLst>
          </p:cNvPr>
          <p:cNvSpPr>
            <a:spLocks noGrp="1"/>
          </p:cNvSpPr>
          <p:nvPr>
            <p:ph type="sldNum" sz="quarter" idx="12"/>
          </p:nvPr>
        </p:nvSpPr>
        <p:spPr/>
        <p:txBody>
          <a:bodyPr/>
          <a:lstStyle/>
          <a:p>
            <a:fld id="{3012E056-953B-4EF5-8A53-CAFB7FD99EE3}" type="slidenum">
              <a:rPr kumimoji="1" lang="ja-JP" altLang="en-US" smtClean="0"/>
              <a:t>12</a:t>
            </a:fld>
            <a:endParaRPr kumimoji="1" lang="ja-JP" altLang="en-US"/>
          </a:p>
        </p:txBody>
      </p:sp>
      <p:sp>
        <p:nvSpPr>
          <p:cNvPr id="23" name="正方形/長方形 22">
            <a:extLst>
              <a:ext uri="{FF2B5EF4-FFF2-40B4-BE49-F238E27FC236}">
                <a16:creationId xmlns:a16="http://schemas.microsoft.com/office/drawing/2014/main" id="{F907B7A1-9191-0412-8B9E-DB3BDBFACF85}"/>
              </a:ext>
            </a:extLst>
          </p:cNvPr>
          <p:cNvSpPr/>
          <p:nvPr/>
        </p:nvSpPr>
        <p:spPr>
          <a:xfrm>
            <a:off x="4065337" y="5423269"/>
            <a:ext cx="1235242" cy="5622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err="1"/>
              <a:t>libvirt</a:t>
            </a:r>
            <a:endParaRPr kumimoji="1" lang="ja-JP" altLang="en-US" sz="2400" dirty="0"/>
          </a:p>
        </p:txBody>
      </p:sp>
      <p:sp>
        <p:nvSpPr>
          <p:cNvPr id="24" name="正方形/長方形 23">
            <a:extLst>
              <a:ext uri="{FF2B5EF4-FFF2-40B4-BE49-F238E27FC236}">
                <a16:creationId xmlns:a16="http://schemas.microsoft.com/office/drawing/2014/main" id="{4EE700C4-E79B-1DDD-8999-B86E84B0EEA1}"/>
              </a:ext>
            </a:extLst>
          </p:cNvPr>
          <p:cNvSpPr/>
          <p:nvPr/>
        </p:nvSpPr>
        <p:spPr>
          <a:xfrm>
            <a:off x="7023768" y="5423269"/>
            <a:ext cx="1235242" cy="5622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400" dirty="0" err="1"/>
              <a:t>libvirtd</a:t>
            </a:r>
            <a:endParaRPr kumimoji="1" lang="ja-JP" altLang="en-US" sz="2400" dirty="0"/>
          </a:p>
        </p:txBody>
      </p:sp>
      <p:sp>
        <p:nvSpPr>
          <p:cNvPr id="25" name="正方形/長方形 24">
            <a:extLst>
              <a:ext uri="{FF2B5EF4-FFF2-40B4-BE49-F238E27FC236}">
                <a16:creationId xmlns:a16="http://schemas.microsoft.com/office/drawing/2014/main" id="{AF9BFECD-27E6-2914-E935-A3C02236A5AC}"/>
              </a:ext>
            </a:extLst>
          </p:cNvPr>
          <p:cNvSpPr/>
          <p:nvPr/>
        </p:nvSpPr>
        <p:spPr>
          <a:xfrm>
            <a:off x="9982200" y="5423269"/>
            <a:ext cx="1235242" cy="5622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400" dirty="0"/>
              <a:t>QEMU</a:t>
            </a:r>
            <a:endParaRPr kumimoji="1" lang="ja-JP" altLang="en-US" sz="2400" dirty="0"/>
          </a:p>
        </p:txBody>
      </p:sp>
      <p:sp>
        <p:nvSpPr>
          <p:cNvPr id="30" name="テキスト ボックス 29">
            <a:extLst>
              <a:ext uri="{FF2B5EF4-FFF2-40B4-BE49-F238E27FC236}">
                <a16:creationId xmlns:a16="http://schemas.microsoft.com/office/drawing/2014/main" id="{D1DAC82B-CD18-1CD1-33E3-DCDC05DC8B69}"/>
              </a:ext>
            </a:extLst>
          </p:cNvPr>
          <p:cNvSpPr txBox="1"/>
          <p:nvPr/>
        </p:nvSpPr>
        <p:spPr>
          <a:xfrm>
            <a:off x="8672640" y="5252009"/>
            <a:ext cx="813043" cy="461665"/>
          </a:xfrm>
          <a:prstGeom prst="rect">
            <a:avLst/>
          </a:prstGeom>
          <a:noFill/>
        </p:spPr>
        <p:txBody>
          <a:bodyPr wrap="none" rtlCol="0">
            <a:spAutoFit/>
          </a:bodyPr>
          <a:lstStyle/>
          <a:p>
            <a:r>
              <a:rPr kumimoji="1" lang="en-US" altLang="ja-JP" sz="2400" dirty="0"/>
              <a:t>QMP</a:t>
            </a:r>
            <a:endParaRPr kumimoji="1" lang="ja-JP" altLang="en-US" sz="2400" dirty="0"/>
          </a:p>
        </p:txBody>
      </p:sp>
    </p:spTree>
    <p:extLst>
      <p:ext uri="{BB962C8B-B14F-4D97-AF65-F5344CB8AC3E}">
        <p14:creationId xmlns:p14="http://schemas.microsoft.com/office/powerpoint/2010/main" val="2122261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A765F1-41B0-5CA8-F63E-AFFAA99E49B1}"/>
              </a:ext>
            </a:extLst>
          </p:cNvPr>
          <p:cNvSpPr>
            <a:spLocks noGrp="1"/>
          </p:cNvSpPr>
          <p:nvPr>
            <p:ph type="title"/>
          </p:nvPr>
        </p:nvSpPr>
        <p:spPr/>
        <p:txBody>
          <a:bodyPr/>
          <a:lstStyle/>
          <a:p>
            <a:r>
              <a:rPr kumimoji="1" lang="ja-JP" altLang="en-US" dirty="0"/>
              <a:t>従来の</a:t>
            </a:r>
            <a:r>
              <a:rPr kumimoji="1" lang="en-US" altLang="ja-JP" dirty="0"/>
              <a:t>VM</a:t>
            </a:r>
            <a:r>
              <a:rPr kumimoji="1" lang="ja-JP" altLang="en-US" dirty="0"/>
              <a:t>マイグレーションの流れ</a:t>
            </a:r>
            <a:r>
              <a:rPr kumimoji="1" lang="en-US" altLang="ja-JP" dirty="0"/>
              <a:t>(1/3)</a:t>
            </a:r>
            <a:endParaRPr kumimoji="1" lang="ja-JP" altLang="en-US" dirty="0"/>
          </a:p>
        </p:txBody>
      </p:sp>
      <p:sp>
        <p:nvSpPr>
          <p:cNvPr id="3" name="コンテンツ プレースホルダー 2">
            <a:extLst>
              <a:ext uri="{FF2B5EF4-FFF2-40B4-BE49-F238E27FC236}">
                <a16:creationId xmlns:a16="http://schemas.microsoft.com/office/drawing/2014/main" id="{9D387240-17F9-CB07-9420-3F5A5B69A2CE}"/>
              </a:ext>
            </a:extLst>
          </p:cNvPr>
          <p:cNvSpPr>
            <a:spLocks noGrp="1"/>
          </p:cNvSpPr>
          <p:nvPr>
            <p:ph idx="1"/>
          </p:nvPr>
        </p:nvSpPr>
        <p:spPr/>
        <p:txBody>
          <a:bodyPr/>
          <a:lstStyle/>
          <a:p>
            <a:r>
              <a:rPr kumimoji="1" lang="ja-JP" altLang="en-US" dirty="0"/>
              <a:t>移送元の管理サーバが</a:t>
            </a:r>
            <a:r>
              <a:rPr kumimoji="1" lang="en-US" altLang="ja-JP" dirty="0" err="1"/>
              <a:t>MigrateBegin</a:t>
            </a:r>
            <a:r>
              <a:rPr kumimoji="1" lang="ja-JP" altLang="en-US" dirty="0"/>
              <a:t>を実行</a:t>
            </a:r>
            <a:endParaRPr kumimoji="1" lang="en-US" altLang="ja-JP" dirty="0"/>
          </a:p>
          <a:p>
            <a:pPr lvl="1"/>
            <a:r>
              <a:rPr lang="ja-JP" altLang="en-US" dirty="0"/>
              <a:t>マイグレーションジョブを開始し、</a:t>
            </a:r>
            <a:r>
              <a:rPr kumimoji="1" lang="en-US" altLang="ja-JP" dirty="0"/>
              <a:t>VM</a:t>
            </a:r>
            <a:r>
              <a:rPr kumimoji="1" lang="ja-JP" altLang="en-US" dirty="0"/>
              <a:t>の</a:t>
            </a:r>
            <a:r>
              <a:rPr lang="ja-JP" altLang="en-US" dirty="0"/>
              <a:t>コンフィグ</a:t>
            </a:r>
            <a:r>
              <a:rPr kumimoji="1" lang="ja-JP" altLang="en-US" dirty="0"/>
              <a:t>を返す</a:t>
            </a:r>
            <a:endParaRPr kumimoji="1" lang="en-US" altLang="ja-JP" dirty="0"/>
          </a:p>
          <a:p>
            <a:r>
              <a:rPr lang="ja-JP" altLang="en-US" dirty="0"/>
              <a:t>移送先の管理サーバが</a:t>
            </a:r>
            <a:r>
              <a:rPr lang="en-US" altLang="ja-JP" dirty="0" err="1"/>
              <a:t>MigratePrepare</a:t>
            </a:r>
            <a:r>
              <a:rPr lang="ja-JP" altLang="en-US" dirty="0"/>
              <a:t>を実行</a:t>
            </a:r>
            <a:endParaRPr lang="en-US" altLang="ja-JP" dirty="0"/>
          </a:p>
          <a:p>
            <a:pPr lvl="1"/>
            <a:r>
              <a:rPr lang="ja-JP" altLang="en-US" dirty="0"/>
              <a:t>マイグレーションジョブを開始し、コンフィグを基に空の</a:t>
            </a:r>
            <a:r>
              <a:rPr lang="en-US" altLang="ja-JP" dirty="0"/>
              <a:t>VM</a:t>
            </a:r>
            <a:r>
              <a:rPr lang="ja-JP" altLang="en-US" dirty="0"/>
              <a:t>を作成</a:t>
            </a:r>
            <a:endParaRPr lang="en-US" altLang="ja-JP" dirty="0"/>
          </a:p>
          <a:p>
            <a:pPr lvl="1"/>
            <a:r>
              <a:rPr lang="en-US" altLang="ja-JP" dirty="0"/>
              <a:t>QEMU</a:t>
            </a:r>
            <a:r>
              <a:rPr lang="ja-JP" altLang="en-US" dirty="0"/>
              <a:t>に受信コマンドを送信し、</a:t>
            </a:r>
            <a:r>
              <a:rPr lang="en-US" altLang="ja-JP" dirty="0"/>
              <a:t>QEMU</a:t>
            </a:r>
            <a:r>
              <a:rPr lang="ja-JP" altLang="en-US" dirty="0"/>
              <a:t>は</a:t>
            </a:r>
            <a:r>
              <a:rPr lang="en-US" altLang="ja-JP" dirty="0"/>
              <a:t>VM</a:t>
            </a:r>
            <a:r>
              <a:rPr lang="ja-JP" altLang="en-US" dirty="0"/>
              <a:t>の状態の受信を待つ</a:t>
            </a:r>
            <a:endParaRPr lang="en-US" altLang="ja-JP" dirty="0"/>
          </a:p>
        </p:txBody>
      </p:sp>
      <p:sp>
        <p:nvSpPr>
          <p:cNvPr id="4" name="正方形/長方形 3">
            <a:extLst>
              <a:ext uri="{FF2B5EF4-FFF2-40B4-BE49-F238E27FC236}">
                <a16:creationId xmlns:a16="http://schemas.microsoft.com/office/drawing/2014/main" id="{731AF90E-2286-5351-0982-231E7980F0CE}"/>
              </a:ext>
            </a:extLst>
          </p:cNvPr>
          <p:cNvSpPr/>
          <p:nvPr/>
        </p:nvSpPr>
        <p:spPr>
          <a:xfrm>
            <a:off x="5287353" y="6101357"/>
            <a:ext cx="1620000" cy="42203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err="1"/>
              <a:t>virsh</a:t>
            </a:r>
            <a:endParaRPr kumimoji="1" lang="ja-JP" altLang="en-US" sz="1600" dirty="0"/>
          </a:p>
        </p:txBody>
      </p:sp>
      <p:sp>
        <p:nvSpPr>
          <p:cNvPr id="6" name="角丸四角形 3">
            <a:extLst>
              <a:ext uri="{FF2B5EF4-FFF2-40B4-BE49-F238E27FC236}">
                <a16:creationId xmlns:a16="http://schemas.microsoft.com/office/drawing/2014/main" id="{31391A44-3C08-358F-92A1-350F0D7ACCCE}"/>
              </a:ext>
            </a:extLst>
          </p:cNvPr>
          <p:cNvSpPr/>
          <p:nvPr/>
        </p:nvSpPr>
        <p:spPr>
          <a:xfrm>
            <a:off x="7297627" y="4167909"/>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6EAD021-EC59-32AF-EE6E-528E826C4441}"/>
              </a:ext>
            </a:extLst>
          </p:cNvPr>
          <p:cNvSpPr/>
          <p:nvPr/>
        </p:nvSpPr>
        <p:spPr>
          <a:xfrm>
            <a:off x="8087244" y="5580261"/>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8" name="正方形/長方形 7">
            <a:extLst>
              <a:ext uri="{FF2B5EF4-FFF2-40B4-BE49-F238E27FC236}">
                <a16:creationId xmlns:a16="http://schemas.microsoft.com/office/drawing/2014/main" id="{8334386A-84E1-494A-BF93-66D9E1CAE3A0}"/>
              </a:ext>
            </a:extLst>
          </p:cNvPr>
          <p:cNvSpPr/>
          <p:nvPr/>
        </p:nvSpPr>
        <p:spPr>
          <a:xfrm>
            <a:off x="8087244" y="5003805"/>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9" name="正方形/長方形 8">
            <a:extLst>
              <a:ext uri="{FF2B5EF4-FFF2-40B4-BE49-F238E27FC236}">
                <a16:creationId xmlns:a16="http://schemas.microsoft.com/office/drawing/2014/main" id="{645FE533-9756-622C-3472-EF89D650FA9C}"/>
              </a:ext>
            </a:extLst>
          </p:cNvPr>
          <p:cNvSpPr/>
          <p:nvPr/>
        </p:nvSpPr>
        <p:spPr>
          <a:xfrm>
            <a:off x="8087244" y="4427350"/>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t>空の</a:t>
            </a:r>
            <a:r>
              <a:rPr kumimoji="1" lang="en-US" altLang="ja-JP" sz="1600" dirty="0"/>
              <a:t>VM</a:t>
            </a:r>
            <a:endParaRPr kumimoji="1" lang="ja-JP" altLang="en-US" sz="1600" dirty="0"/>
          </a:p>
        </p:txBody>
      </p:sp>
      <p:sp>
        <p:nvSpPr>
          <p:cNvPr id="10" name="テキスト ボックス 9">
            <a:extLst>
              <a:ext uri="{FF2B5EF4-FFF2-40B4-BE49-F238E27FC236}">
                <a16:creationId xmlns:a16="http://schemas.microsoft.com/office/drawing/2014/main" id="{2A35C824-C447-10DB-E120-845C8CD44D96}"/>
              </a:ext>
            </a:extLst>
          </p:cNvPr>
          <p:cNvSpPr txBox="1"/>
          <p:nvPr/>
        </p:nvSpPr>
        <p:spPr>
          <a:xfrm>
            <a:off x="8281807" y="4161600"/>
            <a:ext cx="1415772" cy="338554"/>
          </a:xfrm>
          <a:prstGeom prst="rect">
            <a:avLst/>
          </a:prstGeom>
          <a:noFill/>
        </p:spPr>
        <p:txBody>
          <a:bodyPr wrap="none" rtlCol="0">
            <a:spAutoFit/>
          </a:bodyPr>
          <a:lstStyle/>
          <a:p>
            <a:r>
              <a:rPr kumimoji="1" lang="ja-JP" altLang="en-US" sz="1600"/>
              <a:t>移送先</a:t>
            </a:r>
            <a:r>
              <a:rPr kumimoji="1" lang="ja-JP" altLang="en-US" sz="1600" dirty="0"/>
              <a:t>ホスト</a:t>
            </a:r>
          </a:p>
        </p:txBody>
      </p:sp>
      <p:grpSp>
        <p:nvGrpSpPr>
          <p:cNvPr id="11" name="グループ化 10">
            <a:extLst>
              <a:ext uri="{FF2B5EF4-FFF2-40B4-BE49-F238E27FC236}">
                <a16:creationId xmlns:a16="http://schemas.microsoft.com/office/drawing/2014/main" id="{506B935B-C050-F59F-34F1-5627F230E61E}"/>
              </a:ext>
            </a:extLst>
          </p:cNvPr>
          <p:cNvGrpSpPr/>
          <p:nvPr/>
        </p:nvGrpSpPr>
        <p:grpSpPr>
          <a:xfrm>
            <a:off x="1454400" y="4167909"/>
            <a:ext cx="3442680" cy="1836000"/>
            <a:chOff x="303960" y="4485352"/>
            <a:chExt cx="3442680" cy="1836000"/>
          </a:xfrm>
        </p:grpSpPr>
        <p:sp>
          <p:nvSpPr>
            <p:cNvPr id="12" name="角丸四角形 3">
              <a:extLst>
                <a:ext uri="{FF2B5EF4-FFF2-40B4-BE49-F238E27FC236}">
                  <a16:creationId xmlns:a16="http://schemas.microsoft.com/office/drawing/2014/main" id="{84D26A62-C484-61CD-9A28-6858D98DA5D2}"/>
                </a:ext>
              </a:extLst>
            </p:cNvPr>
            <p:cNvSpPr/>
            <p:nvPr/>
          </p:nvSpPr>
          <p:spPr>
            <a:xfrm>
              <a:off x="3039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22CA4C1-004A-12D3-E8AA-CD33683D41B8}"/>
                </a:ext>
              </a:extLst>
            </p:cNvPr>
            <p:cNvSpPr/>
            <p:nvPr/>
          </p:nvSpPr>
          <p:spPr>
            <a:xfrm>
              <a:off x="1089730"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14" name="正方形/長方形 13">
              <a:extLst>
                <a:ext uri="{FF2B5EF4-FFF2-40B4-BE49-F238E27FC236}">
                  <a16:creationId xmlns:a16="http://schemas.microsoft.com/office/drawing/2014/main" id="{E575EC5A-8B6C-BB41-8353-9CEEBFB24538}"/>
                </a:ext>
              </a:extLst>
            </p:cNvPr>
            <p:cNvSpPr/>
            <p:nvPr/>
          </p:nvSpPr>
          <p:spPr>
            <a:xfrm>
              <a:off x="1089730"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15" name="正方形/長方形 14">
              <a:extLst>
                <a:ext uri="{FF2B5EF4-FFF2-40B4-BE49-F238E27FC236}">
                  <a16:creationId xmlns:a16="http://schemas.microsoft.com/office/drawing/2014/main" id="{BB4A20AB-95E8-A3B1-E937-36FC2F57485B}"/>
                </a:ext>
              </a:extLst>
            </p:cNvPr>
            <p:cNvSpPr/>
            <p:nvPr/>
          </p:nvSpPr>
          <p:spPr>
            <a:xfrm>
              <a:off x="1089730"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16" name="テキスト ボックス 15">
              <a:extLst>
                <a:ext uri="{FF2B5EF4-FFF2-40B4-BE49-F238E27FC236}">
                  <a16:creationId xmlns:a16="http://schemas.microsoft.com/office/drawing/2014/main" id="{936F254E-01A6-FCDC-BE2F-DBE36DE39DBB}"/>
                </a:ext>
              </a:extLst>
            </p:cNvPr>
            <p:cNvSpPr txBox="1"/>
            <p:nvPr/>
          </p:nvSpPr>
          <p:spPr>
            <a:xfrm>
              <a:off x="1239606" y="4485352"/>
              <a:ext cx="1563693" cy="296511"/>
            </a:xfrm>
            <a:prstGeom prst="rect">
              <a:avLst/>
            </a:prstGeom>
            <a:noFill/>
          </p:spPr>
          <p:txBody>
            <a:bodyPr wrap="none" rtlCol="0">
              <a:spAutoFit/>
            </a:bodyPr>
            <a:lstStyle/>
            <a:p>
              <a:r>
                <a:rPr kumimoji="1" lang="ja-JP" altLang="en-US" sz="1600" dirty="0"/>
                <a:t>移送元ホスト</a:t>
              </a:r>
            </a:p>
          </p:txBody>
        </p:sp>
      </p:grpSp>
      <p:sp>
        <p:nvSpPr>
          <p:cNvPr id="19" name="テキスト ボックス 18">
            <a:extLst>
              <a:ext uri="{FF2B5EF4-FFF2-40B4-BE49-F238E27FC236}">
                <a16:creationId xmlns:a16="http://schemas.microsoft.com/office/drawing/2014/main" id="{AEFAD8EA-9037-4D48-8480-FC2D9B5F1219}"/>
              </a:ext>
            </a:extLst>
          </p:cNvPr>
          <p:cNvSpPr txBox="1"/>
          <p:nvPr/>
        </p:nvSpPr>
        <p:spPr>
          <a:xfrm>
            <a:off x="3833108" y="6003909"/>
            <a:ext cx="1454244" cy="338554"/>
          </a:xfrm>
          <a:prstGeom prst="rect">
            <a:avLst/>
          </a:prstGeom>
          <a:noFill/>
        </p:spPr>
        <p:txBody>
          <a:bodyPr wrap="none" rtlCol="0">
            <a:spAutoFit/>
          </a:bodyPr>
          <a:lstStyle/>
          <a:p>
            <a:r>
              <a:rPr kumimoji="1" lang="en-US" altLang="ja-JP" sz="1600" dirty="0" err="1"/>
              <a:t>MigrateBegin</a:t>
            </a:r>
            <a:endParaRPr kumimoji="1" lang="ja-JP" altLang="en-US" sz="1600" dirty="0"/>
          </a:p>
        </p:txBody>
      </p:sp>
      <p:cxnSp>
        <p:nvCxnSpPr>
          <p:cNvPr id="20" name="コネクタ: カギ線 19">
            <a:extLst>
              <a:ext uri="{FF2B5EF4-FFF2-40B4-BE49-F238E27FC236}">
                <a16:creationId xmlns:a16="http://schemas.microsoft.com/office/drawing/2014/main" id="{CBA0087B-C2D7-2997-96A9-9F9EDD5CF7B2}"/>
              </a:ext>
            </a:extLst>
          </p:cNvPr>
          <p:cNvCxnSpPr>
            <a:cxnSpLocks/>
            <a:stCxn id="4" idx="1"/>
            <a:endCxn id="13" idx="2"/>
          </p:cNvCxnSpPr>
          <p:nvPr/>
        </p:nvCxnSpPr>
        <p:spPr>
          <a:xfrm rot="10800000">
            <a:off x="3171895" y="5968625"/>
            <a:ext cx="2115459" cy="343748"/>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2" name="コネクタ: カギ線 21">
            <a:extLst>
              <a:ext uri="{FF2B5EF4-FFF2-40B4-BE49-F238E27FC236}">
                <a16:creationId xmlns:a16="http://schemas.microsoft.com/office/drawing/2014/main" id="{D8DF24CB-BACF-99F9-D10C-F6182CB92D61}"/>
              </a:ext>
            </a:extLst>
          </p:cNvPr>
          <p:cNvCxnSpPr>
            <a:stCxn id="4" idx="3"/>
            <a:endCxn id="7" idx="2"/>
          </p:cNvCxnSpPr>
          <p:nvPr/>
        </p:nvCxnSpPr>
        <p:spPr>
          <a:xfrm flipV="1">
            <a:off x="6907353" y="5968625"/>
            <a:ext cx="2111615" cy="343748"/>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C3C70AF5-8D0B-E8A5-F2C6-DB4B5405A74F}"/>
              </a:ext>
            </a:extLst>
          </p:cNvPr>
          <p:cNvSpPr txBox="1"/>
          <p:nvPr/>
        </p:nvSpPr>
        <p:spPr>
          <a:xfrm>
            <a:off x="7091649" y="5996883"/>
            <a:ext cx="1662635" cy="338554"/>
          </a:xfrm>
          <a:prstGeom prst="rect">
            <a:avLst/>
          </a:prstGeom>
          <a:noFill/>
        </p:spPr>
        <p:txBody>
          <a:bodyPr wrap="none" rtlCol="0">
            <a:spAutoFit/>
          </a:bodyPr>
          <a:lstStyle/>
          <a:p>
            <a:r>
              <a:rPr kumimoji="1" lang="en-US" altLang="ja-JP" sz="1600" dirty="0" err="1"/>
              <a:t>MigratePrepare</a:t>
            </a:r>
            <a:endParaRPr kumimoji="1" lang="ja-JP" altLang="en-US" sz="1600" dirty="0"/>
          </a:p>
        </p:txBody>
      </p:sp>
      <p:sp>
        <p:nvSpPr>
          <p:cNvPr id="25" name="テキスト ボックス 24">
            <a:extLst>
              <a:ext uri="{FF2B5EF4-FFF2-40B4-BE49-F238E27FC236}">
                <a16:creationId xmlns:a16="http://schemas.microsoft.com/office/drawing/2014/main" id="{9A4A367B-5129-5624-5143-FD508E8E4B01}"/>
              </a:ext>
            </a:extLst>
          </p:cNvPr>
          <p:cNvSpPr txBox="1"/>
          <p:nvPr/>
        </p:nvSpPr>
        <p:spPr>
          <a:xfrm>
            <a:off x="8989693" y="5324422"/>
            <a:ext cx="1848583" cy="338554"/>
          </a:xfrm>
          <a:prstGeom prst="rect">
            <a:avLst/>
          </a:prstGeom>
          <a:noFill/>
        </p:spPr>
        <p:txBody>
          <a:bodyPr wrap="none" rtlCol="0">
            <a:spAutoFit/>
          </a:bodyPr>
          <a:lstStyle/>
          <a:p>
            <a:r>
              <a:rPr kumimoji="1" lang="en-US" altLang="ja-JP" sz="1600" dirty="0"/>
              <a:t>migrate-incoming</a:t>
            </a:r>
            <a:endParaRPr kumimoji="1" lang="ja-JP" altLang="en-US" sz="1600" dirty="0"/>
          </a:p>
        </p:txBody>
      </p:sp>
      <p:cxnSp>
        <p:nvCxnSpPr>
          <p:cNvPr id="24" name="直線矢印コネクタ 23">
            <a:extLst>
              <a:ext uri="{FF2B5EF4-FFF2-40B4-BE49-F238E27FC236}">
                <a16:creationId xmlns:a16="http://schemas.microsoft.com/office/drawing/2014/main" id="{7134326B-55E3-1C94-C493-462C8F0440CE}"/>
              </a:ext>
            </a:extLst>
          </p:cNvPr>
          <p:cNvCxnSpPr>
            <a:stCxn id="7" idx="0"/>
            <a:endCxn id="8" idx="2"/>
          </p:cNvCxnSpPr>
          <p:nvPr/>
        </p:nvCxnSpPr>
        <p:spPr>
          <a:xfrm flipV="1">
            <a:off x="9018968" y="5392169"/>
            <a:ext cx="0" cy="188092"/>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6" name="スライド番号プレースホルダー 25">
            <a:extLst>
              <a:ext uri="{FF2B5EF4-FFF2-40B4-BE49-F238E27FC236}">
                <a16:creationId xmlns:a16="http://schemas.microsoft.com/office/drawing/2014/main" id="{9C6413CF-EEDE-B7A9-2E9B-A7C7385D265A}"/>
              </a:ext>
            </a:extLst>
          </p:cNvPr>
          <p:cNvSpPr>
            <a:spLocks noGrp="1"/>
          </p:cNvSpPr>
          <p:nvPr>
            <p:ph type="sldNum" sz="quarter" idx="12"/>
          </p:nvPr>
        </p:nvSpPr>
        <p:spPr/>
        <p:txBody>
          <a:bodyPr/>
          <a:lstStyle/>
          <a:p>
            <a:fld id="{3012E056-953B-4EF5-8A53-CAFB7FD99EE3}" type="slidenum">
              <a:rPr kumimoji="1" lang="ja-JP" altLang="en-US" smtClean="0"/>
              <a:t>13</a:t>
            </a:fld>
            <a:endParaRPr kumimoji="1" lang="ja-JP" altLang="en-US"/>
          </a:p>
        </p:txBody>
      </p:sp>
    </p:spTree>
    <p:extLst>
      <p:ext uri="{BB962C8B-B14F-4D97-AF65-F5344CB8AC3E}">
        <p14:creationId xmlns:p14="http://schemas.microsoft.com/office/powerpoint/2010/main" val="279926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9" grpId="0"/>
      <p:bldP spid="23"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B76EB4B1-9103-818D-95D0-06F39299DC0D}"/>
              </a:ext>
            </a:extLst>
          </p:cNvPr>
          <p:cNvSpPr/>
          <p:nvPr/>
        </p:nvSpPr>
        <p:spPr>
          <a:xfrm>
            <a:off x="8084740" y="4442880"/>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9" name="正方形/長方形 8">
            <a:extLst>
              <a:ext uri="{FF2B5EF4-FFF2-40B4-BE49-F238E27FC236}">
                <a16:creationId xmlns:a16="http://schemas.microsoft.com/office/drawing/2014/main" id="{4B676418-3A3D-86D8-4DB6-16BC28493354}"/>
              </a:ext>
            </a:extLst>
          </p:cNvPr>
          <p:cNvSpPr/>
          <p:nvPr/>
        </p:nvSpPr>
        <p:spPr>
          <a:xfrm>
            <a:off x="8085891" y="444287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t>空の</a:t>
            </a:r>
            <a:r>
              <a:rPr kumimoji="1" lang="en-US" altLang="ja-JP" sz="1600" dirty="0"/>
              <a:t>VM</a:t>
            </a:r>
            <a:endParaRPr kumimoji="1" lang="ja-JP" altLang="en-US" sz="1600" dirty="0"/>
          </a:p>
        </p:txBody>
      </p:sp>
      <p:sp>
        <p:nvSpPr>
          <p:cNvPr id="2" name="タイトル 1">
            <a:extLst>
              <a:ext uri="{FF2B5EF4-FFF2-40B4-BE49-F238E27FC236}">
                <a16:creationId xmlns:a16="http://schemas.microsoft.com/office/drawing/2014/main" id="{D06D6F6D-0831-93BB-ADFE-DE492D52C049}"/>
              </a:ext>
            </a:extLst>
          </p:cNvPr>
          <p:cNvSpPr>
            <a:spLocks noGrp="1"/>
          </p:cNvSpPr>
          <p:nvPr>
            <p:ph type="title"/>
          </p:nvPr>
        </p:nvSpPr>
        <p:spPr/>
        <p:txBody>
          <a:bodyPr/>
          <a:lstStyle/>
          <a:p>
            <a:r>
              <a:rPr kumimoji="1" lang="ja-JP" altLang="en-US" dirty="0"/>
              <a:t>従来の</a:t>
            </a:r>
            <a:r>
              <a:rPr kumimoji="1" lang="en-US" altLang="ja-JP" dirty="0"/>
              <a:t>VM</a:t>
            </a:r>
            <a:r>
              <a:rPr kumimoji="1" lang="ja-JP" altLang="en-US" dirty="0"/>
              <a:t>マイグレーションの流れ</a:t>
            </a:r>
            <a:r>
              <a:rPr kumimoji="1" lang="en-US" altLang="ja-JP" dirty="0"/>
              <a:t>(2/3)</a:t>
            </a:r>
            <a:endParaRPr kumimoji="1" lang="ja-JP" altLang="en-US" dirty="0"/>
          </a:p>
        </p:txBody>
      </p:sp>
      <p:sp>
        <p:nvSpPr>
          <p:cNvPr id="3" name="コンテンツ プレースホルダー 2">
            <a:extLst>
              <a:ext uri="{FF2B5EF4-FFF2-40B4-BE49-F238E27FC236}">
                <a16:creationId xmlns:a16="http://schemas.microsoft.com/office/drawing/2014/main" id="{DFC4882F-9FA2-106E-73F4-1AB8D7BD167E}"/>
              </a:ext>
            </a:extLst>
          </p:cNvPr>
          <p:cNvSpPr>
            <a:spLocks noGrp="1"/>
          </p:cNvSpPr>
          <p:nvPr>
            <p:ph idx="1"/>
          </p:nvPr>
        </p:nvSpPr>
        <p:spPr/>
        <p:txBody>
          <a:bodyPr/>
          <a:lstStyle/>
          <a:p>
            <a:r>
              <a:rPr lang="ja-JP" altLang="en-US" dirty="0"/>
              <a:t>移送元の管理サーバが</a:t>
            </a:r>
            <a:r>
              <a:rPr lang="en-US" altLang="ja-JP" dirty="0" err="1"/>
              <a:t>MigratePerform</a:t>
            </a:r>
            <a:r>
              <a:rPr lang="ja-JP" altLang="en-US" dirty="0"/>
              <a:t>を実行</a:t>
            </a:r>
            <a:endParaRPr lang="en-US" altLang="ja-JP" dirty="0"/>
          </a:p>
          <a:p>
            <a:pPr lvl="1"/>
            <a:r>
              <a:rPr kumimoji="1" lang="en-US" altLang="ja-JP" dirty="0"/>
              <a:t>QEMU</a:t>
            </a:r>
            <a:r>
              <a:rPr kumimoji="1" lang="ja-JP" altLang="en-US" dirty="0"/>
              <a:t>に</a:t>
            </a:r>
            <a:r>
              <a:rPr lang="ja-JP" altLang="en-US" dirty="0"/>
              <a:t>移送</a:t>
            </a:r>
            <a:r>
              <a:rPr kumimoji="1" lang="ja-JP" altLang="en-US" dirty="0"/>
              <a:t>コマンドを送信</a:t>
            </a:r>
            <a:endParaRPr kumimoji="1" lang="en-US" altLang="ja-JP" dirty="0"/>
          </a:p>
          <a:p>
            <a:pPr lvl="1"/>
            <a:r>
              <a:rPr lang="en-US" altLang="ja-JP" dirty="0"/>
              <a:t>QEMU</a:t>
            </a:r>
            <a:r>
              <a:rPr lang="ja-JP" altLang="en-US" dirty="0"/>
              <a:t>は</a:t>
            </a:r>
            <a:r>
              <a:rPr kumimoji="1" lang="ja-JP" altLang="en-US" dirty="0"/>
              <a:t>移送先に接続し、</a:t>
            </a:r>
            <a:r>
              <a:rPr kumimoji="1" lang="en-US" altLang="ja-JP" dirty="0"/>
              <a:t>VM</a:t>
            </a:r>
            <a:r>
              <a:rPr kumimoji="1" lang="ja-JP" altLang="en-US" dirty="0"/>
              <a:t>の状態</a:t>
            </a:r>
            <a:r>
              <a:rPr lang="ja-JP" altLang="en-US" dirty="0"/>
              <a:t>の</a:t>
            </a:r>
            <a:r>
              <a:rPr kumimoji="1" lang="ja-JP" altLang="en-US" dirty="0"/>
              <a:t>転送を開始</a:t>
            </a:r>
            <a:endParaRPr kumimoji="1" lang="en-US" altLang="ja-JP" dirty="0"/>
          </a:p>
          <a:p>
            <a:r>
              <a:rPr kumimoji="1" lang="ja-JP" altLang="en-US" dirty="0"/>
              <a:t>移送先</a:t>
            </a:r>
            <a:r>
              <a:rPr lang="ja-JP" altLang="en-US" dirty="0"/>
              <a:t>の管理サーバが</a:t>
            </a:r>
            <a:r>
              <a:rPr kumimoji="1" lang="en-US" altLang="ja-JP" dirty="0" err="1"/>
              <a:t>MigrateFinish</a:t>
            </a:r>
            <a:r>
              <a:rPr kumimoji="1" lang="ja-JP" altLang="en-US" dirty="0"/>
              <a:t>を実行</a:t>
            </a:r>
            <a:endParaRPr kumimoji="1" lang="en-US" altLang="ja-JP" dirty="0"/>
          </a:p>
          <a:p>
            <a:pPr lvl="1"/>
            <a:r>
              <a:rPr lang="en-US" altLang="ja-JP" dirty="0"/>
              <a:t>VM</a:t>
            </a:r>
            <a:r>
              <a:rPr lang="ja-JP" altLang="en-US" dirty="0"/>
              <a:t>の状態の受信完了を待って</a:t>
            </a:r>
            <a:r>
              <a:rPr lang="en-US" altLang="ja-JP" dirty="0"/>
              <a:t>VM</a:t>
            </a:r>
            <a:r>
              <a:rPr lang="ja-JP" altLang="en-US" dirty="0"/>
              <a:t>を再開</a:t>
            </a:r>
            <a:endParaRPr lang="en-US" altLang="ja-JP" dirty="0"/>
          </a:p>
          <a:p>
            <a:pPr lvl="1"/>
            <a:r>
              <a:rPr lang="ja-JP" altLang="en-US" dirty="0"/>
              <a:t>マイグレーションジョブを終了</a:t>
            </a:r>
            <a:endParaRPr lang="en-US" altLang="ja-JP" dirty="0"/>
          </a:p>
        </p:txBody>
      </p:sp>
      <p:sp>
        <p:nvSpPr>
          <p:cNvPr id="4" name="正方形/長方形 3">
            <a:extLst>
              <a:ext uri="{FF2B5EF4-FFF2-40B4-BE49-F238E27FC236}">
                <a16:creationId xmlns:a16="http://schemas.microsoft.com/office/drawing/2014/main" id="{9E155A2C-3DE9-D51A-7DD9-FDAEC07BE0D0}"/>
              </a:ext>
            </a:extLst>
          </p:cNvPr>
          <p:cNvSpPr/>
          <p:nvPr/>
        </p:nvSpPr>
        <p:spPr>
          <a:xfrm>
            <a:off x="5286000" y="6116880"/>
            <a:ext cx="1620000" cy="42203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err="1"/>
              <a:t>virsh</a:t>
            </a:r>
            <a:endParaRPr kumimoji="1" lang="ja-JP" altLang="en-US" sz="1600" dirty="0"/>
          </a:p>
        </p:txBody>
      </p:sp>
      <p:sp>
        <p:nvSpPr>
          <p:cNvPr id="6" name="角丸四角形 3">
            <a:extLst>
              <a:ext uri="{FF2B5EF4-FFF2-40B4-BE49-F238E27FC236}">
                <a16:creationId xmlns:a16="http://schemas.microsoft.com/office/drawing/2014/main" id="{DBD037F3-245B-DA17-E9DF-33A9FC824BDF}"/>
              </a:ext>
            </a:extLst>
          </p:cNvPr>
          <p:cNvSpPr/>
          <p:nvPr/>
        </p:nvSpPr>
        <p:spPr>
          <a:xfrm>
            <a:off x="7296274" y="418343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BFAC528-D4C2-CCF8-6DBF-259ECC740338}"/>
              </a:ext>
            </a:extLst>
          </p:cNvPr>
          <p:cNvSpPr/>
          <p:nvPr/>
        </p:nvSpPr>
        <p:spPr>
          <a:xfrm>
            <a:off x="8085891" y="559578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8" name="正方形/長方形 7">
            <a:extLst>
              <a:ext uri="{FF2B5EF4-FFF2-40B4-BE49-F238E27FC236}">
                <a16:creationId xmlns:a16="http://schemas.microsoft.com/office/drawing/2014/main" id="{BBC71171-0BFB-80E9-73A3-3BD9CFF97857}"/>
              </a:ext>
            </a:extLst>
          </p:cNvPr>
          <p:cNvSpPr/>
          <p:nvPr/>
        </p:nvSpPr>
        <p:spPr>
          <a:xfrm>
            <a:off x="8085891" y="501932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10" name="テキスト ボックス 9">
            <a:extLst>
              <a:ext uri="{FF2B5EF4-FFF2-40B4-BE49-F238E27FC236}">
                <a16:creationId xmlns:a16="http://schemas.microsoft.com/office/drawing/2014/main" id="{AC175B91-E4FC-2E9A-0E62-26ED5B728FA9}"/>
              </a:ext>
            </a:extLst>
          </p:cNvPr>
          <p:cNvSpPr txBox="1"/>
          <p:nvPr/>
        </p:nvSpPr>
        <p:spPr>
          <a:xfrm>
            <a:off x="8308577" y="4162410"/>
            <a:ext cx="1415772" cy="338554"/>
          </a:xfrm>
          <a:prstGeom prst="rect">
            <a:avLst/>
          </a:prstGeom>
          <a:noFill/>
        </p:spPr>
        <p:txBody>
          <a:bodyPr wrap="none" rtlCol="0">
            <a:spAutoFit/>
          </a:bodyPr>
          <a:lstStyle/>
          <a:p>
            <a:r>
              <a:rPr kumimoji="1" lang="ja-JP" altLang="en-US" sz="1600"/>
              <a:t>移送先</a:t>
            </a:r>
            <a:r>
              <a:rPr kumimoji="1" lang="ja-JP" altLang="en-US" sz="1600" dirty="0"/>
              <a:t>ホスト</a:t>
            </a:r>
          </a:p>
        </p:txBody>
      </p:sp>
      <p:sp>
        <p:nvSpPr>
          <p:cNvPr id="11" name="角丸四角形 3">
            <a:extLst>
              <a:ext uri="{FF2B5EF4-FFF2-40B4-BE49-F238E27FC236}">
                <a16:creationId xmlns:a16="http://schemas.microsoft.com/office/drawing/2014/main" id="{CF845590-7B49-9378-8F58-E1AE3B61B7F1}"/>
              </a:ext>
            </a:extLst>
          </p:cNvPr>
          <p:cNvSpPr/>
          <p:nvPr/>
        </p:nvSpPr>
        <p:spPr>
          <a:xfrm>
            <a:off x="1453047" y="418343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21B9A1DF-10F0-0CDC-0841-62C763D2CDCF}"/>
              </a:ext>
            </a:extLst>
          </p:cNvPr>
          <p:cNvSpPr/>
          <p:nvPr/>
        </p:nvSpPr>
        <p:spPr>
          <a:xfrm>
            <a:off x="2238817" y="559578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13" name="正方形/長方形 12">
            <a:extLst>
              <a:ext uri="{FF2B5EF4-FFF2-40B4-BE49-F238E27FC236}">
                <a16:creationId xmlns:a16="http://schemas.microsoft.com/office/drawing/2014/main" id="{7D9BA94F-AEF5-D90B-1E4F-CCE5482C8B67}"/>
              </a:ext>
            </a:extLst>
          </p:cNvPr>
          <p:cNvSpPr/>
          <p:nvPr/>
        </p:nvSpPr>
        <p:spPr>
          <a:xfrm>
            <a:off x="2238817" y="501932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14" name="正方形/長方形 13">
            <a:extLst>
              <a:ext uri="{FF2B5EF4-FFF2-40B4-BE49-F238E27FC236}">
                <a16:creationId xmlns:a16="http://schemas.microsoft.com/office/drawing/2014/main" id="{C65DCB58-854E-F1A6-3A2C-FA5E76621C01}"/>
              </a:ext>
            </a:extLst>
          </p:cNvPr>
          <p:cNvSpPr/>
          <p:nvPr/>
        </p:nvSpPr>
        <p:spPr>
          <a:xfrm>
            <a:off x="2238817" y="444287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15" name="テキスト ボックス 14">
            <a:extLst>
              <a:ext uri="{FF2B5EF4-FFF2-40B4-BE49-F238E27FC236}">
                <a16:creationId xmlns:a16="http://schemas.microsoft.com/office/drawing/2014/main" id="{CA3C8C56-B9DB-06AD-E8E5-39A44A821343}"/>
              </a:ext>
            </a:extLst>
          </p:cNvPr>
          <p:cNvSpPr txBox="1"/>
          <p:nvPr/>
        </p:nvSpPr>
        <p:spPr>
          <a:xfrm>
            <a:off x="2388693" y="4183432"/>
            <a:ext cx="1563693" cy="296511"/>
          </a:xfrm>
          <a:prstGeom prst="rect">
            <a:avLst/>
          </a:prstGeom>
          <a:noFill/>
        </p:spPr>
        <p:txBody>
          <a:bodyPr wrap="none" rtlCol="0">
            <a:spAutoFit/>
          </a:bodyPr>
          <a:lstStyle/>
          <a:p>
            <a:r>
              <a:rPr kumimoji="1" lang="ja-JP" altLang="en-US" sz="1600" dirty="0"/>
              <a:t>移送元ホスト</a:t>
            </a:r>
          </a:p>
        </p:txBody>
      </p:sp>
      <p:cxnSp>
        <p:nvCxnSpPr>
          <p:cNvPr id="16" name="直線矢印コネクタ 15">
            <a:extLst>
              <a:ext uri="{FF2B5EF4-FFF2-40B4-BE49-F238E27FC236}">
                <a16:creationId xmlns:a16="http://schemas.microsoft.com/office/drawing/2014/main" id="{FCF4F01C-3326-9509-973D-D422955DCFA1}"/>
              </a:ext>
            </a:extLst>
          </p:cNvPr>
          <p:cNvCxnSpPr>
            <a:stCxn id="14" idx="2"/>
            <a:endCxn id="13" idx="0"/>
          </p:cNvCxnSpPr>
          <p:nvPr/>
        </p:nvCxnSpPr>
        <p:spPr>
          <a:xfrm>
            <a:off x="3170541" y="4831237"/>
            <a:ext cx="0" cy="18809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6BB58D66-90FE-6D6C-7CD2-E7EAC67407C6}"/>
              </a:ext>
            </a:extLst>
          </p:cNvPr>
          <p:cNvSpPr txBox="1"/>
          <p:nvPr/>
        </p:nvSpPr>
        <p:spPr>
          <a:xfrm>
            <a:off x="3592526" y="6019432"/>
            <a:ext cx="1678665" cy="338554"/>
          </a:xfrm>
          <a:prstGeom prst="rect">
            <a:avLst/>
          </a:prstGeom>
          <a:noFill/>
        </p:spPr>
        <p:txBody>
          <a:bodyPr wrap="none" rtlCol="0">
            <a:spAutoFit/>
          </a:bodyPr>
          <a:lstStyle/>
          <a:p>
            <a:r>
              <a:rPr kumimoji="1" lang="en-US" altLang="ja-JP" sz="1600" dirty="0" err="1"/>
              <a:t>MigratePerform</a:t>
            </a:r>
            <a:endParaRPr kumimoji="1" lang="ja-JP" altLang="en-US" sz="1600" dirty="0"/>
          </a:p>
        </p:txBody>
      </p:sp>
      <p:cxnSp>
        <p:nvCxnSpPr>
          <p:cNvPr id="18" name="コネクタ: カギ線 17">
            <a:extLst>
              <a:ext uri="{FF2B5EF4-FFF2-40B4-BE49-F238E27FC236}">
                <a16:creationId xmlns:a16="http://schemas.microsoft.com/office/drawing/2014/main" id="{DBFEC74D-2BDC-80F4-D123-0144897336F1}"/>
              </a:ext>
            </a:extLst>
          </p:cNvPr>
          <p:cNvCxnSpPr>
            <a:cxnSpLocks/>
            <a:stCxn id="4" idx="1"/>
            <a:endCxn id="12" idx="2"/>
          </p:cNvCxnSpPr>
          <p:nvPr/>
        </p:nvCxnSpPr>
        <p:spPr>
          <a:xfrm rot="10800000">
            <a:off x="3170542" y="5984148"/>
            <a:ext cx="2115459" cy="343748"/>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9" name="コネクタ: カギ線 18">
            <a:extLst>
              <a:ext uri="{FF2B5EF4-FFF2-40B4-BE49-F238E27FC236}">
                <a16:creationId xmlns:a16="http://schemas.microsoft.com/office/drawing/2014/main" id="{D529A9C2-4629-103A-C9EA-14A3233804AD}"/>
              </a:ext>
            </a:extLst>
          </p:cNvPr>
          <p:cNvCxnSpPr>
            <a:stCxn id="4" idx="3"/>
            <a:endCxn id="7" idx="2"/>
          </p:cNvCxnSpPr>
          <p:nvPr/>
        </p:nvCxnSpPr>
        <p:spPr>
          <a:xfrm flipV="1">
            <a:off x="6906000" y="5984148"/>
            <a:ext cx="2111615" cy="343748"/>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C58460D0-02A4-B3D0-F033-76963DE3BC51}"/>
              </a:ext>
            </a:extLst>
          </p:cNvPr>
          <p:cNvSpPr txBox="1"/>
          <p:nvPr/>
        </p:nvSpPr>
        <p:spPr>
          <a:xfrm>
            <a:off x="7090296" y="6012406"/>
            <a:ext cx="1491114" cy="338554"/>
          </a:xfrm>
          <a:prstGeom prst="rect">
            <a:avLst/>
          </a:prstGeom>
          <a:noFill/>
        </p:spPr>
        <p:txBody>
          <a:bodyPr wrap="none" rtlCol="0">
            <a:spAutoFit/>
          </a:bodyPr>
          <a:lstStyle/>
          <a:p>
            <a:r>
              <a:rPr kumimoji="1" lang="en-US" altLang="ja-JP" sz="1600" dirty="0" err="1"/>
              <a:t>MigrateFinish</a:t>
            </a:r>
            <a:endParaRPr kumimoji="1" lang="ja-JP" altLang="en-US" sz="1600" dirty="0"/>
          </a:p>
        </p:txBody>
      </p:sp>
      <p:cxnSp>
        <p:nvCxnSpPr>
          <p:cNvPr id="21" name="直線矢印コネクタ 20">
            <a:extLst>
              <a:ext uri="{FF2B5EF4-FFF2-40B4-BE49-F238E27FC236}">
                <a16:creationId xmlns:a16="http://schemas.microsoft.com/office/drawing/2014/main" id="{6E1C380D-8F80-5B65-C384-DC420F786512}"/>
              </a:ext>
            </a:extLst>
          </p:cNvPr>
          <p:cNvCxnSpPr>
            <a:cxnSpLocks/>
            <a:stCxn id="12" idx="0"/>
            <a:endCxn id="13" idx="2"/>
          </p:cNvCxnSpPr>
          <p:nvPr/>
        </p:nvCxnSpPr>
        <p:spPr>
          <a:xfrm flipV="1">
            <a:off x="3170541" y="5407692"/>
            <a:ext cx="0" cy="188092"/>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648F9543-FDB3-61C3-53DA-E5C548F59FB7}"/>
              </a:ext>
            </a:extLst>
          </p:cNvPr>
          <p:cNvSpPr txBox="1"/>
          <p:nvPr/>
        </p:nvSpPr>
        <p:spPr>
          <a:xfrm>
            <a:off x="3193589" y="5337129"/>
            <a:ext cx="902811" cy="338554"/>
          </a:xfrm>
          <a:prstGeom prst="rect">
            <a:avLst/>
          </a:prstGeom>
          <a:noFill/>
        </p:spPr>
        <p:txBody>
          <a:bodyPr wrap="none" rtlCol="0">
            <a:spAutoFit/>
          </a:bodyPr>
          <a:lstStyle/>
          <a:p>
            <a:r>
              <a:rPr kumimoji="1" lang="en-US" altLang="ja-JP" sz="1600" dirty="0"/>
              <a:t>migrate</a:t>
            </a:r>
            <a:endParaRPr kumimoji="1" lang="ja-JP" altLang="en-US" sz="1600" dirty="0"/>
          </a:p>
        </p:txBody>
      </p:sp>
      <p:cxnSp>
        <p:nvCxnSpPr>
          <p:cNvPr id="23" name="直線矢印コネクタ 22">
            <a:extLst>
              <a:ext uri="{FF2B5EF4-FFF2-40B4-BE49-F238E27FC236}">
                <a16:creationId xmlns:a16="http://schemas.microsoft.com/office/drawing/2014/main" id="{1D2A8B55-8DA5-12DD-3186-C7F940DF9E1A}"/>
              </a:ext>
            </a:extLst>
          </p:cNvPr>
          <p:cNvCxnSpPr>
            <a:stCxn id="13" idx="3"/>
            <a:endCxn id="8" idx="1"/>
          </p:cNvCxnSpPr>
          <p:nvPr/>
        </p:nvCxnSpPr>
        <p:spPr>
          <a:xfrm>
            <a:off x="4102264" y="5213510"/>
            <a:ext cx="3983627" cy="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15904A8E-31C2-A67C-3B2A-86F9D31AF4CD}"/>
              </a:ext>
            </a:extLst>
          </p:cNvPr>
          <p:cNvCxnSpPr>
            <a:stCxn id="8" idx="0"/>
            <a:endCxn id="9" idx="2"/>
          </p:cNvCxnSpPr>
          <p:nvPr/>
        </p:nvCxnSpPr>
        <p:spPr>
          <a:xfrm flipV="1">
            <a:off x="9017615" y="4831237"/>
            <a:ext cx="0" cy="188091"/>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
        <p:nvSpPr>
          <p:cNvPr id="25" name="スライド番号プレースホルダー 24">
            <a:extLst>
              <a:ext uri="{FF2B5EF4-FFF2-40B4-BE49-F238E27FC236}">
                <a16:creationId xmlns:a16="http://schemas.microsoft.com/office/drawing/2014/main" id="{3D0C52F1-F95A-0092-EE31-ACC41E5E0722}"/>
              </a:ext>
            </a:extLst>
          </p:cNvPr>
          <p:cNvSpPr>
            <a:spLocks noGrp="1"/>
          </p:cNvSpPr>
          <p:nvPr>
            <p:ph type="sldNum" sz="quarter" idx="12"/>
          </p:nvPr>
        </p:nvSpPr>
        <p:spPr/>
        <p:txBody>
          <a:bodyPr/>
          <a:lstStyle/>
          <a:p>
            <a:fld id="{3012E056-953B-4EF5-8A53-CAFB7FD99EE3}" type="slidenum">
              <a:rPr kumimoji="1" lang="ja-JP" altLang="en-US" smtClean="0"/>
              <a:t>14</a:t>
            </a:fld>
            <a:endParaRPr kumimoji="1" lang="ja-JP" altLang="en-US"/>
          </a:p>
        </p:txBody>
      </p:sp>
    </p:spTree>
    <p:extLst>
      <p:ext uri="{BB962C8B-B14F-4D97-AF65-F5344CB8AC3E}">
        <p14:creationId xmlns:p14="http://schemas.microsoft.com/office/powerpoint/2010/main" val="255066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par>
                          <p:cTn id="28" fill="hold">
                            <p:stCondLst>
                              <p:cond delay="1000"/>
                            </p:stCondLst>
                            <p:childTnLst>
                              <p:par>
                                <p:cTn id="29" presetID="10" presetClass="entr" presetSubtype="0"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0"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500"/>
                                        <p:tgtEl>
                                          <p:spTgt spid="26"/>
                                        </p:tgtEl>
                                      </p:cBhvr>
                                    </p:animEffect>
                                  </p:childTnLst>
                                </p:cTn>
                              </p:par>
                              <p:par>
                                <p:cTn id="45" presetID="10" presetClass="exit" presetSubtype="0" fill="hold" grpId="0" nodeType="withEffect">
                                  <p:stCondLst>
                                    <p:cond delay="0"/>
                                  </p:stCondLst>
                                  <p:childTnLst>
                                    <p:animEffect transition="out" filter="fade">
                                      <p:cBhvr>
                                        <p:cTn id="46" dur="500"/>
                                        <p:tgtEl>
                                          <p:spTgt spid="9"/>
                                        </p:tgtEl>
                                      </p:cBhvr>
                                    </p:animEffect>
                                    <p:set>
                                      <p:cBhvr>
                                        <p:cTn id="4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9" grpId="0" animBg="1"/>
      <p:bldP spid="17" grpId="0"/>
      <p:bldP spid="20"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6D6F6D-0831-93BB-ADFE-DE492D52C049}"/>
              </a:ext>
            </a:extLst>
          </p:cNvPr>
          <p:cNvSpPr>
            <a:spLocks noGrp="1"/>
          </p:cNvSpPr>
          <p:nvPr>
            <p:ph type="title"/>
          </p:nvPr>
        </p:nvSpPr>
        <p:spPr/>
        <p:txBody>
          <a:bodyPr/>
          <a:lstStyle/>
          <a:p>
            <a:r>
              <a:rPr kumimoji="1" lang="ja-JP" altLang="en-US" dirty="0"/>
              <a:t>従来の</a:t>
            </a:r>
            <a:r>
              <a:rPr kumimoji="1" lang="en-US" altLang="ja-JP" dirty="0"/>
              <a:t>VM</a:t>
            </a:r>
            <a:r>
              <a:rPr kumimoji="1" lang="ja-JP" altLang="en-US" dirty="0"/>
              <a:t>マイグレーションの流れ</a:t>
            </a:r>
            <a:r>
              <a:rPr kumimoji="1" lang="en-US" altLang="ja-JP" dirty="0"/>
              <a:t>(</a:t>
            </a:r>
            <a:r>
              <a:rPr lang="en-US" altLang="ja-JP" dirty="0"/>
              <a:t>3/3</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DFC4882F-9FA2-106E-73F4-1AB8D7BD167E}"/>
              </a:ext>
            </a:extLst>
          </p:cNvPr>
          <p:cNvSpPr>
            <a:spLocks noGrp="1"/>
          </p:cNvSpPr>
          <p:nvPr>
            <p:ph idx="1"/>
          </p:nvPr>
        </p:nvSpPr>
        <p:spPr/>
        <p:txBody>
          <a:bodyPr/>
          <a:lstStyle/>
          <a:p>
            <a:r>
              <a:rPr lang="ja-JP" altLang="en-US" dirty="0"/>
              <a:t>移送元の管理サーバが</a:t>
            </a:r>
            <a:r>
              <a:rPr lang="en-US" altLang="ja-JP" dirty="0" err="1"/>
              <a:t>MigrateConfirm</a:t>
            </a:r>
            <a:r>
              <a:rPr lang="ja-JP" altLang="en-US" dirty="0"/>
              <a:t>を実行</a:t>
            </a:r>
            <a:endParaRPr lang="en-US" altLang="ja-JP" dirty="0"/>
          </a:p>
          <a:p>
            <a:pPr lvl="1"/>
            <a:r>
              <a:rPr lang="ja-JP" altLang="en-US" dirty="0"/>
              <a:t>状態の転送が完了した</a:t>
            </a:r>
            <a:r>
              <a:rPr lang="en-US" altLang="ja-JP" dirty="0"/>
              <a:t>VM</a:t>
            </a:r>
            <a:r>
              <a:rPr lang="ja-JP" altLang="en-US" dirty="0"/>
              <a:t>を終了</a:t>
            </a:r>
            <a:endParaRPr lang="en-US" altLang="ja-JP" dirty="0"/>
          </a:p>
          <a:p>
            <a:pPr lvl="1"/>
            <a:r>
              <a:rPr lang="ja-JP" altLang="en-US" dirty="0"/>
              <a:t>マイグレーションジョブを終了</a:t>
            </a:r>
          </a:p>
        </p:txBody>
      </p:sp>
      <p:sp>
        <p:nvSpPr>
          <p:cNvPr id="4" name="正方形/長方形 3">
            <a:extLst>
              <a:ext uri="{FF2B5EF4-FFF2-40B4-BE49-F238E27FC236}">
                <a16:creationId xmlns:a16="http://schemas.microsoft.com/office/drawing/2014/main" id="{9E155A2C-3DE9-D51A-7DD9-FDAEC07BE0D0}"/>
              </a:ext>
            </a:extLst>
          </p:cNvPr>
          <p:cNvSpPr/>
          <p:nvPr/>
        </p:nvSpPr>
        <p:spPr>
          <a:xfrm>
            <a:off x="5286000" y="6112968"/>
            <a:ext cx="1620000" cy="42203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err="1"/>
              <a:t>virsh</a:t>
            </a:r>
            <a:endParaRPr kumimoji="1" lang="ja-JP" altLang="en-US" sz="1600" dirty="0"/>
          </a:p>
        </p:txBody>
      </p:sp>
      <p:grpSp>
        <p:nvGrpSpPr>
          <p:cNvPr id="5" name="グループ化 4">
            <a:extLst>
              <a:ext uri="{FF2B5EF4-FFF2-40B4-BE49-F238E27FC236}">
                <a16:creationId xmlns:a16="http://schemas.microsoft.com/office/drawing/2014/main" id="{D21EC295-AC94-90FE-3494-641F5B1C8041}"/>
              </a:ext>
            </a:extLst>
          </p:cNvPr>
          <p:cNvGrpSpPr/>
          <p:nvPr/>
        </p:nvGrpSpPr>
        <p:grpSpPr>
          <a:xfrm>
            <a:off x="7296274" y="4161600"/>
            <a:ext cx="3442680" cy="1853920"/>
            <a:chOff x="7055934" y="4467432"/>
            <a:chExt cx="3442680" cy="1853920"/>
          </a:xfrm>
        </p:grpSpPr>
        <p:sp>
          <p:nvSpPr>
            <p:cNvPr id="6" name="角丸四角形 3">
              <a:extLst>
                <a:ext uri="{FF2B5EF4-FFF2-40B4-BE49-F238E27FC236}">
                  <a16:creationId xmlns:a16="http://schemas.microsoft.com/office/drawing/2014/main" id="{DBD037F3-245B-DA17-E9DF-33A9FC824BDF}"/>
                </a:ext>
              </a:extLst>
            </p:cNvPr>
            <p:cNvSpPr/>
            <p:nvPr/>
          </p:nvSpPr>
          <p:spPr>
            <a:xfrm>
              <a:off x="7055934"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BFAC528-D4C2-CCF8-6DBF-259ECC740338}"/>
                </a:ext>
              </a:extLst>
            </p:cNvPr>
            <p:cNvSpPr/>
            <p:nvPr/>
          </p:nvSpPr>
          <p:spPr>
            <a:xfrm>
              <a:off x="7845551"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8" name="正方形/長方形 7">
              <a:extLst>
                <a:ext uri="{FF2B5EF4-FFF2-40B4-BE49-F238E27FC236}">
                  <a16:creationId xmlns:a16="http://schemas.microsoft.com/office/drawing/2014/main" id="{BBC71171-0BFB-80E9-73A3-3BD9CFF97857}"/>
                </a:ext>
              </a:extLst>
            </p:cNvPr>
            <p:cNvSpPr/>
            <p:nvPr/>
          </p:nvSpPr>
          <p:spPr>
            <a:xfrm>
              <a:off x="7845551"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9" name="正方形/長方形 8">
              <a:extLst>
                <a:ext uri="{FF2B5EF4-FFF2-40B4-BE49-F238E27FC236}">
                  <a16:creationId xmlns:a16="http://schemas.microsoft.com/office/drawing/2014/main" id="{4B676418-3A3D-86D8-4DB6-16BC28493354}"/>
                </a:ext>
              </a:extLst>
            </p:cNvPr>
            <p:cNvSpPr/>
            <p:nvPr/>
          </p:nvSpPr>
          <p:spPr>
            <a:xfrm>
              <a:off x="7845551"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10" name="テキスト ボックス 9">
              <a:extLst>
                <a:ext uri="{FF2B5EF4-FFF2-40B4-BE49-F238E27FC236}">
                  <a16:creationId xmlns:a16="http://schemas.microsoft.com/office/drawing/2014/main" id="{AC175B91-E4FC-2E9A-0E62-26ED5B728FA9}"/>
                </a:ext>
              </a:extLst>
            </p:cNvPr>
            <p:cNvSpPr txBox="1"/>
            <p:nvPr/>
          </p:nvSpPr>
          <p:spPr>
            <a:xfrm>
              <a:off x="8069388" y="4467432"/>
              <a:ext cx="1415772" cy="338554"/>
            </a:xfrm>
            <a:prstGeom prst="rect">
              <a:avLst/>
            </a:prstGeom>
            <a:noFill/>
          </p:spPr>
          <p:txBody>
            <a:bodyPr wrap="none" rtlCol="0">
              <a:spAutoFit/>
            </a:bodyPr>
            <a:lstStyle/>
            <a:p>
              <a:r>
                <a:rPr kumimoji="1" lang="ja-JP" altLang="en-US" sz="1600"/>
                <a:t>移送先</a:t>
              </a:r>
              <a:r>
                <a:rPr kumimoji="1" lang="ja-JP" altLang="en-US" sz="1600" dirty="0"/>
                <a:t>ホスト</a:t>
              </a:r>
            </a:p>
          </p:txBody>
        </p:sp>
      </p:grpSp>
      <p:sp>
        <p:nvSpPr>
          <p:cNvPr id="11" name="角丸四角形 3">
            <a:extLst>
              <a:ext uri="{FF2B5EF4-FFF2-40B4-BE49-F238E27FC236}">
                <a16:creationId xmlns:a16="http://schemas.microsoft.com/office/drawing/2014/main" id="{CF845590-7B49-9378-8F58-E1AE3B61B7F1}"/>
              </a:ext>
            </a:extLst>
          </p:cNvPr>
          <p:cNvSpPr/>
          <p:nvPr/>
        </p:nvSpPr>
        <p:spPr>
          <a:xfrm>
            <a:off x="1453047" y="4179520"/>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21B9A1DF-10F0-0CDC-0841-62C763D2CDCF}"/>
              </a:ext>
            </a:extLst>
          </p:cNvPr>
          <p:cNvSpPr/>
          <p:nvPr/>
        </p:nvSpPr>
        <p:spPr>
          <a:xfrm>
            <a:off x="2238817" y="5591872"/>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13" name="正方形/長方形 12">
            <a:extLst>
              <a:ext uri="{FF2B5EF4-FFF2-40B4-BE49-F238E27FC236}">
                <a16:creationId xmlns:a16="http://schemas.microsoft.com/office/drawing/2014/main" id="{7D9BA94F-AEF5-D90B-1E4F-CCE5482C8B67}"/>
              </a:ext>
            </a:extLst>
          </p:cNvPr>
          <p:cNvSpPr/>
          <p:nvPr/>
        </p:nvSpPr>
        <p:spPr>
          <a:xfrm>
            <a:off x="2238817" y="5015416"/>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14" name="正方形/長方形 13">
            <a:extLst>
              <a:ext uri="{FF2B5EF4-FFF2-40B4-BE49-F238E27FC236}">
                <a16:creationId xmlns:a16="http://schemas.microsoft.com/office/drawing/2014/main" id="{C65DCB58-854E-F1A6-3A2C-FA5E76621C01}"/>
              </a:ext>
            </a:extLst>
          </p:cNvPr>
          <p:cNvSpPr/>
          <p:nvPr/>
        </p:nvSpPr>
        <p:spPr>
          <a:xfrm>
            <a:off x="2238817" y="4438961"/>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15" name="テキスト ボックス 14">
            <a:extLst>
              <a:ext uri="{FF2B5EF4-FFF2-40B4-BE49-F238E27FC236}">
                <a16:creationId xmlns:a16="http://schemas.microsoft.com/office/drawing/2014/main" id="{CA3C8C56-B9DB-06AD-E8E5-39A44A821343}"/>
              </a:ext>
            </a:extLst>
          </p:cNvPr>
          <p:cNvSpPr txBox="1"/>
          <p:nvPr/>
        </p:nvSpPr>
        <p:spPr>
          <a:xfrm>
            <a:off x="2388693" y="4179520"/>
            <a:ext cx="1563693" cy="296511"/>
          </a:xfrm>
          <a:prstGeom prst="rect">
            <a:avLst/>
          </a:prstGeom>
          <a:noFill/>
        </p:spPr>
        <p:txBody>
          <a:bodyPr wrap="none" rtlCol="0">
            <a:spAutoFit/>
          </a:bodyPr>
          <a:lstStyle/>
          <a:p>
            <a:r>
              <a:rPr kumimoji="1" lang="ja-JP" altLang="en-US" sz="1600" dirty="0"/>
              <a:t>移送元ホスト</a:t>
            </a:r>
          </a:p>
        </p:txBody>
      </p:sp>
      <p:sp>
        <p:nvSpPr>
          <p:cNvPr id="17" name="テキスト ボックス 16">
            <a:extLst>
              <a:ext uri="{FF2B5EF4-FFF2-40B4-BE49-F238E27FC236}">
                <a16:creationId xmlns:a16="http://schemas.microsoft.com/office/drawing/2014/main" id="{6BB58D66-90FE-6D6C-7CD2-E7EAC67407C6}"/>
              </a:ext>
            </a:extLst>
          </p:cNvPr>
          <p:cNvSpPr txBox="1"/>
          <p:nvPr/>
        </p:nvSpPr>
        <p:spPr>
          <a:xfrm>
            <a:off x="3592526" y="6015520"/>
            <a:ext cx="1504001" cy="338554"/>
          </a:xfrm>
          <a:prstGeom prst="rect">
            <a:avLst/>
          </a:prstGeom>
          <a:noFill/>
        </p:spPr>
        <p:txBody>
          <a:bodyPr wrap="none" rtlCol="0">
            <a:spAutoFit/>
          </a:bodyPr>
          <a:lstStyle/>
          <a:p>
            <a:r>
              <a:rPr kumimoji="1" lang="en-US" altLang="ja-JP" sz="1600" dirty="0" err="1"/>
              <a:t>MigrateConfirm</a:t>
            </a:r>
            <a:endParaRPr kumimoji="1" lang="ja-JP" altLang="en-US" sz="1600" dirty="0"/>
          </a:p>
        </p:txBody>
      </p:sp>
      <p:cxnSp>
        <p:nvCxnSpPr>
          <p:cNvPr id="18" name="コネクタ: カギ線 17">
            <a:extLst>
              <a:ext uri="{FF2B5EF4-FFF2-40B4-BE49-F238E27FC236}">
                <a16:creationId xmlns:a16="http://schemas.microsoft.com/office/drawing/2014/main" id="{DBFEC74D-2BDC-80F4-D123-0144897336F1}"/>
              </a:ext>
            </a:extLst>
          </p:cNvPr>
          <p:cNvCxnSpPr>
            <a:cxnSpLocks/>
            <a:stCxn id="4" idx="1"/>
            <a:endCxn id="12" idx="2"/>
          </p:cNvCxnSpPr>
          <p:nvPr/>
        </p:nvCxnSpPr>
        <p:spPr>
          <a:xfrm rot="10800000">
            <a:off x="3170542" y="5980236"/>
            <a:ext cx="2115459" cy="343748"/>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5" name="スライド番号プレースホルダー 24">
            <a:extLst>
              <a:ext uri="{FF2B5EF4-FFF2-40B4-BE49-F238E27FC236}">
                <a16:creationId xmlns:a16="http://schemas.microsoft.com/office/drawing/2014/main" id="{3D0C52F1-F95A-0092-EE31-ACC41E5E0722}"/>
              </a:ext>
            </a:extLst>
          </p:cNvPr>
          <p:cNvSpPr>
            <a:spLocks noGrp="1"/>
          </p:cNvSpPr>
          <p:nvPr>
            <p:ph type="sldNum" sz="quarter" idx="12"/>
          </p:nvPr>
        </p:nvSpPr>
        <p:spPr/>
        <p:txBody>
          <a:bodyPr/>
          <a:lstStyle/>
          <a:p>
            <a:fld id="{3012E056-953B-4EF5-8A53-CAFB7FD99EE3}" type="slidenum">
              <a:rPr kumimoji="1" lang="ja-JP" altLang="en-US" smtClean="0"/>
              <a:t>15</a:t>
            </a:fld>
            <a:endParaRPr kumimoji="1" lang="ja-JP" altLang="en-US"/>
          </a:p>
        </p:txBody>
      </p:sp>
    </p:spTree>
    <p:extLst>
      <p:ext uri="{BB962C8B-B14F-4D97-AF65-F5344CB8AC3E}">
        <p14:creationId xmlns:p14="http://schemas.microsoft.com/office/powerpoint/2010/main" val="283541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14"/>
                                        </p:tgtEl>
                                      </p:cBhvr>
                                    </p:animEffect>
                                    <p:set>
                                      <p:cBhvr>
                                        <p:cTn id="15" dur="1" fill="hold">
                                          <p:stCondLst>
                                            <p:cond delay="499"/>
                                          </p:stCondLst>
                                        </p:cTn>
                                        <p:tgtEl>
                                          <p:spTgt spid="14"/>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8F2C66-BF1E-8935-E9F8-FC3307392DD5}"/>
              </a:ext>
            </a:extLst>
          </p:cNvPr>
          <p:cNvSpPr>
            <a:spLocks noGrp="1"/>
          </p:cNvSpPr>
          <p:nvPr>
            <p:ph type="title"/>
          </p:nvPr>
        </p:nvSpPr>
        <p:spPr/>
        <p:txBody>
          <a:bodyPr/>
          <a:lstStyle/>
          <a:p>
            <a:r>
              <a:rPr kumimoji="1" lang="en-US" altLang="ja-JP" dirty="0"/>
              <a:t>DCmigrate</a:t>
            </a:r>
            <a:r>
              <a:rPr kumimoji="1" lang="ja-JP" altLang="en-US" dirty="0"/>
              <a:t>における移送先変更の流れ</a:t>
            </a:r>
            <a:r>
              <a:rPr kumimoji="1" lang="en-US" altLang="ja-JP" dirty="0"/>
              <a:t>(1/3)</a:t>
            </a:r>
            <a:endParaRPr kumimoji="1" lang="ja-JP" altLang="en-US" dirty="0"/>
          </a:p>
        </p:txBody>
      </p:sp>
      <p:sp>
        <p:nvSpPr>
          <p:cNvPr id="3" name="コンテンツ プレースホルダー 2">
            <a:extLst>
              <a:ext uri="{FF2B5EF4-FFF2-40B4-BE49-F238E27FC236}">
                <a16:creationId xmlns:a16="http://schemas.microsoft.com/office/drawing/2014/main" id="{E01C611A-C340-FD30-5DA1-18728C2DB7F2}"/>
              </a:ext>
            </a:extLst>
          </p:cNvPr>
          <p:cNvSpPr>
            <a:spLocks noGrp="1"/>
          </p:cNvSpPr>
          <p:nvPr>
            <p:ph idx="1"/>
          </p:nvPr>
        </p:nvSpPr>
        <p:spPr/>
        <p:txBody>
          <a:bodyPr/>
          <a:lstStyle/>
          <a:p>
            <a:r>
              <a:rPr kumimoji="1" lang="ja-JP" altLang="en-US" dirty="0"/>
              <a:t>移送元</a:t>
            </a:r>
            <a:r>
              <a:rPr lang="ja-JP" altLang="en-US" dirty="0"/>
              <a:t>の管理サーバが</a:t>
            </a:r>
            <a:r>
              <a:rPr kumimoji="1" lang="en-US" altLang="ja-JP" dirty="0" err="1"/>
              <a:t>SwitchBegin</a:t>
            </a:r>
            <a:r>
              <a:rPr kumimoji="1" lang="ja-JP" altLang="en-US" dirty="0"/>
              <a:t>を実行</a:t>
            </a:r>
            <a:endParaRPr kumimoji="1" lang="en-US" altLang="ja-JP" dirty="0"/>
          </a:p>
          <a:p>
            <a:pPr lvl="1"/>
            <a:r>
              <a:rPr lang="ja-JP" altLang="en-US" dirty="0"/>
              <a:t>マイグレーションジョブをキャンセルし、新しいジョブを開始</a:t>
            </a:r>
            <a:endParaRPr lang="en-US" altLang="ja-JP" dirty="0"/>
          </a:p>
          <a:p>
            <a:pPr lvl="1"/>
            <a:r>
              <a:rPr lang="en-US" altLang="ja-JP" dirty="0"/>
              <a:t>QEMU</a:t>
            </a:r>
            <a:r>
              <a:rPr lang="ja-JP" altLang="en-US" dirty="0"/>
              <a:t>にはキャンセルコマンドを送信せず、</a:t>
            </a:r>
            <a:r>
              <a:rPr lang="en-US" altLang="ja-JP" dirty="0"/>
              <a:t>QEMU</a:t>
            </a:r>
            <a:r>
              <a:rPr lang="ja-JP" altLang="en-US" dirty="0"/>
              <a:t>は状態の転送を継続</a:t>
            </a:r>
            <a:endParaRPr lang="en-US" altLang="ja-JP" dirty="0"/>
          </a:p>
          <a:p>
            <a:r>
              <a:rPr lang="ja-JP" altLang="en-US" dirty="0"/>
              <a:t>新しい移送先の管理サーバが</a:t>
            </a:r>
            <a:r>
              <a:rPr lang="en-US" altLang="ja-JP" dirty="0" err="1"/>
              <a:t>SwitchPrepare</a:t>
            </a:r>
            <a:r>
              <a:rPr lang="ja-JP" altLang="en-US" dirty="0"/>
              <a:t>を実行</a:t>
            </a:r>
            <a:endParaRPr lang="en-US" altLang="ja-JP" dirty="0"/>
          </a:p>
          <a:p>
            <a:pPr lvl="1"/>
            <a:r>
              <a:rPr lang="ja-JP" altLang="en-US" dirty="0"/>
              <a:t>マイグレーションジョブを開始し、空の</a:t>
            </a:r>
            <a:r>
              <a:rPr lang="en-US" altLang="ja-JP" dirty="0"/>
              <a:t>VM</a:t>
            </a:r>
            <a:r>
              <a:rPr lang="ja-JP" altLang="en-US" dirty="0"/>
              <a:t>を作成</a:t>
            </a:r>
            <a:endParaRPr lang="en-US" altLang="ja-JP" dirty="0"/>
          </a:p>
          <a:p>
            <a:pPr lvl="1"/>
            <a:r>
              <a:rPr lang="en-US" altLang="ja-JP" dirty="0"/>
              <a:t>QEMU</a:t>
            </a:r>
            <a:r>
              <a:rPr lang="ja-JP" altLang="en-US" dirty="0"/>
              <a:t>に並列受信コマンドを送信し、</a:t>
            </a:r>
            <a:r>
              <a:rPr lang="en-US" altLang="ja-JP" dirty="0"/>
              <a:t>QEMU</a:t>
            </a:r>
            <a:r>
              <a:rPr lang="ja-JP" altLang="en-US" dirty="0"/>
              <a:t>は受信スレッドを</a:t>
            </a:r>
            <a:r>
              <a:rPr lang="en-US" altLang="ja-JP" dirty="0"/>
              <a:t>2</a:t>
            </a:r>
            <a:r>
              <a:rPr lang="ja-JP" altLang="en-US" dirty="0"/>
              <a:t>つ作成</a:t>
            </a:r>
            <a:endParaRPr lang="en-US" altLang="ja-JP" dirty="0"/>
          </a:p>
        </p:txBody>
      </p:sp>
      <p:sp>
        <p:nvSpPr>
          <p:cNvPr id="54" name="正方形/長方形 53">
            <a:extLst>
              <a:ext uri="{FF2B5EF4-FFF2-40B4-BE49-F238E27FC236}">
                <a16:creationId xmlns:a16="http://schemas.microsoft.com/office/drawing/2014/main" id="{41EEE4CD-9D5E-D69B-F0E0-650371401AB5}"/>
              </a:ext>
            </a:extLst>
          </p:cNvPr>
          <p:cNvSpPr/>
          <p:nvPr/>
        </p:nvSpPr>
        <p:spPr>
          <a:xfrm>
            <a:off x="5286000" y="6417696"/>
            <a:ext cx="1620000" cy="42203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err="1"/>
              <a:t>virsh</a:t>
            </a:r>
            <a:endParaRPr kumimoji="1" lang="ja-JP" altLang="en-US" sz="1600" dirty="0"/>
          </a:p>
        </p:txBody>
      </p:sp>
      <p:sp>
        <p:nvSpPr>
          <p:cNvPr id="55" name="テキスト ボックス 54">
            <a:extLst>
              <a:ext uri="{FF2B5EF4-FFF2-40B4-BE49-F238E27FC236}">
                <a16:creationId xmlns:a16="http://schemas.microsoft.com/office/drawing/2014/main" id="{E9523043-893F-F40C-0512-13CF0F05F12B}"/>
              </a:ext>
            </a:extLst>
          </p:cNvPr>
          <p:cNvSpPr txBox="1"/>
          <p:nvPr/>
        </p:nvSpPr>
        <p:spPr>
          <a:xfrm>
            <a:off x="3122652" y="6321352"/>
            <a:ext cx="1361270" cy="338554"/>
          </a:xfrm>
          <a:prstGeom prst="rect">
            <a:avLst/>
          </a:prstGeom>
          <a:noFill/>
        </p:spPr>
        <p:txBody>
          <a:bodyPr wrap="none" rtlCol="0">
            <a:spAutoFit/>
          </a:bodyPr>
          <a:lstStyle/>
          <a:p>
            <a:r>
              <a:rPr kumimoji="1" lang="en-US" altLang="ja-JP" sz="1600" dirty="0" err="1"/>
              <a:t>SwitchBegin</a:t>
            </a:r>
            <a:endParaRPr kumimoji="1" lang="ja-JP" altLang="en-US" sz="1600" dirty="0"/>
          </a:p>
        </p:txBody>
      </p:sp>
      <p:sp>
        <p:nvSpPr>
          <p:cNvPr id="56" name="テキスト ボックス 55">
            <a:extLst>
              <a:ext uri="{FF2B5EF4-FFF2-40B4-BE49-F238E27FC236}">
                <a16:creationId xmlns:a16="http://schemas.microsoft.com/office/drawing/2014/main" id="{124A6170-7244-856A-0F79-BBE558584BCF}"/>
              </a:ext>
            </a:extLst>
          </p:cNvPr>
          <p:cNvSpPr txBox="1"/>
          <p:nvPr/>
        </p:nvSpPr>
        <p:spPr>
          <a:xfrm>
            <a:off x="7558359" y="6290158"/>
            <a:ext cx="1569660" cy="338554"/>
          </a:xfrm>
          <a:prstGeom prst="rect">
            <a:avLst/>
          </a:prstGeom>
          <a:noFill/>
        </p:spPr>
        <p:txBody>
          <a:bodyPr wrap="none" rtlCol="0">
            <a:spAutoFit/>
          </a:bodyPr>
          <a:lstStyle/>
          <a:p>
            <a:r>
              <a:rPr kumimoji="1" lang="en-US" altLang="ja-JP" sz="1600" dirty="0" err="1"/>
              <a:t>SwitchPrepare</a:t>
            </a:r>
            <a:endParaRPr kumimoji="1" lang="ja-JP" altLang="en-US" sz="1600" dirty="0"/>
          </a:p>
        </p:txBody>
      </p:sp>
      <p:grpSp>
        <p:nvGrpSpPr>
          <p:cNvPr id="57" name="グループ化 56">
            <a:extLst>
              <a:ext uri="{FF2B5EF4-FFF2-40B4-BE49-F238E27FC236}">
                <a16:creationId xmlns:a16="http://schemas.microsoft.com/office/drawing/2014/main" id="{854C3C4C-BD32-0E9D-C21B-777C550BD656}"/>
              </a:ext>
            </a:extLst>
          </p:cNvPr>
          <p:cNvGrpSpPr/>
          <p:nvPr/>
        </p:nvGrpSpPr>
        <p:grpSpPr>
          <a:xfrm>
            <a:off x="303960" y="4485352"/>
            <a:ext cx="3442680" cy="1836000"/>
            <a:chOff x="214920" y="4165421"/>
            <a:chExt cx="3442680" cy="1836000"/>
          </a:xfrm>
        </p:grpSpPr>
        <p:sp>
          <p:nvSpPr>
            <p:cNvPr id="58" name="角丸四角形 3">
              <a:extLst>
                <a:ext uri="{FF2B5EF4-FFF2-40B4-BE49-F238E27FC236}">
                  <a16:creationId xmlns:a16="http://schemas.microsoft.com/office/drawing/2014/main" id="{4BAB3823-51C7-FABB-F996-2C0A027EBACA}"/>
                </a:ext>
              </a:extLst>
            </p:cNvPr>
            <p:cNvSpPr/>
            <p:nvPr/>
          </p:nvSpPr>
          <p:spPr>
            <a:xfrm>
              <a:off x="214920" y="4165421"/>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66632DDF-205C-4845-507B-C79AA7789795}"/>
                </a:ext>
              </a:extLst>
            </p:cNvPr>
            <p:cNvSpPr/>
            <p:nvPr/>
          </p:nvSpPr>
          <p:spPr>
            <a:xfrm>
              <a:off x="1000690" y="557777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60" name="正方形/長方形 59">
              <a:extLst>
                <a:ext uri="{FF2B5EF4-FFF2-40B4-BE49-F238E27FC236}">
                  <a16:creationId xmlns:a16="http://schemas.microsoft.com/office/drawing/2014/main" id="{2EFE8DA5-6254-EB74-A1EA-80017EA80560}"/>
                </a:ext>
              </a:extLst>
            </p:cNvPr>
            <p:cNvSpPr/>
            <p:nvPr/>
          </p:nvSpPr>
          <p:spPr>
            <a:xfrm>
              <a:off x="1000690" y="5001317"/>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61" name="正方形/長方形 60">
              <a:extLst>
                <a:ext uri="{FF2B5EF4-FFF2-40B4-BE49-F238E27FC236}">
                  <a16:creationId xmlns:a16="http://schemas.microsoft.com/office/drawing/2014/main" id="{B214B9CD-6911-DA5B-3049-93DC9B060C2A}"/>
                </a:ext>
              </a:extLst>
            </p:cNvPr>
            <p:cNvSpPr/>
            <p:nvPr/>
          </p:nvSpPr>
          <p:spPr>
            <a:xfrm>
              <a:off x="1000690" y="4424862"/>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62" name="テキスト ボックス 61">
              <a:extLst>
                <a:ext uri="{FF2B5EF4-FFF2-40B4-BE49-F238E27FC236}">
                  <a16:creationId xmlns:a16="http://schemas.microsoft.com/office/drawing/2014/main" id="{DA27C232-6814-5C2A-9B2F-17469D1BF4D8}"/>
                </a:ext>
              </a:extLst>
            </p:cNvPr>
            <p:cNvSpPr txBox="1"/>
            <p:nvPr/>
          </p:nvSpPr>
          <p:spPr>
            <a:xfrm>
              <a:off x="1150566" y="4165421"/>
              <a:ext cx="1563693" cy="296511"/>
            </a:xfrm>
            <a:prstGeom prst="rect">
              <a:avLst/>
            </a:prstGeom>
            <a:noFill/>
          </p:spPr>
          <p:txBody>
            <a:bodyPr wrap="none" rtlCol="0">
              <a:spAutoFit/>
            </a:bodyPr>
            <a:lstStyle/>
            <a:p>
              <a:r>
                <a:rPr kumimoji="1" lang="ja-JP" altLang="en-US" sz="1600" dirty="0"/>
                <a:t>移送元ホスト</a:t>
              </a:r>
            </a:p>
          </p:txBody>
        </p:sp>
      </p:grpSp>
      <p:grpSp>
        <p:nvGrpSpPr>
          <p:cNvPr id="63" name="グループ化 62">
            <a:extLst>
              <a:ext uri="{FF2B5EF4-FFF2-40B4-BE49-F238E27FC236}">
                <a16:creationId xmlns:a16="http://schemas.microsoft.com/office/drawing/2014/main" id="{1BF5E47D-96C0-4CC1-D40D-5D0E819BFC8E}"/>
              </a:ext>
            </a:extLst>
          </p:cNvPr>
          <p:cNvGrpSpPr/>
          <p:nvPr/>
        </p:nvGrpSpPr>
        <p:grpSpPr>
          <a:xfrm>
            <a:off x="4374660" y="4485352"/>
            <a:ext cx="3442680" cy="1836000"/>
            <a:chOff x="4374660" y="4485352"/>
            <a:chExt cx="3442680" cy="1836000"/>
          </a:xfrm>
        </p:grpSpPr>
        <p:sp>
          <p:nvSpPr>
            <p:cNvPr id="64" name="角丸四角形 3">
              <a:extLst>
                <a:ext uri="{FF2B5EF4-FFF2-40B4-BE49-F238E27FC236}">
                  <a16:creationId xmlns:a16="http://schemas.microsoft.com/office/drawing/2014/main" id="{CD2D12CA-16D0-35AF-BAC0-9D5E9599199A}"/>
                </a:ext>
              </a:extLst>
            </p:cNvPr>
            <p:cNvSpPr/>
            <p:nvPr/>
          </p:nvSpPr>
          <p:spPr>
            <a:xfrm>
              <a:off x="43746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1743B4DA-C3E7-C270-5B24-54B2B439E2E7}"/>
                </a:ext>
              </a:extLst>
            </p:cNvPr>
            <p:cNvSpPr/>
            <p:nvPr/>
          </p:nvSpPr>
          <p:spPr>
            <a:xfrm>
              <a:off x="5216715"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66" name="正方形/長方形 65">
              <a:extLst>
                <a:ext uri="{FF2B5EF4-FFF2-40B4-BE49-F238E27FC236}">
                  <a16:creationId xmlns:a16="http://schemas.microsoft.com/office/drawing/2014/main" id="{C1474208-93A3-8B23-76FC-A0AD0AEA3F72}"/>
                </a:ext>
              </a:extLst>
            </p:cNvPr>
            <p:cNvSpPr/>
            <p:nvPr/>
          </p:nvSpPr>
          <p:spPr>
            <a:xfrm>
              <a:off x="5216715"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67" name="正方形/長方形 66">
              <a:extLst>
                <a:ext uri="{FF2B5EF4-FFF2-40B4-BE49-F238E27FC236}">
                  <a16:creationId xmlns:a16="http://schemas.microsoft.com/office/drawing/2014/main" id="{D7D0932D-0F51-5974-C346-928AC2680059}"/>
                </a:ext>
              </a:extLst>
            </p:cNvPr>
            <p:cNvSpPr/>
            <p:nvPr/>
          </p:nvSpPr>
          <p:spPr>
            <a:xfrm>
              <a:off x="5216715"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68" name="テキスト ボックス 67">
              <a:extLst>
                <a:ext uri="{FF2B5EF4-FFF2-40B4-BE49-F238E27FC236}">
                  <a16:creationId xmlns:a16="http://schemas.microsoft.com/office/drawing/2014/main" id="{F70F0DA3-BC50-D2F1-20DA-FE410C78569D}"/>
                </a:ext>
              </a:extLst>
            </p:cNvPr>
            <p:cNvSpPr txBox="1"/>
            <p:nvPr/>
          </p:nvSpPr>
          <p:spPr>
            <a:xfrm>
              <a:off x="5235368" y="4485352"/>
              <a:ext cx="1826141" cy="338554"/>
            </a:xfrm>
            <a:prstGeom prst="rect">
              <a:avLst/>
            </a:prstGeom>
            <a:noFill/>
          </p:spPr>
          <p:txBody>
            <a:bodyPr wrap="none" rtlCol="0">
              <a:spAutoFit/>
            </a:bodyPr>
            <a:lstStyle/>
            <a:p>
              <a:r>
                <a:rPr kumimoji="1" lang="ja-JP" altLang="en-US" sz="1600" dirty="0"/>
                <a:t>古い移送先ホスト</a:t>
              </a:r>
            </a:p>
          </p:txBody>
        </p:sp>
      </p:grpSp>
      <p:cxnSp>
        <p:nvCxnSpPr>
          <p:cNvPr id="69" name="コネクタ: カギ線 68">
            <a:extLst>
              <a:ext uri="{FF2B5EF4-FFF2-40B4-BE49-F238E27FC236}">
                <a16:creationId xmlns:a16="http://schemas.microsoft.com/office/drawing/2014/main" id="{E4EB30F4-F07B-C6E0-7D1A-339525F07093}"/>
              </a:ext>
            </a:extLst>
          </p:cNvPr>
          <p:cNvCxnSpPr>
            <a:stCxn id="54" idx="1"/>
            <a:endCxn id="59" idx="2"/>
          </p:cNvCxnSpPr>
          <p:nvPr/>
        </p:nvCxnSpPr>
        <p:spPr>
          <a:xfrm rot="10800000">
            <a:off x="2021454" y="6286068"/>
            <a:ext cx="3264546" cy="342644"/>
          </a:xfrm>
          <a:prstGeom prst="bentConnector2">
            <a:avLst/>
          </a:prstGeom>
          <a:ln w="50800">
            <a:tailEnd type="triangle"/>
          </a:ln>
        </p:spPr>
        <p:style>
          <a:lnRef idx="3">
            <a:schemeClr val="accent6"/>
          </a:lnRef>
          <a:fillRef idx="0">
            <a:schemeClr val="accent6"/>
          </a:fillRef>
          <a:effectRef idx="2">
            <a:schemeClr val="accent6"/>
          </a:effectRef>
          <a:fontRef idx="minor">
            <a:schemeClr val="tx1"/>
          </a:fontRef>
        </p:style>
      </p:cxnSp>
      <p:cxnSp>
        <p:nvCxnSpPr>
          <p:cNvPr id="70" name="コネクタ: カギ線 69">
            <a:extLst>
              <a:ext uri="{FF2B5EF4-FFF2-40B4-BE49-F238E27FC236}">
                <a16:creationId xmlns:a16="http://schemas.microsoft.com/office/drawing/2014/main" id="{640A8961-97D5-458F-9C02-4A1645AD5C2D}"/>
              </a:ext>
            </a:extLst>
          </p:cNvPr>
          <p:cNvCxnSpPr>
            <a:stCxn id="54" idx="3"/>
            <a:endCxn id="73" idx="2"/>
          </p:cNvCxnSpPr>
          <p:nvPr/>
        </p:nvCxnSpPr>
        <p:spPr>
          <a:xfrm flipV="1">
            <a:off x="6906000" y="6286068"/>
            <a:ext cx="3260701" cy="342644"/>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72" name="角丸四角形 3">
            <a:extLst>
              <a:ext uri="{FF2B5EF4-FFF2-40B4-BE49-F238E27FC236}">
                <a16:creationId xmlns:a16="http://schemas.microsoft.com/office/drawing/2014/main" id="{EF809DAC-A7C3-3124-E6D7-84477808371D}"/>
              </a:ext>
            </a:extLst>
          </p:cNvPr>
          <p:cNvSpPr/>
          <p:nvPr/>
        </p:nvSpPr>
        <p:spPr>
          <a:xfrm>
            <a:off x="84453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755C1C72-2981-1C30-AD2C-8D7FC25152DF}"/>
              </a:ext>
            </a:extLst>
          </p:cNvPr>
          <p:cNvSpPr/>
          <p:nvPr/>
        </p:nvSpPr>
        <p:spPr>
          <a:xfrm>
            <a:off x="9234977"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74" name="正方形/長方形 73">
            <a:extLst>
              <a:ext uri="{FF2B5EF4-FFF2-40B4-BE49-F238E27FC236}">
                <a16:creationId xmlns:a16="http://schemas.microsoft.com/office/drawing/2014/main" id="{49748E1A-AC9A-DAE8-EAD8-676BA21C9D07}"/>
              </a:ext>
            </a:extLst>
          </p:cNvPr>
          <p:cNvSpPr/>
          <p:nvPr/>
        </p:nvSpPr>
        <p:spPr>
          <a:xfrm>
            <a:off x="9234977"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75" name="正方形/長方形 74">
            <a:extLst>
              <a:ext uri="{FF2B5EF4-FFF2-40B4-BE49-F238E27FC236}">
                <a16:creationId xmlns:a16="http://schemas.microsoft.com/office/drawing/2014/main" id="{A305379B-0CDC-1B78-BFE8-5526BFA42754}"/>
              </a:ext>
            </a:extLst>
          </p:cNvPr>
          <p:cNvSpPr/>
          <p:nvPr/>
        </p:nvSpPr>
        <p:spPr>
          <a:xfrm>
            <a:off x="9234977"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t>空の</a:t>
            </a:r>
            <a:r>
              <a:rPr kumimoji="1" lang="en-US" altLang="ja-JP" sz="1600" dirty="0"/>
              <a:t>VM</a:t>
            </a:r>
            <a:endParaRPr kumimoji="1" lang="ja-JP" altLang="en-US" sz="1600" dirty="0"/>
          </a:p>
        </p:txBody>
      </p:sp>
      <p:sp>
        <p:nvSpPr>
          <p:cNvPr id="76" name="テキスト ボックス 75">
            <a:extLst>
              <a:ext uri="{FF2B5EF4-FFF2-40B4-BE49-F238E27FC236}">
                <a16:creationId xmlns:a16="http://schemas.microsoft.com/office/drawing/2014/main" id="{277E6D01-8C48-8564-ACA0-A3B715714CF9}"/>
              </a:ext>
            </a:extLst>
          </p:cNvPr>
          <p:cNvSpPr txBox="1"/>
          <p:nvPr/>
        </p:nvSpPr>
        <p:spPr>
          <a:xfrm>
            <a:off x="9151038" y="4485352"/>
            <a:ext cx="2031325" cy="338554"/>
          </a:xfrm>
          <a:prstGeom prst="rect">
            <a:avLst/>
          </a:prstGeom>
          <a:noFill/>
        </p:spPr>
        <p:txBody>
          <a:bodyPr wrap="none" rtlCol="0">
            <a:spAutoFit/>
          </a:bodyPr>
          <a:lstStyle/>
          <a:p>
            <a:r>
              <a:rPr kumimoji="1" lang="ja-JP" altLang="en-US" sz="1600" dirty="0"/>
              <a:t>新しい移送先ホスト</a:t>
            </a:r>
          </a:p>
        </p:txBody>
      </p:sp>
      <p:cxnSp>
        <p:nvCxnSpPr>
          <p:cNvPr id="77" name="直線矢印コネクタ 76">
            <a:extLst>
              <a:ext uri="{FF2B5EF4-FFF2-40B4-BE49-F238E27FC236}">
                <a16:creationId xmlns:a16="http://schemas.microsoft.com/office/drawing/2014/main" id="{BD591AF7-1C44-E386-C24A-765EA16B48BD}"/>
              </a:ext>
            </a:extLst>
          </p:cNvPr>
          <p:cNvCxnSpPr>
            <a:stCxn id="73" idx="0"/>
            <a:endCxn id="74" idx="2"/>
          </p:cNvCxnSpPr>
          <p:nvPr/>
        </p:nvCxnSpPr>
        <p:spPr>
          <a:xfrm flipV="1">
            <a:off x="10166701" y="5709612"/>
            <a:ext cx="0" cy="188092"/>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78" name="テキスト ボックス 77">
            <a:extLst>
              <a:ext uri="{FF2B5EF4-FFF2-40B4-BE49-F238E27FC236}">
                <a16:creationId xmlns:a16="http://schemas.microsoft.com/office/drawing/2014/main" id="{D5C45A5D-92A4-102D-EA98-C2E919E229DD}"/>
              </a:ext>
            </a:extLst>
          </p:cNvPr>
          <p:cNvSpPr txBox="1"/>
          <p:nvPr/>
        </p:nvSpPr>
        <p:spPr>
          <a:xfrm>
            <a:off x="10182046" y="5649444"/>
            <a:ext cx="1744388" cy="338554"/>
          </a:xfrm>
          <a:prstGeom prst="rect">
            <a:avLst/>
          </a:prstGeom>
          <a:noFill/>
        </p:spPr>
        <p:txBody>
          <a:bodyPr wrap="none" rtlCol="0">
            <a:spAutoFit/>
          </a:bodyPr>
          <a:lstStyle/>
          <a:p>
            <a:r>
              <a:rPr kumimoji="1" lang="en-US" altLang="ja-JP" sz="1600" dirty="0"/>
              <a:t>switch-incoming</a:t>
            </a:r>
            <a:endParaRPr kumimoji="1" lang="ja-JP" altLang="en-US" sz="1600" dirty="0"/>
          </a:p>
        </p:txBody>
      </p:sp>
      <p:cxnSp>
        <p:nvCxnSpPr>
          <p:cNvPr id="79" name="直線矢印コネクタ 78">
            <a:extLst>
              <a:ext uri="{FF2B5EF4-FFF2-40B4-BE49-F238E27FC236}">
                <a16:creationId xmlns:a16="http://schemas.microsoft.com/office/drawing/2014/main" id="{3CE854F0-3BA8-0CDD-B2D9-67709A004231}"/>
              </a:ext>
            </a:extLst>
          </p:cNvPr>
          <p:cNvCxnSpPr>
            <a:stCxn id="60" idx="3"/>
            <a:endCxn id="66" idx="1"/>
          </p:cNvCxnSpPr>
          <p:nvPr/>
        </p:nvCxnSpPr>
        <p:spPr>
          <a:xfrm>
            <a:off x="2953177" y="5515430"/>
            <a:ext cx="2263538" cy="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0637D7C0-2397-4DC1-BD1B-AF4E04FE5E93}"/>
              </a:ext>
            </a:extLst>
          </p:cNvPr>
          <p:cNvCxnSpPr>
            <a:stCxn id="61" idx="2"/>
            <a:endCxn id="60" idx="0"/>
          </p:cNvCxnSpPr>
          <p:nvPr/>
        </p:nvCxnSpPr>
        <p:spPr>
          <a:xfrm>
            <a:off x="2021454" y="5133157"/>
            <a:ext cx="0" cy="18809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EC67AF42-AB79-AD9C-EA6F-4A2DEB0A2DC7}"/>
              </a:ext>
            </a:extLst>
          </p:cNvPr>
          <p:cNvCxnSpPr>
            <a:stCxn id="66" idx="0"/>
            <a:endCxn id="67" idx="2"/>
          </p:cNvCxnSpPr>
          <p:nvPr/>
        </p:nvCxnSpPr>
        <p:spPr>
          <a:xfrm flipV="1">
            <a:off x="6148439" y="5133157"/>
            <a:ext cx="0" cy="18809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3" name="スライド番号プレースホルダー 82">
            <a:extLst>
              <a:ext uri="{FF2B5EF4-FFF2-40B4-BE49-F238E27FC236}">
                <a16:creationId xmlns:a16="http://schemas.microsoft.com/office/drawing/2014/main" id="{0C9BACB5-FD7D-54B2-3649-F9EC94FD3447}"/>
              </a:ext>
            </a:extLst>
          </p:cNvPr>
          <p:cNvSpPr>
            <a:spLocks noGrp="1"/>
          </p:cNvSpPr>
          <p:nvPr>
            <p:ph type="sldNum" sz="quarter" idx="12"/>
          </p:nvPr>
        </p:nvSpPr>
        <p:spPr/>
        <p:txBody>
          <a:bodyPr/>
          <a:lstStyle/>
          <a:p>
            <a:fld id="{3012E056-953B-4EF5-8A53-CAFB7FD99EE3}" type="slidenum">
              <a:rPr kumimoji="1" lang="ja-JP" altLang="en-US" smtClean="0"/>
              <a:t>16</a:t>
            </a:fld>
            <a:endParaRPr kumimoji="1" lang="ja-JP" altLang="en-US"/>
          </a:p>
        </p:txBody>
      </p:sp>
    </p:spTree>
    <p:extLst>
      <p:ext uri="{BB962C8B-B14F-4D97-AF65-F5344CB8AC3E}">
        <p14:creationId xmlns:p14="http://schemas.microsoft.com/office/powerpoint/2010/main" val="350342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fade">
                                      <p:cBhvr>
                                        <p:cTn id="10" dur="500"/>
                                        <p:tgtEl>
                                          <p:spTgt spid="5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0"/>
                                        </p:tgtEl>
                                        <p:attrNameLst>
                                          <p:attrName>style.visibility</p:attrName>
                                        </p:attrNameLst>
                                      </p:cBhvr>
                                      <p:to>
                                        <p:strVal val="visible"/>
                                      </p:to>
                                    </p:set>
                                    <p:animEffect transition="in" filter="fade">
                                      <p:cBhvr>
                                        <p:cTn id="15" dur="500"/>
                                        <p:tgtEl>
                                          <p:spTgt spid="7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500"/>
                                        <p:tgtEl>
                                          <p:spTgt spid="5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animEffect transition="in" filter="fade">
                                      <p:cBhvr>
                                        <p:cTn id="23" dur="500"/>
                                        <p:tgtEl>
                                          <p:spTgt spid="74"/>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75"/>
                                        </p:tgtEl>
                                        <p:attrNameLst>
                                          <p:attrName>style.visibility</p:attrName>
                                        </p:attrNameLst>
                                      </p:cBhvr>
                                      <p:to>
                                        <p:strVal val="visible"/>
                                      </p:to>
                                    </p:set>
                                    <p:animEffect transition="in" filter="fade">
                                      <p:cBhvr>
                                        <p:cTn id="27" dur="500"/>
                                        <p:tgtEl>
                                          <p:spTgt spid="7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8"/>
                                        </p:tgtEl>
                                        <p:attrNameLst>
                                          <p:attrName>style.visibility</p:attrName>
                                        </p:attrNameLst>
                                      </p:cBhvr>
                                      <p:to>
                                        <p:strVal val="visible"/>
                                      </p:to>
                                    </p:set>
                                    <p:animEffect transition="in" filter="fade">
                                      <p:cBhvr>
                                        <p:cTn id="32" dur="500"/>
                                        <p:tgtEl>
                                          <p:spTgt spid="78"/>
                                        </p:tgtEl>
                                      </p:cBhvr>
                                    </p:animEffect>
                                  </p:childTnLst>
                                </p:cTn>
                              </p:par>
                              <p:par>
                                <p:cTn id="33" presetID="10" presetClass="entr" presetSubtype="0" fill="hold" nodeType="with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fade">
                                      <p:cBhvr>
                                        <p:cTn id="35"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74" grpId="0" animBg="1"/>
      <p:bldP spid="75" grpId="0" animBg="1"/>
      <p:bldP spid="7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898EA0-58EB-3F6C-A783-9F63EE3C24B8}"/>
              </a:ext>
            </a:extLst>
          </p:cNvPr>
          <p:cNvSpPr>
            <a:spLocks noGrp="1"/>
          </p:cNvSpPr>
          <p:nvPr>
            <p:ph type="title"/>
          </p:nvPr>
        </p:nvSpPr>
        <p:spPr/>
        <p:txBody>
          <a:bodyPr/>
          <a:lstStyle/>
          <a:p>
            <a:r>
              <a:rPr kumimoji="1" lang="en-US" altLang="ja-JP" dirty="0"/>
              <a:t>DCmigrate</a:t>
            </a:r>
            <a:r>
              <a:rPr kumimoji="1" lang="ja-JP" altLang="en-US" dirty="0"/>
              <a:t>における移送先変更の流れ</a:t>
            </a:r>
            <a:r>
              <a:rPr kumimoji="1" lang="en-US" altLang="ja-JP" dirty="0"/>
              <a:t>(2/3)</a:t>
            </a:r>
            <a:endParaRPr kumimoji="1" lang="ja-JP" altLang="en-US" dirty="0"/>
          </a:p>
        </p:txBody>
      </p:sp>
      <p:sp>
        <p:nvSpPr>
          <p:cNvPr id="3" name="コンテンツ プレースホルダー 2">
            <a:extLst>
              <a:ext uri="{FF2B5EF4-FFF2-40B4-BE49-F238E27FC236}">
                <a16:creationId xmlns:a16="http://schemas.microsoft.com/office/drawing/2014/main" id="{4C181CF9-2273-F1C3-FCC2-755EE41835E8}"/>
              </a:ext>
            </a:extLst>
          </p:cNvPr>
          <p:cNvSpPr>
            <a:spLocks noGrp="1"/>
          </p:cNvSpPr>
          <p:nvPr>
            <p:ph idx="1"/>
          </p:nvPr>
        </p:nvSpPr>
        <p:spPr/>
        <p:txBody>
          <a:bodyPr/>
          <a:lstStyle/>
          <a:p>
            <a:r>
              <a:rPr kumimoji="1" lang="ja-JP" altLang="en-US" dirty="0"/>
              <a:t>古い移送先</a:t>
            </a:r>
            <a:r>
              <a:rPr lang="ja-JP" altLang="en-US" dirty="0"/>
              <a:t>の管理サーバが</a:t>
            </a:r>
            <a:r>
              <a:rPr kumimoji="1" lang="en-US" altLang="ja-JP" dirty="0" err="1"/>
              <a:t>SwitchForward</a:t>
            </a:r>
            <a:r>
              <a:rPr kumimoji="1" lang="ja-JP" altLang="en-US" dirty="0"/>
              <a:t>を実行</a:t>
            </a:r>
            <a:endParaRPr kumimoji="1" lang="en-US" altLang="ja-JP" dirty="0"/>
          </a:p>
          <a:p>
            <a:pPr lvl="1"/>
            <a:r>
              <a:rPr lang="ja-JP" altLang="en-US" dirty="0"/>
              <a:t>マイグレーションジョブをキャンセルし、新しいジョブを開始</a:t>
            </a:r>
            <a:endParaRPr lang="en-US" altLang="ja-JP" dirty="0"/>
          </a:p>
          <a:p>
            <a:pPr lvl="1"/>
            <a:r>
              <a:rPr lang="en-US" altLang="ja-JP" dirty="0"/>
              <a:t>QEMU</a:t>
            </a:r>
            <a:r>
              <a:rPr lang="ja-JP" altLang="en-US" dirty="0"/>
              <a:t>に転送コマンドを送信し、</a:t>
            </a:r>
            <a:r>
              <a:rPr lang="en-US" altLang="ja-JP" dirty="0"/>
              <a:t>QEMU</a:t>
            </a:r>
            <a:r>
              <a:rPr lang="ja-JP" altLang="en-US" dirty="0"/>
              <a:t>は受信済みメモリデータを転送</a:t>
            </a:r>
            <a:endParaRPr lang="en-US" altLang="ja-JP" dirty="0"/>
          </a:p>
          <a:p>
            <a:r>
              <a:rPr lang="ja-JP" altLang="en-US" dirty="0"/>
              <a:t>受信済みメモリデータはビットマップで管理</a:t>
            </a:r>
            <a:endParaRPr lang="en-US" altLang="ja-JP" dirty="0"/>
          </a:p>
          <a:p>
            <a:pPr lvl="1"/>
            <a:r>
              <a:rPr lang="ja-JP" altLang="en-US" dirty="0"/>
              <a:t>マイグレーションでのデータ受信時にビットマップに記録</a:t>
            </a:r>
            <a:endParaRPr lang="en-US" altLang="ja-JP" dirty="0"/>
          </a:p>
          <a:p>
            <a:pPr lvl="1"/>
            <a:r>
              <a:rPr lang="ja-JP" altLang="en-US" dirty="0"/>
              <a:t>従来は受信したデータは管理していなかった</a:t>
            </a:r>
            <a:endParaRPr lang="en-US" altLang="ja-JP" dirty="0"/>
          </a:p>
          <a:p>
            <a:pPr lvl="1"/>
            <a:endParaRPr kumimoji="1" lang="ja-JP" altLang="en-US" dirty="0"/>
          </a:p>
        </p:txBody>
      </p:sp>
      <p:sp>
        <p:nvSpPr>
          <p:cNvPr id="32" name="正方形/長方形 31">
            <a:extLst>
              <a:ext uri="{FF2B5EF4-FFF2-40B4-BE49-F238E27FC236}">
                <a16:creationId xmlns:a16="http://schemas.microsoft.com/office/drawing/2014/main" id="{A17EBA45-45B0-85F1-299A-FEACFD645EF3}"/>
              </a:ext>
            </a:extLst>
          </p:cNvPr>
          <p:cNvSpPr/>
          <p:nvPr/>
        </p:nvSpPr>
        <p:spPr>
          <a:xfrm>
            <a:off x="5338438" y="6418800"/>
            <a:ext cx="1620000" cy="42203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err="1"/>
              <a:t>virsh</a:t>
            </a:r>
            <a:endParaRPr kumimoji="1" lang="ja-JP" altLang="en-US" sz="1600" dirty="0"/>
          </a:p>
        </p:txBody>
      </p:sp>
      <p:sp>
        <p:nvSpPr>
          <p:cNvPr id="33" name="テキスト ボックス 32">
            <a:extLst>
              <a:ext uri="{FF2B5EF4-FFF2-40B4-BE49-F238E27FC236}">
                <a16:creationId xmlns:a16="http://schemas.microsoft.com/office/drawing/2014/main" id="{2BA0084B-128E-55D1-5080-4FD5BD523A29}"/>
              </a:ext>
            </a:extLst>
          </p:cNvPr>
          <p:cNvSpPr txBox="1"/>
          <p:nvPr/>
        </p:nvSpPr>
        <p:spPr>
          <a:xfrm>
            <a:off x="3677073" y="6306701"/>
            <a:ext cx="1604927" cy="338554"/>
          </a:xfrm>
          <a:prstGeom prst="rect">
            <a:avLst/>
          </a:prstGeom>
          <a:noFill/>
        </p:spPr>
        <p:txBody>
          <a:bodyPr wrap="none" rtlCol="0">
            <a:spAutoFit/>
          </a:bodyPr>
          <a:lstStyle/>
          <a:p>
            <a:r>
              <a:rPr kumimoji="1" lang="en-US" altLang="ja-JP" sz="1600" dirty="0" err="1"/>
              <a:t>SwitchForward</a:t>
            </a:r>
            <a:endParaRPr kumimoji="1" lang="ja-JP" altLang="en-US" sz="1600" dirty="0"/>
          </a:p>
        </p:txBody>
      </p:sp>
      <p:sp>
        <p:nvSpPr>
          <p:cNvPr id="34" name="角丸四角形 3">
            <a:extLst>
              <a:ext uri="{FF2B5EF4-FFF2-40B4-BE49-F238E27FC236}">
                <a16:creationId xmlns:a16="http://schemas.microsoft.com/office/drawing/2014/main" id="{C6B9A62A-E5A8-365A-DFEC-34FBACD95E49}"/>
              </a:ext>
            </a:extLst>
          </p:cNvPr>
          <p:cNvSpPr/>
          <p:nvPr/>
        </p:nvSpPr>
        <p:spPr>
          <a:xfrm>
            <a:off x="3039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3648A7E8-817A-8B93-6304-DC247F9386C6}"/>
              </a:ext>
            </a:extLst>
          </p:cNvPr>
          <p:cNvSpPr/>
          <p:nvPr/>
        </p:nvSpPr>
        <p:spPr>
          <a:xfrm>
            <a:off x="1089730"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36" name="正方形/長方形 35">
            <a:extLst>
              <a:ext uri="{FF2B5EF4-FFF2-40B4-BE49-F238E27FC236}">
                <a16:creationId xmlns:a16="http://schemas.microsoft.com/office/drawing/2014/main" id="{AFC15619-8DC2-E4F2-E39F-6F04358758BA}"/>
              </a:ext>
            </a:extLst>
          </p:cNvPr>
          <p:cNvSpPr/>
          <p:nvPr/>
        </p:nvSpPr>
        <p:spPr>
          <a:xfrm>
            <a:off x="1089730"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37" name="正方形/長方形 36">
            <a:extLst>
              <a:ext uri="{FF2B5EF4-FFF2-40B4-BE49-F238E27FC236}">
                <a16:creationId xmlns:a16="http://schemas.microsoft.com/office/drawing/2014/main" id="{665AB532-7D90-9910-0A9D-D1813489B800}"/>
              </a:ext>
            </a:extLst>
          </p:cNvPr>
          <p:cNvSpPr/>
          <p:nvPr/>
        </p:nvSpPr>
        <p:spPr>
          <a:xfrm>
            <a:off x="1089730"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38" name="テキスト ボックス 37">
            <a:extLst>
              <a:ext uri="{FF2B5EF4-FFF2-40B4-BE49-F238E27FC236}">
                <a16:creationId xmlns:a16="http://schemas.microsoft.com/office/drawing/2014/main" id="{B71396A1-A763-8022-1225-0C7BE2D7D6C0}"/>
              </a:ext>
            </a:extLst>
          </p:cNvPr>
          <p:cNvSpPr txBox="1"/>
          <p:nvPr/>
        </p:nvSpPr>
        <p:spPr>
          <a:xfrm>
            <a:off x="1239606" y="4485352"/>
            <a:ext cx="1563693" cy="296511"/>
          </a:xfrm>
          <a:prstGeom prst="rect">
            <a:avLst/>
          </a:prstGeom>
          <a:noFill/>
        </p:spPr>
        <p:txBody>
          <a:bodyPr wrap="none" rtlCol="0">
            <a:spAutoFit/>
          </a:bodyPr>
          <a:lstStyle/>
          <a:p>
            <a:r>
              <a:rPr kumimoji="1" lang="ja-JP" altLang="en-US" sz="1600" dirty="0"/>
              <a:t>移送元ホスト</a:t>
            </a:r>
          </a:p>
        </p:txBody>
      </p:sp>
      <p:sp>
        <p:nvSpPr>
          <p:cNvPr id="39" name="角丸四角形 3">
            <a:extLst>
              <a:ext uri="{FF2B5EF4-FFF2-40B4-BE49-F238E27FC236}">
                <a16:creationId xmlns:a16="http://schemas.microsoft.com/office/drawing/2014/main" id="{398FD683-4DAA-2D44-2157-23A2E3E52E9E}"/>
              </a:ext>
            </a:extLst>
          </p:cNvPr>
          <p:cNvSpPr/>
          <p:nvPr/>
        </p:nvSpPr>
        <p:spPr>
          <a:xfrm>
            <a:off x="84453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FD5DEEEA-CC7D-A73A-2D6B-85E10B5D4968}"/>
              </a:ext>
            </a:extLst>
          </p:cNvPr>
          <p:cNvSpPr/>
          <p:nvPr/>
        </p:nvSpPr>
        <p:spPr>
          <a:xfrm>
            <a:off x="9234977"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41" name="正方形/長方形 40">
            <a:extLst>
              <a:ext uri="{FF2B5EF4-FFF2-40B4-BE49-F238E27FC236}">
                <a16:creationId xmlns:a16="http://schemas.microsoft.com/office/drawing/2014/main" id="{8B277B52-0733-898B-94F8-B03ADF67A58C}"/>
              </a:ext>
            </a:extLst>
          </p:cNvPr>
          <p:cNvSpPr/>
          <p:nvPr/>
        </p:nvSpPr>
        <p:spPr>
          <a:xfrm>
            <a:off x="9234977"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42" name="正方形/長方形 41">
            <a:extLst>
              <a:ext uri="{FF2B5EF4-FFF2-40B4-BE49-F238E27FC236}">
                <a16:creationId xmlns:a16="http://schemas.microsoft.com/office/drawing/2014/main" id="{34902BB1-EE38-E870-4B1D-DA2C33F34686}"/>
              </a:ext>
            </a:extLst>
          </p:cNvPr>
          <p:cNvSpPr/>
          <p:nvPr/>
        </p:nvSpPr>
        <p:spPr>
          <a:xfrm>
            <a:off x="9234977"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t>空の</a:t>
            </a:r>
            <a:r>
              <a:rPr kumimoji="1" lang="en-US" altLang="ja-JP" sz="1600" dirty="0"/>
              <a:t>VM</a:t>
            </a:r>
            <a:endParaRPr kumimoji="1" lang="ja-JP" altLang="en-US" sz="1600" dirty="0"/>
          </a:p>
        </p:txBody>
      </p:sp>
      <p:sp>
        <p:nvSpPr>
          <p:cNvPr id="43" name="テキスト ボックス 42">
            <a:extLst>
              <a:ext uri="{FF2B5EF4-FFF2-40B4-BE49-F238E27FC236}">
                <a16:creationId xmlns:a16="http://schemas.microsoft.com/office/drawing/2014/main" id="{830B0679-4871-B7DD-F7C9-18DD3D4DD33A}"/>
              </a:ext>
            </a:extLst>
          </p:cNvPr>
          <p:cNvSpPr txBox="1"/>
          <p:nvPr/>
        </p:nvSpPr>
        <p:spPr>
          <a:xfrm>
            <a:off x="9151038" y="4485352"/>
            <a:ext cx="2031325" cy="338554"/>
          </a:xfrm>
          <a:prstGeom prst="rect">
            <a:avLst/>
          </a:prstGeom>
          <a:noFill/>
        </p:spPr>
        <p:txBody>
          <a:bodyPr wrap="none" rtlCol="0">
            <a:spAutoFit/>
          </a:bodyPr>
          <a:lstStyle/>
          <a:p>
            <a:r>
              <a:rPr kumimoji="1" lang="ja-JP" altLang="en-US" sz="1600" dirty="0"/>
              <a:t>新しい移送先ホスト</a:t>
            </a:r>
          </a:p>
        </p:txBody>
      </p:sp>
      <p:cxnSp>
        <p:nvCxnSpPr>
          <p:cNvPr id="44" name="直線矢印コネクタ 43">
            <a:extLst>
              <a:ext uri="{FF2B5EF4-FFF2-40B4-BE49-F238E27FC236}">
                <a16:creationId xmlns:a16="http://schemas.microsoft.com/office/drawing/2014/main" id="{1830C3B6-EE55-5D4A-EA35-176B35EF0C30}"/>
              </a:ext>
            </a:extLst>
          </p:cNvPr>
          <p:cNvCxnSpPr>
            <a:stCxn id="36" idx="3"/>
            <a:endCxn id="48" idx="1"/>
          </p:cNvCxnSpPr>
          <p:nvPr/>
        </p:nvCxnSpPr>
        <p:spPr>
          <a:xfrm>
            <a:off x="2953177" y="5515430"/>
            <a:ext cx="2263538" cy="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3F143668-F5EF-12BF-0DA7-F375D3C1A7B3}"/>
              </a:ext>
            </a:extLst>
          </p:cNvPr>
          <p:cNvCxnSpPr>
            <a:stCxn id="37" idx="2"/>
            <a:endCxn id="36" idx="0"/>
          </p:cNvCxnSpPr>
          <p:nvPr/>
        </p:nvCxnSpPr>
        <p:spPr>
          <a:xfrm>
            <a:off x="2021454" y="5133157"/>
            <a:ext cx="0" cy="18809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6" name="角丸四角形 3">
            <a:extLst>
              <a:ext uri="{FF2B5EF4-FFF2-40B4-BE49-F238E27FC236}">
                <a16:creationId xmlns:a16="http://schemas.microsoft.com/office/drawing/2014/main" id="{7FCC2BCF-F088-E738-AFA9-9D1112406C3A}"/>
              </a:ext>
            </a:extLst>
          </p:cNvPr>
          <p:cNvSpPr/>
          <p:nvPr/>
        </p:nvSpPr>
        <p:spPr>
          <a:xfrm>
            <a:off x="43746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2C05FDC8-A947-4866-65D6-732B71BB2BC7}"/>
              </a:ext>
            </a:extLst>
          </p:cNvPr>
          <p:cNvSpPr/>
          <p:nvPr/>
        </p:nvSpPr>
        <p:spPr>
          <a:xfrm>
            <a:off x="5216715"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48" name="正方形/長方形 47">
            <a:extLst>
              <a:ext uri="{FF2B5EF4-FFF2-40B4-BE49-F238E27FC236}">
                <a16:creationId xmlns:a16="http://schemas.microsoft.com/office/drawing/2014/main" id="{4C293F43-B448-604C-AC95-8A2B6B4B5E5F}"/>
              </a:ext>
            </a:extLst>
          </p:cNvPr>
          <p:cNvSpPr/>
          <p:nvPr/>
        </p:nvSpPr>
        <p:spPr>
          <a:xfrm>
            <a:off x="5216715"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49" name="正方形/長方形 48">
            <a:extLst>
              <a:ext uri="{FF2B5EF4-FFF2-40B4-BE49-F238E27FC236}">
                <a16:creationId xmlns:a16="http://schemas.microsoft.com/office/drawing/2014/main" id="{BC4D8AA8-64D0-F407-DAAB-337FE3964165}"/>
              </a:ext>
            </a:extLst>
          </p:cNvPr>
          <p:cNvSpPr/>
          <p:nvPr/>
        </p:nvSpPr>
        <p:spPr>
          <a:xfrm>
            <a:off x="5216715"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50" name="テキスト ボックス 49">
            <a:extLst>
              <a:ext uri="{FF2B5EF4-FFF2-40B4-BE49-F238E27FC236}">
                <a16:creationId xmlns:a16="http://schemas.microsoft.com/office/drawing/2014/main" id="{8FF830C7-AF00-0BFB-933E-A3FFFBB6F12F}"/>
              </a:ext>
            </a:extLst>
          </p:cNvPr>
          <p:cNvSpPr txBox="1"/>
          <p:nvPr/>
        </p:nvSpPr>
        <p:spPr>
          <a:xfrm>
            <a:off x="5235368" y="4485352"/>
            <a:ext cx="1826141" cy="338554"/>
          </a:xfrm>
          <a:prstGeom prst="rect">
            <a:avLst/>
          </a:prstGeom>
          <a:noFill/>
        </p:spPr>
        <p:txBody>
          <a:bodyPr wrap="none" rtlCol="0">
            <a:spAutoFit/>
          </a:bodyPr>
          <a:lstStyle/>
          <a:p>
            <a:r>
              <a:rPr kumimoji="1" lang="ja-JP" altLang="en-US" sz="1600" dirty="0"/>
              <a:t>古い移送先ホスト</a:t>
            </a:r>
          </a:p>
        </p:txBody>
      </p:sp>
      <p:cxnSp>
        <p:nvCxnSpPr>
          <p:cNvPr id="51" name="直線矢印コネクタ 50">
            <a:extLst>
              <a:ext uri="{FF2B5EF4-FFF2-40B4-BE49-F238E27FC236}">
                <a16:creationId xmlns:a16="http://schemas.microsoft.com/office/drawing/2014/main" id="{02E842CD-C92C-C5D3-67D4-31CAB5C2A1B0}"/>
              </a:ext>
            </a:extLst>
          </p:cNvPr>
          <p:cNvCxnSpPr>
            <a:cxnSpLocks/>
          </p:cNvCxnSpPr>
          <p:nvPr/>
        </p:nvCxnSpPr>
        <p:spPr>
          <a:xfrm flipV="1">
            <a:off x="6148438" y="5709612"/>
            <a:ext cx="0" cy="188092"/>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69319829-C732-0749-1A2A-D59B85F57826}"/>
              </a:ext>
            </a:extLst>
          </p:cNvPr>
          <p:cNvSpPr txBox="1"/>
          <p:nvPr/>
        </p:nvSpPr>
        <p:spPr>
          <a:xfrm>
            <a:off x="6253435" y="5655896"/>
            <a:ext cx="1616148" cy="338554"/>
          </a:xfrm>
          <a:prstGeom prst="rect">
            <a:avLst/>
          </a:prstGeom>
          <a:noFill/>
        </p:spPr>
        <p:txBody>
          <a:bodyPr wrap="none" rtlCol="0">
            <a:spAutoFit/>
          </a:bodyPr>
          <a:lstStyle/>
          <a:p>
            <a:r>
              <a:rPr kumimoji="1" lang="en-US" altLang="ja-JP" sz="1600" dirty="0"/>
              <a:t>switch-forward</a:t>
            </a:r>
            <a:endParaRPr kumimoji="1" lang="ja-JP" altLang="en-US" sz="1600" dirty="0"/>
          </a:p>
        </p:txBody>
      </p:sp>
      <p:cxnSp>
        <p:nvCxnSpPr>
          <p:cNvPr id="53" name="直線矢印コネクタ 52">
            <a:extLst>
              <a:ext uri="{FF2B5EF4-FFF2-40B4-BE49-F238E27FC236}">
                <a16:creationId xmlns:a16="http://schemas.microsoft.com/office/drawing/2014/main" id="{FB6BCFE6-1F30-4A69-01A8-F7962401948F}"/>
              </a:ext>
            </a:extLst>
          </p:cNvPr>
          <p:cNvCxnSpPr>
            <a:cxnSpLocks/>
          </p:cNvCxnSpPr>
          <p:nvPr/>
        </p:nvCxnSpPr>
        <p:spPr>
          <a:xfrm flipV="1">
            <a:off x="6148438" y="5133157"/>
            <a:ext cx="0" cy="18809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43567A14-A90E-E40D-EB25-90FFC0148645}"/>
              </a:ext>
            </a:extLst>
          </p:cNvPr>
          <p:cNvCxnSpPr>
            <a:cxnSpLocks/>
            <a:stCxn id="32" idx="0"/>
            <a:endCxn id="47" idx="2"/>
          </p:cNvCxnSpPr>
          <p:nvPr/>
        </p:nvCxnSpPr>
        <p:spPr>
          <a:xfrm flipV="1">
            <a:off x="6148438" y="6286068"/>
            <a:ext cx="1" cy="132732"/>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5B68EDF8-4CF0-3314-1BEE-AFBF762A0A61}"/>
              </a:ext>
            </a:extLst>
          </p:cNvPr>
          <p:cNvCxnSpPr>
            <a:stCxn id="49" idx="2"/>
            <a:endCxn id="48" idx="0"/>
          </p:cNvCxnSpPr>
          <p:nvPr/>
        </p:nvCxnSpPr>
        <p:spPr>
          <a:xfrm>
            <a:off x="6148439" y="5133157"/>
            <a:ext cx="0" cy="188091"/>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56" name="直線矢印コネクタ 55">
            <a:extLst>
              <a:ext uri="{FF2B5EF4-FFF2-40B4-BE49-F238E27FC236}">
                <a16:creationId xmlns:a16="http://schemas.microsoft.com/office/drawing/2014/main" id="{B3557F0D-1077-8A77-FBD4-7DE3C0A3EBBD}"/>
              </a:ext>
            </a:extLst>
          </p:cNvPr>
          <p:cNvCxnSpPr>
            <a:stCxn id="48" idx="3"/>
            <a:endCxn id="41" idx="1"/>
          </p:cNvCxnSpPr>
          <p:nvPr/>
        </p:nvCxnSpPr>
        <p:spPr>
          <a:xfrm>
            <a:off x="7080162" y="5515430"/>
            <a:ext cx="2154815" cy="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57" name="直線矢印コネクタ 56">
            <a:extLst>
              <a:ext uri="{FF2B5EF4-FFF2-40B4-BE49-F238E27FC236}">
                <a16:creationId xmlns:a16="http://schemas.microsoft.com/office/drawing/2014/main" id="{146413CA-2521-0BE4-7FA4-1626F16FA282}"/>
              </a:ext>
            </a:extLst>
          </p:cNvPr>
          <p:cNvCxnSpPr>
            <a:stCxn id="41" idx="0"/>
            <a:endCxn id="42" idx="2"/>
          </p:cNvCxnSpPr>
          <p:nvPr/>
        </p:nvCxnSpPr>
        <p:spPr>
          <a:xfrm flipV="1">
            <a:off x="10166701" y="5133157"/>
            <a:ext cx="0" cy="188091"/>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
        <p:nvSpPr>
          <p:cNvPr id="58" name="スライド番号プレースホルダー 57">
            <a:extLst>
              <a:ext uri="{FF2B5EF4-FFF2-40B4-BE49-F238E27FC236}">
                <a16:creationId xmlns:a16="http://schemas.microsoft.com/office/drawing/2014/main" id="{A8E37CE7-886F-FB27-110F-D8B8685C2871}"/>
              </a:ext>
            </a:extLst>
          </p:cNvPr>
          <p:cNvSpPr>
            <a:spLocks noGrp="1"/>
          </p:cNvSpPr>
          <p:nvPr>
            <p:ph type="sldNum" sz="quarter" idx="12"/>
          </p:nvPr>
        </p:nvSpPr>
        <p:spPr/>
        <p:txBody>
          <a:bodyPr/>
          <a:lstStyle/>
          <a:p>
            <a:fld id="{3012E056-953B-4EF5-8A53-CAFB7FD99EE3}" type="slidenum">
              <a:rPr kumimoji="1" lang="ja-JP" altLang="en-US" smtClean="0"/>
              <a:t>17</a:t>
            </a:fld>
            <a:endParaRPr kumimoji="1" lang="ja-JP" altLang="en-US"/>
          </a:p>
        </p:txBody>
      </p:sp>
    </p:spTree>
    <p:extLst>
      <p:ext uri="{BB962C8B-B14F-4D97-AF65-F5344CB8AC3E}">
        <p14:creationId xmlns:p14="http://schemas.microsoft.com/office/powerpoint/2010/main" val="219202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500"/>
                                        <p:tgtEl>
                                          <p:spTgt spid="5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500"/>
                                        <p:tgtEl>
                                          <p:spTgt spid="5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2"/>
                                        </p:tgtEl>
                                        <p:attrNameLst>
                                          <p:attrName>style.visibility</p:attrName>
                                        </p:attrNameLst>
                                      </p:cBhvr>
                                      <p:to>
                                        <p:strVal val="visible"/>
                                      </p:to>
                                    </p:set>
                                    <p:animEffect transition="in" filter="fade">
                                      <p:cBhvr>
                                        <p:cTn id="18" dur="500"/>
                                        <p:tgtEl>
                                          <p:spTgt spid="5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53"/>
                                        </p:tgtEl>
                                      </p:cBhvr>
                                    </p:animEffect>
                                    <p:set>
                                      <p:cBhvr>
                                        <p:cTn id="23" dur="1" fill="hold">
                                          <p:stCondLst>
                                            <p:cond delay="499"/>
                                          </p:stCondLst>
                                        </p:cTn>
                                        <p:tgtEl>
                                          <p:spTgt spid="5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fade">
                                      <p:cBhvr>
                                        <p:cTn id="28" dur="500"/>
                                        <p:tgtEl>
                                          <p:spTgt spid="55"/>
                                        </p:tgtEl>
                                      </p:cBhvr>
                                    </p:animEffect>
                                  </p:childTnLst>
                                </p:cTn>
                              </p:par>
                              <p:par>
                                <p:cTn id="29" presetID="10" presetClass="entr" presetSubtype="0" fill="hold" nodeType="with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fade">
                                      <p:cBhvr>
                                        <p:cTn id="31" dur="500"/>
                                        <p:tgtEl>
                                          <p:spTgt spid="56"/>
                                        </p:tgtEl>
                                      </p:cBhvr>
                                    </p:animEffect>
                                  </p:childTnLst>
                                </p:cTn>
                              </p:par>
                              <p:par>
                                <p:cTn id="32" presetID="10" presetClass="entr" presetSubtype="0" fill="hold" nodeType="with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5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直線矢印コネクタ 14">
            <a:extLst>
              <a:ext uri="{FF2B5EF4-FFF2-40B4-BE49-F238E27FC236}">
                <a16:creationId xmlns:a16="http://schemas.microsoft.com/office/drawing/2014/main" id="{43D66E3D-6226-BF21-7D8D-1FAFEB72698D}"/>
              </a:ext>
            </a:extLst>
          </p:cNvPr>
          <p:cNvCxnSpPr>
            <a:stCxn id="7" idx="3"/>
            <a:endCxn id="19" idx="1"/>
          </p:cNvCxnSpPr>
          <p:nvPr/>
        </p:nvCxnSpPr>
        <p:spPr>
          <a:xfrm>
            <a:off x="2953177" y="5515430"/>
            <a:ext cx="2263538" cy="0"/>
          </a:xfrm>
          <a:prstGeom prst="straightConnector1">
            <a:avLst/>
          </a:prstGeom>
          <a:ln w="50800">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386C8B4F-CC59-2870-EA8F-90B299409494}"/>
              </a:ext>
            </a:extLst>
          </p:cNvPr>
          <p:cNvCxnSpPr>
            <a:stCxn id="7" idx="3"/>
            <a:endCxn id="19" idx="1"/>
          </p:cNvCxnSpPr>
          <p:nvPr/>
        </p:nvCxnSpPr>
        <p:spPr>
          <a:xfrm>
            <a:off x="2953177" y="5515430"/>
            <a:ext cx="2263538" cy="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27" name="コネクタ: カギ線 26">
            <a:extLst>
              <a:ext uri="{FF2B5EF4-FFF2-40B4-BE49-F238E27FC236}">
                <a16:creationId xmlns:a16="http://schemas.microsoft.com/office/drawing/2014/main" id="{04DE8DE8-2C62-A4C3-9E35-0DA7B465E30D}"/>
              </a:ext>
            </a:extLst>
          </p:cNvPr>
          <p:cNvCxnSpPr>
            <a:cxnSpLocks/>
            <a:stCxn id="7" idx="2"/>
            <a:endCxn id="12" idx="2"/>
          </p:cNvCxnSpPr>
          <p:nvPr/>
        </p:nvCxnSpPr>
        <p:spPr>
          <a:xfrm rot="16200000" flipH="1">
            <a:off x="6094077" y="1636988"/>
            <a:ext cx="12700" cy="8145247"/>
          </a:xfrm>
          <a:prstGeom prst="bentConnector3">
            <a:avLst>
              <a:gd name="adj1" fmla="val 1547370"/>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5EADAB4E-C154-E128-685F-126C6D5C53D8}"/>
              </a:ext>
            </a:extLst>
          </p:cNvPr>
          <p:cNvSpPr>
            <a:spLocks noGrp="1"/>
          </p:cNvSpPr>
          <p:nvPr>
            <p:ph type="title"/>
          </p:nvPr>
        </p:nvSpPr>
        <p:spPr/>
        <p:txBody>
          <a:bodyPr/>
          <a:lstStyle/>
          <a:p>
            <a:r>
              <a:rPr kumimoji="1" lang="en-US" altLang="ja-JP" dirty="0"/>
              <a:t>DCmigrate</a:t>
            </a:r>
            <a:r>
              <a:rPr kumimoji="1" lang="ja-JP" altLang="en-US" dirty="0"/>
              <a:t>における移送先変更の流れ</a:t>
            </a:r>
            <a:r>
              <a:rPr kumimoji="1" lang="en-US" altLang="ja-JP" dirty="0"/>
              <a:t>(3/3)</a:t>
            </a:r>
            <a:endParaRPr kumimoji="1" lang="ja-JP" altLang="en-US" dirty="0"/>
          </a:p>
        </p:txBody>
      </p:sp>
      <p:sp>
        <p:nvSpPr>
          <p:cNvPr id="3" name="コンテンツ プレースホルダー 2">
            <a:extLst>
              <a:ext uri="{FF2B5EF4-FFF2-40B4-BE49-F238E27FC236}">
                <a16:creationId xmlns:a16="http://schemas.microsoft.com/office/drawing/2014/main" id="{77695B19-A3BB-AFCA-3535-A324F9C7F261}"/>
              </a:ext>
            </a:extLst>
          </p:cNvPr>
          <p:cNvSpPr>
            <a:spLocks noGrp="1"/>
          </p:cNvSpPr>
          <p:nvPr>
            <p:ph idx="1"/>
          </p:nvPr>
        </p:nvSpPr>
        <p:spPr/>
        <p:txBody>
          <a:bodyPr/>
          <a:lstStyle/>
          <a:p>
            <a:r>
              <a:rPr kumimoji="1" lang="ja-JP" altLang="en-US" dirty="0"/>
              <a:t>移送元</a:t>
            </a:r>
            <a:r>
              <a:rPr lang="ja-JP" altLang="en-US" dirty="0"/>
              <a:t>の管理サーバが</a:t>
            </a:r>
            <a:r>
              <a:rPr kumimoji="1" lang="en-US" altLang="ja-JP" dirty="0" err="1"/>
              <a:t>SwitchPerform</a:t>
            </a:r>
            <a:r>
              <a:rPr kumimoji="1" lang="ja-JP" altLang="en-US" dirty="0"/>
              <a:t>を実行</a:t>
            </a:r>
            <a:endParaRPr kumimoji="1" lang="en-US" altLang="ja-JP" dirty="0"/>
          </a:p>
          <a:p>
            <a:pPr lvl="1"/>
            <a:r>
              <a:rPr kumimoji="1" lang="ja-JP" altLang="en-US" dirty="0"/>
              <a:t>新しい移送先に接続し、</a:t>
            </a:r>
            <a:r>
              <a:rPr kumimoji="1" lang="en-US" altLang="ja-JP" dirty="0"/>
              <a:t>QEMU</a:t>
            </a:r>
            <a:r>
              <a:rPr kumimoji="1" lang="ja-JP" altLang="en-US" dirty="0"/>
              <a:t>に切り替えコマンドを送信</a:t>
            </a:r>
          </a:p>
          <a:p>
            <a:pPr lvl="1"/>
            <a:r>
              <a:rPr kumimoji="1" lang="en-US" altLang="ja-JP" dirty="0"/>
              <a:t>QEMU</a:t>
            </a:r>
            <a:r>
              <a:rPr lang="ja-JP" altLang="en-US" dirty="0"/>
              <a:t>は</a:t>
            </a:r>
            <a:r>
              <a:rPr kumimoji="1" lang="ja-JP" altLang="en-US" dirty="0"/>
              <a:t>移送先を切り替え、</a:t>
            </a:r>
            <a:r>
              <a:rPr kumimoji="1" lang="en-US" altLang="ja-JP" dirty="0"/>
              <a:t>VM</a:t>
            </a:r>
            <a:r>
              <a:rPr kumimoji="1" lang="ja-JP" altLang="en-US" dirty="0"/>
              <a:t>の残りの状態を転送</a:t>
            </a:r>
            <a:endParaRPr kumimoji="1" lang="en-US" altLang="ja-JP" dirty="0"/>
          </a:p>
          <a:p>
            <a:r>
              <a:rPr kumimoji="1" lang="ja-JP" altLang="en-US" dirty="0"/>
              <a:t>新しい移送先</a:t>
            </a:r>
            <a:r>
              <a:rPr lang="ja-JP" altLang="en-US" dirty="0"/>
              <a:t>の管理サーバが</a:t>
            </a:r>
            <a:r>
              <a:rPr kumimoji="1" lang="en-US" altLang="ja-JP" dirty="0" err="1"/>
              <a:t>SwitchFinish</a:t>
            </a:r>
            <a:r>
              <a:rPr kumimoji="1" lang="ja-JP" altLang="en-US" dirty="0"/>
              <a:t>を実行</a:t>
            </a:r>
            <a:endParaRPr kumimoji="1" lang="en-US" altLang="ja-JP" dirty="0"/>
          </a:p>
          <a:p>
            <a:pPr lvl="1"/>
            <a:r>
              <a:rPr lang="en-US" altLang="ja-JP" dirty="0"/>
              <a:t>2</a:t>
            </a:r>
            <a:r>
              <a:rPr kumimoji="1" lang="ja-JP" altLang="en-US" dirty="0"/>
              <a:t>つのホストからすべての状態を受信するまで待ち、</a:t>
            </a:r>
            <a:r>
              <a:rPr kumimoji="1" lang="en-US" altLang="ja-JP" dirty="0"/>
              <a:t>VM</a:t>
            </a:r>
            <a:r>
              <a:rPr kumimoji="1" lang="ja-JP" altLang="en-US" dirty="0"/>
              <a:t>を再開</a:t>
            </a:r>
            <a:endParaRPr kumimoji="1" lang="en-US" altLang="ja-JP" dirty="0"/>
          </a:p>
          <a:p>
            <a:pPr lvl="1"/>
            <a:r>
              <a:rPr lang="ja-JP" altLang="en-US" dirty="0"/>
              <a:t>マイグレーションジョブを終了</a:t>
            </a:r>
            <a:endParaRPr kumimoji="1" lang="en-US" altLang="ja-JP" dirty="0"/>
          </a:p>
        </p:txBody>
      </p:sp>
      <p:sp>
        <p:nvSpPr>
          <p:cNvPr id="4" name="正方形/長方形 3">
            <a:extLst>
              <a:ext uri="{FF2B5EF4-FFF2-40B4-BE49-F238E27FC236}">
                <a16:creationId xmlns:a16="http://schemas.microsoft.com/office/drawing/2014/main" id="{F11F6374-8AE7-0F29-888C-6D03FD4FE492}"/>
              </a:ext>
            </a:extLst>
          </p:cNvPr>
          <p:cNvSpPr/>
          <p:nvPr/>
        </p:nvSpPr>
        <p:spPr>
          <a:xfrm>
            <a:off x="5338438" y="6418800"/>
            <a:ext cx="1620000" cy="42203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err="1"/>
              <a:t>virsh</a:t>
            </a:r>
            <a:endParaRPr kumimoji="1" lang="ja-JP" altLang="en-US" sz="1600" dirty="0"/>
          </a:p>
        </p:txBody>
      </p:sp>
      <p:sp>
        <p:nvSpPr>
          <p:cNvPr id="5" name="角丸四角形 3">
            <a:extLst>
              <a:ext uri="{FF2B5EF4-FFF2-40B4-BE49-F238E27FC236}">
                <a16:creationId xmlns:a16="http://schemas.microsoft.com/office/drawing/2014/main" id="{2DACEBBF-1921-26BD-1F40-BD6DBFFD7BA8}"/>
              </a:ext>
            </a:extLst>
          </p:cNvPr>
          <p:cNvSpPr/>
          <p:nvPr/>
        </p:nvSpPr>
        <p:spPr>
          <a:xfrm>
            <a:off x="3039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176E0D3D-C29B-487A-DBDE-21E41DABDFF8}"/>
              </a:ext>
            </a:extLst>
          </p:cNvPr>
          <p:cNvSpPr/>
          <p:nvPr/>
        </p:nvSpPr>
        <p:spPr>
          <a:xfrm>
            <a:off x="1089730"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7" name="正方形/長方形 6">
            <a:extLst>
              <a:ext uri="{FF2B5EF4-FFF2-40B4-BE49-F238E27FC236}">
                <a16:creationId xmlns:a16="http://schemas.microsoft.com/office/drawing/2014/main" id="{F05C564E-B554-9FDB-9C69-7D2D1052C35C}"/>
              </a:ext>
            </a:extLst>
          </p:cNvPr>
          <p:cNvSpPr/>
          <p:nvPr/>
        </p:nvSpPr>
        <p:spPr>
          <a:xfrm>
            <a:off x="1089730"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8" name="正方形/長方形 7">
            <a:extLst>
              <a:ext uri="{FF2B5EF4-FFF2-40B4-BE49-F238E27FC236}">
                <a16:creationId xmlns:a16="http://schemas.microsoft.com/office/drawing/2014/main" id="{D7478E39-4244-BFC7-42C6-EF414B492B3D}"/>
              </a:ext>
            </a:extLst>
          </p:cNvPr>
          <p:cNvSpPr/>
          <p:nvPr/>
        </p:nvSpPr>
        <p:spPr>
          <a:xfrm>
            <a:off x="1089730"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9" name="テキスト ボックス 8">
            <a:extLst>
              <a:ext uri="{FF2B5EF4-FFF2-40B4-BE49-F238E27FC236}">
                <a16:creationId xmlns:a16="http://schemas.microsoft.com/office/drawing/2014/main" id="{C880665E-9CD7-FF66-411C-7AD44C88AEBF}"/>
              </a:ext>
            </a:extLst>
          </p:cNvPr>
          <p:cNvSpPr txBox="1"/>
          <p:nvPr/>
        </p:nvSpPr>
        <p:spPr>
          <a:xfrm>
            <a:off x="1239606" y="4485352"/>
            <a:ext cx="1563693" cy="296511"/>
          </a:xfrm>
          <a:prstGeom prst="rect">
            <a:avLst/>
          </a:prstGeom>
          <a:noFill/>
        </p:spPr>
        <p:txBody>
          <a:bodyPr wrap="none" rtlCol="0">
            <a:spAutoFit/>
          </a:bodyPr>
          <a:lstStyle/>
          <a:p>
            <a:r>
              <a:rPr kumimoji="1" lang="ja-JP" altLang="en-US" sz="1600" dirty="0"/>
              <a:t>移送元ホスト</a:t>
            </a:r>
          </a:p>
        </p:txBody>
      </p:sp>
      <p:sp>
        <p:nvSpPr>
          <p:cNvPr id="10" name="角丸四角形 3">
            <a:extLst>
              <a:ext uri="{FF2B5EF4-FFF2-40B4-BE49-F238E27FC236}">
                <a16:creationId xmlns:a16="http://schemas.microsoft.com/office/drawing/2014/main" id="{99223417-1836-F2C7-8586-8AB34C6B2A03}"/>
              </a:ext>
            </a:extLst>
          </p:cNvPr>
          <p:cNvSpPr/>
          <p:nvPr/>
        </p:nvSpPr>
        <p:spPr>
          <a:xfrm>
            <a:off x="84453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1169D87E-C310-6970-6D68-6CA3B0500078}"/>
              </a:ext>
            </a:extLst>
          </p:cNvPr>
          <p:cNvSpPr/>
          <p:nvPr/>
        </p:nvSpPr>
        <p:spPr>
          <a:xfrm>
            <a:off x="9234977"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12" name="正方形/長方形 11">
            <a:extLst>
              <a:ext uri="{FF2B5EF4-FFF2-40B4-BE49-F238E27FC236}">
                <a16:creationId xmlns:a16="http://schemas.microsoft.com/office/drawing/2014/main" id="{91D4543A-DAEC-BB14-62C1-79A65CCF4FC0}"/>
              </a:ext>
            </a:extLst>
          </p:cNvPr>
          <p:cNvSpPr/>
          <p:nvPr/>
        </p:nvSpPr>
        <p:spPr>
          <a:xfrm>
            <a:off x="9234977"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13" name="正方形/長方形 12">
            <a:extLst>
              <a:ext uri="{FF2B5EF4-FFF2-40B4-BE49-F238E27FC236}">
                <a16:creationId xmlns:a16="http://schemas.microsoft.com/office/drawing/2014/main" id="{0BD5D4F7-801F-5906-0400-F182D4660DD8}"/>
              </a:ext>
            </a:extLst>
          </p:cNvPr>
          <p:cNvSpPr/>
          <p:nvPr/>
        </p:nvSpPr>
        <p:spPr>
          <a:xfrm>
            <a:off x="9234977"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14" name="テキスト ボックス 13">
            <a:extLst>
              <a:ext uri="{FF2B5EF4-FFF2-40B4-BE49-F238E27FC236}">
                <a16:creationId xmlns:a16="http://schemas.microsoft.com/office/drawing/2014/main" id="{5E8FEE46-D344-E86F-5816-CC81A8502112}"/>
              </a:ext>
            </a:extLst>
          </p:cNvPr>
          <p:cNvSpPr txBox="1"/>
          <p:nvPr/>
        </p:nvSpPr>
        <p:spPr>
          <a:xfrm>
            <a:off x="9151038" y="4485352"/>
            <a:ext cx="2031325" cy="338554"/>
          </a:xfrm>
          <a:prstGeom prst="rect">
            <a:avLst/>
          </a:prstGeom>
          <a:noFill/>
        </p:spPr>
        <p:txBody>
          <a:bodyPr wrap="none" rtlCol="0">
            <a:spAutoFit/>
          </a:bodyPr>
          <a:lstStyle/>
          <a:p>
            <a:r>
              <a:rPr kumimoji="1" lang="ja-JP" altLang="en-US" sz="1600" dirty="0"/>
              <a:t>新しい移送先ホスト</a:t>
            </a:r>
          </a:p>
        </p:txBody>
      </p:sp>
      <p:cxnSp>
        <p:nvCxnSpPr>
          <p:cNvPr id="16" name="直線矢印コネクタ 15">
            <a:extLst>
              <a:ext uri="{FF2B5EF4-FFF2-40B4-BE49-F238E27FC236}">
                <a16:creationId xmlns:a16="http://schemas.microsoft.com/office/drawing/2014/main" id="{B23B6F0B-5A5E-E5AD-9492-6C47FDBA946E}"/>
              </a:ext>
            </a:extLst>
          </p:cNvPr>
          <p:cNvCxnSpPr>
            <a:stCxn id="8" idx="2"/>
            <a:endCxn id="7" idx="0"/>
          </p:cNvCxnSpPr>
          <p:nvPr/>
        </p:nvCxnSpPr>
        <p:spPr>
          <a:xfrm>
            <a:off x="2021454" y="5133157"/>
            <a:ext cx="0" cy="18809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角丸四角形 3">
            <a:extLst>
              <a:ext uri="{FF2B5EF4-FFF2-40B4-BE49-F238E27FC236}">
                <a16:creationId xmlns:a16="http://schemas.microsoft.com/office/drawing/2014/main" id="{F0685D89-FC5D-6CAD-F6DC-02C61D6C6B9B}"/>
              </a:ext>
            </a:extLst>
          </p:cNvPr>
          <p:cNvSpPr/>
          <p:nvPr/>
        </p:nvSpPr>
        <p:spPr>
          <a:xfrm>
            <a:off x="4374660" y="4485352"/>
            <a:ext cx="3442680" cy="1836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D0F1E2E4-F826-E02D-9ADF-FBC616500473}"/>
              </a:ext>
            </a:extLst>
          </p:cNvPr>
          <p:cNvSpPr/>
          <p:nvPr/>
        </p:nvSpPr>
        <p:spPr>
          <a:xfrm>
            <a:off x="5216715" y="5897704"/>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err="1"/>
              <a:t>libvirtd</a:t>
            </a:r>
            <a:endParaRPr kumimoji="1" lang="ja-JP" altLang="en-US" sz="1600" dirty="0"/>
          </a:p>
        </p:txBody>
      </p:sp>
      <p:sp>
        <p:nvSpPr>
          <p:cNvPr id="19" name="正方形/長方形 18">
            <a:extLst>
              <a:ext uri="{FF2B5EF4-FFF2-40B4-BE49-F238E27FC236}">
                <a16:creationId xmlns:a16="http://schemas.microsoft.com/office/drawing/2014/main" id="{0777454E-CB8F-0CFA-1F62-9864F8050485}"/>
              </a:ext>
            </a:extLst>
          </p:cNvPr>
          <p:cNvSpPr/>
          <p:nvPr/>
        </p:nvSpPr>
        <p:spPr>
          <a:xfrm>
            <a:off x="5216715" y="5321248"/>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QEMU</a:t>
            </a:r>
            <a:endParaRPr kumimoji="1" lang="ja-JP" altLang="en-US" sz="1600" dirty="0"/>
          </a:p>
        </p:txBody>
      </p:sp>
      <p:sp>
        <p:nvSpPr>
          <p:cNvPr id="20" name="正方形/長方形 19">
            <a:extLst>
              <a:ext uri="{FF2B5EF4-FFF2-40B4-BE49-F238E27FC236}">
                <a16:creationId xmlns:a16="http://schemas.microsoft.com/office/drawing/2014/main" id="{62B401AF-BE08-5E0A-D210-DEB0C314D0E5}"/>
              </a:ext>
            </a:extLst>
          </p:cNvPr>
          <p:cNvSpPr/>
          <p:nvPr/>
        </p:nvSpPr>
        <p:spPr>
          <a:xfrm>
            <a:off x="5216715" y="4744793"/>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t>VM’</a:t>
            </a:r>
            <a:endParaRPr kumimoji="1" lang="ja-JP" altLang="en-US" sz="1600" dirty="0"/>
          </a:p>
        </p:txBody>
      </p:sp>
      <p:sp>
        <p:nvSpPr>
          <p:cNvPr id="21" name="テキスト ボックス 20">
            <a:extLst>
              <a:ext uri="{FF2B5EF4-FFF2-40B4-BE49-F238E27FC236}">
                <a16:creationId xmlns:a16="http://schemas.microsoft.com/office/drawing/2014/main" id="{686A4C7A-AAA6-1574-63F3-4190383A69D7}"/>
              </a:ext>
            </a:extLst>
          </p:cNvPr>
          <p:cNvSpPr txBox="1"/>
          <p:nvPr/>
        </p:nvSpPr>
        <p:spPr>
          <a:xfrm>
            <a:off x="5235368" y="4485352"/>
            <a:ext cx="1826141" cy="338554"/>
          </a:xfrm>
          <a:prstGeom prst="rect">
            <a:avLst/>
          </a:prstGeom>
          <a:noFill/>
        </p:spPr>
        <p:txBody>
          <a:bodyPr wrap="none" rtlCol="0">
            <a:spAutoFit/>
          </a:bodyPr>
          <a:lstStyle/>
          <a:p>
            <a:r>
              <a:rPr kumimoji="1" lang="ja-JP" altLang="en-US" sz="1600" dirty="0"/>
              <a:t>古い移送先ホスト</a:t>
            </a:r>
          </a:p>
        </p:txBody>
      </p:sp>
      <p:cxnSp>
        <p:nvCxnSpPr>
          <p:cNvPr id="22" name="直線矢印コネクタ 21">
            <a:extLst>
              <a:ext uri="{FF2B5EF4-FFF2-40B4-BE49-F238E27FC236}">
                <a16:creationId xmlns:a16="http://schemas.microsoft.com/office/drawing/2014/main" id="{F706A85D-699D-1A0A-BBC8-9B0D2491B80E}"/>
              </a:ext>
            </a:extLst>
          </p:cNvPr>
          <p:cNvCxnSpPr>
            <a:stCxn id="19" idx="3"/>
            <a:endCxn id="12" idx="1"/>
          </p:cNvCxnSpPr>
          <p:nvPr/>
        </p:nvCxnSpPr>
        <p:spPr>
          <a:xfrm>
            <a:off x="7080162" y="5515430"/>
            <a:ext cx="2154815" cy="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23" name="直線矢印コネクタ 22">
            <a:extLst>
              <a:ext uri="{FF2B5EF4-FFF2-40B4-BE49-F238E27FC236}">
                <a16:creationId xmlns:a16="http://schemas.microsoft.com/office/drawing/2014/main" id="{8F58B535-DD8E-1194-8DBA-FEED77570E16}"/>
              </a:ext>
            </a:extLst>
          </p:cNvPr>
          <p:cNvCxnSpPr>
            <a:stCxn id="12" idx="0"/>
            <a:endCxn id="13" idx="2"/>
          </p:cNvCxnSpPr>
          <p:nvPr/>
        </p:nvCxnSpPr>
        <p:spPr>
          <a:xfrm flipV="1">
            <a:off x="10166701" y="5133157"/>
            <a:ext cx="0" cy="188091"/>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EFA65E22-B99B-30DF-B417-CF656F6F35EE}"/>
              </a:ext>
            </a:extLst>
          </p:cNvPr>
          <p:cNvCxnSpPr>
            <a:stCxn id="20" idx="2"/>
            <a:endCxn id="19" idx="0"/>
          </p:cNvCxnSpPr>
          <p:nvPr/>
        </p:nvCxnSpPr>
        <p:spPr>
          <a:xfrm>
            <a:off x="6148439" y="5133157"/>
            <a:ext cx="0" cy="188091"/>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25" name="コネクタ: カギ線 24">
            <a:extLst>
              <a:ext uri="{FF2B5EF4-FFF2-40B4-BE49-F238E27FC236}">
                <a16:creationId xmlns:a16="http://schemas.microsoft.com/office/drawing/2014/main" id="{8ECE28F4-C33D-BE55-D716-098D86C07EA7}"/>
              </a:ext>
            </a:extLst>
          </p:cNvPr>
          <p:cNvCxnSpPr>
            <a:stCxn id="4" idx="1"/>
            <a:endCxn id="6" idx="2"/>
          </p:cNvCxnSpPr>
          <p:nvPr/>
        </p:nvCxnSpPr>
        <p:spPr>
          <a:xfrm rot="10800000">
            <a:off x="2021454" y="6286068"/>
            <a:ext cx="3316984" cy="343748"/>
          </a:xfrm>
          <a:prstGeom prst="bentConnector2">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1FACC937-BEC5-C8ED-F327-AAAF7BEF1084}"/>
              </a:ext>
            </a:extLst>
          </p:cNvPr>
          <p:cNvCxnSpPr>
            <a:stCxn id="6" idx="0"/>
            <a:endCxn id="7" idx="2"/>
          </p:cNvCxnSpPr>
          <p:nvPr/>
        </p:nvCxnSpPr>
        <p:spPr>
          <a:xfrm flipV="1">
            <a:off x="2021454" y="5709612"/>
            <a:ext cx="0" cy="188092"/>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B65CD09F-1053-ECB5-CD44-9E62A392213F}"/>
              </a:ext>
            </a:extLst>
          </p:cNvPr>
          <p:cNvSpPr txBox="1"/>
          <p:nvPr/>
        </p:nvSpPr>
        <p:spPr>
          <a:xfrm>
            <a:off x="3286886" y="6291262"/>
            <a:ext cx="1585690" cy="338554"/>
          </a:xfrm>
          <a:prstGeom prst="rect">
            <a:avLst/>
          </a:prstGeom>
          <a:noFill/>
        </p:spPr>
        <p:txBody>
          <a:bodyPr wrap="none" rtlCol="0">
            <a:spAutoFit/>
          </a:bodyPr>
          <a:lstStyle/>
          <a:p>
            <a:r>
              <a:rPr kumimoji="1" lang="en-US" altLang="ja-JP" sz="1600" dirty="0" err="1"/>
              <a:t>SwitchPerform</a:t>
            </a:r>
            <a:endParaRPr kumimoji="1" lang="ja-JP" altLang="en-US" sz="1600" dirty="0"/>
          </a:p>
        </p:txBody>
      </p:sp>
      <p:sp>
        <p:nvSpPr>
          <p:cNvPr id="29" name="テキスト ボックス 28">
            <a:extLst>
              <a:ext uri="{FF2B5EF4-FFF2-40B4-BE49-F238E27FC236}">
                <a16:creationId xmlns:a16="http://schemas.microsoft.com/office/drawing/2014/main" id="{0E3BB5BF-95DA-CD48-D194-E42169550961}"/>
              </a:ext>
            </a:extLst>
          </p:cNvPr>
          <p:cNvSpPr txBox="1"/>
          <p:nvPr/>
        </p:nvSpPr>
        <p:spPr>
          <a:xfrm>
            <a:off x="1137540" y="5656692"/>
            <a:ext cx="798617" cy="338554"/>
          </a:xfrm>
          <a:prstGeom prst="rect">
            <a:avLst/>
          </a:prstGeom>
          <a:noFill/>
        </p:spPr>
        <p:txBody>
          <a:bodyPr wrap="none" rtlCol="0">
            <a:spAutoFit/>
          </a:bodyPr>
          <a:lstStyle/>
          <a:p>
            <a:r>
              <a:rPr kumimoji="1" lang="en-US" altLang="ja-JP" sz="1600" dirty="0"/>
              <a:t>switch</a:t>
            </a:r>
            <a:endParaRPr kumimoji="1" lang="ja-JP" altLang="en-US" sz="1600" dirty="0"/>
          </a:p>
        </p:txBody>
      </p:sp>
      <p:sp>
        <p:nvSpPr>
          <p:cNvPr id="30" name="スライド番号プレースホルダー 29">
            <a:extLst>
              <a:ext uri="{FF2B5EF4-FFF2-40B4-BE49-F238E27FC236}">
                <a16:creationId xmlns:a16="http://schemas.microsoft.com/office/drawing/2014/main" id="{6C81CE49-3A16-E9E2-D1B9-CEFAF2F82C35}"/>
              </a:ext>
            </a:extLst>
          </p:cNvPr>
          <p:cNvSpPr>
            <a:spLocks noGrp="1"/>
          </p:cNvSpPr>
          <p:nvPr>
            <p:ph type="sldNum" sz="quarter" idx="12"/>
          </p:nvPr>
        </p:nvSpPr>
        <p:spPr/>
        <p:txBody>
          <a:bodyPr/>
          <a:lstStyle/>
          <a:p>
            <a:fld id="{3012E056-953B-4EF5-8A53-CAFB7FD99EE3}" type="slidenum">
              <a:rPr kumimoji="1" lang="ja-JP" altLang="en-US" smtClean="0"/>
              <a:t>18</a:t>
            </a:fld>
            <a:endParaRPr kumimoji="1" lang="ja-JP" altLang="en-US"/>
          </a:p>
        </p:txBody>
      </p:sp>
      <p:sp>
        <p:nvSpPr>
          <p:cNvPr id="33" name="正方形/長方形 32">
            <a:extLst>
              <a:ext uri="{FF2B5EF4-FFF2-40B4-BE49-F238E27FC236}">
                <a16:creationId xmlns:a16="http://schemas.microsoft.com/office/drawing/2014/main" id="{AC1BD0B3-F70D-CBA7-3999-23E5C78F42C6}"/>
              </a:ext>
            </a:extLst>
          </p:cNvPr>
          <p:cNvSpPr/>
          <p:nvPr/>
        </p:nvSpPr>
        <p:spPr>
          <a:xfrm>
            <a:off x="9234000" y="4744800"/>
            <a:ext cx="1863447" cy="3883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t>空の</a:t>
            </a:r>
            <a:r>
              <a:rPr kumimoji="1" lang="en-US" altLang="ja-JP" sz="1600" dirty="0"/>
              <a:t>VM</a:t>
            </a:r>
            <a:endParaRPr kumimoji="1" lang="ja-JP" altLang="en-US" sz="1600" dirty="0"/>
          </a:p>
        </p:txBody>
      </p:sp>
      <p:cxnSp>
        <p:nvCxnSpPr>
          <p:cNvPr id="35" name="コネクタ: カギ線 34">
            <a:extLst>
              <a:ext uri="{FF2B5EF4-FFF2-40B4-BE49-F238E27FC236}">
                <a16:creationId xmlns:a16="http://schemas.microsoft.com/office/drawing/2014/main" id="{15D66CF2-D126-85CA-1C6D-6C9B6CDBC390}"/>
              </a:ext>
            </a:extLst>
          </p:cNvPr>
          <p:cNvCxnSpPr>
            <a:stCxn id="4" idx="3"/>
            <a:endCxn id="11" idx="2"/>
          </p:cNvCxnSpPr>
          <p:nvPr/>
        </p:nvCxnSpPr>
        <p:spPr>
          <a:xfrm flipV="1">
            <a:off x="6958438" y="6286068"/>
            <a:ext cx="3208263" cy="343748"/>
          </a:xfrm>
          <a:prstGeom prst="bentConnector2">
            <a:avLst/>
          </a:prstGeom>
          <a:ln w="50800">
            <a:tailEnd type="triangle"/>
          </a:ln>
        </p:spPr>
        <p:style>
          <a:lnRef idx="3">
            <a:schemeClr val="accent6"/>
          </a:lnRef>
          <a:fillRef idx="0">
            <a:schemeClr val="accent6"/>
          </a:fillRef>
          <a:effectRef idx="2">
            <a:schemeClr val="accent6"/>
          </a:effectRef>
          <a:fontRef idx="minor">
            <a:schemeClr val="tx1"/>
          </a:fontRef>
        </p:style>
      </p:cxnSp>
      <p:sp>
        <p:nvSpPr>
          <p:cNvPr id="36" name="テキスト ボックス 35">
            <a:extLst>
              <a:ext uri="{FF2B5EF4-FFF2-40B4-BE49-F238E27FC236}">
                <a16:creationId xmlns:a16="http://schemas.microsoft.com/office/drawing/2014/main" id="{8DBB8019-5D87-64A4-0BCC-A30A547A0C91}"/>
              </a:ext>
            </a:extLst>
          </p:cNvPr>
          <p:cNvSpPr txBox="1"/>
          <p:nvPr/>
        </p:nvSpPr>
        <p:spPr>
          <a:xfrm>
            <a:off x="7748055" y="6286068"/>
            <a:ext cx="1214371" cy="338554"/>
          </a:xfrm>
          <a:prstGeom prst="rect">
            <a:avLst/>
          </a:prstGeom>
          <a:noFill/>
        </p:spPr>
        <p:txBody>
          <a:bodyPr wrap="none" rtlCol="0">
            <a:spAutoFit/>
          </a:bodyPr>
          <a:lstStyle/>
          <a:p>
            <a:r>
              <a:rPr kumimoji="1" lang="en-US" altLang="ja-JP" sz="1600" dirty="0" err="1"/>
              <a:t>SwitchFinish</a:t>
            </a:r>
            <a:endParaRPr kumimoji="1" lang="ja-JP" altLang="en-US" sz="1600" dirty="0"/>
          </a:p>
        </p:txBody>
      </p:sp>
    </p:spTree>
    <p:extLst>
      <p:ext uri="{BB962C8B-B14F-4D97-AF65-F5344CB8AC3E}">
        <p14:creationId xmlns:p14="http://schemas.microsoft.com/office/powerpoint/2010/main" val="349797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par>
                                <p:cTn id="16" presetID="10" presetClass="entr" presetSubtype="0" fill="hold"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32"/>
                                        </p:tgtEl>
                                      </p:cBhvr>
                                    </p:animEffect>
                                    <p:set>
                                      <p:cBhvr>
                                        <p:cTn id="23" dur="1" fill="hold">
                                          <p:stCondLst>
                                            <p:cond delay="499"/>
                                          </p:stCondLst>
                                        </p:cTn>
                                        <p:tgtEl>
                                          <p:spTgt spid="32"/>
                                        </p:tgtEl>
                                        <p:attrNameLst>
                                          <p:attrName>style.visibility</p:attrName>
                                        </p:attrNameLst>
                                      </p:cBhvr>
                                      <p:to>
                                        <p:strVal val="hidden"/>
                                      </p:to>
                                    </p:se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26"/>
                                        </p:tgtEl>
                                      </p:cBhvr>
                                    </p:animEffect>
                                    <p:set>
                                      <p:cBhvr>
                                        <p:cTn id="32" dur="1" fill="hold">
                                          <p:stCondLst>
                                            <p:cond delay="499"/>
                                          </p:stCondLst>
                                        </p:cTn>
                                        <p:tgtEl>
                                          <p:spTgt spid="26"/>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29"/>
                                        </p:tgtEl>
                                      </p:cBhvr>
                                    </p:animEffect>
                                    <p:set>
                                      <p:cBhvr>
                                        <p:cTn id="35" dur="1" fill="hold">
                                          <p:stCondLst>
                                            <p:cond delay="499"/>
                                          </p:stCondLst>
                                        </p:cTn>
                                        <p:tgtEl>
                                          <p:spTgt spid="29"/>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500"/>
                                        <p:tgtEl>
                                          <p:spTgt spid="2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16"/>
                                        </p:tgtEl>
                                      </p:cBhvr>
                                    </p:animEffect>
                                    <p:set>
                                      <p:cBhvr>
                                        <p:cTn id="51" dur="1" fill="hold">
                                          <p:stCondLst>
                                            <p:cond delay="499"/>
                                          </p:stCondLst>
                                        </p:cTn>
                                        <p:tgtEl>
                                          <p:spTgt spid="16"/>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27"/>
                                        </p:tgtEl>
                                      </p:cBhvr>
                                    </p:animEffect>
                                    <p:set>
                                      <p:cBhvr>
                                        <p:cTn id="54" dur="1" fill="hold">
                                          <p:stCondLst>
                                            <p:cond delay="499"/>
                                          </p:stCondLst>
                                        </p:cTn>
                                        <p:tgtEl>
                                          <p:spTgt spid="27"/>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500"/>
                                        <p:tgtEl>
                                          <p:spTgt spid="15"/>
                                        </p:tgtEl>
                                      </p:cBhvr>
                                    </p:animEffect>
                                    <p:set>
                                      <p:cBhvr>
                                        <p:cTn id="57" dur="1" fill="hold">
                                          <p:stCondLst>
                                            <p:cond delay="499"/>
                                          </p:stCondLst>
                                        </p:cTn>
                                        <p:tgtEl>
                                          <p:spTgt spid="15"/>
                                        </p:tgtEl>
                                        <p:attrNameLst>
                                          <p:attrName>style.visibility</p:attrName>
                                        </p:attrNameLst>
                                      </p:cBhvr>
                                      <p:to>
                                        <p:strVal val="hidden"/>
                                      </p:to>
                                    </p:set>
                                  </p:childTnLst>
                                </p:cTn>
                              </p:par>
                              <p:par>
                                <p:cTn id="58" presetID="10" presetClass="exit" presetSubtype="0" fill="hold" nodeType="withEffect">
                                  <p:stCondLst>
                                    <p:cond delay="0"/>
                                  </p:stCondLst>
                                  <p:childTnLst>
                                    <p:animEffect transition="out" filter="fade">
                                      <p:cBhvr>
                                        <p:cTn id="59" dur="500"/>
                                        <p:tgtEl>
                                          <p:spTgt spid="24"/>
                                        </p:tgtEl>
                                      </p:cBhvr>
                                    </p:animEffect>
                                    <p:set>
                                      <p:cBhvr>
                                        <p:cTn id="60" dur="1" fill="hold">
                                          <p:stCondLst>
                                            <p:cond delay="499"/>
                                          </p:stCondLst>
                                        </p:cTn>
                                        <p:tgtEl>
                                          <p:spTgt spid="24"/>
                                        </p:tgtEl>
                                        <p:attrNameLst>
                                          <p:attrName>style.visibility</p:attrName>
                                        </p:attrNameLst>
                                      </p:cBhvr>
                                      <p:to>
                                        <p:strVal val="hidden"/>
                                      </p:to>
                                    </p:set>
                                  </p:childTnLst>
                                </p:cTn>
                              </p:par>
                              <p:par>
                                <p:cTn id="61" presetID="10" presetClass="exit" presetSubtype="0" fill="hold" nodeType="withEffect">
                                  <p:stCondLst>
                                    <p:cond delay="0"/>
                                  </p:stCondLst>
                                  <p:childTnLst>
                                    <p:animEffect transition="out" filter="fade">
                                      <p:cBhvr>
                                        <p:cTn id="62" dur="500"/>
                                        <p:tgtEl>
                                          <p:spTgt spid="22"/>
                                        </p:tgtEl>
                                      </p:cBhvr>
                                    </p:animEffect>
                                    <p:set>
                                      <p:cBhvr>
                                        <p:cTn id="63" dur="1" fill="hold">
                                          <p:stCondLst>
                                            <p:cond delay="499"/>
                                          </p:stCondLst>
                                        </p:cTn>
                                        <p:tgtEl>
                                          <p:spTgt spid="22"/>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500"/>
                                        <p:tgtEl>
                                          <p:spTgt spid="23"/>
                                        </p:tgtEl>
                                      </p:cBhvr>
                                    </p:animEffect>
                                    <p:set>
                                      <p:cBhvr>
                                        <p:cTn id="66" dur="1" fill="hold">
                                          <p:stCondLst>
                                            <p:cond delay="499"/>
                                          </p:stCondLst>
                                        </p:cTn>
                                        <p:tgtEl>
                                          <p:spTgt spid="2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0" nodeType="clickEffect">
                                  <p:stCondLst>
                                    <p:cond delay="0"/>
                                  </p:stCondLst>
                                  <p:childTnLst>
                                    <p:animEffect transition="out" filter="fade">
                                      <p:cBhvr>
                                        <p:cTn id="70" dur="500"/>
                                        <p:tgtEl>
                                          <p:spTgt spid="33"/>
                                        </p:tgtEl>
                                      </p:cBhvr>
                                    </p:animEffect>
                                    <p:set>
                                      <p:cBhvr>
                                        <p:cTn id="71" dur="1" fill="hold">
                                          <p:stCondLst>
                                            <p:cond delay="499"/>
                                          </p:stCondLst>
                                        </p:cTn>
                                        <p:tgtEl>
                                          <p:spTgt spid="33"/>
                                        </p:tgtEl>
                                        <p:attrNameLst>
                                          <p:attrName>style.visibility</p:attrName>
                                        </p:attrNameLst>
                                      </p:cBhvr>
                                      <p:to>
                                        <p:strVal val="hidden"/>
                                      </p:to>
                                    </p:set>
                                  </p:childTnLst>
                                </p:cTn>
                              </p:par>
                            </p:childTnLst>
                          </p:cTn>
                        </p:par>
                        <p:par>
                          <p:cTn id="72" fill="hold">
                            <p:stCondLst>
                              <p:cond delay="500"/>
                            </p:stCondLst>
                            <p:childTnLst>
                              <p:par>
                                <p:cTn id="73" presetID="10" presetClass="entr" presetSubtype="0" fill="hold" grpId="0" nodeType="after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fade">
                                      <p:cBhvr>
                                        <p:cTn id="7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8" grpId="0"/>
      <p:bldP spid="29" grpId="0"/>
      <p:bldP spid="29" grpId="1"/>
      <p:bldP spid="33" grpId="0" animBg="1"/>
      <p:bldP spid="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EC176A-02E8-3818-3BF0-8E36B4267B3F}"/>
              </a:ext>
            </a:extLst>
          </p:cNvPr>
          <p:cNvSpPr>
            <a:spLocks noGrp="1"/>
          </p:cNvSpPr>
          <p:nvPr>
            <p:ph type="title"/>
          </p:nvPr>
        </p:nvSpPr>
        <p:spPr/>
        <p:txBody>
          <a:bodyPr/>
          <a:lstStyle/>
          <a:p>
            <a:r>
              <a:rPr kumimoji="1" lang="ja-JP" altLang="en-US" dirty="0"/>
              <a:t>実験</a:t>
            </a:r>
          </a:p>
        </p:txBody>
      </p:sp>
      <p:sp>
        <p:nvSpPr>
          <p:cNvPr id="3" name="コンテンツ プレースホルダー 2">
            <a:extLst>
              <a:ext uri="{FF2B5EF4-FFF2-40B4-BE49-F238E27FC236}">
                <a16:creationId xmlns:a16="http://schemas.microsoft.com/office/drawing/2014/main" id="{92106B5A-0BB8-55B5-5D9B-7B14B99EEF6D}"/>
              </a:ext>
            </a:extLst>
          </p:cNvPr>
          <p:cNvSpPr>
            <a:spLocks noGrp="1"/>
          </p:cNvSpPr>
          <p:nvPr>
            <p:ph idx="1"/>
          </p:nvPr>
        </p:nvSpPr>
        <p:spPr/>
        <p:txBody>
          <a:bodyPr/>
          <a:lstStyle/>
          <a:p>
            <a:r>
              <a:rPr lang="en-US" altLang="ja-JP" dirty="0"/>
              <a:t>DCmigrate</a:t>
            </a:r>
            <a:r>
              <a:rPr lang="ja-JP" altLang="en-US" dirty="0"/>
              <a:t>を用いて移送先を変更する実験を行った</a:t>
            </a:r>
            <a:endParaRPr lang="en-US" altLang="ja-JP" dirty="0"/>
          </a:p>
          <a:p>
            <a:pPr lvl="1"/>
            <a:r>
              <a:rPr lang="ja-JP" altLang="en-US" dirty="0"/>
              <a:t>マイグレーション中に移送先が変更できることを確認</a:t>
            </a:r>
            <a:endParaRPr lang="en-US" altLang="ja-JP" dirty="0"/>
          </a:p>
          <a:p>
            <a:pPr lvl="1"/>
            <a:r>
              <a:rPr lang="ja-JP" altLang="en-US" dirty="0"/>
              <a:t>移送先変更とその後のマイグレーションにかかる時間を測定</a:t>
            </a:r>
            <a:endParaRPr lang="en-US" altLang="ja-JP" dirty="0"/>
          </a:p>
          <a:p>
            <a:pPr lvl="1"/>
            <a:r>
              <a:rPr lang="ja-JP" altLang="en-US" dirty="0"/>
              <a:t>キャンセルコマンドと移送コマンドを組み合わせた従来手法と比較</a:t>
            </a:r>
            <a:endParaRPr kumimoji="1" lang="en-US" altLang="ja-JP" dirty="0"/>
          </a:p>
        </p:txBody>
      </p:sp>
      <p:graphicFrame>
        <p:nvGraphicFramePr>
          <p:cNvPr id="5" name="表 9">
            <a:extLst>
              <a:ext uri="{FF2B5EF4-FFF2-40B4-BE49-F238E27FC236}">
                <a16:creationId xmlns:a16="http://schemas.microsoft.com/office/drawing/2014/main" id="{171E1858-D562-A762-B538-D218933B5C7F}"/>
              </a:ext>
            </a:extLst>
          </p:cNvPr>
          <p:cNvGraphicFramePr>
            <a:graphicFrameLocks noGrp="1"/>
          </p:cNvGraphicFramePr>
          <p:nvPr>
            <p:extLst>
              <p:ext uri="{D42A27DB-BD31-4B8C-83A1-F6EECF244321}">
                <p14:modId xmlns:p14="http://schemas.microsoft.com/office/powerpoint/2010/main" val="1455011376"/>
              </p:ext>
            </p:extLst>
          </p:nvPr>
        </p:nvGraphicFramePr>
        <p:xfrm>
          <a:off x="838200" y="3429000"/>
          <a:ext cx="7284377" cy="3278956"/>
        </p:xfrm>
        <a:graphic>
          <a:graphicData uri="http://schemas.openxmlformats.org/drawingml/2006/table">
            <a:tbl>
              <a:tblPr firstRow="1" bandRow="1">
                <a:tableStyleId>{5C22544A-7EE6-4342-B048-85BDC9FD1C3A}</a:tableStyleId>
              </a:tblPr>
              <a:tblGrid>
                <a:gridCol w="2393878">
                  <a:extLst>
                    <a:ext uri="{9D8B030D-6E8A-4147-A177-3AD203B41FA5}">
                      <a16:colId xmlns:a16="http://schemas.microsoft.com/office/drawing/2014/main" val="914551372"/>
                    </a:ext>
                  </a:extLst>
                </a:gridCol>
                <a:gridCol w="1366463">
                  <a:extLst>
                    <a:ext uri="{9D8B030D-6E8A-4147-A177-3AD203B41FA5}">
                      <a16:colId xmlns:a16="http://schemas.microsoft.com/office/drawing/2014/main" val="3758397014"/>
                    </a:ext>
                  </a:extLst>
                </a:gridCol>
                <a:gridCol w="1797978">
                  <a:extLst>
                    <a:ext uri="{9D8B030D-6E8A-4147-A177-3AD203B41FA5}">
                      <a16:colId xmlns:a16="http://schemas.microsoft.com/office/drawing/2014/main" val="4292222207"/>
                    </a:ext>
                  </a:extLst>
                </a:gridCol>
                <a:gridCol w="1726058">
                  <a:extLst>
                    <a:ext uri="{9D8B030D-6E8A-4147-A177-3AD203B41FA5}">
                      <a16:colId xmlns:a16="http://schemas.microsoft.com/office/drawing/2014/main" val="3523055655"/>
                    </a:ext>
                  </a:extLst>
                </a:gridCol>
              </a:tblGrid>
              <a:tr h="392338">
                <a:tc>
                  <a:txBody>
                    <a:bodyPr/>
                    <a:lstStyle/>
                    <a:p>
                      <a:pPr algn="ctr"/>
                      <a:endParaRPr kumimoji="1" lang="ja-JP" altLang="en-US" dirty="0"/>
                    </a:p>
                  </a:txBody>
                  <a:tcPr anchor="ctr"/>
                </a:tc>
                <a:tc>
                  <a:txBody>
                    <a:bodyPr/>
                    <a:lstStyle/>
                    <a:p>
                      <a:pPr algn="ctr"/>
                      <a:r>
                        <a:rPr kumimoji="1" lang="ja-JP" altLang="en-US"/>
                        <a:t>移送元</a:t>
                      </a:r>
                      <a:endParaRPr kumimoji="1" lang="en-US" altLang="ja-JP" dirty="0"/>
                    </a:p>
                    <a:p>
                      <a:pPr algn="ctr"/>
                      <a:r>
                        <a:rPr kumimoji="1" lang="ja-JP" altLang="en-US"/>
                        <a:t>ホスト</a:t>
                      </a:r>
                    </a:p>
                  </a:txBody>
                  <a:tcPr anchor="ctr"/>
                </a:tc>
                <a:tc>
                  <a:txBody>
                    <a:bodyPr/>
                    <a:lstStyle/>
                    <a:p>
                      <a:pPr algn="ctr"/>
                      <a:r>
                        <a:rPr kumimoji="1" lang="ja-JP" altLang="en-US"/>
                        <a:t>古い</a:t>
                      </a:r>
                      <a:endParaRPr kumimoji="1" lang="en-US" altLang="ja-JP"/>
                    </a:p>
                    <a:p>
                      <a:pPr algn="ctr"/>
                      <a:r>
                        <a:rPr kumimoji="1" lang="ja-JP" altLang="en-US"/>
                        <a:t>移送先ホスト</a:t>
                      </a:r>
                    </a:p>
                  </a:txBody>
                  <a:tcPr anchor="ctr"/>
                </a:tc>
                <a:tc>
                  <a:txBody>
                    <a:bodyPr/>
                    <a:lstStyle/>
                    <a:p>
                      <a:pPr algn="ctr"/>
                      <a:r>
                        <a:rPr kumimoji="1" lang="ja-JP" altLang="en-US"/>
                        <a:t>新しい</a:t>
                      </a:r>
                      <a:endParaRPr kumimoji="1" lang="en-US" altLang="ja-JP"/>
                    </a:p>
                    <a:p>
                      <a:pPr algn="ctr"/>
                      <a:r>
                        <a:rPr kumimoji="1" lang="ja-JP" altLang="en-US"/>
                        <a:t>移送先ホスト</a:t>
                      </a:r>
                    </a:p>
                  </a:txBody>
                  <a:tcPr anchor="ctr"/>
                </a:tc>
                <a:extLst>
                  <a:ext uri="{0D108BD9-81ED-4DB2-BD59-A6C34878D82A}">
                    <a16:rowId xmlns:a16="http://schemas.microsoft.com/office/drawing/2014/main" val="2849525188"/>
                  </a:ext>
                </a:extLst>
              </a:tr>
              <a:tr h="677186">
                <a:tc>
                  <a:txBody>
                    <a:bodyPr/>
                    <a:lstStyle/>
                    <a:p>
                      <a:pPr algn="ctr"/>
                      <a:r>
                        <a:rPr kumimoji="1" lang="en-US" altLang="ja-JP"/>
                        <a:t>CPU</a:t>
                      </a:r>
                      <a:endParaRPr kumimoji="1" lang="ja-JP" altLang="en-US"/>
                    </a:p>
                  </a:txBody>
                  <a:tcPr anchor="ctr"/>
                </a:tc>
                <a:tc>
                  <a:txBody>
                    <a:bodyPr/>
                    <a:lstStyle/>
                    <a:p>
                      <a:pPr algn="ctr"/>
                      <a:r>
                        <a:rPr kumimoji="1" lang="en-US" altLang="ja-JP"/>
                        <a:t>Intel Core </a:t>
                      </a:r>
                    </a:p>
                    <a:p>
                      <a:pPr algn="ctr"/>
                      <a:r>
                        <a:rPr kumimoji="1" lang="en-US" altLang="ja-JP"/>
                        <a:t>i7-10700</a:t>
                      </a:r>
                      <a:endParaRPr kumimoji="1" lang="ja-JP" altLang="en-US"/>
                    </a:p>
                  </a:txBody>
                  <a:tcPr anchor="ctr"/>
                </a:tc>
                <a:tc>
                  <a:txBody>
                    <a:bodyPr/>
                    <a:lstStyle/>
                    <a:p>
                      <a:pPr algn="ctr"/>
                      <a:r>
                        <a:rPr kumimoji="1" lang="en-US" altLang="ja-JP"/>
                        <a:t>Intel Xeon</a:t>
                      </a:r>
                    </a:p>
                    <a:p>
                      <a:pPr algn="ctr"/>
                      <a:r>
                        <a:rPr kumimoji="1" lang="en-US" altLang="ja-JP"/>
                        <a:t>W-2245</a:t>
                      </a:r>
                      <a:endParaRPr kumimoji="1" lang="ja-JP" altLang="en-US"/>
                    </a:p>
                  </a:txBody>
                  <a:tcPr anchor="ctr"/>
                </a:tc>
                <a:tc>
                  <a:txBody>
                    <a:bodyPr/>
                    <a:lstStyle/>
                    <a:p>
                      <a:pPr algn="ctr"/>
                      <a:r>
                        <a:rPr kumimoji="1" lang="en-US" altLang="ja-JP" dirty="0"/>
                        <a:t>Intel Core </a:t>
                      </a:r>
                    </a:p>
                    <a:p>
                      <a:pPr algn="ctr"/>
                      <a:r>
                        <a:rPr kumimoji="1" lang="en-US" altLang="ja-JP" dirty="0"/>
                        <a:t>i7-10700</a:t>
                      </a:r>
                      <a:endParaRPr kumimoji="1" lang="ja-JP" altLang="en-US" dirty="0"/>
                    </a:p>
                  </a:txBody>
                  <a:tcPr anchor="ctr"/>
                </a:tc>
                <a:extLst>
                  <a:ext uri="{0D108BD9-81ED-4DB2-BD59-A6C34878D82A}">
                    <a16:rowId xmlns:a16="http://schemas.microsoft.com/office/drawing/2014/main" val="1821035756"/>
                  </a:ext>
                </a:extLst>
              </a:tr>
              <a:tr h="392338">
                <a:tc>
                  <a:txBody>
                    <a:bodyPr/>
                    <a:lstStyle/>
                    <a:p>
                      <a:pPr algn="ctr"/>
                      <a:r>
                        <a:rPr kumimoji="1" lang="ja-JP" altLang="en-US" dirty="0">
                          <a:solidFill>
                            <a:schemeClr val="tx1"/>
                          </a:solidFill>
                        </a:rPr>
                        <a:t>メモリ</a:t>
                      </a:r>
                      <a:r>
                        <a:rPr kumimoji="1" lang="en-US" altLang="ja-JP" dirty="0">
                          <a:solidFill>
                            <a:schemeClr val="tx1"/>
                          </a:solidFill>
                        </a:rPr>
                        <a:t>(GB)</a:t>
                      </a:r>
                      <a:endParaRPr kumimoji="1" lang="ja-JP" altLang="en-US" dirty="0">
                        <a:solidFill>
                          <a:schemeClr val="tx1"/>
                        </a:solidFill>
                      </a:endParaRPr>
                    </a:p>
                  </a:txBody>
                  <a:tcPr anchor="ctr"/>
                </a:tc>
                <a:tc>
                  <a:txBody>
                    <a:bodyPr/>
                    <a:lstStyle/>
                    <a:p>
                      <a:pPr algn="ctr"/>
                      <a:r>
                        <a:rPr kumimoji="1" lang="en-US" altLang="ja-JP" dirty="0">
                          <a:solidFill>
                            <a:schemeClr val="tx1"/>
                          </a:solidFill>
                        </a:rPr>
                        <a:t>128</a:t>
                      </a:r>
                      <a:endParaRPr kumimoji="1" lang="ja-JP" altLang="en-US" dirty="0">
                        <a:solidFill>
                          <a:schemeClr val="tx1"/>
                        </a:solidFill>
                      </a:endParaRPr>
                    </a:p>
                  </a:txBody>
                  <a:tcPr anchor="ctr"/>
                </a:tc>
                <a:tc>
                  <a:txBody>
                    <a:bodyPr/>
                    <a:lstStyle/>
                    <a:p>
                      <a:pPr algn="ctr"/>
                      <a:r>
                        <a:rPr kumimoji="1" lang="en-US" altLang="ja-JP" dirty="0">
                          <a:solidFill>
                            <a:schemeClr val="tx1"/>
                          </a:solidFill>
                        </a:rPr>
                        <a:t>64</a:t>
                      </a:r>
                      <a:endParaRPr kumimoji="1" lang="ja-JP" altLang="en-US">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128</a:t>
                      </a:r>
                      <a:endParaRPr kumimoji="1" lang="ja-JP" altLang="en-US">
                        <a:solidFill>
                          <a:schemeClr val="tx1"/>
                        </a:solidFill>
                      </a:endParaRPr>
                    </a:p>
                  </a:txBody>
                  <a:tcPr anchor="ctr"/>
                </a:tc>
                <a:extLst>
                  <a:ext uri="{0D108BD9-81ED-4DB2-BD59-A6C34878D82A}">
                    <a16:rowId xmlns:a16="http://schemas.microsoft.com/office/drawing/2014/main" val="777951843"/>
                  </a:ext>
                </a:extLst>
              </a:tr>
              <a:tr h="392338">
                <a:tc>
                  <a:txBody>
                    <a:bodyPr/>
                    <a:lstStyle/>
                    <a:p>
                      <a:pPr algn="ctr"/>
                      <a:r>
                        <a:rPr kumimoji="1" lang="ja-JP" altLang="en-US">
                          <a:solidFill>
                            <a:schemeClr val="tx1"/>
                          </a:solidFill>
                        </a:rPr>
                        <a:t>ネットワーク</a:t>
                      </a:r>
                    </a:p>
                  </a:txBody>
                  <a:tcPr anchor="ctr"/>
                </a:tc>
                <a:tc gridSpan="3">
                  <a:txBody>
                    <a:bodyPr/>
                    <a:lstStyle/>
                    <a:p>
                      <a:pPr algn="ctr"/>
                      <a:r>
                        <a:rPr kumimoji="1" lang="en-US" altLang="ja-JP" dirty="0">
                          <a:solidFill>
                            <a:schemeClr val="tx1"/>
                          </a:solidFill>
                        </a:rPr>
                        <a:t>Gigabit Ethernet</a:t>
                      </a:r>
                      <a:endParaRPr kumimoji="1" lang="ja-JP" altLang="en-US" dirty="0">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2052651658"/>
                  </a:ext>
                </a:extLst>
              </a:tr>
              <a:tr h="392338">
                <a:tc>
                  <a:txBody>
                    <a:bodyPr/>
                    <a:lstStyle/>
                    <a:p>
                      <a:pPr algn="ctr"/>
                      <a:r>
                        <a:rPr kumimoji="1" lang="en-US" altLang="ja-JP" dirty="0">
                          <a:solidFill>
                            <a:schemeClr val="tx1"/>
                          </a:solidFill>
                        </a:rPr>
                        <a:t>OS</a:t>
                      </a:r>
                      <a:endParaRPr kumimoji="1" lang="ja-JP" altLang="en-US">
                        <a:solidFill>
                          <a:schemeClr val="tx1"/>
                        </a:solidFill>
                      </a:endParaRPr>
                    </a:p>
                  </a:txBody>
                  <a:tcPr anchor="ctr"/>
                </a:tc>
                <a:tc gridSpan="3">
                  <a:txBody>
                    <a:bodyPr/>
                    <a:lstStyle/>
                    <a:p>
                      <a:pPr algn="ctr"/>
                      <a:r>
                        <a:rPr kumimoji="1" lang="en-US" altLang="ja-JP" dirty="0">
                          <a:solidFill>
                            <a:schemeClr val="tx1"/>
                          </a:solidFill>
                        </a:rPr>
                        <a:t>Linux 5.15</a:t>
                      </a:r>
                      <a:endParaRPr kumimoji="1" lang="ja-JP" altLang="en-US" dirty="0">
                        <a:solidFill>
                          <a:schemeClr val="tx1"/>
                        </a:solidFill>
                      </a:endParaRPr>
                    </a:p>
                  </a:txBody>
                  <a:tcPr anchor="ctr"/>
                </a:tc>
                <a:tc hMerge="1">
                  <a:txBody>
                    <a:bodyPr/>
                    <a:lstStyle/>
                    <a:p>
                      <a:pPr algn="ctr"/>
                      <a:endParaRPr kumimoji="1" lang="ja-JP" altLang="en-US"/>
                    </a:p>
                  </a:txBody>
                  <a:tcPr/>
                </a:tc>
                <a:tc hMerge="1">
                  <a:txBody>
                    <a:bodyPr/>
                    <a:lstStyle/>
                    <a:p>
                      <a:pPr algn="ctr"/>
                      <a:endParaRPr kumimoji="1" lang="ja-JP" altLang="en-US"/>
                    </a:p>
                  </a:txBody>
                  <a:tcPr/>
                </a:tc>
                <a:extLst>
                  <a:ext uri="{0D108BD9-81ED-4DB2-BD59-A6C34878D82A}">
                    <a16:rowId xmlns:a16="http://schemas.microsoft.com/office/drawing/2014/main" val="460829787"/>
                  </a:ext>
                </a:extLst>
              </a:tr>
              <a:tr h="392338">
                <a:tc>
                  <a:txBody>
                    <a:bodyPr/>
                    <a:lstStyle/>
                    <a:p>
                      <a:pPr algn="ctr"/>
                      <a:r>
                        <a:rPr kumimoji="1" lang="en-JP" altLang="ja-JP" dirty="0">
                          <a:solidFill>
                            <a:schemeClr val="tx1"/>
                          </a:solidFill>
                        </a:rPr>
                        <a:t>VM</a:t>
                      </a:r>
                      <a:r>
                        <a:rPr kumimoji="1" lang="ja-JP" altLang="en-JP">
                          <a:solidFill>
                            <a:schemeClr val="tx1"/>
                          </a:solidFill>
                        </a:rPr>
                        <a:t>管理</a:t>
                      </a:r>
                      <a:r>
                        <a:rPr kumimoji="1" lang="ja-JP" altLang="en-US">
                          <a:solidFill>
                            <a:schemeClr val="tx1"/>
                          </a:solidFill>
                        </a:rPr>
                        <a:t>ソフトウェア</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err="1">
                          <a:solidFill>
                            <a:schemeClr val="tx1"/>
                          </a:solidFill>
                        </a:rPr>
                        <a:t>libvirt</a:t>
                      </a:r>
                      <a:r>
                        <a:rPr kumimoji="1" lang="en-US" altLang="ja-JP" dirty="0">
                          <a:solidFill>
                            <a:schemeClr val="tx1"/>
                          </a:solidFill>
                        </a:rPr>
                        <a:t> 8.9.0</a:t>
                      </a:r>
                      <a:endParaRPr kumimoji="1" lang="ja-JP" altLang="en-US" dirty="0">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106935325"/>
                  </a:ext>
                </a:extLst>
              </a:tr>
              <a:tr h="392338">
                <a:tc>
                  <a:txBody>
                    <a:bodyPr/>
                    <a:lstStyle/>
                    <a:p>
                      <a:pPr algn="ctr"/>
                      <a:r>
                        <a:rPr kumimoji="1" lang="ja-JP" altLang="en-US">
                          <a:solidFill>
                            <a:schemeClr val="tx1"/>
                          </a:solidFill>
                        </a:rPr>
                        <a:t>仮想化ソフトウェア</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QEMU 7.2.0</a:t>
                      </a:r>
                      <a:endParaRPr kumimoji="1" lang="ja-JP" altLang="en-US" dirty="0">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1139578423"/>
                  </a:ext>
                </a:extLst>
              </a:tr>
            </a:tbl>
          </a:graphicData>
        </a:graphic>
      </p:graphicFrame>
      <p:sp>
        <p:nvSpPr>
          <p:cNvPr id="11" name="スライド番号プレースホルダー 10">
            <a:extLst>
              <a:ext uri="{FF2B5EF4-FFF2-40B4-BE49-F238E27FC236}">
                <a16:creationId xmlns:a16="http://schemas.microsoft.com/office/drawing/2014/main" id="{875EA419-CFD6-DE45-A0F8-A2FD7DCEEC1E}"/>
              </a:ext>
            </a:extLst>
          </p:cNvPr>
          <p:cNvSpPr>
            <a:spLocks noGrp="1"/>
          </p:cNvSpPr>
          <p:nvPr>
            <p:ph type="sldNum" sz="quarter" idx="12"/>
          </p:nvPr>
        </p:nvSpPr>
        <p:spPr/>
        <p:txBody>
          <a:bodyPr/>
          <a:lstStyle/>
          <a:p>
            <a:fld id="{3012E056-953B-4EF5-8A53-CAFB7FD99EE3}" type="slidenum">
              <a:rPr kumimoji="1" lang="ja-JP" altLang="en-US" smtClean="0"/>
              <a:t>19</a:t>
            </a:fld>
            <a:endParaRPr kumimoji="1" lang="ja-JP" altLang="en-US" dirty="0"/>
          </a:p>
        </p:txBody>
      </p:sp>
      <p:graphicFrame>
        <p:nvGraphicFramePr>
          <p:cNvPr id="4" name="表 9">
            <a:extLst>
              <a:ext uri="{FF2B5EF4-FFF2-40B4-BE49-F238E27FC236}">
                <a16:creationId xmlns:a16="http://schemas.microsoft.com/office/drawing/2014/main" id="{C79E9816-4D5B-13F2-BB0D-AA7640772322}"/>
              </a:ext>
            </a:extLst>
          </p:cNvPr>
          <p:cNvGraphicFramePr>
            <a:graphicFrameLocks noGrp="1"/>
          </p:cNvGraphicFramePr>
          <p:nvPr>
            <p:extLst>
              <p:ext uri="{D42A27DB-BD31-4B8C-83A1-F6EECF244321}">
                <p14:modId xmlns:p14="http://schemas.microsoft.com/office/powerpoint/2010/main" val="4169211482"/>
              </p:ext>
            </p:extLst>
          </p:nvPr>
        </p:nvGraphicFramePr>
        <p:xfrm>
          <a:off x="8399626" y="4189623"/>
          <a:ext cx="3198186" cy="1854200"/>
        </p:xfrm>
        <a:graphic>
          <a:graphicData uri="http://schemas.openxmlformats.org/drawingml/2006/table">
            <a:tbl>
              <a:tblPr firstRow="1" bandRow="1">
                <a:tableStyleId>{5C22544A-7EE6-4342-B048-85BDC9FD1C3A}</a:tableStyleId>
              </a:tblPr>
              <a:tblGrid>
                <a:gridCol w="2036003">
                  <a:extLst>
                    <a:ext uri="{9D8B030D-6E8A-4147-A177-3AD203B41FA5}">
                      <a16:colId xmlns:a16="http://schemas.microsoft.com/office/drawing/2014/main" val="914551372"/>
                    </a:ext>
                  </a:extLst>
                </a:gridCol>
                <a:gridCol w="1162183">
                  <a:extLst>
                    <a:ext uri="{9D8B030D-6E8A-4147-A177-3AD203B41FA5}">
                      <a16:colId xmlns:a16="http://schemas.microsoft.com/office/drawing/2014/main" val="3758397014"/>
                    </a:ext>
                  </a:extLst>
                </a:gridCol>
              </a:tblGrid>
              <a:tr h="392338">
                <a:tc>
                  <a:txBody>
                    <a:bodyPr/>
                    <a:lstStyle/>
                    <a:p>
                      <a:pPr algn="ctr"/>
                      <a:endParaRPr kumimoji="1" lang="ja-JP" altLang="en-US" dirty="0"/>
                    </a:p>
                  </a:txBody>
                  <a:tcPr anchor="ctr"/>
                </a:tc>
                <a:tc>
                  <a:txBody>
                    <a:bodyPr/>
                    <a:lstStyle/>
                    <a:p>
                      <a:pPr algn="ctr"/>
                      <a:r>
                        <a:rPr kumimoji="1" lang="en-US" altLang="ja-JP" dirty="0"/>
                        <a:t>VM</a:t>
                      </a:r>
                      <a:endParaRPr kumimoji="1" lang="ja-JP" altLang="en-US" dirty="0"/>
                    </a:p>
                  </a:txBody>
                  <a:tcPr anchor="ctr"/>
                </a:tc>
                <a:extLst>
                  <a:ext uri="{0D108BD9-81ED-4DB2-BD59-A6C34878D82A}">
                    <a16:rowId xmlns:a16="http://schemas.microsoft.com/office/drawing/2014/main" val="2849525188"/>
                  </a:ext>
                </a:extLst>
              </a:tr>
              <a:tr h="677186">
                <a:tc>
                  <a:txBody>
                    <a:bodyPr/>
                    <a:lstStyle/>
                    <a:p>
                      <a:pPr algn="ctr"/>
                      <a:r>
                        <a:rPr kumimoji="1" lang="ja-JP" altLang="en-US"/>
                        <a:t>仮想</a:t>
                      </a:r>
                      <a:r>
                        <a:rPr kumimoji="1" lang="en-US" altLang="ja-JP" dirty="0"/>
                        <a:t>CPU</a:t>
                      </a:r>
                      <a:endParaRPr kumimoji="1" lang="ja-JP" altLang="en-US" dirty="0"/>
                    </a:p>
                  </a:txBody>
                  <a:tcPr anchor="ctr"/>
                </a:tc>
                <a:tc>
                  <a:txBody>
                    <a:bodyPr/>
                    <a:lstStyle/>
                    <a:p>
                      <a:pPr algn="ctr"/>
                      <a:r>
                        <a:rPr kumimoji="1" lang="en-US" altLang="ja-JP" dirty="0"/>
                        <a:t>4</a:t>
                      </a:r>
                      <a:endParaRPr kumimoji="1" lang="ja-JP" altLang="en-US" dirty="0"/>
                    </a:p>
                  </a:txBody>
                  <a:tcPr anchor="ctr"/>
                </a:tc>
                <a:extLst>
                  <a:ext uri="{0D108BD9-81ED-4DB2-BD59-A6C34878D82A}">
                    <a16:rowId xmlns:a16="http://schemas.microsoft.com/office/drawing/2014/main" val="1821035756"/>
                  </a:ext>
                </a:extLst>
              </a:tr>
              <a:tr h="392338">
                <a:tc>
                  <a:txBody>
                    <a:bodyPr/>
                    <a:lstStyle/>
                    <a:p>
                      <a:pPr algn="ctr"/>
                      <a:r>
                        <a:rPr kumimoji="1" lang="ja-JP" altLang="en-US" dirty="0">
                          <a:solidFill>
                            <a:schemeClr val="tx1"/>
                          </a:solidFill>
                        </a:rPr>
                        <a:t>メモリ</a:t>
                      </a:r>
                      <a:r>
                        <a:rPr kumimoji="1" lang="en-US" altLang="ja-JP" dirty="0">
                          <a:solidFill>
                            <a:schemeClr val="tx1"/>
                          </a:solidFill>
                        </a:rPr>
                        <a:t>(GB)</a:t>
                      </a:r>
                      <a:endParaRPr kumimoji="1" lang="ja-JP" altLang="en-US" dirty="0">
                        <a:solidFill>
                          <a:schemeClr val="tx1"/>
                        </a:solidFill>
                      </a:endParaRPr>
                    </a:p>
                  </a:txBody>
                  <a:tcPr anchor="ctr"/>
                </a:tc>
                <a:tc>
                  <a:txBody>
                    <a:bodyPr/>
                    <a:lstStyle/>
                    <a:p>
                      <a:pPr algn="ctr"/>
                      <a:r>
                        <a:rPr kumimoji="1" lang="en-US" altLang="ja-JP" dirty="0">
                          <a:solidFill>
                            <a:schemeClr val="tx1"/>
                          </a:solidFill>
                        </a:rPr>
                        <a:t>4</a:t>
                      </a:r>
                      <a:endParaRPr kumimoji="1" lang="ja-JP" altLang="en-US" dirty="0">
                        <a:solidFill>
                          <a:schemeClr val="tx1"/>
                        </a:solidFill>
                      </a:endParaRPr>
                    </a:p>
                  </a:txBody>
                  <a:tcPr anchor="ctr"/>
                </a:tc>
                <a:extLst>
                  <a:ext uri="{0D108BD9-81ED-4DB2-BD59-A6C34878D82A}">
                    <a16:rowId xmlns:a16="http://schemas.microsoft.com/office/drawing/2014/main" val="777951843"/>
                  </a:ext>
                </a:extLst>
              </a:tr>
              <a:tr h="392338">
                <a:tc>
                  <a:txBody>
                    <a:bodyPr/>
                    <a:lstStyle/>
                    <a:p>
                      <a:pPr algn="ctr"/>
                      <a:r>
                        <a:rPr kumimoji="1" lang="en-US" altLang="ja-JP" dirty="0">
                          <a:solidFill>
                            <a:schemeClr val="tx1"/>
                          </a:solidFill>
                        </a:rPr>
                        <a:t>OS</a:t>
                      </a:r>
                      <a:endParaRPr kumimoji="1" lang="ja-JP" altLang="en-US">
                        <a:solidFill>
                          <a:schemeClr val="tx1"/>
                        </a:solidFill>
                      </a:endParaRPr>
                    </a:p>
                  </a:txBody>
                  <a:tcPr anchor="ctr"/>
                </a:tc>
                <a:tc>
                  <a:txBody>
                    <a:bodyPr/>
                    <a:lstStyle/>
                    <a:p>
                      <a:pPr algn="ctr"/>
                      <a:r>
                        <a:rPr kumimoji="1" lang="en-US" altLang="ja-JP" dirty="0">
                          <a:solidFill>
                            <a:schemeClr val="tx1"/>
                          </a:solidFill>
                        </a:rPr>
                        <a:t>Linux 5.15</a:t>
                      </a:r>
                      <a:endParaRPr kumimoji="1" lang="ja-JP" altLang="en-US" dirty="0">
                        <a:solidFill>
                          <a:schemeClr val="tx1"/>
                        </a:solidFill>
                      </a:endParaRPr>
                    </a:p>
                  </a:txBody>
                  <a:tcPr anchor="ctr"/>
                </a:tc>
                <a:extLst>
                  <a:ext uri="{0D108BD9-81ED-4DB2-BD59-A6C34878D82A}">
                    <a16:rowId xmlns:a16="http://schemas.microsoft.com/office/drawing/2014/main" val="460829787"/>
                  </a:ext>
                </a:extLst>
              </a:tr>
            </a:tbl>
          </a:graphicData>
        </a:graphic>
      </p:graphicFrame>
    </p:spTree>
    <p:extLst>
      <p:ext uri="{BB962C8B-B14F-4D97-AF65-F5344CB8AC3E}">
        <p14:creationId xmlns:p14="http://schemas.microsoft.com/office/powerpoint/2010/main" val="2887762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837631-EFAE-D53B-C8B8-CF42F25D405B}"/>
              </a:ext>
            </a:extLst>
          </p:cNvPr>
          <p:cNvSpPr>
            <a:spLocks noGrp="1"/>
          </p:cNvSpPr>
          <p:nvPr>
            <p:ph type="title"/>
          </p:nvPr>
        </p:nvSpPr>
        <p:spPr/>
        <p:txBody>
          <a:bodyPr/>
          <a:lstStyle/>
          <a:p>
            <a:r>
              <a:rPr kumimoji="1" lang="ja-JP" altLang="en-US" dirty="0"/>
              <a:t>大容量メモリを持つ</a:t>
            </a:r>
            <a:r>
              <a:rPr kumimoji="1" lang="en-US" altLang="ja-JP" dirty="0"/>
              <a:t>VM</a:t>
            </a:r>
            <a:endParaRPr kumimoji="1" lang="ja-JP" altLang="en-US" dirty="0"/>
          </a:p>
        </p:txBody>
      </p:sp>
      <p:sp>
        <p:nvSpPr>
          <p:cNvPr id="3" name="コンテンツ プレースホルダー 2">
            <a:extLst>
              <a:ext uri="{FF2B5EF4-FFF2-40B4-BE49-F238E27FC236}">
                <a16:creationId xmlns:a16="http://schemas.microsoft.com/office/drawing/2014/main" id="{79531128-5FC9-0EB6-C689-EA2082329295}"/>
              </a:ext>
            </a:extLst>
          </p:cNvPr>
          <p:cNvSpPr>
            <a:spLocks noGrp="1"/>
          </p:cNvSpPr>
          <p:nvPr>
            <p:ph idx="1"/>
          </p:nvPr>
        </p:nvSpPr>
        <p:spPr/>
        <p:txBody>
          <a:bodyPr/>
          <a:lstStyle/>
          <a:p>
            <a:r>
              <a:rPr kumimoji="1" lang="ja-JP" altLang="en-US" dirty="0"/>
              <a:t>クラウドでは仮想マシン </a:t>
            </a:r>
            <a:r>
              <a:rPr kumimoji="1" lang="en-US" altLang="ja-JP" dirty="0"/>
              <a:t>(VM) </a:t>
            </a:r>
            <a:r>
              <a:rPr kumimoji="1" lang="ja-JP" altLang="en-US" dirty="0"/>
              <a:t>が広く利用されている</a:t>
            </a:r>
          </a:p>
          <a:p>
            <a:pPr lvl="1"/>
            <a:r>
              <a:rPr kumimoji="1" lang="en-US" altLang="ja-JP" dirty="0"/>
              <a:t>IaaS</a:t>
            </a:r>
            <a:r>
              <a:rPr kumimoji="1" lang="ja-JP" altLang="en-US" dirty="0"/>
              <a:t>はユーザに</a:t>
            </a:r>
            <a:r>
              <a:rPr kumimoji="1" lang="en-US" altLang="ja-JP" dirty="0"/>
              <a:t>VM</a:t>
            </a:r>
            <a:r>
              <a:rPr kumimoji="1" lang="ja-JP" altLang="en-US" dirty="0"/>
              <a:t>を提供</a:t>
            </a:r>
          </a:p>
          <a:p>
            <a:pPr lvl="1"/>
            <a:r>
              <a:rPr kumimoji="1" lang="en-US" altLang="ja-JP" dirty="0"/>
              <a:t>PaaS</a:t>
            </a:r>
            <a:r>
              <a:rPr kumimoji="1" lang="ja-JP" altLang="en-US" dirty="0"/>
              <a:t>や</a:t>
            </a:r>
            <a:r>
              <a:rPr kumimoji="1" lang="en-US" altLang="ja-JP" dirty="0"/>
              <a:t>SaaS</a:t>
            </a:r>
            <a:r>
              <a:rPr kumimoji="1" lang="ja-JP" altLang="en-US" dirty="0"/>
              <a:t>も内部で</a:t>
            </a:r>
            <a:r>
              <a:rPr kumimoji="1" lang="en-US" altLang="ja-JP" dirty="0"/>
              <a:t>VM</a:t>
            </a:r>
            <a:r>
              <a:rPr kumimoji="1" lang="ja-JP" altLang="en-US" dirty="0"/>
              <a:t>を使っていることが多い</a:t>
            </a:r>
          </a:p>
          <a:p>
            <a:r>
              <a:rPr lang="ja-JP" altLang="en-US" dirty="0"/>
              <a:t>近年</a:t>
            </a:r>
            <a:r>
              <a:rPr kumimoji="1" lang="ja-JP" altLang="en-US" dirty="0"/>
              <a:t>、</a:t>
            </a:r>
            <a:r>
              <a:rPr kumimoji="1" lang="en-US" altLang="ja-JP" dirty="0"/>
              <a:t>VM</a:t>
            </a:r>
            <a:r>
              <a:rPr kumimoji="1" lang="ja-JP" altLang="en-US" dirty="0"/>
              <a:t>のメモリの大容量化が進んでいる</a:t>
            </a:r>
            <a:endParaRPr kumimoji="1" lang="en-US" altLang="ja-JP" dirty="0"/>
          </a:p>
          <a:p>
            <a:pPr lvl="1"/>
            <a:r>
              <a:rPr lang="ja-JP" altLang="en-US" dirty="0"/>
              <a:t>例：</a:t>
            </a:r>
            <a:r>
              <a:rPr lang="en-US" altLang="ja-JP" dirty="0"/>
              <a:t>Amazon EC2</a:t>
            </a:r>
            <a:r>
              <a:rPr lang="ja-JP" altLang="en-US" dirty="0"/>
              <a:t>は最大</a:t>
            </a:r>
            <a:r>
              <a:rPr lang="en-US" altLang="ja-JP" dirty="0"/>
              <a:t>24TB</a:t>
            </a:r>
            <a:r>
              <a:rPr lang="ja-JP" altLang="en-US" dirty="0"/>
              <a:t>のメモリを持つ</a:t>
            </a:r>
            <a:r>
              <a:rPr lang="en-US" altLang="ja-JP" dirty="0"/>
              <a:t>VM</a:t>
            </a:r>
            <a:r>
              <a:rPr lang="ja-JP" altLang="en-US" dirty="0"/>
              <a:t>を提供</a:t>
            </a:r>
            <a:endParaRPr lang="en-US" altLang="ja-JP" dirty="0"/>
          </a:p>
          <a:p>
            <a:pPr lvl="1"/>
            <a:r>
              <a:rPr kumimoji="1" lang="ja-JP" altLang="en-US" dirty="0"/>
              <a:t>ビックデータ処理などに利用</a:t>
            </a:r>
          </a:p>
        </p:txBody>
      </p:sp>
      <p:sp>
        <p:nvSpPr>
          <p:cNvPr id="4" name="四角形: 角を丸くする 3">
            <a:extLst>
              <a:ext uri="{FF2B5EF4-FFF2-40B4-BE49-F238E27FC236}">
                <a16:creationId xmlns:a16="http://schemas.microsoft.com/office/drawing/2014/main" id="{636C02B6-BF5D-891A-66FF-28F4DEE88039}"/>
              </a:ext>
            </a:extLst>
          </p:cNvPr>
          <p:cNvSpPr/>
          <p:nvPr/>
        </p:nvSpPr>
        <p:spPr>
          <a:xfrm>
            <a:off x="1925051" y="4251158"/>
            <a:ext cx="8057149" cy="2470317"/>
          </a:xfrm>
          <a:prstGeom prst="roundRect">
            <a:avLst/>
          </a:prstGeom>
          <a:solidFill>
            <a:schemeClr val="bg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C1224FF1-B08C-01CA-3426-3646DC846F6A}"/>
              </a:ext>
            </a:extLst>
          </p:cNvPr>
          <p:cNvSpPr txBox="1"/>
          <p:nvPr/>
        </p:nvSpPr>
        <p:spPr>
          <a:xfrm>
            <a:off x="5296902" y="6352143"/>
            <a:ext cx="988595" cy="369332"/>
          </a:xfrm>
          <a:prstGeom prst="rect">
            <a:avLst/>
          </a:prstGeom>
          <a:noFill/>
        </p:spPr>
        <p:txBody>
          <a:bodyPr wrap="square" rtlCol="0">
            <a:spAutoFit/>
          </a:bodyPr>
          <a:lstStyle/>
          <a:p>
            <a:r>
              <a:rPr kumimoji="1" lang="ja-JP" altLang="en-US" b="1" dirty="0"/>
              <a:t>ホスト</a:t>
            </a:r>
          </a:p>
        </p:txBody>
      </p:sp>
      <p:sp>
        <p:nvSpPr>
          <p:cNvPr id="6" name="四角形: 角を丸くする 5">
            <a:extLst>
              <a:ext uri="{FF2B5EF4-FFF2-40B4-BE49-F238E27FC236}">
                <a16:creationId xmlns:a16="http://schemas.microsoft.com/office/drawing/2014/main" id="{DED2A8FB-513F-A8AE-3D32-34C0F55E7DB2}"/>
              </a:ext>
            </a:extLst>
          </p:cNvPr>
          <p:cNvSpPr/>
          <p:nvPr/>
        </p:nvSpPr>
        <p:spPr>
          <a:xfrm>
            <a:off x="7668127" y="4812630"/>
            <a:ext cx="802105" cy="8021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VM</a:t>
            </a:r>
            <a:endParaRPr kumimoji="1" lang="ja-JP" altLang="en-US" b="1" dirty="0">
              <a:solidFill>
                <a:schemeClr val="tx1"/>
              </a:solidFill>
            </a:endParaRPr>
          </a:p>
        </p:txBody>
      </p:sp>
      <p:sp>
        <p:nvSpPr>
          <p:cNvPr id="7" name="四角形: 角を丸くする 6">
            <a:extLst>
              <a:ext uri="{FF2B5EF4-FFF2-40B4-BE49-F238E27FC236}">
                <a16:creationId xmlns:a16="http://schemas.microsoft.com/office/drawing/2014/main" id="{942F783C-7452-952D-F94C-CD867B6F6476}"/>
              </a:ext>
            </a:extLst>
          </p:cNvPr>
          <p:cNvSpPr/>
          <p:nvPr/>
        </p:nvSpPr>
        <p:spPr>
          <a:xfrm>
            <a:off x="2358188" y="4812630"/>
            <a:ext cx="802105" cy="8021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VM</a:t>
            </a:r>
            <a:endParaRPr kumimoji="1" lang="ja-JP" altLang="en-US" b="1" dirty="0">
              <a:solidFill>
                <a:schemeClr val="tx1"/>
              </a:solidFill>
            </a:endParaRPr>
          </a:p>
        </p:txBody>
      </p:sp>
      <p:sp>
        <p:nvSpPr>
          <p:cNvPr id="8" name="四角形: 角を丸くする 7">
            <a:extLst>
              <a:ext uri="{FF2B5EF4-FFF2-40B4-BE49-F238E27FC236}">
                <a16:creationId xmlns:a16="http://schemas.microsoft.com/office/drawing/2014/main" id="{A24DD3BF-EA1A-141E-3CD1-5D14DF48209F}"/>
              </a:ext>
            </a:extLst>
          </p:cNvPr>
          <p:cNvSpPr/>
          <p:nvPr/>
        </p:nvSpPr>
        <p:spPr>
          <a:xfrm>
            <a:off x="3662611" y="4812630"/>
            <a:ext cx="802105" cy="8021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VM</a:t>
            </a:r>
            <a:endParaRPr kumimoji="1" lang="ja-JP" altLang="en-US" b="1" dirty="0">
              <a:solidFill>
                <a:schemeClr val="tx1"/>
              </a:solidFill>
            </a:endParaRPr>
          </a:p>
        </p:txBody>
      </p:sp>
      <p:sp>
        <p:nvSpPr>
          <p:cNvPr id="9" name="四角形: 角を丸くする 8">
            <a:extLst>
              <a:ext uri="{FF2B5EF4-FFF2-40B4-BE49-F238E27FC236}">
                <a16:creationId xmlns:a16="http://schemas.microsoft.com/office/drawing/2014/main" id="{5FA34A02-CEF1-FAD4-1445-12537C396271}"/>
              </a:ext>
            </a:extLst>
          </p:cNvPr>
          <p:cNvSpPr/>
          <p:nvPr/>
        </p:nvSpPr>
        <p:spPr>
          <a:xfrm>
            <a:off x="4928937" y="4812630"/>
            <a:ext cx="802105" cy="8021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VM</a:t>
            </a:r>
            <a:endParaRPr kumimoji="1" lang="ja-JP" altLang="en-US" b="1" dirty="0">
              <a:solidFill>
                <a:schemeClr val="tx1"/>
              </a:solidFill>
            </a:endParaRPr>
          </a:p>
        </p:txBody>
      </p:sp>
      <p:sp>
        <p:nvSpPr>
          <p:cNvPr id="10" name="四角形: 角を丸くする 9">
            <a:extLst>
              <a:ext uri="{FF2B5EF4-FFF2-40B4-BE49-F238E27FC236}">
                <a16:creationId xmlns:a16="http://schemas.microsoft.com/office/drawing/2014/main" id="{08029203-DEF4-13B9-B7A6-9E3B79171E93}"/>
              </a:ext>
            </a:extLst>
          </p:cNvPr>
          <p:cNvSpPr/>
          <p:nvPr/>
        </p:nvSpPr>
        <p:spPr>
          <a:xfrm>
            <a:off x="6298532" y="4812630"/>
            <a:ext cx="802105" cy="8021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VM</a:t>
            </a:r>
            <a:endParaRPr kumimoji="1" lang="ja-JP" altLang="en-US" b="1" dirty="0">
              <a:solidFill>
                <a:schemeClr val="tx1"/>
              </a:solidFill>
            </a:endParaRPr>
          </a:p>
        </p:txBody>
      </p:sp>
      <p:sp>
        <p:nvSpPr>
          <p:cNvPr id="11" name="四角形: 角を丸くする 10">
            <a:extLst>
              <a:ext uri="{FF2B5EF4-FFF2-40B4-BE49-F238E27FC236}">
                <a16:creationId xmlns:a16="http://schemas.microsoft.com/office/drawing/2014/main" id="{081E9B17-B78D-A7C8-0EB1-8C4089DC5116}"/>
              </a:ext>
            </a:extLst>
          </p:cNvPr>
          <p:cNvSpPr/>
          <p:nvPr/>
        </p:nvSpPr>
        <p:spPr>
          <a:xfrm>
            <a:off x="8787064" y="4812630"/>
            <a:ext cx="802105" cy="8021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VM</a:t>
            </a:r>
            <a:endParaRPr kumimoji="1" lang="ja-JP" altLang="en-US" b="1" dirty="0">
              <a:solidFill>
                <a:schemeClr val="tx1"/>
              </a:solidFill>
            </a:endParaRPr>
          </a:p>
        </p:txBody>
      </p:sp>
      <p:sp>
        <p:nvSpPr>
          <p:cNvPr id="12" name="スライド番号プレースホルダー 11">
            <a:extLst>
              <a:ext uri="{FF2B5EF4-FFF2-40B4-BE49-F238E27FC236}">
                <a16:creationId xmlns:a16="http://schemas.microsoft.com/office/drawing/2014/main" id="{E15B67F4-6F2E-5849-7292-573D0DDEEF00}"/>
              </a:ext>
            </a:extLst>
          </p:cNvPr>
          <p:cNvSpPr>
            <a:spLocks noGrp="1"/>
          </p:cNvSpPr>
          <p:nvPr>
            <p:ph type="sldNum" sz="quarter" idx="12"/>
          </p:nvPr>
        </p:nvSpPr>
        <p:spPr/>
        <p:txBody>
          <a:bodyPr/>
          <a:lstStyle/>
          <a:p>
            <a:fld id="{3012E056-953B-4EF5-8A53-CAFB7FD99EE3}" type="slidenum">
              <a:rPr kumimoji="1" lang="ja-JP" altLang="en-US" smtClean="0"/>
              <a:t>2</a:t>
            </a:fld>
            <a:endParaRPr kumimoji="1" lang="ja-JP" altLang="en-US" dirty="0"/>
          </a:p>
        </p:txBody>
      </p:sp>
    </p:spTree>
    <p:extLst>
      <p:ext uri="{BB962C8B-B14F-4D97-AF65-F5344CB8AC3E}">
        <p14:creationId xmlns:p14="http://schemas.microsoft.com/office/powerpoint/2010/main" val="1213410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751FC-68CF-6280-9CCC-4A3C07F30A46}"/>
              </a:ext>
            </a:extLst>
          </p:cNvPr>
          <p:cNvSpPr>
            <a:spLocks noGrp="1"/>
          </p:cNvSpPr>
          <p:nvPr>
            <p:ph type="title"/>
          </p:nvPr>
        </p:nvSpPr>
        <p:spPr/>
        <p:txBody>
          <a:bodyPr/>
          <a:lstStyle/>
          <a:p>
            <a:r>
              <a:rPr kumimoji="1" lang="ja-JP" altLang="en-US" dirty="0"/>
              <a:t>実験</a:t>
            </a:r>
            <a:r>
              <a:rPr kumimoji="1" lang="en-US" altLang="ja-JP" dirty="0"/>
              <a:t>1</a:t>
            </a:r>
            <a:r>
              <a:rPr kumimoji="1" lang="ja-JP" altLang="en-US" dirty="0"/>
              <a:t>：移送先変更の確認</a:t>
            </a:r>
          </a:p>
        </p:txBody>
      </p:sp>
      <p:sp>
        <p:nvSpPr>
          <p:cNvPr id="3" name="コンテンツ プレースホルダー 2">
            <a:extLst>
              <a:ext uri="{FF2B5EF4-FFF2-40B4-BE49-F238E27FC236}">
                <a16:creationId xmlns:a16="http://schemas.microsoft.com/office/drawing/2014/main" id="{A6B6AB0D-B8E5-0D82-1629-03276ED54867}"/>
              </a:ext>
            </a:extLst>
          </p:cNvPr>
          <p:cNvSpPr>
            <a:spLocks noGrp="1"/>
          </p:cNvSpPr>
          <p:nvPr>
            <p:ph idx="1"/>
          </p:nvPr>
        </p:nvSpPr>
        <p:spPr>
          <a:xfrm>
            <a:off x="838200" y="1825625"/>
            <a:ext cx="10515600" cy="2281154"/>
          </a:xfrm>
        </p:spPr>
        <p:txBody>
          <a:bodyPr/>
          <a:lstStyle/>
          <a:p>
            <a:r>
              <a:rPr kumimoji="1" lang="en-US" altLang="ja-JP" dirty="0"/>
              <a:t>VM</a:t>
            </a:r>
            <a:r>
              <a:rPr kumimoji="1" lang="ja-JP" altLang="en-US" dirty="0"/>
              <a:t>のマイグレーション中に</a:t>
            </a:r>
            <a:r>
              <a:rPr kumimoji="1" lang="en-US" altLang="ja-JP" dirty="0"/>
              <a:t>DCmigrate</a:t>
            </a:r>
            <a:r>
              <a:rPr kumimoji="1" lang="ja-JP" altLang="en-US" dirty="0"/>
              <a:t>を用いて移送先を変更</a:t>
            </a:r>
            <a:endParaRPr kumimoji="1" lang="en-US" altLang="ja-JP" dirty="0"/>
          </a:p>
          <a:p>
            <a:pPr lvl="1"/>
            <a:r>
              <a:rPr lang="ja-JP" altLang="en-US" dirty="0"/>
              <a:t>移送元が</a:t>
            </a:r>
            <a:r>
              <a:rPr lang="en-US" altLang="ja-JP" dirty="0"/>
              <a:t>VM</a:t>
            </a:r>
            <a:r>
              <a:rPr lang="ja-JP" altLang="en-US" dirty="0"/>
              <a:t>の状態転送を開始する前に移送先を変更するようにした</a:t>
            </a:r>
            <a:endParaRPr lang="en-US" altLang="ja-JP" dirty="0"/>
          </a:p>
          <a:p>
            <a:pPr lvl="1"/>
            <a:r>
              <a:rPr kumimoji="1" lang="ja-JP" altLang="en-US" dirty="0"/>
              <a:t>古い移送先から新しい移送先への</a:t>
            </a:r>
            <a:r>
              <a:rPr kumimoji="1" lang="en-US" altLang="ja-JP" dirty="0"/>
              <a:t>VM</a:t>
            </a:r>
            <a:r>
              <a:rPr kumimoji="1" lang="ja-JP" altLang="en-US" dirty="0"/>
              <a:t>の状態転送は未実装のため</a:t>
            </a:r>
            <a:endParaRPr kumimoji="1" lang="en-US" altLang="ja-JP" dirty="0"/>
          </a:p>
          <a:p>
            <a:r>
              <a:rPr lang="ja-JP" altLang="en-US" dirty="0"/>
              <a:t>新しい移送先に</a:t>
            </a:r>
            <a:r>
              <a:rPr lang="en-US" altLang="ja-JP" dirty="0"/>
              <a:t>VM</a:t>
            </a:r>
            <a:r>
              <a:rPr lang="ja-JP" altLang="en-US" dirty="0"/>
              <a:t>が移動したことを確認できた</a:t>
            </a:r>
            <a:endParaRPr lang="en-US" altLang="ja-JP" dirty="0"/>
          </a:p>
          <a:p>
            <a:pPr lvl="1"/>
            <a:r>
              <a:rPr kumimoji="1" lang="ja-JP" altLang="en-US" dirty="0"/>
              <a:t>最初の移送コマンドはキャンセルされた</a:t>
            </a:r>
            <a:endParaRPr kumimoji="1" lang="en-US" altLang="ja-JP" dirty="0"/>
          </a:p>
        </p:txBody>
      </p:sp>
      <p:sp>
        <p:nvSpPr>
          <p:cNvPr id="4" name="スライド番号プレースホルダー 3">
            <a:extLst>
              <a:ext uri="{FF2B5EF4-FFF2-40B4-BE49-F238E27FC236}">
                <a16:creationId xmlns:a16="http://schemas.microsoft.com/office/drawing/2014/main" id="{D0EC927E-0937-A7C3-26D4-EF0959685404}"/>
              </a:ext>
            </a:extLst>
          </p:cNvPr>
          <p:cNvSpPr>
            <a:spLocks noGrp="1"/>
          </p:cNvSpPr>
          <p:nvPr>
            <p:ph type="sldNum" sz="quarter" idx="12"/>
          </p:nvPr>
        </p:nvSpPr>
        <p:spPr/>
        <p:txBody>
          <a:bodyPr/>
          <a:lstStyle/>
          <a:p>
            <a:fld id="{D0990AED-5204-41BB-ACB8-A24E2496A742}" type="slidenum">
              <a:rPr kumimoji="1" lang="ja-JP" altLang="en-US" smtClean="0"/>
              <a:t>20</a:t>
            </a:fld>
            <a:endParaRPr kumimoji="1" lang="ja-JP" altLang="en-US"/>
          </a:p>
        </p:txBody>
      </p:sp>
      <p:pic>
        <p:nvPicPr>
          <p:cNvPr id="6" name="図 5" descr="テキスト&#10;&#10;自動的に生成された説明">
            <a:extLst>
              <a:ext uri="{FF2B5EF4-FFF2-40B4-BE49-F238E27FC236}">
                <a16:creationId xmlns:a16="http://schemas.microsoft.com/office/drawing/2014/main" id="{6BCA6EEB-7B64-121A-6315-5777E6953436}"/>
              </a:ext>
            </a:extLst>
          </p:cNvPr>
          <p:cNvPicPr>
            <a:picLocks noChangeAspect="1"/>
          </p:cNvPicPr>
          <p:nvPr/>
        </p:nvPicPr>
        <p:blipFill rotWithShape="1">
          <a:blip r:embed="rId3">
            <a:extLst>
              <a:ext uri="{28A0092B-C50C-407E-A947-70E740481C1C}">
                <a14:useLocalDpi xmlns:a14="http://schemas.microsoft.com/office/drawing/2010/main" val="0"/>
              </a:ext>
            </a:extLst>
          </a:blip>
          <a:srcRect t="57236" b="10393"/>
          <a:stretch/>
        </p:blipFill>
        <p:spPr>
          <a:xfrm>
            <a:off x="707511" y="4635477"/>
            <a:ext cx="10646289" cy="833187"/>
          </a:xfrm>
          <a:prstGeom prst="rect">
            <a:avLst/>
          </a:prstGeom>
        </p:spPr>
      </p:pic>
      <p:pic>
        <p:nvPicPr>
          <p:cNvPr id="8" name="図 7">
            <a:extLst>
              <a:ext uri="{FF2B5EF4-FFF2-40B4-BE49-F238E27FC236}">
                <a16:creationId xmlns:a16="http://schemas.microsoft.com/office/drawing/2014/main" id="{5DA25CF5-4109-C287-37E6-A6D2A381C7AF}"/>
              </a:ext>
            </a:extLst>
          </p:cNvPr>
          <p:cNvPicPr>
            <a:picLocks noChangeAspect="1"/>
          </p:cNvPicPr>
          <p:nvPr/>
        </p:nvPicPr>
        <p:blipFill rotWithShape="1">
          <a:blip r:embed="rId4">
            <a:extLst>
              <a:ext uri="{28A0092B-C50C-407E-A947-70E740481C1C}">
                <a14:useLocalDpi xmlns:a14="http://schemas.microsoft.com/office/drawing/2010/main" val="0"/>
              </a:ext>
            </a:extLst>
          </a:blip>
          <a:srcRect b="50000"/>
          <a:stretch/>
        </p:blipFill>
        <p:spPr>
          <a:xfrm>
            <a:off x="808200" y="5929312"/>
            <a:ext cx="10444911" cy="427038"/>
          </a:xfrm>
          <a:prstGeom prst="rect">
            <a:avLst/>
          </a:prstGeom>
        </p:spPr>
      </p:pic>
      <p:sp>
        <p:nvSpPr>
          <p:cNvPr id="5" name="テキスト ボックス 4">
            <a:extLst>
              <a:ext uri="{FF2B5EF4-FFF2-40B4-BE49-F238E27FC236}">
                <a16:creationId xmlns:a16="http://schemas.microsoft.com/office/drawing/2014/main" id="{948FA1AB-3CC6-AA9E-98F3-7D2215DB4ACD}"/>
              </a:ext>
            </a:extLst>
          </p:cNvPr>
          <p:cNvSpPr txBox="1"/>
          <p:nvPr/>
        </p:nvSpPr>
        <p:spPr>
          <a:xfrm>
            <a:off x="707511" y="4174321"/>
            <a:ext cx="2334878" cy="461665"/>
          </a:xfrm>
          <a:prstGeom prst="rect">
            <a:avLst/>
          </a:prstGeom>
          <a:noFill/>
        </p:spPr>
        <p:txBody>
          <a:bodyPr wrap="square" rtlCol="0">
            <a:spAutoFit/>
          </a:bodyPr>
          <a:lstStyle/>
          <a:p>
            <a:r>
              <a:rPr kumimoji="1" lang="ja-JP" altLang="en-US" sz="2400" dirty="0"/>
              <a:t>移送コマンド</a:t>
            </a:r>
          </a:p>
        </p:txBody>
      </p:sp>
      <p:sp>
        <p:nvSpPr>
          <p:cNvPr id="7" name="テキスト ボックス 6">
            <a:extLst>
              <a:ext uri="{FF2B5EF4-FFF2-40B4-BE49-F238E27FC236}">
                <a16:creationId xmlns:a16="http://schemas.microsoft.com/office/drawing/2014/main" id="{C32FE22A-F1D4-689B-726C-281BD016118A}"/>
              </a:ext>
            </a:extLst>
          </p:cNvPr>
          <p:cNvSpPr txBox="1"/>
          <p:nvPr/>
        </p:nvSpPr>
        <p:spPr>
          <a:xfrm>
            <a:off x="707511" y="5468156"/>
            <a:ext cx="3093292" cy="461665"/>
          </a:xfrm>
          <a:prstGeom prst="rect">
            <a:avLst/>
          </a:prstGeom>
          <a:noFill/>
        </p:spPr>
        <p:txBody>
          <a:bodyPr wrap="square" rtlCol="0">
            <a:spAutoFit/>
          </a:bodyPr>
          <a:lstStyle/>
          <a:p>
            <a:r>
              <a:rPr kumimoji="1" lang="ja-JP" altLang="en-US" sz="2400" dirty="0"/>
              <a:t>移送先変更コマンド</a:t>
            </a:r>
          </a:p>
        </p:txBody>
      </p:sp>
    </p:spTree>
    <p:extLst>
      <p:ext uri="{BB962C8B-B14F-4D97-AF65-F5344CB8AC3E}">
        <p14:creationId xmlns:p14="http://schemas.microsoft.com/office/powerpoint/2010/main" val="3036931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9D8D4-AF4C-46C1-1EE0-AA15417BC309}"/>
              </a:ext>
            </a:extLst>
          </p:cNvPr>
          <p:cNvSpPr>
            <a:spLocks noGrp="1"/>
          </p:cNvSpPr>
          <p:nvPr>
            <p:ph type="title"/>
          </p:nvPr>
        </p:nvSpPr>
        <p:spPr>
          <a:xfrm>
            <a:off x="838200" y="365125"/>
            <a:ext cx="6754586" cy="1325563"/>
          </a:xfrm>
        </p:spPr>
        <p:txBody>
          <a:bodyPr/>
          <a:lstStyle/>
          <a:p>
            <a:r>
              <a:rPr kumimoji="1" lang="ja-JP" altLang="en-US"/>
              <a:t>実験</a:t>
            </a:r>
            <a:r>
              <a:rPr kumimoji="1" lang="en-US" altLang="ja-JP"/>
              <a:t>2</a:t>
            </a:r>
            <a:r>
              <a:rPr kumimoji="1" lang="ja-JP" altLang="en-US"/>
              <a:t>：</a:t>
            </a:r>
            <a:r>
              <a:rPr lang="ja-JP" altLang="en-US"/>
              <a:t>移送先変更の</a:t>
            </a:r>
            <a:r>
              <a:rPr kumimoji="1" lang="ja-JP" altLang="en-US"/>
              <a:t>性能</a:t>
            </a:r>
          </a:p>
        </p:txBody>
      </p:sp>
      <p:sp>
        <p:nvSpPr>
          <p:cNvPr id="3" name="コンテンツ プレースホルダー 2">
            <a:extLst>
              <a:ext uri="{FF2B5EF4-FFF2-40B4-BE49-F238E27FC236}">
                <a16:creationId xmlns:a16="http://schemas.microsoft.com/office/drawing/2014/main" id="{7FC5F037-6BAE-891E-93F2-2FA7789528F8}"/>
              </a:ext>
            </a:extLst>
          </p:cNvPr>
          <p:cNvSpPr>
            <a:spLocks noGrp="1"/>
          </p:cNvSpPr>
          <p:nvPr>
            <p:ph idx="1"/>
          </p:nvPr>
        </p:nvSpPr>
        <p:spPr>
          <a:xfrm>
            <a:off x="838200" y="1825625"/>
            <a:ext cx="10515600" cy="2350835"/>
          </a:xfrm>
        </p:spPr>
        <p:txBody>
          <a:bodyPr>
            <a:normAutofit/>
          </a:bodyPr>
          <a:lstStyle/>
          <a:p>
            <a:r>
              <a:rPr kumimoji="1" lang="ja-JP" altLang="en-US" dirty="0"/>
              <a:t>移送先変更からマイグレーション完了までの時間を測定</a:t>
            </a:r>
            <a:endParaRPr kumimoji="1" lang="en-US" altLang="ja-JP" dirty="0"/>
          </a:p>
          <a:p>
            <a:pPr lvl="1"/>
            <a:r>
              <a:rPr kumimoji="1" lang="ja-JP" altLang="en-US" dirty="0"/>
              <a:t>マイグレーションの部分的なキャンセルによる多少の高速化を期待</a:t>
            </a:r>
            <a:endParaRPr kumimoji="1" lang="en-US" altLang="ja-JP" dirty="0"/>
          </a:p>
          <a:p>
            <a:r>
              <a:rPr kumimoji="1" lang="en-US" altLang="ja-JP" dirty="0"/>
              <a:t>DCmigrate</a:t>
            </a:r>
            <a:r>
              <a:rPr kumimoji="1" lang="ja-JP" altLang="en-US" dirty="0"/>
              <a:t>と従来手法の性能は同程度</a:t>
            </a:r>
            <a:endParaRPr kumimoji="1" lang="en-US" altLang="ja-JP" dirty="0"/>
          </a:p>
          <a:p>
            <a:pPr lvl="1"/>
            <a:r>
              <a:rPr lang="en-JP" altLang="ja-JP" dirty="0"/>
              <a:t>VM</a:t>
            </a:r>
            <a:r>
              <a:rPr lang="ja-JP" altLang="en-JP" dirty="0"/>
              <a:t>の</a:t>
            </a:r>
            <a:r>
              <a:rPr lang="ja-JP" altLang="en-US" dirty="0"/>
              <a:t>状態転送を開始するまでの処理時間は短い</a:t>
            </a:r>
            <a:endParaRPr lang="en-US" altLang="ja-JP" dirty="0"/>
          </a:p>
          <a:p>
            <a:pPr lvl="1"/>
            <a:r>
              <a:rPr lang="ja-JP" altLang="en-US" dirty="0"/>
              <a:t>古い移送先からも同時に転送できるようになれば高速化が可能</a:t>
            </a:r>
            <a:endParaRPr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27EFC823-4523-8576-1A36-752420E4608E}"/>
              </a:ext>
            </a:extLst>
          </p:cNvPr>
          <p:cNvSpPr>
            <a:spLocks noGrp="1"/>
          </p:cNvSpPr>
          <p:nvPr>
            <p:ph type="sldNum" sz="quarter" idx="12"/>
          </p:nvPr>
        </p:nvSpPr>
        <p:spPr/>
        <p:txBody>
          <a:bodyPr/>
          <a:lstStyle/>
          <a:p>
            <a:fld id="{D0990AED-5204-41BB-ACB8-A24E2496A742}" type="slidenum">
              <a:rPr kumimoji="1" lang="ja-JP" altLang="en-US" smtClean="0"/>
              <a:t>21</a:t>
            </a:fld>
            <a:endParaRPr kumimoji="1" lang="ja-JP" altLang="en-US"/>
          </a:p>
        </p:txBody>
      </p:sp>
      <p:grpSp>
        <p:nvGrpSpPr>
          <p:cNvPr id="6" name="グループ化 5">
            <a:extLst>
              <a:ext uri="{FF2B5EF4-FFF2-40B4-BE49-F238E27FC236}">
                <a16:creationId xmlns:a16="http://schemas.microsoft.com/office/drawing/2014/main" id="{3D177F48-8063-E9FC-0195-515FB0B2E077}"/>
              </a:ext>
            </a:extLst>
          </p:cNvPr>
          <p:cNvGrpSpPr/>
          <p:nvPr/>
        </p:nvGrpSpPr>
        <p:grpSpPr>
          <a:xfrm>
            <a:off x="838200" y="4635232"/>
            <a:ext cx="4290403" cy="1342979"/>
            <a:chOff x="838200" y="5343901"/>
            <a:chExt cx="4290403" cy="1342979"/>
          </a:xfrm>
        </p:grpSpPr>
        <p:sp>
          <p:nvSpPr>
            <p:cNvPr id="12" name="正方形/長方形 11">
              <a:extLst>
                <a:ext uri="{FF2B5EF4-FFF2-40B4-BE49-F238E27FC236}">
                  <a16:creationId xmlns:a16="http://schemas.microsoft.com/office/drawing/2014/main" id="{E6136B80-9123-3463-62A9-4E435D424A32}"/>
                </a:ext>
              </a:extLst>
            </p:cNvPr>
            <p:cNvSpPr/>
            <p:nvPr/>
          </p:nvSpPr>
          <p:spPr>
            <a:xfrm>
              <a:off x="838200" y="5343902"/>
              <a:ext cx="1012371" cy="897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移送元ホスト</a:t>
              </a:r>
            </a:p>
          </p:txBody>
        </p:sp>
        <p:sp>
          <p:nvSpPr>
            <p:cNvPr id="13" name="正方形/長方形 12">
              <a:extLst>
                <a:ext uri="{FF2B5EF4-FFF2-40B4-BE49-F238E27FC236}">
                  <a16:creationId xmlns:a16="http://schemas.microsoft.com/office/drawing/2014/main" id="{C2A3F8D4-DA8B-940C-3505-6A1D4C486067}"/>
                </a:ext>
              </a:extLst>
            </p:cNvPr>
            <p:cNvSpPr/>
            <p:nvPr/>
          </p:nvSpPr>
          <p:spPr>
            <a:xfrm>
              <a:off x="2607127" y="5343901"/>
              <a:ext cx="1012371" cy="897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古い</a:t>
              </a:r>
              <a:endParaRPr kumimoji="1" lang="en-US" altLang="ja-JP" dirty="0"/>
            </a:p>
            <a:p>
              <a:pPr algn="ctr"/>
              <a:r>
                <a:rPr kumimoji="1" lang="ja-JP" altLang="en-US" dirty="0"/>
                <a:t>移送先ホスト</a:t>
              </a:r>
            </a:p>
          </p:txBody>
        </p:sp>
        <p:sp>
          <p:nvSpPr>
            <p:cNvPr id="14" name="正方形/長方形 13">
              <a:extLst>
                <a:ext uri="{FF2B5EF4-FFF2-40B4-BE49-F238E27FC236}">
                  <a16:creationId xmlns:a16="http://schemas.microsoft.com/office/drawing/2014/main" id="{94B0C84E-432B-1B02-601F-94E329227CF8}"/>
                </a:ext>
              </a:extLst>
            </p:cNvPr>
            <p:cNvSpPr/>
            <p:nvPr/>
          </p:nvSpPr>
          <p:spPr>
            <a:xfrm>
              <a:off x="4116232" y="5343901"/>
              <a:ext cx="1012371" cy="897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新しい移送元ホスト</a:t>
              </a:r>
            </a:p>
          </p:txBody>
        </p:sp>
        <p:cxnSp>
          <p:nvCxnSpPr>
            <p:cNvPr id="15" name="直線矢印コネクタ 14">
              <a:extLst>
                <a:ext uri="{FF2B5EF4-FFF2-40B4-BE49-F238E27FC236}">
                  <a16:creationId xmlns:a16="http://schemas.microsoft.com/office/drawing/2014/main" id="{D49C4BD9-3C12-FAE0-0125-65D7D5125CCD}"/>
                </a:ext>
              </a:extLst>
            </p:cNvPr>
            <p:cNvCxnSpPr>
              <a:stCxn id="12" idx="3"/>
              <a:endCxn id="13" idx="1"/>
            </p:cNvCxnSpPr>
            <p:nvPr/>
          </p:nvCxnSpPr>
          <p:spPr>
            <a:xfrm flipV="1">
              <a:off x="1850571" y="5792490"/>
              <a:ext cx="756556" cy="1"/>
            </a:xfrm>
            <a:prstGeom prst="straightConnector1">
              <a:avLst/>
            </a:prstGeom>
            <a:ln w="76200">
              <a:tailEnd type="triangle"/>
            </a:ln>
          </p:spPr>
          <p:style>
            <a:lnRef idx="3">
              <a:schemeClr val="accent3"/>
            </a:lnRef>
            <a:fillRef idx="0">
              <a:schemeClr val="accent3"/>
            </a:fillRef>
            <a:effectRef idx="2">
              <a:schemeClr val="accent3"/>
            </a:effectRef>
            <a:fontRef idx="minor">
              <a:schemeClr val="tx1"/>
            </a:fontRef>
          </p:style>
        </p:cxnSp>
        <p:sp>
          <p:nvSpPr>
            <p:cNvPr id="16" name="矢印: U ターン 15">
              <a:extLst>
                <a:ext uri="{FF2B5EF4-FFF2-40B4-BE49-F238E27FC236}">
                  <a16:creationId xmlns:a16="http://schemas.microsoft.com/office/drawing/2014/main" id="{662DEC3C-20DD-2132-9341-020C1BCCC0A7}"/>
                </a:ext>
              </a:extLst>
            </p:cNvPr>
            <p:cNvSpPr/>
            <p:nvPr/>
          </p:nvSpPr>
          <p:spPr>
            <a:xfrm flipV="1">
              <a:off x="1220633" y="6241074"/>
              <a:ext cx="3516326" cy="445806"/>
            </a:xfrm>
            <a:prstGeom prst="uturnArrow">
              <a:avLst>
                <a:gd name="adj1" fmla="val 25000"/>
                <a:gd name="adj2" fmla="val 25000"/>
                <a:gd name="adj3" fmla="val 33324"/>
                <a:gd name="adj4" fmla="val 0"/>
                <a:gd name="adj5" fmla="val 9164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graphicFrame>
        <p:nvGraphicFramePr>
          <p:cNvPr id="8" name="グラフ 7">
            <a:extLst>
              <a:ext uri="{FF2B5EF4-FFF2-40B4-BE49-F238E27FC236}">
                <a16:creationId xmlns:a16="http://schemas.microsoft.com/office/drawing/2014/main" id="{9749D3CC-AAAF-4C2C-9039-AE45D0A64DB2}"/>
              </a:ext>
            </a:extLst>
          </p:cNvPr>
          <p:cNvGraphicFramePr>
            <a:graphicFrameLocks/>
          </p:cNvGraphicFramePr>
          <p:nvPr>
            <p:extLst>
              <p:ext uri="{D42A27DB-BD31-4B8C-83A1-F6EECF244321}">
                <p14:modId xmlns:p14="http://schemas.microsoft.com/office/powerpoint/2010/main" val="2887601850"/>
              </p:ext>
            </p:extLst>
          </p:nvPr>
        </p:nvGraphicFramePr>
        <p:xfrm>
          <a:off x="6694456" y="3954162"/>
          <a:ext cx="5156078" cy="2767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2037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4C10BD-C711-B10E-36D5-F663BED5BC3C}"/>
              </a:ext>
            </a:extLst>
          </p:cNvPr>
          <p:cNvSpPr>
            <a:spLocks noGrp="1"/>
          </p:cNvSpPr>
          <p:nvPr>
            <p:ph type="title"/>
          </p:nvPr>
        </p:nvSpPr>
        <p:spPr/>
        <p:txBody>
          <a:bodyPr/>
          <a:lstStyle/>
          <a:p>
            <a:r>
              <a:rPr kumimoji="1" lang="ja-JP" altLang="en-US" dirty="0"/>
              <a:t>関連研究</a:t>
            </a:r>
          </a:p>
        </p:txBody>
      </p:sp>
      <p:sp>
        <p:nvSpPr>
          <p:cNvPr id="3" name="コンテンツ プレースホルダー 2">
            <a:extLst>
              <a:ext uri="{FF2B5EF4-FFF2-40B4-BE49-F238E27FC236}">
                <a16:creationId xmlns:a16="http://schemas.microsoft.com/office/drawing/2014/main" id="{A9686E1A-E48C-8DE5-8C70-A30C4CEF09CC}"/>
              </a:ext>
            </a:extLst>
          </p:cNvPr>
          <p:cNvSpPr>
            <a:spLocks noGrp="1"/>
          </p:cNvSpPr>
          <p:nvPr>
            <p:ph idx="1"/>
          </p:nvPr>
        </p:nvSpPr>
        <p:spPr/>
        <p:txBody>
          <a:bodyPr/>
          <a:lstStyle/>
          <a:p>
            <a:r>
              <a:rPr kumimoji="1" lang="en-US" altLang="ja-JP" dirty="0"/>
              <a:t>Acinonyx </a:t>
            </a:r>
            <a:r>
              <a:rPr kumimoji="1" lang="en-US" altLang="ja-JP" sz="2400" dirty="0"/>
              <a:t>[</a:t>
            </a:r>
            <a:r>
              <a:rPr kumimoji="1" lang="en-US" altLang="ja-JP" sz="2400" dirty="0" err="1"/>
              <a:t>Toosi</a:t>
            </a:r>
            <a:r>
              <a:rPr kumimoji="1" lang="en-US" altLang="ja-JP" sz="2400" dirty="0"/>
              <a:t>+, ISPA'18]</a:t>
            </a:r>
            <a:endParaRPr kumimoji="1" lang="en-US" altLang="ja-JP" sz="2000" dirty="0"/>
          </a:p>
          <a:p>
            <a:pPr lvl="1"/>
            <a:r>
              <a:rPr kumimoji="1" lang="en-US" altLang="ja-JP" dirty="0"/>
              <a:t>SDN</a:t>
            </a:r>
            <a:r>
              <a:rPr kumimoji="1" lang="ja-JP" altLang="en-US" dirty="0"/>
              <a:t>を用いて</a:t>
            </a:r>
            <a:r>
              <a:rPr kumimoji="1" lang="en-US" altLang="ja-JP" dirty="0"/>
              <a:t>VM</a:t>
            </a:r>
            <a:r>
              <a:rPr kumimoji="1" lang="ja-JP" altLang="en-US" dirty="0"/>
              <a:t>マイグレーション中に最適な経路に切り替え</a:t>
            </a:r>
            <a:endParaRPr kumimoji="1" lang="en-US" altLang="ja-JP" dirty="0"/>
          </a:p>
          <a:p>
            <a:pPr lvl="1"/>
            <a:r>
              <a:rPr lang="ja-JP" altLang="en-US" dirty="0"/>
              <a:t>移送先を変更するには</a:t>
            </a:r>
            <a:r>
              <a:rPr lang="en-US" altLang="ja-JP" dirty="0"/>
              <a:t>DCmigrate</a:t>
            </a:r>
            <a:r>
              <a:rPr lang="ja-JP" altLang="en-US" dirty="0"/>
              <a:t>を併用する必要</a:t>
            </a:r>
            <a:endParaRPr kumimoji="1" lang="en-US" altLang="ja-JP" dirty="0"/>
          </a:p>
          <a:p>
            <a:r>
              <a:rPr lang="ja-JP" altLang="en-US" dirty="0"/>
              <a:t>分割マイグレーション</a:t>
            </a:r>
            <a:r>
              <a:rPr lang="en-US" altLang="ja-JP" dirty="0"/>
              <a:t> </a:t>
            </a:r>
            <a:r>
              <a:rPr lang="en-US" altLang="ja-JP" sz="2400" dirty="0"/>
              <a:t>[</a:t>
            </a:r>
            <a:r>
              <a:rPr lang="en-US" altLang="ja-JP" sz="2400" dirty="0" err="1"/>
              <a:t>Suetake</a:t>
            </a:r>
            <a:r>
              <a:rPr lang="en-US" altLang="ja-JP" sz="2400" dirty="0"/>
              <a:t>+, CLOUD’18]</a:t>
            </a:r>
            <a:endParaRPr lang="en-US" altLang="ja-JP" dirty="0"/>
          </a:p>
          <a:p>
            <a:pPr lvl="1"/>
            <a:r>
              <a:rPr lang="ja-JP" altLang="en-US" dirty="0"/>
              <a:t>移送先が複数あるため、常に負荷の低いホストに</a:t>
            </a:r>
            <a:r>
              <a:rPr lang="en-US" altLang="ja-JP" dirty="0"/>
              <a:t>VM</a:t>
            </a:r>
            <a:r>
              <a:rPr lang="ja-JP" altLang="en-US" dirty="0"/>
              <a:t>の状態を転送可能</a:t>
            </a:r>
            <a:endParaRPr kumimoji="1" lang="en-US" altLang="ja-JP" dirty="0"/>
          </a:p>
          <a:p>
            <a:pPr lvl="1"/>
            <a:r>
              <a:rPr lang="ja-JP" altLang="en-US" dirty="0"/>
              <a:t>複数ホストにまたがる場合、マイグレーション後の</a:t>
            </a:r>
            <a:r>
              <a:rPr lang="en-US" altLang="ja-JP" dirty="0"/>
              <a:t>VM</a:t>
            </a:r>
            <a:r>
              <a:rPr lang="ja-JP" altLang="en-US" dirty="0"/>
              <a:t>の性能が低下</a:t>
            </a:r>
            <a:endParaRPr lang="en-US" altLang="ja-JP" dirty="0"/>
          </a:p>
          <a:p>
            <a:pPr lvl="1"/>
            <a:r>
              <a:rPr kumimoji="1" lang="ja-JP" altLang="en-US" dirty="0"/>
              <a:t>統合マイグレーション</a:t>
            </a:r>
            <a:r>
              <a:rPr kumimoji="1" lang="en-US" altLang="ja-JP" dirty="0"/>
              <a:t> </a:t>
            </a:r>
            <a:r>
              <a:rPr kumimoji="1" lang="en-US" altLang="ja-JP" sz="2000" dirty="0"/>
              <a:t>[</a:t>
            </a:r>
            <a:r>
              <a:rPr kumimoji="1" lang="en-US" altLang="ja-JP" sz="2000" dirty="0" err="1"/>
              <a:t>Kashiwagi</a:t>
            </a:r>
            <a:r>
              <a:rPr kumimoji="1" lang="en-US" altLang="ja-JP" sz="2000" dirty="0"/>
              <a:t>+</a:t>
            </a:r>
            <a:r>
              <a:rPr lang="en-US" altLang="ja-JP" sz="2000" dirty="0"/>
              <a:t>, </a:t>
            </a:r>
            <a:r>
              <a:rPr kumimoji="1" lang="en-US" altLang="ja-JP" sz="2000" dirty="0"/>
              <a:t>CLOUD’20]</a:t>
            </a:r>
            <a:r>
              <a:rPr kumimoji="1" lang="en-US" altLang="ja-JP" dirty="0"/>
              <a:t> </a:t>
            </a:r>
            <a:r>
              <a:rPr lang="ja-JP" altLang="en-US" dirty="0"/>
              <a:t>により</a:t>
            </a:r>
            <a:r>
              <a:rPr kumimoji="1" lang="ja-JP" altLang="en-US" dirty="0"/>
              <a:t>性能改善が可能</a:t>
            </a:r>
            <a:endParaRPr kumimoji="1" lang="en-US" altLang="ja-JP" dirty="0"/>
          </a:p>
          <a:p>
            <a:r>
              <a:rPr kumimoji="1" lang="ja-JP" altLang="en-US" dirty="0"/>
              <a:t>キャンセラブルな</a:t>
            </a:r>
            <a:r>
              <a:rPr kumimoji="1" lang="en-US" altLang="ja-JP" dirty="0"/>
              <a:t>VM</a:t>
            </a:r>
            <a:r>
              <a:rPr kumimoji="1" lang="ja-JP" altLang="en-US" dirty="0"/>
              <a:t>マイグレーション </a:t>
            </a:r>
            <a:r>
              <a:rPr kumimoji="1" lang="en-US" altLang="ja-JP" sz="2400" dirty="0"/>
              <a:t>[</a:t>
            </a:r>
            <a:r>
              <a:rPr kumimoji="1" lang="ja-JP" altLang="en-US" sz="2400" dirty="0"/>
              <a:t>小川</a:t>
            </a:r>
            <a:r>
              <a:rPr kumimoji="1" lang="en-US" altLang="ja-JP" sz="2400" dirty="0"/>
              <a:t>+, </a:t>
            </a:r>
            <a:r>
              <a:rPr lang="en-US" altLang="ja-JP" sz="2400" dirty="0"/>
              <a:t>OS</a:t>
            </a:r>
            <a:r>
              <a:rPr lang="ja-JP" altLang="en-US" sz="2400" dirty="0"/>
              <a:t>研究会</a:t>
            </a:r>
            <a:r>
              <a:rPr kumimoji="1" lang="en-US" altLang="ja-JP" sz="2400" dirty="0"/>
              <a:t>’17]</a:t>
            </a:r>
            <a:endParaRPr kumimoji="1" lang="en-US" altLang="ja-JP" dirty="0"/>
          </a:p>
          <a:p>
            <a:pPr lvl="1"/>
            <a:r>
              <a:rPr kumimoji="1" lang="ja-JP" altLang="en-US" dirty="0"/>
              <a:t>メモリ同期によりポストコピーマイグレーション</a:t>
            </a:r>
            <a:r>
              <a:rPr lang="ja-JP" altLang="en-US" dirty="0"/>
              <a:t>を</a:t>
            </a:r>
            <a:r>
              <a:rPr kumimoji="1" lang="ja-JP" altLang="en-US" dirty="0"/>
              <a:t>キャンセル可能</a:t>
            </a:r>
            <a:endParaRPr kumimoji="1" lang="en-US" altLang="ja-JP" dirty="0"/>
          </a:p>
          <a:p>
            <a:pPr lvl="1"/>
            <a:r>
              <a:rPr kumimoji="1" lang="en-US" altLang="ja-JP" dirty="0"/>
              <a:t>DCmigrate</a:t>
            </a:r>
            <a:r>
              <a:rPr kumimoji="1" lang="ja-JP" altLang="en-US" dirty="0"/>
              <a:t>を用いれば移送先変更のためのキャンセルは不要になる</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57D79859-F585-B593-0995-24953C287615}"/>
              </a:ext>
            </a:extLst>
          </p:cNvPr>
          <p:cNvSpPr>
            <a:spLocks noGrp="1"/>
          </p:cNvSpPr>
          <p:nvPr>
            <p:ph type="sldNum" sz="quarter" idx="12"/>
          </p:nvPr>
        </p:nvSpPr>
        <p:spPr/>
        <p:txBody>
          <a:bodyPr/>
          <a:lstStyle/>
          <a:p>
            <a:fld id="{3012E056-953B-4EF5-8A53-CAFB7FD99EE3}" type="slidenum">
              <a:rPr kumimoji="1" lang="ja-JP" altLang="en-US" smtClean="0"/>
              <a:t>22</a:t>
            </a:fld>
            <a:endParaRPr kumimoji="1" lang="ja-JP" altLang="en-US"/>
          </a:p>
        </p:txBody>
      </p:sp>
    </p:spTree>
    <p:extLst>
      <p:ext uri="{BB962C8B-B14F-4D97-AF65-F5344CB8AC3E}">
        <p14:creationId xmlns:p14="http://schemas.microsoft.com/office/powerpoint/2010/main" val="3418177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CDC4C-5764-7849-AD39-E9E1E1CACB4D}"/>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CB9CE06A-3304-A12C-68FF-1B985D094ECD}"/>
              </a:ext>
            </a:extLst>
          </p:cNvPr>
          <p:cNvSpPr>
            <a:spLocks noGrp="1"/>
          </p:cNvSpPr>
          <p:nvPr>
            <p:ph idx="1"/>
          </p:nvPr>
        </p:nvSpPr>
        <p:spPr/>
        <p:txBody>
          <a:bodyPr>
            <a:normAutofit/>
          </a:bodyPr>
          <a:lstStyle/>
          <a:p>
            <a:r>
              <a:rPr lang="en-JP" altLang="ja-JP" dirty="0"/>
              <a:t>VM</a:t>
            </a:r>
            <a:r>
              <a:rPr kumimoji="1" lang="ja-JP" altLang="en-US" dirty="0"/>
              <a:t>マイグレーションをキャンセルすることなく</a:t>
            </a:r>
            <a:r>
              <a:rPr lang="ja-JP" altLang="en-US" dirty="0"/>
              <a:t>移送</a:t>
            </a:r>
            <a:r>
              <a:rPr kumimoji="1" lang="ja-JP" altLang="en-US" dirty="0"/>
              <a:t>先を変更可能</a:t>
            </a:r>
            <a:r>
              <a:rPr lang="ja-JP" altLang="en-US" dirty="0"/>
              <a:t>にする</a:t>
            </a:r>
            <a:r>
              <a:rPr lang="en-US" altLang="ja-JP" dirty="0"/>
              <a:t>DCmigrate</a:t>
            </a:r>
            <a:r>
              <a:rPr kumimoji="1" lang="ja-JP" altLang="en-US" dirty="0"/>
              <a:t>を提案</a:t>
            </a:r>
            <a:endParaRPr kumimoji="1" lang="en-US" altLang="ja-JP" dirty="0"/>
          </a:p>
          <a:p>
            <a:pPr lvl="1"/>
            <a:r>
              <a:rPr lang="ja-JP" altLang="en-US" dirty="0"/>
              <a:t>移送元では未転送の</a:t>
            </a:r>
            <a:r>
              <a:rPr lang="en-US" altLang="ja-JP" dirty="0"/>
              <a:t>VM</a:t>
            </a:r>
            <a:r>
              <a:rPr lang="ja-JP" altLang="en-US" dirty="0"/>
              <a:t>の状態のみを新しい移送先に転送</a:t>
            </a:r>
            <a:endParaRPr lang="en-US" altLang="ja-JP" dirty="0"/>
          </a:p>
          <a:p>
            <a:pPr lvl="1"/>
            <a:r>
              <a:rPr lang="ja-JP" altLang="en-US" dirty="0"/>
              <a:t>古い移送先では受信済みの</a:t>
            </a:r>
            <a:r>
              <a:rPr lang="en-US" altLang="ja-JP" dirty="0"/>
              <a:t>VM</a:t>
            </a:r>
            <a:r>
              <a:rPr lang="ja-JP" altLang="en-US" dirty="0"/>
              <a:t>の状態を破棄せず、新しい移送先に転送</a:t>
            </a:r>
            <a:endParaRPr lang="en-US" altLang="ja-JP" dirty="0"/>
          </a:p>
          <a:p>
            <a:pPr lvl="1"/>
            <a:r>
              <a:rPr lang="ja-JP" altLang="en-US" dirty="0"/>
              <a:t>新しい移送先では</a:t>
            </a:r>
            <a:r>
              <a:rPr lang="en-US" altLang="ja-JP" dirty="0"/>
              <a:t>VM</a:t>
            </a:r>
            <a:r>
              <a:rPr lang="ja-JP" altLang="en-US" dirty="0"/>
              <a:t>の状態を並列に受信することで高速化</a:t>
            </a:r>
            <a:endParaRPr lang="en-US" altLang="ja-JP" dirty="0"/>
          </a:p>
          <a:p>
            <a:pPr lvl="1"/>
            <a:r>
              <a:rPr lang="ja-JP" altLang="en-US" dirty="0"/>
              <a:t>マイグレーション中に移送先が変更できることを確認</a:t>
            </a:r>
            <a:endParaRPr lang="en-US" altLang="ja-JP" dirty="0"/>
          </a:p>
          <a:p>
            <a:r>
              <a:rPr lang="ja-JP" altLang="en-US" dirty="0"/>
              <a:t>今後の課題</a:t>
            </a:r>
            <a:endParaRPr lang="en-US" altLang="ja-JP" dirty="0"/>
          </a:p>
          <a:p>
            <a:pPr lvl="1"/>
            <a:r>
              <a:rPr kumimoji="1" lang="ja-JP" altLang="en-US" dirty="0"/>
              <a:t>古い移送先からの転送と新しい移送先での並列受信の実装</a:t>
            </a:r>
            <a:endParaRPr kumimoji="1" lang="en-US" altLang="ja-JP" dirty="0"/>
          </a:p>
          <a:p>
            <a:pPr lvl="1"/>
            <a:r>
              <a:rPr lang="ja-JP" altLang="en-US" dirty="0"/>
              <a:t>古い移送先からの転送量の調整によるマイグレーションの最適化</a:t>
            </a:r>
            <a:endParaRPr kumimoji="1" lang="ja-JP" altLang="en-US" dirty="0"/>
          </a:p>
        </p:txBody>
      </p:sp>
      <p:sp>
        <p:nvSpPr>
          <p:cNvPr id="4" name="スライド番号プレースホルダー 3">
            <a:extLst>
              <a:ext uri="{FF2B5EF4-FFF2-40B4-BE49-F238E27FC236}">
                <a16:creationId xmlns:a16="http://schemas.microsoft.com/office/drawing/2014/main" id="{DB29D5EE-C8CC-FECA-F4AF-9AD3A9B37550}"/>
              </a:ext>
            </a:extLst>
          </p:cNvPr>
          <p:cNvSpPr>
            <a:spLocks noGrp="1"/>
          </p:cNvSpPr>
          <p:nvPr>
            <p:ph type="sldNum" sz="quarter" idx="12"/>
          </p:nvPr>
        </p:nvSpPr>
        <p:spPr/>
        <p:txBody>
          <a:bodyPr/>
          <a:lstStyle/>
          <a:p>
            <a:fld id="{D0990AED-5204-41BB-ACB8-A24E2496A742}" type="slidenum">
              <a:rPr kumimoji="1" lang="ja-JP" altLang="en-US" smtClean="0"/>
              <a:t>23</a:t>
            </a:fld>
            <a:endParaRPr kumimoji="1" lang="ja-JP" altLang="en-US"/>
          </a:p>
        </p:txBody>
      </p:sp>
    </p:spTree>
    <p:extLst>
      <p:ext uri="{BB962C8B-B14F-4D97-AF65-F5344CB8AC3E}">
        <p14:creationId xmlns:p14="http://schemas.microsoft.com/office/powerpoint/2010/main" val="1750265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7C8CD7-A917-80FF-BE39-AC12CD8FBCC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93F1312-B38A-1E1D-A00E-3C5B29692FA5}"/>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36AFF08-1600-4298-AD5E-DD764BA0D3D9}"/>
              </a:ext>
            </a:extLst>
          </p:cNvPr>
          <p:cNvSpPr>
            <a:spLocks noGrp="1"/>
          </p:cNvSpPr>
          <p:nvPr>
            <p:ph type="sldNum" sz="quarter" idx="12"/>
          </p:nvPr>
        </p:nvSpPr>
        <p:spPr/>
        <p:txBody>
          <a:bodyPr/>
          <a:lstStyle/>
          <a:p>
            <a:fld id="{3012E056-953B-4EF5-8A53-CAFB7FD99EE3}" type="slidenum">
              <a:rPr kumimoji="1" lang="ja-JP" altLang="en-US" smtClean="0"/>
              <a:t>24</a:t>
            </a:fld>
            <a:endParaRPr kumimoji="1" lang="ja-JP" altLang="en-US"/>
          </a:p>
        </p:txBody>
      </p:sp>
    </p:spTree>
    <p:extLst>
      <p:ext uri="{BB962C8B-B14F-4D97-AF65-F5344CB8AC3E}">
        <p14:creationId xmlns:p14="http://schemas.microsoft.com/office/powerpoint/2010/main" val="3850028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6833B6-2B99-7018-7CAF-BBC32F2D043D}"/>
              </a:ext>
            </a:extLst>
          </p:cNvPr>
          <p:cNvSpPr>
            <a:spLocks noGrp="1"/>
          </p:cNvSpPr>
          <p:nvPr>
            <p:ph type="title"/>
          </p:nvPr>
        </p:nvSpPr>
        <p:spPr/>
        <p:txBody>
          <a:bodyPr/>
          <a:lstStyle/>
          <a:p>
            <a:r>
              <a:rPr kumimoji="1" lang="en-US" altLang="ja-JP" dirty="0"/>
              <a:t>VM</a:t>
            </a:r>
            <a:r>
              <a:rPr kumimoji="1" lang="ja-JP" altLang="en-US" dirty="0"/>
              <a:t>マイグレーション </a:t>
            </a:r>
            <a:r>
              <a:rPr kumimoji="1" lang="en-US" altLang="ja-JP" dirty="0"/>
              <a:t>(</a:t>
            </a:r>
            <a:r>
              <a:rPr kumimoji="1" lang="ja-JP" altLang="en-US" dirty="0"/>
              <a:t>移送</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9FC604B0-A130-63C3-D54C-91C93809023C}"/>
              </a:ext>
            </a:extLst>
          </p:cNvPr>
          <p:cNvSpPr>
            <a:spLocks noGrp="1"/>
          </p:cNvSpPr>
          <p:nvPr>
            <p:ph idx="1"/>
          </p:nvPr>
        </p:nvSpPr>
        <p:spPr/>
        <p:txBody>
          <a:bodyPr/>
          <a:lstStyle/>
          <a:p>
            <a:r>
              <a:rPr kumimoji="1" lang="en-US" altLang="ja-JP" dirty="0"/>
              <a:t>VM</a:t>
            </a:r>
            <a:r>
              <a:rPr kumimoji="1" lang="ja-JP" altLang="en-US" dirty="0"/>
              <a:t>は停止させずに他のホストへ移動することができる</a:t>
            </a:r>
          </a:p>
          <a:p>
            <a:pPr lvl="1"/>
            <a:r>
              <a:rPr kumimoji="1" lang="ja-JP" altLang="en-US" dirty="0"/>
              <a:t>最適な移送先ホストを選択し、移送元ホストから</a:t>
            </a:r>
            <a:r>
              <a:rPr kumimoji="1" lang="en-US" altLang="ja-JP" dirty="0"/>
              <a:t>VM</a:t>
            </a:r>
            <a:r>
              <a:rPr kumimoji="1" lang="ja-JP" altLang="en-US" dirty="0"/>
              <a:t>の状態を転送</a:t>
            </a:r>
          </a:p>
          <a:p>
            <a:pPr lvl="1"/>
            <a:r>
              <a:rPr lang="ja-JP" altLang="en-US" dirty="0"/>
              <a:t>マイグレーションにかかる時間は</a:t>
            </a:r>
            <a:r>
              <a:rPr lang="en-US" altLang="ja-JP" dirty="0"/>
              <a:t>VM</a:t>
            </a:r>
            <a:r>
              <a:rPr lang="ja-JP" altLang="en-US" dirty="0"/>
              <a:t>のメモリサイズに比例</a:t>
            </a:r>
            <a:endParaRPr lang="en-US" altLang="ja-JP" dirty="0"/>
          </a:p>
          <a:p>
            <a:r>
              <a:rPr kumimoji="1" lang="ja-JP" altLang="en-US" dirty="0"/>
              <a:t>大容量メモリを持つ</a:t>
            </a:r>
            <a:r>
              <a:rPr kumimoji="1" lang="en-US" altLang="ja-JP" dirty="0"/>
              <a:t>VM</a:t>
            </a:r>
            <a:r>
              <a:rPr lang="ja-JP" altLang="en-US" dirty="0"/>
              <a:t>では非常に長い時間が必要になる</a:t>
            </a:r>
            <a:endParaRPr lang="en-US" altLang="ja-JP" dirty="0"/>
          </a:p>
          <a:p>
            <a:pPr lvl="1"/>
            <a:r>
              <a:rPr kumimoji="1" lang="ja-JP" altLang="en-US" dirty="0"/>
              <a:t>メモリサイズが</a:t>
            </a:r>
            <a:r>
              <a:rPr kumimoji="1" lang="en-US" altLang="ja-JP" dirty="0"/>
              <a:t>352GB</a:t>
            </a:r>
            <a:r>
              <a:rPr kumimoji="1" lang="ja-JP" altLang="en-US" dirty="0"/>
              <a:t>の場合、</a:t>
            </a:r>
            <a:r>
              <a:rPr kumimoji="1" lang="en-US" altLang="ja-JP" dirty="0"/>
              <a:t>10GbE</a:t>
            </a:r>
            <a:r>
              <a:rPr kumimoji="1" lang="ja-JP" altLang="en-US" dirty="0"/>
              <a:t>でも</a:t>
            </a:r>
            <a:r>
              <a:rPr kumimoji="1" lang="en-US" altLang="ja-JP" dirty="0"/>
              <a:t>7</a:t>
            </a:r>
            <a:r>
              <a:rPr kumimoji="1" lang="ja-JP" altLang="en-US"/>
              <a:t>分以上</a:t>
            </a:r>
            <a:r>
              <a:rPr kumimoji="1" lang="en-US" altLang="ja-JP" dirty="0"/>
              <a:t> </a:t>
            </a:r>
            <a:r>
              <a:rPr kumimoji="1" lang="en-US" altLang="ja-JP" sz="2000" dirty="0"/>
              <a:t>[</a:t>
            </a:r>
            <a:r>
              <a:rPr kumimoji="1" lang="en-US" altLang="ja-JP" sz="2000" dirty="0" err="1"/>
              <a:t>Tauchi</a:t>
            </a:r>
            <a:r>
              <a:rPr kumimoji="1" lang="en-US" altLang="ja-JP" sz="2000" dirty="0"/>
              <a:t>+, CLOUD’21]</a:t>
            </a:r>
          </a:p>
          <a:p>
            <a:pPr lvl="1"/>
            <a:r>
              <a:rPr lang="ja-JP" altLang="en-US" dirty="0"/>
              <a:t>ホストの高負荷時やネットワークの混雑時はさらに時間がかかる</a:t>
            </a:r>
            <a:endParaRPr kumimoji="1" lang="ja-JP" altLang="en-US" dirty="0"/>
          </a:p>
        </p:txBody>
      </p:sp>
      <p:sp>
        <p:nvSpPr>
          <p:cNvPr id="12" name="スライド番号プレースホルダー 11">
            <a:extLst>
              <a:ext uri="{FF2B5EF4-FFF2-40B4-BE49-F238E27FC236}">
                <a16:creationId xmlns:a16="http://schemas.microsoft.com/office/drawing/2014/main" id="{FBA1A564-459D-D391-6499-438F37F71066}"/>
              </a:ext>
            </a:extLst>
          </p:cNvPr>
          <p:cNvSpPr>
            <a:spLocks noGrp="1"/>
          </p:cNvSpPr>
          <p:nvPr>
            <p:ph type="sldNum" sz="quarter" idx="12"/>
          </p:nvPr>
        </p:nvSpPr>
        <p:spPr/>
        <p:txBody>
          <a:bodyPr/>
          <a:lstStyle/>
          <a:p>
            <a:fld id="{D0990AED-5204-41BB-ACB8-A24E2496A742}" type="slidenum">
              <a:rPr kumimoji="1" lang="ja-JP" altLang="en-US" smtClean="0"/>
              <a:t>3</a:t>
            </a:fld>
            <a:endParaRPr kumimoji="1" lang="ja-JP" altLang="en-US"/>
          </a:p>
        </p:txBody>
      </p:sp>
      <p:grpSp>
        <p:nvGrpSpPr>
          <p:cNvPr id="9" name="グループ化 8">
            <a:extLst>
              <a:ext uri="{FF2B5EF4-FFF2-40B4-BE49-F238E27FC236}">
                <a16:creationId xmlns:a16="http://schemas.microsoft.com/office/drawing/2014/main" id="{57AF1CFB-BC05-2F15-EB58-D48A9D5379C4}"/>
              </a:ext>
            </a:extLst>
          </p:cNvPr>
          <p:cNvGrpSpPr/>
          <p:nvPr/>
        </p:nvGrpSpPr>
        <p:grpSpPr>
          <a:xfrm>
            <a:off x="838200" y="4395691"/>
            <a:ext cx="10515600" cy="1804396"/>
            <a:chOff x="838200" y="4456754"/>
            <a:chExt cx="10515600" cy="1804396"/>
          </a:xfrm>
        </p:grpSpPr>
        <p:sp>
          <p:nvSpPr>
            <p:cNvPr id="4" name="四角形: 角を丸くする 3">
              <a:extLst>
                <a:ext uri="{FF2B5EF4-FFF2-40B4-BE49-F238E27FC236}">
                  <a16:creationId xmlns:a16="http://schemas.microsoft.com/office/drawing/2014/main" id="{EA9F2A99-F0D3-2529-A7EF-5723523C9C41}"/>
                </a:ext>
              </a:extLst>
            </p:cNvPr>
            <p:cNvSpPr/>
            <p:nvPr/>
          </p:nvSpPr>
          <p:spPr>
            <a:xfrm>
              <a:off x="838200" y="4457506"/>
              <a:ext cx="3165231" cy="18036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6" name="四角形: 角を丸くする 5">
              <a:extLst>
                <a:ext uri="{FF2B5EF4-FFF2-40B4-BE49-F238E27FC236}">
                  <a16:creationId xmlns:a16="http://schemas.microsoft.com/office/drawing/2014/main" id="{AF8D9C8B-9901-04F2-5818-445A0AE41CC3}"/>
                </a:ext>
              </a:extLst>
            </p:cNvPr>
            <p:cNvSpPr/>
            <p:nvPr/>
          </p:nvSpPr>
          <p:spPr>
            <a:xfrm>
              <a:off x="8188569" y="4456754"/>
              <a:ext cx="3165231" cy="18036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7" name="正方形/長方形 6">
              <a:extLst>
                <a:ext uri="{FF2B5EF4-FFF2-40B4-BE49-F238E27FC236}">
                  <a16:creationId xmlns:a16="http://schemas.microsoft.com/office/drawing/2014/main" id="{B1335D5F-50CF-9ECA-5223-367F1E58A31A}"/>
                </a:ext>
              </a:extLst>
            </p:cNvPr>
            <p:cNvSpPr/>
            <p:nvPr/>
          </p:nvSpPr>
          <p:spPr>
            <a:xfrm>
              <a:off x="1881553" y="4905986"/>
              <a:ext cx="1078523" cy="100818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8" name="正方形/長方形 7">
              <a:extLst>
                <a:ext uri="{FF2B5EF4-FFF2-40B4-BE49-F238E27FC236}">
                  <a16:creationId xmlns:a16="http://schemas.microsoft.com/office/drawing/2014/main" id="{BD7F3527-9CA9-52F4-6278-9006395D2EE8}"/>
                </a:ext>
              </a:extLst>
            </p:cNvPr>
            <p:cNvSpPr/>
            <p:nvPr/>
          </p:nvSpPr>
          <p:spPr>
            <a:xfrm>
              <a:off x="9231922" y="4854484"/>
              <a:ext cx="1078523" cy="1008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空の</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10" name="矢印: 右 9">
              <a:extLst>
                <a:ext uri="{FF2B5EF4-FFF2-40B4-BE49-F238E27FC236}">
                  <a16:creationId xmlns:a16="http://schemas.microsoft.com/office/drawing/2014/main" id="{2641E41E-3144-1BE3-91EC-0D187D5F388D}"/>
                </a:ext>
              </a:extLst>
            </p:cNvPr>
            <p:cNvSpPr/>
            <p:nvPr/>
          </p:nvSpPr>
          <p:spPr>
            <a:xfrm>
              <a:off x="2986453" y="5102073"/>
              <a:ext cx="6245469" cy="66204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50" charset="-128"/>
                <a:cs typeface="+mn-cs"/>
              </a:endParaRPr>
            </a:p>
          </p:txBody>
        </p:sp>
        <p:sp>
          <p:nvSpPr>
            <p:cNvPr id="16" name="テキスト ボックス 15">
              <a:extLst>
                <a:ext uri="{FF2B5EF4-FFF2-40B4-BE49-F238E27FC236}">
                  <a16:creationId xmlns:a16="http://schemas.microsoft.com/office/drawing/2014/main" id="{556B6515-3F1A-DD58-8A29-262D719FEFD8}"/>
                </a:ext>
              </a:extLst>
            </p:cNvPr>
            <p:cNvSpPr txBox="1"/>
            <p:nvPr/>
          </p:nvSpPr>
          <p:spPr>
            <a:xfrm>
              <a:off x="1037491" y="4574962"/>
              <a:ext cx="16881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移送元ホスト</a:t>
              </a:r>
            </a:p>
          </p:txBody>
        </p:sp>
        <p:sp>
          <p:nvSpPr>
            <p:cNvPr id="17" name="テキスト ボックス 16">
              <a:extLst>
                <a:ext uri="{FF2B5EF4-FFF2-40B4-BE49-F238E27FC236}">
                  <a16:creationId xmlns:a16="http://schemas.microsoft.com/office/drawing/2014/main" id="{8133A4A0-C244-E2FA-EAC9-3F1F6C4CC135}"/>
                </a:ext>
              </a:extLst>
            </p:cNvPr>
            <p:cNvSpPr txBox="1"/>
            <p:nvPr/>
          </p:nvSpPr>
          <p:spPr>
            <a:xfrm>
              <a:off x="8299938" y="4515852"/>
              <a:ext cx="16881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移送先ホスト</a:t>
              </a:r>
            </a:p>
          </p:txBody>
        </p:sp>
        <p:sp>
          <p:nvSpPr>
            <p:cNvPr id="11" name="テキスト ボックス 10">
              <a:extLst>
                <a:ext uri="{FF2B5EF4-FFF2-40B4-BE49-F238E27FC236}">
                  <a16:creationId xmlns:a16="http://schemas.microsoft.com/office/drawing/2014/main" id="{2F2E4B79-5720-402D-CD52-96974F4B9EF8}"/>
                </a:ext>
              </a:extLst>
            </p:cNvPr>
            <p:cNvSpPr txBox="1"/>
            <p:nvPr/>
          </p:nvSpPr>
          <p:spPr>
            <a:xfrm>
              <a:off x="4653453" y="4967136"/>
              <a:ext cx="306912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の状態 </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メモリ、</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CPU</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等</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pSp>
    </p:spTree>
    <p:extLst>
      <p:ext uri="{BB962C8B-B14F-4D97-AF65-F5344CB8AC3E}">
        <p14:creationId xmlns:p14="http://schemas.microsoft.com/office/powerpoint/2010/main" val="327034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47B1F-975E-4EB6-B7D5-9CF6CBFC5158}"/>
              </a:ext>
            </a:extLst>
          </p:cNvPr>
          <p:cNvSpPr>
            <a:spLocks noGrp="1"/>
          </p:cNvSpPr>
          <p:nvPr>
            <p:ph type="title"/>
          </p:nvPr>
        </p:nvSpPr>
        <p:spPr/>
        <p:txBody>
          <a:bodyPr/>
          <a:lstStyle/>
          <a:p>
            <a:r>
              <a:rPr kumimoji="1" lang="ja-JP" altLang="en-US" dirty="0"/>
              <a:t>マイグレーション中の状況の変化</a:t>
            </a:r>
          </a:p>
        </p:txBody>
      </p:sp>
      <p:sp>
        <p:nvSpPr>
          <p:cNvPr id="3" name="コンテンツ プレースホルダー 2">
            <a:extLst>
              <a:ext uri="{FF2B5EF4-FFF2-40B4-BE49-F238E27FC236}">
                <a16:creationId xmlns:a16="http://schemas.microsoft.com/office/drawing/2014/main" id="{B349A42C-8D0A-3885-DF05-4B07D8A10ABB}"/>
              </a:ext>
            </a:extLst>
          </p:cNvPr>
          <p:cNvSpPr>
            <a:spLocks noGrp="1"/>
          </p:cNvSpPr>
          <p:nvPr>
            <p:ph idx="1"/>
          </p:nvPr>
        </p:nvSpPr>
        <p:spPr/>
        <p:txBody>
          <a:bodyPr/>
          <a:lstStyle/>
          <a:p>
            <a:r>
              <a:rPr kumimoji="1" lang="ja-JP" altLang="en-US" dirty="0"/>
              <a:t>時間のかかるマイグレーション中に状況が変わる可能性がある</a:t>
            </a:r>
          </a:p>
          <a:p>
            <a:pPr lvl="1"/>
            <a:r>
              <a:rPr kumimoji="1" lang="ja-JP" altLang="en-US" dirty="0"/>
              <a:t>移送先ホストの負荷が高くなる</a:t>
            </a:r>
          </a:p>
          <a:p>
            <a:pPr lvl="1"/>
            <a:r>
              <a:rPr kumimoji="1" lang="ja-JP" altLang="en-US" dirty="0"/>
              <a:t>移送元と移送先の間のネットワークが混雑する、など</a:t>
            </a:r>
            <a:endParaRPr kumimoji="1" lang="en-US" altLang="ja-JP" dirty="0"/>
          </a:p>
          <a:p>
            <a:pPr lvl="1"/>
            <a:r>
              <a:rPr lang="ja-JP" altLang="en-US" dirty="0"/>
              <a:t>一般に低負荷で</a:t>
            </a:r>
            <a:r>
              <a:rPr lang="ja-JP" altLang="en-US"/>
              <a:t>ネットワークが空いて</a:t>
            </a:r>
            <a:r>
              <a:rPr lang="ja-JP" altLang="en-US" dirty="0"/>
              <a:t>いるホストを移送先に選ぶ</a:t>
            </a:r>
            <a:endParaRPr kumimoji="1" lang="en-US" altLang="ja-JP" dirty="0"/>
          </a:p>
          <a:p>
            <a:r>
              <a:rPr lang="ja-JP" altLang="en-US" dirty="0"/>
              <a:t>大容量メモリを持つ</a:t>
            </a:r>
            <a:r>
              <a:rPr lang="en-US" altLang="ja-JP" dirty="0"/>
              <a:t>VM</a:t>
            </a:r>
            <a:r>
              <a:rPr lang="ja-JP" altLang="en-US" dirty="0"/>
              <a:t>の場合、状況変化の可能性が高くなる</a:t>
            </a:r>
            <a:endParaRPr lang="en-US" altLang="ja-JP" dirty="0"/>
          </a:p>
          <a:p>
            <a:pPr lvl="1"/>
            <a:r>
              <a:rPr lang="ja-JP" altLang="en-US" dirty="0"/>
              <a:t>マイグレーションにより長い時間がかかるため</a:t>
            </a:r>
            <a:endParaRPr lang="en-US" altLang="ja-JP" dirty="0"/>
          </a:p>
        </p:txBody>
      </p:sp>
      <p:sp>
        <p:nvSpPr>
          <p:cNvPr id="4" name="スライド番号プレースホルダー 3">
            <a:extLst>
              <a:ext uri="{FF2B5EF4-FFF2-40B4-BE49-F238E27FC236}">
                <a16:creationId xmlns:a16="http://schemas.microsoft.com/office/drawing/2014/main" id="{76ADB0C8-A013-6339-5EB3-8B9B2191FB5C}"/>
              </a:ext>
            </a:extLst>
          </p:cNvPr>
          <p:cNvSpPr>
            <a:spLocks noGrp="1"/>
          </p:cNvSpPr>
          <p:nvPr>
            <p:ph type="sldNum" sz="quarter" idx="12"/>
          </p:nvPr>
        </p:nvSpPr>
        <p:spPr/>
        <p:txBody>
          <a:bodyPr/>
          <a:lstStyle/>
          <a:p>
            <a:fld id="{D0990AED-5204-41BB-ACB8-A24E2496A742}" type="slidenum">
              <a:rPr kumimoji="1" lang="ja-JP" altLang="en-US" smtClean="0"/>
              <a:t>4</a:t>
            </a:fld>
            <a:endParaRPr kumimoji="1" lang="ja-JP" altLang="en-US" dirty="0"/>
          </a:p>
        </p:txBody>
      </p:sp>
      <p:sp>
        <p:nvSpPr>
          <p:cNvPr id="12" name="スライド番号プレースホルダー 3">
            <a:extLst>
              <a:ext uri="{FF2B5EF4-FFF2-40B4-BE49-F238E27FC236}">
                <a16:creationId xmlns:a16="http://schemas.microsoft.com/office/drawing/2014/main" id="{079709DE-D716-C496-0EC5-CF343A63D90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0990AED-5204-41BB-ACB8-A24E2496A742}" type="slidenum">
              <a:rPr lang="ja-JP" altLang="en-US" smtClean="0"/>
              <a:pPr/>
              <a:t>4</a:t>
            </a:fld>
            <a:endParaRPr lang="ja-JP" altLang="en-US" dirty="0"/>
          </a:p>
        </p:txBody>
      </p:sp>
      <p:sp>
        <p:nvSpPr>
          <p:cNvPr id="16" name="四角形: 角を丸くする 15">
            <a:extLst>
              <a:ext uri="{FF2B5EF4-FFF2-40B4-BE49-F238E27FC236}">
                <a16:creationId xmlns:a16="http://schemas.microsoft.com/office/drawing/2014/main" id="{48E94970-31D4-B10B-030C-638ACBA36892}"/>
              </a:ext>
            </a:extLst>
          </p:cNvPr>
          <p:cNvSpPr/>
          <p:nvPr/>
        </p:nvSpPr>
        <p:spPr>
          <a:xfrm>
            <a:off x="1252286" y="4584011"/>
            <a:ext cx="2815391"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9E96960C-A72E-2DF1-2976-9C69E0A7853B}"/>
              </a:ext>
            </a:extLst>
          </p:cNvPr>
          <p:cNvSpPr/>
          <p:nvPr/>
        </p:nvSpPr>
        <p:spPr>
          <a:xfrm>
            <a:off x="2745825" y="5187458"/>
            <a:ext cx="786063" cy="43831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20" name="正方形/長方形 19">
            <a:extLst>
              <a:ext uri="{FF2B5EF4-FFF2-40B4-BE49-F238E27FC236}">
                <a16:creationId xmlns:a16="http://schemas.microsoft.com/office/drawing/2014/main" id="{FAA0BA5D-164A-15A0-EB0D-A7CDF50DDEA1}"/>
              </a:ext>
            </a:extLst>
          </p:cNvPr>
          <p:cNvSpPr/>
          <p:nvPr/>
        </p:nvSpPr>
        <p:spPr>
          <a:xfrm>
            <a:off x="2745825" y="5669476"/>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21" name="正方形/長方形 20">
            <a:extLst>
              <a:ext uri="{FF2B5EF4-FFF2-40B4-BE49-F238E27FC236}">
                <a16:creationId xmlns:a16="http://schemas.microsoft.com/office/drawing/2014/main" id="{A0E9F737-ABEA-3F5B-F745-6393FC72E50F}"/>
              </a:ext>
            </a:extLst>
          </p:cNvPr>
          <p:cNvSpPr/>
          <p:nvPr/>
        </p:nvSpPr>
        <p:spPr>
          <a:xfrm>
            <a:off x="1764690" y="5657865"/>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23" name="テキスト ボックス 22">
            <a:extLst>
              <a:ext uri="{FF2B5EF4-FFF2-40B4-BE49-F238E27FC236}">
                <a16:creationId xmlns:a16="http://schemas.microsoft.com/office/drawing/2014/main" id="{254B271E-57ED-1E12-9E59-1F640D355525}"/>
              </a:ext>
            </a:extLst>
          </p:cNvPr>
          <p:cNvSpPr txBox="1"/>
          <p:nvPr/>
        </p:nvSpPr>
        <p:spPr>
          <a:xfrm>
            <a:off x="1893968" y="4627007"/>
            <a:ext cx="1576139" cy="369332"/>
          </a:xfrm>
          <a:prstGeom prst="rect">
            <a:avLst/>
          </a:prstGeom>
          <a:noFill/>
        </p:spPr>
        <p:txBody>
          <a:bodyPr wrap="square" rtlCol="0">
            <a:spAutoFit/>
          </a:bodyPr>
          <a:lstStyle/>
          <a:p>
            <a:r>
              <a:rPr kumimoji="1" lang="ja-JP" altLang="en-US" dirty="0"/>
              <a:t>移送元ホスト</a:t>
            </a:r>
          </a:p>
        </p:txBody>
      </p:sp>
      <p:sp>
        <p:nvSpPr>
          <p:cNvPr id="25" name="四角形: 角を丸くする 24">
            <a:extLst>
              <a:ext uri="{FF2B5EF4-FFF2-40B4-BE49-F238E27FC236}">
                <a16:creationId xmlns:a16="http://schemas.microsoft.com/office/drawing/2014/main" id="{FB53635D-AE70-F64F-7F79-4A4B32DBC447}"/>
              </a:ext>
            </a:extLst>
          </p:cNvPr>
          <p:cNvSpPr/>
          <p:nvPr/>
        </p:nvSpPr>
        <p:spPr>
          <a:xfrm>
            <a:off x="8124323" y="4584011"/>
            <a:ext cx="2815391"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6" name="正方形/長方形 25">
            <a:extLst>
              <a:ext uri="{FF2B5EF4-FFF2-40B4-BE49-F238E27FC236}">
                <a16:creationId xmlns:a16="http://schemas.microsoft.com/office/drawing/2014/main" id="{154B227C-4839-ED42-AB5E-4BF297F4D881}"/>
              </a:ext>
            </a:extLst>
          </p:cNvPr>
          <p:cNvSpPr/>
          <p:nvPr/>
        </p:nvSpPr>
        <p:spPr>
          <a:xfrm>
            <a:off x="9907036" y="5120842"/>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27" name="正方形/長方形 26">
            <a:extLst>
              <a:ext uri="{FF2B5EF4-FFF2-40B4-BE49-F238E27FC236}">
                <a16:creationId xmlns:a16="http://schemas.microsoft.com/office/drawing/2014/main" id="{D8F06CAC-9165-9093-34F0-2254FFA5FA65}"/>
              </a:ext>
            </a:extLst>
          </p:cNvPr>
          <p:cNvSpPr/>
          <p:nvPr/>
        </p:nvSpPr>
        <p:spPr>
          <a:xfrm>
            <a:off x="8378135" y="5120842"/>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28" name="正方形/長方形 27">
            <a:extLst>
              <a:ext uri="{FF2B5EF4-FFF2-40B4-BE49-F238E27FC236}">
                <a16:creationId xmlns:a16="http://schemas.microsoft.com/office/drawing/2014/main" id="{F70F8B26-C2C8-F073-F659-83A776235744}"/>
              </a:ext>
            </a:extLst>
          </p:cNvPr>
          <p:cNvSpPr/>
          <p:nvPr/>
        </p:nvSpPr>
        <p:spPr>
          <a:xfrm>
            <a:off x="9907036" y="5657865"/>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29" name="正方形/長方形 28">
            <a:extLst>
              <a:ext uri="{FF2B5EF4-FFF2-40B4-BE49-F238E27FC236}">
                <a16:creationId xmlns:a16="http://schemas.microsoft.com/office/drawing/2014/main" id="{95579F29-845E-3A98-F39A-A081F4739E4B}"/>
              </a:ext>
            </a:extLst>
          </p:cNvPr>
          <p:cNvSpPr/>
          <p:nvPr/>
        </p:nvSpPr>
        <p:spPr>
          <a:xfrm>
            <a:off x="8378135" y="5657865"/>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0" name="テキスト ボックス 29">
            <a:extLst>
              <a:ext uri="{FF2B5EF4-FFF2-40B4-BE49-F238E27FC236}">
                <a16:creationId xmlns:a16="http://schemas.microsoft.com/office/drawing/2014/main" id="{5D90FC38-C971-1289-816F-724FC5E8EF7C}"/>
              </a:ext>
            </a:extLst>
          </p:cNvPr>
          <p:cNvSpPr txBox="1"/>
          <p:nvPr/>
        </p:nvSpPr>
        <p:spPr>
          <a:xfrm>
            <a:off x="8743948" y="4627008"/>
            <a:ext cx="1576139" cy="369332"/>
          </a:xfrm>
          <a:prstGeom prst="rect">
            <a:avLst/>
          </a:prstGeom>
          <a:noFill/>
        </p:spPr>
        <p:txBody>
          <a:bodyPr wrap="square" rtlCol="0">
            <a:spAutoFit/>
          </a:bodyPr>
          <a:lstStyle/>
          <a:p>
            <a:r>
              <a:rPr kumimoji="1" lang="ja-JP" altLang="en-US" dirty="0"/>
              <a:t>移送先ホスト</a:t>
            </a:r>
          </a:p>
        </p:txBody>
      </p:sp>
      <p:cxnSp>
        <p:nvCxnSpPr>
          <p:cNvPr id="34" name="直線矢印コネクタ 33">
            <a:extLst>
              <a:ext uri="{FF2B5EF4-FFF2-40B4-BE49-F238E27FC236}">
                <a16:creationId xmlns:a16="http://schemas.microsoft.com/office/drawing/2014/main" id="{CE728F8E-52AD-F51E-0445-CD515DF86009}"/>
              </a:ext>
            </a:extLst>
          </p:cNvPr>
          <p:cNvCxnSpPr>
            <a:cxnSpLocks/>
            <a:stCxn id="17" idx="3"/>
            <a:endCxn id="25" idx="1"/>
          </p:cNvCxnSpPr>
          <p:nvPr/>
        </p:nvCxnSpPr>
        <p:spPr>
          <a:xfrm flipV="1">
            <a:off x="3531888" y="5392049"/>
            <a:ext cx="4592435" cy="14569"/>
          </a:xfrm>
          <a:prstGeom prst="straightConnector1">
            <a:avLst/>
          </a:prstGeom>
          <a:ln w="88900">
            <a:tailEnd type="triangle"/>
          </a:ln>
        </p:spPr>
        <p:style>
          <a:lnRef idx="1">
            <a:schemeClr val="accent2"/>
          </a:lnRef>
          <a:fillRef idx="0">
            <a:schemeClr val="accent2"/>
          </a:fillRef>
          <a:effectRef idx="0">
            <a:schemeClr val="accent2"/>
          </a:effectRef>
          <a:fontRef idx="minor">
            <a:schemeClr val="tx1"/>
          </a:fontRef>
        </p:style>
      </p:cxnSp>
      <p:grpSp>
        <p:nvGrpSpPr>
          <p:cNvPr id="35" name="グループ化 34">
            <a:extLst>
              <a:ext uri="{FF2B5EF4-FFF2-40B4-BE49-F238E27FC236}">
                <a16:creationId xmlns:a16="http://schemas.microsoft.com/office/drawing/2014/main" id="{35E395F4-63F9-A7D1-BCE7-0A4ADEC39B6A}"/>
              </a:ext>
            </a:extLst>
          </p:cNvPr>
          <p:cNvGrpSpPr/>
          <p:nvPr/>
        </p:nvGrpSpPr>
        <p:grpSpPr>
          <a:xfrm>
            <a:off x="5458987" y="5526987"/>
            <a:ext cx="1274026" cy="448142"/>
            <a:chOff x="5228719" y="5773103"/>
            <a:chExt cx="1274026" cy="448142"/>
          </a:xfrm>
        </p:grpSpPr>
        <p:cxnSp>
          <p:nvCxnSpPr>
            <p:cNvPr id="37" name="直線矢印コネクタ 36">
              <a:extLst>
                <a:ext uri="{FF2B5EF4-FFF2-40B4-BE49-F238E27FC236}">
                  <a16:creationId xmlns:a16="http://schemas.microsoft.com/office/drawing/2014/main" id="{A45F5DB9-1457-8C49-EB89-A44B859549ED}"/>
                </a:ext>
              </a:extLst>
            </p:cNvPr>
            <p:cNvCxnSpPr>
              <a:cxnSpLocks/>
            </p:cNvCxnSpPr>
            <p:nvPr/>
          </p:nvCxnSpPr>
          <p:spPr>
            <a:xfrm flipV="1">
              <a:off x="5993134"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49E9B22F-184A-010C-A433-AAEE7C6BE56B}"/>
                </a:ext>
              </a:extLst>
            </p:cNvPr>
            <p:cNvCxnSpPr>
              <a:cxnSpLocks/>
            </p:cNvCxnSpPr>
            <p:nvPr/>
          </p:nvCxnSpPr>
          <p:spPr>
            <a:xfrm flipV="1">
              <a:off x="522871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0A148E66-ECF4-9CA7-F389-5D9FC478D9D4}"/>
                </a:ext>
              </a:extLst>
            </p:cNvPr>
            <p:cNvCxnSpPr>
              <a:cxnSpLocks/>
            </p:cNvCxnSpPr>
            <p:nvPr/>
          </p:nvCxnSpPr>
          <p:spPr>
            <a:xfrm flipV="1">
              <a:off x="624793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A07D7DBC-AA53-D5E8-656E-36F2E3993E7D}"/>
                </a:ext>
              </a:extLst>
            </p:cNvPr>
            <p:cNvCxnSpPr>
              <a:cxnSpLocks/>
            </p:cNvCxnSpPr>
            <p:nvPr/>
          </p:nvCxnSpPr>
          <p:spPr>
            <a:xfrm flipV="1">
              <a:off x="6502745"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FBA294FF-5FC1-8256-3D0D-BD99E7AD5CFF}"/>
                </a:ext>
              </a:extLst>
            </p:cNvPr>
            <p:cNvCxnSpPr>
              <a:cxnSpLocks/>
            </p:cNvCxnSpPr>
            <p:nvPr/>
          </p:nvCxnSpPr>
          <p:spPr>
            <a:xfrm flipV="1">
              <a:off x="5483524"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715505FB-BE70-8977-89DF-F7DAC0537B00}"/>
                </a:ext>
              </a:extLst>
            </p:cNvPr>
            <p:cNvCxnSpPr>
              <a:cxnSpLocks/>
            </p:cNvCxnSpPr>
            <p:nvPr/>
          </p:nvCxnSpPr>
          <p:spPr>
            <a:xfrm flipV="1">
              <a:off x="573832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grpSp>
      <p:sp>
        <p:nvSpPr>
          <p:cNvPr id="43" name="正方形/長方形 42">
            <a:extLst>
              <a:ext uri="{FF2B5EF4-FFF2-40B4-BE49-F238E27FC236}">
                <a16:creationId xmlns:a16="http://schemas.microsoft.com/office/drawing/2014/main" id="{48C78694-CFCA-D425-2257-3AC6E6BE8C21}"/>
              </a:ext>
            </a:extLst>
          </p:cNvPr>
          <p:cNvSpPr/>
          <p:nvPr/>
        </p:nvSpPr>
        <p:spPr>
          <a:xfrm>
            <a:off x="1764690" y="5180173"/>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Tree>
    <p:extLst>
      <p:ext uri="{BB962C8B-B14F-4D97-AF65-F5344CB8AC3E}">
        <p14:creationId xmlns:p14="http://schemas.microsoft.com/office/powerpoint/2010/main" val="15224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7"/>
                                        </p:tgtEl>
                                        <p:attrNameLst>
                                          <p:attrName>fillcolor</p:attrName>
                                        </p:attrNameLst>
                                      </p:cBhvr>
                                      <p:to>
                                        <a:srgbClr val="FF0000"/>
                                      </p:to>
                                    </p:animClr>
                                    <p:set>
                                      <p:cBhvr>
                                        <p:cTn id="7" dur="2000" fill="hold"/>
                                        <p:tgtEl>
                                          <p:spTgt spid="27"/>
                                        </p:tgtEl>
                                        <p:attrNameLst>
                                          <p:attrName>fill.type</p:attrName>
                                        </p:attrNameLst>
                                      </p:cBhvr>
                                      <p:to>
                                        <p:strVal val="solid"/>
                                      </p:to>
                                    </p:set>
                                    <p:set>
                                      <p:cBhvr>
                                        <p:cTn id="8" dur="2000" fill="hold"/>
                                        <p:tgtEl>
                                          <p:spTgt spid="27"/>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26"/>
                                        </p:tgtEl>
                                        <p:attrNameLst>
                                          <p:attrName>fillcolor</p:attrName>
                                        </p:attrNameLst>
                                      </p:cBhvr>
                                      <p:to>
                                        <a:srgbClr val="FF0000"/>
                                      </p:to>
                                    </p:animClr>
                                    <p:set>
                                      <p:cBhvr>
                                        <p:cTn id="11" dur="2000" fill="hold"/>
                                        <p:tgtEl>
                                          <p:spTgt spid="26"/>
                                        </p:tgtEl>
                                        <p:attrNameLst>
                                          <p:attrName>fill.type</p:attrName>
                                        </p:attrNameLst>
                                      </p:cBhvr>
                                      <p:to>
                                        <p:strVal val="solid"/>
                                      </p:to>
                                    </p:set>
                                    <p:set>
                                      <p:cBhvr>
                                        <p:cTn id="12" dur="2000" fill="hold"/>
                                        <p:tgtEl>
                                          <p:spTgt spid="26"/>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29"/>
                                        </p:tgtEl>
                                        <p:attrNameLst>
                                          <p:attrName>fillcolor</p:attrName>
                                        </p:attrNameLst>
                                      </p:cBhvr>
                                      <p:to>
                                        <a:srgbClr val="FF0000"/>
                                      </p:to>
                                    </p:animClr>
                                    <p:set>
                                      <p:cBhvr>
                                        <p:cTn id="15" dur="2000" fill="hold"/>
                                        <p:tgtEl>
                                          <p:spTgt spid="29"/>
                                        </p:tgtEl>
                                        <p:attrNameLst>
                                          <p:attrName>fill.type</p:attrName>
                                        </p:attrNameLst>
                                      </p:cBhvr>
                                      <p:to>
                                        <p:strVal val="solid"/>
                                      </p:to>
                                    </p:set>
                                    <p:set>
                                      <p:cBhvr>
                                        <p:cTn id="16" dur="2000" fill="hold"/>
                                        <p:tgtEl>
                                          <p:spTgt spid="29"/>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28"/>
                                        </p:tgtEl>
                                        <p:attrNameLst>
                                          <p:attrName>fillcolor</p:attrName>
                                        </p:attrNameLst>
                                      </p:cBhvr>
                                      <p:to>
                                        <a:srgbClr val="FF0000"/>
                                      </p:to>
                                    </p:animClr>
                                    <p:set>
                                      <p:cBhvr>
                                        <p:cTn id="19" dur="2000" fill="hold"/>
                                        <p:tgtEl>
                                          <p:spTgt spid="28"/>
                                        </p:tgtEl>
                                        <p:attrNameLst>
                                          <p:attrName>fill.type</p:attrName>
                                        </p:attrNameLst>
                                      </p:cBhvr>
                                      <p:to>
                                        <p:strVal val="solid"/>
                                      </p:to>
                                    </p:set>
                                    <p:set>
                                      <p:cBhvr>
                                        <p:cTn id="20" dur="2000" fill="hold"/>
                                        <p:tgtEl>
                                          <p:spTgt spid="28"/>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99CD97-6DF0-98E7-4698-982DD2F1D481}"/>
              </a:ext>
            </a:extLst>
          </p:cNvPr>
          <p:cNvSpPr>
            <a:spLocks noGrp="1"/>
          </p:cNvSpPr>
          <p:nvPr>
            <p:ph type="title"/>
          </p:nvPr>
        </p:nvSpPr>
        <p:spPr/>
        <p:txBody>
          <a:bodyPr/>
          <a:lstStyle/>
          <a:p>
            <a:r>
              <a:rPr kumimoji="1" lang="ja-JP" altLang="en-US" dirty="0"/>
              <a:t>マイグレーション中の移送先変更</a:t>
            </a:r>
          </a:p>
        </p:txBody>
      </p:sp>
      <p:sp>
        <p:nvSpPr>
          <p:cNvPr id="3" name="コンテンツ プレースホルダー 2">
            <a:extLst>
              <a:ext uri="{FF2B5EF4-FFF2-40B4-BE49-F238E27FC236}">
                <a16:creationId xmlns:a16="http://schemas.microsoft.com/office/drawing/2014/main" id="{2AF32E13-7742-7267-41BC-67688EDE910A}"/>
              </a:ext>
            </a:extLst>
          </p:cNvPr>
          <p:cNvSpPr>
            <a:spLocks noGrp="1"/>
          </p:cNvSpPr>
          <p:nvPr>
            <p:ph idx="1"/>
          </p:nvPr>
        </p:nvSpPr>
        <p:spPr/>
        <p:txBody>
          <a:bodyPr/>
          <a:lstStyle/>
          <a:p>
            <a:r>
              <a:rPr lang="ja-JP" altLang="en-US" dirty="0"/>
              <a:t>状況が変化した場合、移送先を変更するとよい場合がある</a:t>
            </a:r>
            <a:endParaRPr lang="en-US" altLang="ja-JP" dirty="0"/>
          </a:p>
          <a:p>
            <a:pPr lvl="1"/>
            <a:r>
              <a:rPr lang="ja-JP" altLang="en-US" dirty="0"/>
              <a:t>より負荷の低いホストがある場合</a:t>
            </a:r>
            <a:endParaRPr lang="en-US" altLang="ja-JP" dirty="0"/>
          </a:p>
          <a:p>
            <a:pPr lvl="1"/>
            <a:r>
              <a:rPr lang="ja-JP" altLang="en-US" dirty="0"/>
              <a:t>混雑していないネットワークでつながれたホストがある場合</a:t>
            </a:r>
            <a:endParaRPr lang="en-US" altLang="ja-JP" dirty="0"/>
          </a:p>
          <a:p>
            <a:r>
              <a:rPr lang="ja-JP" altLang="en-US" dirty="0"/>
              <a:t>移送先を変更することでマイグレーションを高速化</a:t>
            </a:r>
            <a:endParaRPr lang="en-US" altLang="ja-JP" dirty="0"/>
          </a:p>
          <a:p>
            <a:pPr lvl="1"/>
            <a:r>
              <a:rPr lang="ja-JP" altLang="en-US" dirty="0"/>
              <a:t>マイグレーション後の</a:t>
            </a:r>
            <a:r>
              <a:rPr lang="en-US" altLang="ja-JP" dirty="0"/>
              <a:t>VM</a:t>
            </a:r>
            <a:r>
              <a:rPr lang="ja-JP" altLang="en-US" dirty="0"/>
              <a:t>の性能も向上</a:t>
            </a:r>
            <a:r>
              <a:rPr lang="ja-JP" altLang="en-JP" dirty="0"/>
              <a:t>す</a:t>
            </a:r>
            <a:r>
              <a:rPr lang="ja-JP" altLang="en-US" dirty="0"/>
              <a:t>る可能性</a:t>
            </a:r>
            <a:endParaRPr lang="en-US" altLang="ja-JP" dirty="0"/>
          </a:p>
          <a:p>
            <a:pPr lvl="1"/>
            <a:r>
              <a:rPr lang="en-US" altLang="ja-JP" dirty="0"/>
              <a:t>VM</a:t>
            </a:r>
            <a:r>
              <a:rPr lang="ja-JP" altLang="en-US" dirty="0"/>
              <a:t>のネットワーク性能も向上する可能性</a:t>
            </a:r>
            <a:endParaRPr lang="en-US" altLang="ja-JP" dirty="0"/>
          </a:p>
          <a:p>
            <a:pPr lvl="1"/>
            <a:endParaRPr lang="en-US" altLang="ja-JP" dirty="0"/>
          </a:p>
          <a:p>
            <a:endParaRPr kumimoji="1" lang="ja-JP" altLang="en-US" dirty="0"/>
          </a:p>
        </p:txBody>
      </p:sp>
      <p:grpSp>
        <p:nvGrpSpPr>
          <p:cNvPr id="48" name="グループ化 47">
            <a:extLst>
              <a:ext uri="{FF2B5EF4-FFF2-40B4-BE49-F238E27FC236}">
                <a16:creationId xmlns:a16="http://schemas.microsoft.com/office/drawing/2014/main" id="{C4640447-EA99-9626-21D8-657E97776161}"/>
              </a:ext>
            </a:extLst>
          </p:cNvPr>
          <p:cNvGrpSpPr/>
          <p:nvPr/>
        </p:nvGrpSpPr>
        <p:grpSpPr>
          <a:xfrm>
            <a:off x="802104" y="4740275"/>
            <a:ext cx="10587791" cy="1616075"/>
            <a:chOff x="838200" y="4876800"/>
            <a:chExt cx="10587791" cy="1616075"/>
          </a:xfrm>
        </p:grpSpPr>
        <p:grpSp>
          <p:nvGrpSpPr>
            <p:cNvPr id="21" name="グループ化 20">
              <a:extLst>
                <a:ext uri="{FF2B5EF4-FFF2-40B4-BE49-F238E27FC236}">
                  <a16:creationId xmlns:a16="http://schemas.microsoft.com/office/drawing/2014/main" id="{7D1699B9-6051-1790-F1DA-58E310685E24}"/>
                </a:ext>
              </a:extLst>
            </p:cNvPr>
            <p:cNvGrpSpPr/>
            <p:nvPr/>
          </p:nvGrpSpPr>
          <p:grpSpPr>
            <a:xfrm>
              <a:off x="3789945" y="5823093"/>
              <a:ext cx="733922" cy="360000"/>
              <a:chOff x="1106906" y="6348600"/>
              <a:chExt cx="733922" cy="360000"/>
            </a:xfrm>
          </p:grpSpPr>
          <p:cxnSp>
            <p:nvCxnSpPr>
              <p:cNvPr id="22" name="直線矢印コネクタ 21">
                <a:extLst>
                  <a:ext uri="{FF2B5EF4-FFF2-40B4-BE49-F238E27FC236}">
                    <a16:creationId xmlns:a16="http://schemas.microsoft.com/office/drawing/2014/main" id="{4FCA8972-7EA8-DFCA-95D4-6C51A2BEAE5F}"/>
                  </a:ext>
                </a:extLst>
              </p:cNvPr>
              <p:cNvCxnSpPr>
                <a:cxnSpLocks/>
              </p:cNvCxnSpPr>
              <p:nvPr/>
            </p:nvCxnSpPr>
            <p:spPr>
              <a:xfrm flipV="1">
                <a:off x="129038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43031C15-D4D0-8536-8A4B-F68D2A21A985}"/>
                  </a:ext>
                </a:extLst>
              </p:cNvPr>
              <p:cNvCxnSpPr>
                <a:cxnSpLocks/>
              </p:cNvCxnSpPr>
              <p:nvPr/>
            </p:nvCxnSpPr>
            <p:spPr>
              <a:xfrm flipV="1">
                <a:off x="110690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6044F98E-6257-7E71-14B2-B9219B2A029A}"/>
                  </a:ext>
                </a:extLst>
              </p:cNvPr>
              <p:cNvCxnSpPr>
                <a:cxnSpLocks/>
              </p:cNvCxnSpPr>
              <p:nvPr/>
            </p:nvCxnSpPr>
            <p:spPr>
              <a:xfrm flipV="1">
                <a:off x="147386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B7C69DF6-6898-E7AB-96F1-77104DA7A8E0}"/>
                  </a:ext>
                </a:extLst>
              </p:cNvPr>
              <p:cNvCxnSpPr>
                <a:cxnSpLocks/>
              </p:cNvCxnSpPr>
              <p:nvPr/>
            </p:nvCxnSpPr>
            <p:spPr>
              <a:xfrm flipV="1">
                <a:off x="165734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61FF6113-898A-E24B-1123-A0E16645F54A}"/>
                  </a:ext>
                </a:extLst>
              </p:cNvPr>
              <p:cNvCxnSpPr>
                <a:cxnSpLocks/>
              </p:cNvCxnSpPr>
              <p:nvPr/>
            </p:nvCxnSpPr>
            <p:spPr>
              <a:xfrm flipV="1">
                <a:off x="1840828"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27" name="グループ化 26">
              <a:extLst>
                <a:ext uri="{FF2B5EF4-FFF2-40B4-BE49-F238E27FC236}">
                  <a16:creationId xmlns:a16="http://schemas.microsoft.com/office/drawing/2014/main" id="{9BF0B295-7198-287E-D085-50046FA292B7}"/>
                </a:ext>
              </a:extLst>
            </p:cNvPr>
            <p:cNvGrpSpPr/>
            <p:nvPr/>
          </p:nvGrpSpPr>
          <p:grpSpPr>
            <a:xfrm>
              <a:off x="838200" y="4876800"/>
              <a:ext cx="2815391" cy="1616075"/>
              <a:chOff x="766009" y="4384424"/>
              <a:chExt cx="2815391" cy="1616075"/>
            </a:xfrm>
          </p:grpSpPr>
          <p:sp>
            <p:nvSpPr>
              <p:cNvPr id="28" name="四角形: 角を丸くする 27">
                <a:extLst>
                  <a:ext uri="{FF2B5EF4-FFF2-40B4-BE49-F238E27FC236}">
                    <a16:creationId xmlns:a16="http://schemas.microsoft.com/office/drawing/2014/main" id="{6753EA22-CD4E-920D-30A5-E3FA12F99738}"/>
                  </a:ext>
                </a:extLst>
              </p:cNvPr>
              <p:cNvSpPr/>
              <p:nvPr/>
            </p:nvSpPr>
            <p:spPr>
              <a:xfrm>
                <a:off x="766009" y="4384424"/>
                <a:ext cx="2815391" cy="1616075"/>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391195FF-D461-49A6-F1D1-DCCB611A2DBB}"/>
                  </a:ext>
                </a:extLst>
              </p:cNvPr>
              <p:cNvSpPr/>
              <p:nvPr/>
            </p:nvSpPr>
            <p:spPr>
              <a:xfrm>
                <a:off x="2269955" y="4973301"/>
                <a:ext cx="786063" cy="43831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0" name="正方形/長方形 29">
                <a:extLst>
                  <a:ext uri="{FF2B5EF4-FFF2-40B4-BE49-F238E27FC236}">
                    <a16:creationId xmlns:a16="http://schemas.microsoft.com/office/drawing/2014/main" id="{E91350C6-C7C9-EBE0-49BB-E814F9AFD093}"/>
                  </a:ext>
                </a:extLst>
              </p:cNvPr>
              <p:cNvSpPr/>
              <p:nvPr/>
            </p:nvSpPr>
            <p:spPr>
              <a:xfrm>
                <a:off x="2269956" y="546988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1" name="正方形/長方形 30">
                <a:extLst>
                  <a:ext uri="{FF2B5EF4-FFF2-40B4-BE49-F238E27FC236}">
                    <a16:creationId xmlns:a16="http://schemas.microsoft.com/office/drawing/2014/main" id="{E07BBD99-F63C-AF56-0D32-BFF92EBAA0B3}"/>
                  </a:ext>
                </a:extLst>
              </p:cNvPr>
              <p:cNvSpPr/>
              <p:nvPr/>
            </p:nvSpPr>
            <p:spPr>
              <a:xfrm>
                <a:off x="1295398" y="5458278"/>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2" name="テキスト ボックス 31">
                <a:extLst>
                  <a:ext uri="{FF2B5EF4-FFF2-40B4-BE49-F238E27FC236}">
                    <a16:creationId xmlns:a16="http://schemas.microsoft.com/office/drawing/2014/main" id="{48B84982-244F-8655-3655-E5C55778581E}"/>
                  </a:ext>
                </a:extLst>
              </p:cNvPr>
              <p:cNvSpPr txBox="1"/>
              <p:nvPr/>
            </p:nvSpPr>
            <p:spPr>
              <a:xfrm>
                <a:off x="1407691" y="4427420"/>
                <a:ext cx="1576139" cy="369332"/>
              </a:xfrm>
              <a:prstGeom prst="rect">
                <a:avLst/>
              </a:prstGeom>
              <a:noFill/>
            </p:spPr>
            <p:txBody>
              <a:bodyPr wrap="square" rtlCol="0">
                <a:spAutoFit/>
              </a:bodyPr>
              <a:lstStyle/>
              <a:p>
                <a:r>
                  <a:rPr kumimoji="1" lang="ja-JP" altLang="en-US" dirty="0"/>
                  <a:t>移送元ホスト</a:t>
                </a:r>
              </a:p>
            </p:txBody>
          </p:sp>
          <p:sp>
            <p:nvSpPr>
              <p:cNvPr id="33" name="正方形/長方形 32">
                <a:extLst>
                  <a:ext uri="{FF2B5EF4-FFF2-40B4-BE49-F238E27FC236}">
                    <a16:creationId xmlns:a16="http://schemas.microsoft.com/office/drawing/2014/main" id="{576C5C3C-F7EB-4BA0-38A7-7BA489B2742A}"/>
                  </a:ext>
                </a:extLst>
              </p:cNvPr>
              <p:cNvSpPr/>
              <p:nvPr/>
            </p:nvSpPr>
            <p:spPr>
              <a:xfrm>
                <a:off x="1295398" y="496838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grpSp>
        <p:sp>
          <p:nvSpPr>
            <p:cNvPr id="34" name="四角形: 角を丸くする 33">
              <a:extLst>
                <a:ext uri="{FF2B5EF4-FFF2-40B4-BE49-F238E27FC236}">
                  <a16:creationId xmlns:a16="http://schemas.microsoft.com/office/drawing/2014/main" id="{EFE2DFA0-AF92-77F0-DF24-9A863630C50C}"/>
                </a:ext>
              </a:extLst>
            </p:cNvPr>
            <p:cNvSpPr/>
            <p:nvPr/>
          </p:nvSpPr>
          <p:spPr>
            <a:xfrm>
              <a:off x="4760495" y="4876800"/>
              <a:ext cx="2815391" cy="1616075"/>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527392A3-3F8D-E662-4D7B-A03C64E64656}"/>
                </a:ext>
              </a:extLst>
            </p:cNvPr>
            <p:cNvSpPr/>
            <p:nvPr/>
          </p:nvSpPr>
          <p:spPr>
            <a:xfrm>
              <a:off x="6264441" y="5465677"/>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6" name="正方形/長方形 35">
              <a:extLst>
                <a:ext uri="{FF2B5EF4-FFF2-40B4-BE49-F238E27FC236}">
                  <a16:creationId xmlns:a16="http://schemas.microsoft.com/office/drawing/2014/main" id="{39DA6B55-FA35-ECD6-7DAD-A8036800A60D}"/>
                </a:ext>
              </a:extLst>
            </p:cNvPr>
            <p:cNvSpPr/>
            <p:nvPr/>
          </p:nvSpPr>
          <p:spPr>
            <a:xfrm>
              <a:off x="6264442" y="5962265"/>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7" name="正方形/長方形 36">
              <a:extLst>
                <a:ext uri="{FF2B5EF4-FFF2-40B4-BE49-F238E27FC236}">
                  <a16:creationId xmlns:a16="http://schemas.microsoft.com/office/drawing/2014/main" id="{821EB8FC-4745-8991-E510-0F8F9D575916}"/>
                </a:ext>
              </a:extLst>
            </p:cNvPr>
            <p:cNvSpPr/>
            <p:nvPr/>
          </p:nvSpPr>
          <p:spPr>
            <a:xfrm>
              <a:off x="5289884" y="5950654"/>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38" name="テキスト ボックス 37">
              <a:extLst>
                <a:ext uri="{FF2B5EF4-FFF2-40B4-BE49-F238E27FC236}">
                  <a16:creationId xmlns:a16="http://schemas.microsoft.com/office/drawing/2014/main" id="{C2670838-B2EC-7871-4D16-4A6E33058F95}"/>
                </a:ext>
              </a:extLst>
            </p:cNvPr>
            <p:cNvSpPr txBox="1"/>
            <p:nvPr/>
          </p:nvSpPr>
          <p:spPr>
            <a:xfrm>
              <a:off x="5079331" y="4919796"/>
              <a:ext cx="2177718" cy="369332"/>
            </a:xfrm>
            <a:prstGeom prst="rect">
              <a:avLst/>
            </a:prstGeom>
            <a:noFill/>
          </p:spPr>
          <p:txBody>
            <a:bodyPr wrap="square" rtlCol="0">
              <a:spAutoFit/>
            </a:bodyPr>
            <a:lstStyle/>
            <a:p>
              <a:r>
                <a:rPr lang="ja-JP" altLang="en-US" dirty="0"/>
                <a:t>古い移送先</a:t>
              </a:r>
              <a:r>
                <a:rPr kumimoji="1" lang="ja-JP" altLang="en-US" dirty="0"/>
                <a:t>ホスト</a:t>
              </a:r>
            </a:p>
          </p:txBody>
        </p:sp>
        <p:sp>
          <p:nvSpPr>
            <p:cNvPr id="39" name="正方形/長方形 38">
              <a:extLst>
                <a:ext uri="{FF2B5EF4-FFF2-40B4-BE49-F238E27FC236}">
                  <a16:creationId xmlns:a16="http://schemas.microsoft.com/office/drawing/2014/main" id="{69E313DD-8AAD-C1AD-8E08-A8044055808F}"/>
                </a:ext>
              </a:extLst>
            </p:cNvPr>
            <p:cNvSpPr/>
            <p:nvPr/>
          </p:nvSpPr>
          <p:spPr>
            <a:xfrm>
              <a:off x="5289884" y="5460765"/>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grpSp>
          <p:nvGrpSpPr>
            <p:cNvPr id="40" name="グループ化 39">
              <a:extLst>
                <a:ext uri="{FF2B5EF4-FFF2-40B4-BE49-F238E27FC236}">
                  <a16:creationId xmlns:a16="http://schemas.microsoft.com/office/drawing/2014/main" id="{CE7553C7-8C7A-2EEB-568E-28C2AE78D74F}"/>
                </a:ext>
              </a:extLst>
            </p:cNvPr>
            <p:cNvGrpSpPr/>
            <p:nvPr/>
          </p:nvGrpSpPr>
          <p:grpSpPr>
            <a:xfrm>
              <a:off x="8610600" y="4876800"/>
              <a:ext cx="2815391" cy="1616075"/>
              <a:chOff x="766009" y="4384424"/>
              <a:chExt cx="2815391" cy="1616075"/>
            </a:xfrm>
          </p:grpSpPr>
          <p:sp>
            <p:nvSpPr>
              <p:cNvPr id="41" name="四角形: 角を丸くする 40">
                <a:extLst>
                  <a:ext uri="{FF2B5EF4-FFF2-40B4-BE49-F238E27FC236}">
                    <a16:creationId xmlns:a16="http://schemas.microsoft.com/office/drawing/2014/main" id="{07FCE2D1-9FA0-9AF5-F7F5-55CBCE717174}"/>
                  </a:ext>
                </a:extLst>
              </p:cNvPr>
              <p:cNvSpPr/>
              <p:nvPr/>
            </p:nvSpPr>
            <p:spPr>
              <a:xfrm>
                <a:off x="766009" y="4384424"/>
                <a:ext cx="2815391" cy="1616075"/>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2" name="正方形/長方形 41">
                <a:extLst>
                  <a:ext uri="{FF2B5EF4-FFF2-40B4-BE49-F238E27FC236}">
                    <a16:creationId xmlns:a16="http://schemas.microsoft.com/office/drawing/2014/main" id="{78045637-B834-BC34-CBC0-710A0E95744F}"/>
                  </a:ext>
                </a:extLst>
              </p:cNvPr>
              <p:cNvSpPr/>
              <p:nvPr/>
            </p:nvSpPr>
            <p:spPr>
              <a:xfrm>
                <a:off x="2269955" y="4973301"/>
                <a:ext cx="786063" cy="43831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43" name="正方形/長方形 42">
                <a:extLst>
                  <a:ext uri="{FF2B5EF4-FFF2-40B4-BE49-F238E27FC236}">
                    <a16:creationId xmlns:a16="http://schemas.microsoft.com/office/drawing/2014/main" id="{164A46A4-087D-3A93-99EA-8329C34A3916}"/>
                  </a:ext>
                </a:extLst>
              </p:cNvPr>
              <p:cNvSpPr/>
              <p:nvPr/>
            </p:nvSpPr>
            <p:spPr>
              <a:xfrm>
                <a:off x="2269956" y="546988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44" name="正方形/長方形 43">
                <a:extLst>
                  <a:ext uri="{FF2B5EF4-FFF2-40B4-BE49-F238E27FC236}">
                    <a16:creationId xmlns:a16="http://schemas.microsoft.com/office/drawing/2014/main" id="{0A4208C7-17C4-4139-B2A0-376878423F17}"/>
                  </a:ext>
                </a:extLst>
              </p:cNvPr>
              <p:cNvSpPr/>
              <p:nvPr/>
            </p:nvSpPr>
            <p:spPr>
              <a:xfrm>
                <a:off x="1295398" y="5458278"/>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
            <p:nvSpPr>
              <p:cNvPr id="45" name="テキスト ボックス 44">
                <a:extLst>
                  <a:ext uri="{FF2B5EF4-FFF2-40B4-BE49-F238E27FC236}">
                    <a16:creationId xmlns:a16="http://schemas.microsoft.com/office/drawing/2014/main" id="{8CC77D18-C413-F7BF-D0A0-ADBE49B97568}"/>
                  </a:ext>
                </a:extLst>
              </p:cNvPr>
              <p:cNvSpPr txBox="1"/>
              <p:nvPr/>
            </p:nvSpPr>
            <p:spPr>
              <a:xfrm>
                <a:off x="1099882" y="4427420"/>
                <a:ext cx="2340145" cy="369332"/>
              </a:xfrm>
              <a:prstGeom prst="rect">
                <a:avLst/>
              </a:prstGeom>
              <a:noFill/>
            </p:spPr>
            <p:txBody>
              <a:bodyPr wrap="square" rtlCol="0">
                <a:spAutoFit/>
              </a:bodyPr>
              <a:lstStyle/>
              <a:p>
                <a:r>
                  <a:rPr kumimoji="1" lang="ja-JP" altLang="en-US" dirty="0"/>
                  <a:t>新しい移送先ホスト</a:t>
                </a:r>
              </a:p>
            </p:txBody>
          </p:sp>
          <p:sp>
            <p:nvSpPr>
              <p:cNvPr id="46" name="正方形/長方形 45">
                <a:extLst>
                  <a:ext uri="{FF2B5EF4-FFF2-40B4-BE49-F238E27FC236}">
                    <a16:creationId xmlns:a16="http://schemas.microsoft.com/office/drawing/2014/main" id="{1193A0D8-7512-13EE-4568-05FEB4887EEA}"/>
                  </a:ext>
                </a:extLst>
              </p:cNvPr>
              <p:cNvSpPr/>
              <p:nvPr/>
            </p:nvSpPr>
            <p:spPr>
              <a:xfrm>
                <a:off x="1295398" y="496838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grpSp>
        <p:cxnSp>
          <p:nvCxnSpPr>
            <p:cNvPr id="47" name="直線矢印コネクタ 46">
              <a:extLst>
                <a:ext uri="{FF2B5EF4-FFF2-40B4-BE49-F238E27FC236}">
                  <a16:creationId xmlns:a16="http://schemas.microsoft.com/office/drawing/2014/main" id="{6AB1DB5E-DF7C-77A1-EB46-07CC0B0A4B13}"/>
                </a:ext>
              </a:extLst>
            </p:cNvPr>
            <p:cNvCxnSpPr>
              <a:stCxn id="29" idx="3"/>
              <a:endCxn id="34" idx="1"/>
            </p:cNvCxnSpPr>
            <p:nvPr/>
          </p:nvCxnSpPr>
          <p:spPr>
            <a:xfrm>
              <a:off x="3128209" y="5684837"/>
              <a:ext cx="1632286" cy="1"/>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sp>
        <p:nvSpPr>
          <p:cNvPr id="49" name="スライド番号プレースホルダー 48">
            <a:extLst>
              <a:ext uri="{FF2B5EF4-FFF2-40B4-BE49-F238E27FC236}">
                <a16:creationId xmlns:a16="http://schemas.microsoft.com/office/drawing/2014/main" id="{FCCD326F-40DF-B8A6-2ADD-51AEAFBD79C9}"/>
              </a:ext>
            </a:extLst>
          </p:cNvPr>
          <p:cNvSpPr>
            <a:spLocks noGrp="1"/>
          </p:cNvSpPr>
          <p:nvPr>
            <p:ph type="sldNum" sz="quarter" idx="12"/>
          </p:nvPr>
        </p:nvSpPr>
        <p:spPr/>
        <p:txBody>
          <a:bodyPr/>
          <a:lstStyle/>
          <a:p>
            <a:fld id="{3012E056-953B-4EF5-8A53-CAFB7FD99EE3}" type="slidenum">
              <a:rPr kumimoji="1" lang="ja-JP" altLang="en-US" smtClean="0"/>
              <a:t>5</a:t>
            </a:fld>
            <a:endParaRPr kumimoji="1" lang="ja-JP" altLang="en-US"/>
          </a:p>
        </p:txBody>
      </p:sp>
    </p:spTree>
    <p:extLst>
      <p:ext uri="{BB962C8B-B14F-4D97-AF65-F5344CB8AC3E}">
        <p14:creationId xmlns:p14="http://schemas.microsoft.com/office/powerpoint/2010/main" val="3201664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0D39B-F1E1-3442-1235-E575EC162BD7}"/>
              </a:ext>
            </a:extLst>
          </p:cNvPr>
          <p:cNvSpPr>
            <a:spLocks noGrp="1"/>
          </p:cNvSpPr>
          <p:nvPr>
            <p:ph type="title"/>
          </p:nvPr>
        </p:nvSpPr>
        <p:spPr/>
        <p:txBody>
          <a:bodyPr/>
          <a:lstStyle/>
          <a:p>
            <a:r>
              <a:rPr kumimoji="1" lang="ja-JP" altLang="en-US"/>
              <a:t>移送先の変更に伴う問題点</a:t>
            </a:r>
          </a:p>
        </p:txBody>
      </p:sp>
      <p:sp>
        <p:nvSpPr>
          <p:cNvPr id="3" name="コンテンツ プレースホルダー 2">
            <a:extLst>
              <a:ext uri="{FF2B5EF4-FFF2-40B4-BE49-F238E27FC236}">
                <a16:creationId xmlns:a16="http://schemas.microsoft.com/office/drawing/2014/main" id="{F334C15D-1528-617C-64ED-F33CD296652D}"/>
              </a:ext>
            </a:extLst>
          </p:cNvPr>
          <p:cNvSpPr>
            <a:spLocks noGrp="1"/>
          </p:cNvSpPr>
          <p:nvPr>
            <p:ph idx="1"/>
          </p:nvPr>
        </p:nvSpPr>
        <p:spPr/>
        <p:txBody>
          <a:bodyPr/>
          <a:lstStyle/>
          <a:p>
            <a:r>
              <a:rPr kumimoji="1" lang="ja-JP" altLang="en-US" dirty="0"/>
              <a:t>実行中のマイグレーションを一旦キャンセルする必要がある</a:t>
            </a:r>
            <a:endParaRPr kumimoji="1" lang="en-US" altLang="ja-JP" dirty="0"/>
          </a:p>
          <a:p>
            <a:pPr lvl="1"/>
            <a:r>
              <a:rPr kumimoji="1" lang="ja-JP" altLang="en-US" dirty="0"/>
              <a:t>移送先に転送済みの</a:t>
            </a:r>
            <a:r>
              <a:rPr kumimoji="1" lang="en-US" altLang="ja-JP" dirty="0"/>
              <a:t>VM</a:t>
            </a:r>
            <a:r>
              <a:rPr kumimoji="1" lang="ja-JP" altLang="en-US" dirty="0"/>
              <a:t>の状態はすべて破棄される</a:t>
            </a:r>
            <a:endParaRPr kumimoji="1" lang="en-US" altLang="ja-JP" dirty="0"/>
          </a:p>
          <a:p>
            <a:pPr lvl="1"/>
            <a:r>
              <a:rPr lang="en-US" altLang="ja-JP" dirty="0"/>
              <a:t>VM</a:t>
            </a:r>
            <a:r>
              <a:rPr lang="ja-JP" altLang="en-US" dirty="0"/>
              <a:t>は移送元で動作</a:t>
            </a:r>
            <a:r>
              <a:rPr lang="ja-JP" altLang="en-US"/>
              <a:t>を継続</a:t>
            </a:r>
            <a:r>
              <a:rPr lang="en-US" altLang="ja-JP" dirty="0"/>
              <a:t> (</a:t>
            </a:r>
            <a:r>
              <a:rPr lang="ja-JP" altLang="en-US"/>
              <a:t>プレコピーマイグレーションの場合</a:t>
            </a:r>
            <a:r>
              <a:rPr lang="en-US" altLang="ja-JP" dirty="0"/>
              <a:t>)</a:t>
            </a:r>
            <a:endParaRPr kumimoji="1" lang="ja-JP" altLang="en-US" dirty="0"/>
          </a:p>
          <a:p>
            <a:r>
              <a:rPr lang="ja-JP" altLang="en-US" dirty="0"/>
              <a:t>その後で新しい移送先に</a:t>
            </a:r>
            <a:r>
              <a:rPr lang="en-US" altLang="ja-JP" dirty="0"/>
              <a:t>VM</a:t>
            </a:r>
            <a:r>
              <a:rPr lang="ja-JP" altLang="en-US" dirty="0"/>
              <a:t>を一からマイグレーション</a:t>
            </a:r>
            <a:endParaRPr lang="en-US" altLang="ja-JP" dirty="0"/>
          </a:p>
          <a:p>
            <a:pPr lvl="1"/>
            <a:r>
              <a:rPr lang="ja-JP" altLang="en-US" dirty="0"/>
              <a:t>再び、</a:t>
            </a:r>
            <a:r>
              <a:rPr lang="en-US" altLang="ja-JP" dirty="0"/>
              <a:t>VM</a:t>
            </a:r>
            <a:r>
              <a:rPr lang="ja-JP" altLang="en-US" dirty="0"/>
              <a:t>のメモリサイズに応じたマイグレーション時間がかかる</a:t>
            </a:r>
            <a:endParaRPr lang="en-US" altLang="ja-JP" dirty="0"/>
          </a:p>
          <a:p>
            <a:pPr lvl="1"/>
            <a:r>
              <a:rPr lang="ja-JP" altLang="en-US" dirty="0"/>
              <a:t>その間にまた状況が変わる可能性がある</a:t>
            </a:r>
            <a:endParaRPr lang="en-US" altLang="ja-JP" dirty="0"/>
          </a:p>
          <a:p>
            <a:endParaRPr kumimoji="1" lang="ja-JP" altLang="en-US" dirty="0"/>
          </a:p>
        </p:txBody>
      </p:sp>
      <p:sp>
        <p:nvSpPr>
          <p:cNvPr id="10" name="スライド番号プレースホルダー 9">
            <a:extLst>
              <a:ext uri="{FF2B5EF4-FFF2-40B4-BE49-F238E27FC236}">
                <a16:creationId xmlns:a16="http://schemas.microsoft.com/office/drawing/2014/main" id="{D3B7CCE3-2BAA-F88D-837A-C0D48007429D}"/>
              </a:ext>
            </a:extLst>
          </p:cNvPr>
          <p:cNvSpPr>
            <a:spLocks noGrp="1"/>
          </p:cNvSpPr>
          <p:nvPr>
            <p:ph type="sldNum" sz="quarter" idx="12"/>
          </p:nvPr>
        </p:nvSpPr>
        <p:spPr/>
        <p:txBody>
          <a:bodyPr/>
          <a:lstStyle/>
          <a:p>
            <a:fld id="{D0990AED-5204-41BB-ACB8-A24E2496A742}" type="slidenum">
              <a:rPr kumimoji="1" lang="ja-JP" altLang="en-US" smtClean="0"/>
              <a:t>6</a:t>
            </a:fld>
            <a:endParaRPr kumimoji="1" lang="ja-JP" altLang="en-US"/>
          </a:p>
        </p:txBody>
      </p:sp>
      <p:sp>
        <p:nvSpPr>
          <p:cNvPr id="9" name="テキスト ボックス 8">
            <a:extLst>
              <a:ext uri="{FF2B5EF4-FFF2-40B4-BE49-F238E27FC236}">
                <a16:creationId xmlns:a16="http://schemas.microsoft.com/office/drawing/2014/main" id="{8CCAD826-C714-25B9-5632-3B0FE5CE6CDD}"/>
              </a:ext>
            </a:extLst>
          </p:cNvPr>
          <p:cNvSpPr txBox="1"/>
          <p:nvPr/>
        </p:nvSpPr>
        <p:spPr>
          <a:xfrm>
            <a:off x="5229727" y="4980758"/>
            <a:ext cx="1732547" cy="647241"/>
          </a:xfrm>
          <a:prstGeom prst="rect">
            <a:avLst/>
          </a:prstGeom>
          <a:noFill/>
        </p:spPr>
        <p:txBody>
          <a:bodyPr wrap="square" rtlCol="0">
            <a:spAutoFit/>
          </a:bodyPr>
          <a:lstStyle/>
          <a:p>
            <a:endParaRPr kumimoji="1" lang="ja-JP" altLang="en-US"/>
          </a:p>
        </p:txBody>
      </p:sp>
      <p:sp>
        <p:nvSpPr>
          <p:cNvPr id="4" name="四角形: 角を丸くする 3">
            <a:extLst>
              <a:ext uri="{FF2B5EF4-FFF2-40B4-BE49-F238E27FC236}">
                <a16:creationId xmlns:a16="http://schemas.microsoft.com/office/drawing/2014/main" id="{DAED6103-2E30-2437-8EA0-DCEAF18F1A6B}"/>
              </a:ext>
            </a:extLst>
          </p:cNvPr>
          <p:cNvSpPr/>
          <p:nvPr/>
        </p:nvSpPr>
        <p:spPr>
          <a:xfrm>
            <a:off x="838200" y="4710739"/>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6D50259-F737-EAC1-B229-1BFC360B7020}"/>
              </a:ext>
            </a:extLst>
          </p:cNvPr>
          <p:cNvSpPr/>
          <p:nvPr/>
        </p:nvSpPr>
        <p:spPr>
          <a:xfrm>
            <a:off x="86106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2CDABDB1-B6D9-D950-74F4-FE5885C364F9}"/>
              </a:ext>
            </a:extLst>
          </p:cNvPr>
          <p:cNvSpPr/>
          <p:nvPr/>
        </p:nvSpPr>
        <p:spPr>
          <a:xfrm>
            <a:off x="47244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CCA47185-1B74-A8A4-A98B-7EFDD4DE8A0D}"/>
              </a:ext>
            </a:extLst>
          </p:cNvPr>
          <p:cNvSpPr txBox="1"/>
          <p:nvPr/>
        </p:nvSpPr>
        <p:spPr>
          <a:xfrm>
            <a:off x="1411705" y="4796092"/>
            <a:ext cx="1588169" cy="369332"/>
          </a:xfrm>
          <a:prstGeom prst="rect">
            <a:avLst/>
          </a:prstGeom>
          <a:noFill/>
        </p:spPr>
        <p:txBody>
          <a:bodyPr wrap="square" rtlCol="0">
            <a:spAutoFit/>
          </a:bodyPr>
          <a:lstStyle/>
          <a:p>
            <a:r>
              <a:rPr kumimoji="1" lang="ja-JP" altLang="en-US"/>
              <a:t>移送元ホスト</a:t>
            </a:r>
          </a:p>
        </p:txBody>
      </p:sp>
      <p:sp>
        <p:nvSpPr>
          <p:cNvPr id="14" name="テキスト ボックス 13">
            <a:extLst>
              <a:ext uri="{FF2B5EF4-FFF2-40B4-BE49-F238E27FC236}">
                <a16:creationId xmlns:a16="http://schemas.microsoft.com/office/drawing/2014/main" id="{C25C6D6B-3295-9174-FB05-112004FC71D9}"/>
              </a:ext>
            </a:extLst>
          </p:cNvPr>
          <p:cNvSpPr txBox="1"/>
          <p:nvPr/>
        </p:nvSpPr>
        <p:spPr>
          <a:xfrm>
            <a:off x="8825163" y="4796092"/>
            <a:ext cx="2314073" cy="369332"/>
          </a:xfrm>
          <a:prstGeom prst="rect">
            <a:avLst/>
          </a:prstGeom>
          <a:noFill/>
        </p:spPr>
        <p:txBody>
          <a:bodyPr wrap="square" rtlCol="0">
            <a:spAutoFit/>
          </a:bodyPr>
          <a:lstStyle/>
          <a:p>
            <a:r>
              <a:rPr kumimoji="1" lang="ja-JP" altLang="en-US"/>
              <a:t>新しい移送元ホスト</a:t>
            </a:r>
          </a:p>
        </p:txBody>
      </p:sp>
      <p:sp>
        <p:nvSpPr>
          <p:cNvPr id="16" name="テキスト ボックス 15">
            <a:extLst>
              <a:ext uri="{FF2B5EF4-FFF2-40B4-BE49-F238E27FC236}">
                <a16:creationId xmlns:a16="http://schemas.microsoft.com/office/drawing/2014/main" id="{8126C440-EC56-41DD-9C8D-DE9A6E9D913D}"/>
              </a:ext>
            </a:extLst>
          </p:cNvPr>
          <p:cNvSpPr txBox="1"/>
          <p:nvPr/>
        </p:nvSpPr>
        <p:spPr>
          <a:xfrm>
            <a:off x="5011152" y="4796092"/>
            <a:ext cx="2169695" cy="369332"/>
          </a:xfrm>
          <a:prstGeom prst="rect">
            <a:avLst/>
          </a:prstGeom>
          <a:noFill/>
        </p:spPr>
        <p:txBody>
          <a:bodyPr wrap="square" rtlCol="0">
            <a:spAutoFit/>
          </a:bodyPr>
          <a:lstStyle/>
          <a:p>
            <a:r>
              <a:rPr kumimoji="1" lang="ja-JP" altLang="en-US"/>
              <a:t>古い移送元ホスト</a:t>
            </a:r>
          </a:p>
        </p:txBody>
      </p:sp>
      <p:sp>
        <p:nvSpPr>
          <p:cNvPr id="17" name="正方形/長方形 16">
            <a:extLst>
              <a:ext uri="{FF2B5EF4-FFF2-40B4-BE49-F238E27FC236}">
                <a16:creationId xmlns:a16="http://schemas.microsoft.com/office/drawing/2014/main" id="{A97BD062-4411-894F-7691-FE924A11E8B0}"/>
              </a:ext>
            </a:extLst>
          </p:cNvPr>
          <p:cNvSpPr/>
          <p:nvPr/>
        </p:nvSpPr>
        <p:spPr>
          <a:xfrm>
            <a:off x="1788694" y="5443333"/>
            <a:ext cx="834189"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8" name="正方形/長方形 17">
            <a:extLst>
              <a:ext uri="{FF2B5EF4-FFF2-40B4-BE49-F238E27FC236}">
                <a16:creationId xmlns:a16="http://schemas.microsoft.com/office/drawing/2014/main" id="{29566008-489B-3AD8-1CEF-EE4167847EFC}"/>
              </a:ext>
            </a:extLst>
          </p:cNvPr>
          <p:cNvSpPr/>
          <p:nvPr/>
        </p:nvSpPr>
        <p:spPr>
          <a:xfrm>
            <a:off x="9482889" y="5443333"/>
            <a:ext cx="1034717"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19" name="正方形/長方形 18">
            <a:extLst>
              <a:ext uri="{FF2B5EF4-FFF2-40B4-BE49-F238E27FC236}">
                <a16:creationId xmlns:a16="http://schemas.microsoft.com/office/drawing/2014/main" id="{C66C9CBE-B46D-4043-BE57-812C70C8C229}"/>
              </a:ext>
            </a:extLst>
          </p:cNvPr>
          <p:cNvSpPr/>
          <p:nvPr/>
        </p:nvSpPr>
        <p:spPr>
          <a:xfrm>
            <a:off x="5596689" y="5448392"/>
            <a:ext cx="998622"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21" name="直線矢印コネクタ 20">
            <a:extLst>
              <a:ext uri="{FF2B5EF4-FFF2-40B4-BE49-F238E27FC236}">
                <a16:creationId xmlns:a16="http://schemas.microsoft.com/office/drawing/2014/main" id="{EB9FA6BF-2C0D-2C24-9E4C-266D35DED167}"/>
              </a:ext>
            </a:extLst>
          </p:cNvPr>
          <p:cNvCxnSpPr>
            <a:cxnSpLocks/>
            <a:stCxn id="17" idx="3"/>
            <a:endCxn id="19" idx="1"/>
          </p:cNvCxnSpPr>
          <p:nvPr/>
        </p:nvCxnSpPr>
        <p:spPr>
          <a:xfrm>
            <a:off x="2622883" y="5627999"/>
            <a:ext cx="2973806" cy="5059"/>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sp>
        <p:nvSpPr>
          <p:cNvPr id="24" name="乗算記号 23">
            <a:extLst>
              <a:ext uri="{FF2B5EF4-FFF2-40B4-BE49-F238E27FC236}">
                <a16:creationId xmlns:a16="http://schemas.microsoft.com/office/drawing/2014/main" id="{A0B56273-1922-258B-302C-C799C41D279B}"/>
              </a:ext>
            </a:extLst>
          </p:cNvPr>
          <p:cNvSpPr/>
          <p:nvPr/>
        </p:nvSpPr>
        <p:spPr>
          <a:xfrm>
            <a:off x="3726727" y="5267999"/>
            <a:ext cx="720000" cy="720000"/>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コネクタ: カギ線 25">
            <a:extLst>
              <a:ext uri="{FF2B5EF4-FFF2-40B4-BE49-F238E27FC236}">
                <a16:creationId xmlns:a16="http://schemas.microsoft.com/office/drawing/2014/main" id="{B9CCD60A-1DB3-0864-E649-BACE74FF81B5}"/>
              </a:ext>
            </a:extLst>
          </p:cNvPr>
          <p:cNvCxnSpPr>
            <a:cxnSpLocks/>
          </p:cNvCxnSpPr>
          <p:nvPr/>
        </p:nvCxnSpPr>
        <p:spPr>
          <a:xfrm rot="16200000" flipH="1">
            <a:off x="6103018" y="1915435"/>
            <a:ext cx="12700" cy="7794458"/>
          </a:xfrm>
          <a:prstGeom prst="bentConnector3">
            <a:avLst>
              <a:gd name="adj1" fmla="val 5336843"/>
            </a:avLst>
          </a:prstGeom>
          <a:ln w="1016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424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F9A270-6046-6443-EC1A-6FA6C33A46DD}"/>
              </a:ext>
            </a:extLst>
          </p:cNvPr>
          <p:cNvSpPr>
            <a:spLocks noGrp="1"/>
          </p:cNvSpPr>
          <p:nvPr>
            <p:ph type="title"/>
          </p:nvPr>
        </p:nvSpPr>
        <p:spPr/>
        <p:txBody>
          <a:bodyPr/>
          <a:lstStyle/>
          <a:p>
            <a:r>
              <a:rPr kumimoji="1" lang="ja-JP" altLang="en-US" dirty="0"/>
              <a:t>提案</a:t>
            </a:r>
            <a:r>
              <a:rPr lang="ja-JP" altLang="en-US" dirty="0"/>
              <a:t>：</a:t>
            </a:r>
            <a:r>
              <a:rPr kumimoji="1" lang="en-US" altLang="ja-JP" dirty="0"/>
              <a:t>DCmigrate</a:t>
            </a:r>
            <a:endParaRPr kumimoji="1" lang="ja-JP" altLang="en-US" dirty="0"/>
          </a:p>
        </p:txBody>
      </p:sp>
      <p:sp>
        <p:nvSpPr>
          <p:cNvPr id="3" name="コンテンツ プレースホルダー 2">
            <a:extLst>
              <a:ext uri="{FF2B5EF4-FFF2-40B4-BE49-F238E27FC236}">
                <a16:creationId xmlns:a16="http://schemas.microsoft.com/office/drawing/2014/main" id="{3F00423A-31A2-29EA-228F-B7DC02B262BA}"/>
              </a:ext>
            </a:extLst>
          </p:cNvPr>
          <p:cNvSpPr>
            <a:spLocks noGrp="1"/>
          </p:cNvSpPr>
          <p:nvPr>
            <p:ph idx="1"/>
          </p:nvPr>
        </p:nvSpPr>
        <p:spPr/>
        <p:txBody>
          <a:bodyPr/>
          <a:lstStyle/>
          <a:p>
            <a:r>
              <a:rPr kumimoji="1" lang="en-US" altLang="ja-JP" dirty="0"/>
              <a:t>VM</a:t>
            </a:r>
            <a:r>
              <a:rPr kumimoji="1" lang="ja-JP" altLang="en-US" dirty="0"/>
              <a:t>マイグレーションをキャンセルする</a:t>
            </a:r>
            <a:r>
              <a:rPr lang="ja-JP" altLang="en-US" dirty="0"/>
              <a:t>ことなく移</a:t>
            </a:r>
            <a:r>
              <a:rPr kumimoji="1" lang="ja-JP" altLang="en-US" dirty="0"/>
              <a:t>送</a:t>
            </a:r>
            <a:r>
              <a:rPr lang="ja-JP" altLang="en-US" dirty="0"/>
              <a:t>先を</a:t>
            </a:r>
            <a:r>
              <a:rPr kumimoji="1" lang="ja-JP" altLang="en-US" dirty="0"/>
              <a:t>変更</a:t>
            </a:r>
            <a:endParaRPr kumimoji="1" lang="en-US" altLang="ja-JP" dirty="0"/>
          </a:p>
          <a:p>
            <a:pPr lvl="1"/>
            <a:r>
              <a:rPr lang="ja-JP" altLang="en-US" dirty="0"/>
              <a:t>移送元では移送先を新しいホストに切り替え</a:t>
            </a:r>
            <a:endParaRPr lang="en-US" altLang="ja-JP" dirty="0"/>
          </a:p>
          <a:p>
            <a:pPr lvl="2"/>
            <a:r>
              <a:rPr lang="ja-JP" altLang="en-US" dirty="0"/>
              <a:t>続きから</a:t>
            </a:r>
            <a:r>
              <a:rPr lang="en-US" altLang="ja-JP" dirty="0"/>
              <a:t>VM</a:t>
            </a:r>
            <a:r>
              <a:rPr lang="ja-JP" altLang="en-US" dirty="0"/>
              <a:t>の状態を新しい移送先に転送</a:t>
            </a:r>
            <a:endParaRPr lang="en-US" altLang="ja-JP" dirty="0"/>
          </a:p>
          <a:p>
            <a:pPr lvl="1"/>
            <a:r>
              <a:rPr lang="ja-JP" altLang="en-US" dirty="0"/>
              <a:t>古い移送先では受信済みの</a:t>
            </a:r>
            <a:r>
              <a:rPr lang="en-US" altLang="ja-JP" dirty="0"/>
              <a:t>VM</a:t>
            </a:r>
            <a:r>
              <a:rPr lang="ja-JP" altLang="en-US" dirty="0"/>
              <a:t>の状態を破棄せずに保持</a:t>
            </a:r>
            <a:endParaRPr lang="en-US" altLang="ja-JP" dirty="0"/>
          </a:p>
          <a:p>
            <a:pPr lvl="2"/>
            <a:r>
              <a:rPr lang="ja-JP" altLang="en-US" dirty="0"/>
              <a:t>その状態を新しい移送先に転送</a:t>
            </a:r>
            <a:endParaRPr lang="en-US" altLang="ja-JP" dirty="0"/>
          </a:p>
          <a:p>
            <a:pPr lvl="1"/>
            <a:r>
              <a:rPr lang="ja-JP" altLang="en-US" dirty="0"/>
              <a:t>新しい移送先では移送元と古い移送先から</a:t>
            </a:r>
            <a:r>
              <a:rPr lang="en-JP" altLang="ja-JP" dirty="0"/>
              <a:t>VM</a:t>
            </a:r>
            <a:r>
              <a:rPr lang="ja-JP" altLang="en-JP" dirty="0"/>
              <a:t>の</a:t>
            </a:r>
            <a:r>
              <a:rPr lang="ja-JP" altLang="en-US" dirty="0"/>
              <a:t>状態を並列に受信</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ECAF1265-45E7-EF2A-05EE-97FA16947C9B}"/>
              </a:ext>
            </a:extLst>
          </p:cNvPr>
          <p:cNvSpPr>
            <a:spLocks noGrp="1"/>
          </p:cNvSpPr>
          <p:nvPr>
            <p:ph type="sldNum" sz="quarter" idx="12"/>
          </p:nvPr>
        </p:nvSpPr>
        <p:spPr/>
        <p:txBody>
          <a:bodyPr/>
          <a:lstStyle/>
          <a:p>
            <a:fld id="{D0990AED-5204-41BB-ACB8-A24E2496A742}" type="slidenum">
              <a:rPr kumimoji="1" lang="ja-JP" altLang="en-US" smtClean="0"/>
              <a:t>7</a:t>
            </a:fld>
            <a:endParaRPr kumimoji="1" lang="ja-JP" altLang="en-US"/>
          </a:p>
        </p:txBody>
      </p:sp>
      <p:sp>
        <p:nvSpPr>
          <p:cNvPr id="5" name="四角形: 角を丸くする 4">
            <a:extLst>
              <a:ext uri="{FF2B5EF4-FFF2-40B4-BE49-F238E27FC236}">
                <a16:creationId xmlns:a16="http://schemas.microsoft.com/office/drawing/2014/main" id="{753B95A1-B900-6D9A-8D43-E247BFE13005}"/>
              </a:ext>
            </a:extLst>
          </p:cNvPr>
          <p:cNvSpPr/>
          <p:nvPr/>
        </p:nvSpPr>
        <p:spPr>
          <a:xfrm>
            <a:off x="1134818" y="4247205"/>
            <a:ext cx="2281990" cy="16000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BF230E99-DF34-727B-52D3-6CE82C5824DC}"/>
              </a:ext>
            </a:extLst>
          </p:cNvPr>
          <p:cNvSpPr/>
          <p:nvPr/>
        </p:nvSpPr>
        <p:spPr>
          <a:xfrm>
            <a:off x="4714213" y="4247205"/>
            <a:ext cx="2281990" cy="16000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BE076EC-B21F-EADB-BB12-C6E9F28F3A5C}"/>
              </a:ext>
            </a:extLst>
          </p:cNvPr>
          <p:cNvSpPr/>
          <p:nvPr/>
        </p:nvSpPr>
        <p:spPr>
          <a:xfrm>
            <a:off x="8293608" y="4247206"/>
            <a:ext cx="2281990" cy="16000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3C60822-5BB2-F3E6-37DB-B54647BCB4F1}"/>
              </a:ext>
            </a:extLst>
          </p:cNvPr>
          <p:cNvSpPr txBox="1"/>
          <p:nvPr/>
        </p:nvSpPr>
        <p:spPr>
          <a:xfrm>
            <a:off x="1489751" y="4340678"/>
            <a:ext cx="1570121" cy="369332"/>
          </a:xfrm>
          <a:prstGeom prst="rect">
            <a:avLst/>
          </a:prstGeom>
          <a:noFill/>
        </p:spPr>
        <p:txBody>
          <a:bodyPr wrap="square" rtlCol="0">
            <a:spAutoFit/>
          </a:bodyPr>
          <a:lstStyle/>
          <a:p>
            <a:r>
              <a:rPr kumimoji="1" lang="ja-JP" altLang="en-US"/>
              <a:t>移送元ホスト</a:t>
            </a:r>
          </a:p>
        </p:txBody>
      </p:sp>
      <p:sp>
        <p:nvSpPr>
          <p:cNvPr id="12" name="テキスト ボックス 11">
            <a:extLst>
              <a:ext uri="{FF2B5EF4-FFF2-40B4-BE49-F238E27FC236}">
                <a16:creationId xmlns:a16="http://schemas.microsoft.com/office/drawing/2014/main" id="{2B8DC3A1-2A76-EB96-DB27-5B03DF368598}"/>
              </a:ext>
            </a:extLst>
          </p:cNvPr>
          <p:cNvSpPr txBox="1"/>
          <p:nvPr/>
        </p:nvSpPr>
        <p:spPr>
          <a:xfrm>
            <a:off x="5065135" y="4340678"/>
            <a:ext cx="1732547" cy="647241"/>
          </a:xfrm>
          <a:prstGeom prst="rect">
            <a:avLst/>
          </a:prstGeom>
          <a:noFill/>
        </p:spPr>
        <p:txBody>
          <a:bodyPr wrap="square" rtlCol="0">
            <a:spAutoFit/>
          </a:bodyPr>
          <a:lstStyle/>
          <a:p>
            <a:endParaRPr kumimoji="1" lang="ja-JP" altLang="en-US"/>
          </a:p>
        </p:txBody>
      </p:sp>
      <p:sp>
        <p:nvSpPr>
          <p:cNvPr id="13" name="テキスト ボックス 12">
            <a:extLst>
              <a:ext uri="{FF2B5EF4-FFF2-40B4-BE49-F238E27FC236}">
                <a16:creationId xmlns:a16="http://schemas.microsoft.com/office/drawing/2014/main" id="{18D037AB-62AB-1F46-A382-5145103F6E9A}"/>
              </a:ext>
            </a:extLst>
          </p:cNvPr>
          <p:cNvSpPr txBox="1"/>
          <p:nvPr/>
        </p:nvSpPr>
        <p:spPr>
          <a:xfrm>
            <a:off x="4889673" y="4340678"/>
            <a:ext cx="2083469" cy="369332"/>
          </a:xfrm>
          <a:prstGeom prst="rect">
            <a:avLst/>
          </a:prstGeom>
          <a:noFill/>
        </p:spPr>
        <p:txBody>
          <a:bodyPr wrap="square" rtlCol="0">
            <a:spAutoFit/>
          </a:bodyPr>
          <a:lstStyle/>
          <a:p>
            <a:r>
              <a:rPr kumimoji="1" lang="ja-JP" altLang="en-US"/>
              <a:t>古い移送先ホスト</a:t>
            </a:r>
          </a:p>
        </p:txBody>
      </p:sp>
      <p:sp>
        <p:nvSpPr>
          <p:cNvPr id="14" name="テキスト ボックス 13">
            <a:extLst>
              <a:ext uri="{FF2B5EF4-FFF2-40B4-BE49-F238E27FC236}">
                <a16:creationId xmlns:a16="http://schemas.microsoft.com/office/drawing/2014/main" id="{F52CE342-CBBB-EEE5-DA0D-F38AFED608BB}"/>
              </a:ext>
            </a:extLst>
          </p:cNvPr>
          <p:cNvSpPr txBox="1"/>
          <p:nvPr/>
        </p:nvSpPr>
        <p:spPr>
          <a:xfrm>
            <a:off x="8293608" y="4316663"/>
            <a:ext cx="2281990" cy="369332"/>
          </a:xfrm>
          <a:prstGeom prst="rect">
            <a:avLst/>
          </a:prstGeom>
          <a:noFill/>
        </p:spPr>
        <p:txBody>
          <a:bodyPr wrap="square" rtlCol="0">
            <a:spAutoFit/>
          </a:bodyPr>
          <a:lstStyle/>
          <a:p>
            <a:r>
              <a:rPr kumimoji="1" lang="ja-JP" altLang="en-US"/>
              <a:t>新しい移送先ホスト</a:t>
            </a:r>
          </a:p>
        </p:txBody>
      </p:sp>
      <p:sp>
        <p:nvSpPr>
          <p:cNvPr id="15" name="正方形/長方形 14">
            <a:extLst>
              <a:ext uri="{FF2B5EF4-FFF2-40B4-BE49-F238E27FC236}">
                <a16:creationId xmlns:a16="http://schemas.microsoft.com/office/drawing/2014/main" id="{27260602-C86E-9B57-D345-EE46C7006718}"/>
              </a:ext>
            </a:extLst>
          </p:cNvPr>
          <p:cNvSpPr/>
          <p:nvPr/>
        </p:nvSpPr>
        <p:spPr>
          <a:xfrm>
            <a:off x="1914866" y="4862390"/>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6" name="正方形/長方形 15">
            <a:extLst>
              <a:ext uri="{FF2B5EF4-FFF2-40B4-BE49-F238E27FC236}">
                <a16:creationId xmlns:a16="http://schemas.microsoft.com/office/drawing/2014/main" id="{F44372CF-D6E6-9F69-79E2-95997B126758}"/>
              </a:ext>
            </a:extLst>
          </p:cNvPr>
          <p:cNvSpPr/>
          <p:nvPr/>
        </p:nvSpPr>
        <p:spPr>
          <a:xfrm>
            <a:off x="5494260" y="4862555"/>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7" name="正方形/長方形 16">
            <a:extLst>
              <a:ext uri="{FF2B5EF4-FFF2-40B4-BE49-F238E27FC236}">
                <a16:creationId xmlns:a16="http://schemas.microsoft.com/office/drawing/2014/main" id="{E4CFB445-5214-36BE-D026-8815C23E9E36}"/>
              </a:ext>
            </a:extLst>
          </p:cNvPr>
          <p:cNvSpPr/>
          <p:nvPr/>
        </p:nvSpPr>
        <p:spPr>
          <a:xfrm>
            <a:off x="8903208" y="4862555"/>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9" name="直線矢印コネクタ 18">
            <a:extLst>
              <a:ext uri="{FF2B5EF4-FFF2-40B4-BE49-F238E27FC236}">
                <a16:creationId xmlns:a16="http://schemas.microsoft.com/office/drawing/2014/main" id="{032D5EBC-414A-22C4-1176-F4BA7475EB42}"/>
              </a:ext>
            </a:extLst>
          </p:cNvPr>
          <p:cNvCxnSpPr>
            <a:stCxn id="16" idx="3"/>
            <a:endCxn id="17" idx="1"/>
          </p:cNvCxnSpPr>
          <p:nvPr/>
        </p:nvCxnSpPr>
        <p:spPr>
          <a:xfrm flipV="1">
            <a:off x="6216155" y="5047139"/>
            <a:ext cx="2687053" cy="82"/>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1" name="コネクタ: カギ線 20">
            <a:extLst>
              <a:ext uri="{FF2B5EF4-FFF2-40B4-BE49-F238E27FC236}">
                <a16:creationId xmlns:a16="http://schemas.microsoft.com/office/drawing/2014/main" id="{DC514E3A-03D8-CFB3-14B4-BD969E5D8133}"/>
              </a:ext>
            </a:extLst>
          </p:cNvPr>
          <p:cNvCxnSpPr>
            <a:stCxn id="15" idx="2"/>
            <a:endCxn id="17" idx="2"/>
          </p:cNvCxnSpPr>
          <p:nvPr/>
        </p:nvCxnSpPr>
        <p:spPr>
          <a:xfrm rot="16200000" flipH="1">
            <a:off x="5850696" y="1656839"/>
            <a:ext cx="12700" cy="7149765"/>
          </a:xfrm>
          <a:prstGeom prst="bentConnector3">
            <a:avLst>
              <a:gd name="adj1" fmla="val 6094740"/>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9" name="直線矢印コネクタ 8">
            <a:extLst>
              <a:ext uri="{FF2B5EF4-FFF2-40B4-BE49-F238E27FC236}">
                <a16:creationId xmlns:a16="http://schemas.microsoft.com/office/drawing/2014/main" id="{6F926F19-AF9D-8B21-E934-9159F939A5BA}"/>
              </a:ext>
            </a:extLst>
          </p:cNvPr>
          <p:cNvCxnSpPr>
            <a:stCxn id="15" idx="3"/>
            <a:endCxn id="16" idx="1"/>
          </p:cNvCxnSpPr>
          <p:nvPr/>
        </p:nvCxnSpPr>
        <p:spPr>
          <a:xfrm>
            <a:off x="2636761" y="5047056"/>
            <a:ext cx="2857499" cy="165"/>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1068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1000" fill="hold"/>
                                        <p:tgtEl>
                                          <p:spTgt spid="9"/>
                                        </p:tgtEl>
                                        <p:attrNameLst>
                                          <p:attrName>stroke.color</p:attrName>
                                        </p:attrNameLst>
                                      </p:cBhvr>
                                      <p:to>
                                        <a:srgbClr val="B2B2B2"/>
                                      </p:to>
                                    </p:animClr>
                                    <p:set>
                                      <p:cBhvr>
                                        <p:cTn id="7" dur="1000" fill="hold"/>
                                        <p:tgtEl>
                                          <p:spTgt spid="9"/>
                                        </p:tgtEl>
                                        <p:attrNameLst>
                                          <p:attrName>stroke.on</p:attrName>
                                        </p:attrNameLst>
                                      </p:cBhvr>
                                      <p:to>
                                        <p:strVal val="true"/>
                                      </p:to>
                                    </p:se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A239F-7752-91FE-8DA6-7A1CAA478386}"/>
              </a:ext>
            </a:extLst>
          </p:cNvPr>
          <p:cNvSpPr>
            <a:spLocks noGrp="1"/>
          </p:cNvSpPr>
          <p:nvPr>
            <p:ph type="title"/>
          </p:nvPr>
        </p:nvSpPr>
        <p:spPr>
          <a:xfrm>
            <a:off x="838200" y="365125"/>
            <a:ext cx="10515600" cy="1325563"/>
          </a:xfrm>
        </p:spPr>
        <p:txBody>
          <a:bodyPr/>
          <a:lstStyle/>
          <a:p>
            <a:r>
              <a:rPr lang="en-US" altLang="ja-JP" dirty="0"/>
              <a:t>DCmigrate</a:t>
            </a:r>
            <a:r>
              <a:rPr lang="ja-JP" altLang="en-US" dirty="0"/>
              <a:t>の利点</a:t>
            </a:r>
          </a:p>
        </p:txBody>
      </p:sp>
      <p:sp>
        <p:nvSpPr>
          <p:cNvPr id="3" name="コンテンツ プレースホルダー 2">
            <a:extLst>
              <a:ext uri="{FF2B5EF4-FFF2-40B4-BE49-F238E27FC236}">
                <a16:creationId xmlns:a16="http://schemas.microsoft.com/office/drawing/2014/main" id="{CA7CBE00-B1B1-13BA-F2BB-70968F11FC4E}"/>
              </a:ext>
            </a:extLst>
          </p:cNvPr>
          <p:cNvSpPr>
            <a:spLocks noGrp="1"/>
          </p:cNvSpPr>
          <p:nvPr>
            <p:ph idx="1"/>
          </p:nvPr>
        </p:nvSpPr>
        <p:spPr>
          <a:xfrm>
            <a:off x="838200" y="1692485"/>
            <a:ext cx="10515600" cy="4351338"/>
          </a:xfrm>
        </p:spPr>
        <p:txBody>
          <a:bodyPr/>
          <a:lstStyle/>
          <a:p>
            <a:r>
              <a:rPr lang="ja-JP" altLang="en-US" dirty="0"/>
              <a:t>移送元と古い移送先からの並列転送による高速化</a:t>
            </a:r>
            <a:endParaRPr lang="en-US" altLang="ja-JP" dirty="0"/>
          </a:p>
          <a:p>
            <a:pPr lvl="1"/>
            <a:r>
              <a:rPr lang="ja-JP" altLang="en-US" dirty="0"/>
              <a:t>移送先変更後に再度、状況が変化する可能性を減らせる</a:t>
            </a:r>
            <a:endParaRPr lang="en-US" altLang="ja-JP" dirty="0"/>
          </a:p>
          <a:p>
            <a:pPr lvl="1"/>
            <a:r>
              <a:rPr lang="ja-JP" altLang="en-US" dirty="0"/>
              <a:t>移送元ホストをメンテナンスする際にはより早く作業に取り掛かれる</a:t>
            </a:r>
            <a:endParaRPr lang="en-US" altLang="ja-JP" dirty="0"/>
          </a:p>
          <a:p>
            <a:pPr lvl="1"/>
            <a:r>
              <a:rPr lang="ja-JP" altLang="en-US" dirty="0"/>
              <a:t>負荷分散を行う際には性能を</a:t>
            </a:r>
            <a:r>
              <a:rPr lang="ja-JP" altLang="en-JP" dirty="0"/>
              <a:t>よ</a:t>
            </a:r>
            <a:r>
              <a:rPr lang="ja-JP" altLang="en-US" dirty="0"/>
              <a:t>り早く改善できる</a:t>
            </a:r>
            <a:endParaRPr lang="en-US" altLang="ja-JP" dirty="0"/>
          </a:p>
          <a:p>
            <a:r>
              <a:rPr lang="ja-JP" altLang="en-US" dirty="0"/>
              <a:t>移送元ホストとネットワークの負荷を分散</a:t>
            </a:r>
            <a:endParaRPr lang="en-US" altLang="ja-JP" dirty="0"/>
          </a:p>
          <a:p>
            <a:pPr lvl="1"/>
            <a:r>
              <a:rPr lang="ja-JP" altLang="en-US" dirty="0"/>
              <a:t>移送元ホストから転送する必要がある</a:t>
            </a:r>
            <a:r>
              <a:rPr lang="en-US" altLang="ja-JP" dirty="0"/>
              <a:t>VM</a:t>
            </a:r>
            <a:r>
              <a:rPr lang="ja-JP" altLang="en-US" dirty="0"/>
              <a:t>の状態を減らせる</a:t>
            </a:r>
            <a:endParaRPr lang="en-US" altLang="ja-JP" dirty="0"/>
          </a:p>
        </p:txBody>
      </p:sp>
      <p:grpSp>
        <p:nvGrpSpPr>
          <p:cNvPr id="50" name="グループ化 49">
            <a:extLst>
              <a:ext uri="{FF2B5EF4-FFF2-40B4-BE49-F238E27FC236}">
                <a16:creationId xmlns:a16="http://schemas.microsoft.com/office/drawing/2014/main" id="{F9EA971D-CBA5-38A5-2017-AF2EAAA0782E}"/>
              </a:ext>
            </a:extLst>
          </p:cNvPr>
          <p:cNvGrpSpPr/>
          <p:nvPr/>
        </p:nvGrpSpPr>
        <p:grpSpPr>
          <a:xfrm>
            <a:off x="5642414" y="4650386"/>
            <a:ext cx="5623329" cy="1707288"/>
            <a:chOff x="6332503" y="4581155"/>
            <a:chExt cx="5623329" cy="1707288"/>
          </a:xfrm>
        </p:grpSpPr>
        <p:sp>
          <p:nvSpPr>
            <p:cNvPr id="27" name="角丸四角形 3">
              <a:extLst>
                <a:ext uri="{FF2B5EF4-FFF2-40B4-BE49-F238E27FC236}">
                  <a16:creationId xmlns:a16="http://schemas.microsoft.com/office/drawing/2014/main" id="{59E05217-C3BB-26A7-0D5E-2DC154E16C96}"/>
                </a:ext>
              </a:extLst>
            </p:cNvPr>
            <p:cNvSpPr/>
            <p:nvPr/>
          </p:nvSpPr>
          <p:spPr>
            <a:xfrm>
              <a:off x="8405344" y="4586916"/>
              <a:ext cx="1563757" cy="170152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45AD190-17F5-5C05-1002-BF88038391E4}"/>
                </a:ext>
              </a:extLst>
            </p:cNvPr>
            <p:cNvSpPr txBox="1"/>
            <p:nvPr/>
          </p:nvSpPr>
          <p:spPr>
            <a:xfrm>
              <a:off x="8433381" y="4581155"/>
              <a:ext cx="1569660" cy="623522"/>
            </a:xfrm>
            <a:prstGeom prst="rect">
              <a:avLst/>
            </a:prstGeom>
            <a:noFill/>
          </p:spPr>
          <p:txBody>
            <a:bodyPr wrap="none" rtlCol="0">
              <a:spAutoFit/>
            </a:bodyPr>
            <a:lstStyle/>
            <a:p>
              <a:r>
                <a:rPr kumimoji="1" lang="ja-JP" altLang="en-US" dirty="0"/>
                <a:t>古い</a:t>
              </a:r>
              <a:endParaRPr kumimoji="1" lang="en-US" altLang="ja-JP" dirty="0"/>
            </a:p>
            <a:p>
              <a:r>
                <a:rPr kumimoji="1" lang="ja-JP" altLang="en-US" dirty="0"/>
                <a:t>移送元ホスト</a:t>
              </a:r>
            </a:p>
          </p:txBody>
        </p:sp>
        <p:sp>
          <p:nvSpPr>
            <p:cNvPr id="29" name="正方形/長方形 28">
              <a:extLst>
                <a:ext uri="{FF2B5EF4-FFF2-40B4-BE49-F238E27FC236}">
                  <a16:creationId xmlns:a16="http://schemas.microsoft.com/office/drawing/2014/main" id="{688ECC0A-5D35-DBD9-993C-9D589CF8DCEE}"/>
                </a:ext>
              </a:extLst>
            </p:cNvPr>
            <p:cNvSpPr/>
            <p:nvPr/>
          </p:nvSpPr>
          <p:spPr>
            <a:xfrm>
              <a:off x="8647222" y="5780888"/>
              <a:ext cx="1080000" cy="41675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endParaRPr kumimoji="1" lang="ja-JP" altLang="en-US" dirty="0">
                <a:solidFill>
                  <a:schemeClr val="tx1"/>
                </a:solidFill>
              </a:endParaRPr>
            </a:p>
          </p:txBody>
        </p:sp>
        <p:sp>
          <p:nvSpPr>
            <p:cNvPr id="24" name="角丸四角形 3">
              <a:extLst>
                <a:ext uri="{FF2B5EF4-FFF2-40B4-BE49-F238E27FC236}">
                  <a16:creationId xmlns:a16="http://schemas.microsoft.com/office/drawing/2014/main" id="{CC4825B0-01A4-9926-9A0F-861D5D553FC3}"/>
                </a:ext>
              </a:extLst>
            </p:cNvPr>
            <p:cNvSpPr/>
            <p:nvPr/>
          </p:nvSpPr>
          <p:spPr>
            <a:xfrm>
              <a:off x="10358135" y="4586916"/>
              <a:ext cx="1563757" cy="170152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EF0EF5F-D151-4DDA-E0BC-B5E7A328D5C5}"/>
                </a:ext>
              </a:extLst>
            </p:cNvPr>
            <p:cNvSpPr txBox="1"/>
            <p:nvPr/>
          </p:nvSpPr>
          <p:spPr>
            <a:xfrm>
              <a:off x="10386172" y="4581155"/>
              <a:ext cx="1569660" cy="623522"/>
            </a:xfrm>
            <a:prstGeom prst="rect">
              <a:avLst/>
            </a:prstGeom>
            <a:noFill/>
          </p:spPr>
          <p:txBody>
            <a:bodyPr wrap="none" rtlCol="0">
              <a:spAutoFit/>
            </a:bodyPr>
            <a:lstStyle/>
            <a:p>
              <a:r>
                <a:rPr kumimoji="1" lang="ja-JP" altLang="en-US" dirty="0"/>
                <a:t>新しい</a:t>
              </a:r>
              <a:endParaRPr kumimoji="1" lang="en-US" altLang="ja-JP" dirty="0"/>
            </a:p>
            <a:p>
              <a:r>
                <a:rPr kumimoji="1" lang="ja-JP" altLang="en-US" dirty="0"/>
                <a:t>移送元ホスト</a:t>
              </a:r>
            </a:p>
          </p:txBody>
        </p:sp>
        <p:sp>
          <p:nvSpPr>
            <p:cNvPr id="26" name="正方形/長方形 25">
              <a:extLst>
                <a:ext uri="{FF2B5EF4-FFF2-40B4-BE49-F238E27FC236}">
                  <a16:creationId xmlns:a16="http://schemas.microsoft.com/office/drawing/2014/main" id="{7045ECF3-3DC9-F510-7590-C8009BF9DBED}"/>
                </a:ext>
              </a:extLst>
            </p:cNvPr>
            <p:cNvSpPr/>
            <p:nvPr/>
          </p:nvSpPr>
          <p:spPr>
            <a:xfrm>
              <a:off x="10600013" y="5780888"/>
              <a:ext cx="1080000" cy="41675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endParaRPr kumimoji="1" lang="ja-JP" altLang="en-US" dirty="0">
                <a:solidFill>
                  <a:schemeClr val="tx1"/>
                </a:solidFill>
              </a:endParaRPr>
            </a:p>
          </p:txBody>
        </p:sp>
        <p:sp>
          <p:nvSpPr>
            <p:cNvPr id="20" name="角丸四角形 3">
              <a:extLst>
                <a:ext uri="{FF2B5EF4-FFF2-40B4-BE49-F238E27FC236}">
                  <a16:creationId xmlns:a16="http://schemas.microsoft.com/office/drawing/2014/main" id="{2AF96A44-D8CA-67CA-CF1F-A03B2E85EC2C}"/>
                </a:ext>
              </a:extLst>
            </p:cNvPr>
            <p:cNvSpPr/>
            <p:nvPr/>
          </p:nvSpPr>
          <p:spPr>
            <a:xfrm>
              <a:off x="6332503" y="4586916"/>
              <a:ext cx="1563757" cy="170152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5A43E36-3E46-A6C0-B33C-38DFF9F3C080}"/>
                </a:ext>
              </a:extLst>
            </p:cNvPr>
            <p:cNvSpPr txBox="1"/>
            <p:nvPr/>
          </p:nvSpPr>
          <p:spPr>
            <a:xfrm>
              <a:off x="6360540" y="4581155"/>
              <a:ext cx="1569660" cy="356298"/>
            </a:xfrm>
            <a:prstGeom prst="rect">
              <a:avLst/>
            </a:prstGeom>
            <a:noFill/>
          </p:spPr>
          <p:txBody>
            <a:bodyPr wrap="none" rtlCol="0">
              <a:spAutoFit/>
            </a:bodyPr>
            <a:lstStyle/>
            <a:p>
              <a:r>
                <a:rPr kumimoji="1" lang="ja-JP" altLang="en-US" dirty="0"/>
                <a:t>移送元ホスト</a:t>
              </a:r>
            </a:p>
          </p:txBody>
        </p:sp>
        <p:sp>
          <p:nvSpPr>
            <p:cNvPr id="22" name="正方形/長方形 21">
              <a:extLst>
                <a:ext uri="{FF2B5EF4-FFF2-40B4-BE49-F238E27FC236}">
                  <a16:creationId xmlns:a16="http://schemas.microsoft.com/office/drawing/2014/main" id="{5AB8B81A-F345-925A-D8E3-734027025530}"/>
                </a:ext>
              </a:extLst>
            </p:cNvPr>
            <p:cNvSpPr/>
            <p:nvPr/>
          </p:nvSpPr>
          <p:spPr>
            <a:xfrm>
              <a:off x="6574381" y="5780888"/>
              <a:ext cx="1080000" cy="41675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endParaRPr kumimoji="1" lang="ja-JP" altLang="en-US" dirty="0">
                <a:solidFill>
                  <a:schemeClr val="tx1"/>
                </a:solidFill>
              </a:endParaRPr>
            </a:p>
          </p:txBody>
        </p:sp>
        <p:sp>
          <p:nvSpPr>
            <p:cNvPr id="23" name="楕円 132">
              <a:extLst>
                <a:ext uri="{FF2B5EF4-FFF2-40B4-BE49-F238E27FC236}">
                  <a16:creationId xmlns:a16="http://schemas.microsoft.com/office/drawing/2014/main" id="{4D02186B-B36A-27BB-573C-7B035CA3914B}"/>
                </a:ext>
              </a:extLst>
            </p:cNvPr>
            <p:cNvSpPr>
              <a:spLocks/>
            </p:cNvSpPr>
            <p:nvPr/>
          </p:nvSpPr>
          <p:spPr>
            <a:xfrm>
              <a:off x="6886731" y="5246612"/>
              <a:ext cx="468000" cy="451484"/>
            </a:xfrm>
            <a:prstGeom prst="ellips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負荷</a:t>
              </a:r>
            </a:p>
          </p:txBody>
        </p:sp>
      </p:grpSp>
      <p:grpSp>
        <p:nvGrpSpPr>
          <p:cNvPr id="49" name="グループ化 48">
            <a:extLst>
              <a:ext uri="{FF2B5EF4-FFF2-40B4-BE49-F238E27FC236}">
                <a16:creationId xmlns:a16="http://schemas.microsoft.com/office/drawing/2014/main" id="{15DBEBD1-8622-0B3D-8C96-8A0D19E3E746}"/>
              </a:ext>
            </a:extLst>
          </p:cNvPr>
          <p:cNvGrpSpPr/>
          <p:nvPr/>
        </p:nvGrpSpPr>
        <p:grpSpPr>
          <a:xfrm>
            <a:off x="5489038" y="4225498"/>
            <a:ext cx="5892799" cy="2557064"/>
            <a:chOff x="6179127" y="4167008"/>
            <a:chExt cx="5892799" cy="2557064"/>
          </a:xfrm>
        </p:grpSpPr>
        <p:cxnSp>
          <p:nvCxnSpPr>
            <p:cNvPr id="13" name="コネクタ: カギ線 122">
              <a:extLst>
                <a:ext uri="{FF2B5EF4-FFF2-40B4-BE49-F238E27FC236}">
                  <a16:creationId xmlns:a16="http://schemas.microsoft.com/office/drawing/2014/main" id="{14735BF7-99E5-C564-DEC0-5E8E1BF8139C}"/>
                </a:ext>
              </a:extLst>
            </p:cNvPr>
            <p:cNvCxnSpPr>
              <a:cxnSpLocks/>
              <a:stCxn id="22" idx="2"/>
              <a:endCxn id="26" idx="2"/>
            </p:cNvCxnSpPr>
            <p:nvPr/>
          </p:nvCxnSpPr>
          <p:spPr>
            <a:xfrm rot="16200000" flipH="1">
              <a:off x="9127197" y="4195568"/>
              <a:ext cx="12700" cy="4025632"/>
            </a:xfrm>
            <a:prstGeom prst="bentConnector3">
              <a:avLst>
                <a:gd name="adj1" fmla="val 1800000"/>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14" name="直線矢印コネクタ 13">
              <a:extLst>
                <a:ext uri="{FF2B5EF4-FFF2-40B4-BE49-F238E27FC236}">
                  <a16:creationId xmlns:a16="http://schemas.microsoft.com/office/drawing/2014/main" id="{9F378DAC-56C6-E46F-91F9-6AA2028B318A}"/>
                </a:ext>
              </a:extLst>
            </p:cNvPr>
            <p:cNvCxnSpPr>
              <a:cxnSpLocks/>
            </p:cNvCxnSpPr>
            <p:nvPr/>
          </p:nvCxnSpPr>
          <p:spPr>
            <a:xfrm>
              <a:off x="9727222" y="5989265"/>
              <a:ext cx="872791" cy="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
          <p:nvSpPr>
            <p:cNvPr id="15" name="楕円 124">
              <a:extLst>
                <a:ext uri="{FF2B5EF4-FFF2-40B4-BE49-F238E27FC236}">
                  <a16:creationId xmlns:a16="http://schemas.microsoft.com/office/drawing/2014/main" id="{225B1321-A255-8764-73FC-56086F6F5A66}"/>
                </a:ext>
              </a:extLst>
            </p:cNvPr>
            <p:cNvSpPr>
              <a:spLocks/>
            </p:cNvSpPr>
            <p:nvPr/>
          </p:nvSpPr>
          <p:spPr>
            <a:xfrm>
              <a:off x="8953222" y="5246612"/>
              <a:ext cx="468000" cy="451484"/>
            </a:xfrm>
            <a:prstGeom prst="ellips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負荷</a:t>
              </a:r>
            </a:p>
          </p:txBody>
        </p:sp>
        <p:sp>
          <p:nvSpPr>
            <p:cNvPr id="18" name="正方形/長方形 17">
              <a:extLst>
                <a:ext uri="{FF2B5EF4-FFF2-40B4-BE49-F238E27FC236}">
                  <a16:creationId xmlns:a16="http://schemas.microsoft.com/office/drawing/2014/main" id="{BA0589DF-772B-56DE-0534-FAF00C2384F6}"/>
                </a:ext>
              </a:extLst>
            </p:cNvPr>
            <p:cNvSpPr/>
            <p:nvPr/>
          </p:nvSpPr>
          <p:spPr>
            <a:xfrm>
              <a:off x="6179127" y="4167008"/>
              <a:ext cx="5892799" cy="255706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201D9503-0B9B-6B8D-FBA6-771F084609F1}"/>
                </a:ext>
              </a:extLst>
            </p:cNvPr>
            <p:cNvSpPr txBox="1"/>
            <p:nvPr/>
          </p:nvSpPr>
          <p:spPr>
            <a:xfrm>
              <a:off x="6306604" y="4219869"/>
              <a:ext cx="1321196" cy="356298"/>
            </a:xfrm>
            <a:prstGeom prst="rect">
              <a:avLst/>
            </a:prstGeom>
            <a:noFill/>
          </p:spPr>
          <p:txBody>
            <a:bodyPr wrap="none" rtlCol="0">
              <a:spAutoFit/>
            </a:bodyPr>
            <a:lstStyle/>
            <a:p>
              <a:r>
                <a:rPr kumimoji="1" lang="en-US" altLang="ja-JP" dirty="0"/>
                <a:t>DCmigrate</a:t>
              </a:r>
              <a:endParaRPr kumimoji="1" lang="ja-JP" altLang="en-US" dirty="0"/>
            </a:p>
          </p:txBody>
        </p:sp>
      </p:grpSp>
      <p:grpSp>
        <p:nvGrpSpPr>
          <p:cNvPr id="46" name="グループ化 45">
            <a:extLst>
              <a:ext uri="{FF2B5EF4-FFF2-40B4-BE49-F238E27FC236}">
                <a16:creationId xmlns:a16="http://schemas.microsoft.com/office/drawing/2014/main" id="{6E92D3F0-1196-ABBE-1AF8-C3A9867B3F74}"/>
              </a:ext>
            </a:extLst>
          </p:cNvPr>
          <p:cNvGrpSpPr/>
          <p:nvPr/>
        </p:nvGrpSpPr>
        <p:grpSpPr>
          <a:xfrm>
            <a:off x="887225" y="4157932"/>
            <a:ext cx="3814928" cy="2566140"/>
            <a:chOff x="120074" y="4157932"/>
            <a:chExt cx="3814928" cy="2566140"/>
          </a:xfrm>
        </p:grpSpPr>
        <p:grpSp>
          <p:nvGrpSpPr>
            <p:cNvPr id="7" name="グループ化 6">
              <a:extLst>
                <a:ext uri="{FF2B5EF4-FFF2-40B4-BE49-F238E27FC236}">
                  <a16:creationId xmlns:a16="http://schemas.microsoft.com/office/drawing/2014/main" id="{340EDE2C-5BE9-0916-1FF9-B841D6935A20}"/>
                </a:ext>
              </a:extLst>
            </p:cNvPr>
            <p:cNvGrpSpPr/>
            <p:nvPr/>
          </p:nvGrpSpPr>
          <p:grpSpPr>
            <a:xfrm>
              <a:off x="2136355" y="4583692"/>
              <a:ext cx="1656204" cy="1707287"/>
              <a:chOff x="-1898513" y="4302954"/>
              <a:chExt cx="1656204" cy="1769741"/>
            </a:xfrm>
          </p:grpSpPr>
          <p:sp>
            <p:nvSpPr>
              <p:cNvPr id="34" name="角丸四角形 3">
                <a:extLst>
                  <a:ext uri="{FF2B5EF4-FFF2-40B4-BE49-F238E27FC236}">
                    <a16:creationId xmlns:a16="http://schemas.microsoft.com/office/drawing/2014/main" id="{23A0BC71-A828-C866-8DE6-533D699845D3}"/>
                  </a:ext>
                </a:extLst>
              </p:cNvPr>
              <p:cNvSpPr/>
              <p:nvPr/>
            </p:nvSpPr>
            <p:spPr>
              <a:xfrm>
                <a:off x="-1898513" y="4308925"/>
                <a:ext cx="1563757" cy="176377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E794CBC4-CCDD-BBAD-0B15-18F464AD720E}"/>
                  </a:ext>
                </a:extLst>
              </p:cNvPr>
              <p:cNvSpPr txBox="1"/>
              <p:nvPr/>
            </p:nvSpPr>
            <p:spPr>
              <a:xfrm>
                <a:off x="-1811969" y="4302954"/>
                <a:ext cx="1569660" cy="646331"/>
              </a:xfrm>
              <a:prstGeom prst="rect">
                <a:avLst/>
              </a:prstGeom>
              <a:noFill/>
            </p:spPr>
            <p:txBody>
              <a:bodyPr wrap="none" rtlCol="0">
                <a:spAutoFit/>
              </a:bodyPr>
              <a:lstStyle/>
              <a:p>
                <a:r>
                  <a:rPr kumimoji="1" lang="ja-JP" altLang="en-US" dirty="0"/>
                  <a:t>新しい</a:t>
                </a:r>
                <a:endParaRPr kumimoji="1" lang="en-US" altLang="ja-JP" dirty="0"/>
              </a:p>
              <a:p>
                <a:r>
                  <a:rPr kumimoji="1" lang="ja-JP" altLang="en-US" dirty="0"/>
                  <a:t>移送元ホスト</a:t>
                </a:r>
              </a:p>
            </p:txBody>
          </p:sp>
          <p:sp>
            <p:nvSpPr>
              <p:cNvPr id="36" name="正方形/長方形 35">
                <a:extLst>
                  <a:ext uri="{FF2B5EF4-FFF2-40B4-BE49-F238E27FC236}">
                    <a16:creationId xmlns:a16="http://schemas.microsoft.com/office/drawing/2014/main" id="{4858FDC5-6603-ECB8-F2A9-589C3D85D2F3}"/>
                  </a:ext>
                </a:extLst>
              </p:cNvPr>
              <p:cNvSpPr/>
              <p:nvPr/>
            </p:nvSpPr>
            <p:spPr>
              <a:xfrm>
                <a:off x="-1600144" y="5521064"/>
                <a:ext cx="1080000" cy="4320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endParaRPr kumimoji="1" lang="ja-JP" altLang="en-US" dirty="0">
                  <a:solidFill>
                    <a:schemeClr val="tx1"/>
                  </a:solidFill>
                </a:endParaRPr>
              </a:p>
            </p:txBody>
          </p:sp>
        </p:grpSp>
        <p:grpSp>
          <p:nvGrpSpPr>
            <p:cNvPr id="8" name="グループ化 7">
              <a:extLst>
                <a:ext uri="{FF2B5EF4-FFF2-40B4-BE49-F238E27FC236}">
                  <a16:creationId xmlns:a16="http://schemas.microsoft.com/office/drawing/2014/main" id="{2E2D2475-D16F-AC0D-D01F-490261DCEE9D}"/>
                </a:ext>
              </a:extLst>
            </p:cNvPr>
            <p:cNvGrpSpPr/>
            <p:nvPr/>
          </p:nvGrpSpPr>
          <p:grpSpPr>
            <a:xfrm>
              <a:off x="208131" y="4583692"/>
              <a:ext cx="1597697" cy="1707288"/>
              <a:chOff x="198895" y="4302196"/>
              <a:chExt cx="1597697" cy="1769742"/>
            </a:xfrm>
          </p:grpSpPr>
          <p:sp>
            <p:nvSpPr>
              <p:cNvPr id="30" name="角丸四角形 3">
                <a:extLst>
                  <a:ext uri="{FF2B5EF4-FFF2-40B4-BE49-F238E27FC236}">
                    <a16:creationId xmlns:a16="http://schemas.microsoft.com/office/drawing/2014/main" id="{554CB1F1-533E-D77F-5B65-C5B2D4CFD517}"/>
                  </a:ext>
                </a:extLst>
              </p:cNvPr>
              <p:cNvSpPr/>
              <p:nvPr/>
            </p:nvSpPr>
            <p:spPr>
              <a:xfrm>
                <a:off x="198895" y="4308168"/>
                <a:ext cx="1563757" cy="176377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99189CC2-33F3-041E-5163-7C46EF1D3C65}"/>
                  </a:ext>
                </a:extLst>
              </p:cNvPr>
              <p:cNvSpPr txBox="1"/>
              <p:nvPr/>
            </p:nvSpPr>
            <p:spPr>
              <a:xfrm>
                <a:off x="226932" y="4302196"/>
                <a:ext cx="1569660" cy="369332"/>
              </a:xfrm>
              <a:prstGeom prst="rect">
                <a:avLst/>
              </a:prstGeom>
              <a:noFill/>
            </p:spPr>
            <p:txBody>
              <a:bodyPr wrap="none" rtlCol="0">
                <a:spAutoFit/>
              </a:bodyPr>
              <a:lstStyle/>
              <a:p>
                <a:r>
                  <a:rPr kumimoji="1" lang="ja-JP" altLang="en-US" dirty="0"/>
                  <a:t>移送元ホスト</a:t>
                </a:r>
              </a:p>
            </p:txBody>
          </p:sp>
          <p:sp>
            <p:nvSpPr>
              <p:cNvPr id="32" name="正方形/長方形 31">
                <a:extLst>
                  <a:ext uri="{FF2B5EF4-FFF2-40B4-BE49-F238E27FC236}">
                    <a16:creationId xmlns:a16="http://schemas.microsoft.com/office/drawing/2014/main" id="{4A99AE03-9D18-99D0-C855-8070F48642E8}"/>
                  </a:ext>
                </a:extLst>
              </p:cNvPr>
              <p:cNvSpPr/>
              <p:nvPr/>
            </p:nvSpPr>
            <p:spPr>
              <a:xfrm>
                <a:off x="440773" y="5545816"/>
                <a:ext cx="1080000" cy="4320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endParaRPr kumimoji="1" lang="ja-JP" altLang="en-US" dirty="0">
                  <a:solidFill>
                    <a:schemeClr val="tx1"/>
                  </a:solidFill>
                </a:endParaRPr>
              </a:p>
            </p:txBody>
          </p:sp>
          <p:sp>
            <p:nvSpPr>
              <p:cNvPr id="33" name="楕円 142">
                <a:extLst>
                  <a:ext uri="{FF2B5EF4-FFF2-40B4-BE49-F238E27FC236}">
                    <a16:creationId xmlns:a16="http://schemas.microsoft.com/office/drawing/2014/main" id="{8E2340B7-9B98-7312-DA6F-6B85559D8710}"/>
                  </a:ext>
                </a:extLst>
              </p:cNvPr>
              <p:cNvSpPr>
                <a:spLocks/>
              </p:cNvSpPr>
              <p:nvPr/>
            </p:nvSpPr>
            <p:spPr>
              <a:xfrm>
                <a:off x="548773" y="4662732"/>
                <a:ext cx="828000" cy="828000"/>
              </a:xfrm>
              <a:prstGeom prst="ellipse">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負</a:t>
                </a:r>
                <a:br>
                  <a:rPr kumimoji="1" lang="en-US" altLang="ja-JP" sz="1400" dirty="0">
                    <a:solidFill>
                      <a:schemeClr val="tx1"/>
                    </a:solidFill>
                  </a:rPr>
                </a:br>
                <a:r>
                  <a:rPr kumimoji="1" lang="ja-JP" altLang="en-US" sz="1400" dirty="0">
                    <a:solidFill>
                      <a:schemeClr val="tx1"/>
                    </a:solidFill>
                  </a:rPr>
                  <a:t>荷</a:t>
                </a:r>
              </a:p>
            </p:txBody>
          </p:sp>
        </p:grpSp>
        <p:cxnSp>
          <p:nvCxnSpPr>
            <p:cNvPr id="9" name="コネクタ: カギ線 115">
              <a:extLst>
                <a:ext uri="{FF2B5EF4-FFF2-40B4-BE49-F238E27FC236}">
                  <a16:creationId xmlns:a16="http://schemas.microsoft.com/office/drawing/2014/main" id="{A94A1496-1E25-93D5-4025-273C624E66D4}"/>
                </a:ext>
              </a:extLst>
            </p:cNvPr>
            <p:cNvCxnSpPr>
              <a:cxnSpLocks/>
              <a:stCxn id="32" idx="2"/>
              <a:endCxn id="36" idx="2"/>
            </p:cNvCxnSpPr>
            <p:nvPr/>
          </p:nvCxnSpPr>
          <p:spPr>
            <a:xfrm rot="5400000" flipH="1" flipV="1">
              <a:off x="1957756" y="5207822"/>
              <a:ext cx="49220" cy="1984715"/>
            </a:xfrm>
            <a:prstGeom prst="bentConnector3">
              <a:avLst>
                <a:gd name="adj1" fmla="val -928891"/>
              </a:avLst>
            </a:prstGeom>
            <a:ln w="101600">
              <a:tailEnd type="triangle"/>
            </a:ln>
          </p:spPr>
          <p:style>
            <a:lnRef idx="1">
              <a:schemeClr val="accent2"/>
            </a:lnRef>
            <a:fillRef idx="0">
              <a:schemeClr val="accent2"/>
            </a:fillRef>
            <a:effectRef idx="0">
              <a:schemeClr val="accent2"/>
            </a:effectRef>
            <a:fontRef idx="minor">
              <a:schemeClr val="tx1"/>
            </a:fontRef>
          </p:style>
        </p:cxnSp>
        <p:sp>
          <p:nvSpPr>
            <p:cNvPr id="16" name="正方形/長方形 15">
              <a:extLst>
                <a:ext uri="{FF2B5EF4-FFF2-40B4-BE49-F238E27FC236}">
                  <a16:creationId xmlns:a16="http://schemas.microsoft.com/office/drawing/2014/main" id="{144FF3B9-F3C1-7C14-9B00-5A33908C11C9}"/>
                </a:ext>
              </a:extLst>
            </p:cNvPr>
            <p:cNvSpPr/>
            <p:nvPr/>
          </p:nvSpPr>
          <p:spPr>
            <a:xfrm>
              <a:off x="120074" y="4167008"/>
              <a:ext cx="3814928" cy="255706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B37EA27-D915-CD1B-7102-5551AA176C8C}"/>
                </a:ext>
              </a:extLst>
            </p:cNvPr>
            <p:cNvSpPr txBox="1"/>
            <p:nvPr/>
          </p:nvSpPr>
          <p:spPr>
            <a:xfrm>
              <a:off x="325513" y="4157932"/>
              <a:ext cx="1107996" cy="356298"/>
            </a:xfrm>
            <a:prstGeom prst="rect">
              <a:avLst/>
            </a:prstGeom>
            <a:noFill/>
          </p:spPr>
          <p:txBody>
            <a:bodyPr wrap="none" rtlCol="0">
              <a:spAutoFit/>
            </a:bodyPr>
            <a:lstStyle/>
            <a:p>
              <a:r>
                <a:rPr kumimoji="1" lang="ja-JP" altLang="en-US" dirty="0"/>
                <a:t>従来手法</a:t>
              </a:r>
            </a:p>
          </p:txBody>
        </p:sp>
      </p:grpSp>
      <p:sp>
        <p:nvSpPr>
          <p:cNvPr id="61" name="スライド番号プレースホルダー 60">
            <a:extLst>
              <a:ext uri="{FF2B5EF4-FFF2-40B4-BE49-F238E27FC236}">
                <a16:creationId xmlns:a16="http://schemas.microsoft.com/office/drawing/2014/main" id="{48FFEDFF-89AD-06CF-06AC-5D8619C463DB}"/>
              </a:ext>
            </a:extLst>
          </p:cNvPr>
          <p:cNvSpPr>
            <a:spLocks noGrp="1"/>
          </p:cNvSpPr>
          <p:nvPr>
            <p:ph type="sldNum" sz="quarter" idx="12"/>
          </p:nvPr>
        </p:nvSpPr>
        <p:spPr/>
        <p:txBody>
          <a:bodyPr/>
          <a:lstStyle/>
          <a:p>
            <a:fld id="{3012E056-953B-4EF5-8A53-CAFB7FD99EE3}" type="slidenum">
              <a:rPr kumimoji="1" lang="ja-JP" altLang="en-US" smtClean="0"/>
              <a:t>8</a:t>
            </a:fld>
            <a:endParaRPr kumimoji="1" lang="ja-JP" altLang="en-US"/>
          </a:p>
        </p:txBody>
      </p:sp>
    </p:spTree>
    <p:extLst>
      <p:ext uri="{BB962C8B-B14F-4D97-AF65-F5344CB8AC3E}">
        <p14:creationId xmlns:p14="http://schemas.microsoft.com/office/powerpoint/2010/main" val="193639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48FE56-1E2B-13B0-D66E-25F541456A83}"/>
              </a:ext>
            </a:extLst>
          </p:cNvPr>
          <p:cNvSpPr>
            <a:spLocks noGrp="1"/>
          </p:cNvSpPr>
          <p:nvPr>
            <p:ph type="title"/>
          </p:nvPr>
        </p:nvSpPr>
        <p:spPr/>
        <p:txBody>
          <a:bodyPr/>
          <a:lstStyle/>
          <a:p>
            <a:r>
              <a:rPr lang="ja-JP" altLang="en-US" dirty="0"/>
              <a:t>移送元での移送先変更</a:t>
            </a:r>
          </a:p>
        </p:txBody>
      </p:sp>
      <p:sp>
        <p:nvSpPr>
          <p:cNvPr id="3" name="コンテンツ プレースホルダー 2">
            <a:extLst>
              <a:ext uri="{FF2B5EF4-FFF2-40B4-BE49-F238E27FC236}">
                <a16:creationId xmlns:a16="http://schemas.microsoft.com/office/drawing/2014/main" id="{79717F33-F614-92A7-7B6B-3FC357A36088}"/>
              </a:ext>
            </a:extLst>
          </p:cNvPr>
          <p:cNvSpPr>
            <a:spLocks noGrp="1"/>
          </p:cNvSpPr>
          <p:nvPr>
            <p:ph idx="1"/>
          </p:nvPr>
        </p:nvSpPr>
        <p:spPr/>
        <p:txBody>
          <a:bodyPr/>
          <a:lstStyle/>
          <a:p>
            <a:r>
              <a:rPr lang="ja-JP" altLang="en-US" dirty="0"/>
              <a:t>実行中のマイグレーションを部分的にキャンセル</a:t>
            </a:r>
          </a:p>
          <a:p>
            <a:pPr lvl="1"/>
            <a:r>
              <a:rPr lang="ja-JP" altLang="en-US" dirty="0"/>
              <a:t>マイグレーションを中断するが、</a:t>
            </a:r>
            <a:r>
              <a:rPr lang="en-US" altLang="ja-JP" dirty="0"/>
              <a:t>VM</a:t>
            </a:r>
            <a:r>
              <a:rPr lang="ja-JP" altLang="en-US" dirty="0"/>
              <a:t>の状態転送は継続</a:t>
            </a:r>
            <a:endParaRPr lang="en-US" altLang="ja-JP" dirty="0"/>
          </a:p>
          <a:p>
            <a:r>
              <a:rPr lang="ja-JP" altLang="en-US" dirty="0"/>
              <a:t>新しい移送先に対してマイグレーションを開始</a:t>
            </a:r>
          </a:p>
          <a:p>
            <a:pPr lvl="1"/>
            <a:r>
              <a:rPr lang="ja-JP" altLang="en-US" dirty="0"/>
              <a:t>元のマイグレーションの状態の多くを引き継ぐ</a:t>
            </a:r>
            <a:endParaRPr lang="en-US" altLang="ja-JP" dirty="0"/>
          </a:p>
          <a:p>
            <a:pPr lvl="1"/>
            <a:r>
              <a:rPr lang="en-US" altLang="ja-JP" dirty="0"/>
              <a:t>VM</a:t>
            </a:r>
            <a:r>
              <a:rPr lang="ja-JP" altLang="en-US" dirty="0"/>
              <a:t>の状態の転送先を切り替え</a:t>
            </a:r>
            <a:endParaRPr lang="en-US" altLang="ja-JP" dirty="0"/>
          </a:p>
          <a:p>
            <a:pPr lvl="1"/>
            <a:r>
              <a:rPr lang="ja-JP" altLang="en-US" dirty="0"/>
              <a:t>未転送の</a:t>
            </a:r>
            <a:r>
              <a:rPr lang="en-US" altLang="ja-JP" dirty="0"/>
              <a:t>VM</a:t>
            </a:r>
            <a:r>
              <a:rPr lang="ja-JP" altLang="en-US" dirty="0"/>
              <a:t>の状態と再送が必要な</a:t>
            </a:r>
            <a:r>
              <a:rPr lang="en-US" altLang="ja-JP" dirty="0"/>
              <a:t>VM</a:t>
            </a:r>
            <a:r>
              <a:rPr lang="ja-JP" altLang="en-US" dirty="0"/>
              <a:t>の状態だけを転送</a:t>
            </a:r>
          </a:p>
          <a:p>
            <a:pPr lvl="1"/>
            <a:endParaRPr lang="ja-JP" altLang="en-US" dirty="0"/>
          </a:p>
        </p:txBody>
      </p:sp>
      <p:sp>
        <p:nvSpPr>
          <p:cNvPr id="4" name="スライド番号プレースホルダー 3">
            <a:extLst>
              <a:ext uri="{FF2B5EF4-FFF2-40B4-BE49-F238E27FC236}">
                <a16:creationId xmlns:a16="http://schemas.microsoft.com/office/drawing/2014/main" id="{4F11E7C0-61B2-E6F3-8FA0-E78ED57AFCEC}"/>
              </a:ext>
            </a:extLst>
          </p:cNvPr>
          <p:cNvSpPr>
            <a:spLocks noGrp="1"/>
          </p:cNvSpPr>
          <p:nvPr>
            <p:ph type="sldNum" sz="quarter" idx="12"/>
          </p:nvPr>
        </p:nvSpPr>
        <p:spPr/>
        <p:txBody>
          <a:bodyPr/>
          <a:lstStyle/>
          <a:p>
            <a:fld id="{D0990AED-5204-41BB-ACB8-A24E2496A742}" type="slidenum">
              <a:rPr lang="ja-JP" altLang="en-US" smtClean="0"/>
              <a:pPr/>
              <a:t>9</a:t>
            </a:fld>
            <a:endParaRPr lang="ja-JP" altLang="en-US"/>
          </a:p>
        </p:txBody>
      </p:sp>
      <p:sp>
        <p:nvSpPr>
          <p:cNvPr id="5" name="四角形: 角を丸くする 4">
            <a:extLst>
              <a:ext uri="{FF2B5EF4-FFF2-40B4-BE49-F238E27FC236}">
                <a16:creationId xmlns:a16="http://schemas.microsoft.com/office/drawing/2014/main" id="{61E5539C-DEEF-24EE-4EC3-91E15406F7A7}"/>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33C758B-7973-00EB-A60F-92EAB1CB393F}"/>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7F87C76-4CFA-FF76-8CAF-A6B05131C6A1}"/>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00F97CE-5BF1-604C-4A7D-6AF1BFF11106}"/>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10" name="テキスト ボックス 9">
            <a:extLst>
              <a:ext uri="{FF2B5EF4-FFF2-40B4-BE49-F238E27FC236}">
                <a16:creationId xmlns:a16="http://schemas.microsoft.com/office/drawing/2014/main" id="{02C85EB1-A947-0FF2-1885-308919652B4F}"/>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11" name="テキスト ボックス 10">
            <a:extLst>
              <a:ext uri="{FF2B5EF4-FFF2-40B4-BE49-F238E27FC236}">
                <a16:creationId xmlns:a16="http://schemas.microsoft.com/office/drawing/2014/main" id="{7310342F-17BC-73DC-BF55-B1EF256A67CF}"/>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2" name="正方形/長方形 11">
            <a:extLst>
              <a:ext uri="{FF2B5EF4-FFF2-40B4-BE49-F238E27FC236}">
                <a16:creationId xmlns:a16="http://schemas.microsoft.com/office/drawing/2014/main" id="{3772B983-CD78-0784-D395-0DA35F764F95}"/>
              </a:ext>
            </a:extLst>
          </p:cNvPr>
          <p:cNvSpPr/>
          <p:nvPr/>
        </p:nvSpPr>
        <p:spPr>
          <a:xfrm>
            <a:off x="2219323" y="4996547"/>
            <a:ext cx="721895"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E1C31252-3801-C901-248D-CAECF92A5269}"/>
              </a:ext>
            </a:extLst>
          </p:cNvPr>
          <p:cNvSpPr/>
          <p:nvPr/>
        </p:nvSpPr>
        <p:spPr>
          <a:xfrm>
            <a:off x="9216688" y="4995389"/>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8" name="直線矢印コネクタ 17">
            <a:extLst>
              <a:ext uri="{FF2B5EF4-FFF2-40B4-BE49-F238E27FC236}">
                <a16:creationId xmlns:a16="http://schemas.microsoft.com/office/drawing/2014/main" id="{EEAA39E4-3F27-8493-1AC6-FB529A8CC74A}"/>
              </a:ext>
            </a:extLst>
          </p:cNvPr>
          <p:cNvCxnSpPr>
            <a:cxnSpLocks/>
            <a:stCxn id="12" idx="3"/>
            <a:endCxn id="9" idx="1"/>
          </p:cNvCxnSpPr>
          <p:nvPr/>
        </p:nvCxnSpPr>
        <p:spPr>
          <a:xfrm>
            <a:off x="2941218" y="5181213"/>
            <a:ext cx="2793582" cy="25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0" name="コネクタ: カギ線 19">
            <a:extLst>
              <a:ext uri="{FF2B5EF4-FFF2-40B4-BE49-F238E27FC236}">
                <a16:creationId xmlns:a16="http://schemas.microsoft.com/office/drawing/2014/main" id="{692588F8-2A3F-8062-0FB9-E4D2D82E0B53}"/>
              </a:ext>
            </a:extLst>
          </p:cNvPr>
          <p:cNvCxnSpPr>
            <a:stCxn id="12" idx="2"/>
            <a:endCxn id="14" idx="2"/>
          </p:cNvCxnSpPr>
          <p:nvPr/>
        </p:nvCxnSpPr>
        <p:spPr>
          <a:xfrm rot="5400000" flipH="1" flipV="1">
            <a:off x="6159003" y="1785824"/>
            <a:ext cx="1323" cy="7158788"/>
          </a:xfrm>
          <a:prstGeom prst="bentConnector3">
            <a:avLst>
              <a:gd name="adj1" fmla="val -38187982"/>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9" name="正方形/長方形 8">
            <a:extLst>
              <a:ext uri="{FF2B5EF4-FFF2-40B4-BE49-F238E27FC236}">
                <a16:creationId xmlns:a16="http://schemas.microsoft.com/office/drawing/2014/main" id="{C9D050A1-F96E-0358-74FC-9EA317E2D3E1}"/>
              </a:ext>
            </a:extLst>
          </p:cNvPr>
          <p:cNvSpPr/>
          <p:nvPr/>
        </p:nvSpPr>
        <p:spPr>
          <a:xfrm>
            <a:off x="5734800" y="4996800"/>
            <a:ext cx="721895" cy="369332"/>
          </a:xfrm>
          <a:prstGeom prst="rect">
            <a:avLst/>
          </a:prstGeom>
          <a:gradFill flip="none" rotWithShape="1">
            <a:gsLst>
              <a:gs pos="50000">
                <a:schemeClr val="bg1"/>
              </a:gs>
              <a:gs pos="51000">
                <a:srgbClr val="FFFF00"/>
              </a:gs>
            </a:gsLst>
            <a:lin ang="108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VM’</a:t>
            </a:r>
            <a:endParaRPr kumimoji="1" lang="ja-JP" altLang="en-US" dirty="0"/>
          </a:p>
        </p:txBody>
      </p:sp>
    </p:spTree>
    <p:extLst>
      <p:ext uri="{BB962C8B-B14F-4D97-AF65-F5344CB8AC3E}">
        <p14:creationId xmlns:p14="http://schemas.microsoft.com/office/powerpoint/2010/main" val="6893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1500" fill="hold"/>
                                        <p:tgtEl>
                                          <p:spTgt spid="18"/>
                                        </p:tgtEl>
                                        <p:attrNameLst>
                                          <p:attrName>stroke.color</p:attrName>
                                        </p:attrNameLst>
                                      </p:cBhvr>
                                      <p:to>
                                        <a:srgbClr val="B2B2B2"/>
                                      </p:to>
                                    </p:animClr>
                                    <p:set>
                                      <p:cBhvr>
                                        <p:cTn id="7" dur="1500" fill="hold"/>
                                        <p:tgtEl>
                                          <p:spTgt spid="18"/>
                                        </p:tgtEl>
                                        <p:attrNameLst>
                                          <p:attrName>stroke.on</p:attrName>
                                        </p:attrNameLst>
                                      </p:cBhvr>
                                      <p:to>
                                        <p:strVal val="true"/>
                                      </p:to>
                                    </p:se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995</TotalTime>
  <Words>5053</Words>
  <Application>Microsoft Office PowerPoint</Application>
  <PresentationFormat>ワイド画面</PresentationFormat>
  <Paragraphs>596</Paragraphs>
  <Slides>24</Slides>
  <Notes>22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游ゴシック</vt:lpstr>
      <vt:lpstr>Arial</vt:lpstr>
      <vt:lpstr>Calibri</vt:lpstr>
      <vt:lpstr>Office テーマ</vt:lpstr>
      <vt:lpstr>移送先を柔軟に変更可能なVMマイグレーション</vt:lpstr>
      <vt:lpstr>大容量メモリを持つVM</vt:lpstr>
      <vt:lpstr>VMマイグレーション (移送)</vt:lpstr>
      <vt:lpstr>マイグレーション中の状況の変化</vt:lpstr>
      <vt:lpstr>マイグレーション中の移送先変更</vt:lpstr>
      <vt:lpstr>移送先の変更に伴う問題点</vt:lpstr>
      <vt:lpstr>提案：DCmigrate</vt:lpstr>
      <vt:lpstr>DCmigrateの利点</vt:lpstr>
      <vt:lpstr>移送元での移送先変更</vt:lpstr>
      <vt:lpstr>古い移送先での状態転送</vt:lpstr>
      <vt:lpstr>新しい移送先での並列受信</vt:lpstr>
      <vt:lpstr>実装</vt:lpstr>
      <vt:lpstr>従来のVMマイグレーションの流れ(1/3)</vt:lpstr>
      <vt:lpstr>従来のVMマイグレーションの流れ(2/3)</vt:lpstr>
      <vt:lpstr>従来のVMマイグレーションの流れ(3/3)</vt:lpstr>
      <vt:lpstr>DCmigrateにおける移送先変更の流れ(1/3)</vt:lpstr>
      <vt:lpstr>DCmigrateにおける移送先変更の流れ(2/3)</vt:lpstr>
      <vt:lpstr>DCmigrateにおける移送先変更の流れ(3/3)</vt:lpstr>
      <vt:lpstr>実験</vt:lpstr>
      <vt:lpstr>実験1：移送先変更の確認</vt:lpstr>
      <vt:lpstr>実験2：移送先変更の性能</vt:lpstr>
      <vt:lpstr>関連研究</vt:lpstr>
      <vt:lpstr>まとめ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OGATA Akihito</dc:creator>
  <cp:lastModifiedBy>OGATA Akihito</cp:lastModifiedBy>
  <cp:revision>6</cp:revision>
  <dcterms:created xsi:type="dcterms:W3CDTF">2023-07-26T13:43:18Z</dcterms:created>
  <dcterms:modified xsi:type="dcterms:W3CDTF">2023-08-02T00:44:40Z</dcterms:modified>
</cp:coreProperties>
</file>