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8" r:id="rId4"/>
    <p:sldId id="276" r:id="rId5"/>
    <p:sldId id="260" r:id="rId6"/>
    <p:sldId id="261" r:id="rId7"/>
    <p:sldId id="262" r:id="rId8"/>
    <p:sldId id="263" r:id="rId9"/>
    <p:sldId id="264" r:id="rId10"/>
    <p:sldId id="265" r:id="rId11"/>
    <p:sldId id="27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75"/>
    <p:restoredTop sz="94673"/>
  </p:normalViewPr>
  <p:slideViewPr>
    <p:cSldViewPr snapToGrid="0">
      <p:cViewPr varScale="1">
        <p:scale>
          <a:sx n="81" d="100"/>
          <a:sy n="81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武田 一希" userId="ff4343bc3c9acd95" providerId="LiveId" clId="{9B8A1FE6-4FD1-4CD7-82AD-864032AF0FC3}"/>
    <pc:docChg chg="undo redo custSel modSld">
      <pc:chgData name="武田 一希" userId="ff4343bc3c9acd95" providerId="LiveId" clId="{9B8A1FE6-4FD1-4CD7-82AD-864032AF0FC3}" dt="2023-02-21T19:04:07.458" v="124" actId="478"/>
      <pc:docMkLst>
        <pc:docMk/>
      </pc:docMkLst>
      <pc:sldChg chg="addSp delSp modSp">
        <pc:chgData name="武田 一希" userId="ff4343bc3c9acd95" providerId="LiveId" clId="{9B8A1FE6-4FD1-4CD7-82AD-864032AF0FC3}" dt="2023-02-21T02:09:08.458" v="35"/>
        <pc:sldMkLst>
          <pc:docMk/>
          <pc:sldMk cId="3302598717" sldId="256"/>
        </pc:sldMkLst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3302598717" sldId="256"/>
            <ac:spMk id="4" creationId="{440BCB63-E1FA-2851-40DC-BB8BEE717C4E}"/>
          </ac:spMkLst>
        </pc:spChg>
        <pc:spChg chg="add del mod">
          <ac:chgData name="武田 一希" userId="ff4343bc3c9acd95" providerId="LiveId" clId="{9B8A1FE6-4FD1-4CD7-82AD-864032AF0FC3}" dt="2023-02-21T01:23:33.362" v="30"/>
          <ac:spMkLst>
            <pc:docMk/>
            <pc:sldMk cId="3302598717" sldId="256"/>
            <ac:spMk id="5" creationId="{571AA9BF-6302-6FC1-23AA-CEDFEBBDFB71}"/>
          </ac:spMkLst>
        </pc:spChg>
      </pc:sldChg>
      <pc:sldChg chg="addSp delSp modSp mod">
        <pc:chgData name="武田 一希" userId="ff4343bc3c9acd95" providerId="LiveId" clId="{9B8A1FE6-4FD1-4CD7-82AD-864032AF0FC3}" dt="2023-02-21T02:09:08.458" v="35"/>
        <pc:sldMkLst>
          <pc:docMk/>
          <pc:sldMk cId="1376211127" sldId="257"/>
        </pc:sldMkLst>
        <pc:spChg chg="mod">
          <ac:chgData name="武田 一希" userId="ff4343bc3c9acd95" providerId="LiveId" clId="{9B8A1FE6-4FD1-4CD7-82AD-864032AF0FC3}" dt="2023-02-21T00:48:26.609" v="1"/>
          <ac:spMkLst>
            <pc:docMk/>
            <pc:sldMk cId="1376211127" sldId="257"/>
            <ac:spMk id="11" creationId="{1450FC83-D26E-A19C-5409-8DA80B456EB3}"/>
          </ac:spMkLst>
        </pc:spChg>
        <pc:spChg chg="del mod">
          <ac:chgData name="武田 一希" userId="ff4343bc3c9acd95" providerId="LiveId" clId="{9B8A1FE6-4FD1-4CD7-82AD-864032AF0FC3}" dt="2023-02-21T00:49:14.387" v="11" actId="478"/>
          <ac:spMkLst>
            <pc:docMk/>
            <pc:sldMk cId="1376211127" sldId="257"/>
            <ac:spMk id="12" creationId="{BCAC4678-4C7A-0D25-06DB-A4588F18E94A}"/>
          </ac:spMkLst>
        </pc:spChg>
        <pc:spChg chg="mod">
          <ac:chgData name="武田 一希" userId="ff4343bc3c9acd95" providerId="LiveId" clId="{9B8A1FE6-4FD1-4CD7-82AD-864032AF0FC3}" dt="2023-02-21T00:48:26.609" v="1"/>
          <ac:spMkLst>
            <pc:docMk/>
            <pc:sldMk cId="1376211127" sldId="257"/>
            <ac:spMk id="13" creationId="{3754FE38-0DB0-3C6C-3134-D6679544E8A9}"/>
          </ac:spMkLst>
        </pc:spChg>
        <pc:spChg chg="mod">
          <ac:chgData name="武田 一希" userId="ff4343bc3c9acd95" providerId="LiveId" clId="{9B8A1FE6-4FD1-4CD7-82AD-864032AF0FC3}" dt="2023-02-21T00:48:26.609" v="1"/>
          <ac:spMkLst>
            <pc:docMk/>
            <pc:sldMk cId="1376211127" sldId="257"/>
            <ac:spMk id="15" creationId="{0E131C77-85FA-CD88-0723-BE8AB9D69B04}"/>
          </ac:spMkLst>
        </pc:spChg>
        <pc:spChg chg="del">
          <ac:chgData name="武田 一希" userId="ff4343bc3c9acd95" providerId="LiveId" clId="{9B8A1FE6-4FD1-4CD7-82AD-864032AF0FC3}" dt="2023-02-21T00:49:21.266" v="13" actId="478"/>
          <ac:spMkLst>
            <pc:docMk/>
            <pc:sldMk cId="1376211127" sldId="257"/>
            <ac:spMk id="16" creationId="{3FE2E7E4-2A1C-1D18-80B0-322E695921D0}"/>
          </ac:spMkLst>
        </pc:spChg>
        <pc:spChg chg="mod">
          <ac:chgData name="武田 一希" userId="ff4343bc3c9acd95" providerId="LiveId" clId="{9B8A1FE6-4FD1-4CD7-82AD-864032AF0FC3}" dt="2023-02-21T00:48:26.609" v="1"/>
          <ac:spMkLst>
            <pc:docMk/>
            <pc:sldMk cId="1376211127" sldId="257"/>
            <ac:spMk id="17" creationId="{41A32BA0-C19C-8849-682E-809362AF6D4E}"/>
          </ac:spMkLst>
        </pc:spChg>
        <pc:spChg chg="mod">
          <ac:chgData name="武田 一希" userId="ff4343bc3c9acd95" providerId="LiveId" clId="{9B8A1FE6-4FD1-4CD7-82AD-864032AF0FC3}" dt="2023-02-21T00:48:59.015" v="6"/>
          <ac:spMkLst>
            <pc:docMk/>
            <pc:sldMk cId="1376211127" sldId="257"/>
            <ac:spMk id="20" creationId="{C26FA86C-1AEE-7834-E8CC-E2529B5827DA}"/>
          </ac:spMkLst>
        </pc:spChg>
        <pc:spChg chg="mod">
          <ac:chgData name="武田 一希" userId="ff4343bc3c9acd95" providerId="LiveId" clId="{9B8A1FE6-4FD1-4CD7-82AD-864032AF0FC3}" dt="2023-02-21T00:48:59.015" v="6"/>
          <ac:spMkLst>
            <pc:docMk/>
            <pc:sldMk cId="1376211127" sldId="257"/>
            <ac:spMk id="21" creationId="{094777C1-7B7B-D244-DE21-36A5F59F6FAC}"/>
          </ac:spMkLst>
        </pc:spChg>
        <pc:spChg chg="mod">
          <ac:chgData name="武田 一希" userId="ff4343bc3c9acd95" providerId="LiveId" clId="{9B8A1FE6-4FD1-4CD7-82AD-864032AF0FC3}" dt="2023-02-21T00:48:59.015" v="6"/>
          <ac:spMkLst>
            <pc:docMk/>
            <pc:sldMk cId="1376211127" sldId="257"/>
            <ac:spMk id="22" creationId="{F6AF631F-92DC-53F2-E924-63F2DCC8EAE8}"/>
          </ac:spMkLst>
        </pc:spChg>
        <pc:spChg chg="mod">
          <ac:chgData name="武田 一希" userId="ff4343bc3c9acd95" providerId="LiveId" clId="{9B8A1FE6-4FD1-4CD7-82AD-864032AF0FC3}" dt="2023-02-21T01:07:45.862" v="23" actId="122"/>
          <ac:spMkLst>
            <pc:docMk/>
            <pc:sldMk cId="1376211127" sldId="257"/>
            <ac:spMk id="24" creationId="{AB209C5B-5819-CBBC-D9F6-DF30313F2DAF}"/>
          </ac:spMkLst>
        </pc:spChg>
        <pc:spChg chg="mod">
          <ac:chgData name="武田 一希" userId="ff4343bc3c9acd95" providerId="LiveId" clId="{9B8A1FE6-4FD1-4CD7-82AD-864032AF0FC3}" dt="2023-02-21T00:48:59.015" v="6"/>
          <ac:spMkLst>
            <pc:docMk/>
            <pc:sldMk cId="1376211127" sldId="257"/>
            <ac:spMk id="25" creationId="{5684BBEA-CC02-AC07-4CA3-0305617C34B6}"/>
          </ac:spMkLst>
        </pc:spChg>
        <pc:spChg chg="add mod">
          <ac:chgData name="武田 一希" userId="ff4343bc3c9acd95" providerId="LiveId" clId="{9B8A1FE6-4FD1-4CD7-82AD-864032AF0FC3}" dt="2023-02-21T01:08:05.984" v="27" actId="1076"/>
          <ac:spMkLst>
            <pc:docMk/>
            <pc:sldMk cId="1376211127" sldId="257"/>
            <ac:spMk id="26" creationId="{BCFE4283-BF10-390E-C9ED-766C62811F68}"/>
          </ac:spMkLst>
        </pc:spChg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1376211127" sldId="257"/>
            <ac:spMk id="27" creationId="{AFD678B0-0120-5BD0-2E88-D78E72609791}"/>
          </ac:spMkLst>
        </pc:spChg>
        <pc:grpChg chg="add del">
          <ac:chgData name="武田 一希" userId="ff4343bc3c9acd95" providerId="LiveId" clId="{9B8A1FE6-4FD1-4CD7-82AD-864032AF0FC3}" dt="2023-02-21T00:49:02.332" v="7" actId="478"/>
          <ac:grpSpMkLst>
            <pc:docMk/>
            <pc:sldMk cId="1376211127" sldId="257"/>
            <ac:grpSpMk id="4" creationId="{B320C336-C835-2DE5-FC98-430A451DA6D2}"/>
          </ac:grpSpMkLst>
        </pc:grpChg>
        <pc:grpChg chg="add del mod">
          <ac:chgData name="武田 一希" userId="ff4343bc3c9acd95" providerId="LiveId" clId="{9B8A1FE6-4FD1-4CD7-82AD-864032AF0FC3}" dt="2023-02-21T00:48:36.511" v="4"/>
          <ac:grpSpMkLst>
            <pc:docMk/>
            <pc:sldMk cId="1376211127" sldId="257"/>
            <ac:grpSpMk id="10" creationId="{BFECE5AA-5230-06D9-6F3D-63D6651A7281}"/>
          </ac:grpSpMkLst>
        </pc:grpChg>
        <pc:grpChg chg="add mod">
          <ac:chgData name="武田 一希" userId="ff4343bc3c9acd95" providerId="LiveId" clId="{9B8A1FE6-4FD1-4CD7-82AD-864032AF0FC3}" dt="2023-02-21T00:49:18.999" v="12" actId="1076"/>
          <ac:grpSpMkLst>
            <pc:docMk/>
            <pc:sldMk cId="1376211127" sldId="257"/>
            <ac:grpSpMk id="18" creationId="{BA343874-FF47-4BE2-4068-6EFE7CD2EFE8}"/>
          </ac:grpSpMkLst>
        </pc:grpChg>
        <pc:grpChg chg="mod">
          <ac:chgData name="武田 一希" userId="ff4343bc3c9acd95" providerId="LiveId" clId="{9B8A1FE6-4FD1-4CD7-82AD-864032AF0FC3}" dt="2023-02-21T00:48:59.015" v="6"/>
          <ac:grpSpMkLst>
            <pc:docMk/>
            <pc:sldMk cId="1376211127" sldId="257"/>
            <ac:grpSpMk id="19" creationId="{FAA683C3-C37A-8A56-38A7-A5C3404183DD}"/>
          </ac:grpSpMkLst>
        </pc:grpChg>
        <pc:cxnChg chg="mod">
          <ac:chgData name="武田 一希" userId="ff4343bc3c9acd95" providerId="LiveId" clId="{9B8A1FE6-4FD1-4CD7-82AD-864032AF0FC3}" dt="2023-02-21T00:48:26.609" v="1"/>
          <ac:cxnSpMkLst>
            <pc:docMk/>
            <pc:sldMk cId="1376211127" sldId="257"/>
            <ac:cxnSpMk id="14" creationId="{21DB863E-0EEF-CADE-8178-1FD8B7F04BF3}"/>
          </ac:cxnSpMkLst>
        </pc:cxnChg>
        <pc:cxnChg chg="mod">
          <ac:chgData name="武田 一希" userId="ff4343bc3c9acd95" providerId="LiveId" clId="{9B8A1FE6-4FD1-4CD7-82AD-864032AF0FC3}" dt="2023-02-21T00:48:59.015" v="6"/>
          <ac:cxnSpMkLst>
            <pc:docMk/>
            <pc:sldMk cId="1376211127" sldId="257"/>
            <ac:cxnSpMk id="23" creationId="{A384FEC3-A3F5-2C47-89FD-1DEA4B325792}"/>
          </ac:cxnSpMkLst>
        </pc:cxnChg>
      </pc:sldChg>
      <pc:sldChg chg="addSp delSp">
        <pc:chgData name="武田 一希" userId="ff4343bc3c9acd95" providerId="LiveId" clId="{9B8A1FE6-4FD1-4CD7-82AD-864032AF0FC3}" dt="2023-02-21T02:09:08.458" v="35"/>
        <pc:sldMkLst>
          <pc:docMk/>
          <pc:sldMk cId="732252621" sldId="260"/>
        </pc:sldMkLst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732252621" sldId="260"/>
            <ac:spMk id="4" creationId="{7264A8BE-CB78-FC5B-A5D8-C850EA750E10}"/>
          </ac:spMkLst>
        </pc:spChg>
      </pc:sldChg>
      <pc:sldChg chg="addSp delSp">
        <pc:chgData name="武田 一希" userId="ff4343bc3c9acd95" providerId="LiveId" clId="{9B8A1FE6-4FD1-4CD7-82AD-864032AF0FC3}" dt="2023-02-21T02:09:08.458" v="35"/>
        <pc:sldMkLst>
          <pc:docMk/>
          <pc:sldMk cId="1220056921" sldId="261"/>
        </pc:sldMkLst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1220056921" sldId="261"/>
            <ac:spMk id="23" creationId="{1F06EDC9-F4FF-3437-CF76-E6031338A8DD}"/>
          </ac:spMkLst>
        </pc:spChg>
      </pc:sldChg>
      <pc:sldChg chg="addSp delSp modSp mod">
        <pc:chgData name="武田 一希" userId="ff4343bc3c9acd95" providerId="LiveId" clId="{9B8A1FE6-4FD1-4CD7-82AD-864032AF0FC3}" dt="2023-02-21T08:04:19.620" v="123" actId="14100"/>
        <pc:sldMkLst>
          <pc:docMk/>
          <pc:sldMk cId="1422698949" sldId="262"/>
        </pc:sldMkLst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1422698949" sldId="262"/>
            <ac:spMk id="8" creationId="{8B67525D-AE42-3DE9-5206-493BDCB94579}"/>
          </ac:spMkLst>
        </pc:spChg>
        <pc:spChg chg="mod">
          <ac:chgData name="武田 一希" userId="ff4343bc3c9acd95" providerId="LiveId" clId="{9B8A1FE6-4FD1-4CD7-82AD-864032AF0FC3}" dt="2023-02-21T08:03:04.271" v="113"/>
          <ac:spMkLst>
            <pc:docMk/>
            <pc:sldMk cId="1422698949" sldId="262"/>
            <ac:spMk id="17" creationId="{AEF72A84-0947-06EF-67B0-6AF48D8F8F1F}"/>
          </ac:spMkLst>
        </pc:spChg>
        <pc:spChg chg="mod">
          <ac:chgData name="武田 一希" userId="ff4343bc3c9acd95" providerId="LiveId" clId="{9B8A1FE6-4FD1-4CD7-82AD-864032AF0FC3}" dt="2023-02-21T08:04:09.782" v="121" actId="14100"/>
          <ac:spMkLst>
            <pc:docMk/>
            <pc:sldMk cId="1422698949" sldId="262"/>
            <ac:spMk id="21" creationId="{69E7F32A-1084-1DF4-C7B7-285AF1258B8D}"/>
          </ac:spMkLst>
        </pc:spChg>
        <pc:spChg chg="mod">
          <ac:chgData name="武田 一希" userId="ff4343bc3c9acd95" providerId="LiveId" clId="{9B8A1FE6-4FD1-4CD7-82AD-864032AF0FC3}" dt="2023-02-21T08:03:52.523" v="119" actId="1076"/>
          <ac:spMkLst>
            <pc:docMk/>
            <pc:sldMk cId="1422698949" sldId="262"/>
            <ac:spMk id="22" creationId="{6B6FF5D8-B7A3-C45A-5333-13DCE2A1EDA2}"/>
          </ac:spMkLst>
        </pc:spChg>
        <pc:grpChg chg="add mod">
          <ac:chgData name="武田 一希" userId="ff4343bc3c9acd95" providerId="LiveId" clId="{9B8A1FE6-4FD1-4CD7-82AD-864032AF0FC3}" dt="2023-02-21T08:04:14.022" v="122" actId="1076"/>
          <ac:grpSpMkLst>
            <pc:docMk/>
            <pc:sldMk cId="1422698949" sldId="262"/>
            <ac:grpSpMk id="14" creationId="{04034A44-E58E-7A4C-9429-8F7FD1B2625F}"/>
          </ac:grpSpMkLst>
        </pc:grpChg>
        <pc:grpChg chg="mod">
          <ac:chgData name="武田 一希" userId="ff4343bc3c9acd95" providerId="LiveId" clId="{9B8A1FE6-4FD1-4CD7-82AD-864032AF0FC3}" dt="2023-02-21T08:03:04.271" v="113"/>
          <ac:grpSpMkLst>
            <pc:docMk/>
            <pc:sldMk cId="1422698949" sldId="262"/>
            <ac:grpSpMk id="20" creationId="{938D270B-8BCF-38DF-0D90-4E9827FF1902}"/>
          </ac:grpSpMkLst>
        </pc:grpChg>
        <pc:cxnChg chg="mod">
          <ac:chgData name="武田 一希" userId="ff4343bc3c9acd95" providerId="LiveId" clId="{9B8A1FE6-4FD1-4CD7-82AD-864032AF0FC3}" dt="2023-02-21T08:04:19.620" v="123" actId="14100"/>
          <ac:cxnSpMkLst>
            <pc:docMk/>
            <pc:sldMk cId="1422698949" sldId="262"/>
            <ac:cxnSpMk id="23" creationId="{A2DB936C-4F51-3D60-D8E8-234D711F981A}"/>
          </ac:cxnSpMkLst>
        </pc:cxnChg>
      </pc:sldChg>
      <pc:sldChg chg="addSp delSp">
        <pc:chgData name="武田 一希" userId="ff4343bc3c9acd95" providerId="LiveId" clId="{9B8A1FE6-4FD1-4CD7-82AD-864032AF0FC3}" dt="2023-02-21T02:09:08.458" v="35"/>
        <pc:sldMkLst>
          <pc:docMk/>
          <pc:sldMk cId="2253350710" sldId="263"/>
        </pc:sldMkLst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2253350710" sldId="263"/>
            <ac:spMk id="4" creationId="{EA3CF3E5-8828-5BB7-53A6-6AFE418541F9}"/>
          </ac:spMkLst>
        </pc:spChg>
      </pc:sldChg>
      <pc:sldChg chg="addSp delSp modSp mod">
        <pc:chgData name="武田 一希" userId="ff4343bc3c9acd95" providerId="LiveId" clId="{9B8A1FE6-4FD1-4CD7-82AD-864032AF0FC3}" dt="2023-02-21T07:57:05.151" v="64" actId="20577"/>
        <pc:sldMkLst>
          <pc:docMk/>
          <pc:sldMk cId="1185992013" sldId="264"/>
        </pc:sldMkLst>
        <pc:spChg chg="mod">
          <ac:chgData name="武田 一希" userId="ff4343bc3c9acd95" providerId="LiveId" clId="{9B8A1FE6-4FD1-4CD7-82AD-864032AF0FC3}" dt="2023-02-21T07:57:05.151" v="64" actId="20577"/>
          <ac:spMkLst>
            <pc:docMk/>
            <pc:sldMk cId="1185992013" sldId="264"/>
            <ac:spMk id="3" creationId="{0B65ED14-86E7-F67B-0DA4-33E2B2146A3A}"/>
          </ac:spMkLst>
        </pc:spChg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1185992013" sldId="264"/>
            <ac:spMk id="5" creationId="{BFABE6CD-7345-2B9B-1CCA-EFF69D49AF70}"/>
          </ac:spMkLst>
        </pc:spChg>
        <pc:spChg chg="mod">
          <ac:chgData name="武田 一希" userId="ff4343bc3c9acd95" providerId="LiveId" clId="{9B8A1FE6-4FD1-4CD7-82AD-864032AF0FC3}" dt="2023-02-21T00:50:10.001" v="14" actId="207"/>
          <ac:spMkLst>
            <pc:docMk/>
            <pc:sldMk cId="1185992013" sldId="264"/>
            <ac:spMk id="7" creationId="{2650D586-AFD4-DD92-F016-4D112C9E05AD}"/>
          </ac:spMkLst>
        </pc:spChg>
        <pc:spChg chg="mod">
          <ac:chgData name="武田 一希" userId="ff4343bc3c9acd95" providerId="LiveId" clId="{9B8A1FE6-4FD1-4CD7-82AD-864032AF0FC3}" dt="2023-02-21T00:50:14.950" v="15" actId="207"/>
          <ac:spMkLst>
            <pc:docMk/>
            <pc:sldMk cId="1185992013" sldId="264"/>
            <ac:spMk id="14" creationId="{DC98E5F1-1DAE-D533-8A38-7ADFF17D57B8}"/>
          </ac:spMkLst>
        </pc:spChg>
        <pc:cxnChg chg="mod">
          <ac:chgData name="武田 一希" userId="ff4343bc3c9acd95" providerId="LiveId" clId="{9B8A1FE6-4FD1-4CD7-82AD-864032AF0FC3}" dt="2023-02-21T01:04:04.692" v="19" actId="1036"/>
          <ac:cxnSpMkLst>
            <pc:docMk/>
            <pc:sldMk cId="1185992013" sldId="264"/>
            <ac:cxnSpMk id="8" creationId="{D27194E0-868A-D3F8-6AC4-AC5B4145143E}"/>
          </ac:cxnSpMkLst>
        </pc:cxnChg>
      </pc:sldChg>
      <pc:sldChg chg="addSp delSp">
        <pc:chgData name="武田 一希" userId="ff4343bc3c9acd95" providerId="LiveId" clId="{9B8A1FE6-4FD1-4CD7-82AD-864032AF0FC3}" dt="2023-02-21T02:09:08.458" v="35"/>
        <pc:sldMkLst>
          <pc:docMk/>
          <pc:sldMk cId="1603160818" sldId="265"/>
        </pc:sldMkLst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1603160818" sldId="265"/>
            <ac:spMk id="4" creationId="{C304356A-0A70-DC19-32FE-E9AD3365C593}"/>
          </ac:spMkLst>
        </pc:spChg>
      </pc:sldChg>
      <pc:sldChg chg="addSp delSp mod">
        <pc:chgData name="武田 一希" userId="ff4343bc3c9acd95" providerId="LiveId" clId="{9B8A1FE6-4FD1-4CD7-82AD-864032AF0FC3}" dt="2023-02-21T02:09:08.458" v="35"/>
        <pc:sldMkLst>
          <pc:docMk/>
          <pc:sldMk cId="9980448" sldId="268"/>
        </pc:sldMkLst>
        <pc:spChg chg="add del">
          <ac:chgData name="武田 一希" userId="ff4343bc3c9acd95" providerId="LiveId" clId="{9B8A1FE6-4FD1-4CD7-82AD-864032AF0FC3}" dt="2023-02-21T01:23:51.577" v="33" actId="478"/>
          <ac:spMkLst>
            <pc:docMk/>
            <pc:sldMk cId="9980448" sldId="268"/>
            <ac:spMk id="4" creationId="{7CE7B225-5739-E901-9B40-F008E509AE99}"/>
          </ac:spMkLst>
        </pc:spChg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9980448" sldId="268"/>
            <ac:spMk id="19" creationId="{6C071BD0-C831-2ADB-29ED-DD3FD64D3772}"/>
          </ac:spMkLst>
        </pc:spChg>
      </pc:sldChg>
      <pc:sldChg chg="addSp delSp modSp mod">
        <pc:chgData name="武田 一希" userId="ff4343bc3c9acd95" providerId="LiveId" clId="{9B8A1FE6-4FD1-4CD7-82AD-864032AF0FC3}" dt="2023-02-21T19:04:07.458" v="124" actId="478"/>
        <pc:sldMkLst>
          <pc:docMk/>
          <pc:sldMk cId="3061813368" sldId="278"/>
        </pc:sldMkLst>
        <pc:spChg chg="add del mod">
          <ac:chgData name="武田 一希" userId="ff4343bc3c9acd95" providerId="LiveId" clId="{9B8A1FE6-4FD1-4CD7-82AD-864032AF0FC3}" dt="2023-02-21T08:01:52.945" v="92" actId="478"/>
          <ac:spMkLst>
            <pc:docMk/>
            <pc:sldMk cId="3061813368" sldId="278"/>
            <ac:spMk id="3" creationId="{5E7159E9-508A-E80D-84CA-605D2DAA7792}"/>
          </ac:spMkLst>
        </pc:spChg>
        <pc:spChg chg="add del">
          <ac:chgData name="武田 一希" userId="ff4343bc3c9acd95" providerId="LiveId" clId="{9B8A1FE6-4FD1-4CD7-82AD-864032AF0FC3}" dt="2023-02-21T02:09:08.458" v="35"/>
          <ac:spMkLst>
            <pc:docMk/>
            <pc:sldMk cId="3061813368" sldId="278"/>
            <ac:spMk id="4" creationId="{A778D458-7A36-F8AF-5511-6C5F57ED848F}"/>
          </ac:spMkLst>
        </pc:spChg>
        <pc:spChg chg="del mod topLvl">
          <ac:chgData name="武田 一希" userId="ff4343bc3c9acd95" providerId="LiveId" clId="{9B8A1FE6-4FD1-4CD7-82AD-864032AF0FC3}" dt="2023-02-21T08:01:16.780" v="80" actId="478"/>
          <ac:spMkLst>
            <pc:docMk/>
            <pc:sldMk cId="3061813368" sldId="278"/>
            <ac:spMk id="10" creationId="{84F3EDE7-BA80-982D-0D4D-3C6B8344AF38}"/>
          </ac:spMkLst>
        </pc:spChg>
        <pc:spChg chg="del mod">
          <ac:chgData name="武田 一希" userId="ff4343bc3c9acd95" providerId="LiveId" clId="{9B8A1FE6-4FD1-4CD7-82AD-864032AF0FC3}" dt="2023-02-21T08:01:41.309" v="88" actId="478"/>
          <ac:spMkLst>
            <pc:docMk/>
            <pc:sldMk cId="3061813368" sldId="278"/>
            <ac:spMk id="11" creationId="{E5047D4B-0B6A-219E-A65F-F8AF7EFA25FB}"/>
          </ac:spMkLst>
        </pc:spChg>
        <pc:spChg chg="add del mod topLvl">
          <ac:chgData name="武田 一希" userId="ff4343bc3c9acd95" providerId="LiveId" clId="{9B8A1FE6-4FD1-4CD7-82AD-864032AF0FC3}" dt="2023-02-21T08:02:56.645" v="112" actId="164"/>
          <ac:spMkLst>
            <pc:docMk/>
            <pc:sldMk cId="3061813368" sldId="278"/>
            <ac:spMk id="12" creationId="{E6039182-C0F8-CE6C-7AF6-294CBE46EACE}"/>
          </ac:spMkLst>
        </pc:spChg>
        <pc:spChg chg="mod">
          <ac:chgData name="武田 一希" userId="ff4343bc3c9acd95" providerId="LiveId" clId="{9B8A1FE6-4FD1-4CD7-82AD-864032AF0FC3}" dt="2023-02-21T08:02:22.077" v="102" actId="165"/>
          <ac:spMkLst>
            <pc:docMk/>
            <pc:sldMk cId="3061813368" sldId="278"/>
            <ac:spMk id="15" creationId="{E0E72E78-A19A-3340-C291-D802FF4FEB8A}"/>
          </ac:spMkLst>
        </pc:spChg>
        <pc:spChg chg="del mod">
          <ac:chgData name="武田 一希" userId="ff4343bc3c9acd95" providerId="LiveId" clId="{9B8A1FE6-4FD1-4CD7-82AD-864032AF0FC3}" dt="2023-02-21T08:01:24.580" v="83" actId="478"/>
          <ac:spMkLst>
            <pc:docMk/>
            <pc:sldMk cId="3061813368" sldId="278"/>
            <ac:spMk id="17" creationId="{D751AECF-9162-BCA5-81DE-697F7EF4D384}"/>
          </ac:spMkLst>
        </pc:spChg>
        <pc:spChg chg="del mod">
          <ac:chgData name="武田 一希" userId="ff4343bc3c9acd95" providerId="LiveId" clId="{9B8A1FE6-4FD1-4CD7-82AD-864032AF0FC3}" dt="2023-02-21T08:01:45.020" v="89" actId="478"/>
          <ac:spMkLst>
            <pc:docMk/>
            <pc:sldMk cId="3061813368" sldId="278"/>
            <ac:spMk id="18" creationId="{3322B22F-A328-9A6D-C9A6-FC51CE2B995A}"/>
          </ac:spMkLst>
        </pc:spChg>
        <pc:spChg chg="del mod">
          <ac:chgData name="武田 一希" userId="ff4343bc3c9acd95" providerId="LiveId" clId="{9B8A1FE6-4FD1-4CD7-82AD-864032AF0FC3}" dt="2023-02-21T08:02:02.046" v="94" actId="478"/>
          <ac:spMkLst>
            <pc:docMk/>
            <pc:sldMk cId="3061813368" sldId="278"/>
            <ac:spMk id="19" creationId="{9071E905-EF91-760C-727D-2561DDD6DC8C}"/>
          </ac:spMkLst>
        </pc:spChg>
        <pc:spChg chg="del mod">
          <ac:chgData name="武田 一希" userId="ff4343bc3c9acd95" providerId="LiveId" clId="{9B8A1FE6-4FD1-4CD7-82AD-864032AF0FC3}" dt="2023-02-21T08:01:58.180" v="93" actId="478"/>
          <ac:spMkLst>
            <pc:docMk/>
            <pc:sldMk cId="3061813368" sldId="278"/>
            <ac:spMk id="20" creationId="{1066A6EF-76F5-F640-A762-66669F005F72}"/>
          </ac:spMkLst>
        </pc:spChg>
        <pc:spChg chg="mod">
          <ac:chgData name="武田 一希" userId="ff4343bc3c9acd95" providerId="LiveId" clId="{9B8A1FE6-4FD1-4CD7-82AD-864032AF0FC3}" dt="2023-02-21T08:02:22.077" v="102" actId="165"/>
          <ac:spMkLst>
            <pc:docMk/>
            <pc:sldMk cId="3061813368" sldId="278"/>
            <ac:spMk id="21" creationId="{916C85F1-6673-DBDC-A31F-9E80A82215C9}"/>
          </ac:spMkLst>
        </pc:spChg>
        <pc:spChg chg="del mod">
          <ac:chgData name="武田 一希" userId="ff4343bc3c9acd95" providerId="LiveId" clId="{9B8A1FE6-4FD1-4CD7-82AD-864032AF0FC3}" dt="2023-02-21T08:02:39.049" v="109" actId="478"/>
          <ac:spMkLst>
            <pc:docMk/>
            <pc:sldMk cId="3061813368" sldId="278"/>
            <ac:spMk id="22" creationId="{291B1651-9757-550B-43AD-A6B8D52BA11B}"/>
          </ac:spMkLst>
        </pc:spChg>
        <pc:grpChg chg="add del mod">
          <ac:chgData name="武田 一希" userId="ff4343bc3c9acd95" providerId="LiveId" clId="{9B8A1FE6-4FD1-4CD7-82AD-864032AF0FC3}" dt="2023-02-21T08:00:04.214" v="67" actId="165"/>
          <ac:grpSpMkLst>
            <pc:docMk/>
            <pc:sldMk cId="3061813368" sldId="278"/>
            <ac:grpSpMk id="6" creationId="{9E584401-13F4-4DD6-4563-DF0CE1D43B05}"/>
          </ac:grpSpMkLst>
        </pc:grpChg>
        <pc:grpChg chg="del mod topLvl">
          <ac:chgData name="武田 一希" userId="ff4343bc3c9acd95" providerId="LiveId" clId="{9B8A1FE6-4FD1-4CD7-82AD-864032AF0FC3}" dt="2023-02-21T08:00:47.315" v="74" actId="165"/>
          <ac:grpSpMkLst>
            <pc:docMk/>
            <pc:sldMk cId="3061813368" sldId="278"/>
            <ac:grpSpMk id="7" creationId="{2E8E4794-7103-046A-5164-D949E36B6143}"/>
          </ac:grpSpMkLst>
        </pc:grpChg>
        <pc:grpChg chg="add del mod topLvl">
          <ac:chgData name="武田 一希" userId="ff4343bc3c9acd95" providerId="LiveId" clId="{9B8A1FE6-4FD1-4CD7-82AD-864032AF0FC3}" dt="2023-02-21T08:02:22.077" v="102" actId="165"/>
          <ac:grpSpMkLst>
            <pc:docMk/>
            <pc:sldMk cId="3061813368" sldId="278"/>
            <ac:grpSpMk id="9" creationId="{961C3253-2C1A-A630-2DB1-341E615E2D68}"/>
          </ac:grpSpMkLst>
        </pc:grpChg>
        <pc:grpChg chg="add del mod topLvl">
          <ac:chgData name="武田 一希" userId="ff4343bc3c9acd95" providerId="LiveId" clId="{9B8A1FE6-4FD1-4CD7-82AD-864032AF0FC3}" dt="2023-02-21T08:02:56.645" v="112" actId="164"/>
          <ac:grpSpMkLst>
            <pc:docMk/>
            <pc:sldMk cId="3061813368" sldId="278"/>
            <ac:grpSpMk id="13" creationId="{560927A4-FFC9-0711-289B-3E4D26A7FC30}"/>
          </ac:grpSpMkLst>
        </pc:grpChg>
        <pc:grpChg chg="del mod">
          <ac:chgData name="武田 一希" userId="ff4343bc3c9acd95" providerId="LiveId" clId="{9B8A1FE6-4FD1-4CD7-82AD-864032AF0FC3}" dt="2023-02-21T08:02:39.049" v="109" actId="478"/>
          <ac:grpSpMkLst>
            <pc:docMk/>
            <pc:sldMk cId="3061813368" sldId="278"/>
            <ac:grpSpMk id="14" creationId="{158127AC-4DF0-5A5A-EB77-03D8C2339643}"/>
          </ac:grpSpMkLst>
        </pc:grpChg>
        <pc:grpChg chg="add del mod">
          <ac:chgData name="武田 一希" userId="ff4343bc3c9acd95" providerId="LiveId" clId="{9B8A1FE6-4FD1-4CD7-82AD-864032AF0FC3}" dt="2023-02-21T08:00:39.985" v="73" actId="165"/>
          <ac:grpSpMkLst>
            <pc:docMk/>
            <pc:sldMk cId="3061813368" sldId="278"/>
            <ac:grpSpMk id="23" creationId="{80052AA1-DB59-9A37-B953-4A43BDF33AD0}"/>
          </ac:grpSpMkLst>
        </pc:grpChg>
        <pc:grpChg chg="add del mod">
          <ac:chgData name="武田 一希" userId="ff4343bc3c9acd95" providerId="LiveId" clId="{9B8A1FE6-4FD1-4CD7-82AD-864032AF0FC3}" dt="2023-02-21T19:04:07.458" v="124" actId="478"/>
          <ac:grpSpMkLst>
            <pc:docMk/>
            <pc:sldMk cId="3061813368" sldId="278"/>
            <ac:grpSpMk id="25" creationId="{52E2D46A-E3B3-2570-71B9-16DE4CA833E3}"/>
          </ac:grpSpMkLst>
        </pc:grpChg>
        <pc:cxnChg chg="del mod topLvl">
          <ac:chgData name="武田 一希" userId="ff4343bc3c9acd95" providerId="LiveId" clId="{9B8A1FE6-4FD1-4CD7-82AD-864032AF0FC3}" dt="2023-02-21T08:02:05.217" v="95" actId="478"/>
          <ac:cxnSpMkLst>
            <pc:docMk/>
            <pc:sldMk cId="3061813368" sldId="278"/>
            <ac:cxnSpMk id="8" creationId="{0D798093-A1C3-1BDD-F15B-0B9720B9BCFE}"/>
          </ac:cxnSpMkLst>
        </pc:cxnChg>
        <pc:cxnChg chg="mod">
          <ac:chgData name="武田 一希" userId="ff4343bc3c9acd95" providerId="LiveId" clId="{9B8A1FE6-4FD1-4CD7-82AD-864032AF0FC3}" dt="2023-02-21T19:04:07.458" v="124" actId="478"/>
          <ac:cxnSpMkLst>
            <pc:docMk/>
            <pc:sldMk cId="3061813368" sldId="278"/>
            <ac:cxnSpMk id="16" creationId="{ECFBFE73-76D9-9E72-ACBB-6409094FC9C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ff4343bc3c9acd95/&#12487;&#12473;&#12463;&#12488;&#12483;&#12503;/&#21330;&#35542;/&#26032;&#35215;%20Microsoft%20Excel%20&#12527;&#12540;&#12463;&#12471;&#12540;&#1248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'[新規 Microsoft Excel ワークシート.xlsx]Sheet1'!$J$4</c:f>
              <c:strCache>
                <c:ptCount val="1"/>
                <c:pt idx="0">
                  <c:v>提案システム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'[新規 Microsoft Excel ワークシート.xlsx]Sheet1'!$J$5</c:f>
              <c:numCache>
                <c:formatCode>General</c:formatCode>
                <c:ptCount val="1"/>
                <c:pt idx="0">
                  <c:v>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DB-4B20-83A4-41FFC9F2916C}"/>
            </c:ext>
          </c:extLst>
        </c:ser>
        <c:ser>
          <c:idx val="1"/>
          <c:order val="1"/>
          <c:tx>
            <c:strRef>
              <c:f>'[新規 Microsoft Excel ワークシート.xlsx]Sheet1'!$K$4</c:f>
              <c:strCache>
                <c:ptCount val="1"/>
                <c:pt idx="0">
                  <c:v>SEVmonitor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'[新規 Microsoft Excel ワークシート.xlsx]Sheet1'!$K$5</c:f>
              <c:numCache>
                <c:formatCode>General</c:formatCode>
                <c:ptCount val="1"/>
                <c:pt idx="0">
                  <c:v>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DB-4B20-83A4-41FFC9F2916C}"/>
            </c:ext>
          </c:extLst>
        </c:ser>
        <c:ser>
          <c:idx val="2"/>
          <c:order val="2"/>
          <c:tx>
            <c:strRef>
              <c:f>'[新規 Microsoft Excel ワークシート.xlsx]Sheet1'!$L$4</c:f>
              <c:strCache>
                <c:ptCount val="1"/>
                <c:pt idx="0">
                  <c:v>SEVmonitor（共有メモリ）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'[新規 Microsoft Excel ワークシート.xlsx]Sheet1'!$L$5</c:f>
              <c:numCache>
                <c:formatCode>General</c:formatCode>
                <c:ptCount val="1"/>
                <c:pt idx="0">
                  <c:v>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DB-4B20-83A4-41FFC9F29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7926303"/>
        <c:axId val="747920479"/>
      </c:barChart>
      <c:catAx>
        <c:axId val="7479263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47920479"/>
        <c:crosses val="autoZero"/>
        <c:auto val="1"/>
        <c:lblAlgn val="ctr"/>
        <c:lblOffset val="100"/>
        <c:noMultiLvlLbl val="0"/>
      </c:catAx>
      <c:valAx>
        <c:axId val="747920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Yu Gothic Medium" panose="020B0400000000000000" pitchFamily="34" charset="-128"/>
                    <a:ea typeface="Yu Gothic Medium" panose="020B0400000000000000" pitchFamily="34" charset="-128"/>
                    <a:cs typeface="+mn-cs"/>
                  </a:defRPr>
                </a:pPr>
                <a:r>
                  <a:rPr lang="ja-JP"/>
                  <a:t>取得時間 </a:t>
                </a:r>
                <a:r>
                  <a:rPr lang="en-US"/>
                  <a:t>(us)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Yu Gothic Medium" panose="020B0400000000000000" pitchFamily="34" charset="-128"/>
                  <a:ea typeface="Yu Gothic Medium" panose="020B0400000000000000" pitchFamily="34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+mn-cs"/>
              </a:defRPr>
            </a:pPr>
            <a:endParaRPr lang="ja-JP"/>
          </a:p>
        </c:txPr>
        <c:crossAx val="747926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 i="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A5C40-617C-4D60-940E-96D48B116FA6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84151-7E4A-43F4-A118-093EA1CC2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745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31A945-E2B2-2D9E-1C24-DB9C3AB74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9466641-6446-2685-B967-97E4A48C4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4C064B-8531-B05C-393D-AF9E7953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6698C-E6B4-4B29-99F4-3C7EDDF9E42F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76800-E9B4-1F92-330E-0F1DDEBFF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92596B-BEE1-C59B-5285-CD3A6C77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2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DAEF5F-47D4-41D3-B285-B5511C0D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0A81F2-0ADF-3386-86D6-7530AFC34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DB1371-42F0-31D9-0C52-5A898204C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A782-82D5-4219-9D77-1E1798621258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136074-D333-1B61-1CB1-E4B8E346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B3B67B-612E-5121-3C94-3701B8B19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19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413CDF7-D66C-14EC-8649-6FEC99ADAA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793010-6EFF-8E4E-B101-55AA6943F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CD4B74-AC07-1578-8619-A338C2F1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201B-0FAC-4D0E-ACA9-9AB410DA77D1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46BAB-1D7F-64A5-F5A7-91DEC2E9D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C47F03-8042-10A2-0A45-DD3B45940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26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1B711-B6C7-FE4E-66E8-BE3049D98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2920"/>
            <a:ext cx="10515600" cy="971550"/>
          </a:xfrm>
        </p:spPr>
        <p:txBody>
          <a:bodyPr/>
          <a:lstStyle>
            <a:lvl1pPr>
              <a:defRPr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8325AB-7210-B3CF-6F6D-8209DE213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770"/>
            <a:ext cx="10515600" cy="4588193"/>
          </a:xfrm>
        </p:spPr>
        <p:txBody>
          <a:bodyPr/>
          <a:lstStyle>
            <a:lvl1pPr>
              <a:defRPr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  <a:lvl2pPr>
              <a:defRPr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2pPr>
            <a:lvl3pPr>
              <a:defRPr sz="220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3pPr>
            <a:lvl4pPr>
              <a:defRPr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4pPr>
            <a:lvl5pPr>
              <a:defRPr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5E1C3B-B071-2B03-5A91-90B3D26DF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896F-2FDA-4EF5-B5FA-1A34023B4C03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D79AF3-15F4-3E9D-244C-C39B8569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D326D3-AE09-9964-425F-42C60743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93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4E7D11-1D9B-B951-5BD8-5138300EE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1AD6F6-B4A2-72CB-9091-54E7715B3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CEB455-EC78-44BD-E7E2-C5EAFBD61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D8-540C-4546-A410-68EDD31FA9B8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4A4019-62AC-9EFB-9FDB-5F8B4644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3CF7B1-D740-6F79-EE8D-44E9C402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8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F8C835-64A4-3383-A946-037C79013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1D0951-999C-AAEA-0D2A-415C081A1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1860FD-3155-35B7-8EE5-B34C98218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A142E0-A772-BB20-70A2-70963B09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F68F-3E46-4F9A-8942-A054794E3AFF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E45E79-B39B-A884-2711-F371B3643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538E69-8D5E-F34E-02F6-346CDE48F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85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5B154A-1732-9124-971D-90F53EBC0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600F03-D2F1-8351-9E84-3283D3C64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D387C4-D69F-FEA6-ADE5-D83A0F249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D097A5E-9DBB-0673-99FA-BB39C2844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86194F-5D42-F2DE-6249-80DF66AFD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3DCDE5-5C7C-1330-8CE5-C4E7882AB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D6D-4F00-42ED-A41E-EA0895D8BCD4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C26C996-B328-3D80-3614-0B8395C9C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EEE7BFD-AD31-79B2-DCBF-D688BBDDD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45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0D8A2-6600-FBC6-5AEA-894E5DDC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80E700-30BE-FE10-3B6B-90FE3B0CC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C398-2B35-4067-B59E-7E73B2F4B85D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B4525E-C35B-BC1E-1B87-61542F969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A41DD-F34E-8A8F-56EF-D9FA7252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13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6B826D-993A-750F-FEF6-B95BFFF1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1BFA-CDF0-4AE2-9A41-62C6E0C76150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79243E8-781B-48DC-5209-7C95942CD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2C31ED-4CBE-33CA-66CA-3D1C957E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30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FA0EB8-B312-F627-9764-D7D1F5EF8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BCC3D5-0B13-6BBA-D007-FA6AAC133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EEEA752-C4C2-3EC7-92A3-A552E77BB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396B8D-A51A-9B56-64D3-A3429757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A5BB-C98D-4EB1-8D16-0A352557EBC2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789E40-1284-7D6D-3645-35AF2784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835D7F-CD34-572B-E0CA-B1D8043D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39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F9B7A2-DE1E-D05E-ACDA-42A565CF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3F39B6-31BA-DF3D-F138-B93BE2BC4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CB0E8D-C359-37AC-F254-E5FA9F20E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5F7596-4CBB-2FDE-AA4F-6E66C4FD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A1C9-AE82-4B8B-B7B7-CFE6A03F9EC6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D4D1C7-4518-9BF0-CEB6-98A6193E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A55E86-0921-3D3E-B12A-23A8D6C3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38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55AD747-2141-79AC-8491-333855E1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B81A87-F297-DA6E-B903-2A4296D5B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8660AC-DE69-9136-4A85-C09E16C92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</a:lstStyle>
          <a:p>
            <a:fld id="{70F601C5-9D50-4BF6-9DA4-0742C2591244}" type="datetime1">
              <a:rPr lang="ja-JP" altLang="en-US" smtClean="0"/>
              <a:t>2023/2/21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B1E13E-E178-D6FC-6F97-EE17B75E2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6C3F9-8C01-82C6-04F3-0AB4F6B5E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</a:lstStyle>
          <a:p>
            <a:fld id="{49F2F4C2-D43C-4970-A70B-998AEDCE9E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400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0" i="0" kern="1200" baseline="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b="0" i="0" kern="1200" baseline="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b="0" i="0" kern="1200" baseline="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b="0" i="0" kern="1200" baseline="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b="0" i="0" kern="1200" baseline="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b="0" i="0" kern="1200" baseline="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9A637D-0D90-8B17-0FE4-544FD020EC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を</a:t>
            </a:r>
            <a:br>
              <a:rPr lang="en-US" altLang="ja-JP" dirty="0"/>
            </a:br>
            <a:r>
              <a:rPr lang="ja-JP" altLang="en-US" dirty="0"/>
              <a:t>監視可能にするエージェントの</a:t>
            </a:r>
            <a:r>
              <a:rPr lang="en-US" altLang="ja-JP" dirty="0"/>
              <a:t>SMM</a:t>
            </a:r>
            <a:r>
              <a:rPr lang="ja-JP" altLang="en-US" dirty="0"/>
              <a:t>による隔離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03F89A1-1937-2B24-401D-C15CAE5DF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九州工業大学　情報工学部</a:t>
            </a:r>
            <a:endParaRPr kumimoji="1" lang="en-US" altLang="ja-JP" dirty="0"/>
          </a:p>
          <a:p>
            <a:r>
              <a:rPr kumimoji="1" lang="ja-JP" altLang="en-US" dirty="0"/>
              <a:t>機械情報工学科　光来研究室</a:t>
            </a:r>
            <a:endParaRPr kumimoji="1" lang="en-US" altLang="ja-JP" dirty="0"/>
          </a:p>
          <a:p>
            <a:r>
              <a:rPr lang="en-US" altLang="ja-JP" dirty="0"/>
              <a:t>16237050</a:t>
            </a:r>
            <a:r>
              <a:rPr lang="ja-JP" altLang="en-US" dirty="0"/>
              <a:t>　武田 一希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B3972D-D8E5-A495-2042-DC6056A43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59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B06429-4782-CBDF-F515-E46B3B0E5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80853A-D952-E26B-65CB-007F58AAF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に対して</a:t>
            </a:r>
            <a:r>
              <a:rPr lang="en-US" altLang="ja-JP" dirty="0"/>
              <a:t>BIOS</a:t>
            </a:r>
            <a:r>
              <a:rPr lang="ja-JP" altLang="en-US" dirty="0"/>
              <a:t>内エージェントを用いることで</a:t>
            </a:r>
            <a:r>
              <a:rPr lang="en-US" altLang="ja-JP" dirty="0"/>
              <a:t>IDS</a:t>
            </a:r>
            <a:r>
              <a:rPr lang="ja-JP" altLang="en-US" dirty="0"/>
              <a:t>オフロードを実現</a:t>
            </a:r>
            <a:endParaRPr lang="en-US" altLang="ja-JP" dirty="0"/>
          </a:p>
          <a:p>
            <a:pPr lvl="1"/>
            <a:r>
              <a:rPr lang="ja-JP" altLang="en-US" dirty="0"/>
              <a:t>エージェントを</a:t>
            </a:r>
            <a:r>
              <a:rPr lang="en-US" altLang="ja-JP" dirty="0"/>
              <a:t>SMM</a:t>
            </a:r>
            <a:r>
              <a:rPr lang="ja-JP" altLang="en-US" dirty="0"/>
              <a:t>で動作させることにより保護</a:t>
            </a:r>
            <a:endParaRPr lang="en-US" altLang="ja-JP" dirty="0"/>
          </a:p>
          <a:p>
            <a:pPr lvl="1"/>
            <a:r>
              <a:rPr lang="ja-JP" altLang="en-US" dirty="0"/>
              <a:t>エージェントの実行中以外はシステム性能が低下しない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は監視対象システム内のプロキシを経由してメモリデータを取得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のバージョン情報を取得する性能を測定</a:t>
            </a:r>
            <a:endParaRPr lang="en-US" altLang="ja-JP" dirty="0"/>
          </a:p>
          <a:p>
            <a:r>
              <a:rPr lang="ja-JP" altLang="en-US" dirty="0"/>
              <a:t>今後の課題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とプロキシ間の通信に共有メモリを用いることで高速化</a:t>
            </a:r>
            <a:endParaRPr lang="en-US" altLang="ja-JP" dirty="0"/>
          </a:p>
          <a:p>
            <a:pPr lvl="1"/>
            <a:r>
              <a:rPr kumimoji="1" lang="ja-JP" altLang="en-US" dirty="0"/>
              <a:t>より高度な</a:t>
            </a:r>
            <a:r>
              <a:rPr kumimoji="1" lang="en-US" altLang="ja-JP" dirty="0"/>
              <a:t>IDS</a:t>
            </a:r>
            <a:r>
              <a:rPr kumimoji="1" lang="ja-JP" altLang="en-US" dirty="0"/>
              <a:t>を実行できるようにして性能を評価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EA2EF7-DD40-F56E-27F3-99B779F3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160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E495B2-F580-D35C-B5FB-4D346F15E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7159E9-508A-E80D-84CA-605D2DAA7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1313"/>
            <a:ext cx="10515600" cy="4588193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B3F152-CB2A-23CF-6B4F-6A873106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81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57BD4-BD7C-2014-5F03-B112DFD47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/>
              <a:t>による</a:t>
            </a:r>
            <a:r>
              <a:rPr lang="en-US" altLang="ja-JP" dirty="0"/>
              <a:t>VM</a:t>
            </a:r>
            <a:r>
              <a:rPr lang="ja-JP" altLang="en-US"/>
              <a:t>の</a:t>
            </a:r>
            <a:r>
              <a:rPr lang="ja-JP" altLang="en-US" dirty="0"/>
              <a:t>保護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451958-D28D-B162-CE4A-4D2387FE4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IaaS</a:t>
            </a:r>
            <a:r>
              <a:rPr lang="ja-JP" altLang="en-US" dirty="0"/>
              <a:t>型クラウドの普及</a:t>
            </a:r>
            <a:endParaRPr lang="en-US" altLang="ja-JP" dirty="0"/>
          </a:p>
          <a:p>
            <a:pPr lvl="1"/>
            <a:r>
              <a:rPr lang="ja-JP" altLang="en-US" dirty="0"/>
              <a:t>ユーザは仮想マシン</a:t>
            </a:r>
            <a:r>
              <a:rPr lang="en-US" altLang="ja-JP" dirty="0"/>
              <a:t> (VM) </a:t>
            </a:r>
            <a:r>
              <a:rPr lang="ja-JP" altLang="en-US" dirty="0"/>
              <a:t>をインターネット経由で利用できる</a:t>
            </a:r>
            <a:endParaRPr lang="en-US" altLang="ja-JP" dirty="0"/>
          </a:p>
          <a:p>
            <a:pPr lvl="1"/>
            <a:r>
              <a:rPr lang="ja-JP" altLang="en-US" dirty="0"/>
              <a:t>クラウドの内部犯から</a:t>
            </a:r>
            <a:r>
              <a:rPr lang="en-US" altLang="ja-JP" dirty="0"/>
              <a:t>VM</a:t>
            </a:r>
            <a:r>
              <a:rPr lang="ja-JP" altLang="en-US" dirty="0"/>
              <a:t>のメモリ上にある機密情報が盗まれる恐れ</a:t>
            </a:r>
            <a:endParaRPr lang="en-US" altLang="ja-JP" dirty="0"/>
          </a:p>
          <a:p>
            <a:r>
              <a:rPr lang="en-US" altLang="ja-JP" dirty="0"/>
              <a:t>AMD</a:t>
            </a:r>
            <a:r>
              <a:rPr lang="ja-JP" altLang="en-US" dirty="0"/>
              <a:t>製の</a:t>
            </a:r>
            <a:r>
              <a:rPr lang="en-US" altLang="ja-JP" dirty="0"/>
              <a:t>CPU</a:t>
            </a:r>
            <a:r>
              <a:rPr lang="ja-JP" altLang="en-US" dirty="0"/>
              <a:t>は</a:t>
            </a:r>
            <a:r>
              <a:rPr lang="en-US" altLang="ja-JP" dirty="0"/>
              <a:t>SEV</a:t>
            </a:r>
            <a:r>
              <a:rPr lang="ja-JP" altLang="en-US" dirty="0"/>
              <a:t>と呼ばれる透過的なメモリ暗号化を提供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のメモリを暗号化し，</a:t>
            </a:r>
            <a:r>
              <a:rPr lang="en-US" altLang="ja-JP" dirty="0"/>
              <a:t>VM</a:t>
            </a:r>
            <a:r>
              <a:rPr lang="ja-JP" altLang="en-US" dirty="0"/>
              <a:t>内でアクセスする時だけ復号する</a:t>
            </a:r>
            <a:endParaRPr lang="en-US" altLang="ja-JP" dirty="0"/>
          </a:p>
          <a:p>
            <a:pPr lvl="1"/>
            <a:r>
              <a:rPr lang="ja-JP" altLang="en-US" dirty="0"/>
              <a:t>内部犯でさえ</a:t>
            </a:r>
            <a:r>
              <a:rPr lang="en-US" altLang="ja-JP" dirty="0"/>
              <a:t>VM</a:t>
            </a:r>
            <a:r>
              <a:rPr lang="ja-JP" altLang="en-US" dirty="0"/>
              <a:t>のメモリを盗聴できない</a:t>
            </a:r>
            <a:endParaRPr lang="en-US" altLang="ja-JP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A343874-FF47-4BE2-4068-6EFE7CD2EFE8}"/>
              </a:ext>
            </a:extLst>
          </p:cNvPr>
          <p:cNvGrpSpPr/>
          <p:nvPr/>
        </p:nvGrpSpPr>
        <p:grpSpPr>
          <a:xfrm>
            <a:off x="3338413" y="4610108"/>
            <a:ext cx="5515173" cy="1681155"/>
            <a:chOff x="1621411" y="4585502"/>
            <a:chExt cx="5515173" cy="1681155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FAA683C3-C37A-8A56-38A7-A5C3404183DD}"/>
                </a:ext>
              </a:extLst>
            </p:cNvPr>
            <p:cNvGrpSpPr/>
            <p:nvPr/>
          </p:nvGrpSpPr>
          <p:grpSpPr>
            <a:xfrm>
              <a:off x="1621411" y="4866777"/>
              <a:ext cx="5043340" cy="1399880"/>
              <a:chOff x="2378697" y="4152508"/>
              <a:chExt cx="4908222" cy="1288325"/>
            </a:xfrm>
          </p:grpSpPr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094777C1-7B7B-D244-DE21-36A5F59F6FAC}"/>
                  </a:ext>
                </a:extLst>
              </p:cNvPr>
              <p:cNvSpPr/>
              <p:nvPr/>
            </p:nvSpPr>
            <p:spPr>
              <a:xfrm>
                <a:off x="5467546" y="4152508"/>
                <a:ext cx="1819373" cy="128832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F6AF631F-92DC-53F2-E924-63F2DCC8EAE8}"/>
                  </a:ext>
                </a:extLst>
              </p:cNvPr>
              <p:cNvSpPr/>
              <p:nvPr/>
            </p:nvSpPr>
            <p:spPr>
              <a:xfrm>
                <a:off x="2378697" y="4593993"/>
                <a:ext cx="1216058" cy="40535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/>
                  <a:t>内部犯</a:t>
                </a:r>
                <a:endParaRPr kumimoji="1" lang="en-US" altLang="ja-JP" dirty="0"/>
              </a:p>
            </p:txBody>
          </p:sp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A384FEC3-A3F5-2C47-89FD-1DEA4B32579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57831" y="4816898"/>
                <a:ext cx="2178378" cy="2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B209C5B-5819-CBBC-D9F6-DF30313F2DAF}"/>
                  </a:ext>
                </a:extLst>
              </p:cNvPr>
              <p:cNvSpPr txBox="1"/>
              <p:nvPr/>
            </p:nvSpPr>
            <p:spPr>
              <a:xfrm>
                <a:off x="4232636" y="4391321"/>
                <a:ext cx="688156" cy="3399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/>
                  <a:t>攻撃</a:t>
                </a:r>
                <a:endParaRPr kumimoji="1" lang="ja-JP" altLang="en-US" dirty="0"/>
              </a:p>
            </p:txBody>
          </p: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5684BBEA-CC02-AC07-4CA3-0305617C34B6}"/>
                  </a:ext>
                </a:extLst>
              </p:cNvPr>
              <p:cNvSpPr/>
              <p:nvPr/>
            </p:nvSpPr>
            <p:spPr>
              <a:xfrm>
                <a:off x="5736209" y="4654487"/>
                <a:ext cx="1282046" cy="2843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/>
                  <a:t>機密情報</a:t>
                </a:r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C26FA86C-1AEE-7834-E8CC-E2529B5827DA}"/>
                </a:ext>
              </a:extLst>
            </p:cNvPr>
            <p:cNvSpPr txBox="1"/>
            <p:nvPr/>
          </p:nvSpPr>
          <p:spPr>
            <a:xfrm>
              <a:off x="4622371" y="4585502"/>
              <a:ext cx="25142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SEV</a:t>
              </a:r>
              <a:r>
                <a:rPr lang="ja-JP" altLang="en-US" dirty="0"/>
                <a:t>で保護された</a:t>
              </a:r>
              <a:r>
                <a:rPr kumimoji="1" lang="en-US" altLang="ja-JP" dirty="0"/>
                <a:t>VM</a:t>
              </a:r>
              <a:endParaRPr kumimoji="1" lang="ja-JP" altLang="en-US" dirty="0"/>
            </a:p>
          </p:txBody>
        </p:sp>
      </p:grpSp>
      <p:sp>
        <p:nvSpPr>
          <p:cNvPr id="26" name="乗算記号 25">
            <a:extLst>
              <a:ext uri="{FF2B5EF4-FFF2-40B4-BE49-F238E27FC236}">
                <a16:creationId xmlns:a16="http://schemas.microsoft.com/office/drawing/2014/main" id="{BCFE4283-BF10-390E-C9ED-766C62811F68}"/>
              </a:ext>
            </a:extLst>
          </p:cNvPr>
          <p:cNvSpPr/>
          <p:nvPr/>
        </p:nvSpPr>
        <p:spPr>
          <a:xfrm>
            <a:off x="5413043" y="5414151"/>
            <a:ext cx="386499" cy="354342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C6B31F5B-35EA-E63B-54A3-3CEFC318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21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EF61E-F549-4133-C2E8-1A356E4C3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の</a:t>
            </a:r>
            <a:r>
              <a:rPr lang="ja-JP" altLang="en-US" dirty="0"/>
              <a:t>必要性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CA6E13-2FD9-DA6D-E968-A2D183DA8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で保護しても</a:t>
            </a:r>
            <a:r>
              <a:rPr lang="en-US" altLang="ja-JP" dirty="0"/>
              <a:t>VM</a:t>
            </a:r>
            <a:r>
              <a:rPr lang="ja-JP" altLang="en-US" dirty="0"/>
              <a:t>内に侵入されると機密情報を盗聴される</a:t>
            </a:r>
            <a:endParaRPr lang="en-US" altLang="ja-JP" dirty="0"/>
          </a:p>
          <a:p>
            <a:pPr lvl="1"/>
            <a:r>
              <a:rPr lang="ja-JP" altLang="en-US" dirty="0"/>
              <a:t>侵入検知システム</a:t>
            </a:r>
            <a:r>
              <a:rPr lang="en-US" altLang="ja-JP" dirty="0"/>
              <a:t> (IDS) </a:t>
            </a:r>
            <a:r>
              <a:rPr lang="ja-JP" altLang="en-US" dirty="0"/>
              <a:t>を用いて監視を行うことが必要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内で</a:t>
            </a:r>
            <a:r>
              <a:rPr lang="en-US" altLang="ja-JP" dirty="0"/>
              <a:t>IDS</a:t>
            </a:r>
            <a:r>
              <a:rPr lang="ja-JP" altLang="en-US" dirty="0"/>
              <a:t>を動作させると侵入時に</a:t>
            </a:r>
            <a:r>
              <a:rPr lang="en-US" altLang="ja-JP" dirty="0"/>
              <a:t>IDS</a:t>
            </a:r>
            <a:r>
              <a:rPr lang="ja-JP" altLang="en-US" dirty="0"/>
              <a:t>が無力化される恐れ</a:t>
            </a:r>
            <a:endParaRPr lang="en-US" altLang="ja-JP" dirty="0"/>
          </a:p>
          <a:p>
            <a:r>
              <a:rPr lang="en-US" altLang="ja-JP" dirty="0"/>
              <a:t>IDS</a:t>
            </a:r>
            <a:r>
              <a:rPr lang="ja-JP" altLang="en-US" dirty="0"/>
              <a:t>を</a:t>
            </a:r>
            <a:r>
              <a:rPr lang="en-US" altLang="ja-JP" dirty="0"/>
              <a:t>VM</a:t>
            </a:r>
            <a:r>
              <a:rPr lang="ja-JP" altLang="en-US" dirty="0"/>
              <a:t>の外で安全に動作させる</a:t>
            </a:r>
            <a:r>
              <a:rPr lang="en-US" altLang="ja-JP" dirty="0"/>
              <a:t>IDS</a:t>
            </a:r>
            <a:r>
              <a:rPr lang="ja-JP" altLang="en-US" dirty="0"/>
              <a:t>オフロードが用いられる</a:t>
            </a:r>
            <a:endParaRPr lang="en-US" altLang="ja-JP" dirty="0"/>
          </a:p>
          <a:p>
            <a:pPr lvl="1"/>
            <a:r>
              <a:rPr lang="en-JP" altLang="ja-JP" dirty="0"/>
              <a:t>IDS</a:t>
            </a:r>
            <a:r>
              <a:rPr lang="ja-JP" altLang="en-US" dirty="0"/>
              <a:t>は</a:t>
            </a:r>
            <a:r>
              <a:rPr lang="en-US" altLang="ja-JP" dirty="0"/>
              <a:t>VM</a:t>
            </a:r>
            <a:r>
              <a:rPr lang="ja-JP" altLang="en-US" dirty="0"/>
              <a:t>のメモリ上の</a:t>
            </a:r>
            <a:r>
              <a:rPr lang="en-US" altLang="ja-JP" dirty="0"/>
              <a:t>OS</a:t>
            </a:r>
            <a:r>
              <a:rPr lang="ja-JP" altLang="en-US" dirty="0"/>
              <a:t>データを監視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を用いて</a:t>
            </a:r>
            <a:r>
              <a:rPr lang="en-US" altLang="ja-JP" dirty="0"/>
              <a:t>VM</a:t>
            </a:r>
            <a:r>
              <a:rPr lang="ja-JP" altLang="en-US" dirty="0"/>
              <a:t>のメモリが暗号化されると監視を行えない</a:t>
            </a:r>
          </a:p>
          <a:p>
            <a:endParaRPr lang="en-US" altLang="ja-JP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806264B-4760-27A3-88EA-5B5AB2F1EC98}"/>
              </a:ext>
            </a:extLst>
          </p:cNvPr>
          <p:cNvGrpSpPr/>
          <p:nvPr/>
        </p:nvGrpSpPr>
        <p:grpSpPr>
          <a:xfrm>
            <a:off x="2458825" y="4676537"/>
            <a:ext cx="6151775" cy="1500426"/>
            <a:chOff x="2458825" y="4391321"/>
            <a:chExt cx="6151775" cy="1500426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90F2D99A-8AB9-5F3B-E1C1-A33517F5AB9E}"/>
                </a:ext>
              </a:extLst>
            </p:cNvPr>
            <p:cNvSpPr/>
            <p:nvPr/>
          </p:nvSpPr>
          <p:spPr>
            <a:xfrm>
              <a:off x="5486400" y="4603422"/>
              <a:ext cx="1819373" cy="128832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775AC201-1CDA-6333-883C-3F2E8740E8C6}"/>
                </a:ext>
              </a:extLst>
            </p:cNvPr>
            <p:cNvSpPr/>
            <p:nvPr/>
          </p:nvSpPr>
          <p:spPr>
            <a:xfrm>
              <a:off x="2458825" y="4593996"/>
              <a:ext cx="1214817" cy="3986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内部犯</a:t>
              </a:r>
              <a:endPara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71DF5541-9516-EE84-CAD6-FEB28FCB3A92}"/>
                </a:ext>
              </a:extLst>
            </p:cNvPr>
            <p:cNvSpPr/>
            <p:nvPr/>
          </p:nvSpPr>
          <p:spPr>
            <a:xfrm>
              <a:off x="2497318" y="5371706"/>
              <a:ext cx="1216058" cy="40535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IDS</a:t>
              </a:r>
              <a:endPara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F6645514-8963-462C-178F-7D101EF167C0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>
              <a:off x="3673642" y="4793317"/>
              <a:ext cx="1812758" cy="335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9D4F8E19-9F1C-05CD-04FE-791E21557F73}"/>
                </a:ext>
              </a:extLst>
            </p:cNvPr>
            <p:cNvCxnSpPr>
              <a:cxnSpLocks/>
            </p:cNvCxnSpPr>
            <p:nvPr/>
          </p:nvCxnSpPr>
          <p:spPr>
            <a:xfrm>
              <a:off x="3732622" y="5574382"/>
              <a:ext cx="175377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8935C33B-A9FE-180B-47B7-BB5FA51773FE}"/>
                </a:ext>
              </a:extLst>
            </p:cNvPr>
            <p:cNvCxnSpPr>
              <a:cxnSpLocks/>
              <a:endCxn id="17" idx="3"/>
            </p:cNvCxnSpPr>
            <p:nvPr/>
          </p:nvCxnSpPr>
          <p:spPr>
            <a:xfrm flipH="1">
              <a:off x="7018256" y="5238158"/>
              <a:ext cx="1592344" cy="707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乗算記号 11">
              <a:extLst>
                <a:ext uri="{FF2B5EF4-FFF2-40B4-BE49-F238E27FC236}">
                  <a16:creationId xmlns:a16="http://schemas.microsoft.com/office/drawing/2014/main" id="{7CDC14C8-11B1-B020-0A4E-1DC1AE83EF1A}"/>
                </a:ext>
              </a:extLst>
            </p:cNvPr>
            <p:cNvSpPr/>
            <p:nvPr/>
          </p:nvSpPr>
          <p:spPr>
            <a:xfrm>
              <a:off x="4298623" y="4617460"/>
              <a:ext cx="386499" cy="354342"/>
            </a:xfrm>
            <a:prstGeom prst="mathMultiply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3" name="乗算記号 12">
              <a:extLst>
                <a:ext uri="{FF2B5EF4-FFF2-40B4-BE49-F238E27FC236}">
                  <a16:creationId xmlns:a16="http://schemas.microsoft.com/office/drawing/2014/main" id="{D57F142D-B548-8D9E-7184-FD03E93D6D49}"/>
                </a:ext>
              </a:extLst>
            </p:cNvPr>
            <p:cNvSpPr/>
            <p:nvPr/>
          </p:nvSpPr>
          <p:spPr>
            <a:xfrm>
              <a:off x="4298623" y="5371706"/>
              <a:ext cx="386499" cy="354342"/>
            </a:xfrm>
            <a:prstGeom prst="mathMultiply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8F75170-7671-663B-7B77-107731A73108}"/>
                </a:ext>
              </a:extLst>
            </p:cNvPr>
            <p:cNvSpPr txBox="1"/>
            <p:nvPr/>
          </p:nvSpPr>
          <p:spPr>
            <a:xfrm>
              <a:off x="4232636" y="5137582"/>
              <a:ext cx="688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監視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29AA5995-F39E-14B3-8913-F8BA87C2621E}"/>
                </a:ext>
              </a:extLst>
            </p:cNvPr>
            <p:cNvSpPr txBox="1"/>
            <p:nvPr/>
          </p:nvSpPr>
          <p:spPr>
            <a:xfrm>
              <a:off x="7634927" y="4971802"/>
              <a:ext cx="688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侵入</a:t>
              </a:r>
              <a:endPara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247CCEB5-3E99-DEA6-74FE-2786CE313BBE}"/>
                </a:ext>
              </a:extLst>
            </p:cNvPr>
            <p:cNvSpPr txBox="1"/>
            <p:nvPr/>
          </p:nvSpPr>
          <p:spPr>
            <a:xfrm>
              <a:off x="4232636" y="4391321"/>
              <a:ext cx="688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攻撃</a:t>
              </a:r>
              <a:endPara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0DA41ABC-CF25-B11D-523B-E66E6D3668BB}"/>
                </a:ext>
              </a:extLst>
            </p:cNvPr>
            <p:cNvSpPr/>
            <p:nvPr/>
          </p:nvSpPr>
          <p:spPr>
            <a:xfrm>
              <a:off x="5736210" y="5103048"/>
              <a:ext cx="1282046" cy="2843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機密情報</a:t>
              </a:r>
            </a:p>
          </p:txBody>
        </p: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A3ADB2F-4484-049E-CF79-E5E5CF477022}"/>
              </a:ext>
            </a:extLst>
          </p:cNvPr>
          <p:cNvSpPr/>
          <p:nvPr/>
        </p:nvSpPr>
        <p:spPr>
          <a:xfrm>
            <a:off x="8610600" y="5331126"/>
            <a:ext cx="1214817" cy="3986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侵入者</a:t>
            </a:r>
            <a:endParaRPr kumimoji="1"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F4D53A2-A141-CFDA-8634-65A12CF6584A}"/>
              </a:ext>
            </a:extLst>
          </p:cNvPr>
          <p:cNvSpPr txBox="1"/>
          <p:nvPr/>
        </p:nvSpPr>
        <p:spPr>
          <a:xfrm>
            <a:off x="5138979" y="4606896"/>
            <a:ext cx="251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SEV</a:t>
            </a:r>
            <a:r>
              <a:rPr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で保護された</a:t>
            </a:r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0" name="スライド番号プレースホルダー 19">
            <a:extLst>
              <a:ext uri="{FF2B5EF4-FFF2-40B4-BE49-F238E27FC236}">
                <a16:creationId xmlns:a16="http://schemas.microsoft.com/office/drawing/2014/main" id="{BCADAB56-B418-41A6-5B46-D3105E3E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C0A8A0-8692-9963-58AE-8A5C7CCCD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先行研究</a:t>
            </a:r>
            <a:r>
              <a:rPr lang="ja-JP" altLang="en-US"/>
              <a:t>：</a:t>
            </a:r>
            <a:r>
              <a:rPr lang="en-US" altLang="ja-JP" noProof="0" dirty="0" err="1"/>
              <a:t>SEVmonitor</a:t>
            </a:r>
            <a:r>
              <a:rPr lang="en-US" altLang="ja-JP" dirty="0"/>
              <a:t> </a:t>
            </a:r>
            <a:r>
              <a:rPr lang="en-US" altLang="ja-JP" sz="3200" dirty="0"/>
              <a:t>[</a:t>
            </a:r>
            <a:r>
              <a:rPr lang="ja-JP" altLang="en-US" sz="3200"/>
              <a:t>能野</a:t>
            </a:r>
            <a:r>
              <a:rPr lang="en-US" altLang="ja-JP" sz="3200" dirty="0"/>
              <a:t>+, CSS'22]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B7346B-69AA-DA11-6F3D-3D64EBB5D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に対する</a:t>
            </a:r>
            <a:r>
              <a:rPr lang="en-US" altLang="ja-JP" dirty="0"/>
              <a:t>IDS</a:t>
            </a:r>
            <a:r>
              <a:rPr lang="ja-JP" altLang="en-US" dirty="0"/>
              <a:t>オフロードを実現</a:t>
            </a:r>
            <a:endParaRPr lang="en-US" altLang="ja-JP" dirty="0"/>
          </a:p>
          <a:p>
            <a:pPr lvl="1"/>
            <a:r>
              <a:rPr lang="en-JP" altLang="ja-JP" dirty="0"/>
              <a:t>IDS</a:t>
            </a:r>
            <a:r>
              <a:rPr lang="ja-JP" altLang="en-JP" dirty="0"/>
              <a:t>は</a:t>
            </a:r>
            <a:r>
              <a:rPr lang="en-US" altLang="ja-JP" dirty="0"/>
              <a:t>VM</a:t>
            </a:r>
            <a:r>
              <a:rPr lang="ja-JP" altLang="en-US" dirty="0"/>
              <a:t>内のエージェントを利用してメモリデータを取得</a:t>
            </a:r>
            <a:endParaRPr lang="en-US" altLang="ja-JP" dirty="0"/>
          </a:p>
          <a:p>
            <a:r>
              <a:rPr lang="ja-JP" altLang="en-US" dirty="0"/>
              <a:t>エージェントの安全性とシステム性能にはトレードオフがある</a:t>
            </a:r>
            <a:endParaRPr lang="en-JP" altLang="ja-JP" dirty="0"/>
          </a:p>
          <a:p>
            <a:pPr lvl="1"/>
            <a:r>
              <a:rPr lang="en-JP" altLang="ja-JP" dirty="0"/>
              <a:t>システムをコンテナに隔離し</a:t>
            </a:r>
            <a:r>
              <a:rPr lang="ja-JP" altLang="en-US" dirty="0"/>
              <a:t>，</a:t>
            </a:r>
            <a:r>
              <a:rPr lang="en-JP" altLang="ja-JP" dirty="0"/>
              <a:t>エージェントをOS内に配置</a:t>
            </a:r>
          </a:p>
          <a:p>
            <a:pPr lvl="2"/>
            <a:r>
              <a:rPr lang="ja-JP" altLang="en-US" dirty="0"/>
              <a:t>コンテナのオーバヘッドは小さいが，エージェントが攻撃を受けやすい</a:t>
            </a:r>
            <a:endParaRPr lang="en-JP" altLang="ja-JP" dirty="0"/>
          </a:p>
          <a:p>
            <a:pPr lvl="1"/>
            <a:r>
              <a:rPr lang="en-JP" altLang="ja-JP" dirty="0"/>
              <a:t>システムを内部VMに隔離し</a:t>
            </a:r>
            <a:r>
              <a:rPr lang="ja-JP" altLang="en-US" dirty="0"/>
              <a:t>，</a:t>
            </a:r>
            <a:r>
              <a:rPr lang="en-JP" altLang="ja-JP" dirty="0"/>
              <a:t>エージェントをハイパーバイザ内に配置</a:t>
            </a:r>
          </a:p>
          <a:p>
            <a:pPr lvl="2"/>
            <a:r>
              <a:rPr lang="ja-JP" altLang="en-US" dirty="0"/>
              <a:t>エージェントは安全だが，</a:t>
            </a:r>
            <a:r>
              <a:rPr lang="en-JP" altLang="ja-JP" dirty="0"/>
              <a:t>VM内でVMを動かすオーバヘッドが大きい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20272E-074A-F1FE-22D0-D0EF89D1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F9F7-868B-4B6D-86AF-770895316C7A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CFBCA-2CF3-493F-E954-C76E8837BF0F}"/>
              </a:ext>
            </a:extLst>
          </p:cNvPr>
          <p:cNvSpPr txBox="1"/>
          <p:nvPr/>
        </p:nvSpPr>
        <p:spPr>
          <a:xfrm>
            <a:off x="2744354" y="4556376"/>
            <a:ext cx="2178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監視対象</a:t>
            </a:r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5" name="正方形/長方形 11">
            <a:extLst>
              <a:ext uri="{FF2B5EF4-FFF2-40B4-BE49-F238E27FC236}">
                <a16:creationId xmlns:a16="http://schemas.microsoft.com/office/drawing/2014/main" id="{BC5FEC00-9031-7DB2-695C-F385CD61FB73}"/>
              </a:ext>
            </a:extLst>
          </p:cNvPr>
          <p:cNvSpPr/>
          <p:nvPr/>
        </p:nvSpPr>
        <p:spPr>
          <a:xfrm>
            <a:off x="2202781" y="4892798"/>
            <a:ext cx="3248895" cy="15881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8842FA-86D9-6AD2-5A14-9B47C3245FD6}"/>
              </a:ext>
            </a:extLst>
          </p:cNvPr>
          <p:cNvSpPr/>
          <p:nvPr/>
        </p:nvSpPr>
        <p:spPr>
          <a:xfrm>
            <a:off x="2404173" y="5082327"/>
            <a:ext cx="2830286" cy="681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22" name="正方形/長方形 12">
            <a:extLst>
              <a:ext uri="{FF2B5EF4-FFF2-40B4-BE49-F238E27FC236}">
                <a16:creationId xmlns:a16="http://schemas.microsoft.com/office/drawing/2014/main" id="{B9CAA91B-EC0A-7D46-368A-33C97F09E101}"/>
              </a:ext>
            </a:extLst>
          </p:cNvPr>
          <p:cNvSpPr/>
          <p:nvPr/>
        </p:nvSpPr>
        <p:spPr>
          <a:xfrm>
            <a:off x="3644101" y="5250035"/>
            <a:ext cx="1363247" cy="34599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システム</a:t>
            </a:r>
            <a:endParaRPr kumimoji="1" lang="ja-JP" altLang="en-US" dirty="0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BA2AE2-F458-D4F3-1365-1C3A8429C98B}"/>
              </a:ext>
            </a:extLst>
          </p:cNvPr>
          <p:cNvSpPr txBox="1"/>
          <p:nvPr/>
        </p:nvSpPr>
        <p:spPr>
          <a:xfrm>
            <a:off x="2429588" y="512150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コンテナ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E5530F0-094F-9F17-E1E7-1D7ED8499B1F}"/>
              </a:ext>
            </a:extLst>
          </p:cNvPr>
          <p:cNvSpPr/>
          <p:nvPr/>
        </p:nvSpPr>
        <p:spPr>
          <a:xfrm>
            <a:off x="2404173" y="5832858"/>
            <a:ext cx="2830286" cy="5007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D97EA94-F78F-C881-7645-BB3D939605EE}"/>
              </a:ext>
            </a:extLst>
          </p:cNvPr>
          <p:cNvSpPr/>
          <p:nvPr/>
        </p:nvSpPr>
        <p:spPr>
          <a:xfrm>
            <a:off x="2632773" y="5919630"/>
            <a:ext cx="1562495" cy="3459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エージェント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6B7137-14CE-07EB-30A8-CA76A6E2CCD9}"/>
              </a:ext>
            </a:extLst>
          </p:cNvPr>
          <p:cNvSpPr txBox="1"/>
          <p:nvPr/>
        </p:nvSpPr>
        <p:spPr>
          <a:xfrm>
            <a:off x="4616442" y="5916859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</a:p>
        </p:txBody>
      </p:sp>
      <p:sp>
        <p:nvSpPr>
          <p:cNvPr id="7" name="正方形/長方形 11">
            <a:extLst>
              <a:ext uri="{FF2B5EF4-FFF2-40B4-BE49-F238E27FC236}">
                <a16:creationId xmlns:a16="http://schemas.microsoft.com/office/drawing/2014/main" id="{65D2BF27-8264-0F00-D464-5D96EF2DE079}"/>
              </a:ext>
            </a:extLst>
          </p:cNvPr>
          <p:cNvSpPr/>
          <p:nvPr/>
        </p:nvSpPr>
        <p:spPr>
          <a:xfrm>
            <a:off x="7774680" y="4892798"/>
            <a:ext cx="3248895" cy="15881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12CB124-44AB-301F-081B-99E6D005B995}"/>
              </a:ext>
            </a:extLst>
          </p:cNvPr>
          <p:cNvSpPr/>
          <p:nvPr/>
        </p:nvSpPr>
        <p:spPr>
          <a:xfrm>
            <a:off x="7983985" y="5082327"/>
            <a:ext cx="2830286" cy="68141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34" name="正方形/長方形 12">
            <a:extLst>
              <a:ext uri="{FF2B5EF4-FFF2-40B4-BE49-F238E27FC236}">
                <a16:creationId xmlns:a16="http://schemas.microsoft.com/office/drawing/2014/main" id="{7050E44E-13B9-D8A7-D45D-3E7EEF826273}"/>
              </a:ext>
            </a:extLst>
          </p:cNvPr>
          <p:cNvSpPr/>
          <p:nvPr/>
        </p:nvSpPr>
        <p:spPr>
          <a:xfrm>
            <a:off x="9256739" y="5250035"/>
            <a:ext cx="1330421" cy="34599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システム</a:t>
            </a:r>
            <a:endParaRPr kumimoji="1" lang="ja-JP" altLang="en-US" dirty="0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50F8725-83B4-5C17-3BD8-CAD005236958}"/>
              </a:ext>
            </a:extLst>
          </p:cNvPr>
          <p:cNvSpPr txBox="1"/>
          <p:nvPr/>
        </p:nvSpPr>
        <p:spPr>
          <a:xfrm>
            <a:off x="8009400" y="5121501"/>
            <a:ext cx="10086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内部VM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C271D8F-0875-89A5-3018-A4467424FA76}"/>
              </a:ext>
            </a:extLst>
          </p:cNvPr>
          <p:cNvSpPr/>
          <p:nvPr/>
        </p:nvSpPr>
        <p:spPr>
          <a:xfrm>
            <a:off x="7983985" y="5832858"/>
            <a:ext cx="2830286" cy="5007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37" name="正方形/長方形 12">
            <a:extLst>
              <a:ext uri="{FF2B5EF4-FFF2-40B4-BE49-F238E27FC236}">
                <a16:creationId xmlns:a16="http://schemas.microsoft.com/office/drawing/2014/main" id="{6F61D59F-CFC7-3089-09C4-19F250B2F15C}"/>
              </a:ext>
            </a:extLst>
          </p:cNvPr>
          <p:cNvSpPr/>
          <p:nvPr/>
        </p:nvSpPr>
        <p:spPr>
          <a:xfrm>
            <a:off x="8212585" y="5919630"/>
            <a:ext cx="1562495" cy="3459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エージェント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7E9CCB-6E5A-D314-F372-02B5C3CB56CC}"/>
              </a:ext>
            </a:extLst>
          </p:cNvPr>
          <p:cNvSpPr txBox="1"/>
          <p:nvPr/>
        </p:nvSpPr>
        <p:spPr>
          <a:xfrm>
            <a:off x="9837021" y="593863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ハイパーバイザ</a:t>
            </a:r>
          </a:p>
        </p:txBody>
      </p:sp>
      <p:sp>
        <p:nvSpPr>
          <p:cNvPr id="9" name="正方形/長方形 15">
            <a:extLst>
              <a:ext uri="{FF2B5EF4-FFF2-40B4-BE49-F238E27FC236}">
                <a16:creationId xmlns:a16="http://schemas.microsoft.com/office/drawing/2014/main" id="{B4A17D55-851C-E377-F22C-E5FE53577A1C}"/>
              </a:ext>
            </a:extLst>
          </p:cNvPr>
          <p:cNvSpPr/>
          <p:nvPr/>
        </p:nvSpPr>
        <p:spPr>
          <a:xfrm>
            <a:off x="633326" y="5077473"/>
            <a:ext cx="1254158" cy="9715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9" name="正方形/長方形 10">
            <a:extLst>
              <a:ext uri="{FF2B5EF4-FFF2-40B4-BE49-F238E27FC236}">
                <a16:creationId xmlns:a16="http://schemas.microsoft.com/office/drawing/2014/main" id="{E92B60B3-4E3F-6849-3988-E8A585AA9669}"/>
              </a:ext>
            </a:extLst>
          </p:cNvPr>
          <p:cNvSpPr/>
          <p:nvPr/>
        </p:nvSpPr>
        <p:spPr>
          <a:xfrm>
            <a:off x="838200" y="5350812"/>
            <a:ext cx="790281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 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842D046-88B6-5430-2F3B-B9440636D678}"/>
              </a:ext>
            </a:extLst>
          </p:cNvPr>
          <p:cNvCxnSpPr>
            <a:cxnSpLocks/>
            <a:stCxn id="13" idx="1"/>
            <a:endCxn id="19" idx="3"/>
          </p:cNvCxnSpPr>
          <p:nvPr/>
        </p:nvCxnSpPr>
        <p:spPr>
          <a:xfrm flipH="1" flipV="1">
            <a:off x="1628481" y="5535478"/>
            <a:ext cx="1004292" cy="557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9">
            <a:extLst>
              <a:ext uri="{FF2B5EF4-FFF2-40B4-BE49-F238E27FC236}">
                <a16:creationId xmlns:a16="http://schemas.microsoft.com/office/drawing/2014/main" id="{E470DA47-1B94-A7D0-6CD8-43F4548C6278}"/>
              </a:ext>
            </a:extLst>
          </p:cNvPr>
          <p:cNvSpPr txBox="1"/>
          <p:nvPr/>
        </p:nvSpPr>
        <p:spPr>
          <a:xfrm>
            <a:off x="144151" y="4744248"/>
            <a:ext cx="2178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 VM</a:t>
            </a:r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2" name="テキスト ボックス 9">
            <a:extLst>
              <a:ext uri="{FF2B5EF4-FFF2-40B4-BE49-F238E27FC236}">
                <a16:creationId xmlns:a16="http://schemas.microsoft.com/office/drawing/2014/main" id="{4FC709AB-5020-5368-AC9B-6B095468688A}"/>
              </a:ext>
            </a:extLst>
          </p:cNvPr>
          <p:cNvSpPr txBox="1"/>
          <p:nvPr/>
        </p:nvSpPr>
        <p:spPr>
          <a:xfrm>
            <a:off x="8309938" y="4572581"/>
            <a:ext cx="2178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監視対象</a:t>
            </a:r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4" name="正方形/長方形 15">
            <a:extLst>
              <a:ext uri="{FF2B5EF4-FFF2-40B4-BE49-F238E27FC236}">
                <a16:creationId xmlns:a16="http://schemas.microsoft.com/office/drawing/2014/main" id="{BC57A0CC-CDF2-68E8-7B51-49638A117AB9}"/>
              </a:ext>
            </a:extLst>
          </p:cNvPr>
          <p:cNvSpPr/>
          <p:nvPr/>
        </p:nvSpPr>
        <p:spPr>
          <a:xfrm>
            <a:off x="6181769" y="5078189"/>
            <a:ext cx="1254158" cy="9715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5" name="テキスト ボックス 9">
            <a:extLst>
              <a:ext uri="{FF2B5EF4-FFF2-40B4-BE49-F238E27FC236}">
                <a16:creationId xmlns:a16="http://schemas.microsoft.com/office/drawing/2014/main" id="{F562180B-49FC-2502-B519-E40C785DC766}"/>
              </a:ext>
            </a:extLst>
          </p:cNvPr>
          <p:cNvSpPr txBox="1"/>
          <p:nvPr/>
        </p:nvSpPr>
        <p:spPr>
          <a:xfrm>
            <a:off x="5726234" y="4741042"/>
            <a:ext cx="2178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 VM</a:t>
            </a:r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2" name="正方形/長方形 10">
            <a:extLst>
              <a:ext uri="{FF2B5EF4-FFF2-40B4-BE49-F238E27FC236}">
                <a16:creationId xmlns:a16="http://schemas.microsoft.com/office/drawing/2014/main" id="{B78F801A-C343-EA2B-5CE0-A3953D18699E}"/>
              </a:ext>
            </a:extLst>
          </p:cNvPr>
          <p:cNvSpPr/>
          <p:nvPr/>
        </p:nvSpPr>
        <p:spPr>
          <a:xfrm>
            <a:off x="6418012" y="5350812"/>
            <a:ext cx="790281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 </a:t>
            </a:r>
          </a:p>
        </p:txBody>
      </p:sp>
      <p:cxnSp>
        <p:nvCxnSpPr>
          <p:cNvPr id="31" name="直線矢印コネクタ 16">
            <a:extLst>
              <a:ext uri="{FF2B5EF4-FFF2-40B4-BE49-F238E27FC236}">
                <a16:creationId xmlns:a16="http://schemas.microsoft.com/office/drawing/2014/main" id="{9D8C38E4-6825-E6A6-4DA8-CC9FBA42A4EC}"/>
              </a:ext>
            </a:extLst>
          </p:cNvPr>
          <p:cNvCxnSpPr>
            <a:cxnSpLocks/>
            <a:stCxn id="37" idx="1"/>
            <a:endCxn id="32" idx="3"/>
          </p:cNvCxnSpPr>
          <p:nvPr/>
        </p:nvCxnSpPr>
        <p:spPr>
          <a:xfrm flipH="1" flipV="1">
            <a:off x="7208293" y="5535478"/>
            <a:ext cx="1004292" cy="557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89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698A58-0B29-6C16-C3B6-0BF2C51F5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4803A9-3409-4E1C-7B1C-F18B1C5D4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BIOS</a:t>
            </a:r>
            <a:r>
              <a:rPr lang="ja-JP" altLang="en-US" dirty="0"/>
              <a:t>内にエージェントを配置することにより</a:t>
            </a:r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に対する</a:t>
            </a:r>
            <a:r>
              <a:rPr lang="en-US" altLang="ja-JP" dirty="0"/>
              <a:t>IDS</a:t>
            </a:r>
            <a:r>
              <a:rPr lang="ja-JP" altLang="en-US" dirty="0"/>
              <a:t>オフロードを実現</a:t>
            </a:r>
            <a:endParaRPr lang="en-US" altLang="ja-JP" dirty="0"/>
          </a:p>
          <a:p>
            <a:pPr lvl="1"/>
            <a:r>
              <a:rPr lang="ja-JP" altLang="en-US" dirty="0"/>
              <a:t>エージェントをシステムマネジメントモード</a:t>
            </a:r>
            <a:r>
              <a:rPr lang="en-US" altLang="ja-JP" dirty="0"/>
              <a:t> (SMM) </a:t>
            </a:r>
            <a:r>
              <a:rPr lang="ja-JP" altLang="en-US" dirty="0"/>
              <a:t>で実行</a:t>
            </a:r>
            <a:endParaRPr lang="en-US" altLang="ja-JP" dirty="0"/>
          </a:p>
          <a:p>
            <a:pPr lvl="1"/>
            <a:r>
              <a:rPr lang="en-US" altLang="ja-JP" dirty="0"/>
              <a:t>SMM</a:t>
            </a:r>
            <a:r>
              <a:rPr lang="ja-JP" altLang="en-US" dirty="0"/>
              <a:t>は</a:t>
            </a:r>
            <a:r>
              <a:rPr lang="en-JP" altLang="ja-JP" dirty="0"/>
              <a:t>BIOS</a:t>
            </a:r>
            <a:r>
              <a:rPr lang="ja-JP" altLang="en-JP" dirty="0"/>
              <a:t>のみが</a:t>
            </a:r>
            <a:r>
              <a:rPr lang="ja-JP" altLang="en-US" dirty="0"/>
              <a:t>使用可能で，独立した実行環境を提供</a:t>
            </a:r>
            <a:endParaRPr lang="en-US" altLang="ja-JP" dirty="0"/>
          </a:p>
          <a:p>
            <a:r>
              <a:rPr lang="ja-JP" altLang="en-US" dirty="0"/>
              <a:t>安全性と性能の新たなトレードオフがとれる</a:t>
            </a:r>
            <a:endParaRPr lang="en-US" altLang="ja-JP" dirty="0"/>
          </a:p>
          <a:p>
            <a:pPr lvl="1"/>
            <a:r>
              <a:rPr lang="en-JP" altLang="ja-JP" dirty="0"/>
              <a:t>OS</a:t>
            </a:r>
            <a:r>
              <a:rPr lang="ja-JP" altLang="en-JP" dirty="0"/>
              <a:t>が</a:t>
            </a:r>
            <a:r>
              <a:rPr lang="ja-JP" altLang="en-US" dirty="0"/>
              <a:t>攻撃を受けたとしてもエージェントは無効化されない</a:t>
            </a:r>
            <a:endParaRPr lang="en-US" altLang="ja-JP" dirty="0"/>
          </a:p>
          <a:p>
            <a:pPr lvl="1"/>
            <a:r>
              <a:rPr lang="ja-JP" altLang="en-US" dirty="0"/>
              <a:t>エージェントが実行されている間だけシステムの性能が低下</a:t>
            </a:r>
          </a:p>
        </p:txBody>
      </p:sp>
      <p:sp>
        <p:nvSpPr>
          <p:cNvPr id="22" name="テキスト ボックス 9">
            <a:extLst>
              <a:ext uri="{FF2B5EF4-FFF2-40B4-BE49-F238E27FC236}">
                <a16:creationId xmlns:a16="http://schemas.microsoft.com/office/drawing/2014/main" id="{27C8F57F-88EE-29F8-45E9-6202CB91C6C9}"/>
              </a:ext>
            </a:extLst>
          </p:cNvPr>
          <p:cNvSpPr txBox="1"/>
          <p:nvPr/>
        </p:nvSpPr>
        <p:spPr>
          <a:xfrm>
            <a:off x="5790570" y="4515830"/>
            <a:ext cx="2178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監視対象</a:t>
            </a:r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6" name="正方形/長方形 11">
            <a:extLst>
              <a:ext uri="{FF2B5EF4-FFF2-40B4-BE49-F238E27FC236}">
                <a16:creationId xmlns:a16="http://schemas.microsoft.com/office/drawing/2014/main" id="{02270229-0C43-6699-3176-B727CE42A54C}"/>
              </a:ext>
            </a:extLst>
          </p:cNvPr>
          <p:cNvSpPr/>
          <p:nvPr/>
        </p:nvSpPr>
        <p:spPr>
          <a:xfrm>
            <a:off x="5195641" y="4872809"/>
            <a:ext cx="3368233" cy="17458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7" name="正方形/長方形 12">
            <a:extLst>
              <a:ext uri="{FF2B5EF4-FFF2-40B4-BE49-F238E27FC236}">
                <a16:creationId xmlns:a16="http://schemas.microsoft.com/office/drawing/2014/main" id="{A243FA19-AD1F-AA78-1EC8-1DD1FA4EA53D}"/>
              </a:ext>
            </a:extLst>
          </p:cNvPr>
          <p:cNvSpPr/>
          <p:nvPr/>
        </p:nvSpPr>
        <p:spPr>
          <a:xfrm>
            <a:off x="5471464" y="5038358"/>
            <a:ext cx="2830286" cy="34599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システム</a:t>
            </a:r>
            <a:endParaRPr kumimoji="1" lang="ja-JP" altLang="en-US" dirty="0">
              <a:solidFill>
                <a:schemeClr val="tx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9D114AE-6315-0834-BCE7-5F4C90381D65}"/>
              </a:ext>
            </a:extLst>
          </p:cNvPr>
          <p:cNvSpPr/>
          <p:nvPr/>
        </p:nvSpPr>
        <p:spPr>
          <a:xfrm>
            <a:off x="5471464" y="5960183"/>
            <a:ext cx="2830286" cy="5007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32" name="正方形/長方形 12">
            <a:extLst>
              <a:ext uri="{FF2B5EF4-FFF2-40B4-BE49-F238E27FC236}">
                <a16:creationId xmlns:a16="http://schemas.microsoft.com/office/drawing/2014/main" id="{9CFC284D-CE33-B01F-73EF-C199D6A9001F}"/>
              </a:ext>
            </a:extLst>
          </p:cNvPr>
          <p:cNvSpPr/>
          <p:nvPr/>
        </p:nvSpPr>
        <p:spPr>
          <a:xfrm>
            <a:off x="5700064" y="6046955"/>
            <a:ext cx="1562495" cy="3459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エージェント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7ECA90-F0F6-A9D7-E5D0-25D98E7CD50F}"/>
              </a:ext>
            </a:extLst>
          </p:cNvPr>
          <p:cNvSpPr txBox="1"/>
          <p:nvPr/>
        </p:nvSpPr>
        <p:spPr>
          <a:xfrm>
            <a:off x="7491159" y="6055297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BIOS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873147F-DB70-2A57-8832-0CA9874290AB}"/>
              </a:ext>
            </a:extLst>
          </p:cNvPr>
          <p:cNvSpPr/>
          <p:nvPr/>
        </p:nvSpPr>
        <p:spPr>
          <a:xfrm>
            <a:off x="5471464" y="5513667"/>
            <a:ext cx="2830287" cy="3338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OS</a:t>
            </a:r>
          </a:p>
        </p:txBody>
      </p:sp>
      <p:sp>
        <p:nvSpPr>
          <p:cNvPr id="37" name="正方形/長方形 15">
            <a:extLst>
              <a:ext uri="{FF2B5EF4-FFF2-40B4-BE49-F238E27FC236}">
                <a16:creationId xmlns:a16="http://schemas.microsoft.com/office/drawing/2014/main" id="{1BAD3BB9-FEC3-3849-CF83-516CE554F8A4}"/>
              </a:ext>
            </a:extLst>
          </p:cNvPr>
          <p:cNvSpPr/>
          <p:nvPr/>
        </p:nvSpPr>
        <p:spPr>
          <a:xfrm>
            <a:off x="3199649" y="5187922"/>
            <a:ext cx="1254158" cy="9715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8" name="テキスト ボックス 9">
            <a:extLst>
              <a:ext uri="{FF2B5EF4-FFF2-40B4-BE49-F238E27FC236}">
                <a16:creationId xmlns:a16="http://schemas.microsoft.com/office/drawing/2014/main" id="{FD8F97C5-7891-7E19-8FB3-625D185A14CC}"/>
              </a:ext>
            </a:extLst>
          </p:cNvPr>
          <p:cNvSpPr txBox="1"/>
          <p:nvPr/>
        </p:nvSpPr>
        <p:spPr>
          <a:xfrm>
            <a:off x="2755140" y="4835250"/>
            <a:ext cx="2178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 VM</a:t>
            </a:r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3" name="正方形/長方形 10">
            <a:extLst>
              <a:ext uri="{FF2B5EF4-FFF2-40B4-BE49-F238E27FC236}">
                <a16:creationId xmlns:a16="http://schemas.microsoft.com/office/drawing/2014/main" id="{20803551-D01C-8B0C-E963-640B36FC200A}"/>
              </a:ext>
            </a:extLst>
          </p:cNvPr>
          <p:cNvSpPr/>
          <p:nvPr/>
        </p:nvSpPr>
        <p:spPr>
          <a:xfrm>
            <a:off x="3449440" y="5488526"/>
            <a:ext cx="790281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IDS </a:t>
            </a:r>
          </a:p>
        </p:txBody>
      </p:sp>
      <p:cxnSp>
        <p:nvCxnSpPr>
          <p:cNvPr id="34" name="直線矢印コネクタ 16">
            <a:extLst>
              <a:ext uri="{FF2B5EF4-FFF2-40B4-BE49-F238E27FC236}">
                <a16:creationId xmlns:a16="http://schemas.microsoft.com/office/drawing/2014/main" id="{B12E5A33-B386-B6E3-62CB-250F19E9DC66}"/>
              </a:ext>
            </a:extLst>
          </p:cNvPr>
          <p:cNvCxnSpPr>
            <a:cxnSpLocks/>
            <a:stCxn id="32" idx="1"/>
            <a:endCxn id="23" idx="3"/>
          </p:cNvCxnSpPr>
          <p:nvPr/>
        </p:nvCxnSpPr>
        <p:spPr>
          <a:xfrm flipH="1" flipV="1">
            <a:off x="4239721" y="5673192"/>
            <a:ext cx="1460343" cy="546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79759C-B7A0-680E-43D4-BDC33B79A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25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89A81B-4717-4C68-CD82-4BDF2BACA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プロキシを用いたシステム監視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4AB89C-B839-BF51-2F15-416587AED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JP" altLang="ja-JP" dirty="0"/>
              <a:t>IDS</a:t>
            </a:r>
            <a:r>
              <a:rPr kumimoji="1" lang="ja-JP" altLang="en-JP" dirty="0"/>
              <a:t>は</a:t>
            </a:r>
            <a:r>
              <a:rPr kumimoji="1" lang="ja-JP" altLang="en-US" dirty="0"/>
              <a:t>システム内で動作するプロキシにメモリアドレスを送信</a:t>
            </a:r>
            <a:endParaRPr kumimoji="1" lang="en-US" altLang="ja-JP" dirty="0"/>
          </a:p>
          <a:p>
            <a:pPr lvl="1"/>
            <a:r>
              <a:rPr lang="en-US" altLang="ja-JP" dirty="0"/>
              <a:t>BIOS</a:t>
            </a:r>
            <a:r>
              <a:rPr lang="ja-JP" altLang="en-US" dirty="0"/>
              <a:t>内のエージェントとは直接通信できないため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間の仮想ネットワークを用いて通信</a:t>
            </a:r>
            <a:endParaRPr lang="en-US" altLang="ja-JP" dirty="0"/>
          </a:p>
          <a:p>
            <a:r>
              <a:rPr kumimoji="1" lang="ja-JP" altLang="en-US" dirty="0"/>
              <a:t>プロキシはエージェント経由でメモリデータを取得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システムマネジメント割込み</a:t>
            </a:r>
            <a:r>
              <a:rPr kumimoji="1" lang="en-US" altLang="ja-JP" dirty="0"/>
              <a:t> (SMI) </a:t>
            </a:r>
            <a:r>
              <a:rPr lang="ja-JP" altLang="en-US" dirty="0"/>
              <a:t>を用いてエージェントを呼び出す</a:t>
            </a:r>
            <a:endParaRPr lang="en-US" altLang="ja-JP" dirty="0"/>
          </a:p>
          <a:p>
            <a:pPr lvl="1"/>
            <a:r>
              <a:rPr kumimoji="1" lang="ja-JP" altLang="en-US" dirty="0"/>
              <a:t>取得したメモリデータを</a:t>
            </a:r>
            <a:r>
              <a:rPr kumimoji="1" lang="en-US" altLang="ja-JP" dirty="0"/>
              <a:t>IDS</a:t>
            </a:r>
            <a:r>
              <a:rPr kumimoji="1" lang="ja-JP" altLang="en-US" dirty="0"/>
              <a:t>に返送</a:t>
            </a:r>
            <a:endParaRPr kumimoji="1" lang="en-US" altLang="ja-JP" dirty="0"/>
          </a:p>
        </p:txBody>
      </p:sp>
      <p:grpSp>
        <p:nvGrpSpPr>
          <p:cNvPr id="4" name="グループ化 24">
            <a:extLst>
              <a:ext uri="{FF2B5EF4-FFF2-40B4-BE49-F238E27FC236}">
                <a16:creationId xmlns:a16="http://schemas.microsoft.com/office/drawing/2014/main" id="{F712C79D-885E-F6BC-EE0E-5CC9A3EEE0D5}"/>
              </a:ext>
            </a:extLst>
          </p:cNvPr>
          <p:cNvGrpSpPr/>
          <p:nvPr/>
        </p:nvGrpSpPr>
        <p:grpSpPr>
          <a:xfrm>
            <a:off x="2008581" y="3955565"/>
            <a:ext cx="7682074" cy="2627327"/>
            <a:chOff x="1334629" y="3852054"/>
            <a:chExt cx="7682074" cy="2627327"/>
          </a:xfrm>
        </p:grpSpPr>
        <p:grpSp>
          <p:nvGrpSpPr>
            <p:cNvPr id="5" name="グループ化 23">
              <a:extLst>
                <a:ext uri="{FF2B5EF4-FFF2-40B4-BE49-F238E27FC236}">
                  <a16:creationId xmlns:a16="http://schemas.microsoft.com/office/drawing/2014/main" id="{78BDBDE5-32C5-747C-ED73-9A194020CBC2}"/>
                </a:ext>
              </a:extLst>
            </p:cNvPr>
            <p:cNvGrpSpPr/>
            <p:nvPr/>
          </p:nvGrpSpPr>
          <p:grpSpPr>
            <a:xfrm>
              <a:off x="1334629" y="3852054"/>
              <a:ext cx="7682074" cy="2627327"/>
              <a:chOff x="1334629" y="3823773"/>
              <a:chExt cx="7682074" cy="2627327"/>
            </a:xfrm>
          </p:grpSpPr>
          <p:grpSp>
            <p:nvGrpSpPr>
              <p:cNvPr id="7" name="グループ化 3">
                <a:extLst>
                  <a:ext uri="{FF2B5EF4-FFF2-40B4-BE49-F238E27FC236}">
                    <a16:creationId xmlns:a16="http://schemas.microsoft.com/office/drawing/2014/main" id="{D5BFDDA2-A57A-9A07-C174-E0323665046B}"/>
                  </a:ext>
                </a:extLst>
              </p:cNvPr>
              <p:cNvGrpSpPr/>
              <p:nvPr/>
            </p:nvGrpSpPr>
            <p:grpSpPr>
              <a:xfrm>
                <a:off x="1334629" y="3823773"/>
                <a:ext cx="7682074" cy="2627327"/>
                <a:chOff x="2013394" y="3583880"/>
                <a:chExt cx="7682074" cy="2627327"/>
              </a:xfrm>
            </p:grpSpPr>
            <p:sp>
              <p:nvSpPr>
                <p:cNvPr id="9" name="テキスト ボックス 4">
                  <a:extLst>
                    <a:ext uri="{FF2B5EF4-FFF2-40B4-BE49-F238E27FC236}">
                      <a16:creationId xmlns:a16="http://schemas.microsoft.com/office/drawing/2014/main" id="{B52F0EC2-1DC1-DD19-3445-850D9879C70B}"/>
                    </a:ext>
                  </a:extLst>
                </p:cNvPr>
                <p:cNvSpPr txBox="1"/>
                <p:nvPr/>
              </p:nvSpPr>
              <p:spPr>
                <a:xfrm>
                  <a:off x="7580779" y="3583880"/>
                  <a:ext cx="149784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dirty="0">
                      <a:latin typeface="Yu Gothic Medium" panose="020B0400000000000000" pitchFamily="34" charset="-128"/>
                      <a:ea typeface="Yu Gothic Medium" panose="020B0400000000000000" pitchFamily="34" charset="-128"/>
                    </a:rPr>
                    <a:t>監視対象</a:t>
                  </a:r>
                  <a:r>
                    <a:rPr lang="en-US" altLang="ja-JP" dirty="0">
                      <a:latin typeface="Yu Gothic Medium" panose="020B0400000000000000" pitchFamily="34" charset="-128"/>
                      <a:ea typeface="Yu Gothic Medium" panose="020B0400000000000000" pitchFamily="34" charset="-128"/>
                    </a:rPr>
                    <a:t>VM</a:t>
                  </a:r>
                </a:p>
              </p:txBody>
            </p:sp>
            <p:sp>
              <p:nvSpPr>
                <p:cNvPr id="10" name="テキスト ボックス 5">
                  <a:extLst>
                    <a:ext uri="{FF2B5EF4-FFF2-40B4-BE49-F238E27FC236}">
                      <a16:creationId xmlns:a16="http://schemas.microsoft.com/office/drawing/2014/main" id="{4D82BD0E-9710-D63E-A12B-6078E2772415}"/>
                    </a:ext>
                  </a:extLst>
                </p:cNvPr>
                <p:cNvSpPr txBox="1"/>
                <p:nvPr/>
              </p:nvSpPr>
              <p:spPr>
                <a:xfrm>
                  <a:off x="2766833" y="4094637"/>
                  <a:ext cx="100984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dirty="0">
                      <a:latin typeface="Yu Gothic Medium" panose="020B0400000000000000" pitchFamily="34" charset="-128"/>
                      <a:ea typeface="Yu Gothic Medium" panose="020B0400000000000000" pitchFamily="34" charset="-128"/>
                    </a:rPr>
                    <a:t>IDS VM</a:t>
                  </a:r>
                </a:p>
              </p:txBody>
            </p:sp>
            <p:grpSp>
              <p:nvGrpSpPr>
                <p:cNvPr id="11" name="グループ化 6">
                  <a:extLst>
                    <a:ext uri="{FF2B5EF4-FFF2-40B4-BE49-F238E27FC236}">
                      <a16:creationId xmlns:a16="http://schemas.microsoft.com/office/drawing/2014/main" id="{1B709B31-FF08-3504-55B2-84C4038B937B}"/>
                    </a:ext>
                  </a:extLst>
                </p:cNvPr>
                <p:cNvGrpSpPr/>
                <p:nvPr/>
              </p:nvGrpSpPr>
              <p:grpSpPr>
                <a:xfrm>
                  <a:off x="2013394" y="3898475"/>
                  <a:ext cx="7682074" cy="2312732"/>
                  <a:chOff x="2013394" y="3898475"/>
                  <a:chExt cx="7682074" cy="2312732"/>
                </a:xfrm>
              </p:grpSpPr>
              <p:grpSp>
                <p:nvGrpSpPr>
                  <p:cNvPr id="12" name="グループ化 7">
                    <a:extLst>
                      <a:ext uri="{FF2B5EF4-FFF2-40B4-BE49-F238E27FC236}">
                        <a16:creationId xmlns:a16="http://schemas.microsoft.com/office/drawing/2014/main" id="{D7EC25EF-0157-E832-F3AE-798022155339}"/>
                      </a:ext>
                    </a:extLst>
                  </p:cNvPr>
                  <p:cNvGrpSpPr/>
                  <p:nvPr/>
                </p:nvGrpSpPr>
                <p:grpSpPr>
                  <a:xfrm>
                    <a:off x="2013394" y="3898475"/>
                    <a:ext cx="7682074" cy="2312732"/>
                    <a:chOff x="1676593" y="2613097"/>
                    <a:chExt cx="8315818" cy="2623444"/>
                  </a:xfrm>
                </p:grpSpPr>
                <p:sp>
                  <p:nvSpPr>
                    <p:cNvPr id="15" name="正方形/長方形 11">
                      <a:extLst>
                        <a:ext uri="{FF2B5EF4-FFF2-40B4-BE49-F238E27FC236}">
                          <a16:creationId xmlns:a16="http://schemas.microsoft.com/office/drawing/2014/main" id="{52CFB435-1A58-82D7-D360-AB86E0CCE4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88861" y="2613097"/>
                      <a:ext cx="3003550" cy="2623444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/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p:txBody>
                </p:sp>
                <p:sp>
                  <p:nvSpPr>
                    <p:cNvPr id="16" name="正方形/長方形 12">
                      <a:extLst>
                        <a:ext uri="{FF2B5EF4-FFF2-40B4-BE49-F238E27FC236}">
                          <a16:creationId xmlns:a16="http://schemas.microsoft.com/office/drawing/2014/main" id="{250210C4-FFF3-17D8-D47F-04C11FD2E5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19532" y="2935000"/>
                      <a:ext cx="1621411" cy="556180"/>
                    </a:xfrm>
                    <a:prstGeom prst="rect">
                      <a:avLst/>
                    </a:prstGeom>
                    <a:solidFill>
                      <a:schemeClr val="accent5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dirty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システム</a:t>
                      </a:r>
                    </a:p>
                  </p:txBody>
                </p:sp>
                <p:sp>
                  <p:nvSpPr>
                    <p:cNvPr id="17" name="正方形/長方形 13">
                      <a:extLst>
                        <a:ext uri="{FF2B5EF4-FFF2-40B4-BE49-F238E27FC236}">
                          <a16:creationId xmlns:a16="http://schemas.microsoft.com/office/drawing/2014/main" id="{2C76E0B7-ACEB-CAA9-0F0E-8698171B40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19532" y="4291973"/>
                      <a:ext cx="1621411" cy="556180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dirty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BIOS</a:t>
                      </a:r>
                    </a:p>
                  </p:txBody>
                </p:sp>
                <p:sp>
                  <p:nvSpPr>
                    <p:cNvPr id="18" name="正方形/長方形 14">
                      <a:extLst>
                        <a:ext uri="{FF2B5EF4-FFF2-40B4-BE49-F238E27FC236}">
                          <a16:creationId xmlns:a16="http://schemas.microsoft.com/office/drawing/2014/main" id="{298AA389-9562-FEB9-6DC4-D562210423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19532" y="3601036"/>
                      <a:ext cx="1621411" cy="556180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dirty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OS</a:t>
                      </a:r>
                    </a:p>
                  </p:txBody>
                </p:sp>
                <p:sp>
                  <p:nvSpPr>
                    <p:cNvPr id="19" name="正方形/長方形 15">
                      <a:extLst>
                        <a:ext uri="{FF2B5EF4-FFF2-40B4-BE49-F238E27FC236}">
                          <a16:creationId xmlns:a16="http://schemas.microsoft.com/office/drawing/2014/main" id="{A83547E9-4A78-D990-A151-F8B00561FB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76593" y="3293086"/>
                      <a:ext cx="2724346" cy="1244337"/>
                    </a:xfrm>
                    <a:prstGeom prst="rect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p:txBody>
                </p:sp>
                <p:sp>
                  <p:nvSpPr>
                    <p:cNvPr id="20" name="正方形/長方形 16">
                      <a:extLst>
                        <a:ext uri="{FF2B5EF4-FFF2-40B4-BE49-F238E27FC236}">
                          <a16:creationId xmlns:a16="http://schemas.microsoft.com/office/drawing/2014/main" id="{748F88A3-0D61-E88D-4B4B-21778BA75F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06449" y="4730648"/>
                      <a:ext cx="1388883" cy="323332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sz="1400" dirty="0"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エージェント</a:t>
                      </a:r>
                      <a:endParaRPr kumimoji="1" lang="ja-JP" altLang="en-US" sz="1400" dirty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p:txBody>
                </p:sp>
              </p:grpSp>
              <p:sp>
                <p:nvSpPr>
                  <p:cNvPr id="13" name="正方形/長方形 8">
                    <a:extLst>
                      <a:ext uri="{FF2B5EF4-FFF2-40B4-BE49-F238E27FC236}">
                        <a16:creationId xmlns:a16="http://schemas.microsoft.com/office/drawing/2014/main" id="{2C277FB2-8D15-B5CC-85F0-40F3C0BFE52D}"/>
                      </a:ext>
                    </a:extLst>
                  </p:cNvPr>
                  <p:cNvSpPr/>
                  <p:nvPr/>
                </p:nvSpPr>
                <p:spPr>
                  <a:xfrm>
                    <a:off x="2522833" y="4830376"/>
                    <a:ext cx="1497844" cy="490308"/>
                  </a:xfrm>
                  <a:prstGeom prst="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dirty="0">
                        <a:latin typeface="Yu Gothic Medium" panose="020B0400000000000000" pitchFamily="34" charset="-128"/>
                        <a:ea typeface="Yu Gothic Medium" panose="020B0400000000000000" pitchFamily="34" charset="-128"/>
                      </a:rPr>
                      <a:t>IDS</a:t>
                    </a:r>
                    <a:endParaRPr kumimoji="1" lang="ja-JP" altLang="en-US" dirty="0">
                      <a:latin typeface="Yu Gothic Medium" panose="020B0400000000000000" pitchFamily="34" charset="-128"/>
                      <a:ea typeface="Yu Gothic Medium" panose="020B0400000000000000" pitchFamily="34" charset="-128"/>
                    </a:endParaRPr>
                  </a:p>
                </p:txBody>
              </p:sp>
              <p:cxnSp>
                <p:nvCxnSpPr>
                  <p:cNvPr id="14" name="直線矢印コネクタ 10">
                    <a:extLst>
                      <a:ext uri="{FF2B5EF4-FFF2-40B4-BE49-F238E27FC236}">
                        <a16:creationId xmlns:a16="http://schemas.microsoft.com/office/drawing/2014/main" id="{1324A379-955D-1E93-8EF4-44D2620FAD3B}"/>
                      </a:ext>
                    </a:extLst>
                  </p:cNvPr>
                  <p:cNvCxnSpPr>
                    <a:cxnSpLocks/>
                    <a:stCxn id="13" idx="3"/>
                    <a:endCxn id="8" idx="1"/>
                  </p:cNvCxnSpPr>
                  <p:nvPr/>
                </p:nvCxnSpPr>
                <p:spPr>
                  <a:xfrm flipV="1">
                    <a:off x="4020677" y="4158818"/>
                    <a:ext cx="3025987" cy="91671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8" name="正方形/長方形 17">
                <a:extLst>
                  <a:ext uri="{FF2B5EF4-FFF2-40B4-BE49-F238E27FC236}">
                    <a16:creationId xmlns:a16="http://schemas.microsoft.com/office/drawing/2014/main" id="{1DC9C228-0ED1-0019-E010-580CE9515CB2}"/>
                  </a:ext>
                </a:extLst>
              </p:cNvPr>
              <p:cNvSpPr/>
              <p:nvPr/>
            </p:nvSpPr>
            <p:spPr>
              <a:xfrm>
                <a:off x="6367899" y="4256192"/>
                <a:ext cx="1283037" cy="2850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プロキシ</a:t>
                </a:r>
                <a:endParaRPr kumimoji="1" lang="ja-JP" altLang="en-US" sz="14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</p:grpSp>
        <p:cxnSp>
          <p:nvCxnSpPr>
            <p:cNvPr id="6" name="直線矢印コネクタ 18">
              <a:extLst>
                <a:ext uri="{FF2B5EF4-FFF2-40B4-BE49-F238E27FC236}">
                  <a16:creationId xmlns:a16="http://schemas.microsoft.com/office/drawing/2014/main" id="{734BC958-2BC4-76F8-47DD-AE4C07270A72}"/>
                </a:ext>
              </a:extLst>
            </p:cNvPr>
            <p:cNvCxnSpPr>
              <a:cxnSpLocks/>
            </p:cNvCxnSpPr>
            <p:nvPr/>
          </p:nvCxnSpPr>
          <p:spPr>
            <a:xfrm>
              <a:off x="6776106" y="4570796"/>
              <a:ext cx="0" cy="14626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テキスト ボックス 27">
            <a:extLst>
              <a:ext uri="{FF2B5EF4-FFF2-40B4-BE49-F238E27FC236}">
                <a16:creationId xmlns:a16="http://schemas.microsoft.com/office/drawing/2014/main" id="{1C5E6D29-B390-B154-689B-AF811DD912B1}"/>
              </a:ext>
            </a:extLst>
          </p:cNvPr>
          <p:cNvSpPr txBox="1"/>
          <p:nvPr/>
        </p:nvSpPr>
        <p:spPr>
          <a:xfrm>
            <a:off x="4758617" y="5262549"/>
            <a:ext cx="207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仮想ネットワーク</a:t>
            </a:r>
            <a:endParaRPr kumimoji="1" lang="en-US" altLang="ja-JP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2" name="テキスト ボックス 28">
            <a:extLst>
              <a:ext uri="{FF2B5EF4-FFF2-40B4-BE49-F238E27FC236}">
                <a16:creationId xmlns:a16="http://schemas.microsoft.com/office/drawing/2014/main" id="{47E31DF1-5CD8-38C2-18AE-97F60301CAC8}"/>
              </a:ext>
            </a:extLst>
          </p:cNvPr>
          <p:cNvSpPr txBox="1"/>
          <p:nvPr/>
        </p:nvSpPr>
        <p:spPr>
          <a:xfrm>
            <a:off x="6901625" y="5327453"/>
            <a:ext cx="61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SMI</a:t>
            </a:r>
          </a:p>
        </p:txBody>
      </p:sp>
      <p:sp>
        <p:nvSpPr>
          <p:cNvPr id="24" name="スライド番号プレースホルダー 23">
            <a:extLst>
              <a:ext uri="{FF2B5EF4-FFF2-40B4-BE49-F238E27FC236}">
                <a16:creationId xmlns:a16="http://schemas.microsoft.com/office/drawing/2014/main" id="{CA4BE49B-8FE3-09E8-31DC-E17D89AB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056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EE933A-71CB-388A-3E41-2F49B2AC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BIOS</a:t>
            </a:r>
            <a:r>
              <a:rPr kumimoji="1" lang="ja-JP" altLang="en-US" dirty="0"/>
              <a:t>内エージェント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4E510C-7523-9F3D-F27E-8BAF6B0E4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仮想アドレスを物理アドレスに変換してメモリデータを取得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からは監視する</a:t>
            </a:r>
            <a:r>
              <a:rPr lang="en-US" altLang="ja-JP" dirty="0"/>
              <a:t>OS</a:t>
            </a:r>
            <a:r>
              <a:rPr lang="ja-JP" altLang="en-US" dirty="0"/>
              <a:t>データの仮想アドレスが送られてくる</a:t>
            </a:r>
            <a:endParaRPr lang="en-US" altLang="ja-JP" dirty="0"/>
          </a:p>
          <a:p>
            <a:pPr lvl="1"/>
            <a:r>
              <a:rPr lang="en-US" altLang="ja-JP" dirty="0"/>
              <a:t>BIOS</a:t>
            </a:r>
            <a:r>
              <a:rPr lang="ja-JP" altLang="en-US" dirty="0"/>
              <a:t>は物理アドレスを使ってメモリにアクセスする</a:t>
            </a:r>
            <a:endParaRPr lang="en-US" altLang="ja-JP" dirty="0"/>
          </a:p>
          <a:p>
            <a:r>
              <a:rPr lang="ja-JP" altLang="en-US" dirty="0"/>
              <a:t>プロキシ等での情報漏洩を防ぐためにメモリデータを</a:t>
            </a:r>
            <a:r>
              <a:rPr lang="en-JP" altLang="ja-JP" dirty="0"/>
              <a:t>暗号化</a:t>
            </a:r>
            <a:endParaRPr lang="en-US" altLang="ja-JP" dirty="0"/>
          </a:p>
          <a:p>
            <a:pPr lvl="1"/>
            <a:r>
              <a:rPr lang="ja-JP" altLang="en-US" dirty="0"/>
              <a:t>プロキシは監視対象システム内で動作する</a:t>
            </a:r>
            <a:r>
              <a:rPr lang="ja-JP" altLang="en-JP" dirty="0"/>
              <a:t>ため</a:t>
            </a:r>
            <a:r>
              <a:rPr lang="ja-JP" altLang="en-US" dirty="0"/>
              <a:t>攻撃を受けやすい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内で動作する</a:t>
            </a:r>
            <a:r>
              <a:rPr lang="en-US" altLang="ja-JP" dirty="0"/>
              <a:t>IDS</a:t>
            </a:r>
            <a:r>
              <a:rPr lang="ja-JP" altLang="en-US" dirty="0"/>
              <a:t>が復号</a:t>
            </a:r>
            <a:endParaRPr lang="en-US" altLang="ja-JP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DA33BA-BB9F-090D-7E49-AD6D3462E98F}"/>
              </a:ext>
            </a:extLst>
          </p:cNvPr>
          <p:cNvSpPr/>
          <p:nvPr/>
        </p:nvSpPr>
        <p:spPr>
          <a:xfrm>
            <a:off x="4441317" y="5198366"/>
            <a:ext cx="2830286" cy="5007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5" name="正方形/長方形 12">
            <a:extLst>
              <a:ext uri="{FF2B5EF4-FFF2-40B4-BE49-F238E27FC236}">
                <a16:creationId xmlns:a16="http://schemas.microsoft.com/office/drawing/2014/main" id="{599B574B-058C-E2CD-0645-36C9EC2DFB06}"/>
              </a:ext>
            </a:extLst>
          </p:cNvPr>
          <p:cNvSpPr/>
          <p:nvPr/>
        </p:nvSpPr>
        <p:spPr>
          <a:xfrm>
            <a:off x="4669917" y="5273563"/>
            <a:ext cx="1562495" cy="3459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エージェント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3824D6-F2B3-B057-717E-A27E088AF524}"/>
              </a:ext>
            </a:extLst>
          </p:cNvPr>
          <p:cNvSpPr txBox="1"/>
          <p:nvPr/>
        </p:nvSpPr>
        <p:spPr>
          <a:xfrm>
            <a:off x="6461012" y="529348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BIOS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EC338-6D46-7253-BC30-8FD2FD793769}"/>
              </a:ext>
            </a:extLst>
          </p:cNvPr>
          <p:cNvSpPr/>
          <p:nvPr/>
        </p:nvSpPr>
        <p:spPr>
          <a:xfrm>
            <a:off x="4441317" y="6092072"/>
            <a:ext cx="2830286" cy="4446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メモリ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B9B2DC-C55B-B985-EB66-34A78BFB4A90}"/>
              </a:ext>
            </a:extLst>
          </p:cNvPr>
          <p:cNvCxnSpPr>
            <a:cxnSpLocks/>
          </p:cNvCxnSpPr>
          <p:nvPr/>
        </p:nvCxnSpPr>
        <p:spPr>
          <a:xfrm flipH="1">
            <a:off x="5078120" y="5613626"/>
            <a:ext cx="513" cy="474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5BAE99F-8E8A-5F04-83FA-681B4E00DA70}"/>
              </a:ext>
            </a:extLst>
          </p:cNvPr>
          <p:cNvSpPr txBox="1"/>
          <p:nvPr/>
        </p:nvSpPr>
        <p:spPr>
          <a:xfrm>
            <a:off x="3512521" y="574032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物理アドレス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FE8C3B-8DE7-FAD6-14F7-A3B44798D368}"/>
              </a:ext>
            </a:extLst>
          </p:cNvPr>
          <p:cNvSpPr txBox="1"/>
          <p:nvPr/>
        </p:nvSpPr>
        <p:spPr>
          <a:xfrm>
            <a:off x="3512521" y="48008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仮想アドレス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D3B76BC-4D17-3D99-09EE-520908585FFA}"/>
              </a:ext>
            </a:extLst>
          </p:cNvPr>
          <p:cNvCxnSpPr>
            <a:cxnSpLocks/>
          </p:cNvCxnSpPr>
          <p:nvPr/>
        </p:nvCxnSpPr>
        <p:spPr>
          <a:xfrm>
            <a:off x="5769822" y="5619556"/>
            <a:ext cx="0" cy="463052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A5819C9-D54D-517E-A7D2-048629265A7F}"/>
              </a:ext>
            </a:extLst>
          </p:cNvPr>
          <p:cNvSpPr txBox="1"/>
          <p:nvPr/>
        </p:nvSpPr>
        <p:spPr>
          <a:xfrm>
            <a:off x="5856460" y="574032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メモリデータ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1C3FED-F10A-6548-52C1-69D1EA0BDA75}"/>
              </a:ext>
            </a:extLst>
          </p:cNvPr>
          <p:cNvSpPr txBox="1"/>
          <p:nvPr/>
        </p:nvSpPr>
        <p:spPr>
          <a:xfrm>
            <a:off x="5856460" y="480660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暗号化されたメモリデータ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DC6ED4D-F3BA-F948-9F0C-8B9B16A74185}"/>
              </a:ext>
            </a:extLst>
          </p:cNvPr>
          <p:cNvSpPr/>
          <p:nvPr/>
        </p:nvSpPr>
        <p:spPr>
          <a:xfrm>
            <a:off x="4441317" y="4229116"/>
            <a:ext cx="2830286" cy="5007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25" name="正方形/長方形 12">
            <a:extLst>
              <a:ext uri="{FF2B5EF4-FFF2-40B4-BE49-F238E27FC236}">
                <a16:creationId xmlns:a16="http://schemas.microsoft.com/office/drawing/2014/main" id="{489ACB56-F076-AC2E-C4A5-EEFEA4D0F6CB}"/>
              </a:ext>
            </a:extLst>
          </p:cNvPr>
          <p:cNvSpPr/>
          <p:nvPr/>
        </p:nvSpPr>
        <p:spPr>
          <a:xfrm>
            <a:off x="4827453" y="4304532"/>
            <a:ext cx="1186542" cy="3459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プロキシ</a:t>
            </a:r>
            <a:endParaRPr kumimoji="1" lang="ja-JP" altLang="en-US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0AA4CF-94D0-4D7A-A37B-02FB343CB6EB}"/>
              </a:ext>
            </a:extLst>
          </p:cNvPr>
          <p:cNvSpPr txBox="1"/>
          <p:nvPr/>
        </p:nvSpPr>
        <p:spPr>
          <a:xfrm>
            <a:off x="6120017" y="430781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システム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1814EB8-027D-B04F-3FBA-427BA326CDCC}"/>
              </a:ext>
            </a:extLst>
          </p:cNvPr>
          <p:cNvCxnSpPr>
            <a:cxnSpLocks/>
          </p:cNvCxnSpPr>
          <p:nvPr/>
        </p:nvCxnSpPr>
        <p:spPr>
          <a:xfrm>
            <a:off x="5082181" y="4665568"/>
            <a:ext cx="0" cy="607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FCF78B1-1066-EDE8-3078-95FD205D83FE}"/>
              </a:ext>
            </a:extLst>
          </p:cNvPr>
          <p:cNvCxnSpPr>
            <a:cxnSpLocks/>
          </p:cNvCxnSpPr>
          <p:nvPr/>
        </p:nvCxnSpPr>
        <p:spPr>
          <a:xfrm>
            <a:off x="5769822" y="4649600"/>
            <a:ext cx="0" cy="623963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A7A310C4-3B0F-6FDD-CF2D-D40E0553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7</a:t>
            </a:fld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4034A44-E58E-7A4C-9429-8F7FD1B2625F}"/>
              </a:ext>
            </a:extLst>
          </p:cNvPr>
          <p:cNvGrpSpPr/>
          <p:nvPr/>
        </p:nvGrpSpPr>
        <p:grpSpPr>
          <a:xfrm>
            <a:off x="309142" y="4151778"/>
            <a:ext cx="4518311" cy="1228753"/>
            <a:chOff x="2668459" y="3244334"/>
            <a:chExt cx="4518311" cy="1228753"/>
          </a:xfrm>
        </p:grpSpPr>
        <p:sp>
          <p:nvSpPr>
            <p:cNvPr id="17" name="テキスト ボックス 5">
              <a:extLst>
                <a:ext uri="{FF2B5EF4-FFF2-40B4-BE49-F238E27FC236}">
                  <a16:creationId xmlns:a16="http://schemas.microsoft.com/office/drawing/2014/main" id="{AEF72A84-0947-06EF-67B0-6AF48D8F8F1F}"/>
                </a:ext>
              </a:extLst>
            </p:cNvPr>
            <p:cNvSpPr txBox="1"/>
            <p:nvPr/>
          </p:nvSpPr>
          <p:spPr>
            <a:xfrm>
              <a:off x="3421898" y="3244334"/>
              <a:ext cx="1009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IDS VM</a:t>
              </a:r>
            </a:p>
          </p:txBody>
        </p:sp>
        <p:grpSp>
          <p:nvGrpSpPr>
            <p:cNvPr id="20" name="グループ化 6">
              <a:extLst>
                <a:ext uri="{FF2B5EF4-FFF2-40B4-BE49-F238E27FC236}">
                  <a16:creationId xmlns:a16="http://schemas.microsoft.com/office/drawing/2014/main" id="{938D270B-8BCF-38DF-0D90-4E9827FF1902}"/>
                </a:ext>
              </a:extLst>
            </p:cNvPr>
            <p:cNvGrpSpPr/>
            <p:nvPr/>
          </p:nvGrpSpPr>
          <p:grpSpPr>
            <a:xfrm>
              <a:off x="2668459" y="3570085"/>
              <a:ext cx="4518311" cy="903002"/>
              <a:chOff x="2013394" y="4420388"/>
              <a:chExt cx="4518311" cy="903002"/>
            </a:xfrm>
          </p:grpSpPr>
          <p:sp>
            <p:nvSpPr>
              <p:cNvPr id="21" name="正方形/長方形 15">
                <a:extLst>
                  <a:ext uri="{FF2B5EF4-FFF2-40B4-BE49-F238E27FC236}">
                    <a16:creationId xmlns:a16="http://schemas.microsoft.com/office/drawing/2014/main" id="{69E7F32A-1084-1DF4-C7B7-285AF1258B8D}"/>
                  </a:ext>
                </a:extLst>
              </p:cNvPr>
              <p:cNvSpPr/>
              <p:nvPr/>
            </p:nvSpPr>
            <p:spPr>
              <a:xfrm>
                <a:off x="2013394" y="4497929"/>
                <a:ext cx="2516725" cy="82546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22" name="正方形/長方形 8">
                <a:extLst>
                  <a:ext uri="{FF2B5EF4-FFF2-40B4-BE49-F238E27FC236}">
                    <a16:creationId xmlns:a16="http://schemas.microsoft.com/office/drawing/2014/main" id="{6B6FF5D8-B7A3-C45A-5333-13DCE2A1EDA2}"/>
                  </a:ext>
                </a:extLst>
              </p:cNvPr>
              <p:cNvSpPr/>
              <p:nvPr/>
            </p:nvSpPr>
            <p:spPr>
              <a:xfrm>
                <a:off x="2492526" y="4650435"/>
                <a:ext cx="1497844" cy="49030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IDS</a:t>
                </a:r>
                <a:endParaRPr kumimoji="1" lang="ja-JP" altLang="en-US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cxnSp>
            <p:nvCxnSpPr>
              <p:cNvPr id="23" name="直線矢印コネクタ 10">
                <a:extLst>
                  <a:ext uri="{FF2B5EF4-FFF2-40B4-BE49-F238E27FC236}">
                    <a16:creationId xmlns:a16="http://schemas.microsoft.com/office/drawing/2014/main" id="{A2DB936C-4F51-3D60-D8E8-234D711F981A}"/>
                  </a:ext>
                </a:extLst>
              </p:cNvPr>
              <p:cNvCxnSpPr>
                <a:cxnSpLocks/>
                <a:stCxn id="22" idx="3"/>
                <a:endCxn id="25" idx="1"/>
              </p:cNvCxnSpPr>
              <p:nvPr/>
            </p:nvCxnSpPr>
            <p:spPr>
              <a:xfrm flipV="1">
                <a:off x="3990370" y="4420388"/>
                <a:ext cx="2541335" cy="47520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22698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86FEB7-C965-CB65-7F5A-18E8D0F7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実験１：動作確認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7DC7A0-DD15-73F0-8C0F-22CC2B7BF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のバージョン情報を取得する</a:t>
            </a:r>
            <a:r>
              <a:rPr lang="en-US" altLang="ja-JP" dirty="0"/>
              <a:t>IDS</a:t>
            </a:r>
            <a:r>
              <a:rPr lang="ja-JP" altLang="en-US" dirty="0"/>
              <a:t>を実行</a:t>
            </a:r>
            <a:endParaRPr lang="en-US" altLang="ja-JP" dirty="0"/>
          </a:p>
          <a:p>
            <a:pPr lvl="1"/>
            <a:r>
              <a:rPr lang="ja-JP" altLang="en-US" dirty="0"/>
              <a:t>バージョン情報が格納されたメモリデータを取得</a:t>
            </a:r>
            <a:endParaRPr lang="en-US" altLang="ja-JP" dirty="0"/>
          </a:p>
          <a:p>
            <a:pPr lvl="1"/>
            <a:r>
              <a:rPr lang="ja-JP" altLang="en-US" dirty="0"/>
              <a:t>プロキシの</a:t>
            </a:r>
            <a:r>
              <a:rPr lang="en-US" altLang="ja-JP" dirty="0"/>
              <a:t>IP</a:t>
            </a:r>
            <a:r>
              <a:rPr lang="ja-JP" altLang="en-US" dirty="0"/>
              <a:t>アドレスを指定</a:t>
            </a:r>
            <a:endParaRPr lang="en-US" altLang="ja-JP" dirty="0"/>
          </a:p>
          <a:p>
            <a:r>
              <a:rPr kumimoji="1" lang="ja-JP" altLang="en-US" dirty="0"/>
              <a:t>正しいバージョン情報が取得できることを確認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BB539F3-C342-E3FC-874A-9BCCEE905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68" y="3429000"/>
            <a:ext cx="10311664" cy="1104498"/>
          </a:xfrm>
          <a:prstGeom prst="rect">
            <a:avLst/>
          </a:prstGeom>
        </p:spPr>
      </p:pic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E575F114-D37C-713E-B0D3-7266D711AC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650607"/>
              </p:ext>
            </p:extLst>
          </p:nvPr>
        </p:nvGraphicFramePr>
        <p:xfrm>
          <a:off x="1947917" y="4829720"/>
          <a:ext cx="3457240" cy="1525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2659415" imgH="1173354" progId="Excel.Sheet.12">
                  <p:embed/>
                </p:oleObj>
              </mc:Choice>
              <mc:Fallback>
                <p:oleObj name="Worksheet" r:id="rId3" imgW="2659415" imgH="1173354" progId="Excel.Sheet.12">
                  <p:embed/>
                  <p:pic>
                    <p:nvPicPr>
                      <p:cNvPr id="7" name="オブジェクト 6">
                        <a:extLst>
                          <a:ext uri="{FF2B5EF4-FFF2-40B4-BE49-F238E27FC236}">
                            <a16:creationId xmlns:a16="http://schemas.microsoft.com/office/drawing/2014/main" id="{E575F114-D37C-713E-B0D3-7266D711AC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7917" y="4829720"/>
                        <a:ext cx="3457240" cy="1525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>
            <a:extLst>
              <a:ext uri="{FF2B5EF4-FFF2-40B4-BE49-F238E27FC236}">
                <a16:creationId xmlns:a16="http://schemas.microsoft.com/office/drawing/2014/main" id="{CC070AF2-BD40-52F9-962F-9D9D93DB19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917873"/>
              </p:ext>
            </p:extLst>
          </p:nvPr>
        </p:nvGraphicFramePr>
        <p:xfrm>
          <a:off x="6270625" y="4929188"/>
          <a:ext cx="3532188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2717800" imgH="901700" progId="Excel.Sheet.12">
                  <p:embed/>
                </p:oleObj>
              </mc:Choice>
              <mc:Fallback>
                <p:oleObj name="Worksheet" r:id="rId5" imgW="2717800" imgH="901700" progId="Excel.Sheet.12">
                  <p:embed/>
                  <p:pic>
                    <p:nvPicPr>
                      <p:cNvPr id="9" name="オブジェクト 8">
                        <a:extLst>
                          <a:ext uri="{FF2B5EF4-FFF2-40B4-BE49-F238E27FC236}">
                            <a16:creationId xmlns:a16="http://schemas.microsoft.com/office/drawing/2014/main" id="{CC070AF2-BD40-52F9-962F-9D9D93DB19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70625" y="4929188"/>
                        <a:ext cx="3532188" cy="1171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E4B7F3-4328-0B47-C48C-E531E8C13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35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AF618E-F302-CA8E-4C2C-31332272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実験２：監視性能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65ED14-86E7-F67B-0DA4-33E2B2146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のバージョン情報を取得するのにかかる時間を測定</a:t>
            </a:r>
            <a:endParaRPr lang="en-US" altLang="ja-JP" dirty="0"/>
          </a:p>
          <a:p>
            <a:pPr lvl="1"/>
            <a:r>
              <a:rPr lang="ja-JP" altLang="en-US" dirty="0"/>
              <a:t>エージェントを</a:t>
            </a:r>
            <a:r>
              <a:rPr lang="en-US" altLang="ja-JP" dirty="0"/>
              <a:t>OS</a:t>
            </a:r>
            <a:r>
              <a:rPr lang="ja-JP" altLang="en-US" dirty="0"/>
              <a:t>内に配置する</a:t>
            </a:r>
            <a:r>
              <a:rPr lang="en-US" altLang="ja-JP" dirty="0" err="1"/>
              <a:t>SEVmonitor</a:t>
            </a:r>
            <a:r>
              <a:rPr lang="ja-JP" altLang="en-US" dirty="0"/>
              <a:t>と比較</a:t>
            </a:r>
            <a:endParaRPr lang="en-US" altLang="ja-JP" dirty="0"/>
          </a:p>
          <a:p>
            <a:pPr lvl="2"/>
            <a:r>
              <a:rPr lang="ja-JP" altLang="en-US" dirty="0"/>
              <a:t>仮想ネットワークの代わりに共有メモリを用いてメモリデータを取得した場合とも比較</a:t>
            </a:r>
            <a:endParaRPr lang="en-US" altLang="ja-JP" dirty="0"/>
          </a:p>
          <a:p>
            <a:r>
              <a:rPr lang="ja-JP" altLang="en-US" dirty="0"/>
              <a:t>提案システムは</a:t>
            </a:r>
            <a:r>
              <a:rPr lang="en-US" altLang="ja-JP" dirty="0" err="1"/>
              <a:t>SEVmonitor</a:t>
            </a:r>
            <a:r>
              <a:rPr lang="ja-JP" altLang="en-US" dirty="0"/>
              <a:t>より取得時間が</a:t>
            </a:r>
            <a:r>
              <a:rPr lang="en-US" altLang="ja-JP" dirty="0"/>
              <a:t>50%</a:t>
            </a:r>
            <a:r>
              <a:rPr lang="ja-JP" altLang="en-US" dirty="0"/>
              <a:t>短い</a:t>
            </a:r>
            <a:endParaRPr lang="en-US" altLang="ja-JP" dirty="0"/>
          </a:p>
          <a:p>
            <a:pPr lvl="1"/>
            <a:r>
              <a:rPr lang="ja-JP" altLang="en-US" dirty="0"/>
              <a:t>共有メモリを用いる</a:t>
            </a:r>
            <a:r>
              <a:rPr lang="en-US" altLang="ja-JP" dirty="0" err="1"/>
              <a:t>SEVmonitor</a:t>
            </a:r>
            <a:br>
              <a:rPr lang="en-US" altLang="ja-JP" dirty="0"/>
            </a:br>
            <a:r>
              <a:rPr lang="ja-JP" altLang="en-US" dirty="0"/>
              <a:t>と比べると取得時間は</a:t>
            </a:r>
            <a:r>
              <a:rPr lang="en-US" altLang="ja-JP" dirty="0"/>
              <a:t>1.5</a:t>
            </a:r>
            <a:r>
              <a:rPr lang="ja-JP" altLang="en-US" dirty="0"/>
              <a:t>倍</a:t>
            </a:r>
            <a:endParaRPr lang="en-US" altLang="ja-JP" dirty="0"/>
          </a:p>
          <a:p>
            <a:pPr lvl="1"/>
            <a:r>
              <a:rPr kumimoji="1" lang="ja-JP" altLang="en-US" dirty="0"/>
              <a:t>提案システムでも共有メモリを</a:t>
            </a:r>
            <a:br>
              <a:rPr kumimoji="1" lang="en-US" altLang="ja-JP" dirty="0"/>
            </a:br>
            <a:r>
              <a:rPr kumimoji="1" lang="ja-JP" altLang="en-US" dirty="0"/>
              <a:t>用いればさらなる高速化が可能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D2B1BDE0-81E4-F5BA-5C78-AFF7350C05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7378727"/>
              </p:ext>
            </p:extLst>
          </p:nvPr>
        </p:nvGraphicFramePr>
        <p:xfrm>
          <a:off x="6346372" y="3880236"/>
          <a:ext cx="5486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9FB2F5E-616C-7880-2B52-E209BCEA42D1}"/>
              </a:ext>
            </a:extLst>
          </p:cNvPr>
          <p:cNvCxnSpPr/>
          <p:nvPr/>
        </p:nvCxnSpPr>
        <p:spPr>
          <a:xfrm flipH="1">
            <a:off x="8669438" y="4456253"/>
            <a:ext cx="324091" cy="65975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650D586-AFD4-DD92-F016-4D112C9E05AD}"/>
              </a:ext>
            </a:extLst>
          </p:cNvPr>
          <p:cNvSpPr txBox="1"/>
          <p:nvPr/>
        </p:nvSpPr>
        <p:spPr>
          <a:xfrm>
            <a:off x="7742723" y="4456253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50%短縮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7194E0-868A-D3F8-6AC4-AC5B4145143E}"/>
              </a:ext>
            </a:extLst>
          </p:cNvPr>
          <p:cNvCxnSpPr>
            <a:cxnSpLocks/>
          </p:cNvCxnSpPr>
          <p:nvPr/>
        </p:nvCxnSpPr>
        <p:spPr>
          <a:xfrm flipH="1" flipV="1">
            <a:off x="9002956" y="5297511"/>
            <a:ext cx="1064871" cy="26346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C98E5F1-1DAE-D533-8A38-7ADFF17D57B8}"/>
              </a:ext>
            </a:extLst>
          </p:cNvPr>
          <p:cNvSpPr txBox="1"/>
          <p:nvPr/>
        </p:nvSpPr>
        <p:spPr>
          <a:xfrm>
            <a:off x="9943816" y="5084564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1.5倍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4795D2-D21C-6055-C968-35E292BD6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F4C2-D43C-4970-A70B-998AEDCE9E9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99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800</Words>
  <Application>Microsoft Office PowerPoint</Application>
  <PresentationFormat>ワイド画面</PresentationFormat>
  <Paragraphs>136</Paragraphs>
  <Slides>11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Yu Gothic</vt:lpstr>
      <vt:lpstr>Yu Gothic</vt:lpstr>
      <vt:lpstr>Yu Gothic Medium</vt:lpstr>
      <vt:lpstr>Arial</vt:lpstr>
      <vt:lpstr>Office テーマ</vt:lpstr>
      <vt:lpstr>Worksheet</vt:lpstr>
      <vt:lpstr>SEVで保護されたVMを 監視可能にするエージェントのSMMによる隔離</vt:lpstr>
      <vt:lpstr>SEVによるVMの保護</vt:lpstr>
      <vt:lpstr>IDSの必要性</vt:lpstr>
      <vt:lpstr>先行研究：SEVmonitor [能野+, CSS'22]</vt:lpstr>
      <vt:lpstr>提案</vt:lpstr>
      <vt:lpstr>プロキシを用いたシステム監視</vt:lpstr>
      <vt:lpstr>BIOS内エージェント</vt:lpstr>
      <vt:lpstr>実験１：動作確認</vt:lpstr>
      <vt:lpstr>実験２：監視性能</vt:lpstr>
      <vt:lpstr>まとめ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 で保護された VM を 監視可能にするエージェントの SMM による隔離</dc:title>
  <dc:creator>武田 一希</dc:creator>
  <cp:lastModifiedBy>武田 一希</cp:lastModifiedBy>
  <cp:revision>29</cp:revision>
  <dcterms:created xsi:type="dcterms:W3CDTF">2023-02-20T05:41:20Z</dcterms:created>
  <dcterms:modified xsi:type="dcterms:W3CDTF">2023-02-21T19:04:09Z</dcterms:modified>
</cp:coreProperties>
</file>