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2" r:id="rId3"/>
    <p:sldId id="281" r:id="rId4"/>
    <p:sldId id="277" r:id="rId5"/>
    <p:sldId id="280" r:id="rId6"/>
    <p:sldId id="276" r:id="rId7"/>
    <p:sldId id="266" r:id="rId8"/>
    <p:sldId id="278" r:id="rId9"/>
    <p:sldId id="270" r:id="rId10"/>
    <p:sldId id="271" r:id="rId11"/>
    <p:sldId id="273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6196" autoAdjust="0"/>
  </p:normalViewPr>
  <p:slideViewPr>
    <p:cSldViewPr snapToGrid="0">
      <p:cViewPr varScale="1">
        <p:scale>
          <a:sx n="105" d="100"/>
          <a:sy n="105" d="100"/>
        </p:scale>
        <p:origin x="9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ekan\Documents\&#35506;&#38988;\&#21330;&#26989;&#30740;&#31350;\plis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ekan\Documents\&#35506;&#38988;\&#21330;&#26989;&#30740;&#31350;\plis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ekan\Documents\&#35506;&#38988;\&#21330;&#26989;&#30740;&#31350;\plis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pPr>
            <a:r>
              <a:rPr lang="ja-JP" sz="1400" dirty="0"/>
              <a:t>プロセス一覧</a:t>
            </a:r>
          </a:p>
        </c:rich>
      </c:tx>
      <c:layout>
        <c:manualLayout>
          <c:xMode val="edge"/>
          <c:yMode val="edge"/>
          <c:x val="0.323851706036745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983522892971711"/>
          <c:y val="0.12884295713035873"/>
          <c:w val="0.80016477107028283"/>
          <c:h val="0.7508333333333333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55-4B7C-85D1-C47ACA64B58E}"/>
              </c:ext>
            </c:extLst>
          </c:dPt>
          <c:cat>
            <c:strRef>
              <c:f>Sheet4!$Q$75:$R$75</c:f>
              <c:strCache>
                <c:ptCount val="2"/>
                <c:pt idx="0">
                  <c:v>従来手法</c:v>
                </c:pt>
                <c:pt idx="1">
                  <c:v>SEVmonitor</c:v>
                </c:pt>
              </c:strCache>
            </c:strRef>
          </c:cat>
          <c:val>
            <c:numRef>
              <c:f>Sheet4!$Q$76:$R$76</c:f>
              <c:numCache>
                <c:formatCode>General</c:formatCode>
                <c:ptCount val="2"/>
                <c:pt idx="0">
                  <c:v>1.3829653999999998</c:v>
                </c:pt>
                <c:pt idx="1">
                  <c:v>9.2193191999999993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55-4B7C-85D1-C47ACA64B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7"/>
        <c:axId val="537859503"/>
        <c:axId val="537837455"/>
      </c:barChart>
      <c:catAx>
        <c:axId val="5378595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pPr>
            <a:endParaRPr lang="ja-JP"/>
          </a:p>
        </c:txPr>
        <c:crossAx val="537837455"/>
        <c:crosses val="autoZero"/>
        <c:auto val="1"/>
        <c:lblAlgn val="ctr"/>
        <c:lblOffset val="100"/>
        <c:noMultiLvlLbl val="0"/>
      </c:catAx>
      <c:valAx>
        <c:axId val="537837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1" i="0" u="none" strike="noStrike" kern="1200" baseline="0">
                    <a:solidFill>
                      <a:schemeClr val="tx1"/>
                    </a:solidFill>
                    <a:latin typeface="游ゴシック Medium" panose="020B0500000000000000" pitchFamily="50" charset="-128"/>
                    <a:ea typeface="游ゴシック Medium" panose="020B0500000000000000" pitchFamily="50" charset="-128"/>
                    <a:cs typeface="+mn-cs"/>
                  </a:defRPr>
                </a:pPr>
                <a:r>
                  <a:rPr lang="ja-JP" altLang="en-US" sz="1300" dirty="0"/>
                  <a:t>取得時間</a:t>
                </a:r>
                <a:r>
                  <a:rPr lang="en-US" altLang="ja-JP" sz="1300" dirty="0"/>
                  <a:t>[</a:t>
                </a:r>
                <a:r>
                  <a:rPr lang="en-US" altLang="ja-JP" sz="1300" dirty="0" err="1"/>
                  <a:t>ms</a:t>
                </a:r>
                <a:r>
                  <a:rPr lang="en-US" altLang="ja-JP" sz="1300" dirty="0"/>
                  <a:t>]</a:t>
                </a:r>
                <a:endParaRPr lang="ja-JP" sz="1300" dirty="0"/>
              </a:p>
            </c:rich>
          </c:tx>
          <c:layout>
            <c:manualLayout>
              <c:xMode val="edge"/>
              <c:yMode val="edge"/>
              <c:x val="0"/>
              <c:y val="0.259845201238390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00" b="1" i="0" u="none" strike="noStrike" kern="1200" baseline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+mn-cs"/>
              </a:defRPr>
            </a:pPr>
            <a:endParaRPr lang="ja-JP"/>
          </a:p>
        </c:txPr>
        <c:crossAx val="5378595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/>
  </c:spPr>
  <c:txPr>
    <a:bodyPr/>
    <a:lstStyle/>
    <a:p>
      <a:pPr>
        <a:defRPr sz="1050" b="1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sz="1400"/>
              <a:t>プロセス一覧</a:t>
            </a:r>
          </a:p>
        </c:rich>
      </c:tx>
      <c:layout>
        <c:manualLayout>
          <c:xMode val="edge"/>
          <c:yMode val="edge"/>
          <c:x val="0.35862593401576393"/>
          <c:y val="0"/>
        </c:manualLayout>
      </c:layout>
      <c:overlay val="0"/>
      <c:spPr>
        <a:noFill/>
        <a:ln w="1905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21905345912556"/>
          <c:y val="0.10400290382506039"/>
          <c:w val="0.6704347153953345"/>
          <c:h val="0.7859560840073417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B1-4343-A417-7DCE9331462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B1-4343-A417-7DCE93314620}"/>
              </c:ext>
            </c:extLst>
          </c:dPt>
          <c:cat>
            <c:strRef>
              <c:f>Sheet4!$O$86:$Q$86</c:f>
              <c:strCache>
                <c:ptCount val="3"/>
                <c:pt idx="0">
                  <c:v>直接メモリ参照</c:v>
                </c:pt>
                <c:pt idx="1">
                  <c:v>SEVmonitor</c:v>
                </c:pt>
                <c:pt idx="2">
                  <c:v>eBPFmonitor</c:v>
                </c:pt>
              </c:strCache>
            </c:strRef>
          </c:cat>
          <c:val>
            <c:numRef>
              <c:f>Sheet4!$O$87:$Q$87</c:f>
              <c:numCache>
                <c:formatCode>General</c:formatCode>
                <c:ptCount val="3"/>
                <c:pt idx="0">
                  <c:v>1.3829653999999998</c:v>
                </c:pt>
                <c:pt idx="1">
                  <c:v>9.2193191999999993</c:v>
                </c:pt>
                <c:pt idx="2">
                  <c:v>3.5517458000000004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4B1-4343-A417-7DCE93314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7"/>
        <c:axId val="636112687"/>
        <c:axId val="636113519"/>
      </c:barChart>
      <c:catAx>
        <c:axId val="63611268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6113519"/>
        <c:crosses val="autoZero"/>
        <c:auto val="1"/>
        <c:lblAlgn val="ctr"/>
        <c:lblOffset val="100"/>
        <c:noMultiLvlLbl val="0"/>
      </c:catAx>
      <c:valAx>
        <c:axId val="6361135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300" dirty="0"/>
                  <a:t>取得時間</a:t>
                </a:r>
                <a:r>
                  <a:rPr lang="en-US" altLang="ja-JP" sz="1300" dirty="0"/>
                  <a:t>[</a:t>
                </a:r>
                <a:r>
                  <a:rPr lang="en-US" altLang="ja-JP" sz="1300" dirty="0" err="1"/>
                  <a:t>ms</a:t>
                </a:r>
                <a:r>
                  <a:rPr lang="en-US" altLang="ja-JP" sz="1300" dirty="0"/>
                  <a:t>]</a:t>
                </a:r>
                <a:endParaRPr lang="ja-JP" altLang="en-US" sz="1300" dirty="0"/>
              </a:p>
            </c:rich>
          </c:tx>
          <c:layout>
            <c:manualLayout>
              <c:xMode val="edge"/>
              <c:yMode val="edge"/>
              <c:x val="2.2929754405414435E-2"/>
              <c:y val="0.3157074702986599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6112687"/>
        <c:crosses val="autoZero"/>
        <c:crossBetween val="between"/>
        <c:majorUnit val="1"/>
      </c:valAx>
      <c:spPr>
        <a:noFill/>
        <a:ln w="1905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2232412956629594"/>
          <c:y val="0.9219763257575756"/>
          <c:w val="0.86544345747707441"/>
          <c:h val="7.80238139015869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 sz="1400"/>
              <a:t>カーネルモジュール一覧</a:t>
            </a:r>
          </a:p>
        </c:rich>
      </c:tx>
      <c:layout>
        <c:manualLayout>
          <c:xMode val="edge"/>
          <c:yMode val="edge"/>
          <c:x val="0.20758660871756113"/>
          <c:y val="1.313059163059163E-2"/>
        </c:manualLayout>
      </c:layout>
      <c:overlay val="0"/>
      <c:spPr>
        <a:noFill/>
        <a:ln w="1905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471313625877175"/>
          <c:y val="0.12761215047582944"/>
          <c:w val="0.87707957359960143"/>
          <c:h val="0.8394585037292042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6C-4621-93FA-9BE34549837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6C-4621-93FA-9BE34549837E}"/>
              </c:ext>
            </c:extLst>
          </c:dPt>
          <c:cat>
            <c:strRef>
              <c:f>Sheet4!$S$86:$U$86</c:f>
              <c:strCache>
                <c:ptCount val="3"/>
                <c:pt idx="0">
                  <c:v>直接メモリ参照</c:v>
                </c:pt>
                <c:pt idx="1">
                  <c:v>SEVmonitor</c:v>
                </c:pt>
                <c:pt idx="2">
                  <c:v>eBPFmonitor</c:v>
                </c:pt>
              </c:strCache>
            </c:strRef>
          </c:cat>
          <c:val>
            <c:numRef>
              <c:f>Sheet4!$S$87:$U$87</c:f>
              <c:numCache>
                <c:formatCode>General</c:formatCode>
                <c:ptCount val="3"/>
                <c:pt idx="0">
                  <c:v>1.2694966999999999</c:v>
                </c:pt>
                <c:pt idx="1">
                  <c:v>8.8887429000000004</c:v>
                </c:pt>
                <c:pt idx="2">
                  <c:v>1.9473915000000006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6C-4621-93FA-9BE345498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7"/>
        <c:axId val="630554223"/>
        <c:axId val="630551311"/>
      </c:barChart>
      <c:catAx>
        <c:axId val="63055422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0551311"/>
        <c:crosses val="autoZero"/>
        <c:auto val="1"/>
        <c:lblAlgn val="ctr"/>
        <c:lblOffset val="100"/>
        <c:noMultiLvlLbl val="0"/>
      </c:catAx>
      <c:valAx>
        <c:axId val="630551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0554223"/>
        <c:crosses val="autoZero"/>
        <c:crossBetween val="between"/>
        <c:majorUnit val="1"/>
      </c:valAx>
      <c:spPr>
        <a:noFill/>
        <a:ln w="19050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98332-6E2E-48B7-A55B-2C0857FEE859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E5D51-2456-4A99-9844-4413583AB6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370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93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178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BE5D51-2456-4A99-9844-4413583AB693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272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66C6EE-65C4-DAB2-5389-EFDE124A8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n-ea"/>
                <a:ea typeface="+mn-ea"/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D831D40-515A-FC74-1616-E93DC5F00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C51635-5485-6A43-9438-BFC009489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0335-2384-487F-8AB0-F0D011159A0B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892731-0218-DF7E-CB3C-42D4437B3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CF69F7-B08F-6B44-D00C-2ADA87A0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97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D3570E-C0E2-9D41-0BE2-52BD6373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1F64B5-6C68-4BC9-8810-A77A226C4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C503EE-B9E5-78B2-8615-7C4D54D17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7064-4295-46AB-9516-2EB747996984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889837-C2FE-65B7-C41D-E665AAEA3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4BE7EC-DCB8-EEDD-F708-DC2B68C87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49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C9BEDEC-DA6F-CCC9-C514-4790E1839F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6EDED56-CBAD-FA67-F6E0-6931F0C93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7C43E3-1C0F-1B93-DA21-EACD56158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4FD97-35DA-4704-BE98-FC6D812BB59F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62BE3F-60CE-BB74-0983-D3CE9128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881D19-DD25-1F93-A85C-83206E92E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080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49BD4C-05AA-F856-E1AE-578C8279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480E62-23BA-C901-311C-6624A266F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200"/>
            </a:lvl3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982E00-6A56-1990-C04F-EFAEA447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4829-DFA3-4025-A862-210A7DF5DDFD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68BC68-CE95-312D-9157-D60022739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FA1F97-F69B-656D-9145-AD63D9E2A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5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C6F435-5744-7C19-D6C8-E140BF5C4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FEEE9CB-A02A-2EB8-3CF9-08F1904DF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BC46EA-7995-D527-A355-301276EE2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E2231-02DB-489C-8AEF-FA277067DE88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FE1256-A8E9-B04E-DDFB-30DDE265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22E113-E57E-0BBF-B1D9-349D7E8F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94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9CF7EC-6CB3-C265-7932-CABDC9232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FB47E9-668F-5C7A-260B-6C788920E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EAA269-AE91-C9DD-81B0-D35D76DE8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00E317-D17B-4744-54A5-1927E92B0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F1D5-E25D-4921-9A7E-C5794B422E1C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56828E-8914-A983-36A5-FF1EF014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A2DE7E-FAE5-28B8-4805-9E6042D07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2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9EB61-044C-6B65-FF88-DB73A11CD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10AD77-41BA-2A71-E980-6B31ADF8E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2EA892-85CC-6730-C83A-E36075483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3868E10-4004-B98E-7D6E-1A5EA02FB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82CD5F-1C9E-A04F-9B78-9188C9E2D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AC431E-2AEC-DB7B-FF38-BF6CFC7A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CAC5F-718D-495D-9D4F-AC0570CD849F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83C55E-995D-F05B-FC20-FC63D47EA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54BC78B-7011-7875-3734-A9878F52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7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AD9BA8-15B7-14E0-DC7B-79E3B762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B62D89-72F7-0EEE-29B6-5387245E8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1D08-E3F0-48B7-AFFB-35A25400A4B2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29AB82-5809-012E-EE7F-F04041BAB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65470EE-E66E-EFE6-CB15-5AF96EAE3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04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E4E617-8D7A-A651-CDFC-28700020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6DF5-2CF8-4062-91E8-DA49265BA310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C0F17F-D71F-53A8-5331-35C1BD57C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7A91B5-E98D-D4C5-8290-10037E5B5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94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BB2CD0-0E52-A565-16B2-97E547CB1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5E5E0E-3C10-9EAD-8770-340B1D02D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ECD8FE-A6FB-84B4-5D0B-793DEE1D1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4C565D-15C7-201F-2D93-EF72A62AE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6A85-A37D-4835-9897-85374014C630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B12DAF-B0C0-F581-39D2-D50B537D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21A83E-16D7-AFC6-737D-B18F6431A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22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9FC7B-C020-364C-9EB1-2DAACCB5E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AADE656-F75B-7502-4C3E-E39DA9D2B5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CDF749D-946A-7522-68B1-6E7D10B57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960EFA-EC27-7868-E708-AB08DEAE9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8D693-1454-41CB-BCA8-C4AA4A845917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806C72-AB26-49D7-730E-242F11AFC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74767A-709C-C5C9-25B3-894BD72B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9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E3FAA40-7820-468C-F401-4210F70CB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FED330-AAF1-7029-83DC-A0A773CC8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CA95C5-68C9-DF9D-B35E-15C807ADC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5C970-EE01-4B11-B826-CFEAB3841412}" type="datetime1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830743-53E2-7054-6404-9F2D040E64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5DD19B-6D60-BC7F-5F13-056038AAD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96628-1035-4690-999C-F9B6C6B165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49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l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FBC644-1F2A-7921-AAA1-3B4C8A107D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/>
              <a:t>eBPF</a:t>
            </a:r>
            <a:r>
              <a:rPr kumimoji="1" lang="ja-JP" altLang="en-US" dirty="0"/>
              <a:t>を用いた</a:t>
            </a:r>
            <a:br>
              <a:rPr kumimoji="1" lang="en-US" altLang="ja-JP" dirty="0"/>
            </a:br>
            <a:r>
              <a:rPr kumimoji="1" lang="en-US" altLang="ja-JP" dirty="0"/>
              <a:t>OS</a:t>
            </a:r>
            <a:r>
              <a:rPr kumimoji="1" lang="ja-JP" altLang="en-US" dirty="0"/>
              <a:t>データの一括取得による</a:t>
            </a:r>
            <a:br>
              <a:rPr kumimoji="1" lang="en-US" altLang="ja-JP" dirty="0"/>
            </a:br>
            <a:r>
              <a:rPr kumimoji="1" lang="ja-JP" altLang="en-US" dirty="0"/>
              <a:t>高速なリモート</a:t>
            </a:r>
            <a:r>
              <a:rPr kumimoji="1" lang="en-US" altLang="ja-JP" dirty="0"/>
              <a:t>VM</a:t>
            </a:r>
            <a:r>
              <a:rPr kumimoji="1" lang="ja-JP" altLang="en-US" dirty="0"/>
              <a:t>監視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0183156-D858-4A00-F5C8-2BA22A0DDF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九州工業大学 情報工学部 情報・通信工学科</a:t>
            </a:r>
            <a:endParaRPr kumimoji="1" lang="en-US" altLang="ja-JP" dirty="0"/>
          </a:p>
          <a:p>
            <a:r>
              <a:rPr lang="ja-JP" altLang="en-US" dirty="0"/>
              <a:t>光来研究室</a:t>
            </a:r>
            <a:endParaRPr lang="en-US" altLang="ja-JP" dirty="0"/>
          </a:p>
          <a:p>
            <a:r>
              <a:rPr kumimoji="1" lang="en-US" altLang="ja-JP" dirty="0"/>
              <a:t>192C1025 </a:t>
            </a:r>
            <a:r>
              <a:rPr kumimoji="1" lang="ja-JP" altLang="en-US" dirty="0"/>
              <a:t>上杉貫太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685423E-B640-467E-D528-771A4037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895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9455F228-C147-F8BF-F079-CDBA504B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ja-JP" altLang="en-US" b="1" dirty="0"/>
              <a:t>まとめ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9F8057B0-995E-BEBF-6A63-1FC0E3087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altLang="ja-JP" dirty="0" err="1"/>
              <a:t>eBPF</a:t>
            </a:r>
            <a:r>
              <a:rPr lang="ja-JP" altLang="en-US" dirty="0"/>
              <a:t>プログラムを用いて</a:t>
            </a:r>
            <a:r>
              <a:rPr lang="en-US" altLang="ja-JP" dirty="0"/>
              <a:t>SEV</a:t>
            </a:r>
            <a:r>
              <a:rPr lang="ja-JP" altLang="en-US" dirty="0"/>
              <a:t>で保護された</a:t>
            </a:r>
            <a:r>
              <a:rPr lang="en-US" altLang="ja-JP" dirty="0"/>
              <a:t>VM</a:t>
            </a:r>
            <a:r>
              <a:rPr lang="ja-JP" altLang="en-US" dirty="0"/>
              <a:t>の監視を高速化する</a:t>
            </a:r>
            <a:r>
              <a:rPr lang="en-US" altLang="ja-JP" dirty="0" err="1"/>
              <a:t>eBPFmonitor</a:t>
            </a:r>
            <a:r>
              <a:rPr lang="ja-JP" altLang="en-US" dirty="0"/>
              <a:t>を提案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に送り込んだ</a:t>
            </a:r>
            <a:r>
              <a:rPr lang="en-US" altLang="ja-JP" dirty="0" err="1"/>
              <a:t>eBPF</a:t>
            </a:r>
            <a:r>
              <a:rPr lang="ja-JP" altLang="en-US" dirty="0"/>
              <a:t>プログラムが</a:t>
            </a:r>
            <a:r>
              <a:rPr lang="en-US" altLang="ja-JP" dirty="0"/>
              <a:t>OS</a:t>
            </a:r>
            <a:r>
              <a:rPr lang="ja-JP" altLang="en-US" dirty="0"/>
              <a:t>データを先読みし、一括で取得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と</a:t>
            </a:r>
            <a:r>
              <a:rPr lang="en-US" altLang="ja-JP" dirty="0"/>
              <a:t>VM</a:t>
            </a:r>
            <a:r>
              <a:rPr lang="ja-JP" altLang="en-US" dirty="0"/>
              <a:t>内のエージェント間の通信オーバヘッドを削減</a:t>
            </a:r>
            <a:endParaRPr lang="en-US" altLang="ja-JP" dirty="0"/>
          </a:p>
          <a:p>
            <a:pPr lvl="1"/>
            <a:r>
              <a:rPr lang="ja-JP" altLang="en-US" dirty="0"/>
              <a:t>プロセス一覧とカーネルモジュール一覧の取得を大幅に高速化</a:t>
            </a:r>
            <a:endParaRPr lang="en-US" altLang="ja-JP" dirty="0"/>
          </a:p>
          <a:p>
            <a:r>
              <a:rPr lang="ja-JP" altLang="en-US" dirty="0"/>
              <a:t>今後の課題</a:t>
            </a:r>
            <a:endParaRPr lang="en-US" altLang="ja-JP" dirty="0"/>
          </a:p>
          <a:p>
            <a:pPr lvl="1"/>
            <a:r>
              <a:rPr lang="ja-JP" altLang="en-US" dirty="0"/>
              <a:t>ページ単位ではなく、</a:t>
            </a:r>
            <a:r>
              <a:rPr lang="en-US" altLang="ja-JP" dirty="0"/>
              <a:t>IDS</a:t>
            </a:r>
            <a:r>
              <a:rPr lang="ja-JP" altLang="en-US" dirty="0"/>
              <a:t>が必要とする</a:t>
            </a:r>
            <a:r>
              <a:rPr lang="en-US" altLang="ja-JP" dirty="0"/>
              <a:t>OS</a:t>
            </a:r>
            <a:r>
              <a:rPr lang="ja-JP" altLang="en-US" dirty="0"/>
              <a:t>データのみを一括取得</a:t>
            </a:r>
            <a:endParaRPr lang="en-US" altLang="ja-JP" dirty="0"/>
          </a:p>
          <a:p>
            <a:pPr lvl="2"/>
            <a:r>
              <a:rPr lang="ja-JP" altLang="en-US" dirty="0"/>
              <a:t>通信データ量の削減によるさらなる高速化</a:t>
            </a:r>
            <a:endParaRPr lang="en-US" altLang="ja-JP" dirty="0"/>
          </a:p>
          <a:p>
            <a:pPr lvl="1"/>
            <a:r>
              <a:rPr lang="ja-JP" altLang="en-US" dirty="0"/>
              <a:t>エージェントを</a:t>
            </a:r>
            <a:r>
              <a:rPr lang="en-US" altLang="ja-JP" dirty="0"/>
              <a:t>OS</a:t>
            </a:r>
            <a:r>
              <a:rPr lang="ja-JP" altLang="en-US" dirty="0"/>
              <a:t>内で実行するなどのセキュリティの強化</a:t>
            </a:r>
            <a:endParaRPr lang="en-US" altLang="ja-JP" dirty="0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C444B77F-C164-8CB7-BAB6-CE53764D5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11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9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473BEFFE-26E6-736C-B825-D73BCB7C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クラウドの内部犯による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の盗聴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88527F98-C8F6-EE2C-4B6B-67B14E2C1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kumimoji="1" lang="ja-JP" altLang="en-US" dirty="0"/>
              <a:t>クラウド</a:t>
            </a:r>
            <a:r>
              <a:rPr lang="ja-JP" altLang="en-US" dirty="0"/>
              <a:t>はユーザに</a:t>
            </a:r>
            <a:r>
              <a:rPr kumimoji="1" lang="ja-JP" altLang="en-US" dirty="0"/>
              <a:t>仮想マシン</a:t>
            </a:r>
            <a:r>
              <a:rPr kumimoji="1" lang="en-US" altLang="ja-JP" dirty="0"/>
              <a:t>(VM)</a:t>
            </a:r>
            <a:r>
              <a:rPr kumimoji="1" lang="ja-JP" altLang="en-US" dirty="0"/>
              <a:t>を提供している</a:t>
            </a:r>
            <a:endParaRPr kumimoji="1" lang="en-US" altLang="ja-JP" dirty="0"/>
          </a:p>
          <a:p>
            <a:pPr lvl="1"/>
            <a:r>
              <a:rPr lang="ja-JP" altLang="en-US" dirty="0"/>
              <a:t>クラウドの内部犯による</a:t>
            </a:r>
            <a:r>
              <a:rPr lang="en-US" altLang="ja-JP" dirty="0"/>
              <a:t>VM</a:t>
            </a:r>
            <a:r>
              <a:rPr lang="ja-JP" altLang="en-US" dirty="0"/>
              <a:t>内の機密情報の盗聴が問題となっている</a:t>
            </a:r>
            <a:endParaRPr lang="en-US" altLang="ja-JP" dirty="0"/>
          </a:p>
          <a:p>
            <a:pPr lvl="1"/>
            <a:r>
              <a:rPr lang="en-US" altLang="ja-JP" dirty="0"/>
              <a:t>IPA</a:t>
            </a:r>
            <a:r>
              <a:rPr lang="ja-JP" altLang="en-US" dirty="0"/>
              <a:t>情報セキュリティ</a:t>
            </a:r>
            <a:r>
              <a:rPr lang="en-US" altLang="ja-JP" dirty="0"/>
              <a:t>10</a:t>
            </a:r>
            <a:r>
              <a:rPr lang="ja-JP" altLang="en-US" dirty="0"/>
              <a:t>大脅威</a:t>
            </a:r>
            <a:r>
              <a:rPr lang="en-US" altLang="ja-JP" dirty="0"/>
              <a:t>2023</a:t>
            </a:r>
            <a:r>
              <a:rPr lang="ja-JP" altLang="en-US" dirty="0"/>
              <a:t> 　</a:t>
            </a:r>
            <a:r>
              <a:rPr lang="en-US" altLang="ja-JP" dirty="0"/>
              <a:t>4</a:t>
            </a:r>
            <a:r>
              <a:rPr lang="ja-JP" altLang="en-US" dirty="0"/>
              <a:t>位</a:t>
            </a:r>
            <a:r>
              <a:rPr lang="en-US" altLang="ja-JP" dirty="0"/>
              <a:t>(</a:t>
            </a:r>
            <a:r>
              <a:rPr lang="ja-JP" altLang="en-US" dirty="0"/>
              <a:t>内部不正による情報漏えい</a:t>
            </a:r>
            <a:r>
              <a:rPr lang="en-US" altLang="ja-JP" dirty="0"/>
              <a:t>)</a:t>
            </a:r>
            <a:endParaRPr kumimoji="1" lang="en-US" altLang="ja-JP" dirty="0"/>
          </a:p>
          <a:p>
            <a:r>
              <a:rPr kumimoji="1" lang="en-US" altLang="ja-JP" dirty="0"/>
              <a:t>AMD SEV</a:t>
            </a:r>
            <a:r>
              <a:rPr kumimoji="1" lang="ja-JP" altLang="en-US" dirty="0"/>
              <a:t>を用いて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のメモリを暗号化することで盗聴を防止</a:t>
            </a:r>
            <a:endParaRPr kumimoji="1"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 dirty="0"/>
              <a:t>は</a:t>
            </a:r>
            <a:r>
              <a:rPr lang="en-US" altLang="ja-JP" dirty="0"/>
              <a:t>AMD</a:t>
            </a:r>
            <a:r>
              <a:rPr lang="ja-JP" altLang="en-US" dirty="0"/>
              <a:t>製の</a:t>
            </a:r>
            <a:r>
              <a:rPr lang="en-US" altLang="ja-JP" dirty="0"/>
              <a:t>CPU</a:t>
            </a:r>
            <a:r>
              <a:rPr lang="ja-JP" altLang="en-US" dirty="0"/>
              <a:t>が提供するセキュリティ機構</a:t>
            </a:r>
            <a:endParaRPr lang="en-US" altLang="ja-JP" dirty="0"/>
          </a:p>
          <a:p>
            <a:pPr lvl="1"/>
            <a:r>
              <a:rPr kumimoji="1" lang="ja-JP" altLang="en-US" dirty="0"/>
              <a:t>クラウド</a:t>
            </a:r>
            <a:r>
              <a:rPr lang="ja-JP" altLang="en-US" dirty="0"/>
              <a:t>の</a:t>
            </a:r>
            <a:r>
              <a:rPr kumimoji="1" lang="ja-JP" altLang="en-US" dirty="0"/>
              <a:t>内部犯でも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のメモリを復号することはできない</a:t>
            </a:r>
          </a:p>
          <a:p>
            <a:endParaRPr kumimoji="1" lang="en-US" altLang="ja-JP" dirty="0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E353AFF1-2ABC-3325-F3D0-9D6DBF6FC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3896628-1035-4690-999C-F9B6C6B165E7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雲 8">
            <a:extLst>
              <a:ext uri="{FF2B5EF4-FFF2-40B4-BE49-F238E27FC236}">
                <a16:creationId xmlns:a16="http://schemas.microsoft.com/office/drawing/2014/main" id="{B491EA9B-D0C6-6FC3-D384-392CE553BD5B}"/>
              </a:ext>
            </a:extLst>
          </p:cNvPr>
          <p:cNvSpPr/>
          <p:nvPr/>
        </p:nvSpPr>
        <p:spPr>
          <a:xfrm>
            <a:off x="2265963" y="4701783"/>
            <a:ext cx="6519670" cy="160312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8EA1EC0-CD4A-55D6-08C3-FC372891F823}"/>
              </a:ext>
            </a:extLst>
          </p:cNvPr>
          <p:cNvSpPr txBox="1"/>
          <p:nvPr/>
        </p:nvSpPr>
        <p:spPr>
          <a:xfrm>
            <a:off x="1675587" y="4775922"/>
            <a:ext cx="1201124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クラウド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CFA6CDB7-B971-54FF-9634-EB8D538679E7}"/>
              </a:ext>
            </a:extLst>
          </p:cNvPr>
          <p:cNvSpPr/>
          <p:nvPr/>
        </p:nvSpPr>
        <p:spPr>
          <a:xfrm>
            <a:off x="5795372" y="5052076"/>
            <a:ext cx="1682816" cy="62037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</a:rPr>
              <a:t>VM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A758576-E4C7-8BF0-547A-BE2FED499FAE}"/>
              </a:ext>
            </a:extLst>
          </p:cNvPr>
          <p:cNvGrpSpPr/>
          <p:nvPr/>
        </p:nvGrpSpPr>
        <p:grpSpPr>
          <a:xfrm>
            <a:off x="3141054" y="4775922"/>
            <a:ext cx="1124239" cy="1389724"/>
            <a:chOff x="3355890" y="4788915"/>
            <a:chExt cx="1124239" cy="1389724"/>
          </a:xfrm>
        </p:grpSpPr>
        <p:pic>
          <p:nvPicPr>
            <p:cNvPr id="12" name="グラフィックス 11" descr="悲しそうな顔 (塗りつぶし) 単色塗りつぶし">
              <a:extLst>
                <a:ext uri="{FF2B5EF4-FFF2-40B4-BE49-F238E27FC236}">
                  <a16:creationId xmlns:a16="http://schemas.microsoft.com/office/drawing/2014/main" id="{2493C338-CF7C-524C-1B00-8F28E47A457F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368184" y="4788915"/>
              <a:ext cx="1111945" cy="1153933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D9B743C-3AF2-1E7C-67C4-F7FAEA4F00A4}"/>
                </a:ext>
              </a:extLst>
            </p:cNvPr>
            <p:cNvSpPr txBox="1"/>
            <p:nvPr/>
          </p:nvSpPr>
          <p:spPr>
            <a:xfrm>
              <a:off x="3355890" y="5772178"/>
              <a:ext cx="940011" cy="4064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 dirty="0"/>
                <a:t>内部犯</a:t>
              </a:r>
              <a:endParaRPr kumimoji="1" lang="en-US" altLang="ja-JP" sz="2400" b="1" dirty="0"/>
            </a:p>
          </p:txBody>
        </p:sp>
      </p:grp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B5EC6EC-44D5-188D-280C-12162E54C4FB}"/>
              </a:ext>
            </a:extLst>
          </p:cNvPr>
          <p:cNvCxnSpPr>
            <a:cxnSpLocks/>
          </p:cNvCxnSpPr>
          <p:nvPr/>
        </p:nvCxnSpPr>
        <p:spPr>
          <a:xfrm>
            <a:off x="4173614" y="5451957"/>
            <a:ext cx="1564203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815A90-74C9-3131-B7E6-10ABEB13E5A3}"/>
              </a:ext>
            </a:extLst>
          </p:cNvPr>
          <p:cNvSpPr txBox="1"/>
          <p:nvPr/>
        </p:nvSpPr>
        <p:spPr>
          <a:xfrm>
            <a:off x="4173614" y="5045496"/>
            <a:ext cx="678896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盗聴</a:t>
            </a:r>
          </a:p>
        </p:txBody>
      </p:sp>
      <p:pic>
        <p:nvPicPr>
          <p:cNvPr id="16" name="グラフィックス 15" descr="ユーザー 枠線">
            <a:extLst>
              <a:ext uri="{FF2B5EF4-FFF2-40B4-BE49-F238E27FC236}">
                <a16:creationId xmlns:a16="http://schemas.microsoft.com/office/drawing/2014/main" id="{79553439-9F99-1CD3-549C-54EB7B16099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41197" y="4624655"/>
            <a:ext cx="1475216" cy="1475216"/>
          </a:xfrm>
          <a:prstGeom prst="rect">
            <a:avLst/>
          </a:prstGeom>
        </p:spPr>
      </p:pic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BCB8C213-FAED-7C7B-F07F-B78869DE688A}"/>
              </a:ext>
            </a:extLst>
          </p:cNvPr>
          <p:cNvCxnSpPr/>
          <p:nvPr/>
        </p:nvCxnSpPr>
        <p:spPr>
          <a:xfrm flipH="1">
            <a:off x="7490846" y="5362263"/>
            <a:ext cx="170275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459486A-F50E-195C-07B8-E3E2E09219C3}"/>
              </a:ext>
            </a:extLst>
          </p:cNvPr>
          <p:cNvSpPr txBox="1"/>
          <p:nvPr/>
        </p:nvSpPr>
        <p:spPr>
          <a:xfrm flipH="1">
            <a:off x="9224076" y="5894685"/>
            <a:ext cx="11094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利用者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977569EF-BC25-2191-AE07-34744360F0F8}"/>
              </a:ext>
            </a:extLst>
          </p:cNvPr>
          <p:cNvSpPr/>
          <p:nvPr/>
        </p:nvSpPr>
        <p:spPr>
          <a:xfrm>
            <a:off x="5804516" y="5067298"/>
            <a:ext cx="1682816" cy="620374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tx1"/>
                </a:solidFill>
              </a:rPr>
              <a:t>VM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5D0D3D9-B356-002F-5006-F5346CD3067B}"/>
              </a:ext>
            </a:extLst>
          </p:cNvPr>
          <p:cNvSpPr txBox="1"/>
          <p:nvPr/>
        </p:nvSpPr>
        <p:spPr>
          <a:xfrm>
            <a:off x="5841092" y="5677952"/>
            <a:ext cx="156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SEV</a:t>
            </a:r>
            <a:r>
              <a:rPr kumimoji="1" lang="ja-JP" altLang="en-US" b="1" dirty="0"/>
              <a:t>で暗号化</a:t>
            </a:r>
          </a:p>
        </p:txBody>
      </p:sp>
      <p:sp>
        <p:nvSpPr>
          <p:cNvPr id="20" name="乗算記号 19">
            <a:extLst>
              <a:ext uri="{FF2B5EF4-FFF2-40B4-BE49-F238E27FC236}">
                <a16:creationId xmlns:a16="http://schemas.microsoft.com/office/drawing/2014/main" id="{C9C2E163-A0D9-BCC3-363F-BAFF26DBFA4E}"/>
              </a:ext>
            </a:extLst>
          </p:cNvPr>
          <p:cNvSpPr/>
          <p:nvPr/>
        </p:nvSpPr>
        <p:spPr>
          <a:xfrm>
            <a:off x="4810830" y="4997276"/>
            <a:ext cx="914400" cy="914400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354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9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5F362A-81F3-7080-94EA-BB2D80A60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IDS</a:t>
            </a:r>
            <a:r>
              <a:rPr kumimoji="1" lang="ja-JP" altLang="en-US" dirty="0"/>
              <a:t>による</a:t>
            </a:r>
            <a:r>
              <a:rPr kumimoji="1" lang="en-US" altLang="ja-JP" dirty="0"/>
              <a:t>VM</a:t>
            </a:r>
            <a:r>
              <a:rPr kumimoji="1" lang="ja-JP" altLang="en-US" dirty="0"/>
              <a:t>監視の必要性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96EEFF-4C89-61EB-1758-3790EC9EB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4678"/>
            <a:ext cx="10515600" cy="4351338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SEV</a:t>
            </a:r>
            <a:r>
              <a:rPr kumimoji="1" lang="ja-JP" altLang="en-US" dirty="0"/>
              <a:t>で保護されていても</a:t>
            </a:r>
            <a:r>
              <a:rPr kumimoji="1" lang="en-US" altLang="ja-JP" dirty="0"/>
              <a:t>VM</a:t>
            </a:r>
            <a:r>
              <a:rPr kumimoji="1" lang="ja-JP" altLang="en-US" dirty="0"/>
              <a:t>内に侵入すればメモリを盗聴可能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侵入検知システム</a:t>
            </a:r>
            <a:r>
              <a:rPr kumimoji="1" lang="en-US" altLang="ja-JP" dirty="0"/>
              <a:t>(IDS)</a:t>
            </a:r>
            <a:r>
              <a:rPr kumimoji="1" lang="ja-JP" altLang="en-US" dirty="0"/>
              <a:t>による監視が必要</a:t>
            </a:r>
            <a:endParaRPr kumimoji="1" lang="en-US" altLang="ja-JP" dirty="0"/>
          </a:p>
          <a:p>
            <a:pPr lvl="1"/>
            <a:r>
              <a:rPr lang="ja-JP" altLang="en-US" dirty="0"/>
              <a:t>しかし、</a:t>
            </a:r>
            <a:r>
              <a:rPr lang="en-US" altLang="ja-JP" dirty="0"/>
              <a:t>VM</a:t>
            </a:r>
            <a:r>
              <a:rPr lang="ja-JP" altLang="en-US" dirty="0"/>
              <a:t>内に</a:t>
            </a:r>
            <a:r>
              <a:rPr lang="en-US" altLang="ja-JP" dirty="0"/>
              <a:t>IDS</a:t>
            </a:r>
            <a:r>
              <a:rPr lang="ja-JP" altLang="en-US" dirty="0"/>
              <a:t>を配置すると侵入時に無効化される恐れがある</a:t>
            </a:r>
            <a:endParaRPr kumimoji="1" lang="en-US" altLang="ja-JP" dirty="0"/>
          </a:p>
          <a:p>
            <a:r>
              <a:rPr kumimoji="1" lang="en-US" altLang="ja-JP" dirty="0"/>
              <a:t>IDS</a:t>
            </a:r>
            <a:r>
              <a:rPr kumimoji="1" lang="ja-JP" altLang="en-US" dirty="0"/>
              <a:t>を保護するために</a:t>
            </a:r>
            <a:r>
              <a:rPr kumimoji="1" lang="en-US" altLang="ja-JP" dirty="0"/>
              <a:t>IDS</a:t>
            </a:r>
            <a:r>
              <a:rPr kumimoji="1" lang="ja-JP" altLang="en-US" dirty="0"/>
              <a:t>オフロードが用いられている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VM</a:t>
            </a:r>
            <a:r>
              <a:rPr kumimoji="1" lang="ja-JP" altLang="en-US" dirty="0"/>
              <a:t>の外側で</a:t>
            </a:r>
            <a:r>
              <a:rPr kumimoji="1" lang="en-US" altLang="ja-JP" dirty="0"/>
              <a:t>IDS</a:t>
            </a:r>
            <a:r>
              <a:rPr kumimoji="1" lang="ja-JP" altLang="en-US" dirty="0"/>
              <a:t>を安全に動作させ、</a:t>
            </a:r>
            <a:r>
              <a:rPr kumimoji="1" lang="en-US" altLang="ja-JP" dirty="0"/>
              <a:t>VM</a:t>
            </a:r>
            <a:r>
              <a:rPr kumimoji="1" lang="ja-JP" altLang="en-US" dirty="0"/>
              <a:t>のメモリ上の</a:t>
            </a:r>
            <a:r>
              <a:rPr kumimoji="1" lang="en-US" altLang="ja-JP" dirty="0"/>
              <a:t>OS</a:t>
            </a:r>
            <a:r>
              <a:rPr kumimoji="1" lang="ja-JP" altLang="en-US" dirty="0"/>
              <a:t>データを監視</a:t>
            </a:r>
            <a:endParaRPr lang="en-US" altLang="ja-JP" dirty="0"/>
          </a:p>
          <a:p>
            <a:pPr lvl="1"/>
            <a:r>
              <a:rPr lang="en-US" altLang="ja-JP" dirty="0"/>
              <a:t>SEV</a:t>
            </a:r>
            <a:r>
              <a:rPr lang="ja-JP" altLang="en-US" dirty="0"/>
              <a:t>で</a:t>
            </a:r>
            <a:r>
              <a:rPr lang="en-US" altLang="ja-JP" dirty="0"/>
              <a:t>VM</a:t>
            </a:r>
            <a:r>
              <a:rPr lang="ja-JP" altLang="en-US" dirty="0"/>
              <a:t>のメモリが暗号化されていると監視できない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0D6B96-F8DC-F951-7698-349A2C825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22" name="雲 21">
            <a:extLst>
              <a:ext uri="{FF2B5EF4-FFF2-40B4-BE49-F238E27FC236}">
                <a16:creationId xmlns:a16="http://schemas.microsoft.com/office/drawing/2014/main" id="{EC5C33E2-B5A8-9A76-BBB7-A293FE6550CC}"/>
              </a:ext>
            </a:extLst>
          </p:cNvPr>
          <p:cNvSpPr/>
          <p:nvPr/>
        </p:nvSpPr>
        <p:spPr>
          <a:xfrm>
            <a:off x="2198270" y="4753228"/>
            <a:ext cx="6920745" cy="1603122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99342B0-0B09-BD0F-0599-A03E4C5C6604}"/>
              </a:ext>
            </a:extLst>
          </p:cNvPr>
          <p:cNvSpPr txBox="1"/>
          <p:nvPr/>
        </p:nvSpPr>
        <p:spPr>
          <a:xfrm>
            <a:off x="1588822" y="4827590"/>
            <a:ext cx="1201124" cy="406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クラウド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04E82DE-EC0F-B485-7E44-AB2A51D7D999}"/>
              </a:ext>
            </a:extLst>
          </p:cNvPr>
          <p:cNvGrpSpPr/>
          <p:nvPr/>
        </p:nvGrpSpPr>
        <p:grpSpPr>
          <a:xfrm>
            <a:off x="8994591" y="4653304"/>
            <a:ext cx="1174634" cy="1519394"/>
            <a:chOff x="2465156" y="746128"/>
            <a:chExt cx="1174634" cy="1519394"/>
          </a:xfrm>
        </p:grpSpPr>
        <p:pic>
          <p:nvPicPr>
            <p:cNvPr id="25" name="グラフィックス 24" descr="悲しそうな顔 (塗りつぶし) 単色塗りつぶし">
              <a:extLst>
                <a:ext uri="{FF2B5EF4-FFF2-40B4-BE49-F238E27FC236}">
                  <a16:creationId xmlns:a16="http://schemas.microsoft.com/office/drawing/2014/main" id="{2537BC66-7104-A006-F24A-41374348163C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465156" y="746128"/>
              <a:ext cx="1111945" cy="1153933"/>
            </a:xfrm>
            <a:prstGeom prst="rect">
              <a:avLst/>
            </a:prstGeom>
          </p:spPr>
        </p:pic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BC22F7F-A87C-DDC5-956B-93B285C4A0F5}"/>
                </a:ext>
              </a:extLst>
            </p:cNvPr>
            <p:cNvSpPr txBox="1"/>
            <p:nvPr/>
          </p:nvSpPr>
          <p:spPr>
            <a:xfrm>
              <a:off x="2531794" y="1803857"/>
              <a:ext cx="11079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b="1" dirty="0"/>
                <a:t>攻撃者</a:t>
              </a:r>
              <a:endParaRPr kumimoji="1" lang="en-US" altLang="ja-JP" sz="2400" b="1" dirty="0"/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DACC3AE-86D8-E35C-1ECE-50102CAB5A4D}"/>
              </a:ext>
            </a:extLst>
          </p:cNvPr>
          <p:cNvSpPr txBox="1"/>
          <p:nvPr/>
        </p:nvSpPr>
        <p:spPr>
          <a:xfrm>
            <a:off x="7484798" y="505155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侵入・</a:t>
            </a:r>
            <a:r>
              <a:rPr kumimoji="1" lang="ja-JP" altLang="en-US" sz="2000" b="1" dirty="0"/>
              <a:t>盗聴</a:t>
            </a:r>
          </a:p>
        </p:txBody>
      </p:sp>
      <p:sp>
        <p:nvSpPr>
          <p:cNvPr id="29" name="正方形/長方形 19">
            <a:extLst>
              <a:ext uri="{FF2B5EF4-FFF2-40B4-BE49-F238E27FC236}">
                <a16:creationId xmlns:a16="http://schemas.microsoft.com/office/drawing/2014/main" id="{D4340835-B343-ED5A-B7F4-E84814AC6386}"/>
              </a:ext>
            </a:extLst>
          </p:cNvPr>
          <p:cNvSpPr/>
          <p:nvPr/>
        </p:nvSpPr>
        <p:spPr>
          <a:xfrm>
            <a:off x="3128252" y="5300021"/>
            <a:ext cx="984539" cy="4064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1"/>
                </a:solidFill>
              </a:rPr>
              <a:t>IDS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525B71A-D03C-60F8-772A-BD8E8888621D}"/>
              </a:ext>
            </a:extLst>
          </p:cNvPr>
          <p:cNvSpPr txBox="1"/>
          <p:nvPr/>
        </p:nvSpPr>
        <p:spPr>
          <a:xfrm>
            <a:off x="4144004" y="5175966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/>
              <a:t>監視</a:t>
            </a:r>
            <a:endParaRPr kumimoji="1" lang="ja-JP" altLang="en-US" sz="2000" b="1" dirty="0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6183ECE6-2E24-69A5-97C9-D3A111A53B95}"/>
              </a:ext>
            </a:extLst>
          </p:cNvPr>
          <p:cNvSpPr/>
          <p:nvPr/>
        </p:nvSpPr>
        <p:spPr>
          <a:xfrm>
            <a:off x="5666317" y="5051551"/>
            <a:ext cx="1873070" cy="828469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49" name="正方形/長方形 26">
            <a:extLst>
              <a:ext uri="{FF2B5EF4-FFF2-40B4-BE49-F238E27FC236}">
                <a16:creationId xmlns:a16="http://schemas.microsoft.com/office/drawing/2014/main" id="{49C3C1F2-B7CB-BA45-6785-EC72CEC83218}"/>
              </a:ext>
            </a:extLst>
          </p:cNvPr>
          <p:cNvSpPr/>
          <p:nvPr/>
        </p:nvSpPr>
        <p:spPr>
          <a:xfrm>
            <a:off x="5818823" y="5413001"/>
            <a:ext cx="1568057" cy="2934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メモリ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16">
            <a:extLst>
              <a:ext uri="{FF2B5EF4-FFF2-40B4-BE49-F238E27FC236}">
                <a16:creationId xmlns:a16="http://schemas.microsoft.com/office/drawing/2014/main" id="{4DBDFFA6-847C-4C70-6D41-5655DE23E98D}"/>
              </a:ext>
            </a:extLst>
          </p:cNvPr>
          <p:cNvSpPr txBox="1"/>
          <p:nvPr/>
        </p:nvSpPr>
        <p:spPr>
          <a:xfrm flipH="1">
            <a:off x="6297643" y="4989041"/>
            <a:ext cx="627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solidFill>
                  <a:schemeClr val="tx1"/>
                </a:solidFill>
              </a:rPr>
              <a:t>VM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EEBD9AF4-68F3-E99D-F999-7EE7DFAF43F9}"/>
              </a:ext>
            </a:extLst>
          </p:cNvPr>
          <p:cNvCxnSpPr>
            <a:cxnSpLocks/>
          </p:cNvCxnSpPr>
          <p:nvPr/>
        </p:nvCxnSpPr>
        <p:spPr>
          <a:xfrm flipH="1">
            <a:off x="7389119" y="5385905"/>
            <a:ext cx="1674378" cy="17108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44124355-B81E-F50E-9BCC-6790F4DD4C91}"/>
              </a:ext>
            </a:extLst>
          </p:cNvPr>
          <p:cNvCxnSpPr>
            <a:cxnSpLocks/>
          </p:cNvCxnSpPr>
          <p:nvPr/>
        </p:nvCxnSpPr>
        <p:spPr>
          <a:xfrm>
            <a:off x="4117452" y="5489062"/>
            <a:ext cx="1631552" cy="6572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乗算記号 52">
            <a:extLst>
              <a:ext uri="{FF2B5EF4-FFF2-40B4-BE49-F238E27FC236}">
                <a16:creationId xmlns:a16="http://schemas.microsoft.com/office/drawing/2014/main" id="{CEE839B9-4EF8-4262-8A4D-7549D8E452EC}"/>
              </a:ext>
            </a:extLst>
          </p:cNvPr>
          <p:cNvSpPr/>
          <p:nvPr/>
        </p:nvSpPr>
        <p:spPr>
          <a:xfrm>
            <a:off x="4791879" y="5079999"/>
            <a:ext cx="914400" cy="914400"/>
          </a:xfrm>
          <a:prstGeom prst="mathMultiply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464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 animBg="1"/>
      <p:bldP spid="45" grpId="0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369D4-749C-C9CC-6577-81EAED19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altLang="ja-JP" b="1" dirty="0"/>
              <a:t>先行研究：SEVmonitor </a:t>
            </a:r>
            <a:r>
              <a:rPr lang="en-JP" altLang="ja-JP" sz="3200" b="1" dirty="0"/>
              <a:t>[能野+, CSS'22]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F72C3D-EE14-0B20-82FF-14833B62FC1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SEV</a:t>
            </a:r>
            <a:r>
              <a:rPr lang="ja-JP" altLang="en-US" dirty="0"/>
              <a:t>で保護された</a:t>
            </a:r>
            <a:r>
              <a:rPr lang="en-US" altLang="ja-JP" dirty="0"/>
              <a:t>VM</a:t>
            </a:r>
            <a:r>
              <a:rPr lang="ja-JP" altLang="en-US" dirty="0"/>
              <a:t>に対して</a:t>
            </a:r>
            <a:r>
              <a:rPr lang="en-US" altLang="ja-JP" dirty="0"/>
              <a:t>IDS</a:t>
            </a:r>
            <a:r>
              <a:rPr lang="ja-JP" altLang="en-US" dirty="0"/>
              <a:t>オフロードを実現</a:t>
            </a:r>
            <a:endParaRPr lang="en-US" altLang="ja-JP" dirty="0"/>
          </a:p>
          <a:p>
            <a:pPr lvl="1"/>
            <a:r>
              <a:rPr lang="en-US" altLang="ja-JP" dirty="0"/>
              <a:t>VM</a:t>
            </a:r>
            <a:r>
              <a:rPr lang="ja-JP" altLang="en-US" dirty="0"/>
              <a:t>内でエージェントを安全に動作させ、メモリデータを取得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も</a:t>
            </a:r>
            <a:r>
              <a:rPr lang="en-US" altLang="ja-JP" dirty="0"/>
              <a:t>SEV</a:t>
            </a:r>
            <a:r>
              <a:rPr lang="ja-JP" altLang="en-US" dirty="0"/>
              <a:t>で保護された別の</a:t>
            </a:r>
            <a:r>
              <a:rPr lang="en-US" altLang="ja-JP" dirty="0"/>
              <a:t>VM</a:t>
            </a:r>
            <a:r>
              <a:rPr lang="ja-JP" altLang="en-US" dirty="0"/>
              <a:t>で実行することにより情報漏洩を防ぐ</a:t>
            </a:r>
            <a:endParaRPr lang="en-US" altLang="ja-JP" dirty="0"/>
          </a:p>
          <a:p>
            <a:r>
              <a:rPr lang="en-US" altLang="ja-JP" dirty="0"/>
              <a:t>IDS</a:t>
            </a:r>
            <a:r>
              <a:rPr lang="ja-JP" altLang="en-US" dirty="0"/>
              <a:t>はメモリデータを取得するためにエージェントと暗号通信</a:t>
            </a:r>
            <a:endParaRPr lang="en-US" altLang="ja-JP" dirty="0"/>
          </a:p>
          <a:p>
            <a:pPr lvl="1"/>
            <a:r>
              <a:rPr lang="ja-JP" altLang="en-US" dirty="0"/>
              <a:t>ポインタを用いる</a:t>
            </a:r>
            <a:r>
              <a:rPr lang="en-US" altLang="ja-JP" dirty="0"/>
              <a:t>OS</a:t>
            </a:r>
            <a:r>
              <a:rPr lang="ja-JP" altLang="en-US" dirty="0"/>
              <a:t>データの場合、ポインタをたどる度に通信が必要</a:t>
            </a:r>
            <a:endParaRPr lang="en-US" altLang="ja-JP" dirty="0"/>
          </a:p>
          <a:p>
            <a:pPr lvl="1"/>
            <a:r>
              <a:rPr lang="ja-JP" altLang="en-US" dirty="0"/>
              <a:t>通信のオーバヘッドにより監視性能が低下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F08E23-890C-5D2F-7540-03A420DB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96628-1035-4690-999C-F9B6C6B165E7}" type="slidenum">
              <a:rPr kumimoji="1" lang="ja-JP" altLang="en-US" smtClean="0"/>
              <a:t>4</a:t>
            </a:fld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703EC9A-C763-A8E8-CD42-1DF38F332B04}"/>
              </a:ext>
            </a:extLst>
          </p:cNvPr>
          <p:cNvGrpSpPr/>
          <p:nvPr/>
        </p:nvGrpSpPr>
        <p:grpSpPr>
          <a:xfrm>
            <a:off x="173533" y="4460654"/>
            <a:ext cx="7979867" cy="2033377"/>
            <a:chOff x="325933" y="4460654"/>
            <a:chExt cx="7979867" cy="2033377"/>
          </a:xfrm>
        </p:grpSpPr>
        <p:sp>
          <p:nvSpPr>
            <p:cNvPr id="50" name="雲 24">
              <a:extLst>
                <a:ext uri="{FF2B5EF4-FFF2-40B4-BE49-F238E27FC236}">
                  <a16:creationId xmlns:a16="http://schemas.microsoft.com/office/drawing/2014/main" id="{7C4A9535-38EA-0FC2-DEBB-B4C6AC8F219C}"/>
                </a:ext>
              </a:extLst>
            </p:cNvPr>
            <p:cNvSpPr/>
            <p:nvPr/>
          </p:nvSpPr>
          <p:spPr>
            <a:xfrm>
              <a:off x="955419" y="4460654"/>
              <a:ext cx="7350381" cy="2033377"/>
            </a:xfrm>
            <a:custGeom>
              <a:avLst/>
              <a:gdLst>
                <a:gd name="connsiteX0" fmla="*/ 3900 w 43200"/>
                <a:gd name="connsiteY0" fmla="*/ 14370 h 43200"/>
                <a:gd name="connsiteX1" fmla="*/ 5623 w 43200"/>
                <a:gd name="connsiteY1" fmla="*/ 6907 h 43200"/>
                <a:gd name="connsiteX2" fmla="*/ 14005 w 43200"/>
                <a:gd name="connsiteY2" fmla="*/ 5202 h 43200"/>
                <a:gd name="connsiteX3" fmla="*/ 22456 w 43200"/>
                <a:gd name="connsiteY3" fmla="*/ 3432 h 43200"/>
                <a:gd name="connsiteX4" fmla="*/ 25749 w 43200"/>
                <a:gd name="connsiteY4" fmla="*/ 200 h 43200"/>
                <a:gd name="connsiteX5" fmla="*/ 29833 w 43200"/>
                <a:gd name="connsiteY5" fmla="*/ 2481 h 43200"/>
                <a:gd name="connsiteX6" fmla="*/ 35463 w 43200"/>
                <a:gd name="connsiteY6" fmla="*/ 690 h 43200"/>
                <a:gd name="connsiteX7" fmla="*/ 38318 w 43200"/>
                <a:gd name="connsiteY7" fmla="*/ 5576 h 43200"/>
                <a:gd name="connsiteX8" fmla="*/ 41982 w 43200"/>
                <a:gd name="connsiteY8" fmla="*/ 10318 h 43200"/>
                <a:gd name="connsiteX9" fmla="*/ 41818 w 43200"/>
                <a:gd name="connsiteY9" fmla="*/ 15460 h 43200"/>
                <a:gd name="connsiteX10" fmla="*/ 43016 w 43200"/>
                <a:gd name="connsiteY10" fmla="*/ 23322 h 43200"/>
                <a:gd name="connsiteX11" fmla="*/ 37404 w 43200"/>
                <a:gd name="connsiteY11" fmla="*/ 30204 h 43200"/>
                <a:gd name="connsiteX12" fmla="*/ 35395 w 43200"/>
                <a:gd name="connsiteY12" fmla="*/ 36101 h 43200"/>
                <a:gd name="connsiteX13" fmla="*/ 28555 w 43200"/>
                <a:gd name="connsiteY13" fmla="*/ 36815 h 43200"/>
                <a:gd name="connsiteX14" fmla="*/ 23667 w 43200"/>
                <a:gd name="connsiteY14" fmla="*/ 43106 h 43200"/>
                <a:gd name="connsiteX15" fmla="*/ 16480 w 43200"/>
                <a:gd name="connsiteY15" fmla="*/ 39266 h 43200"/>
                <a:gd name="connsiteX16" fmla="*/ 5804 w 43200"/>
                <a:gd name="connsiteY16" fmla="*/ 35472 h 43200"/>
                <a:gd name="connsiteX17" fmla="*/ 1110 w 43200"/>
                <a:gd name="connsiteY17" fmla="*/ 31250 h 43200"/>
                <a:gd name="connsiteX18" fmla="*/ 2113 w 43200"/>
                <a:gd name="connsiteY18" fmla="*/ 25551 h 43200"/>
                <a:gd name="connsiteX19" fmla="*/ -5 w 43200"/>
                <a:gd name="connsiteY19" fmla="*/ 19704 h 43200"/>
                <a:gd name="connsiteX20" fmla="*/ 3863 w 43200"/>
                <a:gd name="connsiteY20" fmla="*/ 14507 h 43200"/>
                <a:gd name="connsiteX21" fmla="*/ 3900 w 43200"/>
                <a:gd name="connsiteY21" fmla="*/ 14370 h 43200"/>
                <a:gd name="connsiteX0" fmla="*/ 4693 w 43200"/>
                <a:gd name="connsiteY0" fmla="*/ 26177 h 43200"/>
                <a:gd name="connsiteX1" fmla="*/ 2160 w 43200"/>
                <a:gd name="connsiteY1" fmla="*/ 25380 h 43200"/>
                <a:gd name="connsiteX2" fmla="*/ 6928 w 43200"/>
                <a:gd name="connsiteY2" fmla="*/ 34899 h 43200"/>
                <a:gd name="connsiteX3" fmla="*/ 5820 w 43200"/>
                <a:gd name="connsiteY3" fmla="*/ 35280 h 43200"/>
                <a:gd name="connsiteX4" fmla="*/ 16478 w 43200"/>
                <a:gd name="connsiteY4" fmla="*/ 39090 h 43200"/>
                <a:gd name="connsiteX5" fmla="*/ 15810 w 43200"/>
                <a:gd name="connsiteY5" fmla="*/ 37350 h 43200"/>
                <a:gd name="connsiteX6" fmla="*/ 28827 w 43200"/>
                <a:gd name="connsiteY6" fmla="*/ 34751 h 43200"/>
                <a:gd name="connsiteX7" fmla="*/ 28560 w 43200"/>
                <a:gd name="connsiteY7" fmla="*/ 36660 h 43200"/>
                <a:gd name="connsiteX8" fmla="*/ 34129 w 43200"/>
                <a:gd name="connsiteY8" fmla="*/ 22954 h 43200"/>
                <a:gd name="connsiteX9" fmla="*/ 37380 w 43200"/>
                <a:gd name="connsiteY9" fmla="*/ 30090 h 43200"/>
                <a:gd name="connsiteX10" fmla="*/ 41798 w 43200"/>
                <a:gd name="connsiteY10" fmla="*/ 15354 h 43200"/>
                <a:gd name="connsiteX11" fmla="*/ 40350 w 43200"/>
                <a:gd name="connsiteY11" fmla="*/ 18030 h 43200"/>
                <a:gd name="connsiteX12" fmla="*/ 38324 w 43200"/>
                <a:gd name="connsiteY12" fmla="*/ 5426 h 43200"/>
                <a:gd name="connsiteX13" fmla="*/ 38400 w 43200"/>
                <a:gd name="connsiteY13" fmla="*/ 6690 h 43200"/>
                <a:gd name="connsiteX14" fmla="*/ 29078 w 43200"/>
                <a:gd name="connsiteY14" fmla="*/ 3952 h 43200"/>
                <a:gd name="connsiteX15" fmla="*/ 29820 w 43200"/>
                <a:gd name="connsiteY15" fmla="*/ 2340 h 43200"/>
                <a:gd name="connsiteX16" fmla="*/ 22141 w 43200"/>
                <a:gd name="connsiteY16" fmla="*/ 4720 h 43200"/>
                <a:gd name="connsiteX17" fmla="*/ 22500 w 43200"/>
                <a:gd name="connsiteY17" fmla="*/ 3330 h 43200"/>
                <a:gd name="connsiteX18" fmla="*/ 14000 w 43200"/>
                <a:gd name="connsiteY18" fmla="*/ 5192 h 43200"/>
                <a:gd name="connsiteX19" fmla="*/ 15300 w 43200"/>
                <a:gd name="connsiteY19" fmla="*/ 6540 h 43200"/>
                <a:gd name="connsiteX20" fmla="*/ 4127 w 43200"/>
                <a:gd name="connsiteY20" fmla="*/ 15789 h 43200"/>
                <a:gd name="connsiteX21" fmla="*/ 3900 w 43200"/>
                <a:gd name="connsiteY21" fmla="*/ 14370 h 43200"/>
                <a:gd name="connsiteX0" fmla="*/ 3936 w 43256"/>
                <a:gd name="connsiteY0" fmla="*/ 14229 h 44193"/>
                <a:gd name="connsiteX1" fmla="*/ 5659 w 43256"/>
                <a:gd name="connsiteY1" fmla="*/ 6766 h 44193"/>
                <a:gd name="connsiteX2" fmla="*/ 14041 w 43256"/>
                <a:gd name="connsiteY2" fmla="*/ 5061 h 44193"/>
                <a:gd name="connsiteX3" fmla="*/ 22492 w 43256"/>
                <a:gd name="connsiteY3" fmla="*/ 3291 h 44193"/>
                <a:gd name="connsiteX4" fmla="*/ 25785 w 43256"/>
                <a:gd name="connsiteY4" fmla="*/ 59 h 44193"/>
                <a:gd name="connsiteX5" fmla="*/ 29869 w 43256"/>
                <a:gd name="connsiteY5" fmla="*/ 2340 h 44193"/>
                <a:gd name="connsiteX6" fmla="*/ 35499 w 43256"/>
                <a:gd name="connsiteY6" fmla="*/ 549 h 44193"/>
                <a:gd name="connsiteX7" fmla="*/ 38354 w 43256"/>
                <a:gd name="connsiteY7" fmla="*/ 5435 h 44193"/>
                <a:gd name="connsiteX8" fmla="*/ 42018 w 43256"/>
                <a:gd name="connsiteY8" fmla="*/ 10177 h 44193"/>
                <a:gd name="connsiteX9" fmla="*/ 41854 w 43256"/>
                <a:gd name="connsiteY9" fmla="*/ 15319 h 44193"/>
                <a:gd name="connsiteX10" fmla="*/ 43052 w 43256"/>
                <a:gd name="connsiteY10" fmla="*/ 23181 h 44193"/>
                <a:gd name="connsiteX11" fmla="*/ 37440 w 43256"/>
                <a:gd name="connsiteY11" fmla="*/ 30063 h 44193"/>
                <a:gd name="connsiteX12" fmla="*/ 35431 w 43256"/>
                <a:gd name="connsiteY12" fmla="*/ 35960 h 44193"/>
                <a:gd name="connsiteX13" fmla="*/ 28591 w 43256"/>
                <a:gd name="connsiteY13" fmla="*/ 36674 h 44193"/>
                <a:gd name="connsiteX14" fmla="*/ 23248 w 43256"/>
                <a:gd name="connsiteY14" fmla="*/ 44013 h 44193"/>
                <a:gd name="connsiteX15" fmla="*/ 16516 w 43256"/>
                <a:gd name="connsiteY15" fmla="*/ 39125 h 44193"/>
                <a:gd name="connsiteX16" fmla="*/ 5840 w 43256"/>
                <a:gd name="connsiteY16" fmla="*/ 35331 h 44193"/>
                <a:gd name="connsiteX17" fmla="*/ 1146 w 43256"/>
                <a:gd name="connsiteY17" fmla="*/ 31109 h 44193"/>
                <a:gd name="connsiteX18" fmla="*/ 2149 w 43256"/>
                <a:gd name="connsiteY18" fmla="*/ 25410 h 44193"/>
                <a:gd name="connsiteX19" fmla="*/ 31 w 43256"/>
                <a:gd name="connsiteY19" fmla="*/ 19563 h 44193"/>
                <a:gd name="connsiteX20" fmla="*/ 3899 w 43256"/>
                <a:gd name="connsiteY20" fmla="*/ 14366 h 44193"/>
                <a:gd name="connsiteX21" fmla="*/ 3936 w 43256"/>
                <a:gd name="connsiteY21" fmla="*/ 14229 h 44193"/>
                <a:gd name="connsiteX0" fmla="*/ 4729 w 43256"/>
                <a:gd name="connsiteY0" fmla="*/ 26036 h 44193"/>
                <a:gd name="connsiteX1" fmla="*/ 2196 w 43256"/>
                <a:gd name="connsiteY1" fmla="*/ 25239 h 44193"/>
                <a:gd name="connsiteX2" fmla="*/ 6964 w 43256"/>
                <a:gd name="connsiteY2" fmla="*/ 34758 h 44193"/>
                <a:gd name="connsiteX3" fmla="*/ 5856 w 43256"/>
                <a:gd name="connsiteY3" fmla="*/ 35139 h 44193"/>
                <a:gd name="connsiteX4" fmla="*/ 16514 w 43256"/>
                <a:gd name="connsiteY4" fmla="*/ 38949 h 44193"/>
                <a:gd name="connsiteX5" fmla="*/ 15846 w 43256"/>
                <a:gd name="connsiteY5" fmla="*/ 37209 h 44193"/>
                <a:gd name="connsiteX6" fmla="*/ 28863 w 43256"/>
                <a:gd name="connsiteY6" fmla="*/ 34610 h 44193"/>
                <a:gd name="connsiteX7" fmla="*/ 28596 w 43256"/>
                <a:gd name="connsiteY7" fmla="*/ 36519 h 44193"/>
                <a:gd name="connsiteX8" fmla="*/ 34165 w 43256"/>
                <a:gd name="connsiteY8" fmla="*/ 22813 h 44193"/>
                <a:gd name="connsiteX9" fmla="*/ 37416 w 43256"/>
                <a:gd name="connsiteY9" fmla="*/ 29949 h 44193"/>
                <a:gd name="connsiteX10" fmla="*/ 41834 w 43256"/>
                <a:gd name="connsiteY10" fmla="*/ 15213 h 44193"/>
                <a:gd name="connsiteX11" fmla="*/ 40386 w 43256"/>
                <a:gd name="connsiteY11" fmla="*/ 17889 h 44193"/>
                <a:gd name="connsiteX12" fmla="*/ 38360 w 43256"/>
                <a:gd name="connsiteY12" fmla="*/ 5285 h 44193"/>
                <a:gd name="connsiteX13" fmla="*/ 38436 w 43256"/>
                <a:gd name="connsiteY13" fmla="*/ 6549 h 44193"/>
                <a:gd name="connsiteX14" fmla="*/ 29114 w 43256"/>
                <a:gd name="connsiteY14" fmla="*/ 3811 h 44193"/>
                <a:gd name="connsiteX15" fmla="*/ 29856 w 43256"/>
                <a:gd name="connsiteY15" fmla="*/ 2199 h 44193"/>
                <a:gd name="connsiteX16" fmla="*/ 22177 w 43256"/>
                <a:gd name="connsiteY16" fmla="*/ 4579 h 44193"/>
                <a:gd name="connsiteX17" fmla="*/ 22536 w 43256"/>
                <a:gd name="connsiteY17" fmla="*/ 3189 h 44193"/>
                <a:gd name="connsiteX18" fmla="*/ 14036 w 43256"/>
                <a:gd name="connsiteY18" fmla="*/ 5051 h 44193"/>
                <a:gd name="connsiteX19" fmla="*/ 15336 w 43256"/>
                <a:gd name="connsiteY19" fmla="*/ 6399 h 44193"/>
                <a:gd name="connsiteX20" fmla="*/ 4163 w 43256"/>
                <a:gd name="connsiteY20" fmla="*/ 15648 h 44193"/>
                <a:gd name="connsiteX21" fmla="*/ 3936 w 43256"/>
                <a:gd name="connsiteY21" fmla="*/ 14229 h 44193"/>
                <a:gd name="connsiteX0" fmla="*/ 3936 w 43256"/>
                <a:gd name="connsiteY0" fmla="*/ 14229 h 44375"/>
                <a:gd name="connsiteX1" fmla="*/ 5659 w 43256"/>
                <a:gd name="connsiteY1" fmla="*/ 6766 h 44375"/>
                <a:gd name="connsiteX2" fmla="*/ 14041 w 43256"/>
                <a:gd name="connsiteY2" fmla="*/ 5061 h 44375"/>
                <a:gd name="connsiteX3" fmla="*/ 22492 w 43256"/>
                <a:gd name="connsiteY3" fmla="*/ 3291 h 44375"/>
                <a:gd name="connsiteX4" fmla="*/ 25785 w 43256"/>
                <a:gd name="connsiteY4" fmla="*/ 59 h 44375"/>
                <a:gd name="connsiteX5" fmla="*/ 29869 w 43256"/>
                <a:gd name="connsiteY5" fmla="*/ 2340 h 44375"/>
                <a:gd name="connsiteX6" fmla="*/ 35499 w 43256"/>
                <a:gd name="connsiteY6" fmla="*/ 549 h 44375"/>
                <a:gd name="connsiteX7" fmla="*/ 38354 w 43256"/>
                <a:gd name="connsiteY7" fmla="*/ 5435 h 44375"/>
                <a:gd name="connsiteX8" fmla="*/ 42018 w 43256"/>
                <a:gd name="connsiteY8" fmla="*/ 10177 h 44375"/>
                <a:gd name="connsiteX9" fmla="*/ 41854 w 43256"/>
                <a:gd name="connsiteY9" fmla="*/ 15319 h 44375"/>
                <a:gd name="connsiteX10" fmla="*/ 43052 w 43256"/>
                <a:gd name="connsiteY10" fmla="*/ 23181 h 44375"/>
                <a:gd name="connsiteX11" fmla="*/ 37440 w 43256"/>
                <a:gd name="connsiteY11" fmla="*/ 30063 h 44375"/>
                <a:gd name="connsiteX12" fmla="*/ 35431 w 43256"/>
                <a:gd name="connsiteY12" fmla="*/ 35960 h 44375"/>
                <a:gd name="connsiteX13" fmla="*/ 28591 w 43256"/>
                <a:gd name="connsiteY13" fmla="*/ 36674 h 44375"/>
                <a:gd name="connsiteX14" fmla="*/ 23248 w 43256"/>
                <a:gd name="connsiteY14" fmla="*/ 44013 h 44375"/>
                <a:gd name="connsiteX15" fmla="*/ 16516 w 43256"/>
                <a:gd name="connsiteY15" fmla="*/ 39125 h 44375"/>
                <a:gd name="connsiteX16" fmla="*/ 5840 w 43256"/>
                <a:gd name="connsiteY16" fmla="*/ 35331 h 44375"/>
                <a:gd name="connsiteX17" fmla="*/ 1146 w 43256"/>
                <a:gd name="connsiteY17" fmla="*/ 31109 h 44375"/>
                <a:gd name="connsiteX18" fmla="*/ 2149 w 43256"/>
                <a:gd name="connsiteY18" fmla="*/ 25410 h 44375"/>
                <a:gd name="connsiteX19" fmla="*/ 31 w 43256"/>
                <a:gd name="connsiteY19" fmla="*/ 19563 h 44375"/>
                <a:gd name="connsiteX20" fmla="*/ 3899 w 43256"/>
                <a:gd name="connsiteY20" fmla="*/ 14366 h 44375"/>
                <a:gd name="connsiteX21" fmla="*/ 3936 w 43256"/>
                <a:gd name="connsiteY21" fmla="*/ 14229 h 44375"/>
                <a:gd name="connsiteX0" fmla="*/ 4729 w 43256"/>
                <a:gd name="connsiteY0" fmla="*/ 26036 h 44375"/>
                <a:gd name="connsiteX1" fmla="*/ 2196 w 43256"/>
                <a:gd name="connsiteY1" fmla="*/ 25239 h 44375"/>
                <a:gd name="connsiteX2" fmla="*/ 6964 w 43256"/>
                <a:gd name="connsiteY2" fmla="*/ 34758 h 44375"/>
                <a:gd name="connsiteX3" fmla="*/ 5856 w 43256"/>
                <a:gd name="connsiteY3" fmla="*/ 35139 h 44375"/>
                <a:gd name="connsiteX4" fmla="*/ 16514 w 43256"/>
                <a:gd name="connsiteY4" fmla="*/ 38949 h 44375"/>
                <a:gd name="connsiteX5" fmla="*/ 15846 w 43256"/>
                <a:gd name="connsiteY5" fmla="*/ 37209 h 44375"/>
                <a:gd name="connsiteX6" fmla="*/ 28863 w 43256"/>
                <a:gd name="connsiteY6" fmla="*/ 34610 h 44375"/>
                <a:gd name="connsiteX7" fmla="*/ 28596 w 43256"/>
                <a:gd name="connsiteY7" fmla="*/ 36519 h 44375"/>
                <a:gd name="connsiteX8" fmla="*/ 34165 w 43256"/>
                <a:gd name="connsiteY8" fmla="*/ 22813 h 44375"/>
                <a:gd name="connsiteX9" fmla="*/ 37416 w 43256"/>
                <a:gd name="connsiteY9" fmla="*/ 29949 h 44375"/>
                <a:gd name="connsiteX10" fmla="*/ 41834 w 43256"/>
                <a:gd name="connsiteY10" fmla="*/ 15213 h 44375"/>
                <a:gd name="connsiteX11" fmla="*/ 40386 w 43256"/>
                <a:gd name="connsiteY11" fmla="*/ 17889 h 44375"/>
                <a:gd name="connsiteX12" fmla="*/ 38360 w 43256"/>
                <a:gd name="connsiteY12" fmla="*/ 5285 h 44375"/>
                <a:gd name="connsiteX13" fmla="*/ 38436 w 43256"/>
                <a:gd name="connsiteY13" fmla="*/ 6549 h 44375"/>
                <a:gd name="connsiteX14" fmla="*/ 29114 w 43256"/>
                <a:gd name="connsiteY14" fmla="*/ 3811 h 44375"/>
                <a:gd name="connsiteX15" fmla="*/ 29856 w 43256"/>
                <a:gd name="connsiteY15" fmla="*/ 2199 h 44375"/>
                <a:gd name="connsiteX16" fmla="*/ 22177 w 43256"/>
                <a:gd name="connsiteY16" fmla="*/ 4579 h 44375"/>
                <a:gd name="connsiteX17" fmla="*/ 22536 w 43256"/>
                <a:gd name="connsiteY17" fmla="*/ 3189 h 44375"/>
                <a:gd name="connsiteX18" fmla="*/ 14036 w 43256"/>
                <a:gd name="connsiteY18" fmla="*/ 5051 h 44375"/>
                <a:gd name="connsiteX19" fmla="*/ 15336 w 43256"/>
                <a:gd name="connsiteY19" fmla="*/ 6399 h 44375"/>
                <a:gd name="connsiteX20" fmla="*/ 4163 w 43256"/>
                <a:gd name="connsiteY20" fmla="*/ 15648 h 44375"/>
                <a:gd name="connsiteX21" fmla="*/ 3936 w 43256"/>
                <a:gd name="connsiteY21" fmla="*/ 14229 h 44375"/>
                <a:gd name="connsiteX0" fmla="*/ 3936 w 43256"/>
                <a:gd name="connsiteY0" fmla="*/ 14229 h 41317"/>
                <a:gd name="connsiteX1" fmla="*/ 5659 w 43256"/>
                <a:gd name="connsiteY1" fmla="*/ 6766 h 41317"/>
                <a:gd name="connsiteX2" fmla="*/ 14041 w 43256"/>
                <a:gd name="connsiteY2" fmla="*/ 5061 h 41317"/>
                <a:gd name="connsiteX3" fmla="*/ 22492 w 43256"/>
                <a:gd name="connsiteY3" fmla="*/ 3291 h 41317"/>
                <a:gd name="connsiteX4" fmla="*/ 25785 w 43256"/>
                <a:gd name="connsiteY4" fmla="*/ 59 h 41317"/>
                <a:gd name="connsiteX5" fmla="*/ 29869 w 43256"/>
                <a:gd name="connsiteY5" fmla="*/ 2340 h 41317"/>
                <a:gd name="connsiteX6" fmla="*/ 35499 w 43256"/>
                <a:gd name="connsiteY6" fmla="*/ 549 h 41317"/>
                <a:gd name="connsiteX7" fmla="*/ 38354 w 43256"/>
                <a:gd name="connsiteY7" fmla="*/ 5435 h 41317"/>
                <a:gd name="connsiteX8" fmla="*/ 42018 w 43256"/>
                <a:gd name="connsiteY8" fmla="*/ 10177 h 41317"/>
                <a:gd name="connsiteX9" fmla="*/ 41854 w 43256"/>
                <a:gd name="connsiteY9" fmla="*/ 15319 h 41317"/>
                <a:gd name="connsiteX10" fmla="*/ 43052 w 43256"/>
                <a:gd name="connsiteY10" fmla="*/ 23181 h 41317"/>
                <a:gd name="connsiteX11" fmla="*/ 37440 w 43256"/>
                <a:gd name="connsiteY11" fmla="*/ 30063 h 41317"/>
                <a:gd name="connsiteX12" fmla="*/ 35431 w 43256"/>
                <a:gd name="connsiteY12" fmla="*/ 35960 h 41317"/>
                <a:gd name="connsiteX13" fmla="*/ 28591 w 43256"/>
                <a:gd name="connsiteY13" fmla="*/ 36674 h 41317"/>
                <a:gd name="connsiteX14" fmla="*/ 23748 w 43256"/>
                <a:gd name="connsiteY14" fmla="*/ 40693 h 41317"/>
                <a:gd name="connsiteX15" fmla="*/ 16516 w 43256"/>
                <a:gd name="connsiteY15" fmla="*/ 39125 h 41317"/>
                <a:gd name="connsiteX16" fmla="*/ 5840 w 43256"/>
                <a:gd name="connsiteY16" fmla="*/ 35331 h 41317"/>
                <a:gd name="connsiteX17" fmla="*/ 1146 w 43256"/>
                <a:gd name="connsiteY17" fmla="*/ 31109 h 41317"/>
                <a:gd name="connsiteX18" fmla="*/ 2149 w 43256"/>
                <a:gd name="connsiteY18" fmla="*/ 25410 h 41317"/>
                <a:gd name="connsiteX19" fmla="*/ 31 w 43256"/>
                <a:gd name="connsiteY19" fmla="*/ 19563 h 41317"/>
                <a:gd name="connsiteX20" fmla="*/ 3899 w 43256"/>
                <a:gd name="connsiteY20" fmla="*/ 14366 h 41317"/>
                <a:gd name="connsiteX21" fmla="*/ 3936 w 43256"/>
                <a:gd name="connsiteY21" fmla="*/ 14229 h 41317"/>
                <a:gd name="connsiteX0" fmla="*/ 4729 w 43256"/>
                <a:gd name="connsiteY0" fmla="*/ 26036 h 41317"/>
                <a:gd name="connsiteX1" fmla="*/ 2196 w 43256"/>
                <a:gd name="connsiteY1" fmla="*/ 25239 h 41317"/>
                <a:gd name="connsiteX2" fmla="*/ 6964 w 43256"/>
                <a:gd name="connsiteY2" fmla="*/ 34758 h 41317"/>
                <a:gd name="connsiteX3" fmla="*/ 5856 w 43256"/>
                <a:gd name="connsiteY3" fmla="*/ 35139 h 41317"/>
                <a:gd name="connsiteX4" fmla="*/ 16514 w 43256"/>
                <a:gd name="connsiteY4" fmla="*/ 38949 h 41317"/>
                <a:gd name="connsiteX5" fmla="*/ 15846 w 43256"/>
                <a:gd name="connsiteY5" fmla="*/ 37209 h 41317"/>
                <a:gd name="connsiteX6" fmla="*/ 28863 w 43256"/>
                <a:gd name="connsiteY6" fmla="*/ 34610 h 41317"/>
                <a:gd name="connsiteX7" fmla="*/ 28596 w 43256"/>
                <a:gd name="connsiteY7" fmla="*/ 36519 h 41317"/>
                <a:gd name="connsiteX8" fmla="*/ 34165 w 43256"/>
                <a:gd name="connsiteY8" fmla="*/ 22813 h 41317"/>
                <a:gd name="connsiteX9" fmla="*/ 37416 w 43256"/>
                <a:gd name="connsiteY9" fmla="*/ 29949 h 41317"/>
                <a:gd name="connsiteX10" fmla="*/ 41834 w 43256"/>
                <a:gd name="connsiteY10" fmla="*/ 15213 h 41317"/>
                <a:gd name="connsiteX11" fmla="*/ 40386 w 43256"/>
                <a:gd name="connsiteY11" fmla="*/ 17889 h 41317"/>
                <a:gd name="connsiteX12" fmla="*/ 38360 w 43256"/>
                <a:gd name="connsiteY12" fmla="*/ 5285 h 41317"/>
                <a:gd name="connsiteX13" fmla="*/ 38436 w 43256"/>
                <a:gd name="connsiteY13" fmla="*/ 6549 h 41317"/>
                <a:gd name="connsiteX14" fmla="*/ 29114 w 43256"/>
                <a:gd name="connsiteY14" fmla="*/ 3811 h 41317"/>
                <a:gd name="connsiteX15" fmla="*/ 29856 w 43256"/>
                <a:gd name="connsiteY15" fmla="*/ 2199 h 41317"/>
                <a:gd name="connsiteX16" fmla="*/ 22177 w 43256"/>
                <a:gd name="connsiteY16" fmla="*/ 4579 h 41317"/>
                <a:gd name="connsiteX17" fmla="*/ 22536 w 43256"/>
                <a:gd name="connsiteY17" fmla="*/ 3189 h 41317"/>
                <a:gd name="connsiteX18" fmla="*/ 14036 w 43256"/>
                <a:gd name="connsiteY18" fmla="*/ 5051 h 41317"/>
                <a:gd name="connsiteX19" fmla="*/ 15336 w 43256"/>
                <a:gd name="connsiteY19" fmla="*/ 6399 h 41317"/>
                <a:gd name="connsiteX20" fmla="*/ 4163 w 43256"/>
                <a:gd name="connsiteY20" fmla="*/ 15648 h 41317"/>
                <a:gd name="connsiteX21" fmla="*/ 3936 w 43256"/>
                <a:gd name="connsiteY21" fmla="*/ 14229 h 41317"/>
                <a:gd name="connsiteX0" fmla="*/ 3936 w 43256"/>
                <a:gd name="connsiteY0" fmla="*/ 14229 h 41493"/>
                <a:gd name="connsiteX1" fmla="*/ 5659 w 43256"/>
                <a:gd name="connsiteY1" fmla="*/ 6766 h 41493"/>
                <a:gd name="connsiteX2" fmla="*/ 14041 w 43256"/>
                <a:gd name="connsiteY2" fmla="*/ 5061 h 41493"/>
                <a:gd name="connsiteX3" fmla="*/ 22492 w 43256"/>
                <a:gd name="connsiteY3" fmla="*/ 3291 h 41493"/>
                <a:gd name="connsiteX4" fmla="*/ 25785 w 43256"/>
                <a:gd name="connsiteY4" fmla="*/ 59 h 41493"/>
                <a:gd name="connsiteX5" fmla="*/ 29869 w 43256"/>
                <a:gd name="connsiteY5" fmla="*/ 2340 h 41493"/>
                <a:gd name="connsiteX6" fmla="*/ 35499 w 43256"/>
                <a:gd name="connsiteY6" fmla="*/ 549 h 41493"/>
                <a:gd name="connsiteX7" fmla="*/ 38354 w 43256"/>
                <a:gd name="connsiteY7" fmla="*/ 5435 h 41493"/>
                <a:gd name="connsiteX8" fmla="*/ 42018 w 43256"/>
                <a:gd name="connsiteY8" fmla="*/ 10177 h 41493"/>
                <a:gd name="connsiteX9" fmla="*/ 41854 w 43256"/>
                <a:gd name="connsiteY9" fmla="*/ 15319 h 41493"/>
                <a:gd name="connsiteX10" fmla="*/ 43052 w 43256"/>
                <a:gd name="connsiteY10" fmla="*/ 23181 h 41493"/>
                <a:gd name="connsiteX11" fmla="*/ 37440 w 43256"/>
                <a:gd name="connsiteY11" fmla="*/ 30063 h 41493"/>
                <a:gd name="connsiteX12" fmla="*/ 35431 w 43256"/>
                <a:gd name="connsiteY12" fmla="*/ 35960 h 41493"/>
                <a:gd name="connsiteX13" fmla="*/ 28591 w 43256"/>
                <a:gd name="connsiteY13" fmla="*/ 36674 h 41493"/>
                <a:gd name="connsiteX14" fmla="*/ 23748 w 43256"/>
                <a:gd name="connsiteY14" fmla="*/ 40693 h 41493"/>
                <a:gd name="connsiteX15" fmla="*/ 16516 w 43256"/>
                <a:gd name="connsiteY15" fmla="*/ 39125 h 41493"/>
                <a:gd name="connsiteX16" fmla="*/ 5840 w 43256"/>
                <a:gd name="connsiteY16" fmla="*/ 35331 h 41493"/>
                <a:gd name="connsiteX17" fmla="*/ 1146 w 43256"/>
                <a:gd name="connsiteY17" fmla="*/ 31109 h 41493"/>
                <a:gd name="connsiteX18" fmla="*/ 2149 w 43256"/>
                <a:gd name="connsiteY18" fmla="*/ 25410 h 41493"/>
                <a:gd name="connsiteX19" fmla="*/ 31 w 43256"/>
                <a:gd name="connsiteY19" fmla="*/ 19563 h 41493"/>
                <a:gd name="connsiteX20" fmla="*/ 3899 w 43256"/>
                <a:gd name="connsiteY20" fmla="*/ 14366 h 41493"/>
                <a:gd name="connsiteX21" fmla="*/ 3936 w 43256"/>
                <a:gd name="connsiteY21" fmla="*/ 14229 h 41493"/>
                <a:gd name="connsiteX0" fmla="*/ 4729 w 43256"/>
                <a:gd name="connsiteY0" fmla="*/ 26036 h 41493"/>
                <a:gd name="connsiteX1" fmla="*/ 2196 w 43256"/>
                <a:gd name="connsiteY1" fmla="*/ 25239 h 41493"/>
                <a:gd name="connsiteX2" fmla="*/ 6964 w 43256"/>
                <a:gd name="connsiteY2" fmla="*/ 34758 h 41493"/>
                <a:gd name="connsiteX3" fmla="*/ 5856 w 43256"/>
                <a:gd name="connsiteY3" fmla="*/ 35139 h 41493"/>
                <a:gd name="connsiteX4" fmla="*/ 16514 w 43256"/>
                <a:gd name="connsiteY4" fmla="*/ 38949 h 41493"/>
                <a:gd name="connsiteX5" fmla="*/ 15846 w 43256"/>
                <a:gd name="connsiteY5" fmla="*/ 37209 h 41493"/>
                <a:gd name="connsiteX6" fmla="*/ 28863 w 43256"/>
                <a:gd name="connsiteY6" fmla="*/ 34610 h 41493"/>
                <a:gd name="connsiteX7" fmla="*/ 28596 w 43256"/>
                <a:gd name="connsiteY7" fmla="*/ 36519 h 41493"/>
                <a:gd name="connsiteX8" fmla="*/ 34165 w 43256"/>
                <a:gd name="connsiteY8" fmla="*/ 22813 h 41493"/>
                <a:gd name="connsiteX9" fmla="*/ 37416 w 43256"/>
                <a:gd name="connsiteY9" fmla="*/ 29949 h 41493"/>
                <a:gd name="connsiteX10" fmla="*/ 41834 w 43256"/>
                <a:gd name="connsiteY10" fmla="*/ 15213 h 41493"/>
                <a:gd name="connsiteX11" fmla="*/ 40386 w 43256"/>
                <a:gd name="connsiteY11" fmla="*/ 17889 h 41493"/>
                <a:gd name="connsiteX12" fmla="*/ 38360 w 43256"/>
                <a:gd name="connsiteY12" fmla="*/ 5285 h 41493"/>
                <a:gd name="connsiteX13" fmla="*/ 38436 w 43256"/>
                <a:gd name="connsiteY13" fmla="*/ 6549 h 41493"/>
                <a:gd name="connsiteX14" fmla="*/ 29114 w 43256"/>
                <a:gd name="connsiteY14" fmla="*/ 3811 h 41493"/>
                <a:gd name="connsiteX15" fmla="*/ 29856 w 43256"/>
                <a:gd name="connsiteY15" fmla="*/ 2199 h 41493"/>
                <a:gd name="connsiteX16" fmla="*/ 22177 w 43256"/>
                <a:gd name="connsiteY16" fmla="*/ 4579 h 41493"/>
                <a:gd name="connsiteX17" fmla="*/ 22536 w 43256"/>
                <a:gd name="connsiteY17" fmla="*/ 3189 h 41493"/>
                <a:gd name="connsiteX18" fmla="*/ 14036 w 43256"/>
                <a:gd name="connsiteY18" fmla="*/ 5051 h 41493"/>
                <a:gd name="connsiteX19" fmla="*/ 15336 w 43256"/>
                <a:gd name="connsiteY19" fmla="*/ 6399 h 41493"/>
                <a:gd name="connsiteX20" fmla="*/ 4163 w 43256"/>
                <a:gd name="connsiteY20" fmla="*/ 15648 h 41493"/>
                <a:gd name="connsiteX21" fmla="*/ 3936 w 43256"/>
                <a:gd name="connsiteY21" fmla="*/ 14229 h 41493"/>
                <a:gd name="connsiteX0" fmla="*/ 3936 w 43256"/>
                <a:gd name="connsiteY0" fmla="*/ 14229 h 41557"/>
                <a:gd name="connsiteX1" fmla="*/ 5659 w 43256"/>
                <a:gd name="connsiteY1" fmla="*/ 6766 h 41557"/>
                <a:gd name="connsiteX2" fmla="*/ 14041 w 43256"/>
                <a:gd name="connsiteY2" fmla="*/ 5061 h 41557"/>
                <a:gd name="connsiteX3" fmla="*/ 22492 w 43256"/>
                <a:gd name="connsiteY3" fmla="*/ 3291 h 41557"/>
                <a:gd name="connsiteX4" fmla="*/ 25785 w 43256"/>
                <a:gd name="connsiteY4" fmla="*/ 59 h 41557"/>
                <a:gd name="connsiteX5" fmla="*/ 29869 w 43256"/>
                <a:gd name="connsiteY5" fmla="*/ 2340 h 41557"/>
                <a:gd name="connsiteX6" fmla="*/ 35499 w 43256"/>
                <a:gd name="connsiteY6" fmla="*/ 549 h 41557"/>
                <a:gd name="connsiteX7" fmla="*/ 38354 w 43256"/>
                <a:gd name="connsiteY7" fmla="*/ 5435 h 41557"/>
                <a:gd name="connsiteX8" fmla="*/ 42018 w 43256"/>
                <a:gd name="connsiteY8" fmla="*/ 10177 h 41557"/>
                <a:gd name="connsiteX9" fmla="*/ 41854 w 43256"/>
                <a:gd name="connsiteY9" fmla="*/ 15319 h 41557"/>
                <a:gd name="connsiteX10" fmla="*/ 43052 w 43256"/>
                <a:gd name="connsiteY10" fmla="*/ 23181 h 41557"/>
                <a:gd name="connsiteX11" fmla="*/ 37440 w 43256"/>
                <a:gd name="connsiteY11" fmla="*/ 30063 h 41557"/>
                <a:gd name="connsiteX12" fmla="*/ 35431 w 43256"/>
                <a:gd name="connsiteY12" fmla="*/ 35960 h 41557"/>
                <a:gd name="connsiteX13" fmla="*/ 28591 w 43256"/>
                <a:gd name="connsiteY13" fmla="*/ 36674 h 41557"/>
                <a:gd name="connsiteX14" fmla="*/ 23748 w 43256"/>
                <a:gd name="connsiteY14" fmla="*/ 40693 h 41557"/>
                <a:gd name="connsiteX15" fmla="*/ 16516 w 43256"/>
                <a:gd name="connsiteY15" fmla="*/ 39125 h 41557"/>
                <a:gd name="connsiteX16" fmla="*/ 5840 w 43256"/>
                <a:gd name="connsiteY16" fmla="*/ 35331 h 41557"/>
                <a:gd name="connsiteX17" fmla="*/ 1146 w 43256"/>
                <a:gd name="connsiteY17" fmla="*/ 31109 h 41557"/>
                <a:gd name="connsiteX18" fmla="*/ 2149 w 43256"/>
                <a:gd name="connsiteY18" fmla="*/ 25410 h 41557"/>
                <a:gd name="connsiteX19" fmla="*/ 31 w 43256"/>
                <a:gd name="connsiteY19" fmla="*/ 19563 h 41557"/>
                <a:gd name="connsiteX20" fmla="*/ 3899 w 43256"/>
                <a:gd name="connsiteY20" fmla="*/ 14366 h 41557"/>
                <a:gd name="connsiteX21" fmla="*/ 3936 w 43256"/>
                <a:gd name="connsiteY21" fmla="*/ 14229 h 41557"/>
                <a:gd name="connsiteX0" fmla="*/ 4729 w 43256"/>
                <a:gd name="connsiteY0" fmla="*/ 26036 h 41557"/>
                <a:gd name="connsiteX1" fmla="*/ 2196 w 43256"/>
                <a:gd name="connsiteY1" fmla="*/ 25239 h 41557"/>
                <a:gd name="connsiteX2" fmla="*/ 6964 w 43256"/>
                <a:gd name="connsiteY2" fmla="*/ 34758 h 41557"/>
                <a:gd name="connsiteX3" fmla="*/ 5856 w 43256"/>
                <a:gd name="connsiteY3" fmla="*/ 35139 h 41557"/>
                <a:gd name="connsiteX4" fmla="*/ 16514 w 43256"/>
                <a:gd name="connsiteY4" fmla="*/ 38949 h 41557"/>
                <a:gd name="connsiteX5" fmla="*/ 15846 w 43256"/>
                <a:gd name="connsiteY5" fmla="*/ 37209 h 41557"/>
                <a:gd name="connsiteX6" fmla="*/ 28863 w 43256"/>
                <a:gd name="connsiteY6" fmla="*/ 34610 h 41557"/>
                <a:gd name="connsiteX7" fmla="*/ 28596 w 43256"/>
                <a:gd name="connsiteY7" fmla="*/ 36519 h 41557"/>
                <a:gd name="connsiteX8" fmla="*/ 34165 w 43256"/>
                <a:gd name="connsiteY8" fmla="*/ 22813 h 41557"/>
                <a:gd name="connsiteX9" fmla="*/ 37416 w 43256"/>
                <a:gd name="connsiteY9" fmla="*/ 29949 h 41557"/>
                <a:gd name="connsiteX10" fmla="*/ 41834 w 43256"/>
                <a:gd name="connsiteY10" fmla="*/ 15213 h 41557"/>
                <a:gd name="connsiteX11" fmla="*/ 40386 w 43256"/>
                <a:gd name="connsiteY11" fmla="*/ 17889 h 41557"/>
                <a:gd name="connsiteX12" fmla="*/ 38360 w 43256"/>
                <a:gd name="connsiteY12" fmla="*/ 5285 h 41557"/>
                <a:gd name="connsiteX13" fmla="*/ 38436 w 43256"/>
                <a:gd name="connsiteY13" fmla="*/ 6549 h 41557"/>
                <a:gd name="connsiteX14" fmla="*/ 29114 w 43256"/>
                <a:gd name="connsiteY14" fmla="*/ 3811 h 41557"/>
                <a:gd name="connsiteX15" fmla="*/ 29856 w 43256"/>
                <a:gd name="connsiteY15" fmla="*/ 2199 h 41557"/>
                <a:gd name="connsiteX16" fmla="*/ 22177 w 43256"/>
                <a:gd name="connsiteY16" fmla="*/ 4579 h 41557"/>
                <a:gd name="connsiteX17" fmla="*/ 22536 w 43256"/>
                <a:gd name="connsiteY17" fmla="*/ 3189 h 41557"/>
                <a:gd name="connsiteX18" fmla="*/ 14036 w 43256"/>
                <a:gd name="connsiteY18" fmla="*/ 5051 h 41557"/>
                <a:gd name="connsiteX19" fmla="*/ 15336 w 43256"/>
                <a:gd name="connsiteY19" fmla="*/ 6399 h 41557"/>
                <a:gd name="connsiteX20" fmla="*/ 4163 w 43256"/>
                <a:gd name="connsiteY20" fmla="*/ 15648 h 41557"/>
                <a:gd name="connsiteX21" fmla="*/ 3936 w 43256"/>
                <a:gd name="connsiteY21" fmla="*/ 14229 h 41557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8863 w 43256"/>
                <a:gd name="connsiteY6" fmla="*/ 34610 h 42556"/>
                <a:gd name="connsiteX7" fmla="*/ 28596 w 43256"/>
                <a:gd name="connsiteY7" fmla="*/ 36519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5452 w 43256"/>
                <a:gd name="connsiteY6" fmla="*/ 40726 h 42556"/>
                <a:gd name="connsiteX7" fmla="*/ 28596 w 43256"/>
                <a:gd name="connsiteY7" fmla="*/ 36519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556"/>
                <a:gd name="connsiteX1" fmla="*/ 5659 w 43256"/>
                <a:gd name="connsiteY1" fmla="*/ 6766 h 42556"/>
                <a:gd name="connsiteX2" fmla="*/ 14041 w 43256"/>
                <a:gd name="connsiteY2" fmla="*/ 5061 h 42556"/>
                <a:gd name="connsiteX3" fmla="*/ 22492 w 43256"/>
                <a:gd name="connsiteY3" fmla="*/ 3291 h 42556"/>
                <a:gd name="connsiteX4" fmla="*/ 25785 w 43256"/>
                <a:gd name="connsiteY4" fmla="*/ 59 h 42556"/>
                <a:gd name="connsiteX5" fmla="*/ 29869 w 43256"/>
                <a:gd name="connsiteY5" fmla="*/ 2340 h 42556"/>
                <a:gd name="connsiteX6" fmla="*/ 35499 w 43256"/>
                <a:gd name="connsiteY6" fmla="*/ 549 h 42556"/>
                <a:gd name="connsiteX7" fmla="*/ 38354 w 43256"/>
                <a:gd name="connsiteY7" fmla="*/ 5435 h 42556"/>
                <a:gd name="connsiteX8" fmla="*/ 42018 w 43256"/>
                <a:gd name="connsiteY8" fmla="*/ 10177 h 42556"/>
                <a:gd name="connsiteX9" fmla="*/ 41854 w 43256"/>
                <a:gd name="connsiteY9" fmla="*/ 15319 h 42556"/>
                <a:gd name="connsiteX10" fmla="*/ 43052 w 43256"/>
                <a:gd name="connsiteY10" fmla="*/ 23181 h 42556"/>
                <a:gd name="connsiteX11" fmla="*/ 37440 w 43256"/>
                <a:gd name="connsiteY11" fmla="*/ 30063 h 42556"/>
                <a:gd name="connsiteX12" fmla="*/ 35431 w 43256"/>
                <a:gd name="connsiteY12" fmla="*/ 35960 h 42556"/>
                <a:gd name="connsiteX13" fmla="*/ 28591 w 43256"/>
                <a:gd name="connsiteY13" fmla="*/ 36674 h 42556"/>
                <a:gd name="connsiteX14" fmla="*/ 23657 w 43256"/>
                <a:gd name="connsiteY14" fmla="*/ 42091 h 42556"/>
                <a:gd name="connsiteX15" fmla="*/ 16516 w 43256"/>
                <a:gd name="connsiteY15" fmla="*/ 39125 h 42556"/>
                <a:gd name="connsiteX16" fmla="*/ 5840 w 43256"/>
                <a:gd name="connsiteY16" fmla="*/ 35331 h 42556"/>
                <a:gd name="connsiteX17" fmla="*/ 1146 w 43256"/>
                <a:gd name="connsiteY17" fmla="*/ 31109 h 42556"/>
                <a:gd name="connsiteX18" fmla="*/ 2149 w 43256"/>
                <a:gd name="connsiteY18" fmla="*/ 25410 h 42556"/>
                <a:gd name="connsiteX19" fmla="*/ 31 w 43256"/>
                <a:gd name="connsiteY19" fmla="*/ 19563 h 42556"/>
                <a:gd name="connsiteX20" fmla="*/ 3899 w 43256"/>
                <a:gd name="connsiteY20" fmla="*/ 14366 h 42556"/>
                <a:gd name="connsiteX21" fmla="*/ 3936 w 43256"/>
                <a:gd name="connsiteY21" fmla="*/ 14229 h 42556"/>
                <a:gd name="connsiteX0" fmla="*/ 4729 w 43256"/>
                <a:gd name="connsiteY0" fmla="*/ 26036 h 42556"/>
                <a:gd name="connsiteX1" fmla="*/ 2196 w 43256"/>
                <a:gd name="connsiteY1" fmla="*/ 25239 h 42556"/>
                <a:gd name="connsiteX2" fmla="*/ 6964 w 43256"/>
                <a:gd name="connsiteY2" fmla="*/ 34758 h 42556"/>
                <a:gd name="connsiteX3" fmla="*/ 5856 w 43256"/>
                <a:gd name="connsiteY3" fmla="*/ 35139 h 42556"/>
                <a:gd name="connsiteX4" fmla="*/ 16514 w 43256"/>
                <a:gd name="connsiteY4" fmla="*/ 38949 h 42556"/>
                <a:gd name="connsiteX5" fmla="*/ 15846 w 43256"/>
                <a:gd name="connsiteY5" fmla="*/ 37209 h 42556"/>
                <a:gd name="connsiteX6" fmla="*/ 25452 w 43256"/>
                <a:gd name="connsiteY6" fmla="*/ 40726 h 42556"/>
                <a:gd name="connsiteX7" fmla="*/ 25776 w 43256"/>
                <a:gd name="connsiteY7" fmla="*/ 41062 h 42556"/>
                <a:gd name="connsiteX8" fmla="*/ 34165 w 43256"/>
                <a:gd name="connsiteY8" fmla="*/ 22813 h 42556"/>
                <a:gd name="connsiteX9" fmla="*/ 37416 w 43256"/>
                <a:gd name="connsiteY9" fmla="*/ 29949 h 42556"/>
                <a:gd name="connsiteX10" fmla="*/ 41834 w 43256"/>
                <a:gd name="connsiteY10" fmla="*/ 15213 h 42556"/>
                <a:gd name="connsiteX11" fmla="*/ 40386 w 43256"/>
                <a:gd name="connsiteY11" fmla="*/ 17889 h 42556"/>
                <a:gd name="connsiteX12" fmla="*/ 38360 w 43256"/>
                <a:gd name="connsiteY12" fmla="*/ 5285 h 42556"/>
                <a:gd name="connsiteX13" fmla="*/ 38436 w 43256"/>
                <a:gd name="connsiteY13" fmla="*/ 6549 h 42556"/>
                <a:gd name="connsiteX14" fmla="*/ 29114 w 43256"/>
                <a:gd name="connsiteY14" fmla="*/ 3811 h 42556"/>
                <a:gd name="connsiteX15" fmla="*/ 29856 w 43256"/>
                <a:gd name="connsiteY15" fmla="*/ 2199 h 42556"/>
                <a:gd name="connsiteX16" fmla="*/ 22177 w 43256"/>
                <a:gd name="connsiteY16" fmla="*/ 4579 h 42556"/>
                <a:gd name="connsiteX17" fmla="*/ 22536 w 43256"/>
                <a:gd name="connsiteY17" fmla="*/ 3189 h 42556"/>
                <a:gd name="connsiteX18" fmla="*/ 14036 w 43256"/>
                <a:gd name="connsiteY18" fmla="*/ 5051 h 42556"/>
                <a:gd name="connsiteX19" fmla="*/ 15336 w 43256"/>
                <a:gd name="connsiteY19" fmla="*/ 6399 h 42556"/>
                <a:gd name="connsiteX20" fmla="*/ 4163 w 43256"/>
                <a:gd name="connsiteY20" fmla="*/ 15648 h 42556"/>
                <a:gd name="connsiteX21" fmla="*/ 3936 w 43256"/>
                <a:gd name="connsiteY21" fmla="*/ 14229 h 42556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5960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5960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3339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5431 w 43256"/>
                <a:gd name="connsiteY12" fmla="*/ 33339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4567 w 43256"/>
                <a:gd name="connsiteY12" fmla="*/ 41552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4567 w 43256"/>
                <a:gd name="connsiteY12" fmla="*/ 41552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53226"/>
                <a:gd name="connsiteX1" fmla="*/ 5659 w 43256"/>
                <a:gd name="connsiteY1" fmla="*/ 6766 h 53226"/>
                <a:gd name="connsiteX2" fmla="*/ 14041 w 43256"/>
                <a:gd name="connsiteY2" fmla="*/ 5061 h 53226"/>
                <a:gd name="connsiteX3" fmla="*/ 22492 w 43256"/>
                <a:gd name="connsiteY3" fmla="*/ 3291 h 53226"/>
                <a:gd name="connsiteX4" fmla="*/ 25785 w 43256"/>
                <a:gd name="connsiteY4" fmla="*/ 59 h 53226"/>
                <a:gd name="connsiteX5" fmla="*/ 29869 w 43256"/>
                <a:gd name="connsiteY5" fmla="*/ 2340 h 53226"/>
                <a:gd name="connsiteX6" fmla="*/ 35499 w 43256"/>
                <a:gd name="connsiteY6" fmla="*/ 549 h 53226"/>
                <a:gd name="connsiteX7" fmla="*/ 38354 w 43256"/>
                <a:gd name="connsiteY7" fmla="*/ 5435 h 53226"/>
                <a:gd name="connsiteX8" fmla="*/ 42018 w 43256"/>
                <a:gd name="connsiteY8" fmla="*/ 10177 h 53226"/>
                <a:gd name="connsiteX9" fmla="*/ 41854 w 43256"/>
                <a:gd name="connsiteY9" fmla="*/ 15319 h 53226"/>
                <a:gd name="connsiteX10" fmla="*/ 43052 w 43256"/>
                <a:gd name="connsiteY10" fmla="*/ 23181 h 53226"/>
                <a:gd name="connsiteX11" fmla="*/ 37440 w 43256"/>
                <a:gd name="connsiteY11" fmla="*/ 30063 h 53226"/>
                <a:gd name="connsiteX12" fmla="*/ 35287 w 43256"/>
                <a:gd name="connsiteY12" fmla="*/ 52910 h 53226"/>
                <a:gd name="connsiteX13" fmla="*/ 28636 w 43256"/>
                <a:gd name="connsiteY13" fmla="*/ 38596 h 53226"/>
                <a:gd name="connsiteX14" fmla="*/ 23657 w 43256"/>
                <a:gd name="connsiteY14" fmla="*/ 42091 h 53226"/>
                <a:gd name="connsiteX15" fmla="*/ 16516 w 43256"/>
                <a:gd name="connsiteY15" fmla="*/ 39125 h 53226"/>
                <a:gd name="connsiteX16" fmla="*/ 5840 w 43256"/>
                <a:gd name="connsiteY16" fmla="*/ 35331 h 53226"/>
                <a:gd name="connsiteX17" fmla="*/ 1146 w 43256"/>
                <a:gd name="connsiteY17" fmla="*/ 31109 h 53226"/>
                <a:gd name="connsiteX18" fmla="*/ 2149 w 43256"/>
                <a:gd name="connsiteY18" fmla="*/ 25410 h 53226"/>
                <a:gd name="connsiteX19" fmla="*/ 31 w 43256"/>
                <a:gd name="connsiteY19" fmla="*/ 19563 h 53226"/>
                <a:gd name="connsiteX20" fmla="*/ 3899 w 43256"/>
                <a:gd name="connsiteY20" fmla="*/ 14366 h 53226"/>
                <a:gd name="connsiteX21" fmla="*/ 3936 w 43256"/>
                <a:gd name="connsiteY21" fmla="*/ 14229 h 53226"/>
                <a:gd name="connsiteX0" fmla="*/ 4729 w 43256"/>
                <a:gd name="connsiteY0" fmla="*/ 26036 h 53226"/>
                <a:gd name="connsiteX1" fmla="*/ 2196 w 43256"/>
                <a:gd name="connsiteY1" fmla="*/ 25239 h 53226"/>
                <a:gd name="connsiteX2" fmla="*/ 6964 w 43256"/>
                <a:gd name="connsiteY2" fmla="*/ 34758 h 53226"/>
                <a:gd name="connsiteX3" fmla="*/ 5856 w 43256"/>
                <a:gd name="connsiteY3" fmla="*/ 35139 h 53226"/>
                <a:gd name="connsiteX4" fmla="*/ 16514 w 43256"/>
                <a:gd name="connsiteY4" fmla="*/ 38949 h 53226"/>
                <a:gd name="connsiteX5" fmla="*/ 15846 w 43256"/>
                <a:gd name="connsiteY5" fmla="*/ 37209 h 53226"/>
                <a:gd name="connsiteX6" fmla="*/ 25452 w 43256"/>
                <a:gd name="connsiteY6" fmla="*/ 40726 h 53226"/>
                <a:gd name="connsiteX7" fmla="*/ 25776 w 43256"/>
                <a:gd name="connsiteY7" fmla="*/ 41062 h 53226"/>
                <a:gd name="connsiteX8" fmla="*/ 34165 w 43256"/>
                <a:gd name="connsiteY8" fmla="*/ 22813 h 53226"/>
                <a:gd name="connsiteX9" fmla="*/ 37416 w 43256"/>
                <a:gd name="connsiteY9" fmla="*/ 29949 h 53226"/>
                <a:gd name="connsiteX10" fmla="*/ 41834 w 43256"/>
                <a:gd name="connsiteY10" fmla="*/ 15213 h 53226"/>
                <a:gd name="connsiteX11" fmla="*/ 40386 w 43256"/>
                <a:gd name="connsiteY11" fmla="*/ 17889 h 53226"/>
                <a:gd name="connsiteX12" fmla="*/ 38360 w 43256"/>
                <a:gd name="connsiteY12" fmla="*/ 5285 h 53226"/>
                <a:gd name="connsiteX13" fmla="*/ 38436 w 43256"/>
                <a:gd name="connsiteY13" fmla="*/ 6549 h 53226"/>
                <a:gd name="connsiteX14" fmla="*/ 29114 w 43256"/>
                <a:gd name="connsiteY14" fmla="*/ 3811 h 53226"/>
                <a:gd name="connsiteX15" fmla="*/ 29856 w 43256"/>
                <a:gd name="connsiteY15" fmla="*/ 2199 h 53226"/>
                <a:gd name="connsiteX16" fmla="*/ 22177 w 43256"/>
                <a:gd name="connsiteY16" fmla="*/ 4579 h 53226"/>
                <a:gd name="connsiteX17" fmla="*/ 22536 w 43256"/>
                <a:gd name="connsiteY17" fmla="*/ 3189 h 53226"/>
                <a:gd name="connsiteX18" fmla="*/ 14036 w 43256"/>
                <a:gd name="connsiteY18" fmla="*/ 5051 h 53226"/>
                <a:gd name="connsiteX19" fmla="*/ 15336 w 43256"/>
                <a:gd name="connsiteY19" fmla="*/ 6399 h 53226"/>
                <a:gd name="connsiteX20" fmla="*/ 4163 w 43256"/>
                <a:gd name="connsiteY20" fmla="*/ 15648 h 53226"/>
                <a:gd name="connsiteX21" fmla="*/ 3936 w 43256"/>
                <a:gd name="connsiteY21" fmla="*/ 14229 h 53226"/>
                <a:gd name="connsiteX0" fmla="*/ 3936 w 43256"/>
                <a:gd name="connsiteY0" fmla="*/ 14229 h 53125"/>
                <a:gd name="connsiteX1" fmla="*/ 5659 w 43256"/>
                <a:gd name="connsiteY1" fmla="*/ 6766 h 53125"/>
                <a:gd name="connsiteX2" fmla="*/ 14041 w 43256"/>
                <a:gd name="connsiteY2" fmla="*/ 5061 h 53125"/>
                <a:gd name="connsiteX3" fmla="*/ 22492 w 43256"/>
                <a:gd name="connsiteY3" fmla="*/ 3291 h 53125"/>
                <a:gd name="connsiteX4" fmla="*/ 25785 w 43256"/>
                <a:gd name="connsiteY4" fmla="*/ 59 h 53125"/>
                <a:gd name="connsiteX5" fmla="*/ 29869 w 43256"/>
                <a:gd name="connsiteY5" fmla="*/ 2340 h 53125"/>
                <a:gd name="connsiteX6" fmla="*/ 35499 w 43256"/>
                <a:gd name="connsiteY6" fmla="*/ 549 h 53125"/>
                <a:gd name="connsiteX7" fmla="*/ 38354 w 43256"/>
                <a:gd name="connsiteY7" fmla="*/ 5435 h 53125"/>
                <a:gd name="connsiteX8" fmla="*/ 42018 w 43256"/>
                <a:gd name="connsiteY8" fmla="*/ 10177 h 53125"/>
                <a:gd name="connsiteX9" fmla="*/ 41854 w 43256"/>
                <a:gd name="connsiteY9" fmla="*/ 15319 h 53125"/>
                <a:gd name="connsiteX10" fmla="*/ 43052 w 43256"/>
                <a:gd name="connsiteY10" fmla="*/ 23181 h 53125"/>
                <a:gd name="connsiteX11" fmla="*/ 37440 w 43256"/>
                <a:gd name="connsiteY11" fmla="*/ 30063 h 53125"/>
                <a:gd name="connsiteX12" fmla="*/ 35287 w 43256"/>
                <a:gd name="connsiteY12" fmla="*/ 52910 h 53125"/>
                <a:gd name="connsiteX13" fmla="*/ 28636 w 43256"/>
                <a:gd name="connsiteY13" fmla="*/ 38596 h 53125"/>
                <a:gd name="connsiteX14" fmla="*/ 23657 w 43256"/>
                <a:gd name="connsiteY14" fmla="*/ 42091 h 53125"/>
                <a:gd name="connsiteX15" fmla="*/ 16516 w 43256"/>
                <a:gd name="connsiteY15" fmla="*/ 39125 h 53125"/>
                <a:gd name="connsiteX16" fmla="*/ 5840 w 43256"/>
                <a:gd name="connsiteY16" fmla="*/ 35331 h 53125"/>
                <a:gd name="connsiteX17" fmla="*/ 1146 w 43256"/>
                <a:gd name="connsiteY17" fmla="*/ 31109 h 53125"/>
                <a:gd name="connsiteX18" fmla="*/ 2149 w 43256"/>
                <a:gd name="connsiteY18" fmla="*/ 25410 h 53125"/>
                <a:gd name="connsiteX19" fmla="*/ 31 w 43256"/>
                <a:gd name="connsiteY19" fmla="*/ 19563 h 53125"/>
                <a:gd name="connsiteX20" fmla="*/ 3899 w 43256"/>
                <a:gd name="connsiteY20" fmla="*/ 14366 h 53125"/>
                <a:gd name="connsiteX21" fmla="*/ 3936 w 43256"/>
                <a:gd name="connsiteY21" fmla="*/ 14229 h 53125"/>
                <a:gd name="connsiteX0" fmla="*/ 4729 w 43256"/>
                <a:gd name="connsiteY0" fmla="*/ 26036 h 53125"/>
                <a:gd name="connsiteX1" fmla="*/ 2196 w 43256"/>
                <a:gd name="connsiteY1" fmla="*/ 25239 h 53125"/>
                <a:gd name="connsiteX2" fmla="*/ 6964 w 43256"/>
                <a:gd name="connsiteY2" fmla="*/ 34758 h 53125"/>
                <a:gd name="connsiteX3" fmla="*/ 5856 w 43256"/>
                <a:gd name="connsiteY3" fmla="*/ 35139 h 53125"/>
                <a:gd name="connsiteX4" fmla="*/ 16514 w 43256"/>
                <a:gd name="connsiteY4" fmla="*/ 38949 h 53125"/>
                <a:gd name="connsiteX5" fmla="*/ 15846 w 43256"/>
                <a:gd name="connsiteY5" fmla="*/ 37209 h 53125"/>
                <a:gd name="connsiteX6" fmla="*/ 25452 w 43256"/>
                <a:gd name="connsiteY6" fmla="*/ 40726 h 53125"/>
                <a:gd name="connsiteX7" fmla="*/ 25776 w 43256"/>
                <a:gd name="connsiteY7" fmla="*/ 41062 h 53125"/>
                <a:gd name="connsiteX8" fmla="*/ 34165 w 43256"/>
                <a:gd name="connsiteY8" fmla="*/ 22813 h 53125"/>
                <a:gd name="connsiteX9" fmla="*/ 37416 w 43256"/>
                <a:gd name="connsiteY9" fmla="*/ 29949 h 53125"/>
                <a:gd name="connsiteX10" fmla="*/ 41834 w 43256"/>
                <a:gd name="connsiteY10" fmla="*/ 15213 h 53125"/>
                <a:gd name="connsiteX11" fmla="*/ 40386 w 43256"/>
                <a:gd name="connsiteY11" fmla="*/ 17889 h 53125"/>
                <a:gd name="connsiteX12" fmla="*/ 38360 w 43256"/>
                <a:gd name="connsiteY12" fmla="*/ 5285 h 53125"/>
                <a:gd name="connsiteX13" fmla="*/ 38436 w 43256"/>
                <a:gd name="connsiteY13" fmla="*/ 6549 h 53125"/>
                <a:gd name="connsiteX14" fmla="*/ 29114 w 43256"/>
                <a:gd name="connsiteY14" fmla="*/ 3811 h 53125"/>
                <a:gd name="connsiteX15" fmla="*/ 29856 w 43256"/>
                <a:gd name="connsiteY15" fmla="*/ 2199 h 53125"/>
                <a:gd name="connsiteX16" fmla="*/ 22177 w 43256"/>
                <a:gd name="connsiteY16" fmla="*/ 4579 h 53125"/>
                <a:gd name="connsiteX17" fmla="*/ 22536 w 43256"/>
                <a:gd name="connsiteY17" fmla="*/ 3189 h 53125"/>
                <a:gd name="connsiteX18" fmla="*/ 14036 w 43256"/>
                <a:gd name="connsiteY18" fmla="*/ 5051 h 53125"/>
                <a:gd name="connsiteX19" fmla="*/ 15336 w 43256"/>
                <a:gd name="connsiteY19" fmla="*/ 6399 h 53125"/>
                <a:gd name="connsiteX20" fmla="*/ 4163 w 43256"/>
                <a:gd name="connsiteY20" fmla="*/ 15648 h 53125"/>
                <a:gd name="connsiteX21" fmla="*/ 3936 w 43256"/>
                <a:gd name="connsiteY21" fmla="*/ 14229 h 53125"/>
                <a:gd name="connsiteX0" fmla="*/ 3936 w 43256"/>
                <a:gd name="connsiteY0" fmla="*/ 14229 h 53125"/>
                <a:gd name="connsiteX1" fmla="*/ 5659 w 43256"/>
                <a:gd name="connsiteY1" fmla="*/ 6766 h 53125"/>
                <a:gd name="connsiteX2" fmla="*/ 14041 w 43256"/>
                <a:gd name="connsiteY2" fmla="*/ 5061 h 53125"/>
                <a:gd name="connsiteX3" fmla="*/ 22492 w 43256"/>
                <a:gd name="connsiteY3" fmla="*/ 3291 h 53125"/>
                <a:gd name="connsiteX4" fmla="*/ 25785 w 43256"/>
                <a:gd name="connsiteY4" fmla="*/ 59 h 53125"/>
                <a:gd name="connsiteX5" fmla="*/ 29869 w 43256"/>
                <a:gd name="connsiteY5" fmla="*/ 2340 h 53125"/>
                <a:gd name="connsiteX6" fmla="*/ 35499 w 43256"/>
                <a:gd name="connsiteY6" fmla="*/ 549 h 53125"/>
                <a:gd name="connsiteX7" fmla="*/ 38354 w 43256"/>
                <a:gd name="connsiteY7" fmla="*/ 5435 h 53125"/>
                <a:gd name="connsiteX8" fmla="*/ 42018 w 43256"/>
                <a:gd name="connsiteY8" fmla="*/ 10177 h 53125"/>
                <a:gd name="connsiteX9" fmla="*/ 41854 w 43256"/>
                <a:gd name="connsiteY9" fmla="*/ 15319 h 53125"/>
                <a:gd name="connsiteX10" fmla="*/ 43052 w 43256"/>
                <a:gd name="connsiteY10" fmla="*/ 23181 h 53125"/>
                <a:gd name="connsiteX11" fmla="*/ 37440 w 43256"/>
                <a:gd name="connsiteY11" fmla="*/ 30063 h 53125"/>
                <a:gd name="connsiteX12" fmla="*/ 35287 w 43256"/>
                <a:gd name="connsiteY12" fmla="*/ 52910 h 53125"/>
                <a:gd name="connsiteX13" fmla="*/ 28636 w 43256"/>
                <a:gd name="connsiteY13" fmla="*/ 38596 h 53125"/>
                <a:gd name="connsiteX14" fmla="*/ 23657 w 43256"/>
                <a:gd name="connsiteY14" fmla="*/ 42091 h 53125"/>
                <a:gd name="connsiteX15" fmla="*/ 16516 w 43256"/>
                <a:gd name="connsiteY15" fmla="*/ 39125 h 53125"/>
                <a:gd name="connsiteX16" fmla="*/ 5840 w 43256"/>
                <a:gd name="connsiteY16" fmla="*/ 35331 h 53125"/>
                <a:gd name="connsiteX17" fmla="*/ 1146 w 43256"/>
                <a:gd name="connsiteY17" fmla="*/ 31109 h 53125"/>
                <a:gd name="connsiteX18" fmla="*/ 2149 w 43256"/>
                <a:gd name="connsiteY18" fmla="*/ 25410 h 53125"/>
                <a:gd name="connsiteX19" fmla="*/ 31 w 43256"/>
                <a:gd name="connsiteY19" fmla="*/ 19563 h 53125"/>
                <a:gd name="connsiteX20" fmla="*/ 3899 w 43256"/>
                <a:gd name="connsiteY20" fmla="*/ 14366 h 53125"/>
                <a:gd name="connsiteX21" fmla="*/ 3936 w 43256"/>
                <a:gd name="connsiteY21" fmla="*/ 14229 h 53125"/>
                <a:gd name="connsiteX0" fmla="*/ 4729 w 43256"/>
                <a:gd name="connsiteY0" fmla="*/ 26036 h 53125"/>
                <a:gd name="connsiteX1" fmla="*/ 2196 w 43256"/>
                <a:gd name="connsiteY1" fmla="*/ 25239 h 53125"/>
                <a:gd name="connsiteX2" fmla="*/ 6964 w 43256"/>
                <a:gd name="connsiteY2" fmla="*/ 34758 h 53125"/>
                <a:gd name="connsiteX3" fmla="*/ 5856 w 43256"/>
                <a:gd name="connsiteY3" fmla="*/ 35139 h 53125"/>
                <a:gd name="connsiteX4" fmla="*/ 16514 w 43256"/>
                <a:gd name="connsiteY4" fmla="*/ 38949 h 53125"/>
                <a:gd name="connsiteX5" fmla="*/ 15846 w 43256"/>
                <a:gd name="connsiteY5" fmla="*/ 37209 h 53125"/>
                <a:gd name="connsiteX6" fmla="*/ 25452 w 43256"/>
                <a:gd name="connsiteY6" fmla="*/ 40726 h 53125"/>
                <a:gd name="connsiteX7" fmla="*/ 25776 w 43256"/>
                <a:gd name="connsiteY7" fmla="*/ 41062 h 53125"/>
                <a:gd name="connsiteX8" fmla="*/ 34165 w 43256"/>
                <a:gd name="connsiteY8" fmla="*/ 22813 h 53125"/>
                <a:gd name="connsiteX9" fmla="*/ 37416 w 43256"/>
                <a:gd name="connsiteY9" fmla="*/ 29949 h 53125"/>
                <a:gd name="connsiteX10" fmla="*/ 41834 w 43256"/>
                <a:gd name="connsiteY10" fmla="*/ 15213 h 53125"/>
                <a:gd name="connsiteX11" fmla="*/ 40386 w 43256"/>
                <a:gd name="connsiteY11" fmla="*/ 17889 h 53125"/>
                <a:gd name="connsiteX12" fmla="*/ 38360 w 43256"/>
                <a:gd name="connsiteY12" fmla="*/ 5285 h 53125"/>
                <a:gd name="connsiteX13" fmla="*/ 38436 w 43256"/>
                <a:gd name="connsiteY13" fmla="*/ 6549 h 53125"/>
                <a:gd name="connsiteX14" fmla="*/ 29114 w 43256"/>
                <a:gd name="connsiteY14" fmla="*/ 3811 h 53125"/>
                <a:gd name="connsiteX15" fmla="*/ 29856 w 43256"/>
                <a:gd name="connsiteY15" fmla="*/ 2199 h 53125"/>
                <a:gd name="connsiteX16" fmla="*/ 22177 w 43256"/>
                <a:gd name="connsiteY16" fmla="*/ 4579 h 53125"/>
                <a:gd name="connsiteX17" fmla="*/ 22536 w 43256"/>
                <a:gd name="connsiteY17" fmla="*/ 3189 h 53125"/>
                <a:gd name="connsiteX18" fmla="*/ 14036 w 43256"/>
                <a:gd name="connsiteY18" fmla="*/ 5051 h 53125"/>
                <a:gd name="connsiteX19" fmla="*/ 15336 w 43256"/>
                <a:gd name="connsiteY19" fmla="*/ 6399 h 53125"/>
                <a:gd name="connsiteX20" fmla="*/ 4163 w 43256"/>
                <a:gd name="connsiteY20" fmla="*/ 15648 h 53125"/>
                <a:gd name="connsiteX21" fmla="*/ 3936 w 43256"/>
                <a:gd name="connsiteY21" fmla="*/ 14229 h 53125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3202 w 43256"/>
                <a:gd name="connsiteY12" fmla="*/ 34854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2124"/>
                <a:gd name="connsiteX1" fmla="*/ 5659 w 43256"/>
                <a:gd name="connsiteY1" fmla="*/ 6766 h 42124"/>
                <a:gd name="connsiteX2" fmla="*/ 14041 w 43256"/>
                <a:gd name="connsiteY2" fmla="*/ 5061 h 42124"/>
                <a:gd name="connsiteX3" fmla="*/ 22492 w 43256"/>
                <a:gd name="connsiteY3" fmla="*/ 3291 h 42124"/>
                <a:gd name="connsiteX4" fmla="*/ 25785 w 43256"/>
                <a:gd name="connsiteY4" fmla="*/ 59 h 42124"/>
                <a:gd name="connsiteX5" fmla="*/ 29869 w 43256"/>
                <a:gd name="connsiteY5" fmla="*/ 2340 h 42124"/>
                <a:gd name="connsiteX6" fmla="*/ 35499 w 43256"/>
                <a:gd name="connsiteY6" fmla="*/ 549 h 42124"/>
                <a:gd name="connsiteX7" fmla="*/ 38354 w 43256"/>
                <a:gd name="connsiteY7" fmla="*/ 5435 h 42124"/>
                <a:gd name="connsiteX8" fmla="*/ 42018 w 43256"/>
                <a:gd name="connsiteY8" fmla="*/ 10177 h 42124"/>
                <a:gd name="connsiteX9" fmla="*/ 41854 w 43256"/>
                <a:gd name="connsiteY9" fmla="*/ 15319 h 42124"/>
                <a:gd name="connsiteX10" fmla="*/ 43052 w 43256"/>
                <a:gd name="connsiteY10" fmla="*/ 23181 h 42124"/>
                <a:gd name="connsiteX11" fmla="*/ 37440 w 43256"/>
                <a:gd name="connsiteY11" fmla="*/ 30063 h 42124"/>
                <a:gd name="connsiteX12" fmla="*/ 33846 w 43256"/>
                <a:gd name="connsiteY12" fmla="*/ 40824 h 42124"/>
                <a:gd name="connsiteX13" fmla="*/ 28636 w 43256"/>
                <a:gd name="connsiteY13" fmla="*/ 38596 h 42124"/>
                <a:gd name="connsiteX14" fmla="*/ 23657 w 43256"/>
                <a:gd name="connsiteY14" fmla="*/ 42091 h 42124"/>
                <a:gd name="connsiteX15" fmla="*/ 16516 w 43256"/>
                <a:gd name="connsiteY15" fmla="*/ 39125 h 42124"/>
                <a:gd name="connsiteX16" fmla="*/ 5840 w 43256"/>
                <a:gd name="connsiteY16" fmla="*/ 35331 h 42124"/>
                <a:gd name="connsiteX17" fmla="*/ 1146 w 43256"/>
                <a:gd name="connsiteY17" fmla="*/ 31109 h 42124"/>
                <a:gd name="connsiteX18" fmla="*/ 2149 w 43256"/>
                <a:gd name="connsiteY18" fmla="*/ 25410 h 42124"/>
                <a:gd name="connsiteX19" fmla="*/ 31 w 43256"/>
                <a:gd name="connsiteY19" fmla="*/ 19563 h 42124"/>
                <a:gd name="connsiteX20" fmla="*/ 3899 w 43256"/>
                <a:gd name="connsiteY20" fmla="*/ 14366 h 42124"/>
                <a:gd name="connsiteX21" fmla="*/ 3936 w 43256"/>
                <a:gd name="connsiteY21" fmla="*/ 14229 h 42124"/>
                <a:gd name="connsiteX0" fmla="*/ 4729 w 43256"/>
                <a:gd name="connsiteY0" fmla="*/ 26036 h 42124"/>
                <a:gd name="connsiteX1" fmla="*/ 2196 w 43256"/>
                <a:gd name="connsiteY1" fmla="*/ 25239 h 42124"/>
                <a:gd name="connsiteX2" fmla="*/ 6964 w 43256"/>
                <a:gd name="connsiteY2" fmla="*/ 34758 h 42124"/>
                <a:gd name="connsiteX3" fmla="*/ 5856 w 43256"/>
                <a:gd name="connsiteY3" fmla="*/ 35139 h 42124"/>
                <a:gd name="connsiteX4" fmla="*/ 16514 w 43256"/>
                <a:gd name="connsiteY4" fmla="*/ 38949 h 42124"/>
                <a:gd name="connsiteX5" fmla="*/ 15846 w 43256"/>
                <a:gd name="connsiteY5" fmla="*/ 37209 h 42124"/>
                <a:gd name="connsiteX6" fmla="*/ 25452 w 43256"/>
                <a:gd name="connsiteY6" fmla="*/ 40726 h 42124"/>
                <a:gd name="connsiteX7" fmla="*/ 25776 w 43256"/>
                <a:gd name="connsiteY7" fmla="*/ 41062 h 42124"/>
                <a:gd name="connsiteX8" fmla="*/ 34165 w 43256"/>
                <a:gd name="connsiteY8" fmla="*/ 22813 h 42124"/>
                <a:gd name="connsiteX9" fmla="*/ 37416 w 43256"/>
                <a:gd name="connsiteY9" fmla="*/ 29949 h 42124"/>
                <a:gd name="connsiteX10" fmla="*/ 41834 w 43256"/>
                <a:gd name="connsiteY10" fmla="*/ 15213 h 42124"/>
                <a:gd name="connsiteX11" fmla="*/ 40386 w 43256"/>
                <a:gd name="connsiteY11" fmla="*/ 17889 h 42124"/>
                <a:gd name="connsiteX12" fmla="*/ 38360 w 43256"/>
                <a:gd name="connsiteY12" fmla="*/ 5285 h 42124"/>
                <a:gd name="connsiteX13" fmla="*/ 38436 w 43256"/>
                <a:gd name="connsiteY13" fmla="*/ 6549 h 42124"/>
                <a:gd name="connsiteX14" fmla="*/ 29114 w 43256"/>
                <a:gd name="connsiteY14" fmla="*/ 3811 h 42124"/>
                <a:gd name="connsiteX15" fmla="*/ 29856 w 43256"/>
                <a:gd name="connsiteY15" fmla="*/ 2199 h 42124"/>
                <a:gd name="connsiteX16" fmla="*/ 22177 w 43256"/>
                <a:gd name="connsiteY16" fmla="*/ 4579 h 42124"/>
                <a:gd name="connsiteX17" fmla="*/ 22536 w 43256"/>
                <a:gd name="connsiteY17" fmla="*/ 3189 h 42124"/>
                <a:gd name="connsiteX18" fmla="*/ 14036 w 43256"/>
                <a:gd name="connsiteY18" fmla="*/ 5051 h 42124"/>
                <a:gd name="connsiteX19" fmla="*/ 15336 w 43256"/>
                <a:gd name="connsiteY19" fmla="*/ 6399 h 42124"/>
                <a:gd name="connsiteX20" fmla="*/ 4163 w 43256"/>
                <a:gd name="connsiteY20" fmla="*/ 15648 h 42124"/>
                <a:gd name="connsiteX21" fmla="*/ 3936 w 43256"/>
                <a:gd name="connsiteY21" fmla="*/ 14229 h 42124"/>
                <a:gd name="connsiteX0" fmla="*/ 3936 w 43256"/>
                <a:gd name="connsiteY0" fmla="*/ 14229 h 43479"/>
                <a:gd name="connsiteX1" fmla="*/ 5659 w 43256"/>
                <a:gd name="connsiteY1" fmla="*/ 6766 h 43479"/>
                <a:gd name="connsiteX2" fmla="*/ 14041 w 43256"/>
                <a:gd name="connsiteY2" fmla="*/ 5061 h 43479"/>
                <a:gd name="connsiteX3" fmla="*/ 22492 w 43256"/>
                <a:gd name="connsiteY3" fmla="*/ 3291 h 43479"/>
                <a:gd name="connsiteX4" fmla="*/ 25785 w 43256"/>
                <a:gd name="connsiteY4" fmla="*/ 59 h 43479"/>
                <a:gd name="connsiteX5" fmla="*/ 29869 w 43256"/>
                <a:gd name="connsiteY5" fmla="*/ 2340 h 43479"/>
                <a:gd name="connsiteX6" fmla="*/ 35499 w 43256"/>
                <a:gd name="connsiteY6" fmla="*/ 549 h 43479"/>
                <a:gd name="connsiteX7" fmla="*/ 38354 w 43256"/>
                <a:gd name="connsiteY7" fmla="*/ 5435 h 43479"/>
                <a:gd name="connsiteX8" fmla="*/ 42018 w 43256"/>
                <a:gd name="connsiteY8" fmla="*/ 10177 h 43479"/>
                <a:gd name="connsiteX9" fmla="*/ 41854 w 43256"/>
                <a:gd name="connsiteY9" fmla="*/ 15319 h 43479"/>
                <a:gd name="connsiteX10" fmla="*/ 43052 w 43256"/>
                <a:gd name="connsiteY10" fmla="*/ 23181 h 43479"/>
                <a:gd name="connsiteX11" fmla="*/ 37440 w 43256"/>
                <a:gd name="connsiteY11" fmla="*/ 30063 h 43479"/>
                <a:gd name="connsiteX12" fmla="*/ 33846 w 43256"/>
                <a:gd name="connsiteY12" fmla="*/ 40824 h 43479"/>
                <a:gd name="connsiteX13" fmla="*/ 28835 w 43256"/>
                <a:gd name="connsiteY13" fmla="*/ 43386 h 43479"/>
                <a:gd name="connsiteX14" fmla="*/ 28636 w 43256"/>
                <a:gd name="connsiteY14" fmla="*/ 38596 h 43479"/>
                <a:gd name="connsiteX15" fmla="*/ 23657 w 43256"/>
                <a:gd name="connsiteY15" fmla="*/ 42091 h 43479"/>
                <a:gd name="connsiteX16" fmla="*/ 16516 w 43256"/>
                <a:gd name="connsiteY16" fmla="*/ 39125 h 43479"/>
                <a:gd name="connsiteX17" fmla="*/ 5840 w 43256"/>
                <a:gd name="connsiteY17" fmla="*/ 35331 h 43479"/>
                <a:gd name="connsiteX18" fmla="*/ 1146 w 43256"/>
                <a:gd name="connsiteY18" fmla="*/ 31109 h 43479"/>
                <a:gd name="connsiteX19" fmla="*/ 2149 w 43256"/>
                <a:gd name="connsiteY19" fmla="*/ 25410 h 43479"/>
                <a:gd name="connsiteX20" fmla="*/ 31 w 43256"/>
                <a:gd name="connsiteY20" fmla="*/ 19563 h 43479"/>
                <a:gd name="connsiteX21" fmla="*/ 3899 w 43256"/>
                <a:gd name="connsiteY21" fmla="*/ 14366 h 43479"/>
                <a:gd name="connsiteX22" fmla="*/ 3936 w 43256"/>
                <a:gd name="connsiteY22" fmla="*/ 14229 h 43479"/>
                <a:gd name="connsiteX0" fmla="*/ 4729 w 43256"/>
                <a:gd name="connsiteY0" fmla="*/ 26036 h 43479"/>
                <a:gd name="connsiteX1" fmla="*/ 2196 w 43256"/>
                <a:gd name="connsiteY1" fmla="*/ 25239 h 43479"/>
                <a:gd name="connsiteX2" fmla="*/ 6964 w 43256"/>
                <a:gd name="connsiteY2" fmla="*/ 34758 h 43479"/>
                <a:gd name="connsiteX3" fmla="*/ 5856 w 43256"/>
                <a:gd name="connsiteY3" fmla="*/ 35139 h 43479"/>
                <a:gd name="connsiteX4" fmla="*/ 16514 w 43256"/>
                <a:gd name="connsiteY4" fmla="*/ 38949 h 43479"/>
                <a:gd name="connsiteX5" fmla="*/ 15846 w 43256"/>
                <a:gd name="connsiteY5" fmla="*/ 37209 h 43479"/>
                <a:gd name="connsiteX6" fmla="*/ 25452 w 43256"/>
                <a:gd name="connsiteY6" fmla="*/ 40726 h 43479"/>
                <a:gd name="connsiteX7" fmla="*/ 25776 w 43256"/>
                <a:gd name="connsiteY7" fmla="*/ 41062 h 43479"/>
                <a:gd name="connsiteX8" fmla="*/ 34165 w 43256"/>
                <a:gd name="connsiteY8" fmla="*/ 22813 h 43479"/>
                <a:gd name="connsiteX9" fmla="*/ 37416 w 43256"/>
                <a:gd name="connsiteY9" fmla="*/ 29949 h 43479"/>
                <a:gd name="connsiteX10" fmla="*/ 41834 w 43256"/>
                <a:gd name="connsiteY10" fmla="*/ 15213 h 43479"/>
                <a:gd name="connsiteX11" fmla="*/ 40386 w 43256"/>
                <a:gd name="connsiteY11" fmla="*/ 17889 h 43479"/>
                <a:gd name="connsiteX12" fmla="*/ 38360 w 43256"/>
                <a:gd name="connsiteY12" fmla="*/ 5285 h 43479"/>
                <a:gd name="connsiteX13" fmla="*/ 38436 w 43256"/>
                <a:gd name="connsiteY13" fmla="*/ 6549 h 43479"/>
                <a:gd name="connsiteX14" fmla="*/ 29114 w 43256"/>
                <a:gd name="connsiteY14" fmla="*/ 3811 h 43479"/>
                <a:gd name="connsiteX15" fmla="*/ 29856 w 43256"/>
                <a:gd name="connsiteY15" fmla="*/ 2199 h 43479"/>
                <a:gd name="connsiteX16" fmla="*/ 22177 w 43256"/>
                <a:gd name="connsiteY16" fmla="*/ 4579 h 43479"/>
                <a:gd name="connsiteX17" fmla="*/ 22536 w 43256"/>
                <a:gd name="connsiteY17" fmla="*/ 3189 h 43479"/>
                <a:gd name="connsiteX18" fmla="*/ 14036 w 43256"/>
                <a:gd name="connsiteY18" fmla="*/ 5051 h 43479"/>
                <a:gd name="connsiteX19" fmla="*/ 15336 w 43256"/>
                <a:gd name="connsiteY19" fmla="*/ 6399 h 43479"/>
                <a:gd name="connsiteX20" fmla="*/ 4163 w 43256"/>
                <a:gd name="connsiteY20" fmla="*/ 15648 h 43479"/>
                <a:gd name="connsiteX21" fmla="*/ 3936 w 43256"/>
                <a:gd name="connsiteY21" fmla="*/ 14229 h 43479"/>
                <a:gd name="connsiteX0" fmla="*/ 3936 w 43256"/>
                <a:gd name="connsiteY0" fmla="*/ 14229 h 45085"/>
                <a:gd name="connsiteX1" fmla="*/ 5659 w 43256"/>
                <a:gd name="connsiteY1" fmla="*/ 6766 h 45085"/>
                <a:gd name="connsiteX2" fmla="*/ 14041 w 43256"/>
                <a:gd name="connsiteY2" fmla="*/ 5061 h 45085"/>
                <a:gd name="connsiteX3" fmla="*/ 22492 w 43256"/>
                <a:gd name="connsiteY3" fmla="*/ 3291 h 45085"/>
                <a:gd name="connsiteX4" fmla="*/ 25785 w 43256"/>
                <a:gd name="connsiteY4" fmla="*/ 59 h 45085"/>
                <a:gd name="connsiteX5" fmla="*/ 29869 w 43256"/>
                <a:gd name="connsiteY5" fmla="*/ 2340 h 45085"/>
                <a:gd name="connsiteX6" fmla="*/ 35499 w 43256"/>
                <a:gd name="connsiteY6" fmla="*/ 549 h 45085"/>
                <a:gd name="connsiteX7" fmla="*/ 38354 w 43256"/>
                <a:gd name="connsiteY7" fmla="*/ 5435 h 45085"/>
                <a:gd name="connsiteX8" fmla="*/ 42018 w 43256"/>
                <a:gd name="connsiteY8" fmla="*/ 10177 h 45085"/>
                <a:gd name="connsiteX9" fmla="*/ 41854 w 43256"/>
                <a:gd name="connsiteY9" fmla="*/ 15319 h 45085"/>
                <a:gd name="connsiteX10" fmla="*/ 43052 w 43256"/>
                <a:gd name="connsiteY10" fmla="*/ 23181 h 45085"/>
                <a:gd name="connsiteX11" fmla="*/ 37440 w 43256"/>
                <a:gd name="connsiteY11" fmla="*/ 30063 h 45085"/>
                <a:gd name="connsiteX12" fmla="*/ 33846 w 43256"/>
                <a:gd name="connsiteY12" fmla="*/ 40824 h 45085"/>
                <a:gd name="connsiteX13" fmla="*/ 28835 w 43256"/>
                <a:gd name="connsiteY13" fmla="*/ 43386 h 45085"/>
                <a:gd name="connsiteX14" fmla="*/ 28636 w 43256"/>
                <a:gd name="connsiteY14" fmla="*/ 38596 h 45085"/>
                <a:gd name="connsiteX15" fmla="*/ 23657 w 43256"/>
                <a:gd name="connsiteY15" fmla="*/ 42091 h 45085"/>
                <a:gd name="connsiteX16" fmla="*/ 16516 w 43256"/>
                <a:gd name="connsiteY16" fmla="*/ 39125 h 45085"/>
                <a:gd name="connsiteX17" fmla="*/ 5840 w 43256"/>
                <a:gd name="connsiteY17" fmla="*/ 35331 h 45085"/>
                <a:gd name="connsiteX18" fmla="*/ 1146 w 43256"/>
                <a:gd name="connsiteY18" fmla="*/ 31109 h 45085"/>
                <a:gd name="connsiteX19" fmla="*/ 2149 w 43256"/>
                <a:gd name="connsiteY19" fmla="*/ 25410 h 45085"/>
                <a:gd name="connsiteX20" fmla="*/ 31 w 43256"/>
                <a:gd name="connsiteY20" fmla="*/ 19563 h 45085"/>
                <a:gd name="connsiteX21" fmla="*/ 3899 w 43256"/>
                <a:gd name="connsiteY21" fmla="*/ 14366 h 45085"/>
                <a:gd name="connsiteX22" fmla="*/ 3936 w 43256"/>
                <a:gd name="connsiteY22" fmla="*/ 14229 h 45085"/>
                <a:gd name="connsiteX0" fmla="*/ 4729 w 43256"/>
                <a:gd name="connsiteY0" fmla="*/ 26036 h 45085"/>
                <a:gd name="connsiteX1" fmla="*/ 2196 w 43256"/>
                <a:gd name="connsiteY1" fmla="*/ 25239 h 45085"/>
                <a:gd name="connsiteX2" fmla="*/ 6964 w 43256"/>
                <a:gd name="connsiteY2" fmla="*/ 34758 h 45085"/>
                <a:gd name="connsiteX3" fmla="*/ 5856 w 43256"/>
                <a:gd name="connsiteY3" fmla="*/ 35139 h 45085"/>
                <a:gd name="connsiteX4" fmla="*/ 16514 w 43256"/>
                <a:gd name="connsiteY4" fmla="*/ 38949 h 45085"/>
                <a:gd name="connsiteX5" fmla="*/ 15846 w 43256"/>
                <a:gd name="connsiteY5" fmla="*/ 37209 h 45085"/>
                <a:gd name="connsiteX6" fmla="*/ 25452 w 43256"/>
                <a:gd name="connsiteY6" fmla="*/ 40726 h 45085"/>
                <a:gd name="connsiteX7" fmla="*/ 25776 w 43256"/>
                <a:gd name="connsiteY7" fmla="*/ 41062 h 45085"/>
                <a:gd name="connsiteX8" fmla="*/ 34165 w 43256"/>
                <a:gd name="connsiteY8" fmla="*/ 22813 h 45085"/>
                <a:gd name="connsiteX9" fmla="*/ 37416 w 43256"/>
                <a:gd name="connsiteY9" fmla="*/ 29949 h 45085"/>
                <a:gd name="connsiteX10" fmla="*/ 41834 w 43256"/>
                <a:gd name="connsiteY10" fmla="*/ 15213 h 45085"/>
                <a:gd name="connsiteX11" fmla="*/ 40386 w 43256"/>
                <a:gd name="connsiteY11" fmla="*/ 17889 h 45085"/>
                <a:gd name="connsiteX12" fmla="*/ 38360 w 43256"/>
                <a:gd name="connsiteY12" fmla="*/ 5285 h 45085"/>
                <a:gd name="connsiteX13" fmla="*/ 38436 w 43256"/>
                <a:gd name="connsiteY13" fmla="*/ 6549 h 45085"/>
                <a:gd name="connsiteX14" fmla="*/ 29114 w 43256"/>
                <a:gd name="connsiteY14" fmla="*/ 3811 h 45085"/>
                <a:gd name="connsiteX15" fmla="*/ 29856 w 43256"/>
                <a:gd name="connsiteY15" fmla="*/ 2199 h 45085"/>
                <a:gd name="connsiteX16" fmla="*/ 22177 w 43256"/>
                <a:gd name="connsiteY16" fmla="*/ 4579 h 45085"/>
                <a:gd name="connsiteX17" fmla="*/ 22536 w 43256"/>
                <a:gd name="connsiteY17" fmla="*/ 3189 h 45085"/>
                <a:gd name="connsiteX18" fmla="*/ 14036 w 43256"/>
                <a:gd name="connsiteY18" fmla="*/ 5051 h 45085"/>
                <a:gd name="connsiteX19" fmla="*/ 15336 w 43256"/>
                <a:gd name="connsiteY19" fmla="*/ 6399 h 45085"/>
                <a:gd name="connsiteX20" fmla="*/ 4163 w 43256"/>
                <a:gd name="connsiteY20" fmla="*/ 15648 h 45085"/>
                <a:gd name="connsiteX21" fmla="*/ 3936 w 43256"/>
                <a:gd name="connsiteY21" fmla="*/ 14229 h 45085"/>
                <a:gd name="connsiteX0" fmla="*/ 3936 w 43256"/>
                <a:gd name="connsiteY0" fmla="*/ 14229 h 44636"/>
                <a:gd name="connsiteX1" fmla="*/ 5659 w 43256"/>
                <a:gd name="connsiteY1" fmla="*/ 6766 h 44636"/>
                <a:gd name="connsiteX2" fmla="*/ 14041 w 43256"/>
                <a:gd name="connsiteY2" fmla="*/ 5061 h 44636"/>
                <a:gd name="connsiteX3" fmla="*/ 22492 w 43256"/>
                <a:gd name="connsiteY3" fmla="*/ 3291 h 44636"/>
                <a:gd name="connsiteX4" fmla="*/ 25785 w 43256"/>
                <a:gd name="connsiteY4" fmla="*/ 59 h 44636"/>
                <a:gd name="connsiteX5" fmla="*/ 29869 w 43256"/>
                <a:gd name="connsiteY5" fmla="*/ 2340 h 44636"/>
                <a:gd name="connsiteX6" fmla="*/ 35499 w 43256"/>
                <a:gd name="connsiteY6" fmla="*/ 549 h 44636"/>
                <a:gd name="connsiteX7" fmla="*/ 38354 w 43256"/>
                <a:gd name="connsiteY7" fmla="*/ 5435 h 44636"/>
                <a:gd name="connsiteX8" fmla="*/ 42018 w 43256"/>
                <a:gd name="connsiteY8" fmla="*/ 10177 h 44636"/>
                <a:gd name="connsiteX9" fmla="*/ 41854 w 43256"/>
                <a:gd name="connsiteY9" fmla="*/ 15319 h 44636"/>
                <a:gd name="connsiteX10" fmla="*/ 43052 w 43256"/>
                <a:gd name="connsiteY10" fmla="*/ 23181 h 44636"/>
                <a:gd name="connsiteX11" fmla="*/ 37440 w 43256"/>
                <a:gd name="connsiteY11" fmla="*/ 30063 h 44636"/>
                <a:gd name="connsiteX12" fmla="*/ 33846 w 43256"/>
                <a:gd name="connsiteY12" fmla="*/ 40824 h 44636"/>
                <a:gd name="connsiteX13" fmla="*/ 28835 w 43256"/>
                <a:gd name="connsiteY13" fmla="*/ 43386 h 44636"/>
                <a:gd name="connsiteX14" fmla="*/ 27575 w 43256"/>
                <a:gd name="connsiteY14" fmla="*/ 43401 h 44636"/>
                <a:gd name="connsiteX15" fmla="*/ 23657 w 43256"/>
                <a:gd name="connsiteY15" fmla="*/ 42091 h 44636"/>
                <a:gd name="connsiteX16" fmla="*/ 16516 w 43256"/>
                <a:gd name="connsiteY16" fmla="*/ 39125 h 44636"/>
                <a:gd name="connsiteX17" fmla="*/ 5840 w 43256"/>
                <a:gd name="connsiteY17" fmla="*/ 35331 h 44636"/>
                <a:gd name="connsiteX18" fmla="*/ 1146 w 43256"/>
                <a:gd name="connsiteY18" fmla="*/ 31109 h 44636"/>
                <a:gd name="connsiteX19" fmla="*/ 2149 w 43256"/>
                <a:gd name="connsiteY19" fmla="*/ 25410 h 44636"/>
                <a:gd name="connsiteX20" fmla="*/ 31 w 43256"/>
                <a:gd name="connsiteY20" fmla="*/ 19563 h 44636"/>
                <a:gd name="connsiteX21" fmla="*/ 3899 w 43256"/>
                <a:gd name="connsiteY21" fmla="*/ 14366 h 44636"/>
                <a:gd name="connsiteX22" fmla="*/ 3936 w 43256"/>
                <a:gd name="connsiteY22" fmla="*/ 14229 h 44636"/>
                <a:gd name="connsiteX0" fmla="*/ 4729 w 43256"/>
                <a:gd name="connsiteY0" fmla="*/ 26036 h 44636"/>
                <a:gd name="connsiteX1" fmla="*/ 2196 w 43256"/>
                <a:gd name="connsiteY1" fmla="*/ 25239 h 44636"/>
                <a:gd name="connsiteX2" fmla="*/ 6964 w 43256"/>
                <a:gd name="connsiteY2" fmla="*/ 34758 h 44636"/>
                <a:gd name="connsiteX3" fmla="*/ 5856 w 43256"/>
                <a:gd name="connsiteY3" fmla="*/ 35139 h 44636"/>
                <a:gd name="connsiteX4" fmla="*/ 16514 w 43256"/>
                <a:gd name="connsiteY4" fmla="*/ 38949 h 44636"/>
                <a:gd name="connsiteX5" fmla="*/ 15846 w 43256"/>
                <a:gd name="connsiteY5" fmla="*/ 37209 h 44636"/>
                <a:gd name="connsiteX6" fmla="*/ 25452 w 43256"/>
                <a:gd name="connsiteY6" fmla="*/ 40726 h 44636"/>
                <a:gd name="connsiteX7" fmla="*/ 25776 w 43256"/>
                <a:gd name="connsiteY7" fmla="*/ 41062 h 44636"/>
                <a:gd name="connsiteX8" fmla="*/ 34165 w 43256"/>
                <a:gd name="connsiteY8" fmla="*/ 22813 h 44636"/>
                <a:gd name="connsiteX9" fmla="*/ 37416 w 43256"/>
                <a:gd name="connsiteY9" fmla="*/ 29949 h 44636"/>
                <a:gd name="connsiteX10" fmla="*/ 41834 w 43256"/>
                <a:gd name="connsiteY10" fmla="*/ 15213 h 44636"/>
                <a:gd name="connsiteX11" fmla="*/ 40386 w 43256"/>
                <a:gd name="connsiteY11" fmla="*/ 17889 h 44636"/>
                <a:gd name="connsiteX12" fmla="*/ 38360 w 43256"/>
                <a:gd name="connsiteY12" fmla="*/ 5285 h 44636"/>
                <a:gd name="connsiteX13" fmla="*/ 38436 w 43256"/>
                <a:gd name="connsiteY13" fmla="*/ 6549 h 44636"/>
                <a:gd name="connsiteX14" fmla="*/ 29114 w 43256"/>
                <a:gd name="connsiteY14" fmla="*/ 3811 h 44636"/>
                <a:gd name="connsiteX15" fmla="*/ 29856 w 43256"/>
                <a:gd name="connsiteY15" fmla="*/ 2199 h 44636"/>
                <a:gd name="connsiteX16" fmla="*/ 22177 w 43256"/>
                <a:gd name="connsiteY16" fmla="*/ 4579 h 44636"/>
                <a:gd name="connsiteX17" fmla="*/ 22536 w 43256"/>
                <a:gd name="connsiteY17" fmla="*/ 3189 h 44636"/>
                <a:gd name="connsiteX18" fmla="*/ 14036 w 43256"/>
                <a:gd name="connsiteY18" fmla="*/ 5051 h 44636"/>
                <a:gd name="connsiteX19" fmla="*/ 15336 w 43256"/>
                <a:gd name="connsiteY19" fmla="*/ 6399 h 44636"/>
                <a:gd name="connsiteX20" fmla="*/ 4163 w 43256"/>
                <a:gd name="connsiteY20" fmla="*/ 15648 h 44636"/>
                <a:gd name="connsiteX21" fmla="*/ 3936 w 43256"/>
                <a:gd name="connsiteY21" fmla="*/ 14229 h 44636"/>
                <a:gd name="connsiteX0" fmla="*/ 3936 w 43256"/>
                <a:gd name="connsiteY0" fmla="*/ 14229 h 44035"/>
                <a:gd name="connsiteX1" fmla="*/ 5659 w 43256"/>
                <a:gd name="connsiteY1" fmla="*/ 6766 h 44035"/>
                <a:gd name="connsiteX2" fmla="*/ 14041 w 43256"/>
                <a:gd name="connsiteY2" fmla="*/ 5061 h 44035"/>
                <a:gd name="connsiteX3" fmla="*/ 22492 w 43256"/>
                <a:gd name="connsiteY3" fmla="*/ 3291 h 44035"/>
                <a:gd name="connsiteX4" fmla="*/ 25785 w 43256"/>
                <a:gd name="connsiteY4" fmla="*/ 59 h 44035"/>
                <a:gd name="connsiteX5" fmla="*/ 29869 w 43256"/>
                <a:gd name="connsiteY5" fmla="*/ 2340 h 44035"/>
                <a:gd name="connsiteX6" fmla="*/ 35499 w 43256"/>
                <a:gd name="connsiteY6" fmla="*/ 549 h 44035"/>
                <a:gd name="connsiteX7" fmla="*/ 38354 w 43256"/>
                <a:gd name="connsiteY7" fmla="*/ 5435 h 44035"/>
                <a:gd name="connsiteX8" fmla="*/ 42018 w 43256"/>
                <a:gd name="connsiteY8" fmla="*/ 10177 h 44035"/>
                <a:gd name="connsiteX9" fmla="*/ 41854 w 43256"/>
                <a:gd name="connsiteY9" fmla="*/ 15319 h 44035"/>
                <a:gd name="connsiteX10" fmla="*/ 43052 w 43256"/>
                <a:gd name="connsiteY10" fmla="*/ 23181 h 44035"/>
                <a:gd name="connsiteX11" fmla="*/ 37440 w 43256"/>
                <a:gd name="connsiteY11" fmla="*/ 30063 h 44035"/>
                <a:gd name="connsiteX12" fmla="*/ 33846 w 43256"/>
                <a:gd name="connsiteY12" fmla="*/ 40824 h 44035"/>
                <a:gd name="connsiteX13" fmla="*/ 28835 w 43256"/>
                <a:gd name="connsiteY13" fmla="*/ 43386 h 44035"/>
                <a:gd name="connsiteX14" fmla="*/ 27575 w 43256"/>
                <a:gd name="connsiteY14" fmla="*/ 43401 h 44035"/>
                <a:gd name="connsiteX15" fmla="*/ 23657 w 43256"/>
                <a:gd name="connsiteY15" fmla="*/ 42091 h 44035"/>
                <a:gd name="connsiteX16" fmla="*/ 16516 w 43256"/>
                <a:gd name="connsiteY16" fmla="*/ 39125 h 44035"/>
                <a:gd name="connsiteX17" fmla="*/ 5840 w 43256"/>
                <a:gd name="connsiteY17" fmla="*/ 35331 h 44035"/>
                <a:gd name="connsiteX18" fmla="*/ 1146 w 43256"/>
                <a:gd name="connsiteY18" fmla="*/ 31109 h 44035"/>
                <a:gd name="connsiteX19" fmla="*/ 2149 w 43256"/>
                <a:gd name="connsiteY19" fmla="*/ 25410 h 44035"/>
                <a:gd name="connsiteX20" fmla="*/ 31 w 43256"/>
                <a:gd name="connsiteY20" fmla="*/ 19563 h 44035"/>
                <a:gd name="connsiteX21" fmla="*/ 3899 w 43256"/>
                <a:gd name="connsiteY21" fmla="*/ 14366 h 44035"/>
                <a:gd name="connsiteX22" fmla="*/ 3936 w 43256"/>
                <a:gd name="connsiteY22" fmla="*/ 14229 h 44035"/>
                <a:gd name="connsiteX0" fmla="*/ 4729 w 43256"/>
                <a:gd name="connsiteY0" fmla="*/ 26036 h 44035"/>
                <a:gd name="connsiteX1" fmla="*/ 2196 w 43256"/>
                <a:gd name="connsiteY1" fmla="*/ 25239 h 44035"/>
                <a:gd name="connsiteX2" fmla="*/ 6964 w 43256"/>
                <a:gd name="connsiteY2" fmla="*/ 34758 h 44035"/>
                <a:gd name="connsiteX3" fmla="*/ 5856 w 43256"/>
                <a:gd name="connsiteY3" fmla="*/ 35139 h 44035"/>
                <a:gd name="connsiteX4" fmla="*/ 16514 w 43256"/>
                <a:gd name="connsiteY4" fmla="*/ 38949 h 44035"/>
                <a:gd name="connsiteX5" fmla="*/ 15846 w 43256"/>
                <a:gd name="connsiteY5" fmla="*/ 37209 h 44035"/>
                <a:gd name="connsiteX6" fmla="*/ 25452 w 43256"/>
                <a:gd name="connsiteY6" fmla="*/ 40726 h 44035"/>
                <a:gd name="connsiteX7" fmla="*/ 25776 w 43256"/>
                <a:gd name="connsiteY7" fmla="*/ 41062 h 44035"/>
                <a:gd name="connsiteX8" fmla="*/ 34165 w 43256"/>
                <a:gd name="connsiteY8" fmla="*/ 22813 h 44035"/>
                <a:gd name="connsiteX9" fmla="*/ 37416 w 43256"/>
                <a:gd name="connsiteY9" fmla="*/ 29949 h 44035"/>
                <a:gd name="connsiteX10" fmla="*/ 41834 w 43256"/>
                <a:gd name="connsiteY10" fmla="*/ 15213 h 44035"/>
                <a:gd name="connsiteX11" fmla="*/ 40386 w 43256"/>
                <a:gd name="connsiteY11" fmla="*/ 17889 h 44035"/>
                <a:gd name="connsiteX12" fmla="*/ 38360 w 43256"/>
                <a:gd name="connsiteY12" fmla="*/ 5285 h 44035"/>
                <a:gd name="connsiteX13" fmla="*/ 38436 w 43256"/>
                <a:gd name="connsiteY13" fmla="*/ 6549 h 44035"/>
                <a:gd name="connsiteX14" fmla="*/ 29114 w 43256"/>
                <a:gd name="connsiteY14" fmla="*/ 3811 h 44035"/>
                <a:gd name="connsiteX15" fmla="*/ 29856 w 43256"/>
                <a:gd name="connsiteY15" fmla="*/ 2199 h 44035"/>
                <a:gd name="connsiteX16" fmla="*/ 22177 w 43256"/>
                <a:gd name="connsiteY16" fmla="*/ 4579 h 44035"/>
                <a:gd name="connsiteX17" fmla="*/ 22536 w 43256"/>
                <a:gd name="connsiteY17" fmla="*/ 3189 h 44035"/>
                <a:gd name="connsiteX18" fmla="*/ 14036 w 43256"/>
                <a:gd name="connsiteY18" fmla="*/ 5051 h 44035"/>
                <a:gd name="connsiteX19" fmla="*/ 15336 w 43256"/>
                <a:gd name="connsiteY19" fmla="*/ 6399 h 44035"/>
                <a:gd name="connsiteX20" fmla="*/ 4163 w 43256"/>
                <a:gd name="connsiteY20" fmla="*/ 15648 h 44035"/>
                <a:gd name="connsiteX21" fmla="*/ 3936 w 43256"/>
                <a:gd name="connsiteY21" fmla="*/ 14229 h 44035"/>
                <a:gd name="connsiteX0" fmla="*/ 3936 w 43256"/>
                <a:gd name="connsiteY0" fmla="*/ 14229 h 44415"/>
                <a:gd name="connsiteX1" fmla="*/ 5659 w 43256"/>
                <a:gd name="connsiteY1" fmla="*/ 6766 h 44415"/>
                <a:gd name="connsiteX2" fmla="*/ 14041 w 43256"/>
                <a:gd name="connsiteY2" fmla="*/ 5061 h 44415"/>
                <a:gd name="connsiteX3" fmla="*/ 22492 w 43256"/>
                <a:gd name="connsiteY3" fmla="*/ 3291 h 44415"/>
                <a:gd name="connsiteX4" fmla="*/ 25785 w 43256"/>
                <a:gd name="connsiteY4" fmla="*/ 59 h 44415"/>
                <a:gd name="connsiteX5" fmla="*/ 29869 w 43256"/>
                <a:gd name="connsiteY5" fmla="*/ 2340 h 44415"/>
                <a:gd name="connsiteX6" fmla="*/ 35499 w 43256"/>
                <a:gd name="connsiteY6" fmla="*/ 549 h 44415"/>
                <a:gd name="connsiteX7" fmla="*/ 38354 w 43256"/>
                <a:gd name="connsiteY7" fmla="*/ 5435 h 44415"/>
                <a:gd name="connsiteX8" fmla="*/ 42018 w 43256"/>
                <a:gd name="connsiteY8" fmla="*/ 10177 h 44415"/>
                <a:gd name="connsiteX9" fmla="*/ 41854 w 43256"/>
                <a:gd name="connsiteY9" fmla="*/ 15319 h 44415"/>
                <a:gd name="connsiteX10" fmla="*/ 43052 w 43256"/>
                <a:gd name="connsiteY10" fmla="*/ 23181 h 44415"/>
                <a:gd name="connsiteX11" fmla="*/ 37440 w 43256"/>
                <a:gd name="connsiteY11" fmla="*/ 30063 h 44415"/>
                <a:gd name="connsiteX12" fmla="*/ 33846 w 43256"/>
                <a:gd name="connsiteY12" fmla="*/ 40824 h 44415"/>
                <a:gd name="connsiteX13" fmla="*/ 28835 w 43256"/>
                <a:gd name="connsiteY13" fmla="*/ 43386 h 44415"/>
                <a:gd name="connsiteX14" fmla="*/ 26211 w 43256"/>
                <a:gd name="connsiteY14" fmla="*/ 43838 h 44415"/>
                <a:gd name="connsiteX15" fmla="*/ 23657 w 43256"/>
                <a:gd name="connsiteY15" fmla="*/ 42091 h 44415"/>
                <a:gd name="connsiteX16" fmla="*/ 16516 w 43256"/>
                <a:gd name="connsiteY16" fmla="*/ 39125 h 44415"/>
                <a:gd name="connsiteX17" fmla="*/ 5840 w 43256"/>
                <a:gd name="connsiteY17" fmla="*/ 35331 h 44415"/>
                <a:gd name="connsiteX18" fmla="*/ 1146 w 43256"/>
                <a:gd name="connsiteY18" fmla="*/ 31109 h 44415"/>
                <a:gd name="connsiteX19" fmla="*/ 2149 w 43256"/>
                <a:gd name="connsiteY19" fmla="*/ 25410 h 44415"/>
                <a:gd name="connsiteX20" fmla="*/ 31 w 43256"/>
                <a:gd name="connsiteY20" fmla="*/ 19563 h 44415"/>
                <a:gd name="connsiteX21" fmla="*/ 3899 w 43256"/>
                <a:gd name="connsiteY21" fmla="*/ 14366 h 44415"/>
                <a:gd name="connsiteX22" fmla="*/ 3936 w 43256"/>
                <a:gd name="connsiteY22" fmla="*/ 14229 h 44415"/>
                <a:gd name="connsiteX0" fmla="*/ 4729 w 43256"/>
                <a:gd name="connsiteY0" fmla="*/ 26036 h 44415"/>
                <a:gd name="connsiteX1" fmla="*/ 2196 w 43256"/>
                <a:gd name="connsiteY1" fmla="*/ 25239 h 44415"/>
                <a:gd name="connsiteX2" fmla="*/ 6964 w 43256"/>
                <a:gd name="connsiteY2" fmla="*/ 34758 h 44415"/>
                <a:gd name="connsiteX3" fmla="*/ 5856 w 43256"/>
                <a:gd name="connsiteY3" fmla="*/ 35139 h 44415"/>
                <a:gd name="connsiteX4" fmla="*/ 16514 w 43256"/>
                <a:gd name="connsiteY4" fmla="*/ 38949 h 44415"/>
                <a:gd name="connsiteX5" fmla="*/ 15846 w 43256"/>
                <a:gd name="connsiteY5" fmla="*/ 37209 h 44415"/>
                <a:gd name="connsiteX6" fmla="*/ 25452 w 43256"/>
                <a:gd name="connsiteY6" fmla="*/ 40726 h 44415"/>
                <a:gd name="connsiteX7" fmla="*/ 25776 w 43256"/>
                <a:gd name="connsiteY7" fmla="*/ 41062 h 44415"/>
                <a:gd name="connsiteX8" fmla="*/ 34165 w 43256"/>
                <a:gd name="connsiteY8" fmla="*/ 22813 h 44415"/>
                <a:gd name="connsiteX9" fmla="*/ 37416 w 43256"/>
                <a:gd name="connsiteY9" fmla="*/ 29949 h 44415"/>
                <a:gd name="connsiteX10" fmla="*/ 41834 w 43256"/>
                <a:gd name="connsiteY10" fmla="*/ 15213 h 44415"/>
                <a:gd name="connsiteX11" fmla="*/ 40386 w 43256"/>
                <a:gd name="connsiteY11" fmla="*/ 17889 h 44415"/>
                <a:gd name="connsiteX12" fmla="*/ 38360 w 43256"/>
                <a:gd name="connsiteY12" fmla="*/ 5285 h 44415"/>
                <a:gd name="connsiteX13" fmla="*/ 38436 w 43256"/>
                <a:gd name="connsiteY13" fmla="*/ 6549 h 44415"/>
                <a:gd name="connsiteX14" fmla="*/ 29114 w 43256"/>
                <a:gd name="connsiteY14" fmla="*/ 3811 h 44415"/>
                <a:gd name="connsiteX15" fmla="*/ 29856 w 43256"/>
                <a:gd name="connsiteY15" fmla="*/ 2199 h 44415"/>
                <a:gd name="connsiteX16" fmla="*/ 22177 w 43256"/>
                <a:gd name="connsiteY16" fmla="*/ 4579 h 44415"/>
                <a:gd name="connsiteX17" fmla="*/ 22536 w 43256"/>
                <a:gd name="connsiteY17" fmla="*/ 3189 h 44415"/>
                <a:gd name="connsiteX18" fmla="*/ 14036 w 43256"/>
                <a:gd name="connsiteY18" fmla="*/ 5051 h 44415"/>
                <a:gd name="connsiteX19" fmla="*/ 15336 w 43256"/>
                <a:gd name="connsiteY19" fmla="*/ 6399 h 44415"/>
                <a:gd name="connsiteX20" fmla="*/ 4163 w 43256"/>
                <a:gd name="connsiteY20" fmla="*/ 15648 h 44415"/>
                <a:gd name="connsiteX21" fmla="*/ 3936 w 43256"/>
                <a:gd name="connsiteY21" fmla="*/ 14229 h 44415"/>
                <a:gd name="connsiteX0" fmla="*/ 3936 w 43256"/>
                <a:gd name="connsiteY0" fmla="*/ 14229 h 45708"/>
                <a:gd name="connsiteX1" fmla="*/ 5659 w 43256"/>
                <a:gd name="connsiteY1" fmla="*/ 6766 h 45708"/>
                <a:gd name="connsiteX2" fmla="*/ 14041 w 43256"/>
                <a:gd name="connsiteY2" fmla="*/ 5061 h 45708"/>
                <a:gd name="connsiteX3" fmla="*/ 22492 w 43256"/>
                <a:gd name="connsiteY3" fmla="*/ 3291 h 45708"/>
                <a:gd name="connsiteX4" fmla="*/ 25785 w 43256"/>
                <a:gd name="connsiteY4" fmla="*/ 59 h 45708"/>
                <a:gd name="connsiteX5" fmla="*/ 29869 w 43256"/>
                <a:gd name="connsiteY5" fmla="*/ 2340 h 45708"/>
                <a:gd name="connsiteX6" fmla="*/ 35499 w 43256"/>
                <a:gd name="connsiteY6" fmla="*/ 549 h 45708"/>
                <a:gd name="connsiteX7" fmla="*/ 38354 w 43256"/>
                <a:gd name="connsiteY7" fmla="*/ 5435 h 45708"/>
                <a:gd name="connsiteX8" fmla="*/ 42018 w 43256"/>
                <a:gd name="connsiteY8" fmla="*/ 10177 h 45708"/>
                <a:gd name="connsiteX9" fmla="*/ 41854 w 43256"/>
                <a:gd name="connsiteY9" fmla="*/ 15319 h 45708"/>
                <a:gd name="connsiteX10" fmla="*/ 43052 w 43256"/>
                <a:gd name="connsiteY10" fmla="*/ 23181 h 45708"/>
                <a:gd name="connsiteX11" fmla="*/ 37440 w 43256"/>
                <a:gd name="connsiteY11" fmla="*/ 30063 h 45708"/>
                <a:gd name="connsiteX12" fmla="*/ 33846 w 43256"/>
                <a:gd name="connsiteY12" fmla="*/ 40824 h 45708"/>
                <a:gd name="connsiteX13" fmla="*/ 28835 w 43256"/>
                <a:gd name="connsiteY13" fmla="*/ 43386 h 45708"/>
                <a:gd name="connsiteX14" fmla="*/ 26211 w 43256"/>
                <a:gd name="connsiteY14" fmla="*/ 43838 h 45708"/>
                <a:gd name="connsiteX15" fmla="*/ 23657 w 43256"/>
                <a:gd name="connsiteY15" fmla="*/ 42091 h 45708"/>
                <a:gd name="connsiteX16" fmla="*/ 16516 w 43256"/>
                <a:gd name="connsiteY16" fmla="*/ 39125 h 45708"/>
                <a:gd name="connsiteX17" fmla="*/ 5840 w 43256"/>
                <a:gd name="connsiteY17" fmla="*/ 35331 h 45708"/>
                <a:gd name="connsiteX18" fmla="*/ 1146 w 43256"/>
                <a:gd name="connsiteY18" fmla="*/ 31109 h 45708"/>
                <a:gd name="connsiteX19" fmla="*/ 2149 w 43256"/>
                <a:gd name="connsiteY19" fmla="*/ 25410 h 45708"/>
                <a:gd name="connsiteX20" fmla="*/ 31 w 43256"/>
                <a:gd name="connsiteY20" fmla="*/ 19563 h 45708"/>
                <a:gd name="connsiteX21" fmla="*/ 3899 w 43256"/>
                <a:gd name="connsiteY21" fmla="*/ 14366 h 45708"/>
                <a:gd name="connsiteX22" fmla="*/ 3936 w 43256"/>
                <a:gd name="connsiteY22" fmla="*/ 14229 h 45708"/>
                <a:gd name="connsiteX0" fmla="*/ 4729 w 43256"/>
                <a:gd name="connsiteY0" fmla="*/ 26036 h 45708"/>
                <a:gd name="connsiteX1" fmla="*/ 2196 w 43256"/>
                <a:gd name="connsiteY1" fmla="*/ 25239 h 45708"/>
                <a:gd name="connsiteX2" fmla="*/ 6964 w 43256"/>
                <a:gd name="connsiteY2" fmla="*/ 34758 h 45708"/>
                <a:gd name="connsiteX3" fmla="*/ 5856 w 43256"/>
                <a:gd name="connsiteY3" fmla="*/ 35139 h 45708"/>
                <a:gd name="connsiteX4" fmla="*/ 16514 w 43256"/>
                <a:gd name="connsiteY4" fmla="*/ 38949 h 45708"/>
                <a:gd name="connsiteX5" fmla="*/ 15846 w 43256"/>
                <a:gd name="connsiteY5" fmla="*/ 37209 h 45708"/>
                <a:gd name="connsiteX6" fmla="*/ 25452 w 43256"/>
                <a:gd name="connsiteY6" fmla="*/ 40726 h 45708"/>
                <a:gd name="connsiteX7" fmla="*/ 25776 w 43256"/>
                <a:gd name="connsiteY7" fmla="*/ 41062 h 45708"/>
                <a:gd name="connsiteX8" fmla="*/ 34165 w 43256"/>
                <a:gd name="connsiteY8" fmla="*/ 22813 h 45708"/>
                <a:gd name="connsiteX9" fmla="*/ 37416 w 43256"/>
                <a:gd name="connsiteY9" fmla="*/ 29949 h 45708"/>
                <a:gd name="connsiteX10" fmla="*/ 41834 w 43256"/>
                <a:gd name="connsiteY10" fmla="*/ 15213 h 45708"/>
                <a:gd name="connsiteX11" fmla="*/ 40386 w 43256"/>
                <a:gd name="connsiteY11" fmla="*/ 17889 h 45708"/>
                <a:gd name="connsiteX12" fmla="*/ 38360 w 43256"/>
                <a:gd name="connsiteY12" fmla="*/ 5285 h 45708"/>
                <a:gd name="connsiteX13" fmla="*/ 38436 w 43256"/>
                <a:gd name="connsiteY13" fmla="*/ 6549 h 45708"/>
                <a:gd name="connsiteX14" fmla="*/ 29114 w 43256"/>
                <a:gd name="connsiteY14" fmla="*/ 3811 h 45708"/>
                <a:gd name="connsiteX15" fmla="*/ 29856 w 43256"/>
                <a:gd name="connsiteY15" fmla="*/ 2199 h 45708"/>
                <a:gd name="connsiteX16" fmla="*/ 22177 w 43256"/>
                <a:gd name="connsiteY16" fmla="*/ 4579 h 45708"/>
                <a:gd name="connsiteX17" fmla="*/ 22536 w 43256"/>
                <a:gd name="connsiteY17" fmla="*/ 3189 h 45708"/>
                <a:gd name="connsiteX18" fmla="*/ 14036 w 43256"/>
                <a:gd name="connsiteY18" fmla="*/ 5051 h 45708"/>
                <a:gd name="connsiteX19" fmla="*/ 15336 w 43256"/>
                <a:gd name="connsiteY19" fmla="*/ 6399 h 45708"/>
                <a:gd name="connsiteX20" fmla="*/ 4163 w 43256"/>
                <a:gd name="connsiteY20" fmla="*/ 15648 h 45708"/>
                <a:gd name="connsiteX21" fmla="*/ 3936 w 43256"/>
                <a:gd name="connsiteY21" fmla="*/ 14229 h 45708"/>
                <a:gd name="connsiteX0" fmla="*/ 3936 w 43256"/>
                <a:gd name="connsiteY0" fmla="*/ 14229 h 43898"/>
                <a:gd name="connsiteX1" fmla="*/ 5659 w 43256"/>
                <a:gd name="connsiteY1" fmla="*/ 6766 h 43898"/>
                <a:gd name="connsiteX2" fmla="*/ 14041 w 43256"/>
                <a:gd name="connsiteY2" fmla="*/ 5061 h 43898"/>
                <a:gd name="connsiteX3" fmla="*/ 22492 w 43256"/>
                <a:gd name="connsiteY3" fmla="*/ 3291 h 43898"/>
                <a:gd name="connsiteX4" fmla="*/ 25785 w 43256"/>
                <a:gd name="connsiteY4" fmla="*/ 59 h 43898"/>
                <a:gd name="connsiteX5" fmla="*/ 29869 w 43256"/>
                <a:gd name="connsiteY5" fmla="*/ 2340 h 43898"/>
                <a:gd name="connsiteX6" fmla="*/ 35499 w 43256"/>
                <a:gd name="connsiteY6" fmla="*/ 549 h 43898"/>
                <a:gd name="connsiteX7" fmla="*/ 38354 w 43256"/>
                <a:gd name="connsiteY7" fmla="*/ 5435 h 43898"/>
                <a:gd name="connsiteX8" fmla="*/ 42018 w 43256"/>
                <a:gd name="connsiteY8" fmla="*/ 10177 h 43898"/>
                <a:gd name="connsiteX9" fmla="*/ 41854 w 43256"/>
                <a:gd name="connsiteY9" fmla="*/ 15319 h 43898"/>
                <a:gd name="connsiteX10" fmla="*/ 43052 w 43256"/>
                <a:gd name="connsiteY10" fmla="*/ 23181 h 43898"/>
                <a:gd name="connsiteX11" fmla="*/ 37440 w 43256"/>
                <a:gd name="connsiteY11" fmla="*/ 30063 h 43898"/>
                <a:gd name="connsiteX12" fmla="*/ 33846 w 43256"/>
                <a:gd name="connsiteY12" fmla="*/ 40824 h 43898"/>
                <a:gd name="connsiteX13" fmla="*/ 28835 w 43256"/>
                <a:gd name="connsiteY13" fmla="*/ 43386 h 43898"/>
                <a:gd name="connsiteX14" fmla="*/ 26211 w 43256"/>
                <a:gd name="connsiteY14" fmla="*/ 43838 h 43898"/>
                <a:gd name="connsiteX15" fmla="*/ 23657 w 43256"/>
                <a:gd name="connsiteY15" fmla="*/ 42091 h 43898"/>
                <a:gd name="connsiteX16" fmla="*/ 16516 w 43256"/>
                <a:gd name="connsiteY16" fmla="*/ 39125 h 43898"/>
                <a:gd name="connsiteX17" fmla="*/ 5840 w 43256"/>
                <a:gd name="connsiteY17" fmla="*/ 35331 h 43898"/>
                <a:gd name="connsiteX18" fmla="*/ 1146 w 43256"/>
                <a:gd name="connsiteY18" fmla="*/ 31109 h 43898"/>
                <a:gd name="connsiteX19" fmla="*/ 2149 w 43256"/>
                <a:gd name="connsiteY19" fmla="*/ 25410 h 43898"/>
                <a:gd name="connsiteX20" fmla="*/ 31 w 43256"/>
                <a:gd name="connsiteY20" fmla="*/ 19563 h 43898"/>
                <a:gd name="connsiteX21" fmla="*/ 3899 w 43256"/>
                <a:gd name="connsiteY21" fmla="*/ 14366 h 43898"/>
                <a:gd name="connsiteX22" fmla="*/ 3936 w 43256"/>
                <a:gd name="connsiteY22" fmla="*/ 14229 h 43898"/>
                <a:gd name="connsiteX0" fmla="*/ 4729 w 43256"/>
                <a:gd name="connsiteY0" fmla="*/ 26036 h 43898"/>
                <a:gd name="connsiteX1" fmla="*/ 2196 w 43256"/>
                <a:gd name="connsiteY1" fmla="*/ 25239 h 43898"/>
                <a:gd name="connsiteX2" fmla="*/ 6964 w 43256"/>
                <a:gd name="connsiteY2" fmla="*/ 34758 h 43898"/>
                <a:gd name="connsiteX3" fmla="*/ 5856 w 43256"/>
                <a:gd name="connsiteY3" fmla="*/ 35139 h 43898"/>
                <a:gd name="connsiteX4" fmla="*/ 16514 w 43256"/>
                <a:gd name="connsiteY4" fmla="*/ 38949 h 43898"/>
                <a:gd name="connsiteX5" fmla="*/ 15846 w 43256"/>
                <a:gd name="connsiteY5" fmla="*/ 37209 h 43898"/>
                <a:gd name="connsiteX6" fmla="*/ 25452 w 43256"/>
                <a:gd name="connsiteY6" fmla="*/ 40726 h 43898"/>
                <a:gd name="connsiteX7" fmla="*/ 25776 w 43256"/>
                <a:gd name="connsiteY7" fmla="*/ 41062 h 43898"/>
                <a:gd name="connsiteX8" fmla="*/ 34165 w 43256"/>
                <a:gd name="connsiteY8" fmla="*/ 22813 h 43898"/>
                <a:gd name="connsiteX9" fmla="*/ 37416 w 43256"/>
                <a:gd name="connsiteY9" fmla="*/ 29949 h 43898"/>
                <a:gd name="connsiteX10" fmla="*/ 41834 w 43256"/>
                <a:gd name="connsiteY10" fmla="*/ 15213 h 43898"/>
                <a:gd name="connsiteX11" fmla="*/ 40386 w 43256"/>
                <a:gd name="connsiteY11" fmla="*/ 17889 h 43898"/>
                <a:gd name="connsiteX12" fmla="*/ 38360 w 43256"/>
                <a:gd name="connsiteY12" fmla="*/ 5285 h 43898"/>
                <a:gd name="connsiteX13" fmla="*/ 38436 w 43256"/>
                <a:gd name="connsiteY13" fmla="*/ 6549 h 43898"/>
                <a:gd name="connsiteX14" fmla="*/ 29114 w 43256"/>
                <a:gd name="connsiteY14" fmla="*/ 3811 h 43898"/>
                <a:gd name="connsiteX15" fmla="*/ 29856 w 43256"/>
                <a:gd name="connsiteY15" fmla="*/ 2199 h 43898"/>
                <a:gd name="connsiteX16" fmla="*/ 22177 w 43256"/>
                <a:gd name="connsiteY16" fmla="*/ 4579 h 43898"/>
                <a:gd name="connsiteX17" fmla="*/ 22536 w 43256"/>
                <a:gd name="connsiteY17" fmla="*/ 3189 h 43898"/>
                <a:gd name="connsiteX18" fmla="*/ 14036 w 43256"/>
                <a:gd name="connsiteY18" fmla="*/ 5051 h 43898"/>
                <a:gd name="connsiteX19" fmla="*/ 15336 w 43256"/>
                <a:gd name="connsiteY19" fmla="*/ 6399 h 43898"/>
                <a:gd name="connsiteX20" fmla="*/ 4163 w 43256"/>
                <a:gd name="connsiteY20" fmla="*/ 15648 h 43898"/>
                <a:gd name="connsiteX21" fmla="*/ 3936 w 43256"/>
                <a:gd name="connsiteY21" fmla="*/ 14229 h 43898"/>
                <a:gd name="connsiteX0" fmla="*/ 3936 w 43256"/>
                <a:gd name="connsiteY0" fmla="*/ 14229 h 43921"/>
                <a:gd name="connsiteX1" fmla="*/ 5659 w 43256"/>
                <a:gd name="connsiteY1" fmla="*/ 6766 h 43921"/>
                <a:gd name="connsiteX2" fmla="*/ 14041 w 43256"/>
                <a:gd name="connsiteY2" fmla="*/ 5061 h 43921"/>
                <a:gd name="connsiteX3" fmla="*/ 22492 w 43256"/>
                <a:gd name="connsiteY3" fmla="*/ 3291 h 43921"/>
                <a:gd name="connsiteX4" fmla="*/ 25785 w 43256"/>
                <a:gd name="connsiteY4" fmla="*/ 59 h 43921"/>
                <a:gd name="connsiteX5" fmla="*/ 29869 w 43256"/>
                <a:gd name="connsiteY5" fmla="*/ 2340 h 43921"/>
                <a:gd name="connsiteX6" fmla="*/ 35499 w 43256"/>
                <a:gd name="connsiteY6" fmla="*/ 549 h 43921"/>
                <a:gd name="connsiteX7" fmla="*/ 38354 w 43256"/>
                <a:gd name="connsiteY7" fmla="*/ 5435 h 43921"/>
                <a:gd name="connsiteX8" fmla="*/ 42018 w 43256"/>
                <a:gd name="connsiteY8" fmla="*/ 10177 h 43921"/>
                <a:gd name="connsiteX9" fmla="*/ 41854 w 43256"/>
                <a:gd name="connsiteY9" fmla="*/ 15319 h 43921"/>
                <a:gd name="connsiteX10" fmla="*/ 43052 w 43256"/>
                <a:gd name="connsiteY10" fmla="*/ 23181 h 43921"/>
                <a:gd name="connsiteX11" fmla="*/ 37440 w 43256"/>
                <a:gd name="connsiteY11" fmla="*/ 30063 h 43921"/>
                <a:gd name="connsiteX12" fmla="*/ 33846 w 43256"/>
                <a:gd name="connsiteY12" fmla="*/ 40824 h 43921"/>
                <a:gd name="connsiteX13" fmla="*/ 28835 w 43256"/>
                <a:gd name="connsiteY13" fmla="*/ 43386 h 43921"/>
                <a:gd name="connsiteX14" fmla="*/ 26211 w 43256"/>
                <a:gd name="connsiteY14" fmla="*/ 43838 h 43921"/>
                <a:gd name="connsiteX15" fmla="*/ 23657 w 43256"/>
                <a:gd name="connsiteY15" fmla="*/ 42091 h 43921"/>
                <a:gd name="connsiteX16" fmla="*/ 16516 w 43256"/>
                <a:gd name="connsiteY16" fmla="*/ 39125 h 43921"/>
                <a:gd name="connsiteX17" fmla="*/ 5840 w 43256"/>
                <a:gd name="connsiteY17" fmla="*/ 35331 h 43921"/>
                <a:gd name="connsiteX18" fmla="*/ 1146 w 43256"/>
                <a:gd name="connsiteY18" fmla="*/ 31109 h 43921"/>
                <a:gd name="connsiteX19" fmla="*/ 2149 w 43256"/>
                <a:gd name="connsiteY19" fmla="*/ 25410 h 43921"/>
                <a:gd name="connsiteX20" fmla="*/ 31 w 43256"/>
                <a:gd name="connsiteY20" fmla="*/ 19563 h 43921"/>
                <a:gd name="connsiteX21" fmla="*/ 3899 w 43256"/>
                <a:gd name="connsiteY21" fmla="*/ 14366 h 43921"/>
                <a:gd name="connsiteX22" fmla="*/ 3936 w 43256"/>
                <a:gd name="connsiteY22" fmla="*/ 14229 h 43921"/>
                <a:gd name="connsiteX0" fmla="*/ 4729 w 43256"/>
                <a:gd name="connsiteY0" fmla="*/ 26036 h 43921"/>
                <a:gd name="connsiteX1" fmla="*/ 2196 w 43256"/>
                <a:gd name="connsiteY1" fmla="*/ 25239 h 43921"/>
                <a:gd name="connsiteX2" fmla="*/ 6964 w 43256"/>
                <a:gd name="connsiteY2" fmla="*/ 34758 h 43921"/>
                <a:gd name="connsiteX3" fmla="*/ 5856 w 43256"/>
                <a:gd name="connsiteY3" fmla="*/ 35139 h 43921"/>
                <a:gd name="connsiteX4" fmla="*/ 16514 w 43256"/>
                <a:gd name="connsiteY4" fmla="*/ 38949 h 43921"/>
                <a:gd name="connsiteX5" fmla="*/ 15846 w 43256"/>
                <a:gd name="connsiteY5" fmla="*/ 37209 h 43921"/>
                <a:gd name="connsiteX6" fmla="*/ 25452 w 43256"/>
                <a:gd name="connsiteY6" fmla="*/ 40726 h 43921"/>
                <a:gd name="connsiteX7" fmla="*/ 25776 w 43256"/>
                <a:gd name="connsiteY7" fmla="*/ 41062 h 43921"/>
                <a:gd name="connsiteX8" fmla="*/ 34165 w 43256"/>
                <a:gd name="connsiteY8" fmla="*/ 22813 h 43921"/>
                <a:gd name="connsiteX9" fmla="*/ 37416 w 43256"/>
                <a:gd name="connsiteY9" fmla="*/ 29949 h 43921"/>
                <a:gd name="connsiteX10" fmla="*/ 41834 w 43256"/>
                <a:gd name="connsiteY10" fmla="*/ 15213 h 43921"/>
                <a:gd name="connsiteX11" fmla="*/ 40386 w 43256"/>
                <a:gd name="connsiteY11" fmla="*/ 17889 h 43921"/>
                <a:gd name="connsiteX12" fmla="*/ 38360 w 43256"/>
                <a:gd name="connsiteY12" fmla="*/ 5285 h 43921"/>
                <a:gd name="connsiteX13" fmla="*/ 38436 w 43256"/>
                <a:gd name="connsiteY13" fmla="*/ 6549 h 43921"/>
                <a:gd name="connsiteX14" fmla="*/ 29114 w 43256"/>
                <a:gd name="connsiteY14" fmla="*/ 3811 h 43921"/>
                <a:gd name="connsiteX15" fmla="*/ 29856 w 43256"/>
                <a:gd name="connsiteY15" fmla="*/ 2199 h 43921"/>
                <a:gd name="connsiteX16" fmla="*/ 22177 w 43256"/>
                <a:gd name="connsiteY16" fmla="*/ 4579 h 43921"/>
                <a:gd name="connsiteX17" fmla="*/ 22536 w 43256"/>
                <a:gd name="connsiteY17" fmla="*/ 3189 h 43921"/>
                <a:gd name="connsiteX18" fmla="*/ 14036 w 43256"/>
                <a:gd name="connsiteY18" fmla="*/ 5051 h 43921"/>
                <a:gd name="connsiteX19" fmla="*/ 15336 w 43256"/>
                <a:gd name="connsiteY19" fmla="*/ 6399 h 43921"/>
                <a:gd name="connsiteX20" fmla="*/ 4163 w 43256"/>
                <a:gd name="connsiteY20" fmla="*/ 15648 h 43921"/>
                <a:gd name="connsiteX21" fmla="*/ 3936 w 43256"/>
                <a:gd name="connsiteY21" fmla="*/ 14229 h 43921"/>
                <a:gd name="connsiteX0" fmla="*/ 3936 w 43256"/>
                <a:gd name="connsiteY0" fmla="*/ 14229 h 43439"/>
                <a:gd name="connsiteX1" fmla="*/ 5659 w 43256"/>
                <a:gd name="connsiteY1" fmla="*/ 6766 h 43439"/>
                <a:gd name="connsiteX2" fmla="*/ 14041 w 43256"/>
                <a:gd name="connsiteY2" fmla="*/ 5061 h 43439"/>
                <a:gd name="connsiteX3" fmla="*/ 22492 w 43256"/>
                <a:gd name="connsiteY3" fmla="*/ 3291 h 43439"/>
                <a:gd name="connsiteX4" fmla="*/ 25785 w 43256"/>
                <a:gd name="connsiteY4" fmla="*/ 59 h 43439"/>
                <a:gd name="connsiteX5" fmla="*/ 29869 w 43256"/>
                <a:gd name="connsiteY5" fmla="*/ 2340 h 43439"/>
                <a:gd name="connsiteX6" fmla="*/ 35499 w 43256"/>
                <a:gd name="connsiteY6" fmla="*/ 549 h 43439"/>
                <a:gd name="connsiteX7" fmla="*/ 38354 w 43256"/>
                <a:gd name="connsiteY7" fmla="*/ 5435 h 43439"/>
                <a:gd name="connsiteX8" fmla="*/ 42018 w 43256"/>
                <a:gd name="connsiteY8" fmla="*/ 10177 h 43439"/>
                <a:gd name="connsiteX9" fmla="*/ 41854 w 43256"/>
                <a:gd name="connsiteY9" fmla="*/ 15319 h 43439"/>
                <a:gd name="connsiteX10" fmla="*/ 43052 w 43256"/>
                <a:gd name="connsiteY10" fmla="*/ 23181 h 43439"/>
                <a:gd name="connsiteX11" fmla="*/ 37440 w 43256"/>
                <a:gd name="connsiteY11" fmla="*/ 30063 h 43439"/>
                <a:gd name="connsiteX12" fmla="*/ 33846 w 43256"/>
                <a:gd name="connsiteY12" fmla="*/ 40824 h 43439"/>
                <a:gd name="connsiteX13" fmla="*/ 28835 w 43256"/>
                <a:gd name="connsiteY13" fmla="*/ 43386 h 43439"/>
                <a:gd name="connsiteX14" fmla="*/ 26211 w 43256"/>
                <a:gd name="connsiteY14" fmla="*/ 42819 h 43439"/>
                <a:gd name="connsiteX15" fmla="*/ 23657 w 43256"/>
                <a:gd name="connsiteY15" fmla="*/ 42091 h 43439"/>
                <a:gd name="connsiteX16" fmla="*/ 16516 w 43256"/>
                <a:gd name="connsiteY16" fmla="*/ 39125 h 43439"/>
                <a:gd name="connsiteX17" fmla="*/ 5840 w 43256"/>
                <a:gd name="connsiteY17" fmla="*/ 35331 h 43439"/>
                <a:gd name="connsiteX18" fmla="*/ 1146 w 43256"/>
                <a:gd name="connsiteY18" fmla="*/ 31109 h 43439"/>
                <a:gd name="connsiteX19" fmla="*/ 2149 w 43256"/>
                <a:gd name="connsiteY19" fmla="*/ 25410 h 43439"/>
                <a:gd name="connsiteX20" fmla="*/ 31 w 43256"/>
                <a:gd name="connsiteY20" fmla="*/ 19563 h 43439"/>
                <a:gd name="connsiteX21" fmla="*/ 3899 w 43256"/>
                <a:gd name="connsiteY21" fmla="*/ 14366 h 43439"/>
                <a:gd name="connsiteX22" fmla="*/ 3936 w 43256"/>
                <a:gd name="connsiteY22" fmla="*/ 14229 h 43439"/>
                <a:gd name="connsiteX0" fmla="*/ 4729 w 43256"/>
                <a:gd name="connsiteY0" fmla="*/ 26036 h 43439"/>
                <a:gd name="connsiteX1" fmla="*/ 2196 w 43256"/>
                <a:gd name="connsiteY1" fmla="*/ 25239 h 43439"/>
                <a:gd name="connsiteX2" fmla="*/ 6964 w 43256"/>
                <a:gd name="connsiteY2" fmla="*/ 34758 h 43439"/>
                <a:gd name="connsiteX3" fmla="*/ 5856 w 43256"/>
                <a:gd name="connsiteY3" fmla="*/ 35139 h 43439"/>
                <a:gd name="connsiteX4" fmla="*/ 16514 w 43256"/>
                <a:gd name="connsiteY4" fmla="*/ 38949 h 43439"/>
                <a:gd name="connsiteX5" fmla="*/ 15846 w 43256"/>
                <a:gd name="connsiteY5" fmla="*/ 37209 h 43439"/>
                <a:gd name="connsiteX6" fmla="*/ 25452 w 43256"/>
                <a:gd name="connsiteY6" fmla="*/ 40726 h 43439"/>
                <a:gd name="connsiteX7" fmla="*/ 25776 w 43256"/>
                <a:gd name="connsiteY7" fmla="*/ 41062 h 43439"/>
                <a:gd name="connsiteX8" fmla="*/ 34165 w 43256"/>
                <a:gd name="connsiteY8" fmla="*/ 22813 h 43439"/>
                <a:gd name="connsiteX9" fmla="*/ 37416 w 43256"/>
                <a:gd name="connsiteY9" fmla="*/ 29949 h 43439"/>
                <a:gd name="connsiteX10" fmla="*/ 41834 w 43256"/>
                <a:gd name="connsiteY10" fmla="*/ 15213 h 43439"/>
                <a:gd name="connsiteX11" fmla="*/ 40386 w 43256"/>
                <a:gd name="connsiteY11" fmla="*/ 17889 h 43439"/>
                <a:gd name="connsiteX12" fmla="*/ 38360 w 43256"/>
                <a:gd name="connsiteY12" fmla="*/ 5285 h 43439"/>
                <a:gd name="connsiteX13" fmla="*/ 38436 w 43256"/>
                <a:gd name="connsiteY13" fmla="*/ 6549 h 43439"/>
                <a:gd name="connsiteX14" fmla="*/ 29114 w 43256"/>
                <a:gd name="connsiteY14" fmla="*/ 3811 h 43439"/>
                <a:gd name="connsiteX15" fmla="*/ 29856 w 43256"/>
                <a:gd name="connsiteY15" fmla="*/ 2199 h 43439"/>
                <a:gd name="connsiteX16" fmla="*/ 22177 w 43256"/>
                <a:gd name="connsiteY16" fmla="*/ 4579 h 43439"/>
                <a:gd name="connsiteX17" fmla="*/ 22536 w 43256"/>
                <a:gd name="connsiteY17" fmla="*/ 3189 h 43439"/>
                <a:gd name="connsiteX18" fmla="*/ 14036 w 43256"/>
                <a:gd name="connsiteY18" fmla="*/ 5051 h 43439"/>
                <a:gd name="connsiteX19" fmla="*/ 15336 w 43256"/>
                <a:gd name="connsiteY19" fmla="*/ 6399 h 43439"/>
                <a:gd name="connsiteX20" fmla="*/ 4163 w 43256"/>
                <a:gd name="connsiteY20" fmla="*/ 15648 h 43439"/>
                <a:gd name="connsiteX21" fmla="*/ 3936 w 43256"/>
                <a:gd name="connsiteY21" fmla="*/ 14229 h 43439"/>
                <a:gd name="connsiteX0" fmla="*/ 3936 w 43256"/>
                <a:gd name="connsiteY0" fmla="*/ 14229 h 43420"/>
                <a:gd name="connsiteX1" fmla="*/ 5659 w 43256"/>
                <a:gd name="connsiteY1" fmla="*/ 6766 h 43420"/>
                <a:gd name="connsiteX2" fmla="*/ 14041 w 43256"/>
                <a:gd name="connsiteY2" fmla="*/ 5061 h 43420"/>
                <a:gd name="connsiteX3" fmla="*/ 22492 w 43256"/>
                <a:gd name="connsiteY3" fmla="*/ 3291 h 43420"/>
                <a:gd name="connsiteX4" fmla="*/ 25785 w 43256"/>
                <a:gd name="connsiteY4" fmla="*/ 59 h 43420"/>
                <a:gd name="connsiteX5" fmla="*/ 29869 w 43256"/>
                <a:gd name="connsiteY5" fmla="*/ 2340 h 43420"/>
                <a:gd name="connsiteX6" fmla="*/ 35499 w 43256"/>
                <a:gd name="connsiteY6" fmla="*/ 549 h 43420"/>
                <a:gd name="connsiteX7" fmla="*/ 38354 w 43256"/>
                <a:gd name="connsiteY7" fmla="*/ 5435 h 43420"/>
                <a:gd name="connsiteX8" fmla="*/ 42018 w 43256"/>
                <a:gd name="connsiteY8" fmla="*/ 10177 h 43420"/>
                <a:gd name="connsiteX9" fmla="*/ 41854 w 43256"/>
                <a:gd name="connsiteY9" fmla="*/ 15319 h 43420"/>
                <a:gd name="connsiteX10" fmla="*/ 43052 w 43256"/>
                <a:gd name="connsiteY10" fmla="*/ 23181 h 43420"/>
                <a:gd name="connsiteX11" fmla="*/ 37440 w 43256"/>
                <a:gd name="connsiteY11" fmla="*/ 30063 h 43420"/>
                <a:gd name="connsiteX12" fmla="*/ 33846 w 43256"/>
                <a:gd name="connsiteY12" fmla="*/ 40824 h 43420"/>
                <a:gd name="connsiteX13" fmla="*/ 28835 w 43256"/>
                <a:gd name="connsiteY13" fmla="*/ 43386 h 43420"/>
                <a:gd name="connsiteX14" fmla="*/ 26211 w 43256"/>
                <a:gd name="connsiteY14" fmla="*/ 42528 h 43420"/>
                <a:gd name="connsiteX15" fmla="*/ 23657 w 43256"/>
                <a:gd name="connsiteY15" fmla="*/ 42091 h 43420"/>
                <a:gd name="connsiteX16" fmla="*/ 16516 w 43256"/>
                <a:gd name="connsiteY16" fmla="*/ 39125 h 43420"/>
                <a:gd name="connsiteX17" fmla="*/ 5840 w 43256"/>
                <a:gd name="connsiteY17" fmla="*/ 35331 h 43420"/>
                <a:gd name="connsiteX18" fmla="*/ 1146 w 43256"/>
                <a:gd name="connsiteY18" fmla="*/ 31109 h 43420"/>
                <a:gd name="connsiteX19" fmla="*/ 2149 w 43256"/>
                <a:gd name="connsiteY19" fmla="*/ 25410 h 43420"/>
                <a:gd name="connsiteX20" fmla="*/ 31 w 43256"/>
                <a:gd name="connsiteY20" fmla="*/ 19563 h 43420"/>
                <a:gd name="connsiteX21" fmla="*/ 3899 w 43256"/>
                <a:gd name="connsiteY21" fmla="*/ 14366 h 43420"/>
                <a:gd name="connsiteX22" fmla="*/ 3936 w 43256"/>
                <a:gd name="connsiteY22" fmla="*/ 14229 h 43420"/>
                <a:gd name="connsiteX0" fmla="*/ 4729 w 43256"/>
                <a:gd name="connsiteY0" fmla="*/ 26036 h 43420"/>
                <a:gd name="connsiteX1" fmla="*/ 2196 w 43256"/>
                <a:gd name="connsiteY1" fmla="*/ 25239 h 43420"/>
                <a:gd name="connsiteX2" fmla="*/ 6964 w 43256"/>
                <a:gd name="connsiteY2" fmla="*/ 34758 h 43420"/>
                <a:gd name="connsiteX3" fmla="*/ 5856 w 43256"/>
                <a:gd name="connsiteY3" fmla="*/ 35139 h 43420"/>
                <a:gd name="connsiteX4" fmla="*/ 16514 w 43256"/>
                <a:gd name="connsiteY4" fmla="*/ 38949 h 43420"/>
                <a:gd name="connsiteX5" fmla="*/ 15846 w 43256"/>
                <a:gd name="connsiteY5" fmla="*/ 37209 h 43420"/>
                <a:gd name="connsiteX6" fmla="*/ 25452 w 43256"/>
                <a:gd name="connsiteY6" fmla="*/ 40726 h 43420"/>
                <a:gd name="connsiteX7" fmla="*/ 25776 w 43256"/>
                <a:gd name="connsiteY7" fmla="*/ 41062 h 43420"/>
                <a:gd name="connsiteX8" fmla="*/ 34165 w 43256"/>
                <a:gd name="connsiteY8" fmla="*/ 22813 h 43420"/>
                <a:gd name="connsiteX9" fmla="*/ 37416 w 43256"/>
                <a:gd name="connsiteY9" fmla="*/ 29949 h 43420"/>
                <a:gd name="connsiteX10" fmla="*/ 41834 w 43256"/>
                <a:gd name="connsiteY10" fmla="*/ 15213 h 43420"/>
                <a:gd name="connsiteX11" fmla="*/ 40386 w 43256"/>
                <a:gd name="connsiteY11" fmla="*/ 17889 h 43420"/>
                <a:gd name="connsiteX12" fmla="*/ 38360 w 43256"/>
                <a:gd name="connsiteY12" fmla="*/ 5285 h 43420"/>
                <a:gd name="connsiteX13" fmla="*/ 38436 w 43256"/>
                <a:gd name="connsiteY13" fmla="*/ 6549 h 43420"/>
                <a:gd name="connsiteX14" fmla="*/ 29114 w 43256"/>
                <a:gd name="connsiteY14" fmla="*/ 3811 h 43420"/>
                <a:gd name="connsiteX15" fmla="*/ 29856 w 43256"/>
                <a:gd name="connsiteY15" fmla="*/ 2199 h 43420"/>
                <a:gd name="connsiteX16" fmla="*/ 22177 w 43256"/>
                <a:gd name="connsiteY16" fmla="*/ 4579 h 43420"/>
                <a:gd name="connsiteX17" fmla="*/ 22536 w 43256"/>
                <a:gd name="connsiteY17" fmla="*/ 3189 h 43420"/>
                <a:gd name="connsiteX18" fmla="*/ 14036 w 43256"/>
                <a:gd name="connsiteY18" fmla="*/ 5051 h 43420"/>
                <a:gd name="connsiteX19" fmla="*/ 15336 w 43256"/>
                <a:gd name="connsiteY19" fmla="*/ 6399 h 43420"/>
                <a:gd name="connsiteX20" fmla="*/ 4163 w 43256"/>
                <a:gd name="connsiteY20" fmla="*/ 15648 h 43420"/>
                <a:gd name="connsiteX21" fmla="*/ 3936 w 43256"/>
                <a:gd name="connsiteY21" fmla="*/ 14229 h 43420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40824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776 w 43256"/>
                <a:gd name="connsiteY7" fmla="*/ 41062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776 w 43256"/>
                <a:gd name="connsiteY7" fmla="*/ 41062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243 w 43256"/>
                <a:gd name="connsiteY7" fmla="*/ 33918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243 w 43256"/>
                <a:gd name="connsiteY7" fmla="*/ 33918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452 w 43256"/>
                <a:gd name="connsiteY6" fmla="*/ 40726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6471 w 43256"/>
                <a:gd name="connsiteY6" fmla="*/ 3663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666 w 43256"/>
                <a:gd name="connsiteY6" fmla="*/ 36677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5666 w 43256"/>
                <a:gd name="connsiteY6" fmla="*/ 36677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24671 w 43256"/>
                <a:gd name="connsiteY6" fmla="*/ 35221 h 42542"/>
                <a:gd name="connsiteX7" fmla="*/ 25456 w 43256"/>
                <a:gd name="connsiteY7" fmla="*/ 40334 h 42542"/>
                <a:gd name="connsiteX8" fmla="*/ 34165 w 43256"/>
                <a:gd name="connsiteY8" fmla="*/ 22813 h 42542"/>
                <a:gd name="connsiteX9" fmla="*/ 37416 w 43256"/>
                <a:gd name="connsiteY9" fmla="*/ 29949 h 42542"/>
                <a:gd name="connsiteX10" fmla="*/ 41834 w 43256"/>
                <a:gd name="connsiteY10" fmla="*/ 15213 h 42542"/>
                <a:gd name="connsiteX11" fmla="*/ 40386 w 43256"/>
                <a:gd name="connsiteY11" fmla="*/ 17889 h 42542"/>
                <a:gd name="connsiteX12" fmla="*/ 38360 w 43256"/>
                <a:gd name="connsiteY12" fmla="*/ 5285 h 42542"/>
                <a:gd name="connsiteX13" fmla="*/ 38436 w 43256"/>
                <a:gd name="connsiteY13" fmla="*/ 6549 h 42542"/>
                <a:gd name="connsiteX14" fmla="*/ 29114 w 43256"/>
                <a:gd name="connsiteY14" fmla="*/ 3811 h 42542"/>
                <a:gd name="connsiteX15" fmla="*/ 29856 w 43256"/>
                <a:gd name="connsiteY15" fmla="*/ 2199 h 42542"/>
                <a:gd name="connsiteX16" fmla="*/ 22177 w 43256"/>
                <a:gd name="connsiteY16" fmla="*/ 4579 h 42542"/>
                <a:gd name="connsiteX17" fmla="*/ 22536 w 43256"/>
                <a:gd name="connsiteY17" fmla="*/ 3189 h 42542"/>
                <a:gd name="connsiteX18" fmla="*/ 14036 w 43256"/>
                <a:gd name="connsiteY18" fmla="*/ 5051 h 42542"/>
                <a:gd name="connsiteX19" fmla="*/ 15336 w 43256"/>
                <a:gd name="connsiteY19" fmla="*/ 6399 h 42542"/>
                <a:gd name="connsiteX20" fmla="*/ 4163 w 43256"/>
                <a:gd name="connsiteY20" fmla="*/ 15648 h 42542"/>
                <a:gd name="connsiteX21" fmla="*/ 3936 w 43256"/>
                <a:gd name="connsiteY21" fmla="*/ 14229 h 42542"/>
                <a:gd name="connsiteX0" fmla="*/ 3936 w 43256"/>
                <a:gd name="connsiteY0" fmla="*/ 14229 h 42701"/>
                <a:gd name="connsiteX1" fmla="*/ 5659 w 43256"/>
                <a:gd name="connsiteY1" fmla="*/ 6766 h 42701"/>
                <a:gd name="connsiteX2" fmla="*/ 14041 w 43256"/>
                <a:gd name="connsiteY2" fmla="*/ 5061 h 42701"/>
                <a:gd name="connsiteX3" fmla="*/ 22492 w 43256"/>
                <a:gd name="connsiteY3" fmla="*/ 3291 h 42701"/>
                <a:gd name="connsiteX4" fmla="*/ 25785 w 43256"/>
                <a:gd name="connsiteY4" fmla="*/ 59 h 42701"/>
                <a:gd name="connsiteX5" fmla="*/ 29869 w 43256"/>
                <a:gd name="connsiteY5" fmla="*/ 2340 h 42701"/>
                <a:gd name="connsiteX6" fmla="*/ 35499 w 43256"/>
                <a:gd name="connsiteY6" fmla="*/ 549 h 42701"/>
                <a:gd name="connsiteX7" fmla="*/ 38354 w 43256"/>
                <a:gd name="connsiteY7" fmla="*/ 5435 h 42701"/>
                <a:gd name="connsiteX8" fmla="*/ 42018 w 43256"/>
                <a:gd name="connsiteY8" fmla="*/ 10177 h 42701"/>
                <a:gd name="connsiteX9" fmla="*/ 41854 w 43256"/>
                <a:gd name="connsiteY9" fmla="*/ 15319 h 42701"/>
                <a:gd name="connsiteX10" fmla="*/ 43052 w 43256"/>
                <a:gd name="connsiteY10" fmla="*/ 23181 h 42701"/>
                <a:gd name="connsiteX11" fmla="*/ 37440 w 43256"/>
                <a:gd name="connsiteY11" fmla="*/ 30063 h 42701"/>
                <a:gd name="connsiteX12" fmla="*/ 33846 w 43256"/>
                <a:gd name="connsiteY12" fmla="*/ 39659 h 42701"/>
                <a:gd name="connsiteX13" fmla="*/ 28911 w 43256"/>
                <a:gd name="connsiteY13" fmla="*/ 42075 h 42701"/>
                <a:gd name="connsiteX14" fmla="*/ 26211 w 43256"/>
                <a:gd name="connsiteY14" fmla="*/ 42528 h 42701"/>
                <a:gd name="connsiteX15" fmla="*/ 23657 w 43256"/>
                <a:gd name="connsiteY15" fmla="*/ 42091 h 42701"/>
                <a:gd name="connsiteX16" fmla="*/ 16516 w 43256"/>
                <a:gd name="connsiteY16" fmla="*/ 39125 h 42701"/>
                <a:gd name="connsiteX17" fmla="*/ 5840 w 43256"/>
                <a:gd name="connsiteY17" fmla="*/ 35331 h 42701"/>
                <a:gd name="connsiteX18" fmla="*/ 1146 w 43256"/>
                <a:gd name="connsiteY18" fmla="*/ 31109 h 42701"/>
                <a:gd name="connsiteX19" fmla="*/ 2149 w 43256"/>
                <a:gd name="connsiteY19" fmla="*/ 25410 h 42701"/>
                <a:gd name="connsiteX20" fmla="*/ 31 w 43256"/>
                <a:gd name="connsiteY20" fmla="*/ 19563 h 42701"/>
                <a:gd name="connsiteX21" fmla="*/ 3899 w 43256"/>
                <a:gd name="connsiteY21" fmla="*/ 14366 h 42701"/>
                <a:gd name="connsiteX22" fmla="*/ 3936 w 43256"/>
                <a:gd name="connsiteY22" fmla="*/ 14229 h 42701"/>
                <a:gd name="connsiteX0" fmla="*/ 4729 w 43256"/>
                <a:gd name="connsiteY0" fmla="*/ 26036 h 42701"/>
                <a:gd name="connsiteX1" fmla="*/ 2196 w 43256"/>
                <a:gd name="connsiteY1" fmla="*/ 25239 h 42701"/>
                <a:gd name="connsiteX2" fmla="*/ 6964 w 43256"/>
                <a:gd name="connsiteY2" fmla="*/ 34758 h 42701"/>
                <a:gd name="connsiteX3" fmla="*/ 5856 w 43256"/>
                <a:gd name="connsiteY3" fmla="*/ 35139 h 42701"/>
                <a:gd name="connsiteX4" fmla="*/ 16514 w 43256"/>
                <a:gd name="connsiteY4" fmla="*/ 38949 h 42701"/>
                <a:gd name="connsiteX5" fmla="*/ 15846 w 43256"/>
                <a:gd name="connsiteY5" fmla="*/ 37209 h 42701"/>
                <a:gd name="connsiteX6" fmla="*/ 24671 w 43256"/>
                <a:gd name="connsiteY6" fmla="*/ 35221 h 42701"/>
                <a:gd name="connsiteX7" fmla="*/ 24568 w 43256"/>
                <a:gd name="connsiteY7" fmla="*/ 41836 h 42701"/>
                <a:gd name="connsiteX8" fmla="*/ 34165 w 43256"/>
                <a:gd name="connsiteY8" fmla="*/ 22813 h 42701"/>
                <a:gd name="connsiteX9" fmla="*/ 37416 w 43256"/>
                <a:gd name="connsiteY9" fmla="*/ 29949 h 42701"/>
                <a:gd name="connsiteX10" fmla="*/ 41834 w 43256"/>
                <a:gd name="connsiteY10" fmla="*/ 15213 h 42701"/>
                <a:gd name="connsiteX11" fmla="*/ 40386 w 43256"/>
                <a:gd name="connsiteY11" fmla="*/ 17889 h 42701"/>
                <a:gd name="connsiteX12" fmla="*/ 38360 w 43256"/>
                <a:gd name="connsiteY12" fmla="*/ 5285 h 42701"/>
                <a:gd name="connsiteX13" fmla="*/ 38436 w 43256"/>
                <a:gd name="connsiteY13" fmla="*/ 6549 h 42701"/>
                <a:gd name="connsiteX14" fmla="*/ 29114 w 43256"/>
                <a:gd name="connsiteY14" fmla="*/ 3811 h 42701"/>
                <a:gd name="connsiteX15" fmla="*/ 29856 w 43256"/>
                <a:gd name="connsiteY15" fmla="*/ 2199 h 42701"/>
                <a:gd name="connsiteX16" fmla="*/ 22177 w 43256"/>
                <a:gd name="connsiteY16" fmla="*/ 4579 h 42701"/>
                <a:gd name="connsiteX17" fmla="*/ 22536 w 43256"/>
                <a:gd name="connsiteY17" fmla="*/ 3189 h 42701"/>
                <a:gd name="connsiteX18" fmla="*/ 14036 w 43256"/>
                <a:gd name="connsiteY18" fmla="*/ 5051 h 42701"/>
                <a:gd name="connsiteX19" fmla="*/ 15336 w 43256"/>
                <a:gd name="connsiteY19" fmla="*/ 6399 h 42701"/>
                <a:gd name="connsiteX20" fmla="*/ 4163 w 43256"/>
                <a:gd name="connsiteY20" fmla="*/ 15648 h 42701"/>
                <a:gd name="connsiteX21" fmla="*/ 3936 w 43256"/>
                <a:gd name="connsiteY21" fmla="*/ 14229 h 42701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34165 w 43256"/>
                <a:gd name="connsiteY6" fmla="*/ 22813 h 42542"/>
                <a:gd name="connsiteX7" fmla="*/ 37416 w 43256"/>
                <a:gd name="connsiteY7" fmla="*/ 29949 h 42542"/>
                <a:gd name="connsiteX8" fmla="*/ 41834 w 43256"/>
                <a:gd name="connsiteY8" fmla="*/ 15213 h 42542"/>
                <a:gd name="connsiteX9" fmla="*/ 40386 w 43256"/>
                <a:gd name="connsiteY9" fmla="*/ 17889 h 42542"/>
                <a:gd name="connsiteX10" fmla="*/ 38360 w 43256"/>
                <a:gd name="connsiteY10" fmla="*/ 5285 h 42542"/>
                <a:gd name="connsiteX11" fmla="*/ 38436 w 43256"/>
                <a:gd name="connsiteY11" fmla="*/ 6549 h 42542"/>
                <a:gd name="connsiteX12" fmla="*/ 29114 w 43256"/>
                <a:gd name="connsiteY12" fmla="*/ 3811 h 42542"/>
                <a:gd name="connsiteX13" fmla="*/ 29856 w 43256"/>
                <a:gd name="connsiteY13" fmla="*/ 2199 h 42542"/>
                <a:gd name="connsiteX14" fmla="*/ 22177 w 43256"/>
                <a:gd name="connsiteY14" fmla="*/ 4579 h 42542"/>
                <a:gd name="connsiteX15" fmla="*/ 22536 w 43256"/>
                <a:gd name="connsiteY15" fmla="*/ 3189 h 42542"/>
                <a:gd name="connsiteX16" fmla="*/ 14036 w 43256"/>
                <a:gd name="connsiteY16" fmla="*/ 5051 h 42542"/>
                <a:gd name="connsiteX17" fmla="*/ 15336 w 43256"/>
                <a:gd name="connsiteY17" fmla="*/ 6399 h 42542"/>
                <a:gd name="connsiteX18" fmla="*/ 4163 w 43256"/>
                <a:gd name="connsiteY18" fmla="*/ 15648 h 42542"/>
                <a:gd name="connsiteX19" fmla="*/ 3936 w 43256"/>
                <a:gd name="connsiteY19" fmla="*/ 14229 h 42542"/>
                <a:gd name="connsiteX0" fmla="*/ 3936 w 43256"/>
                <a:gd name="connsiteY0" fmla="*/ 14229 h 42542"/>
                <a:gd name="connsiteX1" fmla="*/ 5659 w 43256"/>
                <a:gd name="connsiteY1" fmla="*/ 6766 h 42542"/>
                <a:gd name="connsiteX2" fmla="*/ 14041 w 43256"/>
                <a:gd name="connsiteY2" fmla="*/ 5061 h 42542"/>
                <a:gd name="connsiteX3" fmla="*/ 22492 w 43256"/>
                <a:gd name="connsiteY3" fmla="*/ 3291 h 42542"/>
                <a:gd name="connsiteX4" fmla="*/ 25785 w 43256"/>
                <a:gd name="connsiteY4" fmla="*/ 59 h 42542"/>
                <a:gd name="connsiteX5" fmla="*/ 29869 w 43256"/>
                <a:gd name="connsiteY5" fmla="*/ 2340 h 42542"/>
                <a:gd name="connsiteX6" fmla="*/ 35499 w 43256"/>
                <a:gd name="connsiteY6" fmla="*/ 549 h 42542"/>
                <a:gd name="connsiteX7" fmla="*/ 38354 w 43256"/>
                <a:gd name="connsiteY7" fmla="*/ 5435 h 42542"/>
                <a:gd name="connsiteX8" fmla="*/ 42018 w 43256"/>
                <a:gd name="connsiteY8" fmla="*/ 10177 h 42542"/>
                <a:gd name="connsiteX9" fmla="*/ 41854 w 43256"/>
                <a:gd name="connsiteY9" fmla="*/ 15319 h 42542"/>
                <a:gd name="connsiteX10" fmla="*/ 43052 w 43256"/>
                <a:gd name="connsiteY10" fmla="*/ 23181 h 42542"/>
                <a:gd name="connsiteX11" fmla="*/ 37440 w 43256"/>
                <a:gd name="connsiteY11" fmla="*/ 30063 h 42542"/>
                <a:gd name="connsiteX12" fmla="*/ 33846 w 43256"/>
                <a:gd name="connsiteY12" fmla="*/ 39659 h 42542"/>
                <a:gd name="connsiteX13" fmla="*/ 28911 w 43256"/>
                <a:gd name="connsiteY13" fmla="*/ 42075 h 42542"/>
                <a:gd name="connsiteX14" fmla="*/ 26211 w 43256"/>
                <a:gd name="connsiteY14" fmla="*/ 42528 h 42542"/>
                <a:gd name="connsiteX15" fmla="*/ 23657 w 43256"/>
                <a:gd name="connsiteY15" fmla="*/ 42091 h 42542"/>
                <a:gd name="connsiteX16" fmla="*/ 16516 w 43256"/>
                <a:gd name="connsiteY16" fmla="*/ 39125 h 42542"/>
                <a:gd name="connsiteX17" fmla="*/ 5840 w 43256"/>
                <a:gd name="connsiteY17" fmla="*/ 35331 h 42542"/>
                <a:gd name="connsiteX18" fmla="*/ 1146 w 43256"/>
                <a:gd name="connsiteY18" fmla="*/ 31109 h 42542"/>
                <a:gd name="connsiteX19" fmla="*/ 2149 w 43256"/>
                <a:gd name="connsiteY19" fmla="*/ 25410 h 42542"/>
                <a:gd name="connsiteX20" fmla="*/ 31 w 43256"/>
                <a:gd name="connsiteY20" fmla="*/ 19563 h 42542"/>
                <a:gd name="connsiteX21" fmla="*/ 3899 w 43256"/>
                <a:gd name="connsiteY21" fmla="*/ 14366 h 42542"/>
                <a:gd name="connsiteX22" fmla="*/ 3936 w 43256"/>
                <a:gd name="connsiteY22" fmla="*/ 14229 h 42542"/>
                <a:gd name="connsiteX0" fmla="*/ 4729 w 43256"/>
                <a:gd name="connsiteY0" fmla="*/ 26036 h 42542"/>
                <a:gd name="connsiteX1" fmla="*/ 2196 w 43256"/>
                <a:gd name="connsiteY1" fmla="*/ 25239 h 42542"/>
                <a:gd name="connsiteX2" fmla="*/ 6964 w 43256"/>
                <a:gd name="connsiteY2" fmla="*/ 34758 h 42542"/>
                <a:gd name="connsiteX3" fmla="*/ 5856 w 43256"/>
                <a:gd name="connsiteY3" fmla="*/ 35139 h 42542"/>
                <a:gd name="connsiteX4" fmla="*/ 16514 w 43256"/>
                <a:gd name="connsiteY4" fmla="*/ 38949 h 42542"/>
                <a:gd name="connsiteX5" fmla="*/ 15846 w 43256"/>
                <a:gd name="connsiteY5" fmla="*/ 37209 h 42542"/>
                <a:gd name="connsiteX6" fmla="*/ 34165 w 43256"/>
                <a:gd name="connsiteY6" fmla="*/ 22813 h 42542"/>
                <a:gd name="connsiteX7" fmla="*/ 37416 w 43256"/>
                <a:gd name="connsiteY7" fmla="*/ 29949 h 42542"/>
                <a:gd name="connsiteX8" fmla="*/ 41834 w 43256"/>
                <a:gd name="connsiteY8" fmla="*/ 15213 h 42542"/>
                <a:gd name="connsiteX9" fmla="*/ 40386 w 43256"/>
                <a:gd name="connsiteY9" fmla="*/ 17889 h 42542"/>
                <a:gd name="connsiteX10" fmla="*/ 38360 w 43256"/>
                <a:gd name="connsiteY10" fmla="*/ 5285 h 42542"/>
                <a:gd name="connsiteX11" fmla="*/ 38436 w 43256"/>
                <a:gd name="connsiteY11" fmla="*/ 6549 h 42542"/>
                <a:gd name="connsiteX12" fmla="*/ 29114 w 43256"/>
                <a:gd name="connsiteY12" fmla="*/ 3811 h 42542"/>
                <a:gd name="connsiteX13" fmla="*/ 29856 w 43256"/>
                <a:gd name="connsiteY13" fmla="*/ 2199 h 42542"/>
                <a:gd name="connsiteX14" fmla="*/ 22177 w 43256"/>
                <a:gd name="connsiteY14" fmla="*/ 4579 h 42542"/>
                <a:gd name="connsiteX15" fmla="*/ 22536 w 43256"/>
                <a:gd name="connsiteY15" fmla="*/ 3189 h 42542"/>
                <a:gd name="connsiteX16" fmla="*/ 14036 w 43256"/>
                <a:gd name="connsiteY16" fmla="*/ 5051 h 42542"/>
                <a:gd name="connsiteX17" fmla="*/ 15336 w 43256"/>
                <a:gd name="connsiteY17" fmla="*/ 6399 h 42542"/>
                <a:gd name="connsiteX18" fmla="*/ 4163 w 43256"/>
                <a:gd name="connsiteY18" fmla="*/ 15648 h 42542"/>
                <a:gd name="connsiteX19" fmla="*/ 3936 w 43256"/>
                <a:gd name="connsiteY19" fmla="*/ 14229 h 42542"/>
                <a:gd name="connsiteX0" fmla="*/ 3936 w 43256"/>
                <a:gd name="connsiteY0" fmla="*/ 14229 h 43109"/>
                <a:gd name="connsiteX1" fmla="*/ 5659 w 43256"/>
                <a:gd name="connsiteY1" fmla="*/ 6766 h 43109"/>
                <a:gd name="connsiteX2" fmla="*/ 14041 w 43256"/>
                <a:gd name="connsiteY2" fmla="*/ 5061 h 43109"/>
                <a:gd name="connsiteX3" fmla="*/ 22492 w 43256"/>
                <a:gd name="connsiteY3" fmla="*/ 3291 h 43109"/>
                <a:gd name="connsiteX4" fmla="*/ 25785 w 43256"/>
                <a:gd name="connsiteY4" fmla="*/ 59 h 43109"/>
                <a:gd name="connsiteX5" fmla="*/ 29869 w 43256"/>
                <a:gd name="connsiteY5" fmla="*/ 2340 h 43109"/>
                <a:gd name="connsiteX6" fmla="*/ 35499 w 43256"/>
                <a:gd name="connsiteY6" fmla="*/ 549 h 43109"/>
                <a:gd name="connsiteX7" fmla="*/ 38354 w 43256"/>
                <a:gd name="connsiteY7" fmla="*/ 5435 h 43109"/>
                <a:gd name="connsiteX8" fmla="*/ 42018 w 43256"/>
                <a:gd name="connsiteY8" fmla="*/ 10177 h 43109"/>
                <a:gd name="connsiteX9" fmla="*/ 41854 w 43256"/>
                <a:gd name="connsiteY9" fmla="*/ 15319 h 43109"/>
                <a:gd name="connsiteX10" fmla="*/ 43052 w 43256"/>
                <a:gd name="connsiteY10" fmla="*/ 23181 h 43109"/>
                <a:gd name="connsiteX11" fmla="*/ 37440 w 43256"/>
                <a:gd name="connsiteY11" fmla="*/ 30063 h 43109"/>
                <a:gd name="connsiteX12" fmla="*/ 33846 w 43256"/>
                <a:gd name="connsiteY12" fmla="*/ 39659 h 43109"/>
                <a:gd name="connsiteX13" fmla="*/ 28911 w 43256"/>
                <a:gd name="connsiteY13" fmla="*/ 42075 h 43109"/>
                <a:gd name="connsiteX14" fmla="*/ 26211 w 43256"/>
                <a:gd name="connsiteY14" fmla="*/ 42528 h 43109"/>
                <a:gd name="connsiteX15" fmla="*/ 23847 w 43256"/>
                <a:gd name="connsiteY15" fmla="*/ 42910 h 43109"/>
                <a:gd name="connsiteX16" fmla="*/ 16516 w 43256"/>
                <a:gd name="connsiteY16" fmla="*/ 39125 h 43109"/>
                <a:gd name="connsiteX17" fmla="*/ 5840 w 43256"/>
                <a:gd name="connsiteY17" fmla="*/ 35331 h 43109"/>
                <a:gd name="connsiteX18" fmla="*/ 1146 w 43256"/>
                <a:gd name="connsiteY18" fmla="*/ 31109 h 43109"/>
                <a:gd name="connsiteX19" fmla="*/ 2149 w 43256"/>
                <a:gd name="connsiteY19" fmla="*/ 25410 h 43109"/>
                <a:gd name="connsiteX20" fmla="*/ 31 w 43256"/>
                <a:gd name="connsiteY20" fmla="*/ 19563 h 43109"/>
                <a:gd name="connsiteX21" fmla="*/ 3899 w 43256"/>
                <a:gd name="connsiteY21" fmla="*/ 14366 h 43109"/>
                <a:gd name="connsiteX22" fmla="*/ 3936 w 43256"/>
                <a:gd name="connsiteY22" fmla="*/ 14229 h 43109"/>
                <a:gd name="connsiteX0" fmla="*/ 4729 w 43256"/>
                <a:gd name="connsiteY0" fmla="*/ 26036 h 43109"/>
                <a:gd name="connsiteX1" fmla="*/ 2196 w 43256"/>
                <a:gd name="connsiteY1" fmla="*/ 25239 h 43109"/>
                <a:gd name="connsiteX2" fmla="*/ 6964 w 43256"/>
                <a:gd name="connsiteY2" fmla="*/ 34758 h 43109"/>
                <a:gd name="connsiteX3" fmla="*/ 5856 w 43256"/>
                <a:gd name="connsiteY3" fmla="*/ 35139 h 43109"/>
                <a:gd name="connsiteX4" fmla="*/ 16514 w 43256"/>
                <a:gd name="connsiteY4" fmla="*/ 38949 h 43109"/>
                <a:gd name="connsiteX5" fmla="*/ 15846 w 43256"/>
                <a:gd name="connsiteY5" fmla="*/ 37209 h 43109"/>
                <a:gd name="connsiteX6" fmla="*/ 34165 w 43256"/>
                <a:gd name="connsiteY6" fmla="*/ 22813 h 43109"/>
                <a:gd name="connsiteX7" fmla="*/ 37416 w 43256"/>
                <a:gd name="connsiteY7" fmla="*/ 29949 h 43109"/>
                <a:gd name="connsiteX8" fmla="*/ 41834 w 43256"/>
                <a:gd name="connsiteY8" fmla="*/ 15213 h 43109"/>
                <a:gd name="connsiteX9" fmla="*/ 40386 w 43256"/>
                <a:gd name="connsiteY9" fmla="*/ 17889 h 43109"/>
                <a:gd name="connsiteX10" fmla="*/ 38360 w 43256"/>
                <a:gd name="connsiteY10" fmla="*/ 5285 h 43109"/>
                <a:gd name="connsiteX11" fmla="*/ 38436 w 43256"/>
                <a:gd name="connsiteY11" fmla="*/ 6549 h 43109"/>
                <a:gd name="connsiteX12" fmla="*/ 29114 w 43256"/>
                <a:gd name="connsiteY12" fmla="*/ 3811 h 43109"/>
                <a:gd name="connsiteX13" fmla="*/ 29856 w 43256"/>
                <a:gd name="connsiteY13" fmla="*/ 2199 h 43109"/>
                <a:gd name="connsiteX14" fmla="*/ 22177 w 43256"/>
                <a:gd name="connsiteY14" fmla="*/ 4579 h 43109"/>
                <a:gd name="connsiteX15" fmla="*/ 22536 w 43256"/>
                <a:gd name="connsiteY15" fmla="*/ 3189 h 43109"/>
                <a:gd name="connsiteX16" fmla="*/ 14036 w 43256"/>
                <a:gd name="connsiteY16" fmla="*/ 5051 h 43109"/>
                <a:gd name="connsiteX17" fmla="*/ 15336 w 43256"/>
                <a:gd name="connsiteY17" fmla="*/ 6399 h 43109"/>
                <a:gd name="connsiteX18" fmla="*/ 4163 w 43256"/>
                <a:gd name="connsiteY18" fmla="*/ 15648 h 43109"/>
                <a:gd name="connsiteX19" fmla="*/ 3936 w 43256"/>
                <a:gd name="connsiteY19" fmla="*/ 14229 h 43109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  <a:gd name="connsiteX0" fmla="*/ 3936 w 43256"/>
                <a:gd name="connsiteY0" fmla="*/ 14229 h 42914"/>
                <a:gd name="connsiteX1" fmla="*/ 5659 w 43256"/>
                <a:gd name="connsiteY1" fmla="*/ 6766 h 42914"/>
                <a:gd name="connsiteX2" fmla="*/ 14041 w 43256"/>
                <a:gd name="connsiteY2" fmla="*/ 5061 h 42914"/>
                <a:gd name="connsiteX3" fmla="*/ 22492 w 43256"/>
                <a:gd name="connsiteY3" fmla="*/ 3291 h 42914"/>
                <a:gd name="connsiteX4" fmla="*/ 25785 w 43256"/>
                <a:gd name="connsiteY4" fmla="*/ 59 h 42914"/>
                <a:gd name="connsiteX5" fmla="*/ 29869 w 43256"/>
                <a:gd name="connsiteY5" fmla="*/ 2340 h 42914"/>
                <a:gd name="connsiteX6" fmla="*/ 35499 w 43256"/>
                <a:gd name="connsiteY6" fmla="*/ 549 h 42914"/>
                <a:gd name="connsiteX7" fmla="*/ 38354 w 43256"/>
                <a:gd name="connsiteY7" fmla="*/ 5435 h 42914"/>
                <a:gd name="connsiteX8" fmla="*/ 42018 w 43256"/>
                <a:gd name="connsiteY8" fmla="*/ 10177 h 42914"/>
                <a:gd name="connsiteX9" fmla="*/ 41854 w 43256"/>
                <a:gd name="connsiteY9" fmla="*/ 15319 h 42914"/>
                <a:gd name="connsiteX10" fmla="*/ 43052 w 43256"/>
                <a:gd name="connsiteY10" fmla="*/ 23181 h 42914"/>
                <a:gd name="connsiteX11" fmla="*/ 37440 w 43256"/>
                <a:gd name="connsiteY11" fmla="*/ 30063 h 42914"/>
                <a:gd name="connsiteX12" fmla="*/ 33846 w 43256"/>
                <a:gd name="connsiteY12" fmla="*/ 39659 h 42914"/>
                <a:gd name="connsiteX13" fmla="*/ 28911 w 43256"/>
                <a:gd name="connsiteY13" fmla="*/ 42075 h 42914"/>
                <a:gd name="connsiteX14" fmla="*/ 26211 w 43256"/>
                <a:gd name="connsiteY14" fmla="*/ 42528 h 42914"/>
                <a:gd name="connsiteX15" fmla="*/ 23847 w 43256"/>
                <a:gd name="connsiteY15" fmla="*/ 42910 h 42914"/>
                <a:gd name="connsiteX16" fmla="*/ 16516 w 43256"/>
                <a:gd name="connsiteY16" fmla="*/ 39125 h 42914"/>
                <a:gd name="connsiteX17" fmla="*/ 5840 w 43256"/>
                <a:gd name="connsiteY17" fmla="*/ 35331 h 42914"/>
                <a:gd name="connsiteX18" fmla="*/ 1146 w 43256"/>
                <a:gd name="connsiteY18" fmla="*/ 31109 h 42914"/>
                <a:gd name="connsiteX19" fmla="*/ 2149 w 43256"/>
                <a:gd name="connsiteY19" fmla="*/ 25410 h 42914"/>
                <a:gd name="connsiteX20" fmla="*/ 31 w 43256"/>
                <a:gd name="connsiteY20" fmla="*/ 19563 h 42914"/>
                <a:gd name="connsiteX21" fmla="*/ 3899 w 43256"/>
                <a:gd name="connsiteY21" fmla="*/ 14366 h 42914"/>
                <a:gd name="connsiteX22" fmla="*/ 3936 w 43256"/>
                <a:gd name="connsiteY22" fmla="*/ 14229 h 42914"/>
                <a:gd name="connsiteX0" fmla="*/ 4729 w 43256"/>
                <a:gd name="connsiteY0" fmla="*/ 26036 h 42914"/>
                <a:gd name="connsiteX1" fmla="*/ 2196 w 43256"/>
                <a:gd name="connsiteY1" fmla="*/ 25239 h 42914"/>
                <a:gd name="connsiteX2" fmla="*/ 6964 w 43256"/>
                <a:gd name="connsiteY2" fmla="*/ 34758 h 42914"/>
                <a:gd name="connsiteX3" fmla="*/ 5856 w 43256"/>
                <a:gd name="connsiteY3" fmla="*/ 35139 h 42914"/>
                <a:gd name="connsiteX4" fmla="*/ 16514 w 43256"/>
                <a:gd name="connsiteY4" fmla="*/ 38949 h 42914"/>
                <a:gd name="connsiteX5" fmla="*/ 15846 w 43256"/>
                <a:gd name="connsiteY5" fmla="*/ 37209 h 42914"/>
                <a:gd name="connsiteX6" fmla="*/ 34165 w 43256"/>
                <a:gd name="connsiteY6" fmla="*/ 22813 h 42914"/>
                <a:gd name="connsiteX7" fmla="*/ 37416 w 43256"/>
                <a:gd name="connsiteY7" fmla="*/ 29949 h 42914"/>
                <a:gd name="connsiteX8" fmla="*/ 41834 w 43256"/>
                <a:gd name="connsiteY8" fmla="*/ 15213 h 42914"/>
                <a:gd name="connsiteX9" fmla="*/ 40386 w 43256"/>
                <a:gd name="connsiteY9" fmla="*/ 17889 h 42914"/>
                <a:gd name="connsiteX10" fmla="*/ 38360 w 43256"/>
                <a:gd name="connsiteY10" fmla="*/ 5285 h 42914"/>
                <a:gd name="connsiteX11" fmla="*/ 38436 w 43256"/>
                <a:gd name="connsiteY11" fmla="*/ 6549 h 42914"/>
                <a:gd name="connsiteX12" fmla="*/ 29114 w 43256"/>
                <a:gd name="connsiteY12" fmla="*/ 3811 h 42914"/>
                <a:gd name="connsiteX13" fmla="*/ 29856 w 43256"/>
                <a:gd name="connsiteY13" fmla="*/ 2199 h 42914"/>
                <a:gd name="connsiteX14" fmla="*/ 22177 w 43256"/>
                <a:gd name="connsiteY14" fmla="*/ 4579 h 42914"/>
                <a:gd name="connsiteX15" fmla="*/ 22536 w 43256"/>
                <a:gd name="connsiteY15" fmla="*/ 3189 h 42914"/>
                <a:gd name="connsiteX16" fmla="*/ 14036 w 43256"/>
                <a:gd name="connsiteY16" fmla="*/ 5051 h 42914"/>
                <a:gd name="connsiteX17" fmla="*/ 15336 w 43256"/>
                <a:gd name="connsiteY17" fmla="*/ 6399 h 42914"/>
                <a:gd name="connsiteX18" fmla="*/ 4163 w 43256"/>
                <a:gd name="connsiteY18" fmla="*/ 15648 h 42914"/>
                <a:gd name="connsiteX19" fmla="*/ 3936 w 43256"/>
                <a:gd name="connsiteY19" fmla="*/ 14229 h 42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43256" h="42914">
                  <a:moveTo>
                    <a:pt x="3936" y="14229"/>
                  </a:moveTo>
                  <a:cubicBezTo>
                    <a:pt x="3665" y="11516"/>
                    <a:pt x="4297" y="8780"/>
                    <a:pt x="5659" y="6766"/>
                  </a:cubicBezTo>
                  <a:cubicBezTo>
                    <a:pt x="7811" y="3585"/>
                    <a:pt x="11300" y="2876"/>
                    <a:pt x="14041" y="5061"/>
                  </a:cubicBezTo>
                  <a:cubicBezTo>
                    <a:pt x="15714" y="768"/>
                    <a:pt x="19950" y="-119"/>
                    <a:pt x="22492" y="3291"/>
                  </a:cubicBezTo>
                  <a:cubicBezTo>
                    <a:pt x="23133" y="1542"/>
                    <a:pt x="24364" y="333"/>
                    <a:pt x="25785" y="59"/>
                  </a:cubicBezTo>
                  <a:cubicBezTo>
                    <a:pt x="27349" y="-243"/>
                    <a:pt x="28911" y="629"/>
                    <a:pt x="29869" y="2340"/>
                  </a:cubicBezTo>
                  <a:cubicBezTo>
                    <a:pt x="31251" y="126"/>
                    <a:pt x="33537" y="-601"/>
                    <a:pt x="35499" y="549"/>
                  </a:cubicBezTo>
                  <a:cubicBezTo>
                    <a:pt x="36994" y="1425"/>
                    <a:pt x="38066" y="3259"/>
                    <a:pt x="38354" y="5435"/>
                  </a:cubicBezTo>
                  <a:cubicBezTo>
                    <a:pt x="40082" y="6077"/>
                    <a:pt x="41458" y="7857"/>
                    <a:pt x="42018" y="10177"/>
                  </a:cubicBezTo>
                  <a:cubicBezTo>
                    <a:pt x="42425" y="11861"/>
                    <a:pt x="42367" y="13690"/>
                    <a:pt x="41854" y="15319"/>
                  </a:cubicBezTo>
                  <a:cubicBezTo>
                    <a:pt x="43115" y="17553"/>
                    <a:pt x="43556" y="20449"/>
                    <a:pt x="43052" y="23181"/>
                  </a:cubicBezTo>
                  <a:cubicBezTo>
                    <a:pt x="42382" y="26813"/>
                    <a:pt x="40164" y="29533"/>
                    <a:pt x="37440" y="30063"/>
                  </a:cubicBezTo>
                  <a:cubicBezTo>
                    <a:pt x="37427" y="32330"/>
                    <a:pt x="35268" y="37657"/>
                    <a:pt x="33846" y="39659"/>
                  </a:cubicBezTo>
                  <a:cubicBezTo>
                    <a:pt x="32424" y="41661"/>
                    <a:pt x="29354" y="41870"/>
                    <a:pt x="28911" y="42075"/>
                  </a:cubicBezTo>
                  <a:cubicBezTo>
                    <a:pt x="28468" y="42280"/>
                    <a:pt x="27316" y="42298"/>
                    <a:pt x="26211" y="42528"/>
                  </a:cubicBezTo>
                  <a:cubicBezTo>
                    <a:pt x="25106" y="42758"/>
                    <a:pt x="24752" y="42840"/>
                    <a:pt x="23847" y="42910"/>
                  </a:cubicBezTo>
                  <a:cubicBezTo>
                    <a:pt x="22942" y="42980"/>
                    <a:pt x="18087" y="42332"/>
                    <a:pt x="16516" y="39125"/>
                  </a:cubicBezTo>
                  <a:cubicBezTo>
                    <a:pt x="12808" y="42169"/>
                    <a:pt x="7992" y="40458"/>
                    <a:pt x="5840" y="35331"/>
                  </a:cubicBezTo>
                  <a:cubicBezTo>
                    <a:pt x="3726" y="35668"/>
                    <a:pt x="1741" y="33883"/>
                    <a:pt x="1146" y="31109"/>
                  </a:cubicBezTo>
                  <a:cubicBezTo>
                    <a:pt x="715" y="29102"/>
                    <a:pt x="1096" y="26936"/>
                    <a:pt x="2149" y="25410"/>
                  </a:cubicBezTo>
                  <a:cubicBezTo>
                    <a:pt x="655" y="24213"/>
                    <a:pt x="-177" y="21916"/>
                    <a:pt x="31" y="19563"/>
                  </a:cubicBezTo>
                  <a:cubicBezTo>
                    <a:pt x="275" y="16808"/>
                    <a:pt x="1881" y="14650"/>
                    <a:pt x="3899" y="14366"/>
                  </a:cubicBezTo>
                  <a:cubicBezTo>
                    <a:pt x="3911" y="14320"/>
                    <a:pt x="3924" y="14275"/>
                    <a:pt x="3936" y="14229"/>
                  </a:cubicBezTo>
                  <a:close/>
                </a:path>
                <a:path w="43256" h="42914" fill="none" extrusionOk="0">
                  <a:moveTo>
                    <a:pt x="4729" y="26036"/>
                  </a:moveTo>
                  <a:cubicBezTo>
                    <a:pt x="3845" y="26130"/>
                    <a:pt x="2961" y="25852"/>
                    <a:pt x="2196" y="25239"/>
                  </a:cubicBezTo>
                  <a:moveTo>
                    <a:pt x="6964" y="34758"/>
                  </a:moveTo>
                  <a:cubicBezTo>
                    <a:pt x="6609" y="34951"/>
                    <a:pt x="6236" y="35079"/>
                    <a:pt x="5856" y="35139"/>
                  </a:cubicBezTo>
                  <a:moveTo>
                    <a:pt x="16514" y="38949"/>
                  </a:moveTo>
                  <a:cubicBezTo>
                    <a:pt x="16247" y="38403"/>
                    <a:pt x="16023" y="37820"/>
                    <a:pt x="15846" y="37209"/>
                  </a:cubicBezTo>
                  <a:moveTo>
                    <a:pt x="34165" y="22813"/>
                  </a:moveTo>
                  <a:cubicBezTo>
                    <a:pt x="36169" y="24141"/>
                    <a:pt x="37434" y="26917"/>
                    <a:pt x="37416" y="29949"/>
                  </a:cubicBezTo>
                  <a:moveTo>
                    <a:pt x="41834" y="15213"/>
                  </a:moveTo>
                  <a:cubicBezTo>
                    <a:pt x="41509" y="16245"/>
                    <a:pt x="41014" y="17161"/>
                    <a:pt x="40386" y="17889"/>
                  </a:cubicBezTo>
                  <a:moveTo>
                    <a:pt x="38360" y="5285"/>
                  </a:moveTo>
                  <a:cubicBezTo>
                    <a:pt x="38415" y="5702"/>
                    <a:pt x="38441" y="6125"/>
                    <a:pt x="38436" y="6549"/>
                  </a:cubicBezTo>
                  <a:moveTo>
                    <a:pt x="29114" y="3811"/>
                  </a:moveTo>
                  <a:cubicBezTo>
                    <a:pt x="29303" y="3228"/>
                    <a:pt x="29552" y="2685"/>
                    <a:pt x="29856" y="2199"/>
                  </a:cubicBezTo>
                  <a:moveTo>
                    <a:pt x="22177" y="4579"/>
                  </a:moveTo>
                  <a:cubicBezTo>
                    <a:pt x="22254" y="4097"/>
                    <a:pt x="22375" y="3630"/>
                    <a:pt x="22536" y="3189"/>
                  </a:cubicBezTo>
                  <a:moveTo>
                    <a:pt x="14036" y="5051"/>
                  </a:moveTo>
                  <a:cubicBezTo>
                    <a:pt x="14508" y="5427"/>
                    <a:pt x="14944" y="5880"/>
                    <a:pt x="15336" y="6399"/>
                  </a:cubicBezTo>
                  <a:moveTo>
                    <a:pt x="4163" y="15648"/>
                  </a:moveTo>
                  <a:cubicBezTo>
                    <a:pt x="4060" y="15184"/>
                    <a:pt x="3984" y="14710"/>
                    <a:pt x="3936" y="14229"/>
                  </a:cubicBezTo>
                </a:path>
              </a:pathLst>
            </a:cu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F236332A-044A-4FAC-529C-8C9ADFA2863D}"/>
                </a:ext>
              </a:extLst>
            </p:cNvPr>
            <p:cNvGrpSpPr/>
            <p:nvPr/>
          </p:nvGrpSpPr>
          <p:grpSpPr>
            <a:xfrm>
              <a:off x="1759402" y="4886712"/>
              <a:ext cx="1587525" cy="1458526"/>
              <a:chOff x="5816672" y="5066952"/>
              <a:chExt cx="1587525" cy="1458526"/>
            </a:xfrm>
          </p:grpSpPr>
          <p:sp>
            <p:nvSpPr>
              <p:cNvPr id="64" name="四角形: 角を丸くする 63">
                <a:extLst>
                  <a:ext uri="{FF2B5EF4-FFF2-40B4-BE49-F238E27FC236}">
                    <a16:creationId xmlns:a16="http://schemas.microsoft.com/office/drawing/2014/main" id="{4C4A74A3-EADF-2A41-B467-37D840BBD4E3}"/>
                  </a:ext>
                </a:extLst>
              </p:cNvPr>
              <p:cNvSpPr/>
              <p:nvPr/>
            </p:nvSpPr>
            <p:spPr>
              <a:xfrm>
                <a:off x="5816672" y="5066952"/>
                <a:ext cx="1587525" cy="1107465"/>
              </a:xfrm>
              <a:prstGeom prst="roundRect">
                <a:avLst/>
              </a:prstGeom>
              <a:pattFill prst="pct5">
                <a:fgClr>
                  <a:schemeClr val="tx1"/>
                </a:fgClr>
                <a:bgClr>
                  <a:srgbClr val="CCECFF"/>
                </a:bgClr>
              </a:patt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正方形/長方形 19">
                <a:extLst>
                  <a:ext uri="{FF2B5EF4-FFF2-40B4-BE49-F238E27FC236}">
                    <a16:creationId xmlns:a16="http://schemas.microsoft.com/office/drawing/2014/main" id="{C95026C3-8D19-9BA9-1581-09E000ACBC0A}"/>
                  </a:ext>
                </a:extLst>
              </p:cNvPr>
              <p:cNvSpPr/>
              <p:nvPr/>
            </p:nvSpPr>
            <p:spPr>
              <a:xfrm>
                <a:off x="6168964" y="5408914"/>
                <a:ext cx="984539" cy="4064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>
                    <a:solidFill>
                      <a:schemeClr val="tx1"/>
                    </a:solidFill>
                  </a:rPr>
                  <a:t>IDS</a:t>
                </a:r>
                <a:endParaRPr kumimoji="1" lang="en-US" altLang="ja-JP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DA8CF574-77BD-245A-9FDA-EBC00C48792C}"/>
                  </a:ext>
                </a:extLst>
              </p:cNvPr>
              <p:cNvSpPr txBox="1"/>
              <p:nvPr/>
            </p:nvSpPr>
            <p:spPr>
              <a:xfrm>
                <a:off x="6090295" y="6125368"/>
                <a:ext cx="123043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b="1" dirty="0"/>
                  <a:t>IDS VM</a:t>
                </a:r>
              </a:p>
            </p:txBody>
          </p:sp>
        </p:grpSp>
        <p:sp>
          <p:nvSpPr>
            <p:cNvPr id="58" name="四角形: 角を丸くする 11">
              <a:extLst>
                <a:ext uri="{FF2B5EF4-FFF2-40B4-BE49-F238E27FC236}">
                  <a16:creationId xmlns:a16="http://schemas.microsoft.com/office/drawing/2014/main" id="{5A460B50-3B38-78F6-5F8E-AC4E8605A4A7}"/>
                </a:ext>
              </a:extLst>
            </p:cNvPr>
            <p:cNvSpPr/>
            <p:nvPr/>
          </p:nvSpPr>
          <p:spPr>
            <a:xfrm>
              <a:off x="4916370" y="4486054"/>
              <a:ext cx="2504984" cy="1548000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4E0ACE7F-DD2B-49EB-7755-2C58D757D87B}"/>
                </a:ext>
              </a:extLst>
            </p:cNvPr>
            <p:cNvSpPr txBox="1"/>
            <p:nvPr/>
          </p:nvSpPr>
          <p:spPr>
            <a:xfrm flipH="1">
              <a:off x="5403160" y="6019741"/>
              <a:ext cx="1684687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tx1"/>
                  </a:solidFill>
                </a:rPr>
                <a:t>監視対象</a:t>
              </a:r>
              <a:r>
                <a:rPr kumimoji="1" lang="en-US" altLang="ja-JP" sz="2000" b="1" dirty="0">
                  <a:solidFill>
                    <a:schemeClr val="tx1"/>
                  </a:solidFill>
                </a:rPr>
                <a:t>VM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00DE78A6-A555-87BD-61B4-8301B73C1049}"/>
                </a:ext>
              </a:extLst>
            </p:cNvPr>
            <p:cNvSpPr/>
            <p:nvPr/>
          </p:nvSpPr>
          <p:spPr>
            <a:xfrm>
              <a:off x="5199960" y="5287438"/>
              <a:ext cx="1798987" cy="29348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エージェント</a:t>
              </a:r>
            </a:p>
          </p:txBody>
        </p:sp>
        <p:sp>
          <p:nvSpPr>
            <p:cNvPr id="61" name="正方形/長方形 26">
              <a:extLst>
                <a:ext uri="{FF2B5EF4-FFF2-40B4-BE49-F238E27FC236}">
                  <a16:creationId xmlns:a16="http://schemas.microsoft.com/office/drawing/2014/main" id="{FA06853C-AE74-5B63-9CC8-D51327BA5E91}"/>
                </a:ext>
              </a:extLst>
            </p:cNvPr>
            <p:cNvSpPr/>
            <p:nvPr/>
          </p:nvSpPr>
          <p:spPr>
            <a:xfrm>
              <a:off x="5388690" y="5651303"/>
              <a:ext cx="1445383" cy="29348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メモリ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58EB830B-A4F4-BC94-00A5-A494E9496B5F}"/>
                </a:ext>
              </a:extLst>
            </p:cNvPr>
            <p:cNvGrpSpPr/>
            <p:nvPr/>
          </p:nvGrpSpPr>
          <p:grpSpPr>
            <a:xfrm>
              <a:off x="5035465" y="4542781"/>
              <a:ext cx="2143789" cy="688644"/>
              <a:chOff x="6824846" y="4563418"/>
              <a:chExt cx="2143789" cy="688644"/>
            </a:xfrm>
          </p:grpSpPr>
          <p:sp>
            <p:nvSpPr>
              <p:cNvPr id="62" name="正方形/長方形 18">
                <a:extLst>
                  <a:ext uri="{FF2B5EF4-FFF2-40B4-BE49-F238E27FC236}">
                    <a16:creationId xmlns:a16="http://schemas.microsoft.com/office/drawing/2014/main" id="{B111855B-E80A-50C4-000E-7565B7A90C9C}"/>
                  </a:ext>
                </a:extLst>
              </p:cNvPr>
              <p:cNvSpPr/>
              <p:nvPr/>
            </p:nvSpPr>
            <p:spPr>
              <a:xfrm>
                <a:off x="6875431" y="4594465"/>
                <a:ext cx="2093204" cy="65759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正方形/長方形 18">
                <a:extLst>
                  <a:ext uri="{FF2B5EF4-FFF2-40B4-BE49-F238E27FC236}">
                    <a16:creationId xmlns:a16="http://schemas.microsoft.com/office/drawing/2014/main" id="{8453FF0C-6B70-1DA8-4999-D674FD1CB0F1}"/>
                  </a:ext>
                </a:extLst>
              </p:cNvPr>
              <p:cNvSpPr/>
              <p:nvPr/>
            </p:nvSpPr>
            <p:spPr>
              <a:xfrm>
                <a:off x="7095548" y="4907350"/>
                <a:ext cx="1798987" cy="29111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chemeClr val="tx1"/>
                    </a:solidFill>
                  </a:rPr>
                  <a:t>システム</a:t>
                </a: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6CB4680A-F9B7-2AC8-20CF-98509C295E70}"/>
                  </a:ext>
                </a:extLst>
              </p:cNvPr>
              <p:cNvSpPr txBox="1"/>
              <p:nvPr/>
            </p:nvSpPr>
            <p:spPr>
              <a:xfrm>
                <a:off x="6824846" y="4563418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1" dirty="0"/>
                  <a:t>隔離環境</a:t>
                </a:r>
              </a:p>
            </p:txBody>
          </p:sp>
        </p:grpSp>
        <p:sp>
          <p:nvSpPr>
            <p:cNvPr id="54" name="テキスト ボックス 25">
              <a:extLst>
                <a:ext uri="{FF2B5EF4-FFF2-40B4-BE49-F238E27FC236}">
                  <a16:creationId xmlns:a16="http://schemas.microsoft.com/office/drawing/2014/main" id="{185B1767-4160-29B4-1721-36713DCE1840}"/>
                </a:ext>
              </a:extLst>
            </p:cNvPr>
            <p:cNvSpPr txBox="1"/>
            <p:nvPr/>
          </p:nvSpPr>
          <p:spPr>
            <a:xfrm>
              <a:off x="3501499" y="5052145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アドレス</a:t>
              </a:r>
              <a:endParaRPr kumimoji="1" lang="ja-JP" altLang="en-US" sz="2400" b="1" dirty="0"/>
            </a:p>
          </p:txBody>
        </p: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7A46F5C9-444A-666B-FB77-3885E04EF93B}"/>
                </a:ext>
              </a:extLst>
            </p:cNvPr>
            <p:cNvSpPr txBox="1"/>
            <p:nvPr/>
          </p:nvSpPr>
          <p:spPr>
            <a:xfrm>
              <a:off x="325933" y="4644770"/>
              <a:ext cx="14079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/>
                <a:t>クラウド</a:t>
              </a:r>
            </a:p>
          </p:txBody>
        </p:sp>
        <p:cxnSp>
          <p:nvCxnSpPr>
            <p:cNvPr id="68" name="直線矢印コネクタ 67">
              <a:extLst>
                <a:ext uri="{FF2B5EF4-FFF2-40B4-BE49-F238E27FC236}">
                  <a16:creationId xmlns:a16="http://schemas.microsoft.com/office/drawing/2014/main" id="{21DF310C-524B-961A-1CBA-B41A83412C71}"/>
                </a:ext>
              </a:extLst>
            </p:cNvPr>
            <p:cNvCxnSpPr>
              <a:cxnSpLocks/>
            </p:cNvCxnSpPr>
            <p:nvPr/>
          </p:nvCxnSpPr>
          <p:spPr>
            <a:xfrm>
              <a:off x="3165412" y="5335691"/>
              <a:ext cx="1944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>
              <a:extLst>
                <a:ext uri="{FF2B5EF4-FFF2-40B4-BE49-F238E27FC236}">
                  <a16:creationId xmlns:a16="http://schemas.microsoft.com/office/drawing/2014/main" id="{56B89530-90CC-F102-0119-2DB2435721F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39586" y="5554799"/>
              <a:ext cx="1944000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テキスト ボックス 25">
              <a:extLst>
                <a:ext uri="{FF2B5EF4-FFF2-40B4-BE49-F238E27FC236}">
                  <a16:creationId xmlns:a16="http://schemas.microsoft.com/office/drawing/2014/main" id="{7D007042-A4E5-99FA-92E4-8995796C9E22}"/>
                </a:ext>
              </a:extLst>
            </p:cNvPr>
            <p:cNvSpPr txBox="1"/>
            <p:nvPr/>
          </p:nvSpPr>
          <p:spPr>
            <a:xfrm>
              <a:off x="3299941" y="5528405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メモリデータ</a:t>
              </a:r>
              <a:endParaRPr kumimoji="1" lang="ja-JP" altLang="en-US" sz="2400" b="1" dirty="0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32FE88A1-85B3-2894-436B-897E98692814}"/>
              </a:ext>
            </a:extLst>
          </p:cNvPr>
          <p:cNvGrpSpPr/>
          <p:nvPr/>
        </p:nvGrpSpPr>
        <p:grpSpPr>
          <a:xfrm>
            <a:off x="8297463" y="4051300"/>
            <a:ext cx="2981482" cy="2529804"/>
            <a:chOff x="9018345" y="4255504"/>
            <a:chExt cx="2743200" cy="2325600"/>
          </a:xfrm>
        </p:grpSpPr>
        <p:graphicFrame>
          <p:nvGraphicFramePr>
            <p:cNvPr id="5" name="グラフ 4">
              <a:extLst>
                <a:ext uri="{FF2B5EF4-FFF2-40B4-BE49-F238E27FC236}">
                  <a16:creationId xmlns:a16="http://schemas.microsoft.com/office/drawing/2014/main" id="{E397BA69-8F13-A477-2671-191A28F784A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45959031"/>
                </p:ext>
              </p:extLst>
            </p:nvPr>
          </p:nvGraphicFramePr>
          <p:xfrm>
            <a:off x="9018345" y="4255504"/>
            <a:ext cx="2743200" cy="2325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9" name="直線矢印コネクタ 8">
              <a:extLst>
                <a:ext uri="{FF2B5EF4-FFF2-40B4-BE49-F238E27FC236}">
                  <a16:creationId xmlns:a16="http://schemas.microsoft.com/office/drawing/2014/main" id="{952DC3BE-DC3B-F42A-78DB-D707B46CDB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263955" y="4695252"/>
              <a:ext cx="525965" cy="1368331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81B6A5C8-A226-F7DD-DF03-033F23BE80E8}"/>
                </a:ext>
              </a:extLst>
            </p:cNvPr>
            <p:cNvSpPr txBox="1"/>
            <p:nvPr/>
          </p:nvSpPr>
          <p:spPr>
            <a:xfrm>
              <a:off x="9893419" y="5127902"/>
              <a:ext cx="7457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6.7</a:t>
              </a:r>
              <a:r>
                <a:rPr kumimoji="1" lang="ja-JP" altLang="en-US" b="1" dirty="0">
                  <a:latin typeface="游ゴシック Medium" panose="020B0500000000000000" pitchFamily="50" charset="-128"/>
                  <a:ea typeface="游ゴシック Medium" panose="020B0500000000000000" pitchFamily="50" charset="-128"/>
                </a:rPr>
                <a:t>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4106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53B6D435-869C-91C1-BA90-F9A919613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b="1" dirty="0"/>
              <a:t>提案：</a:t>
            </a:r>
            <a:r>
              <a:rPr lang="en-US" altLang="ja-JP" b="1" dirty="0" err="1"/>
              <a:t>eBPFmonitor</a:t>
            </a:r>
            <a:endParaRPr kumimoji="1" lang="ja-JP" altLang="en-US" b="1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844169E6-65C8-F55A-A0AA-9C9C7D054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altLang="ja-JP" dirty="0"/>
              <a:t>VM</a:t>
            </a:r>
            <a:r>
              <a:rPr lang="ja-JP" altLang="en-US" dirty="0"/>
              <a:t>内の</a:t>
            </a:r>
            <a:r>
              <a:rPr lang="en-US" altLang="ja-JP" dirty="0"/>
              <a:t>OS</a:t>
            </a:r>
            <a:r>
              <a:rPr lang="ja-JP" altLang="en-US" dirty="0"/>
              <a:t>データを先読みすることにより</a:t>
            </a:r>
            <a:r>
              <a:rPr lang="en-US" altLang="ja-JP" dirty="0"/>
              <a:t>VM</a:t>
            </a:r>
            <a:r>
              <a:rPr lang="ja-JP" altLang="en-US" dirty="0"/>
              <a:t>の監視を高速化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が必要とする</a:t>
            </a:r>
            <a:r>
              <a:rPr lang="en-US" altLang="ja-JP" dirty="0"/>
              <a:t>OS</a:t>
            </a:r>
            <a:r>
              <a:rPr lang="ja-JP" altLang="en-US" dirty="0"/>
              <a:t>データを一括で取得し、通信オーバヘッドを削減</a:t>
            </a:r>
            <a:endParaRPr lang="en-US" altLang="ja-JP" dirty="0"/>
          </a:p>
          <a:p>
            <a:pPr lvl="1"/>
            <a:r>
              <a:rPr lang="ja-JP" altLang="en-US" dirty="0"/>
              <a:t>例：プロセスやカーネルモジュールのリスト全体</a:t>
            </a:r>
            <a:endParaRPr lang="en-US" altLang="ja-JP" dirty="0"/>
          </a:p>
          <a:p>
            <a:r>
              <a:rPr lang="en-US" altLang="ja-JP" dirty="0"/>
              <a:t>VM</a:t>
            </a:r>
            <a:r>
              <a:rPr lang="ja-JP" altLang="en-US" dirty="0"/>
              <a:t>に</a:t>
            </a:r>
            <a:r>
              <a:rPr lang="en-US" altLang="ja-JP" dirty="0" err="1"/>
              <a:t>eBPF</a:t>
            </a:r>
            <a:r>
              <a:rPr lang="ja-JP" altLang="en-US" dirty="0"/>
              <a:t>プログラムを送り込んで</a:t>
            </a:r>
            <a:r>
              <a:rPr lang="en-US" altLang="ja-JP" dirty="0"/>
              <a:t>OS</a:t>
            </a:r>
            <a:r>
              <a:rPr lang="ja-JP" altLang="en-US" dirty="0"/>
              <a:t>データを柔軟に収集</a:t>
            </a:r>
            <a:endParaRPr lang="en-US" altLang="ja-JP" dirty="0"/>
          </a:p>
          <a:p>
            <a:pPr lvl="1"/>
            <a:r>
              <a:rPr lang="en-US" altLang="ja-JP" dirty="0" err="1"/>
              <a:t>eBPF</a:t>
            </a:r>
            <a:r>
              <a:rPr lang="ja-JP" altLang="en-US" dirty="0"/>
              <a:t>は</a:t>
            </a:r>
            <a:r>
              <a:rPr lang="en-US" altLang="ja-JP" dirty="0"/>
              <a:t>OS</a:t>
            </a:r>
            <a:r>
              <a:rPr lang="ja-JP" altLang="en-US" dirty="0"/>
              <a:t>内で性能等を監視するために用いられる</a:t>
            </a:r>
            <a:r>
              <a:rPr lang="en-US" altLang="ja-JP" dirty="0"/>
              <a:t>Linux</a:t>
            </a:r>
            <a:r>
              <a:rPr lang="ja-JP" altLang="en-US" dirty="0"/>
              <a:t>の機構</a:t>
            </a:r>
            <a:endParaRPr lang="en-US" altLang="ja-JP" dirty="0"/>
          </a:p>
          <a:p>
            <a:pPr lvl="1"/>
            <a:r>
              <a:rPr lang="ja-JP" altLang="en-US" dirty="0"/>
              <a:t>実行時に検査器によって安全性が保証される</a:t>
            </a:r>
            <a:endParaRPr lang="en-US" altLang="ja-JP" dirty="0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50964227-743E-ED47-8233-AF03C67E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11900"/>
            <a:ext cx="2743200" cy="365125"/>
          </a:xfrm>
        </p:spPr>
        <p:txBody>
          <a:bodyPr/>
          <a:lstStyle/>
          <a:p>
            <a:fld id="{3B143BD1-B82B-40A9-AF29-64D23C6EA1A4}" type="slidenum">
              <a:rPr kumimoji="1" lang="ja-JP" altLang="en-US" smtClean="0"/>
              <a:t>5</a:t>
            </a:fld>
            <a:endParaRPr kumimoji="1"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98AE01CF-7F0A-2259-56BE-3D20266A935B}"/>
              </a:ext>
            </a:extLst>
          </p:cNvPr>
          <p:cNvGrpSpPr/>
          <p:nvPr/>
        </p:nvGrpSpPr>
        <p:grpSpPr>
          <a:xfrm>
            <a:off x="1667610" y="4716119"/>
            <a:ext cx="8856780" cy="1802156"/>
            <a:chOff x="1366720" y="4900269"/>
            <a:chExt cx="8856780" cy="1802156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D428AF17-784C-DABB-E12B-DF86E7EC124B}"/>
                </a:ext>
              </a:extLst>
            </p:cNvPr>
            <p:cNvGrpSpPr>
              <a:grpSpLocks/>
            </p:cNvGrpSpPr>
            <p:nvPr/>
          </p:nvGrpSpPr>
          <p:grpSpPr>
            <a:xfrm>
              <a:off x="1366720" y="4902412"/>
              <a:ext cx="1587525" cy="1625746"/>
              <a:chOff x="5816672" y="4769771"/>
              <a:chExt cx="1587525" cy="1625746"/>
            </a:xfrm>
          </p:grpSpPr>
          <p:sp>
            <p:nvSpPr>
              <p:cNvPr id="38" name="四角形: 角を丸くする 37">
                <a:extLst>
                  <a:ext uri="{FF2B5EF4-FFF2-40B4-BE49-F238E27FC236}">
                    <a16:creationId xmlns:a16="http://schemas.microsoft.com/office/drawing/2014/main" id="{A677AE62-8536-FF92-56FC-649C224FEF3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5816672" y="4769771"/>
                <a:ext cx="1587525" cy="1245152"/>
              </a:xfrm>
              <a:prstGeom prst="roundRect">
                <a:avLst/>
              </a:prstGeom>
              <a:pattFill prst="pct5">
                <a:fgClr>
                  <a:schemeClr val="tx1"/>
                </a:fgClr>
                <a:bgClr>
                  <a:srgbClr val="CCECFF"/>
                </a:bgClr>
              </a:patt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正方形/長方形 19">
                <a:extLst>
                  <a:ext uri="{FF2B5EF4-FFF2-40B4-BE49-F238E27FC236}">
                    <a16:creationId xmlns:a16="http://schemas.microsoft.com/office/drawing/2014/main" id="{D39EF981-028C-1A87-073E-D7E017D81DE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118164" y="5223580"/>
                <a:ext cx="984539" cy="40646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>
                    <a:solidFill>
                      <a:schemeClr val="tx1"/>
                    </a:solidFill>
                  </a:rPr>
                  <a:t>IDS</a:t>
                </a:r>
                <a:endParaRPr kumimoji="1" lang="en-US" altLang="ja-JP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57E019F-EF05-1AE0-6FE8-BDB0505754D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24430" y="5995407"/>
                <a:ext cx="123043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b="1" dirty="0"/>
                  <a:t>IDS VM</a:t>
                </a:r>
              </a:p>
            </p:txBody>
          </p:sp>
        </p:grp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D957267-F1EE-F269-9554-C136A572B7D5}"/>
                </a:ext>
              </a:extLst>
            </p:cNvPr>
            <p:cNvSpPr txBox="1">
              <a:spLocks/>
            </p:cNvSpPr>
            <p:nvPr/>
          </p:nvSpPr>
          <p:spPr>
            <a:xfrm>
              <a:off x="3015665" y="4992036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000" b="1" dirty="0"/>
                <a:t>一括</a:t>
              </a:r>
            </a:p>
          </p:txBody>
        </p:sp>
        <p:grpSp>
          <p:nvGrpSpPr>
            <p:cNvPr id="26" name="グループ化 25">
              <a:extLst>
                <a:ext uri="{FF2B5EF4-FFF2-40B4-BE49-F238E27FC236}">
                  <a16:creationId xmlns:a16="http://schemas.microsoft.com/office/drawing/2014/main" id="{E0F039E2-2C0E-04C5-AD5E-CF79D37475EC}"/>
                </a:ext>
              </a:extLst>
            </p:cNvPr>
            <p:cNvGrpSpPr>
              <a:grpSpLocks/>
            </p:cNvGrpSpPr>
            <p:nvPr/>
          </p:nvGrpSpPr>
          <p:grpSpPr>
            <a:xfrm>
              <a:off x="3876280" y="4900269"/>
              <a:ext cx="6347220" cy="1802156"/>
              <a:chOff x="4620802" y="1562160"/>
              <a:chExt cx="6347220" cy="1802156"/>
            </a:xfrm>
          </p:grpSpPr>
          <p:sp>
            <p:nvSpPr>
              <p:cNvPr id="28" name="四角形: 角を丸くする 27">
                <a:extLst>
                  <a:ext uri="{FF2B5EF4-FFF2-40B4-BE49-F238E27FC236}">
                    <a16:creationId xmlns:a16="http://schemas.microsoft.com/office/drawing/2014/main" id="{9620044F-D954-3240-BBD0-A04EBA7B267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620802" y="1562160"/>
                <a:ext cx="6347220" cy="1404000"/>
              </a:xfrm>
              <a:prstGeom prst="roundRect">
                <a:avLst/>
              </a:prstGeom>
              <a:pattFill prst="pct5">
                <a:fgClr>
                  <a:schemeClr val="tx1"/>
                </a:fgClr>
                <a:bgClr>
                  <a:schemeClr val="accent2">
                    <a:lumMod val="60000"/>
                    <a:lumOff val="40000"/>
                  </a:schemeClr>
                </a:bgClr>
              </a:patt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43D47CE-C131-C785-3EFC-48583813B18F}"/>
                  </a:ext>
                </a:extLst>
              </p:cNvPr>
              <p:cNvSpPr txBox="1">
                <a:spLocks/>
              </p:cNvSpPr>
              <p:nvPr/>
            </p:nvSpPr>
            <p:spPr>
              <a:xfrm flipH="1">
                <a:off x="6774799" y="2964206"/>
                <a:ext cx="17509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000" b="1" dirty="0">
                    <a:solidFill>
                      <a:schemeClr val="tx1"/>
                    </a:solidFill>
                  </a:rPr>
                  <a:t>監視対象</a:t>
                </a:r>
                <a:r>
                  <a:rPr kumimoji="1" lang="en-US" altLang="ja-JP" sz="2000" b="1" dirty="0">
                    <a:solidFill>
                      <a:schemeClr val="tx1"/>
                    </a:solidFill>
                  </a:rPr>
                  <a:t>VM</a:t>
                </a:r>
                <a:endParaRPr kumimoji="1" lang="ja-JP" alt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251091ED-257C-F210-A6B2-EEC96AC613C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4885294" y="1644001"/>
                <a:ext cx="1750926" cy="429769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chemeClr val="tx1"/>
                    </a:solidFill>
                  </a:rPr>
                  <a:t>エージェント</a:t>
                </a:r>
              </a:p>
            </p:txBody>
          </p:sp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9DA04010-DE21-0649-BAB7-95D60EB07F0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875561" y="2497999"/>
                <a:ext cx="3858339" cy="39167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b="1" dirty="0">
                    <a:solidFill>
                      <a:schemeClr val="tx1"/>
                    </a:solidFill>
                  </a:rPr>
                  <a:t>メモリ</a:t>
                </a:r>
              </a:p>
            </p:txBody>
          </p:sp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9D999F7B-C8CB-791F-D7D3-BDC20FAB1083}"/>
                  </a:ext>
                </a:extLst>
              </p:cNvPr>
              <p:cNvGrpSpPr>
                <a:grpSpLocks/>
              </p:cNvGrpSpPr>
              <p:nvPr/>
            </p:nvGrpSpPr>
            <p:grpSpPr>
              <a:xfrm>
                <a:off x="7726539" y="2098790"/>
                <a:ext cx="473534" cy="400088"/>
                <a:chOff x="6670451" y="7835418"/>
                <a:chExt cx="473534" cy="412505"/>
              </a:xfrm>
            </p:grpSpPr>
            <p:cxnSp>
              <p:nvCxnSpPr>
                <p:cNvPr id="35" name="直線矢印コネクタ 34">
                  <a:extLst>
                    <a:ext uri="{FF2B5EF4-FFF2-40B4-BE49-F238E27FC236}">
                      <a16:creationId xmlns:a16="http://schemas.microsoft.com/office/drawing/2014/main" id="{6B84F011-5CC8-B103-8938-30E0D86C16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00302" y="7835418"/>
                  <a:ext cx="0" cy="403832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直線矢印コネクタ 13">
                  <a:extLst>
                    <a:ext uri="{FF2B5EF4-FFF2-40B4-BE49-F238E27FC236}">
                      <a16:creationId xmlns:a16="http://schemas.microsoft.com/office/drawing/2014/main" id="{18D0927F-D091-BBB3-C124-2A0CC26D13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670451" y="7835427"/>
                  <a:ext cx="1" cy="403832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矢印コネクタ 13">
                  <a:extLst>
                    <a:ext uri="{FF2B5EF4-FFF2-40B4-BE49-F238E27FC236}">
                      <a16:creationId xmlns:a16="http://schemas.microsoft.com/office/drawing/2014/main" id="{A02FE119-0953-513B-9621-4FD9953A05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143984" y="7844091"/>
                  <a:ext cx="1" cy="403832"/>
                </a:xfrm>
                <a:prstGeom prst="straightConnector1">
                  <a:avLst/>
                </a:prstGeom>
                <a:ln w="57150">
                  <a:solidFill>
                    <a:schemeClr val="tx1"/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正方形/長方形 32">
                <a:extLst>
                  <a:ext uri="{FF2B5EF4-FFF2-40B4-BE49-F238E27FC236}">
                    <a16:creationId xmlns:a16="http://schemas.microsoft.com/office/drawing/2014/main" id="{542792B4-7CC0-CB7B-B47C-E16C9324BE08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7141466" y="1618104"/>
                <a:ext cx="1654448" cy="48156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err="1">
                    <a:solidFill>
                      <a:schemeClr val="tx1"/>
                    </a:solidFill>
                  </a:rPr>
                  <a:t>eBPF</a:t>
                </a:r>
                <a:endParaRPr kumimoji="1" lang="en-US" altLang="ja-JP" b="1" dirty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b="1" dirty="0">
                    <a:solidFill>
                      <a:schemeClr val="tx1"/>
                    </a:solidFill>
                  </a:rPr>
                  <a:t>プログラム</a:t>
                </a:r>
              </a:p>
            </p:txBody>
          </p:sp>
          <p:cxnSp>
            <p:nvCxnSpPr>
              <p:cNvPr id="34" name="直線矢印コネクタ 33">
                <a:extLst>
                  <a:ext uri="{FF2B5EF4-FFF2-40B4-BE49-F238E27FC236}">
                    <a16:creationId xmlns:a16="http://schemas.microsoft.com/office/drawing/2014/main" id="{624AFBB1-4BF4-EBEA-D8CB-A3AFF7BBCB0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36220" y="1858886"/>
                <a:ext cx="478685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24E36E00-306D-6B9A-ABBF-0CF2954A837F}"/>
                </a:ext>
              </a:extLst>
            </p:cNvPr>
            <p:cNvCxnSpPr>
              <a:cxnSpLocks/>
              <a:stCxn id="30" idx="1"/>
            </p:cNvCxnSpPr>
            <p:nvPr/>
          </p:nvCxnSpPr>
          <p:spPr>
            <a:xfrm flipH="1">
              <a:off x="2679312" y="5196995"/>
              <a:ext cx="1461460" cy="346944"/>
            </a:xfrm>
            <a:prstGeom prst="straightConnector1">
              <a:avLst/>
            </a:prstGeom>
            <a:ln w="7620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8B0FBD21-CA91-1A38-BEF9-9E1105D36ACE}"/>
                </a:ext>
              </a:extLst>
            </p:cNvPr>
            <p:cNvGrpSpPr/>
            <p:nvPr/>
          </p:nvGrpSpPr>
          <p:grpSpPr>
            <a:xfrm>
              <a:off x="8147870" y="5022126"/>
              <a:ext cx="1841509" cy="688069"/>
              <a:chOff x="6748928" y="4583123"/>
              <a:chExt cx="1841509" cy="670199"/>
            </a:xfrm>
          </p:grpSpPr>
          <p:sp>
            <p:nvSpPr>
              <p:cNvPr id="11" name="正方形/長方形 18">
                <a:extLst>
                  <a:ext uri="{FF2B5EF4-FFF2-40B4-BE49-F238E27FC236}">
                    <a16:creationId xmlns:a16="http://schemas.microsoft.com/office/drawing/2014/main" id="{728E9CE7-D9EC-12B6-0252-5BD1963C89A0}"/>
                  </a:ext>
                </a:extLst>
              </p:cNvPr>
              <p:cNvSpPr/>
              <p:nvPr/>
            </p:nvSpPr>
            <p:spPr>
              <a:xfrm>
                <a:off x="6848683" y="4614523"/>
                <a:ext cx="1741754" cy="63879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正方形/長方形 18">
                <a:extLst>
                  <a:ext uri="{FF2B5EF4-FFF2-40B4-BE49-F238E27FC236}">
                    <a16:creationId xmlns:a16="http://schemas.microsoft.com/office/drawing/2014/main" id="{C07D80F1-DB9D-A930-C7BF-30492357FF8B}"/>
                  </a:ext>
                </a:extLst>
              </p:cNvPr>
              <p:cNvSpPr/>
              <p:nvPr/>
            </p:nvSpPr>
            <p:spPr>
              <a:xfrm>
                <a:off x="6957642" y="4917533"/>
                <a:ext cx="1585674" cy="279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chemeClr val="tx1"/>
                    </a:solidFill>
                  </a:rPr>
                  <a:t>システム</a:t>
                </a: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37120E6-83EB-1569-0251-946D5AD1BA97}"/>
                  </a:ext>
                </a:extLst>
              </p:cNvPr>
              <p:cNvSpPr txBox="1"/>
              <p:nvPr/>
            </p:nvSpPr>
            <p:spPr>
              <a:xfrm>
                <a:off x="6748928" y="4583123"/>
                <a:ext cx="1107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b="1" dirty="0"/>
                  <a:t>コンテナ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2905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D8C001E-5CA0-8019-10BE-02359E44F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OS</a:t>
            </a:r>
            <a:r>
              <a:rPr lang="en-JP" dirty="0"/>
              <a:t>データ</a:t>
            </a:r>
            <a:r>
              <a:rPr lang="ja-JP" altLang="en-US" dirty="0"/>
              <a:t>の一括取得</a:t>
            </a:r>
            <a:endParaRPr lang="en-JP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D59899E-6A7B-1F3D-A7DF-432572E60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ja-JP" altLang="en-US" dirty="0"/>
              <a:t>送られてきた</a:t>
            </a:r>
            <a:r>
              <a:rPr lang="en-US" altLang="ja-JP" dirty="0" err="1"/>
              <a:t>eBPF</a:t>
            </a:r>
            <a:r>
              <a:rPr lang="ja-JP" altLang="en-US" dirty="0"/>
              <a:t>プログラムを監視対象</a:t>
            </a:r>
            <a:r>
              <a:rPr lang="en-US" altLang="ja-JP" dirty="0"/>
              <a:t>VM</a:t>
            </a:r>
            <a:r>
              <a:rPr lang="ja-JP" altLang="en-US" dirty="0"/>
              <a:t>内の</a:t>
            </a:r>
            <a:r>
              <a:rPr lang="en-US" altLang="ja-JP" dirty="0"/>
              <a:t>OS</a:t>
            </a:r>
            <a:r>
              <a:rPr lang="ja-JP" altLang="en-US" dirty="0"/>
              <a:t>にロード</a:t>
            </a:r>
            <a:endParaRPr lang="en-US" altLang="ja-JP" dirty="0"/>
          </a:p>
          <a:p>
            <a:pPr lvl="1"/>
            <a:r>
              <a:rPr lang="en-US" altLang="ja-JP" dirty="0" err="1"/>
              <a:t>eBPF</a:t>
            </a:r>
            <a:r>
              <a:rPr lang="ja-JP" altLang="en-US" dirty="0"/>
              <a:t>プログラムを呼び出すためのイベントを</a:t>
            </a:r>
            <a:r>
              <a:rPr lang="en-US" altLang="ja-JP" dirty="0"/>
              <a:t>OS</a:t>
            </a:r>
            <a:r>
              <a:rPr lang="ja-JP" altLang="en-US" dirty="0"/>
              <a:t>に設定</a:t>
            </a:r>
            <a:endParaRPr lang="en-US" altLang="ja-JP" dirty="0"/>
          </a:p>
          <a:p>
            <a:r>
              <a:rPr lang="en-US" altLang="ja-JP" dirty="0"/>
              <a:t>OS</a:t>
            </a:r>
            <a:r>
              <a:rPr lang="ja-JP" altLang="en-US" dirty="0"/>
              <a:t>データの一括取得要求を受信すると</a:t>
            </a:r>
            <a:r>
              <a:rPr lang="en-US" altLang="ja-JP" dirty="0" err="1"/>
              <a:t>eBPF</a:t>
            </a:r>
            <a:r>
              <a:rPr lang="ja-JP" altLang="en-US" dirty="0"/>
              <a:t>プログラムを実行</a:t>
            </a:r>
            <a:endParaRPr lang="en-US" altLang="ja-JP" dirty="0"/>
          </a:p>
          <a:p>
            <a:pPr lvl="1"/>
            <a:r>
              <a:rPr lang="en-US" altLang="ja-JP" dirty="0" err="1"/>
              <a:t>eBPF</a:t>
            </a:r>
            <a:r>
              <a:rPr lang="ja-JP" altLang="en-US" dirty="0"/>
              <a:t>プログラムが</a:t>
            </a:r>
            <a:r>
              <a:rPr lang="en-US" altLang="ja-JP" dirty="0"/>
              <a:t>OS</a:t>
            </a:r>
            <a:r>
              <a:rPr lang="ja-JP" altLang="en-US" dirty="0"/>
              <a:t>データのアドレス一覧を収集</a:t>
            </a:r>
            <a:endParaRPr lang="en-US" altLang="ja-JP" dirty="0"/>
          </a:p>
          <a:p>
            <a:r>
              <a:rPr lang="ja-JP" altLang="en-US" dirty="0"/>
              <a:t>対応するメモリデータを</a:t>
            </a:r>
            <a:r>
              <a:rPr lang="en-US" altLang="ja-JP" dirty="0"/>
              <a:t>OS</a:t>
            </a:r>
            <a:r>
              <a:rPr lang="ja-JP" altLang="en-US" dirty="0"/>
              <a:t>から取得し、</a:t>
            </a:r>
            <a:r>
              <a:rPr lang="en-US" altLang="ja-JP" dirty="0"/>
              <a:t>IDS</a:t>
            </a:r>
            <a:r>
              <a:rPr lang="ja-JP" altLang="en-US" dirty="0"/>
              <a:t>に順次、返送</a:t>
            </a:r>
            <a:endParaRPr lang="en-US" altLang="ja-JP" dirty="0"/>
          </a:p>
          <a:p>
            <a:pPr lvl="1"/>
            <a:r>
              <a:rPr lang="en-US" altLang="ja-JP" dirty="0"/>
              <a:t>IDS</a:t>
            </a:r>
            <a:r>
              <a:rPr lang="ja-JP" altLang="en-US" dirty="0"/>
              <a:t>はメモリデータをキャッシュに保存して利用</a:t>
            </a:r>
            <a:endParaRPr lang="en-JP" altLang="ja-JP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37D72D8F-4958-65A0-77AF-9D7929B85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B39489-C828-7CA4-4BF6-B580ABA6F78A}"/>
              </a:ext>
            </a:extLst>
          </p:cNvPr>
          <p:cNvSpPr txBox="1">
            <a:spLocks/>
          </p:cNvSpPr>
          <p:nvPr/>
        </p:nvSpPr>
        <p:spPr>
          <a:xfrm flipH="1">
            <a:off x="6576509" y="6281423"/>
            <a:ext cx="1872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tx1"/>
                </a:solidFill>
              </a:rPr>
              <a:t>監視対象</a:t>
            </a:r>
            <a:r>
              <a:rPr kumimoji="1" lang="en-US" altLang="ja-JP" sz="2000" b="1" dirty="0">
                <a:solidFill>
                  <a:schemeClr val="tx1"/>
                </a:solidFill>
              </a:rPr>
              <a:t>VM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82A30F-DA26-D797-998A-23CE426829EC}"/>
              </a:ext>
            </a:extLst>
          </p:cNvPr>
          <p:cNvSpPr>
            <a:spLocks/>
          </p:cNvSpPr>
          <p:nvPr/>
        </p:nvSpPr>
        <p:spPr>
          <a:xfrm>
            <a:off x="4666918" y="4703337"/>
            <a:ext cx="5784268" cy="1608563"/>
          </a:xfrm>
          <a:prstGeom prst="roundRect">
            <a:avLst/>
          </a:prstGeom>
          <a:pattFill prst="pct5">
            <a:fgClr>
              <a:schemeClr val="tx1"/>
            </a:fgClr>
            <a:bgClr>
              <a:schemeClr val="accent2">
                <a:lumMod val="60000"/>
                <a:lumOff val="40000"/>
              </a:schemeClr>
            </a:bgClr>
          </a:patt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B58AA366-7549-DD53-A2C1-86F98BCE1580}"/>
              </a:ext>
            </a:extLst>
          </p:cNvPr>
          <p:cNvSpPr>
            <a:spLocks/>
          </p:cNvSpPr>
          <p:nvPr/>
        </p:nvSpPr>
        <p:spPr>
          <a:xfrm>
            <a:off x="8069711" y="4846588"/>
            <a:ext cx="2225898" cy="1390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F43E3F43-323D-6AC6-EFCD-2CB041E9055F}"/>
              </a:ext>
            </a:extLst>
          </p:cNvPr>
          <p:cNvSpPr>
            <a:spLocks/>
          </p:cNvSpPr>
          <p:nvPr/>
        </p:nvSpPr>
        <p:spPr>
          <a:xfrm>
            <a:off x="4926080" y="4932365"/>
            <a:ext cx="1563943" cy="1218702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エージェント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8E8564BA-65A7-D9F7-7947-5F467A2A84BC}"/>
              </a:ext>
            </a:extLst>
          </p:cNvPr>
          <p:cNvSpPr>
            <a:spLocks/>
          </p:cNvSpPr>
          <p:nvPr/>
        </p:nvSpPr>
        <p:spPr>
          <a:xfrm>
            <a:off x="8339003" y="5117146"/>
            <a:ext cx="1654448" cy="992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>
                <a:solidFill>
                  <a:schemeClr val="tx1"/>
                </a:solidFill>
              </a:rPr>
              <a:t>eBPF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プログラム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F08110D-217C-4A96-A808-C87FBE2F6BB3}"/>
              </a:ext>
            </a:extLst>
          </p:cNvPr>
          <p:cNvSpPr txBox="1">
            <a:spLocks/>
          </p:cNvSpPr>
          <p:nvPr/>
        </p:nvSpPr>
        <p:spPr>
          <a:xfrm>
            <a:off x="8012241" y="4792483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OS</a:t>
            </a:r>
            <a:endParaRPr kumimoji="1" lang="ja-JP" altLang="en-US" b="1" dirty="0"/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1FF68BB0-FC80-5526-57C1-06AC4F91D157}"/>
              </a:ext>
            </a:extLst>
          </p:cNvPr>
          <p:cNvGrpSpPr>
            <a:grpSpLocks/>
          </p:cNvGrpSpPr>
          <p:nvPr/>
        </p:nvGrpSpPr>
        <p:grpSpPr>
          <a:xfrm>
            <a:off x="1666977" y="4993396"/>
            <a:ext cx="1587525" cy="1608912"/>
            <a:chOff x="5816672" y="4929266"/>
            <a:chExt cx="1587525" cy="1608912"/>
          </a:xfrm>
        </p:grpSpPr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D06AD7E9-D370-1182-9EAB-8B145DCFDDE5}"/>
                </a:ext>
              </a:extLst>
            </p:cNvPr>
            <p:cNvSpPr>
              <a:spLocks/>
            </p:cNvSpPr>
            <p:nvPr/>
          </p:nvSpPr>
          <p:spPr>
            <a:xfrm>
              <a:off x="5816672" y="4929266"/>
              <a:ext cx="1587525" cy="1245152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rgbClr val="CCECFF"/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solidFill>
                    <a:schemeClr val="tx1"/>
                  </a:solidFill>
                </a:rPr>
                <a:t>VM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正方形/長方形 19">
              <a:extLst>
                <a:ext uri="{FF2B5EF4-FFF2-40B4-BE49-F238E27FC236}">
                  <a16:creationId xmlns:a16="http://schemas.microsoft.com/office/drawing/2014/main" id="{67D4A8DA-49B1-0166-8EE3-3021821A503F}"/>
                </a:ext>
              </a:extLst>
            </p:cNvPr>
            <p:cNvSpPr>
              <a:spLocks/>
            </p:cNvSpPr>
            <p:nvPr/>
          </p:nvSpPr>
          <p:spPr>
            <a:xfrm>
              <a:off x="6118164" y="5163363"/>
              <a:ext cx="984539" cy="8116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tx1"/>
                  </a:solidFill>
                </a:rPr>
                <a:t>IDS</a:t>
              </a:r>
              <a:endParaRPr kumimoji="1" lang="en-US" altLang="ja-JP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6CBA812E-7EC7-9391-DE6E-B52E17937483}"/>
                </a:ext>
              </a:extLst>
            </p:cNvPr>
            <p:cNvSpPr txBox="1">
              <a:spLocks/>
            </p:cNvSpPr>
            <p:nvPr/>
          </p:nvSpPr>
          <p:spPr>
            <a:xfrm>
              <a:off x="6077595" y="6138068"/>
              <a:ext cx="12304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/>
                <a:t>IDS VM</a:t>
              </a: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17CAEE84-105A-9FDE-496A-C5C89CF3B909}"/>
              </a:ext>
            </a:extLst>
          </p:cNvPr>
          <p:cNvGrpSpPr>
            <a:grpSpLocks/>
          </p:cNvGrpSpPr>
          <p:nvPr/>
        </p:nvGrpSpPr>
        <p:grpSpPr>
          <a:xfrm>
            <a:off x="3007850" y="5422377"/>
            <a:ext cx="1917844" cy="369332"/>
            <a:chOff x="3100840" y="5266802"/>
            <a:chExt cx="1917844" cy="369332"/>
          </a:xfrm>
        </p:grpSpPr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C15A0EA3-B89E-7C33-6CEE-C5BC87FBFED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00840" y="5625208"/>
              <a:ext cx="1917844" cy="0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2D4C86A7-57F2-5E8E-B9D4-E2401A226414}"/>
                </a:ext>
              </a:extLst>
            </p:cNvPr>
            <p:cNvSpPr txBox="1">
              <a:spLocks/>
            </p:cNvSpPr>
            <p:nvPr/>
          </p:nvSpPr>
          <p:spPr>
            <a:xfrm>
              <a:off x="3611657" y="5266802"/>
              <a:ext cx="867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要求</a:t>
              </a:r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28201B0E-7AFF-36B9-E164-B61C8D642B7F}"/>
              </a:ext>
            </a:extLst>
          </p:cNvPr>
          <p:cNvGrpSpPr>
            <a:grpSpLocks/>
          </p:cNvGrpSpPr>
          <p:nvPr/>
        </p:nvGrpSpPr>
        <p:grpSpPr>
          <a:xfrm>
            <a:off x="2974284" y="5906466"/>
            <a:ext cx="1923826" cy="391937"/>
            <a:chOff x="3067274" y="5750891"/>
            <a:chExt cx="1923826" cy="391937"/>
          </a:xfrm>
        </p:grpSpPr>
        <p:cxnSp>
          <p:nvCxnSpPr>
            <p:cNvPr id="49" name="直線矢印コネクタ 7">
              <a:extLst>
                <a:ext uri="{FF2B5EF4-FFF2-40B4-BE49-F238E27FC236}">
                  <a16:creationId xmlns:a16="http://schemas.microsoft.com/office/drawing/2014/main" id="{4A22FEBB-0021-6070-89D3-95951C8EC6A1}"/>
                </a:ext>
              </a:extLst>
            </p:cNvPr>
            <p:cNvCxnSpPr>
              <a:cxnSpLocks/>
            </p:cNvCxnSpPr>
            <p:nvPr/>
          </p:nvCxnSpPr>
          <p:spPr>
            <a:xfrm>
              <a:off x="3067274" y="5750891"/>
              <a:ext cx="1923826" cy="0"/>
            </a:xfrm>
            <a:prstGeom prst="straightConnector1">
              <a:avLst/>
            </a:prstGeom>
            <a:ln w="5715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C12A8436-71FD-C6CD-5E2E-85D78A8DDDD6}"/>
                </a:ext>
              </a:extLst>
            </p:cNvPr>
            <p:cNvSpPr txBox="1">
              <a:spLocks/>
            </p:cNvSpPr>
            <p:nvPr/>
          </p:nvSpPr>
          <p:spPr>
            <a:xfrm>
              <a:off x="3233050" y="5773496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メモリデータ</a:t>
              </a: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292826DD-5DF5-DFA1-E8BA-ACAA18D6B6E0}"/>
              </a:ext>
            </a:extLst>
          </p:cNvPr>
          <p:cNvGrpSpPr>
            <a:grpSpLocks/>
          </p:cNvGrpSpPr>
          <p:nvPr/>
        </p:nvGrpSpPr>
        <p:grpSpPr>
          <a:xfrm>
            <a:off x="3007850" y="4903363"/>
            <a:ext cx="1917844" cy="369332"/>
            <a:chOff x="652288" y="4816784"/>
            <a:chExt cx="1917844" cy="369332"/>
          </a:xfrm>
        </p:grpSpPr>
        <p:cxnSp>
          <p:nvCxnSpPr>
            <p:cNvPr id="52" name="直線矢印コネクタ 51">
              <a:extLst>
                <a:ext uri="{FF2B5EF4-FFF2-40B4-BE49-F238E27FC236}">
                  <a16:creationId xmlns:a16="http://schemas.microsoft.com/office/drawing/2014/main" id="{A6B58874-D1B6-9F2E-2929-87DD02F001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2288" y="5159028"/>
              <a:ext cx="1917844" cy="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7830A539-C0FA-794D-3160-30937175E65E}"/>
                </a:ext>
              </a:extLst>
            </p:cNvPr>
            <p:cNvSpPr txBox="1">
              <a:spLocks/>
            </p:cNvSpPr>
            <p:nvPr/>
          </p:nvSpPr>
          <p:spPr>
            <a:xfrm>
              <a:off x="1064501" y="4816784"/>
              <a:ext cx="9525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/>
                <a:t>ロード</a:t>
              </a:r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0B65D9B3-6405-452D-BAE1-08A7F85C40F0}"/>
              </a:ext>
            </a:extLst>
          </p:cNvPr>
          <p:cNvGrpSpPr>
            <a:grpSpLocks/>
          </p:cNvGrpSpPr>
          <p:nvPr/>
        </p:nvGrpSpPr>
        <p:grpSpPr>
          <a:xfrm>
            <a:off x="6576509" y="4890216"/>
            <a:ext cx="1735253" cy="369332"/>
            <a:chOff x="6647766" y="4644275"/>
            <a:chExt cx="1735253" cy="369332"/>
          </a:xfrm>
        </p:grpSpPr>
        <p:cxnSp>
          <p:nvCxnSpPr>
            <p:cNvPr id="55" name="直線矢印コネクタ 54">
              <a:extLst>
                <a:ext uri="{FF2B5EF4-FFF2-40B4-BE49-F238E27FC236}">
                  <a16:creationId xmlns:a16="http://schemas.microsoft.com/office/drawing/2014/main" id="{D09D5D8C-5B89-2CB8-0DA9-71ABD4BDBCB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47766" y="4934612"/>
              <a:ext cx="1735253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FD049ACF-FEAC-C599-7220-29FD1871AAA0}"/>
                </a:ext>
              </a:extLst>
            </p:cNvPr>
            <p:cNvSpPr txBox="1">
              <a:spLocks/>
            </p:cNvSpPr>
            <p:nvPr/>
          </p:nvSpPr>
          <p:spPr>
            <a:xfrm>
              <a:off x="6834413" y="4644275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ロード</a:t>
              </a:r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A5A72728-33F6-2268-7F79-183AEADE59A8}"/>
              </a:ext>
            </a:extLst>
          </p:cNvPr>
          <p:cNvGrpSpPr>
            <a:grpSpLocks/>
          </p:cNvGrpSpPr>
          <p:nvPr/>
        </p:nvGrpSpPr>
        <p:grpSpPr>
          <a:xfrm>
            <a:off x="6501523" y="5350343"/>
            <a:ext cx="1789868" cy="369332"/>
            <a:chOff x="6567054" y="5052457"/>
            <a:chExt cx="1789868" cy="369332"/>
          </a:xfrm>
        </p:grpSpPr>
        <p:cxnSp>
          <p:nvCxnSpPr>
            <p:cNvPr id="58" name="直線矢印コネクタ 57">
              <a:extLst>
                <a:ext uri="{FF2B5EF4-FFF2-40B4-BE49-F238E27FC236}">
                  <a16:creationId xmlns:a16="http://schemas.microsoft.com/office/drawing/2014/main" id="{2E9DB67B-90EA-3956-38A5-AB394269A8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47766" y="5367269"/>
              <a:ext cx="1709156" cy="0"/>
            </a:xfrm>
            <a:prstGeom prst="straightConnector1">
              <a:avLst/>
            </a:prstGeom>
            <a:ln w="28575">
              <a:solidFill>
                <a:schemeClr val="accent1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5A08D1A6-E003-DE11-A91D-58A674F837E0}"/>
                </a:ext>
              </a:extLst>
            </p:cNvPr>
            <p:cNvSpPr txBox="1">
              <a:spLocks/>
            </p:cNvSpPr>
            <p:nvPr/>
          </p:nvSpPr>
          <p:spPr>
            <a:xfrm>
              <a:off x="6567054" y="5052457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イベント発生</a:t>
              </a:r>
            </a:p>
          </p:txBody>
        </p: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8589EAEA-6FC5-177A-8316-C5F7266378F8}"/>
              </a:ext>
            </a:extLst>
          </p:cNvPr>
          <p:cNvGrpSpPr>
            <a:grpSpLocks/>
          </p:cNvGrpSpPr>
          <p:nvPr/>
        </p:nvGrpSpPr>
        <p:grpSpPr>
          <a:xfrm>
            <a:off x="6509511" y="5759443"/>
            <a:ext cx="1762830" cy="369332"/>
            <a:chOff x="6727173" y="5892432"/>
            <a:chExt cx="1762830" cy="369332"/>
          </a:xfrm>
        </p:grpSpPr>
        <p:cxnSp>
          <p:nvCxnSpPr>
            <p:cNvPr id="61" name="直線矢印コネクタ 60">
              <a:extLst>
                <a:ext uri="{FF2B5EF4-FFF2-40B4-BE49-F238E27FC236}">
                  <a16:creationId xmlns:a16="http://schemas.microsoft.com/office/drawing/2014/main" id="{2FBC89F5-8F50-AC31-6F9C-3293C283A07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27173" y="6165060"/>
              <a:ext cx="1762830" cy="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C298E9D9-EFC6-402E-56A5-AA66EAFF0819}"/>
                </a:ext>
              </a:extLst>
            </p:cNvPr>
            <p:cNvSpPr txBox="1">
              <a:spLocks/>
            </p:cNvSpPr>
            <p:nvPr/>
          </p:nvSpPr>
          <p:spPr>
            <a:xfrm>
              <a:off x="6741016" y="5892432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アドレス一覧</a:t>
              </a:r>
            </a:p>
          </p:txBody>
        </p:sp>
      </p:grp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97E72CB4-D20C-7B53-3BD6-8566C0330B82}"/>
              </a:ext>
            </a:extLst>
          </p:cNvPr>
          <p:cNvSpPr>
            <a:spLocks/>
          </p:cNvSpPr>
          <p:nvPr/>
        </p:nvSpPr>
        <p:spPr>
          <a:xfrm>
            <a:off x="2104005" y="4962169"/>
            <a:ext cx="1205339" cy="43676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err="1">
                <a:solidFill>
                  <a:schemeClr val="tx1"/>
                </a:solidFill>
              </a:rPr>
              <a:t>eBPF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プログラム</a:t>
            </a:r>
          </a:p>
        </p:txBody>
      </p:sp>
    </p:spTree>
    <p:extLst>
      <p:ext uri="{BB962C8B-B14F-4D97-AF65-F5344CB8AC3E}">
        <p14:creationId xmlns:p14="http://schemas.microsoft.com/office/powerpoint/2010/main" val="185050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1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66FF"/>
                                      </p:to>
                                    </p:animClr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3.33333E-6 L 0.24922 0.00047 " pathEditMode="relative" rAng="0" ptsTypes="AA">
                                      <p:cBhvr>
                                        <p:cTn id="16" dur="7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61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63" grpId="0" animBg="1"/>
      <p:bldP spid="6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06E152F-EF8A-5041-68A2-FE896910F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4934"/>
            <a:ext cx="10515600" cy="1325563"/>
          </a:xfrm>
        </p:spPr>
        <p:txBody>
          <a:bodyPr/>
          <a:lstStyle/>
          <a:p>
            <a:r>
              <a:rPr lang="en-JP" b="1" dirty="0"/>
              <a:t>eBPFプログラムによるOSデータ</a:t>
            </a:r>
            <a:r>
              <a:rPr lang="ja-JP" altLang="en-US" b="1" dirty="0"/>
              <a:t>の</a:t>
            </a:r>
            <a:r>
              <a:rPr lang="en-JP" b="1" dirty="0"/>
              <a:t>収集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05E08A6-0F0E-FC37-021E-0719DF325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JP" dirty="0"/>
              <a:t>OSデータ</a:t>
            </a:r>
            <a:r>
              <a:rPr lang="ja-JP" altLang="en-US" dirty="0"/>
              <a:t>が格納されているメモリページの先頭アドレス</a:t>
            </a:r>
            <a:r>
              <a:rPr lang="en-JP" dirty="0"/>
              <a:t>を収集</a:t>
            </a:r>
            <a:endParaRPr lang="en-US" dirty="0"/>
          </a:p>
          <a:p>
            <a:pPr lvl="1"/>
            <a:r>
              <a:rPr lang="ja-JP" altLang="en-US" dirty="0"/>
              <a:t>管理を容易にするためにメモリデータはページ単位で取得</a:t>
            </a:r>
            <a:endParaRPr lang="en-JP" dirty="0"/>
          </a:p>
          <a:p>
            <a:pPr lvl="1"/>
            <a:r>
              <a:rPr lang="ja-JP" altLang="en-US" dirty="0"/>
              <a:t>有限ループを用いてポインタをたどり、必要に応じて複数回呼び出す</a:t>
            </a:r>
            <a:endParaRPr lang="en-US" altLang="ja-JP" dirty="0"/>
          </a:p>
          <a:p>
            <a:pPr lvl="2"/>
            <a:r>
              <a:rPr lang="en-JP" altLang="ja-JP" dirty="0"/>
              <a:t>停止しない可能性のあるループはeBPFの検証に失敗するため</a:t>
            </a:r>
            <a:endParaRPr lang="en-US" altLang="ja-JP" dirty="0"/>
          </a:p>
          <a:p>
            <a:r>
              <a:rPr lang="en-US" dirty="0" err="1"/>
              <a:t>取得したアドレスをBPF</a:t>
            </a:r>
            <a:r>
              <a:rPr lang="ja-JP" altLang="en-US" dirty="0"/>
              <a:t>テーブルに格納</a:t>
            </a:r>
            <a:endParaRPr lang="en-US" altLang="ja-JP" dirty="0"/>
          </a:p>
          <a:p>
            <a:pPr lvl="1"/>
            <a:r>
              <a:rPr lang="ja-JP" altLang="en-US" dirty="0"/>
              <a:t>エージェントから取り出すことができるリングバッファ</a:t>
            </a:r>
            <a:endParaRPr lang="en-JP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A64CCAD-5AFF-A5F9-6262-108E4E03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kumimoji="1" lang="ja-JP" altLang="en-US" smtClean="0"/>
              <a:t>7</a:t>
            </a:fld>
            <a:endParaRPr kumimoji="1" lang="ja-JP" altLang="en-US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F8B4317-188E-B447-49F1-687422F637E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7010400" y="4358107"/>
            <a:ext cx="3944562" cy="2431212"/>
            <a:chOff x="7010400" y="4358107"/>
            <a:chExt cx="3944562" cy="2431212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B8105C0A-9913-7259-85C3-FDDFB19A38F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010400" y="4358107"/>
              <a:ext cx="3944562" cy="2031102"/>
            </a:xfrm>
            <a:prstGeom prst="roundRect">
              <a:avLst/>
            </a:prstGeom>
            <a:pattFill prst="pct5">
              <a:fgClr>
                <a:schemeClr val="tx1"/>
              </a:fgClr>
              <a:bgClr>
                <a:schemeClr val="accent2">
                  <a:lumMod val="60000"/>
                  <a:lumOff val="40000"/>
                </a:schemeClr>
              </a:bgClr>
            </a:patt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6CDB1242-87FA-36DF-1AA9-0C96132E71B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flipH="1">
              <a:off x="8022505" y="6389209"/>
              <a:ext cx="18728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solidFill>
                    <a:schemeClr val="tx1"/>
                  </a:solidFill>
                </a:rPr>
                <a:t>監視対象</a:t>
              </a:r>
              <a:r>
                <a:rPr kumimoji="1" lang="en-US" altLang="ja-JP" sz="2000" b="1" dirty="0">
                  <a:solidFill>
                    <a:schemeClr val="tx1"/>
                  </a:solidFill>
                </a:rPr>
                <a:t>VM</a:t>
              </a:r>
              <a:endParaRPr kumimoji="1" lang="ja-JP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2A1CCC06-0B3E-CAAD-A3E2-BC956C69FA2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450911" y="5367246"/>
              <a:ext cx="3163914" cy="9390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B00803B9-0385-FA17-BF78-84CE14A4B59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964193" y="4466298"/>
              <a:ext cx="1563943" cy="369332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エージェント</a:t>
              </a:r>
              <a:endParaRPr kumimoji="1" lang="en-US" altLang="ja-JP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A8007DE0-AF32-9CA0-B5C3-E5B4DCB67CF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964193" y="5753007"/>
              <a:ext cx="1654448" cy="4815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err="1">
                  <a:solidFill>
                    <a:schemeClr val="tx1"/>
                  </a:solidFill>
                </a:rPr>
                <a:t>eBPF</a:t>
              </a:r>
              <a:endParaRPr kumimoji="1" lang="en-US" altLang="ja-JP" b="1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プログラム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4F2F4755-EC35-416F-167C-176D224B65F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7375627" y="5991483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/>
                <a:t>OS</a:t>
              </a:r>
              <a:endParaRPr kumimoji="1" lang="ja-JP" altLang="en-US" b="1" dirty="0"/>
            </a:p>
          </p:txBody>
        </p: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FE3AFB57-AB8F-E5D1-2088-A23863FB027D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H="1">
              <a:off x="8815012" y="5372410"/>
              <a:ext cx="393055" cy="325708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E9C77F19-CA20-0C24-FA2E-E90E3227B45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236705" y="5104087"/>
              <a:ext cx="1270609" cy="539142"/>
            </a:xfrm>
            <a:prstGeom prst="roundRect">
              <a:avLst/>
            </a:prstGeom>
            <a:solidFill>
              <a:schemeClr val="accent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000" b="1" dirty="0">
                  <a:solidFill>
                    <a:schemeClr val="tx1"/>
                  </a:solidFill>
                </a:rPr>
                <a:t>BPF</a:t>
              </a:r>
            </a:p>
            <a:p>
              <a:pPr algn="ctr"/>
              <a:r>
                <a:rPr kumimoji="1" lang="ja-JP" altLang="en-US" sz="2000" b="1" dirty="0">
                  <a:solidFill>
                    <a:schemeClr val="tx1"/>
                  </a:solidFill>
                </a:rPr>
                <a:t>テーブル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7F415D1A-0F4F-6824-54A9-70496F32617E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330335" y="5367246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b="1" dirty="0"/>
                <a:t>格納</a:t>
              </a:r>
              <a:endParaRPr kumimoji="1" lang="ja-JP" altLang="en-US" b="1" dirty="0"/>
            </a:p>
          </p:txBody>
        </p:sp>
        <p:cxnSp>
          <p:nvCxnSpPr>
            <p:cNvPr id="18" name="直線矢印コネクタ 17">
              <a:extLst>
                <a:ext uri="{FF2B5EF4-FFF2-40B4-BE49-F238E27FC236}">
                  <a16:creationId xmlns:a16="http://schemas.microsoft.com/office/drawing/2014/main" id="{BB0C7BB5-A3AB-FB11-2E8B-414785A090FF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9556774" y="4693832"/>
              <a:ext cx="277859" cy="414423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613B45A-D052-D7D7-611F-E5B8E4E26D7C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747654" y="4624977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/>
                <a:t>取り出し</a:t>
              </a:r>
            </a:p>
          </p:txBody>
        </p:sp>
      </p:grpSp>
      <p:sp>
        <p:nvSpPr>
          <p:cNvPr id="20" name="TextBox 4">
            <a:extLst>
              <a:ext uri="{FF2B5EF4-FFF2-40B4-BE49-F238E27FC236}">
                <a16:creationId xmlns:a16="http://schemas.microsoft.com/office/drawing/2014/main" id="{C6F48E82-71F7-814C-DA97-5F65B0587333}"/>
              </a:ext>
            </a:extLst>
          </p:cNvPr>
          <p:cNvSpPr txBox="1"/>
          <p:nvPr/>
        </p:nvSpPr>
        <p:spPr>
          <a:xfrm>
            <a:off x="868756" y="4495247"/>
            <a:ext cx="5561138" cy="203132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kumimoji="1" lang="en-US" altLang="ja-JP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  <a:r>
              <a:rPr kumimoji="1"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1" lang="en-US" altLang="ja-JP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&lt;1000; </a:t>
            </a:r>
            <a:r>
              <a:rPr kumimoji="1" lang="en-US" altLang="ja-JP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1"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ja-JP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= task-&gt;comm</a:t>
            </a:r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ja-JP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PAGE_MASK;</a:t>
            </a:r>
            <a:endParaRPr kumimoji="1" lang="en-US" altLang="ja-JP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ja-JP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bpf_ringbuf_output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altLang="ja-JP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altLang="ja-JP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, 8, 0);</a:t>
            </a:r>
            <a:endParaRPr kumimoji="1" lang="en-US" altLang="ja-JP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kumimoji="1"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 task = </a:t>
            </a:r>
            <a:r>
              <a:rPr kumimoji="1" lang="en-US" altLang="ja-JP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next_task</a:t>
            </a:r>
            <a:r>
              <a:rPr kumimoji="1"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(task);</a:t>
            </a:r>
          </a:p>
          <a:p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(task-&gt;</a:t>
            </a:r>
            <a:r>
              <a:rPr lang="en-US" altLang="ja-JP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0)</a:t>
            </a:r>
          </a:p>
          <a:p>
            <a:r>
              <a:rPr kumimoji="1"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break;</a:t>
            </a:r>
          </a:p>
          <a:p>
            <a:r>
              <a:rPr kumimoji="1" lang="en-US" altLang="ja-JP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25911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BB785811-36A2-C740-4709-0D591A06C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実験</a:t>
            </a:r>
            <a:r>
              <a:rPr lang="en-US" altLang="ja-JP" dirty="0"/>
              <a:t>1</a:t>
            </a:r>
            <a:r>
              <a:rPr lang="ja-JP" altLang="en-US" dirty="0"/>
              <a:t>：</a:t>
            </a:r>
            <a:r>
              <a:rPr lang="en-US" altLang="ja-JP" dirty="0"/>
              <a:t>OS</a:t>
            </a:r>
            <a:r>
              <a:rPr lang="ja-JP" altLang="en-US" dirty="0"/>
              <a:t>データの取得の確認</a:t>
            </a: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AFE2841F-6078-D407-04E6-D541FACE2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891016" cy="4351338"/>
          </a:xfrm>
        </p:spPr>
        <p:txBody>
          <a:bodyPr>
            <a:normAutofit/>
          </a:bodyPr>
          <a:lstStyle/>
          <a:p>
            <a:r>
              <a:rPr lang="ja-JP" altLang="en-US" dirty="0"/>
              <a:t>プロセス一覧を取得する</a:t>
            </a:r>
            <a:r>
              <a:rPr lang="en-US" altLang="ja-JP" dirty="0"/>
              <a:t>IDS</a:t>
            </a:r>
            <a:r>
              <a:rPr lang="ja-JP" altLang="en-US" dirty="0"/>
              <a:t>を実行</a:t>
            </a:r>
            <a:endParaRPr lang="en-US" altLang="ja-JP" dirty="0"/>
          </a:p>
          <a:p>
            <a:pPr lvl="1"/>
            <a:r>
              <a:rPr lang="en-US" altLang="ja-JP" dirty="0"/>
              <a:t>182</a:t>
            </a:r>
            <a:r>
              <a:rPr lang="ja-JP" altLang="en-US" dirty="0"/>
              <a:t>個の全プロセスの</a:t>
            </a:r>
            <a:r>
              <a:rPr lang="en-US" altLang="ja-JP" dirty="0"/>
              <a:t>ID</a:t>
            </a:r>
            <a:r>
              <a:rPr lang="ja-JP" altLang="en-US" dirty="0"/>
              <a:t>と名前を取得できることを確認</a:t>
            </a:r>
            <a:endParaRPr lang="en-US" altLang="ja-JP" dirty="0"/>
          </a:p>
          <a:p>
            <a:pPr lvl="1"/>
            <a:r>
              <a:rPr lang="en-US" altLang="ja-JP" dirty="0"/>
              <a:t>219</a:t>
            </a:r>
            <a:r>
              <a:rPr lang="ja-JP" altLang="en-US" dirty="0"/>
              <a:t>ページ分のメモリデータを一括で取得</a:t>
            </a:r>
            <a:endParaRPr lang="en-US" altLang="ja-JP" dirty="0"/>
          </a:p>
          <a:p>
            <a:r>
              <a:rPr lang="ja-JP" altLang="en-US" dirty="0"/>
              <a:t>カーネルモジュール一覧を取得する</a:t>
            </a:r>
            <a:r>
              <a:rPr lang="en-US" altLang="ja-JP" dirty="0"/>
              <a:t>IDS</a:t>
            </a:r>
            <a:r>
              <a:rPr lang="ja-JP" altLang="en-US" dirty="0"/>
              <a:t>を実行</a:t>
            </a:r>
            <a:endParaRPr lang="en-US" altLang="ja-JP" dirty="0"/>
          </a:p>
          <a:p>
            <a:pPr lvl="1"/>
            <a:r>
              <a:rPr lang="en-US" altLang="ja-JP" dirty="0"/>
              <a:t>75</a:t>
            </a:r>
            <a:r>
              <a:rPr lang="ja-JP" altLang="en-US" dirty="0"/>
              <a:t>個の全モジュールの名前を取得できることを確認</a:t>
            </a:r>
            <a:endParaRPr lang="en-US" altLang="ja-JP" dirty="0"/>
          </a:p>
          <a:p>
            <a:pPr lvl="1"/>
            <a:r>
              <a:rPr lang="en-US" altLang="ja-JP" dirty="0"/>
              <a:t>77</a:t>
            </a:r>
            <a:r>
              <a:rPr lang="ja-JP" altLang="en-US" dirty="0"/>
              <a:t>ページ分のメモリデータを一括で取得</a:t>
            </a:r>
            <a:endParaRPr lang="en-US" altLang="ja-JP" dirty="0"/>
          </a:p>
          <a:p>
            <a:pPr lvl="1"/>
            <a:endParaRPr lang="en-US" altLang="ja-JP" dirty="0"/>
          </a:p>
        </p:txBody>
      </p:sp>
      <p:sp>
        <p:nvSpPr>
          <p:cNvPr id="7" name="スライド番号プレースホルダー 3">
            <a:extLst>
              <a:ext uri="{FF2B5EF4-FFF2-40B4-BE49-F238E27FC236}">
                <a16:creationId xmlns:a16="http://schemas.microsoft.com/office/drawing/2014/main" id="{6480F171-CBDC-BFFB-E208-B3966D8E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lang="ja-JP" altLang="en-US" smtClean="0"/>
              <a:pPr/>
              <a:t>8</a:t>
            </a:fld>
            <a:endParaRPr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92BABB0-A569-2FCF-19B7-FD39A8B4D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9216" y="496515"/>
            <a:ext cx="1792628" cy="2822178"/>
          </a:xfrm>
          <a:prstGeom prst="rect">
            <a:avLst/>
          </a:prstGeom>
        </p:spPr>
      </p:pic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0A728CFE-335F-1126-1262-5906A4C0CD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653805"/>
              </p:ext>
            </p:extLst>
          </p:nvPr>
        </p:nvGraphicFramePr>
        <p:xfrm>
          <a:off x="1805380" y="4613486"/>
          <a:ext cx="5880100" cy="1422928"/>
        </p:xfrm>
        <a:graphic>
          <a:graphicData uri="http://schemas.openxmlformats.org/drawingml/2006/table">
            <a:tbl>
              <a:tblPr/>
              <a:tblGrid>
                <a:gridCol w="2171700">
                  <a:extLst>
                    <a:ext uri="{9D8B030D-6E8A-4147-A177-3AD203B41FA5}">
                      <a16:colId xmlns:a16="http://schemas.microsoft.com/office/drawing/2014/main" val="2436040984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2922287357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val="350787111"/>
                    </a:ext>
                  </a:extLst>
                </a:gridCol>
              </a:tblGrid>
              <a:tr h="146227">
                <a:tc>
                  <a:txBody>
                    <a:bodyPr/>
                    <a:lstStyle/>
                    <a:p>
                      <a:pPr algn="ctr" fontAlgn="b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ホスト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VM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715396"/>
                  </a:ext>
                </a:extLst>
              </a:tr>
              <a:tr h="146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CPU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数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 Medium" panose="020B0500000000000000" pitchFamily="50" charset="-128"/>
                        <a:ea typeface="游ゴシック Medium" panose="020B0500000000000000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Intel Core i7-10700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352834"/>
                  </a:ext>
                </a:extLst>
              </a:tr>
              <a:tr h="146227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メモリ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64GB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2GB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087368"/>
                  </a:ext>
                </a:extLst>
              </a:tr>
              <a:tr h="146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5.15.0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Linux 5.15.0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557137"/>
                  </a:ext>
                </a:extLst>
              </a:tr>
              <a:tr h="287548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仮想化ソフトウェア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QEMU-KVM 7.1.0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 Medium" panose="020B0500000000000000" pitchFamily="50" charset="-128"/>
                          <a:ea typeface="游ゴシック Medium" panose="020B0500000000000000" pitchFamily="50" charset="-128"/>
                        </a:rPr>
                        <a:t>-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99992"/>
                  </a:ext>
                </a:extLst>
              </a:tr>
            </a:tbl>
          </a:graphicData>
        </a:graphic>
      </p:graphicFrame>
      <p:pic>
        <p:nvPicPr>
          <p:cNvPr id="19" name="図 18">
            <a:extLst>
              <a:ext uri="{FF2B5EF4-FFF2-40B4-BE49-F238E27FC236}">
                <a16:creationId xmlns:a16="http://schemas.microsoft.com/office/drawing/2014/main" id="{1738F545-9607-F75C-2509-3BB1E47862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9216" y="3628305"/>
            <a:ext cx="2295330" cy="2683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731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F266F4-A53E-9BAD-7AC9-03E33D4490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ja-JP" altLang="en-US" dirty="0"/>
              <a:t>プロセスやカーネルモジュールの一覧を取得する時間を測定</a:t>
            </a:r>
            <a:endParaRPr lang="en-US" altLang="ja-JP" dirty="0"/>
          </a:p>
          <a:p>
            <a:pPr lvl="1"/>
            <a:r>
              <a:rPr lang="en-US" altLang="ja-JP" dirty="0" err="1"/>
              <a:t>eBPFmonitor</a:t>
            </a:r>
            <a:r>
              <a:rPr lang="ja-JP" altLang="en-US" dirty="0"/>
              <a:t>：</a:t>
            </a:r>
            <a:r>
              <a:rPr lang="en-US" altLang="ja-JP" dirty="0"/>
              <a:t>1</a:t>
            </a:r>
            <a:r>
              <a:rPr lang="ja-JP" altLang="en-US" dirty="0"/>
              <a:t>回の要求ですべての</a:t>
            </a:r>
            <a:r>
              <a:rPr lang="en-US" altLang="ja-JP" dirty="0"/>
              <a:t>OS</a:t>
            </a:r>
            <a:r>
              <a:rPr lang="ja-JP" altLang="en-US" dirty="0"/>
              <a:t>データを取得</a:t>
            </a:r>
            <a:endParaRPr lang="en-US" altLang="ja-JP" dirty="0"/>
          </a:p>
          <a:p>
            <a:pPr lvl="1"/>
            <a:r>
              <a:rPr lang="en-US" altLang="ja-JP" dirty="0" err="1"/>
              <a:t>SEVmonitor</a:t>
            </a:r>
            <a:r>
              <a:rPr lang="ja-JP" altLang="en-US" dirty="0"/>
              <a:t>：要求ごとに</a:t>
            </a:r>
            <a:r>
              <a:rPr lang="en-US" altLang="ja-JP" dirty="0"/>
              <a:t>1</a:t>
            </a:r>
            <a:r>
              <a:rPr lang="ja-JP" altLang="en-US" dirty="0"/>
              <a:t>つの</a:t>
            </a:r>
            <a:r>
              <a:rPr lang="en-US" altLang="ja-JP" dirty="0"/>
              <a:t>OS</a:t>
            </a:r>
            <a:r>
              <a:rPr lang="ja-JP" altLang="en-US" dirty="0"/>
              <a:t>データを取得（先行研究）</a:t>
            </a:r>
            <a:endParaRPr lang="en-US" altLang="ja-JP" dirty="0"/>
          </a:p>
          <a:p>
            <a:pPr lvl="1"/>
            <a:r>
              <a:rPr lang="ja-JP" altLang="en-US" dirty="0"/>
              <a:t>直接メモリ参照：監視対象</a:t>
            </a:r>
            <a:r>
              <a:rPr lang="en-US" altLang="ja-JP" dirty="0"/>
              <a:t>VM</a:t>
            </a:r>
            <a:r>
              <a:rPr lang="ja-JP" altLang="en-US" dirty="0"/>
              <a:t>のメモリを直接参照（従来手法）</a:t>
            </a:r>
            <a:endParaRPr lang="en-US" altLang="ja-JP" dirty="0"/>
          </a:p>
          <a:p>
            <a:r>
              <a:rPr lang="ja-JP" altLang="en-US" dirty="0"/>
              <a:t>先行研究から大幅に高速化</a:t>
            </a:r>
            <a:endParaRPr lang="en-US" altLang="ja-JP" dirty="0"/>
          </a:p>
          <a:p>
            <a:pPr lvl="1"/>
            <a:r>
              <a:rPr lang="en-US" altLang="ja-JP" dirty="0"/>
              <a:t>61~78%</a:t>
            </a:r>
            <a:r>
              <a:rPr lang="ja-JP" altLang="en-US" dirty="0"/>
              <a:t>の削減</a:t>
            </a:r>
            <a:endParaRPr lang="en-US" altLang="ja-JP" dirty="0"/>
          </a:p>
          <a:p>
            <a:r>
              <a:rPr lang="ja-JP" altLang="en-US" dirty="0"/>
              <a:t>従来手法からの性能低下を</a:t>
            </a:r>
            <a:br>
              <a:rPr lang="en-US" altLang="ja-JP" dirty="0"/>
            </a:br>
            <a:r>
              <a:rPr lang="ja-JP" altLang="en-US" dirty="0"/>
              <a:t>抑制</a:t>
            </a:r>
            <a:endParaRPr lang="en-US" altLang="ja-JP" dirty="0"/>
          </a:p>
          <a:p>
            <a:pPr lvl="1"/>
            <a:r>
              <a:rPr lang="en-US" altLang="ja-JP" dirty="0"/>
              <a:t>1.5~2.6</a:t>
            </a:r>
            <a:r>
              <a:rPr lang="ja-JP" altLang="en-US" dirty="0"/>
              <a:t>倍の取得時間</a:t>
            </a:r>
            <a:endParaRPr lang="en-US" altLang="ja-JP" dirty="0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ACE39B51-5897-BF1B-CDAB-135AF0C6B14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5416596" y="3661871"/>
            <a:ext cx="6736543" cy="3006581"/>
            <a:chOff x="1067607" y="653400"/>
            <a:chExt cx="6736543" cy="3006581"/>
          </a:xfrm>
        </p:grpSpPr>
        <p:graphicFrame>
          <p:nvGraphicFramePr>
            <p:cNvPr id="21" name="グラフ 20">
              <a:extLst>
                <a:ext uri="{FF2B5EF4-FFF2-40B4-BE49-F238E27FC236}">
                  <a16:creationId xmlns:a16="http://schemas.microsoft.com/office/drawing/2014/main" id="{AFA1FFC2-DCA5-3AA7-F438-9D16E4557879}"/>
                </a:ext>
              </a:extLst>
            </p:cNvPr>
            <p:cNvGraphicFramePr>
              <a:graphicFrameLocks noGrp="1" noDrilldown="1" noMove="1" noResize="1"/>
            </p:cNvGraphicFramePr>
            <p:nvPr>
              <p:extLst>
                <p:ext uri="{D42A27DB-BD31-4B8C-83A1-F6EECF244321}">
                  <p14:modId xmlns:p14="http://schemas.microsoft.com/office/powerpoint/2010/main" val="234255559"/>
                </p:ext>
              </p:extLst>
            </p:nvPr>
          </p:nvGraphicFramePr>
          <p:xfrm>
            <a:off x="1067607" y="699256"/>
            <a:ext cx="4152901" cy="29607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4" name="グラフ 23">
              <a:extLst>
                <a:ext uri="{FF2B5EF4-FFF2-40B4-BE49-F238E27FC236}">
                  <a16:creationId xmlns:a16="http://schemas.microsoft.com/office/drawing/2014/main" id="{A10CCD01-637F-0CCB-28C1-1314CC72FFBC}"/>
                </a:ext>
              </a:extLst>
            </p:cNvPr>
            <p:cNvGraphicFramePr>
              <a:graphicFrameLocks noGrp="1" noDrilldown="1" noMove="1" noResize="1"/>
            </p:cNvGraphicFramePr>
            <p:nvPr>
              <p:extLst>
                <p:ext uri="{D42A27DB-BD31-4B8C-83A1-F6EECF244321}">
                  <p14:modId xmlns:p14="http://schemas.microsoft.com/office/powerpoint/2010/main" val="91102497"/>
                </p:ext>
              </p:extLst>
            </p:nvPr>
          </p:nvGraphicFramePr>
          <p:xfrm>
            <a:off x="4628950" y="653400"/>
            <a:ext cx="3175200" cy="2772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009759D4-A58F-2F55-8042-788DE224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ja-JP" altLang="en-US" dirty="0"/>
              <a:t>実験</a:t>
            </a:r>
            <a:r>
              <a:rPr lang="en-US" altLang="ja-JP" dirty="0"/>
              <a:t>2</a:t>
            </a:r>
            <a:r>
              <a:rPr lang="ja-JP" altLang="en-US" dirty="0"/>
              <a:t>：</a:t>
            </a:r>
            <a:r>
              <a:rPr lang="en-US" altLang="ja-JP" dirty="0"/>
              <a:t>OS</a:t>
            </a:r>
            <a:r>
              <a:rPr lang="ja-JP" altLang="en-US" dirty="0"/>
              <a:t>データの取得性能</a:t>
            </a:r>
            <a:endParaRPr lang="en-JP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04A43DA-73B6-2559-3906-5AC435FEA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B143BD1-B82B-40A9-AF29-64D23C6EA1A4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6627796-E73B-346C-4686-32C958526C2A}"/>
              </a:ext>
            </a:extLst>
          </p:cNvPr>
          <p:cNvSpPr txBox="1"/>
          <p:nvPr/>
        </p:nvSpPr>
        <p:spPr>
          <a:xfrm>
            <a:off x="6357247" y="5637362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2.6</a:t>
            </a:r>
            <a:r>
              <a:rPr kumimoji="1" lang="ja-JP" altLang="en-US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倍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4DC7673C-5EFA-6341-00A6-FE5A902D7582}"/>
              </a:ext>
            </a:extLst>
          </p:cNvPr>
          <p:cNvCxnSpPr>
            <a:cxnSpLocks/>
          </p:cNvCxnSpPr>
          <p:nvPr/>
        </p:nvCxnSpPr>
        <p:spPr>
          <a:xfrm>
            <a:off x="11064293" y="4266044"/>
            <a:ext cx="336186" cy="15980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F10F0F00-181A-643A-51DC-368363A22F7F}"/>
              </a:ext>
            </a:extLst>
          </p:cNvPr>
          <p:cNvCxnSpPr>
            <a:cxnSpLocks/>
          </p:cNvCxnSpPr>
          <p:nvPr/>
        </p:nvCxnSpPr>
        <p:spPr>
          <a:xfrm flipV="1">
            <a:off x="10115550" y="5895859"/>
            <a:ext cx="1174457" cy="13698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B77AC2F-891B-DF7F-7A8A-03B32145602C}"/>
              </a:ext>
            </a:extLst>
          </p:cNvPr>
          <p:cNvSpPr txBox="1"/>
          <p:nvPr/>
        </p:nvSpPr>
        <p:spPr>
          <a:xfrm>
            <a:off x="11050152" y="4349960"/>
            <a:ext cx="1120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78</a:t>
            </a:r>
            <a:r>
              <a:rPr lang="en-US" altLang="ja-JP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%</a:t>
            </a:r>
            <a:r>
              <a:rPr lang="ja-JP" altLang="en-US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削減</a:t>
            </a:r>
            <a:endParaRPr kumimoji="1" lang="ja-JP" altLang="en-US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2711DD0-A510-FC6D-B908-273A0A8F35B8}"/>
              </a:ext>
            </a:extLst>
          </p:cNvPr>
          <p:cNvSpPr txBox="1"/>
          <p:nvPr/>
        </p:nvSpPr>
        <p:spPr>
          <a:xfrm>
            <a:off x="9679041" y="5650807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en-US" altLang="ja-JP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.5</a:t>
            </a:r>
            <a:r>
              <a:rPr kumimoji="1" lang="ja-JP" altLang="en-US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倍</a:t>
            </a: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AE0B6069-AFFE-C29C-B33B-BD2970A0ABEB}"/>
              </a:ext>
            </a:extLst>
          </p:cNvPr>
          <p:cNvCxnSpPr>
            <a:cxnSpLocks/>
          </p:cNvCxnSpPr>
          <p:nvPr/>
        </p:nvCxnSpPr>
        <p:spPr>
          <a:xfrm>
            <a:off x="7800136" y="4203196"/>
            <a:ext cx="325254" cy="130605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68400C97-31D6-F319-02EF-66DA567A4266}"/>
              </a:ext>
            </a:extLst>
          </p:cNvPr>
          <p:cNvCxnSpPr>
            <a:cxnSpLocks/>
          </p:cNvCxnSpPr>
          <p:nvPr/>
        </p:nvCxnSpPr>
        <p:spPr>
          <a:xfrm flipV="1">
            <a:off x="6833300" y="5509255"/>
            <a:ext cx="1229691" cy="49108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077DD23-6FE7-D96F-628A-703C5D7F771E}"/>
              </a:ext>
            </a:extLst>
          </p:cNvPr>
          <p:cNvSpPr txBox="1"/>
          <p:nvPr/>
        </p:nvSpPr>
        <p:spPr>
          <a:xfrm>
            <a:off x="7829439" y="4345158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61</a:t>
            </a:r>
            <a:r>
              <a:rPr lang="en-US" altLang="ja-JP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%</a:t>
            </a:r>
            <a:r>
              <a:rPr lang="ja-JP" altLang="en-US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削減</a:t>
            </a:r>
            <a:endParaRPr kumimoji="1" lang="ja-JP" altLang="en-US" b="1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375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発表.potx" id="{924B4060-10CA-4D23-81A8-DAF2DDA4EA45}" vid="{0AE843F2-B237-4D3D-A8F1-C966C1DE793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発表</Template>
  <TotalTime>2165</TotalTime>
  <Words>977</Words>
  <Application>Microsoft Office PowerPoint</Application>
  <PresentationFormat>ワイド画面</PresentationFormat>
  <Paragraphs>174</Paragraphs>
  <Slides>11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游ゴシック</vt:lpstr>
      <vt:lpstr>游ゴシック</vt:lpstr>
      <vt:lpstr>游ゴシック Medium</vt:lpstr>
      <vt:lpstr>Arial</vt:lpstr>
      <vt:lpstr>Courier New</vt:lpstr>
      <vt:lpstr>Wingdings</vt:lpstr>
      <vt:lpstr>Office テーマ</vt:lpstr>
      <vt:lpstr>eBPFを用いた OSデータの一括取得による 高速なリモートVM監視</vt:lpstr>
      <vt:lpstr>クラウドの内部犯によるVMの盗聴</vt:lpstr>
      <vt:lpstr>IDSによるVM監視の必要性</vt:lpstr>
      <vt:lpstr>先行研究：SEVmonitor [能野+, CSS'22]</vt:lpstr>
      <vt:lpstr>提案：eBPFmonitor</vt:lpstr>
      <vt:lpstr>OSデータの一括取得</vt:lpstr>
      <vt:lpstr>eBPFプログラムによるOSデータの収集</vt:lpstr>
      <vt:lpstr>実験1：OSデータの取得の確認</vt:lpstr>
      <vt:lpstr>実験2：OSデータの取得性能</vt:lpstr>
      <vt:lpstr>まとめ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UESUGI Kanta</dc:creator>
  <cp:lastModifiedBy>UESUGI Kanta</cp:lastModifiedBy>
  <cp:revision>475</cp:revision>
  <dcterms:created xsi:type="dcterms:W3CDTF">2023-02-15T01:07:19Z</dcterms:created>
  <dcterms:modified xsi:type="dcterms:W3CDTF">2023-02-21T10:11:25Z</dcterms:modified>
</cp:coreProperties>
</file>