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0275213" cy="42811700"/>
  <p:notesSz cx="6858000" cy="9144000"/>
  <p:defaultTextStyle>
    <a:defPPr>
      <a:defRPr lang="ja-JP"/>
    </a:defPPr>
    <a:lvl1pPr marL="0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1pPr>
    <a:lvl2pPr marL="2088049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2pPr>
    <a:lvl3pPr marL="4176097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3pPr>
    <a:lvl4pPr marL="6264147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4pPr>
    <a:lvl5pPr marL="8352196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5pPr>
    <a:lvl6pPr marL="10440245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6pPr>
    <a:lvl7pPr marL="12528293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7pPr>
    <a:lvl8pPr marL="14616342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8pPr>
    <a:lvl9pPr marL="16704392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75" userDrawn="1">
          <p15:clr>
            <a:srgbClr val="A4A3A4"/>
          </p15:clr>
        </p15:guide>
        <p15:guide id="2" pos="183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D579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7530E-068A-F646-A40C-88699BCB5D93}" v="7" dt="2023-12-18T06:48:17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172" autoAdjust="0"/>
    <p:restoredTop sz="96341"/>
  </p:normalViewPr>
  <p:slideViewPr>
    <p:cSldViewPr snapToGrid="0" snapToObjects="1">
      <p:cViewPr>
        <p:scale>
          <a:sx n="38" d="100"/>
          <a:sy n="38" d="100"/>
        </p:scale>
        <p:origin x="2112" y="-2152"/>
      </p:cViewPr>
      <p:guideLst>
        <p:guide orient="horz" pos="16275"/>
        <p:guide pos="183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2480" y="208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ESUGI Kanta" userId="671b0e0b-8242-4a42-86a9-c18604c6c07f" providerId="ADAL" clId="{53719AF9-2ECD-DD4E-94BA-136A11C10004}"/>
    <pc:docChg chg="undo redo custSel modSld">
      <pc:chgData name="UESUGI Kanta" userId="671b0e0b-8242-4a42-86a9-c18604c6c07f" providerId="ADAL" clId="{53719AF9-2ECD-DD4E-94BA-136A11C10004}" dt="2023-11-30T08:57:42.743" v="6650" actId="20577"/>
      <pc:docMkLst>
        <pc:docMk/>
      </pc:docMkLst>
      <pc:sldChg chg="addSp delSp modSp mod addAnim delAnim modAnim">
        <pc:chgData name="UESUGI Kanta" userId="671b0e0b-8242-4a42-86a9-c18604c6c07f" providerId="ADAL" clId="{53719AF9-2ECD-DD4E-94BA-136A11C10004}" dt="2023-11-30T08:57:42.743" v="6650" actId="20577"/>
        <pc:sldMkLst>
          <pc:docMk/>
          <pc:sldMk cId="3298394020" sldId="257"/>
        </pc:sldMkLst>
        <pc:spChg chg="mod">
          <ac:chgData name="UESUGI Kanta" userId="671b0e0b-8242-4a42-86a9-c18604c6c07f" providerId="ADAL" clId="{53719AF9-2ECD-DD4E-94BA-136A11C10004}" dt="2023-11-30T08:33:43.638" v="6124" actId="14100"/>
          <ac:spMkLst>
            <pc:docMk/>
            <pc:sldMk cId="3298394020" sldId="257"/>
            <ac:spMk id="6" creationId="{A7EF9EE8-DE10-E542-91C3-642CDE69C98E}"/>
          </ac:spMkLst>
        </pc:spChg>
        <pc:spChg chg="mod">
          <ac:chgData name="UESUGI Kanta" userId="671b0e0b-8242-4a42-86a9-c18604c6c07f" providerId="ADAL" clId="{53719AF9-2ECD-DD4E-94BA-136A11C10004}" dt="2023-11-30T08:46:47.610" v="6530" actId="179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53719AF9-2ECD-DD4E-94BA-136A11C10004}" dt="2023-11-30T08:30:12.714" v="6060" actId="1035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53719AF9-2ECD-DD4E-94BA-136A11C10004}" dt="2023-11-30T08:30:01.484" v="6051" actId="1035"/>
          <ac:spMkLst>
            <pc:docMk/>
            <pc:sldMk cId="3298394020" sldId="257"/>
            <ac:spMk id="10" creationId="{0FC6094B-194A-0042-B63C-DE0C9F77E425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12" creationId="{CF0C5EEF-3421-500D-5934-725CC8B9A7FE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18" creationId="{AA7A9175-C096-C73C-B4D2-BFC53BAC8A28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0" creationId="{E2D361E1-1E78-A578-01BD-336BE3A30337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1" creationId="{EF00C7AB-8449-E8B8-58A9-06FD77049E03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2" creationId="{F61DA3D8-E87C-5364-7E86-8F33176BF5C8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23" creationId="{DAC278E4-CE50-2547-AE30-126FFB36BE80}"/>
          </ac:spMkLst>
        </pc:spChg>
        <pc:spChg chg="mod">
          <ac:chgData name="UESUGI Kanta" userId="671b0e0b-8242-4a42-86a9-c18604c6c07f" providerId="ADAL" clId="{53719AF9-2ECD-DD4E-94BA-136A11C10004}" dt="2023-11-30T08:47:36.999" v="6534" actId="14100"/>
          <ac:spMkLst>
            <pc:docMk/>
            <pc:sldMk cId="3298394020" sldId="257"/>
            <ac:spMk id="25" creationId="{3AB44550-E43E-1448-AE8A-11EFD0A1E9F4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6" creationId="{82E39C47-589C-A0C4-14C4-2C676B24F9EA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27" creationId="{2F16E9E8-417B-CF1C-9043-9D217BFA31D0}"/>
          </ac:spMkLst>
        </pc:spChg>
        <pc:spChg chg="del mod topLvl">
          <ac:chgData name="UESUGI Kanta" userId="671b0e0b-8242-4a42-86a9-c18604c6c07f" providerId="ADAL" clId="{53719AF9-2ECD-DD4E-94BA-136A11C10004}" dt="2023-11-30T05:09:13.403" v="352" actId="478"/>
          <ac:spMkLst>
            <pc:docMk/>
            <pc:sldMk cId="3298394020" sldId="257"/>
            <ac:spMk id="31" creationId="{97FF6481-610F-6D76-0212-B05613CA773B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32" creationId="{EDCE79AC-AE7E-A745-B46D-E27122054D32}"/>
          </ac:spMkLst>
        </pc:spChg>
        <pc:spChg chg="del">
          <ac:chgData name="UESUGI Kanta" userId="671b0e0b-8242-4a42-86a9-c18604c6c07f" providerId="ADAL" clId="{53719AF9-2ECD-DD4E-94BA-136A11C10004}" dt="2023-11-30T05:27:12.749" v="1054" actId="478"/>
          <ac:spMkLst>
            <pc:docMk/>
            <pc:sldMk cId="3298394020" sldId="257"/>
            <ac:spMk id="33" creationId="{FD3AAA23-8B20-4440-987F-CB4CAEB37A5D}"/>
          </ac:spMkLst>
        </pc:spChg>
        <pc:spChg chg="mod">
          <ac:chgData name="UESUGI Kanta" userId="671b0e0b-8242-4a42-86a9-c18604c6c07f" providerId="ADAL" clId="{53719AF9-2ECD-DD4E-94BA-136A11C10004}" dt="2023-11-30T08:37:48.021" v="6249" actId="14100"/>
          <ac:spMkLst>
            <pc:docMk/>
            <pc:sldMk cId="3298394020" sldId="257"/>
            <ac:spMk id="36" creationId="{CA2A6BF8-55EB-9348-8810-4974A017783E}"/>
          </ac:spMkLst>
        </pc:spChg>
        <pc:spChg chg="mod">
          <ac:chgData name="UESUGI Kanta" userId="671b0e0b-8242-4a42-86a9-c18604c6c07f" providerId="ADAL" clId="{53719AF9-2ECD-DD4E-94BA-136A11C10004}" dt="2023-11-30T08:36:57.013" v="6196" actId="1035"/>
          <ac:spMkLst>
            <pc:docMk/>
            <pc:sldMk cId="3298394020" sldId="257"/>
            <ac:spMk id="37" creationId="{243B896A-1D4D-8E4B-8AB4-2D5CAA755C96}"/>
          </ac:spMkLst>
        </pc:spChg>
        <pc:spChg chg="mod">
          <ac:chgData name="UESUGI Kanta" userId="671b0e0b-8242-4a42-86a9-c18604c6c07f" providerId="ADAL" clId="{53719AF9-2ECD-DD4E-94BA-136A11C10004}" dt="2023-11-30T08:27:30.543" v="6023" actId="14100"/>
          <ac:spMkLst>
            <pc:docMk/>
            <pc:sldMk cId="3298394020" sldId="257"/>
            <ac:spMk id="38" creationId="{3E0FB7F6-30F8-7A45-BCA1-A01BBEAA89DA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39" creationId="{528D5864-C77C-A888-82E1-9AE003D3D578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0" creationId="{AC6B48EF-744E-345E-B34B-D0463D9F9C3E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1" creationId="{6DAA28E7-6C78-8AD7-F161-CA561254164F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2" creationId="{02B0AFE7-E79B-C999-6360-2CFC1D68202A}"/>
          </ac:spMkLst>
        </pc:spChg>
        <pc:spChg chg="mod">
          <ac:chgData name="UESUGI Kanta" userId="671b0e0b-8242-4a42-86a9-c18604c6c07f" providerId="ADAL" clId="{53719AF9-2ECD-DD4E-94BA-136A11C10004}" dt="2023-11-30T08:39:21.990" v="6341" actId="14100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53719AF9-2ECD-DD4E-94BA-136A11C10004}" dt="2023-11-30T08:39:03.077" v="6338" actId="1035"/>
          <ac:spMkLst>
            <pc:docMk/>
            <pc:sldMk cId="3298394020" sldId="257"/>
            <ac:spMk id="44" creationId="{4573336E-727B-9341-8FB7-EFB5C56E3AD3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5" creationId="{53DA33A8-7F6A-5816-C10D-2E2557F80EDF}"/>
          </ac:spMkLst>
        </pc:spChg>
        <pc:spChg chg="mod">
          <ac:chgData name="UESUGI Kanta" userId="671b0e0b-8242-4a42-86a9-c18604c6c07f" providerId="ADAL" clId="{53719AF9-2ECD-DD4E-94BA-136A11C10004}" dt="2023-11-30T05:05:33.841" v="336"/>
          <ac:spMkLst>
            <pc:docMk/>
            <pc:sldMk cId="3298394020" sldId="257"/>
            <ac:spMk id="46" creationId="{E253BBEB-7151-02BF-2D45-CC97B79D402A}"/>
          </ac:spMkLst>
        </pc:spChg>
        <pc:spChg chg="mod">
          <ac:chgData name="UESUGI Kanta" userId="671b0e0b-8242-4a42-86a9-c18604c6c07f" providerId="ADAL" clId="{53719AF9-2ECD-DD4E-94BA-136A11C10004}" dt="2023-11-30T08:38:32.735" v="6294" actId="14100"/>
          <ac:spMkLst>
            <pc:docMk/>
            <pc:sldMk cId="3298394020" sldId="257"/>
            <ac:spMk id="47" creationId="{A1CCA21A-FFC0-CD40-A354-CA7AB7CFDE4B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49" creationId="{3F6D9E33-7D16-36A0-1FA5-F21FA26A3F01}"/>
          </ac:spMkLst>
        </pc:spChg>
        <pc:spChg chg="mod">
          <ac:chgData name="UESUGI Kanta" userId="671b0e0b-8242-4a42-86a9-c18604c6c07f" providerId="ADAL" clId="{53719AF9-2ECD-DD4E-94BA-136A11C10004}" dt="2023-11-30T08:57:42.743" v="6650" actId="20577"/>
          <ac:spMkLst>
            <pc:docMk/>
            <pc:sldMk cId="3298394020" sldId="257"/>
            <ac:spMk id="53" creationId="{D6FBA3B0-9826-9B43-95AE-48D8A2FEB027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4" creationId="{E54A4759-7CC0-0578-1E4D-3DDE066C51F6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6" creationId="{1810124B-E37B-8FCE-2ACD-71F345565D0E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7" creationId="{07D0753E-1073-95E5-7338-5449692CBD71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58" creationId="{EE88C51E-C17C-4DE1-54DF-F7CFEB0504A7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60" creationId="{8730A357-7567-C6FE-06C4-40AE2E547EC5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61" creationId="{C7CB90BB-14C5-4CED-860B-428244E2A98A}"/>
          </ac:spMkLst>
        </pc:spChg>
        <pc:spChg chg="add del mod topLvl">
          <ac:chgData name="UESUGI Kanta" userId="671b0e0b-8242-4a42-86a9-c18604c6c07f" providerId="ADAL" clId="{53719AF9-2ECD-DD4E-94BA-136A11C10004}" dt="2023-11-30T05:12:11.213" v="383" actId="478"/>
          <ac:spMkLst>
            <pc:docMk/>
            <pc:sldMk cId="3298394020" sldId="257"/>
            <ac:spMk id="64" creationId="{167F19A2-65F9-B5B9-BD7F-0518C1D9AB22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5" creationId="{59CBD61C-E6E4-AAB0-B1BF-DD8FFE380AD4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6" creationId="{D90BBCD7-5306-CD7B-138C-92059806D39C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7" creationId="{FE558A66-D000-663A-9401-DDE29326AB5E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8" creationId="{3977C68C-3EAC-992F-6B0A-86B668910C7D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69" creationId="{BFE9545C-60C1-87C5-7BF4-CEDEBC47A107}"/>
          </ac:spMkLst>
        </pc:spChg>
        <pc:spChg chg="mod">
          <ac:chgData name="UESUGI Kanta" userId="671b0e0b-8242-4a42-86a9-c18604c6c07f" providerId="ADAL" clId="{53719AF9-2ECD-DD4E-94BA-136A11C10004}" dt="2023-11-30T05:09:21.314" v="353"/>
          <ac:spMkLst>
            <pc:docMk/>
            <pc:sldMk cId="3298394020" sldId="257"/>
            <ac:spMk id="70" creationId="{69A95A2C-EFD6-EB08-C961-F3975613828D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4" creationId="{7A1782BE-79AD-9D39-0853-AE04F5F2EE40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6" creationId="{3F407377-FEB2-CBC7-1B02-216A0CD49329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7" creationId="{5549F937-68DD-9185-E969-400B0A8410CD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8" creationId="{CF3AB37F-9D75-BBB4-B1A1-9FEDADCB93B8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79" creationId="{1B62E2C1-EF86-2A76-99F0-CDDC12DC3989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1" creationId="{B678D7D2-8E73-B30B-E561-F74A5B7A190F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2" creationId="{A7828388-2FF2-3E26-43AD-2E379262B4BF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5" creationId="{6E34D82A-3D09-7A79-A0AE-9D8C891ED376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6" creationId="{759B745E-DBAD-897D-2ED4-C96425298AE0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87" creationId="{C328608B-D3D3-6532-9269-740419E14B2A}"/>
          </ac:spMkLst>
        </pc:spChg>
        <pc:spChg chg="mod topLvl">
          <ac:chgData name="UESUGI Kanta" userId="671b0e0b-8242-4a42-86a9-c18604c6c07f" providerId="ADAL" clId="{53719AF9-2ECD-DD4E-94BA-136A11C10004}" dt="2023-11-30T08:36:25.549" v="6186" actId="14100"/>
          <ac:spMkLst>
            <pc:docMk/>
            <pc:sldMk cId="3298394020" sldId="257"/>
            <ac:spMk id="88" creationId="{61907D66-9865-3A46-AC2D-BD89DC5474C0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0" creationId="{E7254219-43A2-16C1-B16B-79C4EBF06589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1" creationId="{0703EDDE-28D1-AFE9-F50E-71DA014836EB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2" creationId="{B7D24ABD-E68B-E03E-0029-3E220C828623}"/>
          </ac:spMkLst>
        </pc:spChg>
        <pc:spChg chg="mod">
          <ac:chgData name="UESUGI Kanta" userId="671b0e0b-8242-4a42-86a9-c18604c6c07f" providerId="ADAL" clId="{53719AF9-2ECD-DD4E-94BA-136A11C10004}" dt="2023-11-30T05:12:02.390" v="381"/>
          <ac:spMkLst>
            <pc:docMk/>
            <pc:sldMk cId="3298394020" sldId="257"/>
            <ac:spMk id="93" creationId="{ABA4FE30-FF3B-EE42-B5AA-FB0AE91E5EE6}"/>
          </ac:spMkLst>
        </pc:spChg>
        <pc:spChg chg="mod">
          <ac:chgData name="UESUGI Kanta" userId="671b0e0b-8242-4a42-86a9-c18604c6c07f" providerId="ADAL" clId="{53719AF9-2ECD-DD4E-94BA-136A11C10004}" dt="2023-11-30T08:43:55.060" v="6450" actId="14100"/>
          <ac:spMkLst>
            <pc:docMk/>
            <pc:sldMk cId="3298394020" sldId="257"/>
            <ac:spMk id="95" creationId="{DFC654F8-F304-BCCD-BBE7-8701F0D8B809}"/>
          </ac:spMkLst>
        </pc:spChg>
        <pc:spChg chg="del">
          <ac:chgData name="UESUGI Kanta" userId="671b0e0b-8242-4a42-86a9-c18604c6c07f" providerId="ADAL" clId="{53719AF9-2ECD-DD4E-94BA-136A11C10004}" dt="2023-11-30T05:27:10.410" v="1053" actId="478"/>
          <ac:spMkLst>
            <pc:docMk/>
            <pc:sldMk cId="3298394020" sldId="257"/>
            <ac:spMk id="97" creationId="{E0BEBF39-5F27-DE4C-9BDE-B6CD001C9B56}"/>
          </ac:spMkLst>
        </pc:spChg>
        <pc:spChg chg="mod">
          <ac:chgData name="UESUGI Kanta" userId="671b0e0b-8242-4a42-86a9-c18604c6c07f" providerId="ADAL" clId="{53719AF9-2ECD-DD4E-94BA-136A11C10004}" dt="2023-11-30T08:44:05.650" v="6452" actId="14100"/>
          <ac:spMkLst>
            <pc:docMk/>
            <pc:sldMk cId="3298394020" sldId="257"/>
            <ac:spMk id="99" creationId="{A0C78469-E6F8-FD19-AFD8-84A34B055168}"/>
          </ac:spMkLst>
        </pc:spChg>
        <pc:spChg chg="mod">
          <ac:chgData name="UESUGI Kanta" userId="671b0e0b-8242-4a42-86a9-c18604c6c07f" providerId="ADAL" clId="{53719AF9-2ECD-DD4E-94BA-136A11C10004}" dt="2023-11-30T08:44:02.340" v="6451" actId="1076"/>
          <ac:spMkLst>
            <pc:docMk/>
            <pc:sldMk cId="3298394020" sldId="257"/>
            <ac:spMk id="100" creationId="{22538AE6-D555-3A53-057F-FDC706C64209}"/>
          </ac:spMkLst>
        </pc:spChg>
        <pc:spChg chg="del">
          <ac:chgData name="UESUGI Kanta" userId="671b0e0b-8242-4a42-86a9-c18604c6c07f" providerId="ADAL" clId="{53719AF9-2ECD-DD4E-94BA-136A11C10004}" dt="2023-11-30T05:27:00.021" v="1049" actId="478"/>
          <ac:spMkLst>
            <pc:docMk/>
            <pc:sldMk cId="3298394020" sldId="257"/>
            <ac:spMk id="101" creationId="{093FBC99-7351-5E4C-87CB-48A0DFABBD91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02" creationId="{4A37CFFA-4BBD-BA25-5796-B1B73ABAE046}"/>
          </ac:spMkLst>
        </pc:spChg>
        <pc:spChg chg="del">
          <ac:chgData name="UESUGI Kanta" userId="671b0e0b-8242-4a42-86a9-c18604c6c07f" providerId="ADAL" clId="{53719AF9-2ECD-DD4E-94BA-136A11C10004}" dt="2023-11-30T04:57:01.124" v="5" actId="478"/>
          <ac:spMkLst>
            <pc:docMk/>
            <pc:sldMk cId="3298394020" sldId="257"/>
            <ac:spMk id="103" creationId="{BD823A43-87C9-1F49-A754-5CD55166DFBD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4" creationId="{31B6077E-48C4-314E-92A1-D6F6A2506526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5" creationId="{3B94511C-94C1-2846-989D-5018927CCF83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6" creationId="{6364A533-3C9A-CB47-8068-1B25E75037A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7" creationId="{357FEF9D-0A81-7843-8F5E-E73B48168C1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8" creationId="{913E688B-42FB-484A-AC4E-B794E173D7C2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09" creationId="{6D6A9F76-9343-3B4B-9EBB-77AE2B422A8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0" creationId="{74151C53-04D4-034E-9EBD-E524BDC1FE0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1" creationId="{AEBEABC2-E1C9-2E42-A15B-890F0C328C95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2" creationId="{B7E9F3FE-57C9-074D-9644-A3525C7A907F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3" creationId="{3F169851-3EDD-4D47-9586-FDD3BBC4CA4B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4" creationId="{8D97AF05-C5C9-534E-991A-E21E5035DCD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6" creationId="{D1C6FB20-47A4-D64B-B253-6B39A8820C65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7" creationId="{F1B42DE7-665E-8040-93CA-DB38EE01E1F3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8" creationId="{FF0CAEB0-ED3B-994D-B41C-65ECBF25BAB4}"/>
          </ac:spMkLst>
        </pc:spChg>
        <pc:spChg chg="del">
          <ac:chgData name="UESUGI Kanta" userId="671b0e0b-8242-4a42-86a9-c18604c6c07f" providerId="ADAL" clId="{53719AF9-2ECD-DD4E-94BA-136A11C10004}" dt="2023-11-30T04:57:05.484" v="6" actId="478"/>
          <ac:spMkLst>
            <pc:docMk/>
            <pc:sldMk cId="3298394020" sldId="257"/>
            <ac:spMk id="119" creationId="{BEC56A41-F4B0-7B4B-8315-368743F643A4}"/>
          </ac:spMkLst>
        </pc:spChg>
        <pc:spChg chg="del">
          <ac:chgData name="UESUGI Kanta" userId="671b0e0b-8242-4a42-86a9-c18604c6c07f" providerId="ADAL" clId="{53719AF9-2ECD-DD4E-94BA-136A11C10004}" dt="2023-11-30T05:44:13.817" v="1544" actId="478"/>
          <ac:spMkLst>
            <pc:docMk/>
            <pc:sldMk cId="3298394020" sldId="257"/>
            <ac:spMk id="120" creationId="{FBE48A00-3389-0849-896F-99FE6FCE5A43}"/>
          </ac:spMkLst>
        </pc:spChg>
        <pc:spChg chg="mod">
          <ac:chgData name="UESUGI Kanta" userId="671b0e0b-8242-4a42-86a9-c18604c6c07f" providerId="ADAL" clId="{53719AF9-2ECD-DD4E-94BA-136A11C10004}" dt="2023-11-30T08:44:09.428" v="6453" actId="1076"/>
          <ac:spMkLst>
            <pc:docMk/>
            <pc:sldMk cId="3298394020" sldId="257"/>
            <ac:spMk id="121" creationId="{54A30CCA-3237-6490-469F-F7B90C3F6FF4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2" creationId="{D1B34C36-5E18-6445-B0A2-F3E52CDAEDEA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3" creationId="{5CDD1BAA-B6B5-D94C-8CC3-01AE290B7F3E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4" creationId="{029318D6-E1AF-0646-9149-5BB52C6DAD7B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5" creationId="{D90CAECF-B8EC-2142-8419-EA790A38E46A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26" creationId="{95B5C35F-4F5C-2244-825F-F87749433A29}"/>
          </ac:spMkLst>
        </pc:spChg>
        <pc:spChg chg="mod">
          <ac:chgData name="UESUGI Kanta" userId="671b0e0b-8242-4a42-86a9-c18604c6c07f" providerId="ADAL" clId="{53719AF9-2ECD-DD4E-94BA-136A11C10004}" dt="2023-11-30T08:46:53.175" v="6531" actId="179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53719AF9-2ECD-DD4E-94BA-136A11C10004}" dt="2023-11-30T08:41:24.553" v="6445" actId="20577"/>
          <ac:spMkLst>
            <pc:docMk/>
            <pc:sldMk cId="3298394020" sldId="257"/>
            <ac:spMk id="131" creationId="{BF6F599E-9C3A-434A-82A0-CA4A9816E0F1}"/>
          </ac:spMkLst>
        </pc:spChg>
        <pc:spChg chg="del">
          <ac:chgData name="UESUGI Kanta" userId="671b0e0b-8242-4a42-86a9-c18604c6c07f" providerId="ADAL" clId="{53719AF9-2ECD-DD4E-94BA-136A11C10004}" dt="2023-11-30T04:56:42.833" v="2" actId="478"/>
          <ac:spMkLst>
            <pc:docMk/>
            <pc:sldMk cId="3298394020" sldId="257"/>
            <ac:spMk id="135" creationId="{A54E0FD0-F12A-E24E-944F-4C27B085DDFD}"/>
          </ac:spMkLst>
        </pc:spChg>
        <pc:spChg chg="mod">
          <ac:chgData name="UESUGI Kanta" userId="671b0e0b-8242-4a42-86a9-c18604c6c07f" providerId="ADAL" clId="{53719AF9-2ECD-DD4E-94BA-136A11C10004}" dt="2023-11-30T08:46:34.719" v="6529" actId="179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53719AF9-2ECD-DD4E-94BA-136A11C10004}" dt="2023-11-30T08:46:28.519" v="6527" actId="20577"/>
          <ac:spMkLst>
            <pc:docMk/>
            <pc:sldMk cId="3298394020" sldId="257"/>
            <ac:spMk id="162" creationId="{78014D60-62A3-1F4B-B457-F71804E08755}"/>
          </ac:spMkLst>
        </pc:spChg>
        <pc:spChg chg="del mod topLvl">
          <ac:chgData name="UESUGI Kanta" userId="671b0e0b-8242-4a42-86a9-c18604c6c07f" providerId="ADAL" clId="{53719AF9-2ECD-DD4E-94BA-136A11C10004}" dt="2023-11-30T04:57:34.872" v="12" actId="478"/>
          <ac:spMkLst>
            <pc:docMk/>
            <pc:sldMk cId="3298394020" sldId="257"/>
            <ac:spMk id="164" creationId="{E151B085-AEA1-1344-93A8-08C809CC5185}"/>
          </ac:spMkLst>
        </pc:spChg>
        <pc:spChg chg="del topLvl">
          <ac:chgData name="UESUGI Kanta" userId="671b0e0b-8242-4a42-86a9-c18604c6c07f" providerId="ADAL" clId="{53719AF9-2ECD-DD4E-94BA-136A11C10004}" dt="2023-11-30T04:57:37.189" v="13" actId="478"/>
          <ac:spMkLst>
            <pc:docMk/>
            <pc:sldMk cId="3298394020" sldId="257"/>
            <ac:spMk id="165" creationId="{685EACCC-DE64-0649-A547-EC349CE5E143}"/>
          </ac:spMkLst>
        </pc:spChg>
        <pc:spChg chg="mod">
          <ac:chgData name="UESUGI Kanta" userId="671b0e0b-8242-4a42-86a9-c18604c6c07f" providerId="ADAL" clId="{53719AF9-2ECD-DD4E-94BA-136A11C10004}" dt="2023-11-30T08:37:38.066" v="6248" actId="1035"/>
          <ac:spMkLst>
            <pc:docMk/>
            <pc:sldMk cId="3298394020" sldId="257"/>
            <ac:spMk id="166" creationId="{48785854-8202-2646-83AF-FFF5620362F4}"/>
          </ac:spMkLst>
        </pc:spChg>
        <pc:spChg chg="mod">
          <ac:chgData name="UESUGI Kanta" userId="671b0e0b-8242-4a42-86a9-c18604c6c07f" providerId="ADAL" clId="{53719AF9-2ECD-DD4E-94BA-136A11C10004}" dt="2023-11-30T07:38:01.423" v="4433" actId="1076"/>
          <ac:spMkLst>
            <pc:docMk/>
            <pc:sldMk cId="3298394020" sldId="257"/>
            <ac:spMk id="168" creationId="{852CB369-B69F-8A4E-950B-5A2744F63FDE}"/>
          </ac:spMkLst>
        </pc:spChg>
        <pc:spChg chg="mod">
          <ac:chgData name="UESUGI Kanta" userId="671b0e0b-8242-4a42-86a9-c18604c6c07f" providerId="ADAL" clId="{53719AF9-2ECD-DD4E-94BA-136A11C10004}" dt="2023-11-30T08:27:23.998" v="6022" actId="14100"/>
          <ac:spMkLst>
            <pc:docMk/>
            <pc:sldMk cId="3298394020" sldId="257"/>
            <ac:spMk id="169" creationId="{133B3F8F-AEC3-9C42-8078-2EA16856565E}"/>
          </ac:spMkLst>
        </pc:spChg>
        <pc:spChg chg="mod">
          <ac:chgData name="UESUGI Kanta" userId="671b0e0b-8242-4a42-86a9-c18604c6c07f" providerId="ADAL" clId="{53719AF9-2ECD-DD4E-94BA-136A11C10004}" dt="2023-11-30T08:48:06.778" v="6538" actId="179"/>
          <ac:spMkLst>
            <pc:docMk/>
            <pc:sldMk cId="3298394020" sldId="257"/>
            <ac:spMk id="171" creationId="{3AEA9EFA-A904-8B4E-9967-756A88F5647C}"/>
          </ac:spMkLst>
        </pc:spChg>
        <pc:spChg chg="mod">
          <ac:chgData name="UESUGI Kanta" userId="671b0e0b-8242-4a42-86a9-c18604c6c07f" providerId="ADAL" clId="{53719AF9-2ECD-DD4E-94BA-136A11C10004}" dt="2023-11-30T08:34:29.769" v="6132" actId="1035"/>
          <ac:spMkLst>
            <pc:docMk/>
            <pc:sldMk cId="3298394020" sldId="257"/>
            <ac:spMk id="172" creationId="{141BB1C8-4A64-7045-BF5B-788816FE5812}"/>
          </ac:spMkLst>
        </pc:spChg>
        <pc:spChg chg="mod">
          <ac:chgData name="UESUGI Kanta" userId="671b0e0b-8242-4a42-86a9-c18604c6c07f" providerId="ADAL" clId="{53719AF9-2ECD-DD4E-94BA-136A11C10004}" dt="2023-11-30T08:35:05.532" v="6140" actId="1035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53719AF9-2ECD-DD4E-94BA-136A11C10004}" dt="2023-11-30T08:48:42.255" v="6557" actId="20577"/>
          <ac:spMkLst>
            <pc:docMk/>
            <pc:sldMk cId="3298394020" sldId="257"/>
            <ac:spMk id="174" creationId="{336544C8-3C43-634C-9EE5-61597E8464C4}"/>
          </ac:spMkLst>
        </pc:spChg>
        <pc:spChg chg="mod">
          <ac:chgData name="UESUGI Kanta" userId="671b0e0b-8242-4a42-86a9-c18604c6c07f" providerId="ADAL" clId="{53719AF9-2ECD-DD4E-94BA-136A11C10004}" dt="2023-11-30T08:35:25.986" v="6158" actId="14100"/>
          <ac:spMkLst>
            <pc:docMk/>
            <pc:sldMk cId="3298394020" sldId="257"/>
            <ac:spMk id="175" creationId="{9498963D-C95F-EC4B-8E9D-BAA6AB4E1F9D}"/>
          </ac:spMkLst>
        </pc:spChg>
        <pc:spChg chg="mod">
          <ac:chgData name="UESUGI Kanta" userId="671b0e0b-8242-4a42-86a9-c18604c6c07f" providerId="ADAL" clId="{53719AF9-2ECD-DD4E-94BA-136A11C10004}" dt="2023-11-30T08:36:08.741" v="6180" actId="1035"/>
          <ac:spMkLst>
            <pc:docMk/>
            <pc:sldMk cId="3298394020" sldId="257"/>
            <ac:spMk id="176" creationId="{390FCD68-69A7-004B-B0C2-E06AC9B6F1D4}"/>
          </ac:spMkLst>
        </pc:spChg>
        <pc:spChg chg="mod">
          <ac:chgData name="UESUGI Kanta" userId="671b0e0b-8242-4a42-86a9-c18604c6c07f" providerId="ADAL" clId="{53719AF9-2ECD-DD4E-94BA-136A11C10004}" dt="2023-11-30T08:27:36.297" v="6024" actId="14100"/>
          <ac:spMkLst>
            <pc:docMk/>
            <pc:sldMk cId="3298394020" sldId="257"/>
            <ac:spMk id="177" creationId="{BEAA5C20-0EEE-B641-BF47-F3866A5AA287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80" creationId="{9388F5B6-E7AE-6C55-B046-5792ECA82BEA}"/>
          </ac:spMkLst>
        </pc:spChg>
        <pc:spChg chg="mod">
          <ac:chgData name="UESUGI Kanta" userId="671b0e0b-8242-4a42-86a9-c18604c6c07f" providerId="ADAL" clId="{53719AF9-2ECD-DD4E-94BA-136A11C10004}" dt="2023-11-30T05:13:09.383" v="398" actId="1076"/>
          <ac:spMkLst>
            <pc:docMk/>
            <pc:sldMk cId="3298394020" sldId="257"/>
            <ac:spMk id="183" creationId="{D69C0913-F7F9-0583-60CF-ABD1D1A236CF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88" creationId="{23E52F52-F006-FFD4-7CF0-9487F5E66F09}"/>
          </ac:spMkLst>
        </pc:spChg>
        <pc:spChg chg="mod">
          <ac:chgData name="UESUGI Kanta" userId="671b0e0b-8242-4a42-86a9-c18604c6c07f" providerId="ADAL" clId="{53719AF9-2ECD-DD4E-94BA-136A11C10004}" dt="2023-11-30T08:44:44.285" v="6468" actId="14100"/>
          <ac:spMkLst>
            <pc:docMk/>
            <pc:sldMk cId="3298394020" sldId="257"/>
            <ac:spMk id="189" creationId="{86D6801F-53CB-1913-DB1E-A667140AA238}"/>
          </ac:spMkLst>
        </pc:spChg>
        <pc:spChg chg="mod">
          <ac:chgData name="UESUGI Kanta" userId="671b0e0b-8242-4a42-86a9-c18604c6c07f" providerId="ADAL" clId="{53719AF9-2ECD-DD4E-94BA-136A11C10004}" dt="2023-11-30T08:44:47.817" v="6475" actId="1036"/>
          <ac:spMkLst>
            <pc:docMk/>
            <pc:sldMk cId="3298394020" sldId="257"/>
            <ac:spMk id="190" creationId="{077FE452-CEAC-BF6D-3A5F-FB6ADFD73C36}"/>
          </ac:spMkLst>
        </pc:spChg>
        <pc:spChg chg="mod">
          <ac:chgData name="UESUGI Kanta" userId="671b0e0b-8242-4a42-86a9-c18604c6c07f" providerId="ADAL" clId="{53719AF9-2ECD-DD4E-94BA-136A11C10004}" dt="2023-11-30T08:44:55.666" v="6480" actId="1036"/>
          <ac:spMkLst>
            <pc:docMk/>
            <pc:sldMk cId="3298394020" sldId="257"/>
            <ac:spMk id="191" creationId="{D46CA53D-942B-2AEC-F104-A5A9E9756875}"/>
          </ac:spMkLst>
        </pc:spChg>
        <pc:spChg chg="mod">
          <ac:chgData name="UESUGI Kanta" userId="671b0e0b-8242-4a42-86a9-c18604c6c07f" providerId="ADAL" clId="{53719AF9-2ECD-DD4E-94BA-136A11C10004}" dt="2023-11-30T08:44:24.978" v="6463" actId="1036"/>
          <ac:spMkLst>
            <pc:docMk/>
            <pc:sldMk cId="3298394020" sldId="257"/>
            <ac:spMk id="192" creationId="{361CDF49-2203-6D5C-ADAF-292432FC15CD}"/>
          </ac:spMkLst>
        </pc:spChg>
        <pc:spChg chg="mod">
          <ac:chgData name="UESUGI Kanta" userId="671b0e0b-8242-4a42-86a9-c18604c6c07f" providerId="ADAL" clId="{53719AF9-2ECD-DD4E-94BA-136A11C10004}" dt="2023-11-30T08:44:39.337" v="6467" actId="1076"/>
          <ac:spMkLst>
            <pc:docMk/>
            <pc:sldMk cId="3298394020" sldId="257"/>
            <ac:spMk id="193" creationId="{666CD8FD-F72C-2622-0157-B1ECE87C9807}"/>
          </ac:spMkLst>
        </pc:spChg>
        <pc:spChg chg="mod">
          <ac:chgData name="UESUGI Kanta" userId="671b0e0b-8242-4a42-86a9-c18604c6c07f" providerId="ADAL" clId="{53719AF9-2ECD-DD4E-94BA-136A11C10004}" dt="2023-11-30T08:44:32.261" v="6464" actId="1076"/>
          <ac:spMkLst>
            <pc:docMk/>
            <pc:sldMk cId="3298394020" sldId="257"/>
            <ac:spMk id="194" creationId="{6946CC57-D6A1-EAAC-E746-5A88B31BCAD1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5" creationId="{DBEF5090-1A39-A510-1328-3D5276E57442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6" creationId="{2C41FB8A-7C81-B279-6ACB-60C0B273DF1E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7" creationId="{DFE65BBC-6F2C-A762-47D7-A713C5C64DF2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8" creationId="{179724AA-3340-A179-9AD7-547F5C087846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199" creationId="{85D4B816-9DB4-FB17-BB11-38925A3ABABB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200" creationId="{1ECF7D00-837B-ED0D-C057-3E67B0190725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2" creationId="{A5737CE4-07CA-C6C4-0532-E79BC9DE405F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3" creationId="{29B340E1-B0F4-FAA9-665B-6B84E2B7CF0C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4" creationId="{23415D4F-E2BF-0522-36ED-2D75EF1B4164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07" creationId="{75FA0627-0CF1-D545-846B-1020A1144FC2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0" creationId="{6A489E97-1DD7-1797-645B-616708E92A0B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3" creationId="{BD4B9E87-9CCA-15DC-0B71-36C65D13A0DD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6" creationId="{D4A2770D-294C-12B1-6C8F-96082FEA65C3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19" creationId="{AF827EC4-CC67-F6D4-6290-C109DFE7715B}"/>
          </ac:spMkLst>
        </pc:spChg>
        <pc:spChg chg="mod">
          <ac:chgData name="UESUGI Kanta" userId="671b0e0b-8242-4a42-86a9-c18604c6c07f" providerId="ADAL" clId="{53719AF9-2ECD-DD4E-94BA-136A11C10004}" dt="2023-11-30T06:20:33.839" v="2176"/>
          <ac:spMkLst>
            <pc:docMk/>
            <pc:sldMk cId="3298394020" sldId="257"/>
            <ac:spMk id="224" creationId="{4FA5751F-57AF-619E-9198-DC11B2597A9E}"/>
          </ac:spMkLst>
        </pc:spChg>
        <pc:spChg chg="mod">
          <ac:chgData name="UESUGI Kanta" userId="671b0e0b-8242-4a42-86a9-c18604c6c07f" providerId="ADAL" clId="{53719AF9-2ECD-DD4E-94BA-136A11C10004}" dt="2023-11-30T07:50:47.314" v="5091" actId="1076"/>
          <ac:spMkLst>
            <pc:docMk/>
            <pc:sldMk cId="3298394020" sldId="257"/>
            <ac:spMk id="225" creationId="{093AE840-38D5-134F-8974-362B52CC0577}"/>
          </ac:spMkLst>
        </pc:spChg>
        <pc:spChg chg="add del mod">
          <ac:chgData name="UESUGI Kanta" userId="671b0e0b-8242-4a42-86a9-c18604c6c07f" providerId="ADAL" clId="{53719AF9-2ECD-DD4E-94BA-136A11C10004}" dt="2023-11-30T06:20:47.886" v="2179"/>
          <ac:spMkLst>
            <pc:docMk/>
            <pc:sldMk cId="3298394020" sldId="257"/>
            <ac:spMk id="226" creationId="{440D350A-3584-A6E0-0890-9E7B03355E3F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27" creationId="{5B1173E2-7064-2319-D4A9-365CB5D4B5A4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28" creationId="{5698BA08-DB71-8E48-4C54-D5D51AE27491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29" creationId="{1DB82D10-5971-809F-BD60-92B948B80F88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30" creationId="{D4216A2A-733E-A882-013E-796978BB9A64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31" creationId="{1809CE16-0809-4C3B-C75E-4A0C00567EF2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32" creationId="{B942E54A-B390-352E-8913-A33DB7075A42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4" creationId="{F49A9C21-4BF2-DFBA-C41D-CFBB805D2093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5" creationId="{6AD394E3-4F2D-C051-3521-12F2CD846130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6" creationId="{BE5F4BDB-CB8E-6C32-95FB-8316A2F64EC0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39" creationId="{2136F239-A2A8-5EF0-5858-057EFC009B80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42" creationId="{F150A0D5-272B-2E1C-86DA-010E1EBEEE75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45" creationId="{F76C9F46-DFFE-A860-3716-0FCC177C1E0A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48" creationId="{C2CA1A64-D2AC-471B-43E0-645003371457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51" creationId="{77365AF9-415E-B7E9-6363-E7DCA41F2B63}"/>
          </ac:spMkLst>
        </pc:spChg>
        <pc:spChg chg="mod">
          <ac:chgData name="UESUGI Kanta" userId="671b0e0b-8242-4a42-86a9-c18604c6c07f" providerId="ADAL" clId="{53719AF9-2ECD-DD4E-94BA-136A11C10004}" dt="2023-11-30T06:20:49.733" v="2180"/>
          <ac:spMkLst>
            <pc:docMk/>
            <pc:sldMk cId="3298394020" sldId="257"/>
            <ac:spMk id="254" creationId="{760DF0EC-A966-6ECB-B907-20ECD46F140F}"/>
          </ac:spMkLst>
        </pc:spChg>
        <pc:spChg chg="add del mod">
          <ac:chgData name="UESUGI Kanta" userId="671b0e0b-8242-4a42-86a9-c18604c6c07f" providerId="ADAL" clId="{53719AF9-2ECD-DD4E-94BA-136A11C10004}" dt="2023-11-30T06:20:55.545" v="2183"/>
          <ac:spMkLst>
            <pc:docMk/>
            <pc:sldMk cId="3298394020" sldId="257"/>
            <ac:spMk id="255" creationId="{12A359CA-5FA4-8E34-4975-FF592F1625E9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6" creationId="{72762FCD-2F74-098C-87CE-B70578EA3381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7" creationId="{9CE4E6B2-B510-B71B-C231-16310EB202DE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8" creationId="{136740DE-5353-A107-D34B-ECCE97EFED80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59" creationId="{2BDDA46B-617E-BFC3-1E1E-FFEF28BEDF0E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60" creationId="{5C8AADD7-98B0-CF6F-3C66-CCF3EB2FC3CC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61" creationId="{E7617A05-1EE2-D0BC-9608-BDED1CF116E7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3" creationId="{B403D635-16F3-8D7A-FF61-5D8828C3DA9F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4" creationId="{2180954A-D511-B8FB-F9CA-7F23ABDB4211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5" creationId="{672149F9-3AFC-415D-3460-73B3BABEFA50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68" creationId="{E8E4886C-4179-13FA-62A5-061D172ADE19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71" creationId="{CC0E326F-03A6-5D4F-910C-5AF748556074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74" creationId="{3F28F0AB-D72A-F3EF-01D6-4405D562A298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77" creationId="{6AB00C05-34F7-786E-7984-AAE3770056B8}"/>
          </ac:spMkLst>
        </pc:spChg>
        <pc:spChg chg="mod">
          <ac:chgData name="UESUGI Kanta" userId="671b0e0b-8242-4a42-86a9-c18604c6c07f" providerId="ADAL" clId="{53719AF9-2ECD-DD4E-94BA-136A11C10004}" dt="2023-11-30T06:21:07.451" v="2186" actId="255"/>
          <ac:spMkLst>
            <pc:docMk/>
            <pc:sldMk cId="3298394020" sldId="257"/>
            <ac:spMk id="280" creationId="{0ECCAF1A-A8A4-2FDF-EB81-3D58ED2414BA}"/>
          </ac:spMkLst>
        </pc:spChg>
        <pc:spChg chg="mod topLvl">
          <ac:chgData name="UESUGI Kanta" userId="671b0e0b-8242-4a42-86a9-c18604c6c07f" providerId="ADAL" clId="{53719AF9-2ECD-DD4E-94BA-136A11C10004}" dt="2023-11-30T06:25:37.740" v="2269" actId="165"/>
          <ac:spMkLst>
            <pc:docMk/>
            <pc:sldMk cId="3298394020" sldId="257"/>
            <ac:spMk id="283" creationId="{078253FA-FA7E-FF42-6E6D-4329387406E8}"/>
          </ac:spMkLst>
        </pc:spChg>
        <pc:spChg chg="add del mod">
          <ac:chgData name="UESUGI Kanta" userId="671b0e0b-8242-4a42-86a9-c18604c6c07f" providerId="ADAL" clId="{53719AF9-2ECD-DD4E-94BA-136A11C10004}" dt="2023-11-30T06:26:11.400" v="2272" actId="478"/>
          <ac:spMkLst>
            <pc:docMk/>
            <pc:sldMk cId="3298394020" sldId="257"/>
            <ac:spMk id="284" creationId="{CD21E983-F3AB-2448-41B1-21A3753985A9}"/>
          </ac:spMkLst>
        </pc:spChg>
        <pc:spChg chg="add mod topLvl">
          <ac:chgData name="UESUGI Kanta" userId="671b0e0b-8242-4a42-86a9-c18604c6c07f" providerId="ADAL" clId="{53719AF9-2ECD-DD4E-94BA-136A11C10004}" dt="2023-11-30T07:57:50.061" v="5194" actId="14100"/>
          <ac:spMkLst>
            <pc:docMk/>
            <pc:sldMk cId="3298394020" sldId="257"/>
            <ac:spMk id="287" creationId="{9A756C9F-6B81-DDE0-0A8D-8C2CE7DC3100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88" creationId="{0E6BABC8-0492-1236-39B9-F9A1B3F93045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89" creationId="{747B5B9C-FE58-8607-AE5A-1AB845BC4F41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90" creationId="{D00DEF83-85F0-C8A3-C15A-B283404642F6}"/>
          </ac:spMkLst>
        </pc:spChg>
        <pc:spChg chg="add mod topLvl">
          <ac:chgData name="UESUGI Kanta" userId="671b0e0b-8242-4a42-86a9-c18604c6c07f" providerId="ADAL" clId="{53719AF9-2ECD-DD4E-94BA-136A11C10004}" dt="2023-11-30T07:57:51.123" v="5195" actId="14100"/>
          <ac:spMkLst>
            <pc:docMk/>
            <pc:sldMk cId="3298394020" sldId="257"/>
            <ac:spMk id="291" creationId="{9C5A44BC-4630-355E-E0CB-F03AE8172052}"/>
          </ac:spMkLst>
        </pc:spChg>
        <pc:spChg chg="add 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292" creationId="{5A079F52-D609-DABD-529F-8242E36302A0}"/>
          </ac:spMkLst>
        </pc:spChg>
        <pc:spChg chg="mod topLvl">
          <ac:chgData name="UESUGI Kanta" userId="671b0e0b-8242-4a42-86a9-c18604c6c07f" providerId="ADAL" clId="{53719AF9-2ECD-DD4E-94BA-136A11C10004}" dt="2023-11-30T07:59:08.048" v="5228" actId="14100"/>
          <ac:spMkLst>
            <pc:docMk/>
            <pc:sldMk cId="3298394020" sldId="257"/>
            <ac:spMk id="294" creationId="{FB8FBFA8-D7C9-C1A3-F1F2-6A0B24A48C20}"/>
          </ac:spMkLst>
        </pc:spChg>
        <pc:spChg chg="mod topLvl">
          <ac:chgData name="UESUGI Kanta" userId="671b0e0b-8242-4a42-86a9-c18604c6c07f" providerId="ADAL" clId="{53719AF9-2ECD-DD4E-94BA-136A11C10004}" dt="2023-11-30T08:29:04.345" v="6030" actId="14100"/>
          <ac:spMkLst>
            <pc:docMk/>
            <pc:sldMk cId="3298394020" sldId="257"/>
            <ac:spMk id="295" creationId="{86058AC2-242F-CDF7-4CDF-9C092381C926}"/>
          </ac:spMkLst>
        </pc:spChg>
        <pc:spChg chg="mod topLvl">
          <ac:chgData name="UESUGI Kanta" userId="671b0e0b-8242-4a42-86a9-c18604c6c07f" providerId="ADAL" clId="{53719AF9-2ECD-DD4E-94BA-136A11C10004}" dt="2023-11-30T07:59:20.173" v="5230" actId="1076"/>
          <ac:spMkLst>
            <pc:docMk/>
            <pc:sldMk cId="3298394020" sldId="257"/>
            <ac:spMk id="296" creationId="{5AAF3BD2-CC25-BB5E-3737-1B8D3D2F2E05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299" creationId="{BB214FFE-9D70-EB51-ECAE-F7F584F1341B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302" creationId="{18519B1C-3FCE-FDC6-ACD3-B74929CAE665}"/>
          </ac:spMkLst>
        </pc:spChg>
        <pc:spChg chg="mod topLvl">
          <ac:chgData name="UESUGI Kanta" userId="671b0e0b-8242-4a42-86a9-c18604c6c07f" providerId="ADAL" clId="{53719AF9-2ECD-DD4E-94BA-136A11C10004}" dt="2023-11-30T08:28:53.113" v="6028" actId="1076"/>
          <ac:spMkLst>
            <pc:docMk/>
            <pc:sldMk cId="3298394020" sldId="257"/>
            <ac:spMk id="305" creationId="{58287540-6833-5CEF-AAEA-32FE949375E6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308" creationId="{FF9AD06D-0976-A778-5EE1-8F3FB4AB51BF}"/>
          </ac:spMkLst>
        </pc:spChg>
        <pc:spChg chg="mod topLvl">
          <ac:chgData name="UESUGI Kanta" userId="671b0e0b-8242-4a42-86a9-c18604c6c07f" providerId="ADAL" clId="{53719AF9-2ECD-DD4E-94BA-136A11C10004}" dt="2023-11-30T07:57:46.835" v="5193" actId="165"/>
          <ac:spMkLst>
            <pc:docMk/>
            <pc:sldMk cId="3298394020" sldId="257"/>
            <ac:spMk id="311" creationId="{11DAB6D3-F2FE-A7FE-CB4A-C86D3A1A7A5D}"/>
          </ac:spMkLst>
        </pc:spChg>
        <pc:spChg chg="mod topLvl">
          <ac:chgData name="UESUGI Kanta" userId="671b0e0b-8242-4a42-86a9-c18604c6c07f" providerId="ADAL" clId="{53719AF9-2ECD-DD4E-94BA-136A11C10004}" dt="2023-11-30T07:59:44.775" v="5255" actId="1076"/>
          <ac:spMkLst>
            <pc:docMk/>
            <pc:sldMk cId="3298394020" sldId="257"/>
            <ac:spMk id="314" creationId="{1763224E-37A3-20D9-3619-894B2AC98023}"/>
          </ac:spMkLst>
        </pc:spChg>
        <pc:spChg chg="add mod topLvl">
          <ac:chgData name="UESUGI Kanta" userId="671b0e0b-8242-4a42-86a9-c18604c6c07f" providerId="ADAL" clId="{53719AF9-2ECD-DD4E-94BA-136A11C10004}" dt="2023-11-30T08:29:11.794" v="6033" actId="1076"/>
          <ac:spMkLst>
            <pc:docMk/>
            <pc:sldMk cId="3298394020" sldId="257"/>
            <ac:spMk id="315" creationId="{62988766-2D67-9E52-7C5B-E6B6D8A9C822}"/>
          </ac:spMkLst>
        </pc:spChg>
        <pc:spChg chg="add mod">
          <ac:chgData name="UESUGI Kanta" userId="671b0e0b-8242-4a42-86a9-c18604c6c07f" providerId="ADAL" clId="{53719AF9-2ECD-DD4E-94BA-136A11C10004}" dt="2023-11-30T08:38:39.203" v="6296" actId="1076"/>
          <ac:spMkLst>
            <pc:docMk/>
            <pc:sldMk cId="3298394020" sldId="257"/>
            <ac:spMk id="345" creationId="{EFB846E3-4BE8-7217-3F3E-189F1D26754B}"/>
          </ac:spMkLst>
        </pc:spChg>
        <pc:spChg chg="add mod">
          <ac:chgData name="UESUGI Kanta" userId="671b0e0b-8242-4a42-86a9-c18604c6c07f" providerId="ADAL" clId="{53719AF9-2ECD-DD4E-94BA-136A11C10004}" dt="2023-11-30T08:38:47.763" v="6298" actId="1076"/>
          <ac:spMkLst>
            <pc:docMk/>
            <pc:sldMk cId="3298394020" sldId="257"/>
            <ac:spMk id="346" creationId="{6B2FE713-533F-89B5-6D5B-1FE3E67F3D24}"/>
          </ac:spMkLst>
        </pc:spChg>
        <pc:spChg chg="add mod topLvl">
          <ac:chgData name="UESUGI Kanta" userId="671b0e0b-8242-4a42-86a9-c18604c6c07f" providerId="ADAL" clId="{53719AF9-2ECD-DD4E-94BA-136A11C10004}" dt="2023-11-30T07:59:58.808" v="5259" actId="1076"/>
          <ac:spMkLst>
            <pc:docMk/>
            <pc:sldMk cId="3298394020" sldId="257"/>
            <ac:spMk id="347" creationId="{FE16A03F-1F2B-0A8A-8E08-5E364F4FCFBD}"/>
          </ac:spMkLst>
        </pc:spChg>
        <pc:spChg chg="mod">
          <ac:chgData name="UESUGI Kanta" userId="671b0e0b-8242-4a42-86a9-c18604c6c07f" providerId="ADAL" clId="{53719AF9-2ECD-DD4E-94BA-136A11C10004}" dt="2023-11-30T07:41:24.068" v="4491" actId="1076"/>
          <ac:spMkLst>
            <pc:docMk/>
            <pc:sldMk cId="3298394020" sldId="257"/>
            <ac:spMk id="350" creationId="{DAB123E4-CE0A-323A-38C2-F29465078DD3}"/>
          </ac:spMkLst>
        </pc:spChg>
        <pc:spChg chg="mod">
          <ac:chgData name="UESUGI Kanta" userId="671b0e0b-8242-4a42-86a9-c18604c6c07f" providerId="ADAL" clId="{53719AF9-2ECD-DD4E-94BA-136A11C10004}" dt="2023-11-30T07:40:21.263" v="4477" actId="1076"/>
          <ac:spMkLst>
            <pc:docMk/>
            <pc:sldMk cId="3298394020" sldId="257"/>
            <ac:spMk id="354" creationId="{0707264A-5BD2-EACC-1928-5CFCCC9B9813}"/>
          </ac:spMkLst>
        </pc:spChg>
        <pc:spChg chg="mod">
          <ac:chgData name="UESUGI Kanta" userId="671b0e0b-8242-4a42-86a9-c18604c6c07f" providerId="ADAL" clId="{53719AF9-2ECD-DD4E-94BA-136A11C10004}" dt="2023-11-30T07:40:15.265" v="4475" actId="1076"/>
          <ac:spMkLst>
            <pc:docMk/>
            <pc:sldMk cId="3298394020" sldId="257"/>
            <ac:spMk id="355" creationId="{D5790B50-A6AF-080A-8D36-884DBA0EC283}"/>
          </ac:spMkLst>
        </pc:spChg>
        <pc:spChg chg="mod">
          <ac:chgData name="UESUGI Kanta" userId="671b0e0b-8242-4a42-86a9-c18604c6c07f" providerId="ADAL" clId="{53719AF9-2ECD-DD4E-94BA-136A11C10004}" dt="2023-11-30T07:40:18.776" v="4476" actId="1076"/>
          <ac:spMkLst>
            <pc:docMk/>
            <pc:sldMk cId="3298394020" sldId="257"/>
            <ac:spMk id="356" creationId="{F3044269-184B-54A2-4E14-E99B51B63184}"/>
          </ac:spMkLst>
        </pc:spChg>
        <pc:spChg chg="mod">
          <ac:chgData name="UESUGI Kanta" userId="671b0e0b-8242-4a42-86a9-c18604c6c07f" providerId="ADAL" clId="{53719AF9-2ECD-DD4E-94BA-136A11C10004}" dt="2023-11-30T07:39:40.014" v="4450" actId="14100"/>
          <ac:spMkLst>
            <pc:docMk/>
            <pc:sldMk cId="3298394020" sldId="257"/>
            <ac:spMk id="357" creationId="{7C54E34F-3E8F-3EBE-C27D-12558149A5B4}"/>
          </ac:spMkLst>
        </pc:spChg>
        <pc:spChg chg="mod">
          <ac:chgData name="UESUGI Kanta" userId="671b0e0b-8242-4a42-86a9-c18604c6c07f" providerId="ADAL" clId="{53719AF9-2ECD-DD4E-94BA-136A11C10004}" dt="2023-11-30T07:41:35.571" v="4492" actId="1076"/>
          <ac:spMkLst>
            <pc:docMk/>
            <pc:sldMk cId="3298394020" sldId="257"/>
            <ac:spMk id="358" creationId="{E282636F-64A2-478F-A95A-8805EBE730E8}"/>
          </ac:spMkLst>
        </pc:spChg>
        <pc:spChg chg="mod">
          <ac:chgData name="UESUGI Kanta" userId="671b0e0b-8242-4a42-86a9-c18604c6c07f" providerId="ADAL" clId="{53719AF9-2ECD-DD4E-94BA-136A11C10004}" dt="2023-11-30T07:39:21.944" v="4447" actId="14100"/>
          <ac:spMkLst>
            <pc:docMk/>
            <pc:sldMk cId="3298394020" sldId="257"/>
            <ac:spMk id="359" creationId="{70DFED72-5ECF-96C3-5931-0428CB6C3BC8}"/>
          </ac:spMkLst>
        </pc:spChg>
        <pc:spChg chg="mod">
          <ac:chgData name="UESUGI Kanta" userId="671b0e0b-8242-4a42-86a9-c18604c6c07f" providerId="ADAL" clId="{53719AF9-2ECD-DD4E-94BA-136A11C10004}" dt="2023-11-30T07:39:42.903" v="4451" actId="1076"/>
          <ac:spMkLst>
            <pc:docMk/>
            <pc:sldMk cId="3298394020" sldId="257"/>
            <ac:spMk id="360" creationId="{B37D1B62-FCFF-D9EA-3274-32FF09993A23}"/>
          </ac:spMkLst>
        </pc:spChg>
        <pc:spChg chg="mod">
          <ac:chgData name="UESUGI Kanta" userId="671b0e0b-8242-4a42-86a9-c18604c6c07f" providerId="ADAL" clId="{53719AF9-2ECD-DD4E-94BA-136A11C10004}" dt="2023-11-30T07:39:56.039" v="4471" actId="14100"/>
          <ac:spMkLst>
            <pc:docMk/>
            <pc:sldMk cId="3298394020" sldId="257"/>
            <ac:spMk id="362" creationId="{96D1D372-3A3A-2FBC-7EE1-E4815369BEEF}"/>
          </ac:spMkLst>
        </pc:spChg>
        <pc:spChg chg="mod">
          <ac:chgData name="UESUGI Kanta" userId="671b0e0b-8242-4a42-86a9-c18604c6c07f" providerId="ADAL" clId="{53719AF9-2ECD-DD4E-94BA-136A11C10004}" dt="2023-11-30T07:38:13.401" v="4435" actId="255"/>
          <ac:spMkLst>
            <pc:docMk/>
            <pc:sldMk cId="3298394020" sldId="257"/>
            <ac:spMk id="367" creationId="{F14FD992-ACBF-3B71-81B4-97534512F4CA}"/>
          </ac:spMkLst>
        </pc:spChg>
        <pc:spChg chg="mod">
          <ac:chgData name="UESUGI Kanta" userId="671b0e0b-8242-4a42-86a9-c18604c6c07f" providerId="ADAL" clId="{53719AF9-2ECD-DD4E-94BA-136A11C10004}" dt="2023-11-30T07:38:48.478" v="4443" actId="1076"/>
          <ac:spMkLst>
            <pc:docMk/>
            <pc:sldMk cId="3298394020" sldId="257"/>
            <ac:spMk id="368" creationId="{39FE49D9-3C88-82BF-03A7-61E1517046DA}"/>
          </ac:spMkLst>
        </pc:spChg>
        <pc:spChg chg="mod">
          <ac:chgData name="UESUGI Kanta" userId="671b0e0b-8242-4a42-86a9-c18604c6c07f" providerId="ADAL" clId="{53719AF9-2ECD-DD4E-94BA-136A11C10004}" dt="2023-11-30T07:38:34.909" v="4440" actId="14100"/>
          <ac:spMkLst>
            <pc:docMk/>
            <pc:sldMk cId="3298394020" sldId="257"/>
            <ac:spMk id="369" creationId="{21536FEB-3CF2-2EA6-A8EE-A8F665E7A663}"/>
          </ac:spMkLst>
        </pc:spChg>
        <pc:spChg chg="mod topLvl">
          <ac:chgData name="UESUGI Kanta" userId="671b0e0b-8242-4a42-86a9-c18604c6c07f" providerId="ADAL" clId="{53719AF9-2ECD-DD4E-94BA-136A11C10004}" dt="2023-11-30T07:55:04.398" v="5156" actId="14100"/>
          <ac:spMkLst>
            <pc:docMk/>
            <pc:sldMk cId="3298394020" sldId="257"/>
            <ac:spMk id="374" creationId="{BA6B7CD2-37F2-5DE7-DCBF-C1A8FAF886DB}"/>
          </ac:spMkLst>
        </pc:spChg>
        <pc:spChg chg="mod topLvl">
          <ac:chgData name="UESUGI Kanta" userId="671b0e0b-8242-4a42-86a9-c18604c6c07f" providerId="ADAL" clId="{53719AF9-2ECD-DD4E-94BA-136A11C10004}" dt="2023-11-30T07:56:14.930" v="5170" actId="1076"/>
          <ac:spMkLst>
            <pc:docMk/>
            <pc:sldMk cId="3298394020" sldId="257"/>
            <ac:spMk id="375" creationId="{7BE1EA43-47D3-59A0-BC3F-82EAA5A7172D}"/>
          </ac:spMkLst>
        </pc:spChg>
        <pc:spChg chg="mod topLvl">
          <ac:chgData name="UESUGI Kanta" userId="671b0e0b-8242-4a42-86a9-c18604c6c07f" providerId="ADAL" clId="{53719AF9-2ECD-DD4E-94BA-136A11C10004}" dt="2023-11-30T07:56:02.004" v="5169" actId="14100"/>
          <ac:spMkLst>
            <pc:docMk/>
            <pc:sldMk cId="3298394020" sldId="257"/>
            <ac:spMk id="376" creationId="{3AB153B9-5BB4-A612-A649-8C06A027614E}"/>
          </ac:spMkLst>
        </pc:spChg>
        <pc:spChg chg="mod topLvl">
          <ac:chgData name="UESUGI Kanta" userId="671b0e0b-8242-4a42-86a9-c18604c6c07f" providerId="ADAL" clId="{53719AF9-2ECD-DD4E-94BA-136A11C10004}" dt="2023-11-30T07:55:57.085" v="5168" actId="1076"/>
          <ac:spMkLst>
            <pc:docMk/>
            <pc:sldMk cId="3298394020" sldId="257"/>
            <ac:spMk id="377" creationId="{8711FB74-206F-4AE1-2480-361DC833D2D0}"/>
          </ac:spMkLst>
        </pc:spChg>
        <pc:spChg chg="mod topLvl">
          <ac:chgData name="UESUGI Kanta" userId="671b0e0b-8242-4a42-86a9-c18604c6c07f" providerId="ADAL" clId="{53719AF9-2ECD-DD4E-94BA-136A11C10004}" dt="2023-11-30T07:55:52.309" v="5167" actId="1076"/>
          <ac:spMkLst>
            <pc:docMk/>
            <pc:sldMk cId="3298394020" sldId="257"/>
            <ac:spMk id="378" creationId="{9AA0A76A-2C5B-3863-84BC-75BD405D9CE7}"/>
          </ac:spMkLst>
        </pc:spChg>
        <pc:spChg chg="mod topLvl">
          <ac:chgData name="UESUGI Kanta" userId="671b0e0b-8242-4a42-86a9-c18604c6c07f" providerId="ADAL" clId="{53719AF9-2ECD-DD4E-94BA-136A11C10004}" dt="2023-11-30T07:54:39.935" v="5151" actId="1076"/>
          <ac:spMkLst>
            <pc:docMk/>
            <pc:sldMk cId="3298394020" sldId="257"/>
            <ac:spMk id="379" creationId="{6B1FFB1D-546F-D85E-4D3E-031F6A253A7D}"/>
          </ac:spMkLst>
        </pc:spChg>
        <pc:spChg chg="mod topLvl">
          <ac:chgData name="UESUGI Kanta" userId="671b0e0b-8242-4a42-86a9-c18604c6c07f" providerId="ADAL" clId="{53719AF9-2ECD-DD4E-94BA-136A11C10004}" dt="2023-11-30T07:56:44.819" v="5190" actId="1076"/>
          <ac:spMkLst>
            <pc:docMk/>
            <pc:sldMk cId="3298394020" sldId="257"/>
            <ac:spMk id="380" creationId="{255F28A0-8A33-42F9-55A5-9AC7F5A0727B}"/>
          </ac:spMkLst>
        </pc:spChg>
        <pc:spChg chg="mod topLvl">
          <ac:chgData name="UESUGI Kanta" userId="671b0e0b-8242-4a42-86a9-c18604c6c07f" providerId="ADAL" clId="{53719AF9-2ECD-DD4E-94BA-136A11C10004}" dt="2023-11-30T07:54:45.571" v="5153" actId="1076"/>
          <ac:spMkLst>
            <pc:docMk/>
            <pc:sldMk cId="3298394020" sldId="257"/>
            <ac:spMk id="381" creationId="{E30407AF-A16A-B461-51F8-11BEE3B15148}"/>
          </ac:spMkLst>
        </pc:spChg>
        <pc:spChg chg="mod topLvl">
          <ac:chgData name="UESUGI Kanta" userId="671b0e0b-8242-4a42-86a9-c18604c6c07f" providerId="ADAL" clId="{53719AF9-2ECD-DD4E-94BA-136A11C10004}" dt="2023-11-30T07:54:13.358" v="5145" actId="1038"/>
          <ac:spMkLst>
            <pc:docMk/>
            <pc:sldMk cId="3298394020" sldId="257"/>
            <ac:spMk id="382" creationId="{E6D82883-5CF7-596C-FCF7-B5DCB2D844C2}"/>
          </ac:spMkLst>
        </pc:spChg>
        <pc:spChg chg="mod topLvl">
          <ac:chgData name="UESUGI Kanta" userId="671b0e0b-8242-4a42-86a9-c18604c6c07f" providerId="ADAL" clId="{53719AF9-2ECD-DD4E-94BA-136A11C10004}" dt="2023-11-30T07:52:41.962" v="5111" actId="1076"/>
          <ac:spMkLst>
            <pc:docMk/>
            <pc:sldMk cId="3298394020" sldId="257"/>
            <ac:spMk id="384" creationId="{B9E28922-5E45-12FA-0DD3-BA418C1FC474}"/>
          </ac:spMkLst>
        </pc:spChg>
        <pc:spChg chg="mod topLvl">
          <ac:chgData name="UESUGI Kanta" userId="671b0e0b-8242-4a42-86a9-c18604c6c07f" providerId="ADAL" clId="{53719AF9-2ECD-DD4E-94BA-136A11C10004}" dt="2023-11-30T07:53:39.648" v="5126" actId="1076"/>
          <ac:spMkLst>
            <pc:docMk/>
            <pc:sldMk cId="3298394020" sldId="257"/>
            <ac:spMk id="385" creationId="{23917ED2-9666-573F-71AF-D5D9EAD27625}"/>
          </ac:spMkLst>
        </pc:spChg>
        <pc:spChg chg="mod topLvl">
          <ac:chgData name="UESUGI Kanta" userId="671b0e0b-8242-4a42-86a9-c18604c6c07f" providerId="ADAL" clId="{53719AF9-2ECD-DD4E-94BA-136A11C10004}" dt="2023-11-30T07:56:33.695" v="5189" actId="14100"/>
          <ac:spMkLst>
            <pc:docMk/>
            <pc:sldMk cId="3298394020" sldId="257"/>
            <ac:spMk id="386" creationId="{05A0925B-446F-651F-326A-8FBCE8243B35}"/>
          </ac:spMkLst>
        </pc:spChg>
        <pc:spChg chg="mod topLvl">
          <ac:chgData name="UESUGI Kanta" userId="671b0e0b-8242-4a42-86a9-c18604c6c07f" providerId="ADAL" clId="{53719AF9-2ECD-DD4E-94BA-136A11C10004}" dt="2023-11-30T07:54:43.100" v="5152" actId="1076"/>
          <ac:spMkLst>
            <pc:docMk/>
            <pc:sldMk cId="3298394020" sldId="257"/>
            <ac:spMk id="388" creationId="{70C28927-65B0-01AB-B663-B2E4493F99BD}"/>
          </ac:spMkLst>
        </pc:spChg>
        <pc:grpChg chg="mod">
          <ac:chgData name="UESUGI Kanta" userId="671b0e0b-8242-4a42-86a9-c18604c6c07f" providerId="ADAL" clId="{53719AF9-2ECD-DD4E-94BA-136A11C10004}" dt="2023-11-30T05:46:33.725" v="1549" actId="14100"/>
          <ac:grpSpMkLst>
            <pc:docMk/>
            <pc:sldMk cId="3298394020" sldId="257"/>
            <ac:grpSpMk id="2" creationId="{9F8D961B-5EB3-1348-8B2E-B55018C4C0E6}"/>
          </ac:grpSpMkLst>
        </pc:grpChg>
        <pc:grpChg chg="add del mod">
          <ac:chgData name="UESUGI Kanta" userId="671b0e0b-8242-4a42-86a9-c18604c6c07f" providerId="ADAL" clId="{53719AF9-2ECD-DD4E-94BA-136A11C10004}" dt="2023-11-30T05:06:07.809" v="345" actId="165"/>
          <ac:grpSpMkLst>
            <pc:docMk/>
            <pc:sldMk cId="3298394020" sldId="257"/>
            <ac:grpSpMk id="4" creationId="{BE4D541B-A4C0-ACAF-13B4-2A88F94348D6}"/>
          </ac:grpSpMkLst>
        </pc:grpChg>
        <pc:grpChg chg="add del mod">
          <ac:chgData name="UESUGI Kanta" userId="671b0e0b-8242-4a42-86a9-c18604c6c07f" providerId="ADAL" clId="{53719AF9-2ECD-DD4E-94BA-136A11C10004}" dt="2023-11-30T08:54:12.380" v="6560" actId="1076"/>
          <ac:grpSpMkLst>
            <pc:docMk/>
            <pc:sldMk cId="3298394020" sldId="257"/>
            <ac:grpSpMk id="5" creationId="{3E64976D-2E35-FD4C-9E00-9F21DAE1F307}"/>
          </ac:grpSpMkLst>
        </pc:grpChg>
        <pc:grpChg chg="del">
          <ac:chgData name="UESUGI Kanta" userId="671b0e0b-8242-4a42-86a9-c18604c6c07f" providerId="ADAL" clId="{53719AF9-2ECD-DD4E-94BA-136A11C10004}" dt="2023-11-30T04:57:26.263" v="9" actId="165"/>
          <ac:grpSpMkLst>
            <pc:docMk/>
            <pc:sldMk cId="3298394020" sldId="257"/>
            <ac:grpSpMk id="13" creationId="{B3D6EF80-4E2A-0A44-9273-6C9D54AF1F28}"/>
          </ac:grpSpMkLst>
        </pc:grpChg>
        <pc:grpChg chg="mod">
          <ac:chgData name="UESUGI Kanta" userId="671b0e0b-8242-4a42-86a9-c18604c6c07f" providerId="ADAL" clId="{53719AF9-2ECD-DD4E-94BA-136A11C10004}" dt="2023-11-30T08:37:15.768" v="6235" actId="1036"/>
          <ac:grpSpMkLst>
            <pc:docMk/>
            <pc:sldMk cId="3298394020" sldId="257"/>
            <ac:grpSpMk id="14" creationId="{753F287B-4383-DE43-9EA5-E5231AA756C6}"/>
          </ac:grpSpMkLst>
        </pc:grpChg>
        <pc:grpChg chg="del mod topLvl">
          <ac:chgData name="UESUGI Kanta" userId="671b0e0b-8242-4a42-86a9-c18604c6c07f" providerId="ADAL" clId="{53719AF9-2ECD-DD4E-94BA-136A11C10004}" dt="2023-11-30T05:09:13.403" v="352" actId="478"/>
          <ac:grpSpMkLst>
            <pc:docMk/>
            <pc:sldMk cId="3298394020" sldId="257"/>
            <ac:grpSpMk id="15" creationId="{CD91FDD9-22D3-EB4B-3646-935DC695E36E}"/>
          </ac:grpSpMkLst>
        </pc:grpChg>
        <pc:grpChg chg="mod">
          <ac:chgData name="UESUGI Kanta" userId="671b0e0b-8242-4a42-86a9-c18604c6c07f" providerId="ADAL" clId="{53719AF9-2ECD-DD4E-94BA-136A11C10004}" dt="2023-11-30T08:29:46.207" v="6035" actId="1076"/>
          <ac:grpSpMkLst>
            <pc:docMk/>
            <pc:sldMk cId="3298394020" sldId="257"/>
            <ac:grpSpMk id="16" creationId="{F6C61E18-48D1-EA43-8661-AE8F18DF47BE}"/>
          </ac:grpSpMkLst>
        </pc:grpChg>
        <pc:grpChg chg="del mod topLvl">
          <ac:chgData name="UESUGI Kanta" userId="671b0e0b-8242-4a42-86a9-c18604c6c07f" providerId="ADAL" clId="{53719AF9-2ECD-DD4E-94BA-136A11C10004}" dt="2023-11-30T05:09:13.403" v="352" actId="478"/>
          <ac:grpSpMkLst>
            <pc:docMk/>
            <pc:sldMk cId="3298394020" sldId="257"/>
            <ac:grpSpMk id="24" creationId="{3D672DBE-1D1B-3277-B15B-F3A769E99A9E}"/>
          </ac:grpSpMkLst>
        </pc:grpChg>
        <pc:grpChg chg="del">
          <ac:chgData name="UESUGI Kanta" userId="671b0e0b-8242-4a42-86a9-c18604c6c07f" providerId="ADAL" clId="{53719AF9-2ECD-DD4E-94BA-136A11C10004}" dt="2023-11-30T04:56:42.833" v="2" actId="478"/>
          <ac:grpSpMkLst>
            <pc:docMk/>
            <pc:sldMk cId="3298394020" sldId="257"/>
            <ac:grpSpMk id="29" creationId="{67E5B161-E9AA-8340-B930-5BB948BD217E}"/>
          </ac:grpSpMkLst>
        </pc:grpChg>
        <pc:grpChg chg="del">
          <ac:chgData name="UESUGI Kanta" userId="671b0e0b-8242-4a42-86a9-c18604c6c07f" providerId="ADAL" clId="{53719AF9-2ECD-DD4E-94BA-136A11C10004}" dt="2023-11-30T04:56:42.833" v="2" actId="478"/>
          <ac:grpSpMkLst>
            <pc:docMk/>
            <pc:sldMk cId="3298394020" sldId="257"/>
            <ac:grpSpMk id="35" creationId="{88CA61AE-710C-8F43-BCB6-EBC869986AB5}"/>
          </ac:grpSpMkLst>
        </pc:grpChg>
        <pc:grpChg chg="add del mod">
          <ac:chgData name="UESUGI Kanta" userId="671b0e0b-8242-4a42-86a9-c18604c6c07f" providerId="ADAL" clId="{53719AF9-2ECD-DD4E-94BA-136A11C10004}" dt="2023-11-30T05:09:45.023" v="358" actId="165"/>
          <ac:grpSpMkLst>
            <pc:docMk/>
            <pc:sldMk cId="3298394020" sldId="257"/>
            <ac:grpSpMk id="48" creationId="{97776FCF-5BF0-EEF0-121B-B80FE25C3E29}"/>
          </ac:grpSpMkLst>
        </pc:grpChg>
        <pc:grpChg chg="add del mod topLvl">
          <ac:chgData name="UESUGI Kanta" userId="671b0e0b-8242-4a42-86a9-c18604c6c07f" providerId="ADAL" clId="{53719AF9-2ECD-DD4E-94BA-136A11C10004}" dt="2023-11-30T05:12:11.213" v="383" actId="478"/>
          <ac:grpSpMkLst>
            <pc:docMk/>
            <pc:sldMk cId="3298394020" sldId="257"/>
            <ac:grpSpMk id="50" creationId="{54CF2A5F-E6E6-8730-D5CD-6B6B4ADCE279}"/>
          </ac:grpSpMkLst>
        </pc:grpChg>
        <pc:grpChg chg="add del mod topLvl">
          <ac:chgData name="UESUGI Kanta" userId="671b0e0b-8242-4a42-86a9-c18604c6c07f" providerId="ADAL" clId="{53719AF9-2ECD-DD4E-94BA-136A11C10004}" dt="2023-11-30T05:12:11.213" v="383" actId="478"/>
          <ac:grpSpMkLst>
            <pc:docMk/>
            <pc:sldMk cId="3298394020" sldId="257"/>
            <ac:grpSpMk id="59" creationId="{A1F9267B-CE9E-115A-1109-5AB5F9F2FFC1}"/>
          </ac:grpSpMkLst>
        </pc:grpChg>
        <pc:grpChg chg="add del mod">
          <ac:chgData name="UESUGI Kanta" userId="671b0e0b-8242-4a42-86a9-c18604c6c07f" providerId="ADAL" clId="{53719AF9-2ECD-DD4E-94BA-136A11C10004}" dt="2023-11-30T05:12:05.894" v="382"/>
          <ac:grpSpMkLst>
            <pc:docMk/>
            <pc:sldMk cId="3298394020" sldId="257"/>
            <ac:grpSpMk id="73" creationId="{6CC64789-E4CE-3172-0AB2-7991B53012A4}"/>
          </ac:grpSpMkLst>
        </pc:grpChg>
        <pc:grpChg chg="mod">
          <ac:chgData name="UESUGI Kanta" userId="671b0e0b-8242-4a42-86a9-c18604c6c07f" providerId="ADAL" clId="{53719AF9-2ECD-DD4E-94BA-136A11C10004}" dt="2023-11-30T05:12:02.390" v="381"/>
          <ac:grpSpMkLst>
            <pc:docMk/>
            <pc:sldMk cId="3298394020" sldId="257"/>
            <ac:grpSpMk id="75" creationId="{89A89D29-B9BF-44B7-D245-7CFA1F1459C6}"/>
          </ac:grpSpMkLst>
        </pc:grpChg>
        <pc:grpChg chg="mod">
          <ac:chgData name="UESUGI Kanta" userId="671b0e0b-8242-4a42-86a9-c18604c6c07f" providerId="ADAL" clId="{53719AF9-2ECD-DD4E-94BA-136A11C10004}" dt="2023-11-30T05:12:02.390" v="381"/>
          <ac:grpSpMkLst>
            <pc:docMk/>
            <pc:sldMk cId="3298394020" sldId="257"/>
            <ac:grpSpMk id="80" creationId="{F8518300-AB14-E46C-4895-A759990FF0F0}"/>
          </ac:grpSpMkLst>
        </pc:grpChg>
        <pc:grpChg chg="add mod">
          <ac:chgData name="UESUGI Kanta" userId="671b0e0b-8242-4a42-86a9-c18604c6c07f" providerId="ADAL" clId="{53719AF9-2ECD-DD4E-94BA-136A11C10004}" dt="2023-11-30T08:43:49.461" v="6449" actId="14100"/>
          <ac:grpSpMkLst>
            <pc:docMk/>
            <pc:sldMk cId="3298394020" sldId="257"/>
            <ac:grpSpMk id="94" creationId="{6CD4450F-E1EF-5DCD-7469-3551472EC110}"/>
          </ac:grpSpMkLst>
        </pc:grpChg>
        <pc:grpChg chg="mod">
          <ac:chgData name="UESUGI Kanta" userId="671b0e0b-8242-4a42-86a9-c18604c6c07f" providerId="ADAL" clId="{53719AF9-2ECD-DD4E-94BA-136A11C10004}" dt="2023-11-30T05:12:14.322" v="384"/>
          <ac:grpSpMkLst>
            <pc:docMk/>
            <pc:sldMk cId="3298394020" sldId="257"/>
            <ac:grpSpMk id="96" creationId="{D136CA50-FFCA-4BD9-7273-46DFE4AFFEF8}"/>
          </ac:grpSpMkLst>
        </pc:grpChg>
        <pc:grpChg chg="mod">
          <ac:chgData name="UESUGI Kanta" userId="671b0e0b-8242-4a42-86a9-c18604c6c07f" providerId="ADAL" clId="{53719AF9-2ECD-DD4E-94BA-136A11C10004}" dt="2023-11-30T05:12:14.322" v="384"/>
          <ac:grpSpMkLst>
            <pc:docMk/>
            <pc:sldMk cId="3298394020" sldId="257"/>
            <ac:grpSpMk id="127" creationId="{E81F1E10-CEA0-5E53-DAF9-199BAA02FFE5}"/>
          </ac:grpSpMkLst>
        </pc:grpChg>
        <pc:grpChg chg="del topLvl">
          <ac:chgData name="UESUGI Kanta" userId="671b0e0b-8242-4a42-86a9-c18604c6c07f" providerId="ADAL" clId="{53719AF9-2ECD-DD4E-94BA-136A11C10004}" dt="2023-11-30T04:57:29.894" v="10" actId="478"/>
          <ac:grpSpMkLst>
            <pc:docMk/>
            <pc:sldMk cId="3298394020" sldId="257"/>
            <ac:grpSpMk id="163" creationId="{3B67D6FA-5909-0249-BE61-495BB52867A3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01" creationId="{C85DA4FA-3C9C-360C-1CCE-C6FD1B7CDE5D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05" creationId="{648CA0FC-75B0-F077-C221-44774E740F90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08" creationId="{FD8731C3-E815-F028-1891-8C18692E56ED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11" creationId="{4053DF29-FC51-9BCD-2F31-55E6F4A105A1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14" creationId="{0B064DB6-F7BB-8728-09EC-FAD87132AE2D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17" creationId="{EAAFC5AE-6960-E035-6C87-7817C15F24A3}"/>
          </ac:grpSpMkLst>
        </pc:grpChg>
        <pc:grpChg chg="add del mod">
          <ac:chgData name="UESUGI Kanta" userId="671b0e0b-8242-4a42-86a9-c18604c6c07f" providerId="ADAL" clId="{53719AF9-2ECD-DD4E-94BA-136A11C10004}" dt="2023-11-30T06:20:47.886" v="2179"/>
          <ac:grpSpMkLst>
            <pc:docMk/>
            <pc:sldMk cId="3298394020" sldId="257"/>
            <ac:grpSpMk id="221" creationId="{79886DD4-0D3A-A634-CEE8-BBF7D3D23661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33" creationId="{DA09855F-8688-AF5C-10EE-1E9DB33D30CB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37" creationId="{F90887EB-8573-A368-561B-ECB6C2419097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0" creationId="{1B1A5ED6-F450-26A2-849A-6E3F3E0D0BC0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3" creationId="{C190CEA3-F1A3-ED81-BB83-BA34CEC06C9E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6" creationId="{66E5D844-B59D-9E80-7BC5-7E0A5F9635EF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49" creationId="{D6F06C1C-C994-9F3D-C08E-CE5085FABA35}"/>
          </ac:grpSpMkLst>
        </pc:grpChg>
        <pc:grpChg chg="add del mod">
          <ac:chgData name="UESUGI Kanta" userId="671b0e0b-8242-4a42-86a9-c18604c6c07f" providerId="ADAL" clId="{53719AF9-2ECD-DD4E-94BA-136A11C10004}" dt="2023-11-30T06:20:55.545" v="2183"/>
          <ac:grpSpMkLst>
            <pc:docMk/>
            <pc:sldMk cId="3298394020" sldId="257"/>
            <ac:grpSpMk id="252" creationId="{F0C05BA1-4073-C7F4-10B3-1AA230256BD3}"/>
          </ac:grpSpMkLst>
        </pc:grpChg>
        <pc:grpChg chg="add del mod">
          <ac:chgData name="UESUGI Kanta" userId="671b0e0b-8242-4a42-86a9-c18604c6c07f" providerId="ADAL" clId="{53719AF9-2ECD-DD4E-94BA-136A11C10004}" dt="2023-11-30T06:26:17.727" v="2273" actId="478"/>
          <ac:grpSpMkLst>
            <pc:docMk/>
            <pc:sldMk cId="3298394020" sldId="257"/>
            <ac:grpSpMk id="262" creationId="{118D58BE-2CDC-26E8-D979-235CB05B421B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66" creationId="{A19AD41A-31D1-F62B-B133-37420940E700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69" creationId="{B1456D7D-8C82-17B5-D51A-AFAEE2529175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72" creationId="{C29F5F96-9BE2-DA29-F724-A2F06BC8EEB9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75" creationId="{6076510F-6E2B-55DB-8A0A-DA0ECD6E19B9}"/>
          </ac:grpSpMkLst>
        </pc:grpChg>
        <pc:grpChg chg="add del mod">
          <ac:chgData name="UESUGI Kanta" userId="671b0e0b-8242-4a42-86a9-c18604c6c07f" providerId="ADAL" clId="{53719AF9-2ECD-DD4E-94BA-136A11C10004}" dt="2023-11-30T06:26:11.400" v="2272" actId="478"/>
          <ac:grpSpMkLst>
            <pc:docMk/>
            <pc:sldMk cId="3298394020" sldId="257"/>
            <ac:grpSpMk id="278" creationId="{FF5273D9-824C-C687-D803-517224A4C319}"/>
          </ac:grpSpMkLst>
        </pc:grpChg>
        <pc:grpChg chg="add del mod">
          <ac:chgData name="UESUGI Kanta" userId="671b0e0b-8242-4a42-86a9-c18604c6c07f" providerId="ADAL" clId="{53719AF9-2ECD-DD4E-94BA-136A11C10004}" dt="2023-11-30T06:26:01.877" v="2270" actId="478"/>
          <ac:grpSpMkLst>
            <pc:docMk/>
            <pc:sldMk cId="3298394020" sldId="257"/>
            <ac:grpSpMk id="281" creationId="{E2732F2F-29C9-83E2-94A3-36C1462C3225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293" creationId="{62578B61-18F2-34B6-2057-A9B17A5B45DD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297" creationId="{C7CAD138-C579-7720-1397-DE15285D32EA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0" creationId="{0CA63652-D467-A2BE-6EC2-66AAB8211D1B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3" creationId="{016BEB66-1B0B-B798-6CAD-B05B47A48D55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6" creationId="{0DB707A0-90CF-B688-4E28-161B0E854530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09" creationId="{4FB2A1C8-BA33-710A-94AB-1F2466429188}"/>
          </ac:grpSpMkLst>
        </pc:grpChg>
        <pc:grpChg chg="add del mod">
          <ac:chgData name="UESUGI Kanta" userId="671b0e0b-8242-4a42-86a9-c18604c6c07f" providerId="ADAL" clId="{53719AF9-2ECD-DD4E-94BA-136A11C10004}" dt="2023-11-30T06:27:40.107" v="2285" actId="165"/>
          <ac:grpSpMkLst>
            <pc:docMk/>
            <pc:sldMk cId="3298394020" sldId="257"/>
            <ac:grpSpMk id="312" creationId="{FF51452E-43AC-DF50-260D-ED821FBEBD0E}"/>
          </ac:grpSpMkLst>
        </pc:grpChg>
        <pc:grpChg chg="add del mod topLvl">
          <ac:chgData name="UESUGI Kanta" userId="671b0e0b-8242-4a42-86a9-c18604c6c07f" providerId="ADAL" clId="{53719AF9-2ECD-DD4E-94BA-136A11C10004}" dt="2023-11-30T07:57:46.835" v="5193" actId="165"/>
          <ac:grpSpMkLst>
            <pc:docMk/>
            <pc:sldMk cId="3298394020" sldId="257"/>
            <ac:grpSpMk id="331" creationId="{C44A1975-4D5D-7E5B-079D-C7F00F022606}"/>
          </ac:grpSpMkLst>
        </pc:grpChg>
        <pc:grpChg chg="add mod">
          <ac:chgData name="UESUGI Kanta" userId="671b0e0b-8242-4a42-86a9-c18604c6c07f" providerId="ADAL" clId="{53719AF9-2ECD-DD4E-94BA-136A11C10004}" dt="2023-11-30T08:36:41.215" v="6191" actId="1035"/>
          <ac:grpSpMkLst>
            <pc:docMk/>
            <pc:sldMk cId="3298394020" sldId="257"/>
            <ac:grpSpMk id="332" creationId="{F0631568-EFAD-C4AF-FF25-06702EAB800C}"/>
          </ac:grpSpMkLst>
        </pc:grpChg>
        <pc:grpChg chg="add mod">
          <ac:chgData name="UESUGI Kanta" userId="671b0e0b-8242-4a42-86a9-c18604c6c07f" providerId="ADAL" clId="{53719AF9-2ECD-DD4E-94BA-136A11C10004}" dt="2023-11-30T07:40:59.233" v="4479" actId="1076"/>
          <ac:grpSpMkLst>
            <pc:docMk/>
            <pc:sldMk cId="3298394020" sldId="257"/>
            <ac:grpSpMk id="348" creationId="{C4E72550-95FC-E36D-1C3D-324EBDF31154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49" creationId="{CBB27450-A31C-EFEA-3032-8D9F1F09D2F2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51" creationId="{BAB07EDC-7397-A6E0-6440-6317E36298EA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53" creationId="{119F96E7-59CF-2AFC-D785-AEE25E09713B}"/>
          </ac:grpSpMkLst>
        </pc:grpChg>
        <pc:grpChg chg="mod">
          <ac:chgData name="UESUGI Kanta" userId="671b0e0b-8242-4a42-86a9-c18604c6c07f" providerId="ADAL" clId="{53719AF9-2ECD-DD4E-94BA-136A11C10004}" dt="2023-11-30T07:37:48.167" v="4429"/>
          <ac:grpSpMkLst>
            <pc:docMk/>
            <pc:sldMk cId="3298394020" sldId="257"/>
            <ac:grpSpMk id="361" creationId="{D1A69DB3-9777-C97C-E8FD-B15CFEB2FB3C}"/>
          </ac:grpSpMkLst>
        </pc:grpChg>
        <pc:grpChg chg="add mod">
          <ac:chgData name="UESUGI Kanta" userId="671b0e0b-8242-4a42-86a9-c18604c6c07f" providerId="ADAL" clId="{53719AF9-2ECD-DD4E-94BA-136A11C10004}" dt="2023-11-30T08:53:52.178" v="6559" actId="1076"/>
          <ac:grpSpMkLst>
            <pc:docMk/>
            <pc:sldMk cId="3298394020" sldId="257"/>
            <ac:grpSpMk id="371" creationId="{351024F1-5AC0-9404-1B24-69BA20EFDE51}"/>
          </ac:grpSpMkLst>
        </pc:grpChg>
        <pc:grpChg chg="add del">
          <ac:chgData name="UESUGI Kanta" userId="671b0e0b-8242-4a42-86a9-c18604c6c07f" providerId="ADAL" clId="{53719AF9-2ECD-DD4E-94BA-136A11C10004}" dt="2023-11-30T07:57:41.230" v="5192" actId="165"/>
          <ac:grpSpMkLst>
            <pc:docMk/>
            <pc:sldMk cId="3298394020" sldId="257"/>
            <ac:grpSpMk id="372" creationId="{AB027074-D4BB-DF0C-A275-92DA8924D9CA}"/>
          </ac:grpSpMkLst>
        </pc:grpChg>
        <pc:grpChg chg="add del mod">
          <ac:chgData name="UESUGI Kanta" userId="671b0e0b-8242-4a42-86a9-c18604c6c07f" providerId="ADAL" clId="{53719AF9-2ECD-DD4E-94BA-136A11C10004}" dt="2023-11-30T07:51:35.089" v="5097" actId="165"/>
          <ac:grpSpMkLst>
            <pc:docMk/>
            <pc:sldMk cId="3298394020" sldId="257"/>
            <ac:grpSpMk id="373" creationId="{38065668-DF39-387E-B89B-6888ACA042CB}"/>
          </ac:grpSpMkLst>
        </pc:grpChg>
        <pc:grpChg chg="add mod">
          <ac:chgData name="UESUGI Kanta" userId="671b0e0b-8242-4a42-86a9-c18604c6c07f" providerId="ADAL" clId="{53719AF9-2ECD-DD4E-94BA-136A11C10004}" dt="2023-11-30T08:38:13.824" v="6291" actId="1035"/>
          <ac:grpSpMkLst>
            <pc:docMk/>
            <pc:sldMk cId="3298394020" sldId="257"/>
            <ac:grpSpMk id="393" creationId="{51D366FF-9608-0D49-CD89-31D97C5AFB69}"/>
          </ac:grpSpMkLst>
        </pc:grpChg>
        <pc:grpChg chg="add mod">
          <ac:chgData name="UESUGI Kanta" userId="671b0e0b-8242-4a42-86a9-c18604c6c07f" providerId="ADAL" clId="{53719AF9-2ECD-DD4E-94BA-136A11C10004}" dt="2023-11-30T08:36:14.748" v="6185" actId="1035"/>
          <ac:grpSpMkLst>
            <pc:docMk/>
            <pc:sldMk cId="3298394020" sldId="257"/>
            <ac:grpSpMk id="400" creationId="{609BDD0F-0DDF-0246-844D-54C014CB86B2}"/>
          </ac:grpSpMkLst>
        </pc:grpChg>
        <pc:graphicFrameChg chg="del">
          <ac:chgData name="UESUGI Kanta" userId="671b0e0b-8242-4a42-86a9-c18604c6c07f" providerId="ADAL" clId="{53719AF9-2ECD-DD4E-94BA-136A11C10004}" dt="2023-11-30T05:27:02.452" v="1050" actId="478"/>
          <ac:graphicFrameMkLst>
            <pc:docMk/>
            <pc:sldMk cId="3298394020" sldId="257"/>
            <ac:graphicFrameMk id="89" creationId="{600F5298-29DA-AD4A-BC4C-8A018C214AF9}"/>
          </ac:graphicFrameMkLst>
        </pc:graphicFrameChg>
        <pc:graphicFrameChg chg="del">
          <ac:chgData name="UESUGI Kanta" userId="671b0e0b-8242-4a42-86a9-c18604c6c07f" providerId="ADAL" clId="{53719AF9-2ECD-DD4E-94BA-136A11C10004}" dt="2023-11-30T05:26:53.163" v="1046" actId="478"/>
          <ac:graphicFrameMkLst>
            <pc:docMk/>
            <pc:sldMk cId="3298394020" sldId="257"/>
            <ac:graphicFrameMk id="187" creationId="{EBA307F1-FC0E-4A4F-84F3-32419C536D63}"/>
          </ac:graphicFrameMkLst>
        </pc:graphicFrameChg>
        <pc:graphicFrameChg chg="del">
          <ac:chgData name="UESUGI Kanta" userId="671b0e0b-8242-4a42-86a9-c18604c6c07f" providerId="ADAL" clId="{53719AF9-2ECD-DD4E-94BA-136A11C10004}" dt="2023-11-30T05:26:55.874" v="1047" actId="478"/>
          <ac:graphicFrameMkLst>
            <pc:docMk/>
            <pc:sldMk cId="3298394020" sldId="257"/>
            <ac:graphicFrameMk id="220" creationId="{A237511A-8243-5F46-98F4-1E6B6B81E8BE}"/>
          </ac:graphicFrameMkLst>
        </pc:graphicFrameChg>
        <pc:graphicFrameChg chg="add mod">
          <ac:chgData name="UESUGI Kanta" userId="671b0e0b-8242-4a42-86a9-c18604c6c07f" providerId="ADAL" clId="{53719AF9-2ECD-DD4E-94BA-136A11C10004}" dt="2023-11-30T06:51:05.230" v="3007"/>
          <ac:graphicFrameMkLst>
            <pc:docMk/>
            <pc:sldMk cId="3298394020" sldId="257"/>
            <ac:graphicFrameMk id="335" creationId="{1C05BF0D-7C23-9245-A96C-62879F8B232A}"/>
          </ac:graphicFrameMkLst>
        </pc:graphicFrameChg>
        <pc:picChg chg="add del mod">
          <ac:chgData name="UESUGI Kanta" userId="671b0e0b-8242-4a42-86a9-c18604c6c07f" providerId="ADAL" clId="{53719AF9-2ECD-DD4E-94BA-136A11C10004}" dt="2023-11-30T06:48:56.038" v="3004" actId="478"/>
          <ac:picMkLst>
            <pc:docMk/>
            <pc:sldMk cId="3298394020" sldId="257"/>
            <ac:picMk id="334" creationId="{70C83508-02A6-9D40-3AA7-3257E7BB2766}"/>
          </ac:picMkLst>
        </pc:picChg>
        <pc:picChg chg="add mod">
          <ac:chgData name="UESUGI Kanta" userId="671b0e0b-8242-4a42-86a9-c18604c6c07f" providerId="ADAL" clId="{53719AF9-2ECD-DD4E-94BA-136A11C10004}" dt="2023-11-30T08:38:26.680" v="6293" actId="1076"/>
          <ac:picMkLst>
            <pc:docMk/>
            <pc:sldMk cId="3298394020" sldId="257"/>
            <ac:picMk id="337" creationId="{A95665B3-014F-A0B1-343F-3D3D5547B087}"/>
          </ac:picMkLst>
        </pc:picChg>
        <pc:cxnChg chg="del mod">
          <ac:chgData name="UESUGI Kanta" userId="671b0e0b-8242-4a42-86a9-c18604c6c07f" providerId="ADAL" clId="{53719AF9-2ECD-DD4E-94BA-136A11C10004}" dt="2023-11-30T04:56:42.833" v="2" actId="478"/>
          <ac:cxnSpMkLst>
            <pc:docMk/>
            <pc:sldMk cId="3298394020" sldId="257"/>
            <ac:cxnSpMk id="11" creationId="{8F7BCCB2-9120-6048-8AB2-35FF73D0A654}"/>
          </ac:cxnSpMkLst>
        </pc:cxnChg>
        <pc:cxnChg chg="del">
          <ac:chgData name="UESUGI Kanta" userId="671b0e0b-8242-4a42-86a9-c18604c6c07f" providerId="ADAL" clId="{53719AF9-2ECD-DD4E-94BA-136A11C10004}" dt="2023-11-30T05:27:08.197" v="1052" actId="478"/>
          <ac:cxnSpMkLst>
            <pc:docMk/>
            <pc:sldMk cId="3298394020" sldId="257"/>
            <ac:cxnSpMk id="17" creationId="{A3851FAC-3A46-C446-B740-5FDEE24B6FF5}"/>
          </ac:cxnSpMkLst>
        </pc:cxnChg>
        <pc:cxnChg chg="del">
          <ac:chgData name="UESUGI Kanta" userId="671b0e0b-8242-4a42-86a9-c18604c6c07f" providerId="ADAL" clId="{53719AF9-2ECD-DD4E-94BA-136A11C10004}" dt="2023-11-30T05:27:07.077" v="1051" actId="478"/>
          <ac:cxnSpMkLst>
            <pc:docMk/>
            <pc:sldMk cId="3298394020" sldId="257"/>
            <ac:cxnSpMk id="19" creationId="{95FC2E51-90D7-EE49-A891-FB77DA588DCF}"/>
          </ac:cxnSpMkLst>
        </pc:cxnChg>
        <pc:cxnChg chg="del mod topLvl">
          <ac:chgData name="UESUGI Kanta" userId="671b0e0b-8242-4a42-86a9-c18604c6c07f" providerId="ADAL" clId="{53719AF9-2ECD-DD4E-94BA-136A11C10004}" dt="2023-11-30T05:09:13.403" v="352" actId="478"/>
          <ac:cxnSpMkLst>
            <pc:docMk/>
            <pc:sldMk cId="3298394020" sldId="257"/>
            <ac:cxnSpMk id="28" creationId="{778CB915-7F25-DC5C-3285-F5B6BCD1F83B}"/>
          </ac:cxnSpMkLst>
        </pc:cxnChg>
        <pc:cxnChg chg="del mod topLvl">
          <ac:chgData name="UESUGI Kanta" userId="671b0e0b-8242-4a42-86a9-c18604c6c07f" providerId="ADAL" clId="{53719AF9-2ECD-DD4E-94BA-136A11C10004}" dt="2023-11-30T05:09:13.403" v="352" actId="478"/>
          <ac:cxnSpMkLst>
            <pc:docMk/>
            <pc:sldMk cId="3298394020" sldId="257"/>
            <ac:cxnSpMk id="30" creationId="{6252ABCE-B5C9-47F5-E67A-99DAC815AB15}"/>
          </ac:cxnSpMkLst>
        </pc:cxnChg>
        <pc:cxnChg chg="add del mod topLvl">
          <ac:chgData name="UESUGI Kanta" userId="671b0e0b-8242-4a42-86a9-c18604c6c07f" providerId="ADAL" clId="{53719AF9-2ECD-DD4E-94BA-136A11C10004}" dt="2023-11-30T05:12:11.213" v="383" actId="478"/>
          <ac:cxnSpMkLst>
            <pc:docMk/>
            <pc:sldMk cId="3298394020" sldId="257"/>
            <ac:cxnSpMk id="62" creationId="{84113C89-8A52-D91C-652D-1574D2B34C89}"/>
          </ac:cxnSpMkLst>
        </pc:cxnChg>
        <pc:cxnChg chg="add del mod topLvl">
          <ac:chgData name="UESUGI Kanta" userId="671b0e0b-8242-4a42-86a9-c18604c6c07f" providerId="ADAL" clId="{53719AF9-2ECD-DD4E-94BA-136A11C10004}" dt="2023-11-30T05:12:11.213" v="383" actId="478"/>
          <ac:cxnSpMkLst>
            <pc:docMk/>
            <pc:sldMk cId="3298394020" sldId="257"/>
            <ac:cxnSpMk id="63" creationId="{0FFDF715-F818-A4DF-0718-01A7BFD6648F}"/>
          </ac:cxnSpMkLst>
        </pc:cxnChg>
        <pc:cxnChg chg="mod">
          <ac:chgData name="UESUGI Kanta" userId="671b0e0b-8242-4a42-86a9-c18604c6c07f" providerId="ADAL" clId="{53719AF9-2ECD-DD4E-94BA-136A11C10004}" dt="2023-11-30T05:12:02.390" v="381"/>
          <ac:cxnSpMkLst>
            <pc:docMk/>
            <pc:sldMk cId="3298394020" sldId="257"/>
            <ac:cxnSpMk id="83" creationId="{15A6E249-07E8-63C0-04BC-7A2CC586DB54}"/>
          </ac:cxnSpMkLst>
        </pc:cxnChg>
        <pc:cxnChg chg="mod">
          <ac:chgData name="UESUGI Kanta" userId="671b0e0b-8242-4a42-86a9-c18604c6c07f" providerId="ADAL" clId="{53719AF9-2ECD-DD4E-94BA-136A11C10004}" dt="2023-11-30T05:12:02.390" v="381"/>
          <ac:cxnSpMkLst>
            <pc:docMk/>
            <pc:sldMk cId="3298394020" sldId="257"/>
            <ac:cxnSpMk id="84" creationId="{4BAC9BE5-1D76-2FE6-12E0-BD3BD53597D6}"/>
          </ac:cxnSpMkLst>
        </pc:cxnChg>
        <pc:cxnChg chg="del">
          <ac:chgData name="UESUGI Kanta" userId="671b0e0b-8242-4a42-86a9-c18604c6c07f" providerId="ADAL" clId="{53719AF9-2ECD-DD4E-94BA-136A11C10004}" dt="2023-11-30T05:26:58.580" v="1048" actId="478"/>
          <ac:cxnSpMkLst>
            <pc:docMk/>
            <pc:sldMk cId="3298394020" sldId="257"/>
            <ac:cxnSpMk id="98" creationId="{BF0C164F-66DB-0445-A7CB-70246917FB66}"/>
          </ac:cxnSpMkLst>
        </pc:cxnChg>
        <pc:cxnChg chg="del mod">
          <ac:chgData name="UESUGI Kanta" userId="671b0e0b-8242-4a42-86a9-c18604c6c07f" providerId="ADAL" clId="{53719AF9-2ECD-DD4E-94BA-136A11C10004}" dt="2023-11-30T04:57:05.484" v="6" actId="478"/>
          <ac:cxnSpMkLst>
            <pc:docMk/>
            <pc:sldMk cId="3298394020" sldId="257"/>
            <ac:cxnSpMk id="115" creationId="{485F9EF8-820A-EE41-8D34-B322C31E4D24}"/>
          </ac:cxnSpMkLst>
        </pc:cxnChg>
        <pc:cxnChg chg="mod">
          <ac:chgData name="UESUGI Kanta" userId="671b0e0b-8242-4a42-86a9-c18604c6c07f" providerId="ADAL" clId="{53719AF9-2ECD-DD4E-94BA-136A11C10004}" dt="2023-11-30T04:57:29.894" v="10" actId="478"/>
          <ac:cxnSpMkLst>
            <pc:docMk/>
            <pc:sldMk cId="3298394020" sldId="257"/>
            <ac:cxnSpMk id="158" creationId="{DE3AF577-C2F9-6A4E-8FFB-8EE4782FF47F}"/>
          </ac:cxnSpMkLst>
        </pc:cxnChg>
        <pc:cxnChg chg="mod">
          <ac:chgData name="UESUGI Kanta" userId="671b0e0b-8242-4a42-86a9-c18604c6c07f" providerId="ADAL" clId="{53719AF9-2ECD-DD4E-94BA-136A11C10004}" dt="2023-11-30T04:57:29.894" v="10" actId="478"/>
          <ac:cxnSpMkLst>
            <pc:docMk/>
            <pc:sldMk cId="3298394020" sldId="257"/>
            <ac:cxnSpMk id="161" creationId="{94DE47BB-E5EE-0647-85B9-9B3B5177E706}"/>
          </ac:cxnSpMkLst>
        </pc:cxnChg>
        <pc:cxnChg chg="mod">
          <ac:chgData name="UESUGI Kanta" userId="671b0e0b-8242-4a42-86a9-c18604c6c07f" providerId="ADAL" clId="{53719AF9-2ECD-DD4E-94BA-136A11C10004}" dt="2023-11-30T08:44:24.978" v="6463" actId="1036"/>
          <ac:cxnSpMkLst>
            <pc:docMk/>
            <pc:sldMk cId="3298394020" sldId="257"/>
            <ac:cxnSpMk id="185" creationId="{98495182-D20C-3D81-DC6E-7E6A8B4A4164}"/>
          </ac:cxnSpMkLst>
        </pc:cxnChg>
        <pc:cxnChg chg="mod">
          <ac:chgData name="UESUGI Kanta" userId="671b0e0b-8242-4a42-86a9-c18604c6c07f" providerId="ADAL" clId="{53719AF9-2ECD-DD4E-94BA-136A11C10004}" dt="2023-11-30T08:44:24.978" v="6463" actId="1036"/>
          <ac:cxnSpMkLst>
            <pc:docMk/>
            <pc:sldMk cId="3298394020" sldId="257"/>
            <ac:cxnSpMk id="186" creationId="{9F358F90-2312-3B2A-A6C6-072553CF2F19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06" creationId="{52370112-205B-E2F3-BA71-8228EE80483A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09" creationId="{E3FD10FE-BC47-62BF-58DD-7F6BB711C114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12" creationId="{38B16BED-35A1-7146-D169-2305CCEA6583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15" creationId="{1F20898D-EE38-E53B-7C20-CF13727BDC7A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18" creationId="{04917EF0-1B14-7D9C-638D-7BD9A90338D1}"/>
          </ac:cxnSpMkLst>
        </pc:cxnChg>
        <pc:cxnChg chg="del">
          <ac:chgData name="UESUGI Kanta" userId="671b0e0b-8242-4a42-86a9-c18604c6c07f" providerId="ADAL" clId="{53719AF9-2ECD-DD4E-94BA-136A11C10004}" dt="2023-11-30T05:27:13.520" v="1055" actId="478"/>
          <ac:cxnSpMkLst>
            <pc:docMk/>
            <pc:sldMk cId="3298394020" sldId="257"/>
            <ac:cxnSpMk id="222" creationId="{9F331788-5968-A541-BF49-2A0A4E4F3902}"/>
          </ac:cxnSpMkLst>
        </pc:cxnChg>
        <pc:cxnChg chg="mod">
          <ac:chgData name="UESUGI Kanta" userId="671b0e0b-8242-4a42-86a9-c18604c6c07f" providerId="ADAL" clId="{53719AF9-2ECD-DD4E-94BA-136A11C10004}" dt="2023-11-30T06:20:33.839" v="2176"/>
          <ac:cxnSpMkLst>
            <pc:docMk/>
            <pc:sldMk cId="3298394020" sldId="257"/>
            <ac:cxnSpMk id="223" creationId="{224FEA58-7F32-3DCB-FB87-476B5A577DDF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38" creationId="{6D5FCC59-7FBF-4A69-BEF2-DCD282D63BD8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41" creationId="{70B0FCC2-616A-5209-62B8-99193AC583E7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44" creationId="{BB7A237E-C18A-8B67-7138-CEE5DF0380BE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47" creationId="{48017229-F5CF-6BD7-A803-367E7F02DF5E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50" creationId="{8EAF5B37-DB92-FF92-1F1D-8A6508645BF9}"/>
          </ac:cxnSpMkLst>
        </pc:cxnChg>
        <pc:cxnChg chg="mod">
          <ac:chgData name="UESUGI Kanta" userId="671b0e0b-8242-4a42-86a9-c18604c6c07f" providerId="ADAL" clId="{53719AF9-2ECD-DD4E-94BA-136A11C10004}" dt="2023-11-30T06:20:49.733" v="2180"/>
          <ac:cxnSpMkLst>
            <pc:docMk/>
            <pc:sldMk cId="3298394020" sldId="257"/>
            <ac:cxnSpMk id="253" creationId="{880A1112-85CC-76B3-29F0-965F349FCF22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67" creationId="{A800C859-CEEB-069D-C78F-4BCB204F7644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0" creationId="{3163270B-4051-8A9B-1D3F-2284C7D322A0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3" creationId="{87CCA5F5-A3A2-B70A-5EC9-2433F544A0F1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6" creationId="{8BB7A173-A671-E4A4-CD4F-D514E4FBAD38}"/>
          </ac:cxnSpMkLst>
        </pc:cxnChg>
        <pc:cxnChg chg="mod">
          <ac:chgData name="UESUGI Kanta" userId="671b0e0b-8242-4a42-86a9-c18604c6c07f" providerId="ADAL" clId="{53719AF9-2ECD-DD4E-94BA-136A11C10004}" dt="2023-11-30T06:21:07.451" v="2186" actId="255"/>
          <ac:cxnSpMkLst>
            <pc:docMk/>
            <pc:sldMk cId="3298394020" sldId="257"/>
            <ac:cxnSpMk id="279" creationId="{5F7EA10D-566B-0AFD-3102-2936A6B948A4}"/>
          </ac:cxnSpMkLst>
        </pc:cxnChg>
        <pc:cxnChg chg="mod topLvl">
          <ac:chgData name="UESUGI Kanta" userId="671b0e0b-8242-4a42-86a9-c18604c6c07f" providerId="ADAL" clId="{53719AF9-2ECD-DD4E-94BA-136A11C10004}" dt="2023-11-30T06:25:37.740" v="2269" actId="165"/>
          <ac:cxnSpMkLst>
            <pc:docMk/>
            <pc:sldMk cId="3298394020" sldId="257"/>
            <ac:cxnSpMk id="282" creationId="{6365F76B-93DB-AC9D-DE5F-976873B37E0E}"/>
          </ac:cxnSpMkLst>
        </pc:cxnChg>
        <pc:cxnChg chg="mod topLvl">
          <ac:chgData name="UESUGI Kanta" userId="671b0e0b-8242-4a42-86a9-c18604c6c07f" providerId="ADAL" clId="{53719AF9-2ECD-DD4E-94BA-136A11C10004}" dt="2023-11-30T07:58:39.121" v="5217" actId="692"/>
          <ac:cxnSpMkLst>
            <pc:docMk/>
            <pc:sldMk cId="3298394020" sldId="257"/>
            <ac:cxnSpMk id="298" creationId="{E7AE4EEE-718A-EE45-5082-7568D2B4E3A8}"/>
          </ac:cxnSpMkLst>
        </pc:cxnChg>
        <pc:cxnChg chg="mod topLvl">
          <ac:chgData name="UESUGI Kanta" userId="671b0e0b-8242-4a42-86a9-c18604c6c07f" providerId="ADAL" clId="{53719AF9-2ECD-DD4E-94BA-136A11C10004}" dt="2023-11-30T07:58:33.233" v="5209" actId="692"/>
          <ac:cxnSpMkLst>
            <pc:docMk/>
            <pc:sldMk cId="3298394020" sldId="257"/>
            <ac:cxnSpMk id="301" creationId="{234D5DBB-EB21-E2AC-17D3-8FD4E38D9803}"/>
          </ac:cxnSpMkLst>
        </pc:cxnChg>
        <pc:cxnChg chg="mod topLvl">
          <ac:chgData name="UESUGI Kanta" userId="671b0e0b-8242-4a42-86a9-c18604c6c07f" providerId="ADAL" clId="{53719AF9-2ECD-DD4E-94BA-136A11C10004}" dt="2023-11-30T07:58:45.386" v="5225" actId="692"/>
          <ac:cxnSpMkLst>
            <pc:docMk/>
            <pc:sldMk cId="3298394020" sldId="257"/>
            <ac:cxnSpMk id="304" creationId="{3A3ACA68-1A23-4A55-11B1-7C5EA15F9993}"/>
          </ac:cxnSpMkLst>
        </pc:cxnChg>
        <pc:cxnChg chg="mod topLvl">
          <ac:chgData name="UESUGI Kanta" userId="671b0e0b-8242-4a42-86a9-c18604c6c07f" providerId="ADAL" clId="{53719AF9-2ECD-DD4E-94BA-136A11C10004}" dt="2023-11-30T07:59:36.858" v="5254" actId="692"/>
          <ac:cxnSpMkLst>
            <pc:docMk/>
            <pc:sldMk cId="3298394020" sldId="257"/>
            <ac:cxnSpMk id="307" creationId="{1FC08789-199C-B04E-9E73-E3A7D6D4E1AA}"/>
          </ac:cxnSpMkLst>
        </pc:cxnChg>
        <pc:cxnChg chg="mod topLvl">
          <ac:chgData name="UESUGI Kanta" userId="671b0e0b-8242-4a42-86a9-c18604c6c07f" providerId="ADAL" clId="{53719AF9-2ECD-DD4E-94BA-136A11C10004}" dt="2023-11-30T07:59:31.124" v="5246" actId="692"/>
          <ac:cxnSpMkLst>
            <pc:docMk/>
            <pc:sldMk cId="3298394020" sldId="257"/>
            <ac:cxnSpMk id="310" creationId="{0A0616FF-66B3-EFBA-847F-9E2103B181DA}"/>
          </ac:cxnSpMkLst>
        </pc:cxnChg>
        <pc:cxnChg chg="mod topLvl">
          <ac:chgData name="UESUGI Kanta" userId="671b0e0b-8242-4a42-86a9-c18604c6c07f" providerId="ADAL" clId="{53719AF9-2ECD-DD4E-94BA-136A11C10004}" dt="2023-11-30T07:59:47.418" v="5258" actId="1037"/>
          <ac:cxnSpMkLst>
            <pc:docMk/>
            <pc:sldMk cId="3298394020" sldId="257"/>
            <ac:cxnSpMk id="313" creationId="{B942A4A3-71B6-7BF9-FF30-1D1359F219B7}"/>
          </ac:cxnSpMkLst>
        </pc:cxnChg>
        <pc:cxnChg chg="add mod">
          <ac:chgData name="UESUGI Kanta" userId="671b0e0b-8242-4a42-86a9-c18604c6c07f" providerId="ADAL" clId="{53719AF9-2ECD-DD4E-94BA-136A11C10004}" dt="2023-11-30T08:38:36.004" v="6295" actId="1076"/>
          <ac:cxnSpMkLst>
            <pc:docMk/>
            <pc:sldMk cId="3298394020" sldId="257"/>
            <ac:cxnSpMk id="339" creationId="{D3C34A72-AC33-42C2-4736-E97457401E42}"/>
          </ac:cxnSpMkLst>
        </pc:cxnChg>
        <pc:cxnChg chg="add mod">
          <ac:chgData name="UESUGI Kanta" userId="671b0e0b-8242-4a42-86a9-c18604c6c07f" providerId="ADAL" clId="{53719AF9-2ECD-DD4E-94BA-136A11C10004}" dt="2023-11-30T08:38:43.156" v="6297" actId="1076"/>
          <ac:cxnSpMkLst>
            <pc:docMk/>
            <pc:sldMk cId="3298394020" sldId="257"/>
            <ac:cxnSpMk id="340" creationId="{68AC34B1-A5F3-47E0-5CEF-6A4F34C7F5A7}"/>
          </ac:cxnSpMkLst>
        </pc:cxnChg>
        <pc:cxnChg chg="mod">
          <ac:chgData name="UESUGI Kanta" userId="671b0e0b-8242-4a42-86a9-c18604c6c07f" providerId="ADAL" clId="{53719AF9-2ECD-DD4E-94BA-136A11C10004}" dt="2023-11-30T07:41:20.089" v="4490" actId="692"/>
          <ac:cxnSpMkLst>
            <pc:docMk/>
            <pc:sldMk cId="3298394020" sldId="257"/>
            <ac:cxnSpMk id="352" creationId="{1D952906-511B-9F52-AE72-D64905BE3766}"/>
          </ac:cxnSpMkLst>
        </pc:cxnChg>
        <pc:cxnChg chg="mod">
          <ac:chgData name="UESUGI Kanta" userId="671b0e0b-8242-4a42-86a9-c18604c6c07f" providerId="ADAL" clId="{53719AF9-2ECD-DD4E-94BA-136A11C10004}" dt="2023-11-30T07:37:48.167" v="4429"/>
          <ac:cxnSpMkLst>
            <pc:docMk/>
            <pc:sldMk cId="3298394020" sldId="257"/>
            <ac:cxnSpMk id="363" creationId="{2B6A088E-2D54-D9BB-2077-209F30A4ED8F}"/>
          </ac:cxnSpMkLst>
        </pc:cxnChg>
        <pc:cxnChg chg="mod">
          <ac:chgData name="UESUGI Kanta" userId="671b0e0b-8242-4a42-86a9-c18604c6c07f" providerId="ADAL" clId="{53719AF9-2ECD-DD4E-94BA-136A11C10004}" dt="2023-11-30T08:54:59.330" v="6561" actId="1582"/>
          <ac:cxnSpMkLst>
            <pc:docMk/>
            <pc:sldMk cId="3298394020" sldId="257"/>
            <ac:cxnSpMk id="364" creationId="{34C45ACF-B024-DE45-7E15-8E664D6DA567}"/>
          </ac:cxnSpMkLst>
        </pc:cxnChg>
        <pc:cxnChg chg="mod">
          <ac:chgData name="UESUGI Kanta" userId="671b0e0b-8242-4a42-86a9-c18604c6c07f" providerId="ADAL" clId="{53719AF9-2ECD-DD4E-94BA-136A11C10004}" dt="2023-11-30T08:54:59.330" v="6561" actId="1582"/>
          <ac:cxnSpMkLst>
            <pc:docMk/>
            <pc:sldMk cId="3298394020" sldId="257"/>
            <ac:cxnSpMk id="365" creationId="{8F9675E9-8970-35B4-FDC8-F2FC3BA8B52C}"/>
          </ac:cxnSpMkLst>
        </pc:cxnChg>
        <pc:cxnChg chg="mod">
          <ac:chgData name="UESUGI Kanta" userId="671b0e0b-8242-4a42-86a9-c18604c6c07f" providerId="ADAL" clId="{53719AF9-2ECD-DD4E-94BA-136A11C10004}" dt="2023-11-30T08:54:59.330" v="6561" actId="1582"/>
          <ac:cxnSpMkLst>
            <pc:docMk/>
            <pc:sldMk cId="3298394020" sldId="257"/>
            <ac:cxnSpMk id="366" creationId="{A2540E04-B39D-8E48-D880-215022C1F323}"/>
          </ac:cxnSpMkLst>
        </pc:cxnChg>
        <pc:cxnChg chg="mod topLvl">
          <ac:chgData name="UESUGI Kanta" userId="671b0e0b-8242-4a42-86a9-c18604c6c07f" providerId="ADAL" clId="{53719AF9-2ECD-DD4E-94BA-136A11C10004}" dt="2023-11-30T07:54:17.191" v="5148" actId="1038"/>
          <ac:cxnSpMkLst>
            <pc:docMk/>
            <pc:sldMk cId="3298394020" sldId="257"/>
            <ac:cxnSpMk id="383" creationId="{FF01F06C-3532-039C-FEE0-4DC72EFD491B}"/>
          </ac:cxnSpMkLst>
        </pc:cxnChg>
        <pc:cxnChg chg="mod topLvl">
          <ac:chgData name="UESUGI Kanta" userId="671b0e0b-8242-4a42-86a9-c18604c6c07f" providerId="ADAL" clId="{53719AF9-2ECD-DD4E-94BA-136A11C10004}" dt="2023-11-30T07:56:28.299" v="5187" actId="14100"/>
          <ac:cxnSpMkLst>
            <pc:docMk/>
            <pc:sldMk cId="3298394020" sldId="257"/>
            <ac:cxnSpMk id="387" creationId="{DC9A061A-0280-8AD0-BB61-F67F8A579124}"/>
          </ac:cxnSpMkLst>
        </pc:cxnChg>
      </pc:sldChg>
    </pc:docChg>
  </pc:docChgLst>
  <pc:docChgLst>
    <pc:chgData name="UESUGI Kanta" userId="671b0e0b-8242-4a42-86a9-c18604c6c07f" providerId="ADAL" clId="{FA59658E-507C-6C47-983D-71B3D50FA14C}"/>
    <pc:docChg chg="undo redo custSel modSld">
      <pc:chgData name="UESUGI Kanta" userId="671b0e0b-8242-4a42-86a9-c18604c6c07f" providerId="ADAL" clId="{FA59658E-507C-6C47-983D-71B3D50FA14C}" dt="2023-12-05T05:33:00.721" v="2544" actId="20577"/>
      <pc:docMkLst>
        <pc:docMk/>
      </pc:docMkLst>
      <pc:sldChg chg="addSp delSp modSp mod">
        <pc:chgData name="UESUGI Kanta" userId="671b0e0b-8242-4a42-86a9-c18604c6c07f" providerId="ADAL" clId="{FA59658E-507C-6C47-983D-71B3D50FA14C}" dt="2023-12-05T05:33:00.721" v="2544" actId="20577"/>
        <pc:sldMkLst>
          <pc:docMk/>
          <pc:sldMk cId="3298394020" sldId="257"/>
        </pc:sldMkLst>
        <pc:spChg chg="mod">
          <ac:chgData name="UESUGI Kanta" userId="671b0e0b-8242-4a42-86a9-c18604c6c07f" providerId="ADAL" clId="{FA59658E-507C-6C47-983D-71B3D50FA14C}" dt="2023-12-04T06:56:17.448" v="2122" actId="14100"/>
          <ac:spMkLst>
            <pc:docMk/>
            <pc:sldMk cId="3298394020" sldId="257"/>
            <ac:spMk id="6" creationId="{A7EF9EE8-DE10-E542-91C3-642CDE69C98E}"/>
          </ac:spMkLst>
        </pc:spChg>
        <pc:spChg chg="mod">
          <ac:chgData name="UESUGI Kanta" userId="671b0e0b-8242-4a42-86a9-c18604c6c07f" providerId="ADAL" clId="{FA59658E-507C-6C47-983D-71B3D50FA14C}" dt="2023-12-04T06:35:38.385" v="2099" actId="14100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FA59658E-507C-6C47-983D-71B3D50FA14C}" dt="2023-12-04T07:02:20.197" v="2203" actId="14100"/>
          <ac:spMkLst>
            <pc:docMk/>
            <pc:sldMk cId="3298394020" sldId="257"/>
            <ac:spMk id="8" creationId="{38152E33-A24F-4A4E-AB34-68686F68E882}"/>
          </ac:spMkLst>
        </pc:spChg>
        <pc:spChg chg="mod">
          <ac:chgData name="UESUGI Kanta" userId="671b0e0b-8242-4a42-86a9-c18604c6c07f" providerId="ADAL" clId="{FA59658E-507C-6C47-983D-71B3D50FA14C}" dt="2023-12-04T06:36:36.719" v="2100" actId="14100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FA59658E-507C-6C47-983D-71B3D50FA14C}" dt="2023-12-04T07:02:25.536" v="2204" actId="14100"/>
          <ac:spMkLst>
            <pc:docMk/>
            <pc:sldMk cId="3298394020" sldId="257"/>
            <ac:spMk id="10" creationId="{0FC6094B-194A-0042-B63C-DE0C9F77E425}"/>
          </ac:spMkLst>
        </pc:spChg>
        <pc:spChg chg="mod">
          <ac:chgData name="UESUGI Kanta" userId="671b0e0b-8242-4a42-86a9-c18604c6c07f" providerId="ADAL" clId="{FA59658E-507C-6C47-983D-71B3D50FA14C}" dt="2023-12-04T06:57:59.213" v="2163" actId="14100"/>
          <ac:spMkLst>
            <pc:docMk/>
            <pc:sldMk cId="3298394020" sldId="257"/>
            <ac:spMk id="25" creationId="{3AB44550-E43E-1448-AE8A-11EFD0A1E9F4}"/>
          </ac:spMkLst>
        </pc:spChg>
        <pc:spChg chg="mod">
          <ac:chgData name="UESUGI Kanta" userId="671b0e0b-8242-4a42-86a9-c18604c6c07f" providerId="ADAL" clId="{FA59658E-507C-6C47-983D-71B3D50FA14C}" dt="2023-12-04T07:21:16.680" v="2347" actId="1076"/>
          <ac:spMkLst>
            <pc:docMk/>
            <pc:sldMk cId="3298394020" sldId="257"/>
            <ac:spMk id="36" creationId="{CA2A6BF8-55EB-9348-8810-4974A017783E}"/>
          </ac:spMkLst>
        </pc:spChg>
        <pc:spChg chg="mod">
          <ac:chgData name="UESUGI Kanta" userId="671b0e0b-8242-4a42-86a9-c18604c6c07f" providerId="ADAL" clId="{FA59658E-507C-6C47-983D-71B3D50FA14C}" dt="2023-12-04T06:40:44.042" v="2113" actId="14100"/>
          <ac:spMkLst>
            <pc:docMk/>
            <pc:sldMk cId="3298394020" sldId="257"/>
            <ac:spMk id="37" creationId="{243B896A-1D4D-8E4B-8AB4-2D5CAA755C96}"/>
          </ac:spMkLst>
        </pc:spChg>
        <pc:spChg chg="mod">
          <ac:chgData name="UESUGI Kanta" userId="671b0e0b-8242-4a42-86a9-c18604c6c07f" providerId="ADAL" clId="{FA59658E-507C-6C47-983D-71B3D50FA14C}" dt="2023-12-04T07:01:51.137" v="2197" actId="122"/>
          <ac:spMkLst>
            <pc:docMk/>
            <pc:sldMk cId="3298394020" sldId="257"/>
            <ac:spMk id="38" creationId="{3E0FB7F6-30F8-7A45-BCA1-A01BBEAA89DA}"/>
          </ac:spMkLst>
        </pc:spChg>
        <pc:spChg chg="mod">
          <ac:chgData name="UESUGI Kanta" userId="671b0e0b-8242-4a42-86a9-c18604c6c07f" providerId="ADAL" clId="{FA59658E-507C-6C47-983D-71B3D50FA14C}" dt="2023-12-04T07:11:36.190" v="2286" actId="14100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FA59658E-507C-6C47-983D-71B3D50FA14C}" dt="2023-12-04T08:08:40.548" v="2468" actId="1038"/>
          <ac:spMkLst>
            <pc:docMk/>
            <pc:sldMk cId="3298394020" sldId="257"/>
            <ac:spMk id="44" creationId="{4573336E-727B-9341-8FB7-EFB5C56E3AD3}"/>
          </ac:spMkLst>
        </pc:spChg>
        <pc:spChg chg="mod topLvl">
          <ac:chgData name="UESUGI Kanta" userId="671b0e0b-8242-4a42-86a9-c18604c6c07f" providerId="ADAL" clId="{FA59658E-507C-6C47-983D-71B3D50FA14C}" dt="2023-12-04T09:13:27.509" v="2504" actId="164"/>
          <ac:spMkLst>
            <pc:docMk/>
            <pc:sldMk cId="3298394020" sldId="257"/>
            <ac:spMk id="47" creationId="{A1CCA21A-FFC0-CD40-A354-CA7AB7CFDE4B}"/>
          </ac:spMkLst>
        </pc:spChg>
        <pc:spChg chg="mod">
          <ac:chgData name="UESUGI Kanta" userId="671b0e0b-8242-4a42-86a9-c18604c6c07f" providerId="ADAL" clId="{FA59658E-507C-6C47-983D-71B3D50FA14C}" dt="2023-12-04T08:08:59.392" v="2485" actId="1038"/>
          <ac:spMkLst>
            <pc:docMk/>
            <pc:sldMk cId="3298394020" sldId="257"/>
            <ac:spMk id="53" creationId="{D6FBA3B0-9826-9B43-95AE-48D8A2FEB027}"/>
          </ac:spMkLst>
        </pc:spChg>
        <pc:spChg chg="mod">
          <ac:chgData name="UESUGI Kanta" userId="671b0e0b-8242-4a42-86a9-c18604c6c07f" providerId="ADAL" clId="{FA59658E-507C-6C47-983D-71B3D50FA14C}" dt="2023-12-05T05:16:48.534" v="2512" actId="20577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FA59658E-507C-6C47-983D-71B3D50FA14C}" dt="2023-12-04T07:04:26.207" v="2217" actId="1036"/>
          <ac:spMkLst>
            <pc:docMk/>
            <pc:sldMk cId="3298394020" sldId="257"/>
            <ac:spMk id="131" creationId="{BF6F599E-9C3A-434A-82A0-CA4A9816E0F1}"/>
          </ac:spMkLst>
        </pc:spChg>
        <pc:spChg chg="mod">
          <ac:chgData name="UESUGI Kanta" userId="671b0e0b-8242-4a42-86a9-c18604c6c07f" providerId="ADAL" clId="{FA59658E-507C-6C47-983D-71B3D50FA14C}" dt="2023-12-04T06:36:48.057" v="2101" actId="14100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FA59658E-507C-6C47-983D-71B3D50FA14C}" dt="2023-12-04T07:01:24.392" v="2191" actId="14100"/>
          <ac:spMkLst>
            <pc:docMk/>
            <pc:sldMk cId="3298394020" sldId="257"/>
            <ac:spMk id="162" creationId="{78014D60-62A3-1F4B-B457-F71804E08755}"/>
          </ac:spMkLst>
        </pc:spChg>
        <pc:spChg chg="mod">
          <ac:chgData name="UESUGI Kanta" userId="671b0e0b-8242-4a42-86a9-c18604c6c07f" providerId="ADAL" clId="{FA59658E-507C-6C47-983D-71B3D50FA14C}" dt="2023-12-05T05:33:00.721" v="2544" actId="20577"/>
          <ac:spMkLst>
            <pc:docMk/>
            <pc:sldMk cId="3298394020" sldId="257"/>
            <ac:spMk id="166" creationId="{48785854-8202-2646-83AF-FFF5620362F4}"/>
          </ac:spMkLst>
        </pc:spChg>
        <pc:spChg chg="mod">
          <ac:chgData name="UESUGI Kanta" userId="671b0e0b-8242-4a42-86a9-c18604c6c07f" providerId="ADAL" clId="{FA59658E-507C-6C47-983D-71B3D50FA14C}" dt="2023-12-04T07:01:59.028" v="2199" actId="122"/>
          <ac:spMkLst>
            <pc:docMk/>
            <pc:sldMk cId="3298394020" sldId="257"/>
            <ac:spMk id="169" creationId="{133B3F8F-AEC3-9C42-8078-2EA16856565E}"/>
          </ac:spMkLst>
        </pc:spChg>
        <pc:spChg chg="mod">
          <ac:chgData name="UESUGI Kanta" userId="671b0e0b-8242-4a42-86a9-c18604c6c07f" providerId="ADAL" clId="{FA59658E-507C-6C47-983D-71B3D50FA14C}" dt="2023-12-04T06:39:11.870" v="2107" actId="14100"/>
          <ac:spMkLst>
            <pc:docMk/>
            <pc:sldMk cId="3298394020" sldId="257"/>
            <ac:spMk id="171" creationId="{3AEA9EFA-A904-8B4E-9967-756A88F5647C}"/>
          </ac:spMkLst>
        </pc:spChg>
        <pc:spChg chg="mod">
          <ac:chgData name="UESUGI Kanta" userId="671b0e0b-8242-4a42-86a9-c18604c6c07f" providerId="ADAL" clId="{FA59658E-507C-6C47-983D-71B3D50FA14C}" dt="2023-12-04T07:01:31.671" v="2193" actId="122"/>
          <ac:spMkLst>
            <pc:docMk/>
            <pc:sldMk cId="3298394020" sldId="257"/>
            <ac:spMk id="172" creationId="{141BB1C8-4A64-7045-BF5B-788816FE5812}"/>
          </ac:spMkLst>
        </pc:spChg>
        <pc:spChg chg="mod">
          <ac:chgData name="UESUGI Kanta" userId="671b0e0b-8242-4a42-86a9-c18604c6c07f" providerId="ADAL" clId="{FA59658E-507C-6C47-983D-71B3D50FA14C}" dt="2023-12-04T06:39:51.436" v="2111" actId="14100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FA59658E-507C-6C47-983D-71B3D50FA14C}" dt="2023-12-04T07:01:38.633" v="2195" actId="122"/>
          <ac:spMkLst>
            <pc:docMk/>
            <pc:sldMk cId="3298394020" sldId="257"/>
            <ac:spMk id="174" creationId="{336544C8-3C43-634C-9EE5-61597E8464C4}"/>
          </ac:spMkLst>
        </pc:spChg>
        <pc:spChg chg="mod">
          <ac:chgData name="UESUGI Kanta" userId="671b0e0b-8242-4a42-86a9-c18604c6c07f" providerId="ADAL" clId="{FA59658E-507C-6C47-983D-71B3D50FA14C}" dt="2023-12-04T08:07:37.337" v="2387" actId="1035"/>
          <ac:spMkLst>
            <pc:docMk/>
            <pc:sldMk cId="3298394020" sldId="257"/>
            <ac:spMk id="176" creationId="{390FCD68-69A7-004B-B0C2-E06AC9B6F1D4}"/>
          </ac:spMkLst>
        </pc:spChg>
        <pc:spChg chg="mod">
          <ac:chgData name="UESUGI Kanta" userId="671b0e0b-8242-4a42-86a9-c18604c6c07f" providerId="ADAL" clId="{FA59658E-507C-6C47-983D-71B3D50FA14C}" dt="2023-12-04T08:07:58.191" v="2413" actId="1037"/>
          <ac:spMkLst>
            <pc:docMk/>
            <pc:sldMk cId="3298394020" sldId="257"/>
            <ac:spMk id="177" creationId="{BEAA5C20-0EEE-B641-BF47-F3866A5AA287}"/>
          </ac:spMkLst>
        </pc:spChg>
        <pc:spChg chg="mod">
          <ac:chgData name="UESUGI Kanta" userId="671b0e0b-8242-4a42-86a9-c18604c6c07f" providerId="ADAL" clId="{FA59658E-507C-6C47-983D-71B3D50FA14C}" dt="2023-12-05T05:26:10.040" v="2535" actId="14100"/>
          <ac:spMkLst>
            <pc:docMk/>
            <pc:sldMk cId="3298394020" sldId="257"/>
            <ac:spMk id="355" creationId="{D5790B50-A6AF-080A-8D36-884DBA0EC283}"/>
          </ac:spMkLst>
        </pc:spChg>
        <pc:spChg chg="mod">
          <ac:chgData name="UESUGI Kanta" userId="671b0e0b-8242-4a42-86a9-c18604c6c07f" providerId="ADAL" clId="{FA59658E-507C-6C47-983D-71B3D50FA14C}" dt="2023-12-05T05:26:26.058" v="2541" actId="1038"/>
          <ac:spMkLst>
            <pc:docMk/>
            <pc:sldMk cId="3298394020" sldId="257"/>
            <ac:spMk id="359" creationId="{70DFED72-5ECF-96C3-5931-0428CB6C3BC8}"/>
          </ac:spMkLst>
        </pc:spChg>
        <pc:grpChg chg="mod">
          <ac:chgData name="UESUGI Kanta" userId="671b0e0b-8242-4a42-86a9-c18604c6c07f" providerId="ADAL" clId="{FA59658E-507C-6C47-983D-71B3D50FA14C}" dt="2023-12-04T07:03:42.871" v="2212" actId="1035"/>
          <ac:grpSpMkLst>
            <pc:docMk/>
            <pc:sldMk cId="3298394020" sldId="257"/>
            <ac:grpSpMk id="2" creationId="{9F8D961B-5EB3-1348-8B2E-B55018C4C0E6}"/>
          </ac:grpSpMkLst>
        </pc:grpChg>
        <pc:grpChg chg="add mod topLvl">
          <ac:chgData name="UESUGI Kanta" userId="671b0e0b-8242-4a42-86a9-c18604c6c07f" providerId="ADAL" clId="{FA59658E-507C-6C47-983D-71B3D50FA14C}" dt="2023-12-04T09:14:24.139" v="2509" actId="1076"/>
          <ac:grpSpMkLst>
            <pc:docMk/>
            <pc:sldMk cId="3298394020" sldId="257"/>
            <ac:grpSpMk id="4" creationId="{98EAC379-F35D-736E-4B69-352A644575E9}"/>
          </ac:grpSpMkLst>
        </pc:grpChg>
        <pc:grpChg chg="mod">
          <ac:chgData name="UESUGI Kanta" userId="671b0e0b-8242-4a42-86a9-c18604c6c07f" providerId="ADAL" clId="{FA59658E-507C-6C47-983D-71B3D50FA14C}" dt="2023-12-04T07:06:31.597" v="2232" actId="1036"/>
          <ac:grpSpMkLst>
            <pc:docMk/>
            <pc:sldMk cId="3298394020" sldId="257"/>
            <ac:grpSpMk id="5" creationId="{3E64976D-2E35-FD4C-9E00-9F21DAE1F307}"/>
          </ac:grpSpMkLst>
        </pc:grpChg>
        <pc:grpChg chg="add del mod">
          <ac:chgData name="UESUGI Kanta" userId="671b0e0b-8242-4a42-86a9-c18604c6c07f" providerId="ADAL" clId="{FA59658E-507C-6C47-983D-71B3D50FA14C}" dt="2023-12-04T09:12:31.715" v="2492" actId="165"/>
          <ac:grpSpMkLst>
            <pc:docMk/>
            <pc:sldMk cId="3298394020" sldId="257"/>
            <ac:grpSpMk id="11" creationId="{BF91C30F-CB0A-6BB3-1EB3-22040E9436DA}"/>
          </ac:grpSpMkLst>
        </pc:grpChg>
        <pc:grpChg chg="add del">
          <ac:chgData name="UESUGI Kanta" userId="671b0e0b-8242-4a42-86a9-c18604c6c07f" providerId="ADAL" clId="{FA59658E-507C-6C47-983D-71B3D50FA14C}" dt="2023-12-04T09:13:10.840" v="2502" actId="164"/>
          <ac:grpSpMkLst>
            <pc:docMk/>
            <pc:sldMk cId="3298394020" sldId="257"/>
            <ac:grpSpMk id="12" creationId="{CC8C88F5-9413-3BDE-968F-AE84D6493E86}"/>
          </ac:grpSpMkLst>
        </pc:grpChg>
        <pc:grpChg chg="add del">
          <ac:chgData name="UESUGI Kanta" userId="671b0e0b-8242-4a42-86a9-c18604c6c07f" providerId="ADAL" clId="{FA59658E-507C-6C47-983D-71B3D50FA14C}" dt="2023-12-04T09:13:27.509" v="2504" actId="164"/>
          <ac:grpSpMkLst>
            <pc:docMk/>
            <pc:sldMk cId="3298394020" sldId="257"/>
            <ac:grpSpMk id="13" creationId="{D1BB7A2A-1E79-E094-9FC5-F468CD51FD20}"/>
          </ac:grpSpMkLst>
        </pc:grpChg>
        <pc:grpChg chg="mod">
          <ac:chgData name="UESUGI Kanta" userId="671b0e0b-8242-4a42-86a9-c18604c6c07f" providerId="ADAL" clId="{FA59658E-507C-6C47-983D-71B3D50FA14C}" dt="2023-12-04T08:08:19.256" v="2432" actId="1038"/>
          <ac:grpSpMkLst>
            <pc:docMk/>
            <pc:sldMk cId="3298394020" sldId="257"/>
            <ac:grpSpMk id="14" creationId="{753F287B-4383-DE43-9EA5-E5231AA756C6}"/>
          </ac:grpSpMkLst>
        </pc:grpChg>
        <pc:grpChg chg="mod">
          <ac:chgData name="UESUGI Kanta" userId="671b0e0b-8242-4a42-86a9-c18604c6c07f" providerId="ADAL" clId="{FA59658E-507C-6C47-983D-71B3D50FA14C}" dt="2023-12-04T08:08:32.148" v="2454" actId="1038"/>
          <ac:grpSpMkLst>
            <pc:docMk/>
            <pc:sldMk cId="3298394020" sldId="257"/>
            <ac:grpSpMk id="332" creationId="{F0631568-EFAD-C4AF-FF25-06702EAB800C}"/>
          </ac:grpSpMkLst>
        </pc:grpChg>
        <pc:grpChg chg="mod">
          <ac:chgData name="UESUGI Kanta" userId="671b0e0b-8242-4a42-86a9-c18604c6c07f" providerId="ADAL" clId="{FA59658E-507C-6C47-983D-71B3D50FA14C}" dt="2023-12-04T07:06:12.649" v="2223" actId="1035"/>
          <ac:grpSpMkLst>
            <pc:docMk/>
            <pc:sldMk cId="3298394020" sldId="257"/>
            <ac:grpSpMk id="371" creationId="{351024F1-5AC0-9404-1B24-69BA20EFDE51}"/>
          </ac:grpSpMkLst>
        </pc:grpChg>
        <pc:grpChg chg="mod">
          <ac:chgData name="UESUGI Kanta" userId="671b0e0b-8242-4a42-86a9-c18604c6c07f" providerId="ADAL" clId="{FA59658E-507C-6C47-983D-71B3D50FA14C}" dt="2023-12-04T08:08:26.135" v="2444" actId="1038"/>
          <ac:grpSpMkLst>
            <pc:docMk/>
            <pc:sldMk cId="3298394020" sldId="257"/>
            <ac:grpSpMk id="393" creationId="{51D366FF-9608-0D49-CD89-31D97C5AFB69}"/>
          </ac:grpSpMkLst>
        </pc:grpChg>
        <pc:grpChg chg="mod">
          <ac:chgData name="UESUGI Kanta" userId="671b0e0b-8242-4a42-86a9-c18604c6c07f" providerId="ADAL" clId="{FA59658E-507C-6C47-983D-71B3D50FA14C}" dt="2023-12-04T08:08:08.080" v="2422" actId="1038"/>
          <ac:grpSpMkLst>
            <pc:docMk/>
            <pc:sldMk cId="3298394020" sldId="257"/>
            <ac:grpSpMk id="400" creationId="{609BDD0F-0DDF-0246-844D-54C014CB86B2}"/>
          </ac:grpSpMkLst>
        </pc:grpChg>
        <pc:picChg chg="mod">
          <ac:chgData name="UESUGI Kanta" userId="671b0e0b-8242-4a42-86a9-c18604c6c07f" providerId="ADAL" clId="{FA59658E-507C-6C47-983D-71B3D50FA14C}" dt="2023-12-04T09:13:08.952" v="2501" actId="1076"/>
          <ac:picMkLst>
            <pc:docMk/>
            <pc:sldMk cId="3298394020" sldId="257"/>
            <ac:picMk id="337" creationId="{A95665B3-014F-A0B1-343F-3D3D5547B087}"/>
          </ac:picMkLst>
        </pc:picChg>
        <pc:cxnChg chg="mod">
          <ac:chgData name="UESUGI Kanta" userId="671b0e0b-8242-4a42-86a9-c18604c6c07f" providerId="ADAL" clId="{FA59658E-507C-6C47-983D-71B3D50FA14C}" dt="2023-12-05T05:25:37.735" v="2526" actId="692"/>
          <ac:cxnSpMkLst>
            <pc:docMk/>
            <pc:sldMk cId="3298394020" sldId="257"/>
            <ac:cxnSpMk id="363" creationId="{2B6A088E-2D54-D9BB-2077-209F30A4ED8F}"/>
          </ac:cxnSpMkLst>
        </pc:cxnChg>
        <pc:cxnChg chg="mod">
          <ac:chgData name="UESUGI Kanta" userId="671b0e0b-8242-4a42-86a9-c18604c6c07f" providerId="ADAL" clId="{FA59658E-507C-6C47-983D-71B3D50FA14C}" dt="2023-12-05T05:25:48.996" v="2534" actId="692"/>
          <ac:cxnSpMkLst>
            <pc:docMk/>
            <pc:sldMk cId="3298394020" sldId="257"/>
            <ac:cxnSpMk id="364" creationId="{34C45ACF-B024-DE45-7E15-8E664D6DA567}"/>
          </ac:cxnSpMkLst>
        </pc:cxnChg>
        <pc:cxnChg chg="mod">
          <ac:chgData name="UESUGI Kanta" userId="671b0e0b-8242-4a42-86a9-c18604c6c07f" providerId="ADAL" clId="{FA59658E-507C-6C47-983D-71B3D50FA14C}" dt="2023-12-05T05:25:48.996" v="2534" actId="692"/>
          <ac:cxnSpMkLst>
            <pc:docMk/>
            <pc:sldMk cId="3298394020" sldId="257"/>
            <ac:cxnSpMk id="365" creationId="{8F9675E9-8970-35B4-FDC8-F2FC3BA8B52C}"/>
          </ac:cxnSpMkLst>
        </pc:cxnChg>
        <pc:cxnChg chg="mod">
          <ac:chgData name="UESUGI Kanta" userId="671b0e0b-8242-4a42-86a9-c18604c6c07f" providerId="ADAL" clId="{FA59658E-507C-6C47-983D-71B3D50FA14C}" dt="2023-12-05T05:25:48.996" v="2534" actId="692"/>
          <ac:cxnSpMkLst>
            <pc:docMk/>
            <pc:sldMk cId="3298394020" sldId="257"/>
            <ac:cxnSpMk id="366" creationId="{A2540E04-B39D-8E48-D880-215022C1F323}"/>
          </ac:cxnSpMkLst>
        </pc:cxnChg>
      </pc:sldChg>
    </pc:docChg>
  </pc:docChgLst>
  <pc:docChgLst>
    <pc:chgData name="UESUGI Kanta" userId="671b0e0b-8242-4a42-86a9-c18604c6c07f" providerId="ADAL" clId="{12BA77CF-44D0-496E-BD24-27BCF965C0BB}"/>
    <pc:docChg chg="undo custSel modSld">
      <pc:chgData name="UESUGI Kanta" userId="671b0e0b-8242-4a42-86a9-c18604c6c07f" providerId="ADAL" clId="{12BA77CF-44D0-496E-BD24-27BCF965C0BB}" dt="2023-11-30T03:52:04.931" v="1255" actId="20577"/>
      <pc:docMkLst>
        <pc:docMk/>
      </pc:docMkLst>
      <pc:sldChg chg="delSp modSp mod">
        <pc:chgData name="UESUGI Kanta" userId="671b0e0b-8242-4a42-86a9-c18604c6c07f" providerId="ADAL" clId="{12BA77CF-44D0-496E-BD24-27BCF965C0BB}" dt="2023-11-30T03:52:04.931" v="1255" actId="20577"/>
        <pc:sldMkLst>
          <pc:docMk/>
          <pc:sldMk cId="3298394020" sldId="257"/>
        </pc:sldMkLst>
        <pc:spChg chg="mod">
          <ac:chgData name="UESUGI Kanta" userId="671b0e0b-8242-4a42-86a9-c18604c6c07f" providerId="ADAL" clId="{12BA77CF-44D0-496E-BD24-27BCF965C0BB}" dt="2023-11-30T01:36:04.946" v="97" actId="20577"/>
          <ac:spMkLst>
            <pc:docMk/>
            <pc:sldMk cId="3298394020" sldId="257"/>
            <ac:spMk id="3" creationId="{AD3DBF04-4B61-8D4F-87AF-6B4055112258}"/>
          </ac:spMkLst>
        </pc:spChg>
        <pc:spChg chg="mod">
          <ac:chgData name="UESUGI Kanta" userId="671b0e0b-8242-4a42-86a9-c18604c6c07f" providerId="ADAL" clId="{12BA77CF-44D0-496E-BD24-27BCF965C0BB}" dt="2023-11-30T03:52:04.931" v="1255" actId="20577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12BA77CF-44D0-496E-BD24-27BCF965C0BB}" dt="2023-11-30T02:57:34.499" v="853" actId="20577"/>
          <ac:spMkLst>
            <pc:docMk/>
            <pc:sldMk cId="3298394020" sldId="257"/>
            <ac:spMk id="8" creationId="{38152E33-A24F-4A4E-AB34-68686F68E882}"/>
          </ac:spMkLst>
        </pc:spChg>
        <pc:spChg chg="mod">
          <ac:chgData name="UESUGI Kanta" userId="671b0e0b-8242-4a42-86a9-c18604c6c07f" providerId="ADAL" clId="{12BA77CF-44D0-496E-BD24-27BCF965C0BB}" dt="2023-11-30T03:46:53.575" v="951" actId="20577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12BA77CF-44D0-496E-BD24-27BCF965C0BB}" dt="2023-11-30T02:46:52.469" v="546" actId="20577"/>
          <ac:spMkLst>
            <pc:docMk/>
            <pc:sldMk cId="3298394020" sldId="257"/>
            <ac:spMk id="10" creationId="{0FC6094B-194A-0042-B63C-DE0C9F77E425}"/>
          </ac:spMkLst>
        </pc:spChg>
        <pc:spChg chg="mod">
          <ac:chgData name="UESUGI Kanta" userId="671b0e0b-8242-4a42-86a9-c18604c6c07f" providerId="ADAL" clId="{12BA77CF-44D0-496E-BD24-27BCF965C0BB}" dt="2023-11-30T01:36:39.656" v="118" actId="20577"/>
          <ac:spMkLst>
            <pc:docMk/>
            <pc:sldMk cId="3298394020" sldId="257"/>
            <ac:spMk id="25" creationId="{3AB44550-E43E-1448-AE8A-11EFD0A1E9F4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6" creationId="{74657698-2FD4-264D-86F0-3F6369B7A3FF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30" creationId="{1C528A3A-B1B6-8242-A985-B74DDA1ED7DE}"/>
          </ac:spMkLst>
        </pc:spChg>
        <pc:spChg chg="mod">
          <ac:chgData name="UESUGI Kanta" userId="671b0e0b-8242-4a42-86a9-c18604c6c07f" providerId="ADAL" clId="{12BA77CF-44D0-496E-BD24-27BCF965C0BB}" dt="2023-11-30T03:46:46.772" v="950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12BA77CF-44D0-496E-BD24-27BCF965C0BB}" dt="2023-11-30T02:42:04.738" v="368" actId="20577"/>
          <ac:spMkLst>
            <pc:docMk/>
            <pc:sldMk cId="3298394020" sldId="257"/>
            <ac:spMk id="131" creationId="{BF6F599E-9C3A-434A-82A0-CA4A9816E0F1}"/>
          </ac:spMkLst>
        </pc:spChg>
        <pc:spChg chg="mod">
          <ac:chgData name="UESUGI Kanta" userId="671b0e0b-8242-4a42-86a9-c18604c6c07f" providerId="ADAL" clId="{12BA77CF-44D0-496E-BD24-27BCF965C0BB}" dt="2023-11-30T02:41:33.567" v="361" actId="20577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12BA77CF-44D0-496E-BD24-27BCF965C0BB}" dt="2023-11-30T02:47:04.947" v="573" actId="20577"/>
          <ac:spMkLst>
            <pc:docMk/>
            <pc:sldMk cId="3298394020" sldId="257"/>
            <ac:spMk id="162" creationId="{78014D60-62A3-1F4B-B457-F71804E08755}"/>
          </ac:spMkLst>
        </pc:spChg>
        <pc:spChg chg="mod">
          <ac:chgData name="UESUGI Kanta" userId="671b0e0b-8242-4a42-86a9-c18604c6c07f" providerId="ADAL" clId="{12BA77CF-44D0-496E-BD24-27BCF965C0BB}" dt="2023-11-30T02:41:21.747" v="355" actId="1076"/>
          <ac:spMkLst>
            <pc:docMk/>
            <pc:sldMk cId="3298394020" sldId="257"/>
            <ac:spMk id="168" creationId="{852CB369-B69F-8A4E-950B-5A2744F63FDE}"/>
          </ac:spMkLst>
        </pc:spChg>
        <pc:spChg chg="mod">
          <ac:chgData name="UESUGI Kanta" userId="671b0e0b-8242-4a42-86a9-c18604c6c07f" providerId="ADAL" clId="{12BA77CF-44D0-496E-BD24-27BCF965C0BB}" dt="2023-11-30T01:36:50.590" v="120" actId="20577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12BA77CF-44D0-496E-BD24-27BCF965C0BB}" dt="2023-11-30T01:36:48.062" v="119" actId="20577"/>
          <ac:spMkLst>
            <pc:docMk/>
            <pc:sldMk cId="3298394020" sldId="257"/>
            <ac:spMk id="174" creationId="{336544C8-3C43-634C-9EE5-61597E8464C4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183" creationId="{E80ADD76-7BFA-154E-9895-F45072920865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10" creationId="{CD16C261-9C52-164D-881C-2EDB0A2B40E6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27" creationId="{D8003C9A-4D61-8E40-B915-8388CC5A012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32" creationId="{15196878-AB8D-FB4B-96D2-02C6B69435B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0" creationId="{6010B28E-66C4-4640-A1BE-1D63ACAD1D7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5" creationId="{5F1345CA-74AF-2C47-9BA3-B3A08A1981EA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6" creationId="{EB137D2F-3592-394F-878F-F3411A8CDAA3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47" creationId="{416DC909-2A82-B34A-B2B9-F02AA41C2F92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0" creationId="{3D1405CB-826B-294F-A423-C455AB8474C6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3" creationId="{38042753-1B65-5C44-8C66-91E8C58D6863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4" creationId="{3CF1E11E-364E-2E4A-BFB9-75B98450F6A9}"/>
          </ac:spMkLst>
        </pc:spChg>
        <pc:spChg chg="del">
          <ac:chgData name="UESUGI Kanta" userId="671b0e0b-8242-4a42-86a9-c18604c6c07f" providerId="ADAL" clId="{12BA77CF-44D0-496E-BD24-27BCF965C0BB}" dt="2023-11-30T02:41:26.121" v="356" actId="478"/>
          <ac:spMkLst>
            <pc:docMk/>
            <pc:sldMk cId="3298394020" sldId="257"/>
            <ac:spMk id="255" creationId="{34B1F81C-B6A3-4D4E-B9FE-05AE697A2331}"/>
          </ac:spMkLst>
        </pc:spChg>
        <pc:cxnChg chg="del mod">
          <ac:chgData name="UESUGI Kanta" userId="671b0e0b-8242-4a42-86a9-c18604c6c07f" providerId="ADAL" clId="{12BA77CF-44D0-496E-BD24-27BCF965C0BB}" dt="2023-11-30T02:41:26.121" v="356" actId="478"/>
          <ac:cxnSpMkLst>
            <pc:docMk/>
            <pc:sldMk cId="3298394020" sldId="257"/>
            <ac:cxnSpMk id="28" creationId="{A16342E6-443A-A242-9DC3-F3306A1EE5D2}"/>
          </ac:cxnSpMkLst>
        </pc:cxnChg>
      </pc:sldChg>
    </pc:docChg>
  </pc:docChgLst>
  <pc:docChgLst>
    <pc:chgData name="UESUGI Kanta" userId="671b0e0b-8242-4a42-86a9-c18604c6c07f" providerId="ADAL" clId="{3087530E-068A-F646-A40C-88699BCB5D93}"/>
    <pc:docChg chg="undo custSel modSld modMainMaster modNotesMaster">
      <pc:chgData name="UESUGI Kanta" userId="671b0e0b-8242-4a42-86a9-c18604c6c07f" providerId="ADAL" clId="{3087530E-068A-F646-A40C-88699BCB5D93}" dt="2023-12-18T06:48:17.995" v="12"/>
      <pc:docMkLst>
        <pc:docMk/>
      </pc:docMkLst>
      <pc:sldChg chg="addSp delSp modSp mod modNotes">
        <pc:chgData name="UESUGI Kanta" userId="671b0e0b-8242-4a42-86a9-c18604c6c07f" providerId="ADAL" clId="{3087530E-068A-F646-A40C-88699BCB5D93}" dt="2023-12-18T06:48:17.995" v="12"/>
        <pc:sldMkLst>
          <pc:docMk/>
          <pc:sldMk cId="3298394020" sldId="257"/>
        </pc:sldMkLst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" creationId="{AD3DBF04-4B61-8D4F-87AF-6B4055112258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6" creationId="{A7EF9EE8-DE10-E542-91C3-642CDE69C98E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7" creationId="{A5435628-2603-D646-A5D8-7ABF36B404BC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8" creationId="{38152E33-A24F-4A4E-AB34-68686F68E882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9" creationId="{B2BF2EA9-9512-C943-ABCA-9380096802D1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0" creationId="{0FC6094B-194A-0042-B63C-DE0C9F77E425}"/>
          </ac:spMkLst>
        </pc:spChg>
        <pc:spChg chg="add del mod">
          <ac:chgData name="UESUGI Kanta" userId="671b0e0b-8242-4a42-86a9-c18604c6c07f" providerId="ADAL" clId="{3087530E-068A-F646-A40C-88699BCB5D93}" dt="2023-12-18T06:46:33.152" v="4"/>
          <ac:spMkLst>
            <pc:docMk/>
            <pc:sldMk cId="3298394020" sldId="257"/>
            <ac:spMk id="11" creationId="{99390180-CC94-3A4F-87B8-8FE22710A04A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5" creationId="{3AB44550-E43E-1448-AE8A-11EFD0A1E9F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6" creationId="{CA2A6BF8-55EB-9348-8810-4974A017783E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7" creationId="{243B896A-1D4D-8E4B-8AB4-2D5CAA755C96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" creationId="{3E0FB7F6-30F8-7A45-BCA1-A01BBEAA89DA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43" creationId="{CC6B741A-7FDB-6D49-8D13-447527C53976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44" creationId="{4573336E-727B-9341-8FB7-EFB5C56E3AD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47" creationId="{A1CCA21A-FFC0-CD40-A354-CA7AB7CFDE4B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52" creationId="{54332800-06EB-2D4E-AF4C-D2AB672C0F7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53" creationId="{D6FBA3B0-9826-9B43-95AE-48D8A2FEB027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88" creationId="{61907D66-9865-3A46-AC2D-BD89DC5474C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95" creationId="{DFC654F8-F304-BCCD-BBE7-8701F0D8B809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99" creationId="{A0C78469-E6F8-FD19-AFD8-84A34B055168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00" creationId="{22538AE6-D555-3A53-057F-FDC706C64209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02" creationId="{4A37CFFA-4BBD-BA25-5796-B1B73ABAE046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21" creationId="{54A30CCA-3237-6490-469F-F7B90C3F6FF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30" creationId="{CBA756D4-B84D-3546-87AA-E3CF645E590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31" creationId="{BF6F599E-9C3A-434A-82A0-CA4A9816E0F1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59" creationId="{CE98063D-8882-E246-A59F-3D920947E4C1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62" creationId="{78014D60-62A3-1F4B-B457-F71804E08755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66" creationId="{48785854-8202-2646-83AF-FFF5620362F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68" creationId="{852CB369-B69F-8A4E-950B-5A2744F63FDE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69" creationId="{133B3F8F-AEC3-9C42-8078-2EA16856565E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71" creationId="{3AEA9EFA-A904-8B4E-9967-756A88F5647C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72" creationId="{141BB1C8-4A64-7045-BF5B-788816FE5812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73" creationId="{B5E4CE86-1C9E-D940-8B5D-217D55A4C02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74" creationId="{336544C8-3C43-634C-9EE5-61597E8464C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75" creationId="{9498963D-C95F-EC4B-8E9D-BAA6AB4E1F9D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76" creationId="{390FCD68-69A7-004B-B0C2-E06AC9B6F1D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77" creationId="{BEAA5C20-0EEE-B641-BF47-F3866A5AA287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80" creationId="{9388F5B6-E7AE-6C55-B046-5792ECA82BEA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83" creationId="{D69C0913-F7F9-0583-60CF-ABD1D1A236CF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88" creationId="{23E52F52-F006-FFD4-7CF0-9487F5E66F09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89" creationId="{86D6801F-53CB-1913-DB1E-A667140AA238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90" creationId="{077FE452-CEAC-BF6D-3A5F-FB6ADFD73C36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91" creationId="{D46CA53D-942B-2AEC-F104-A5A9E9756875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92" creationId="{361CDF49-2203-6D5C-ADAF-292432FC15CD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93" creationId="{666CD8FD-F72C-2622-0157-B1ECE87C9807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194" creationId="{6946CC57-D6A1-EAAC-E746-5A88B31BCAD1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25" creationId="{093AE840-38D5-134F-8974-362B52CC0577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87" creationId="{9A756C9F-6B81-DDE0-0A8D-8C2CE7DC310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88" creationId="{0E6BABC8-0492-1236-39B9-F9A1B3F93045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89" creationId="{747B5B9C-FE58-8607-AE5A-1AB845BC4F41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90" creationId="{D00DEF83-85F0-C8A3-C15A-B283404642F6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91" creationId="{9C5A44BC-4630-355E-E0CB-F03AE8172052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92" creationId="{5A079F52-D609-DABD-529F-8242E36302A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94" creationId="{FB8FBFA8-D7C9-C1A3-F1F2-6A0B24A48C2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95" creationId="{86058AC2-242F-CDF7-4CDF-9C092381C926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96" creationId="{5AAF3BD2-CC25-BB5E-3737-1B8D3D2F2E05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299" creationId="{BB214FFE-9D70-EB51-ECAE-F7F584F1341B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02" creationId="{18519B1C-3FCE-FDC6-ACD3-B74929CAE665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05" creationId="{58287540-6833-5CEF-AAEA-32FE949375E6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08" creationId="{FF9AD06D-0976-A778-5EE1-8F3FB4AB51BF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11" creationId="{11DAB6D3-F2FE-A7FE-CB4A-C86D3A1A7A5D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14" creationId="{1763224E-37A3-20D9-3619-894B2AC9802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15" creationId="{62988766-2D67-9E52-7C5B-E6B6D8A9C822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45" creationId="{EFB846E3-4BE8-7217-3F3E-189F1D26754B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46" creationId="{6B2FE713-533F-89B5-6D5B-1FE3E67F3D2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47" creationId="{FE16A03F-1F2B-0A8A-8E08-5E364F4FCFBD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50" creationId="{DAB123E4-CE0A-323A-38C2-F29465078DD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54" creationId="{0707264A-5BD2-EACC-1928-5CFCCC9B981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55" creationId="{D5790B50-A6AF-080A-8D36-884DBA0EC28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56" creationId="{F3044269-184B-54A2-4E14-E99B51B6318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57" creationId="{7C54E34F-3E8F-3EBE-C27D-12558149A5B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58" creationId="{E282636F-64A2-478F-A95A-8805EBE730E8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59" creationId="{70DFED72-5ECF-96C3-5931-0428CB6C3BC8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60" creationId="{B37D1B62-FCFF-D9EA-3274-32FF09993A2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62" creationId="{96D1D372-3A3A-2FBC-7EE1-E4815369BEEF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67" creationId="{F14FD992-ACBF-3B71-81B4-97534512F4CA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68" creationId="{39FE49D9-3C88-82BF-03A7-61E1517046DA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69" creationId="{21536FEB-3CF2-2EA6-A8EE-A8F665E7A663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74" creationId="{BA6B7CD2-37F2-5DE7-DCBF-C1A8FAF886DB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75" creationId="{7BE1EA43-47D3-59A0-BC3F-82EAA5A7172D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76" creationId="{3AB153B9-5BB4-A612-A649-8C06A027614E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77" creationId="{8711FB74-206F-4AE1-2480-361DC833D2D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78" creationId="{9AA0A76A-2C5B-3863-84BC-75BD405D9CE7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79" creationId="{6B1FFB1D-546F-D85E-4D3E-031F6A253A7D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0" creationId="{255F28A0-8A33-42F9-55A5-9AC7F5A0727B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1" creationId="{E30407AF-A16A-B461-51F8-11BEE3B15148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2" creationId="{E6D82883-5CF7-596C-FCF7-B5DCB2D844C2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4" creationId="{B9E28922-5E45-12FA-0DD3-BA418C1FC474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5" creationId="{23917ED2-9666-573F-71AF-D5D9EAD27625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6" creationId="{05A0925B-446F-651F-326A-8FBCE8243B35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k cId="3298394020" sldId="257"/>
            <ac:spMk id="388" creationId="{70C28927-65B0-01AB-B663-B2E4493F99BD}"/>
          </ac:spMkLst>
        </pc:s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2" creationId="{9F8D961B-5EB3-1348-8B2E-B55018C4C0E6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4" creationId="{98EAC379-F35D-736E-4B69-352A644575E9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5" creationId="{3E64976D-2E35-FD4C-9E00-9F21DAE1F307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14" creationId="{753F287B-4383-DE43-9EA5-E5231AA756C6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16" creationId="{F6C61E18-48D1-EA43-8661-AE8F18DF47BE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51" creationId="{0D00735C-67CD-6B46-AF0C-A10C18426481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94" creationId="{6CD4450F-E1EF-5DCD-7469-3551472EC110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96" creationId="{D136CA50-FFCA-4BD9-7273-46DFE4AFFEF8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127" creationId="{E81F1E10-CEA0-5E53-DAF9-199BAA02FFE5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32" creationId="{F0631568-EFAD-C4AF-FF25-06702EAB800C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48" creationId="{C4E72550-95FC-E36D-1C3D-324EBDF31154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49" creationId="{CBB27450-A31C-EFEA-3032-8D9F1F09D2F2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51" creationId="{BAB07EDC-7397-A6E0-6440-6317E36298EA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53" creationId="{119F96E7-59CF-2AFC-D785-AEE25E09713B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61" creationId="{D1A69DB3-9777-C97C-E8FD-B15CFEB2FB3C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71" creationId="{351024F1-5AC0-9404-1B24-69BA20EFDE51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393" creationId="{51D366FF-9608-0D49-CD89-31D97C5AFB69}"/>
          </ac:grpSpMkLst>
        </pc:grpChg>
        <pc:grpChg chg="mod">
          <ac:chgData name="UESUGI Kanta" userId="671b0e0b-8242-4a42-86a9-c18604c6c07f" providerId="ADAL" clId="{3087530E-068A-F646-A40C-88699BCB5D93}" dt="2023-12-18T06:48:17.995" v="12"/>
          <ac:grpSpMkLst>
            <pc:docMk/>
            <pc:sldMk cId="3298394020" sldId="257"/>
            <ac:grpSpMk id="400" creationId="{609BDD0F-0DDF-0246-844D-54C014CB86B2}"/>
          </ac:grpSpMkLst>
        </pc:grpChg>
        <pc:picChg chg="mod">
          <ac:chgData name="UESUGI Kanta" userId="671b0e0b-8242-4a42-86a9-c18604c6c07f" providerId="ADAL" clId="{3087530E-068A-F646-A40C-88699BCB5D93}" dt="2023-12-18T06:48:17.995" v="12"/>
          <ac:picMkLst>
            <pc:docMk/>
            <pc:sldMk cId="3298394020" sldId="257"/>
            <ac:picMk id="337" creationId="{A95665B3-014F-A0B1-343F-3D3D5547B087}"/>
          </ac:picMkLst>
        </pc:pic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185" creationId="{98495182-D20C-3D81-DC6E-7E6A8B4A4164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186" creationId="{9F358F90-2312-3B2A-A6C6-072553CF2F19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298" creationId="{E7AE4EEE-718A-EE45-5082-7568D2B4E3A8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01" creationId="{234D5DBB-EB21-E2AC-17D3-8FD4E38D9803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04" creationId="{3A3ACA68-1A23-4A55-11B1-7C5EA15F9993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07" creationId="{1FC08789-199C-B04E-9E73-E3A7D6D4E1AA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10" creationId="{0A0616FF-66B3-EFBA-847F-9E2103B181DA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13" creationId="{B942A4A3-71B6-7BF9-FF30-1D1359F219B7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39" creationId="{D3C34A72-AC33-42C2-4736-E97457401E42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40" creationId="{68AC34B1-A5F3-47E0-5CEF-6A4F34C7F5A7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52" creationId="{1D952906-511B-9F52-AE72-D64905BE3766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63" creationId="{2B6A088E-2D54-D9BB-2077-209F30A4ED8F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64" creationId="{34C45ACF-B024-DE45-7E15-8E664D6DA567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65" creationId="{8F9675E9-8970-35B4-FDC8-F2FC3BA8B52C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66" creationId="{A2540E04-B39D-8E48-D880-215022C1F323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83" creationId="{FF01F06C-3532-039C-FEE0-4DC72EFD491B}"/>
          </ac:cxnSpMkLst>
        </pc:cxnChg>
        <pc:cxnChg chg="mod">
          <ac:chgData name="UESUGI Kanta" userId="671b0e0b-8242-4a42-86a9-c18604c6c07f" providerId="ADAL" clId="{3087530E-068A-F646-A40C-88699BCB5D93}" dt="2023-12-18T06:48:17.995" v="12"/>
          <ac:cxnSpMkLst>
            <pc:docMk/>
            <pc:sldMk cId="3298394020" sldId="257"/>
            <ac:cxnSpMk id="387" creationId="{DC9A061A-0280-8AD0-BB61-F67F8A579124}"/>
          </ac:cxnSpMkLst>
        </pc:cxnChg>
      </pc:sldChg>
      <pc:sldMasterChg chg="modSp modSldLayout">
        <pc:chgData name="UESUGI Kanta" userId="671b0e0b-8242-4a42-86a9-c18604c6c07f" providerId="ADAL" clId="{3087530E-068A-F646-A40C-88699BCB5D93}" dt="2023-12-18T06:48:17.995" v="12"/>
        <pc:sldMasterMkLst>
          <pc:docMk/>
          <pc:sldMasterMk cId="105548708" sldId="2147483648"/>
        </pc:sldMasterMkLst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asterMk cId="105548708" sldId="2147483648"/>
            <ac:spMk id="2" creationId="{00000000-0000-0000-0000-00000000000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asterMk cId="105548708" sldId="2147483648"/>
            <ac:spMk id="3" creationId="{00000000-0000-0000-0000-00000000000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asterMk cId="105548708" sldId="2147483648"/>
            <ac:spMk id="4" creationId="{00000000-0000-0000-0000-00000000000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asterMk cId="105548708" sldId="2147483648"/>
            <ac:spMk id="5" creationId="{00000000-0000-0000-0000-000000000000}"/>
          </ac:spMkLst>
        </pc:spChg>
        <pc:spChg chg="mod">
          <ac:chgData name="UESUGI Kanta" userId="671b0e0b-8242-4a42-86a9-c18604c6c07f" providerId="ADAL" clId="{3087530E-068A-F646-A40C-88699BCB5D93}" dt="2023-12-18T06:48:17.995" v="12"/>
          <ac:spMkLst>
            <pc:docMk/>
            <pc:sldMasterMk cId="105548708" sldId="2147483648"/>
            <ac:spMk id="6" creationId="{00000000-0000-0000-0000-000000000000}"/>
          </ac:spMkLst>
        </pc:spChg>
        <pc:sldLayoutChg chg="modSp">
          <pc:chgData name="UESUGI Kanta" userId="671b0e0b-8242-4a42-86a9-c18604c6c07f" providerId="ADAL" clId="{3087530E-068A-F646-A40C-88699BCB5D93}" dt="2023-12-18T06:48:17.995" v="12"/>
          <pc:sldLayoutMkLst>
            <pc:docMk/>
            <pc:sldMasterMk cId="105548708" sldId="2147483648"/>
            <pc:sldLayoutMk cId="2025109517" sldId="2147483649"/>
          </pc:sldLayoutMkLst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2025109517" sldId="2147483649"/>
              <ac:spMk id="2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2025109517" sldId="2147483649"/>
              <ac:spMk id="3" creationId="{00000000-0000-0000-0000-000000000000}"/>
            </ac:spMkLst>
          </pc:spChg>
        </pc:sldLayoutChg>
        <pc:sldLayoutChg chg="modSp">
          <pc:chgData name="UESUGI Kanta" userId="671b0e0b-8242-4a42-86a9-c18604c6c07f" providerId="ADAL" clId="{3087530E-068A-F646-A40C-88699BCB5D93}" dt="2023-12-18T06:48:17.995" v="12"/>
          <pc:sldLayoutMkLst>
            <pc:docMk/>
            <pc:sldMasterMk cId="105548708" sldId="2147483648"/>
            <pc:sldLayoutMk cId="2533474188" sldId="2147483651"/>
          </pc:sldLayoutMkLst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2533474188" sldId="2147483651"/>
              <ac:spMk id="2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2533474188" sldId="2147483651"/>
              <ac:spMk id="3" creationId="{00000000-0000-0000-0000-000000000000}"/>
            </ac:spMkLst>
          </pc:spChg>
        </pc:sldLayoutChg>
        <pc:sldLayoutChg chg="modSp">
          <pc:chgData name="UESUGI Kanta" userId="671b0e0b-8242-4a42-86a9-c18604c6c07f" providerId="ADAL" clId="{3087530E-068A-F646-A40C-88699BCB5D93}" dt="2023-12-18T06:48:17.995" v="12"/>
          <pc:sldLayoutMkLst>
            <pc:docMk/>
            <pc:sldMasterMk cId="105548708" sldId="2147483648"/>
            <pc:sldLayoutMk cId="3312013418" sldId="2147483652"/>
          </pc:sldLayoutMkLst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3312013418" sldId="2147483652"/>
              <ac:spMk id="3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3312013418" sldId="2147483652"/>
              <ac:spMk id="4" creationId="{00000000-0000-0000-0000-000000000000}"/>
            </ac:spMkLst>
          </pc:spChg>
        </pc:sldLayoutChg>
        <pc:sldLayoutChg chg="modSp">
          <pc:chgData name="UESUGI Kanta" userId="671b0e0b-8242-4a42-86a9-c18604c6c07f" providerId="ADAL" clId="{3087530E-068A-F646-A40C-88699BCB5D93}" dt="2023-12-18T06:48:17.995" v="12"/>
          <pc:sldLayoutMkLst>
            <pc:docMk/>
            <pc:sldMasterMk cId="105548708" sldId="2147483648"/>
            <pc:sldLayoutMk cId="1973560361" sldId="2147483653"/>
          </pc:sldLayoutMkLst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1973560361" sldId="2147483653"/>
              <ac:spMk id="3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1973560361" sldId="2147483653"/>
              <ac:spMk id="4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1973560361" sldId="2147483653"/>
              <ac:spMk id="5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1973560361" sldId="2147483653"/>
              <ac:spMk id="6" creationId="{00000000-0000-0000-0000-000000000000}"/>
            </ac:spMkLst>
          </pc:spChg>
        </pc:sldLayoutChg>
        <pc:sldLayoutChg chg="modSp">
          <pc:chgData name="UESUGI Kanta" userId="671b0e0b-8242-4a42-86a9-c18604c6c07f" providerId="ADAL" clId="{3087530E-068A-F646-A40C-88699BCB5D93}" dt="2023-12-18T06:48:17.995" v="12"/>
          <pc:sldLayoutMkLst>
            <pc:docMk/>
            <pc:sldMasterMk cId="105548708" sldId="2147483648"/>
            <pc:sldLayoutMk cId="1977278035" sldId="2147483656"/>
          </pc:sldLayoutMkLst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1977278035" sldId="2147483656"/>
              <ac:spMk id="2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1977278035" sldId="2147483656"/>
              <ac:spMk id="3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1977278035" sldId="2147483656"/>
              <ac:spMk id="4" creationId="{00000000-0000-0000-0000-000000000000}"/>
            </ac:spMkLst>
          </pc:spChg>
        </pc:sldLayoutChg>
        <pc:sldLayoutChg chg="modSp">
          <pc:chgData name="UESUGI Kanta" userId="671b0e0b-8242-4a42-86a9-c18604c6c07f" providerId="ADAL" clId="{3087530E-068A-F646-A40C-88699BCB5D93}" dt="2023-12-18T06:48:17.995" v="12"/>
          <pc:sldLayoutMkLst>
            <pc:docMk/>
            <pc:sldMasterMk cId="105548708" sldId="2147483648"/>
            <pc:sldLayoutMk cId="2188647621" sldId="2147483657"/>
          </pc:sldLayoutMkLst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2188647621" sldId="2147483657"/>
              <ac:spMk id="2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2188647621" sldId="2147483657"/>
              <ac:spMk id="3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2188647621" sldId="2147483657"/>
              <ac:spMk id="4" creationId="{00000000-0000-0000-0000-000000000000}"/>
            </ac:spMkLst>
          </pc:spChg>
        </pc:sldLayoutChg>
        <pc:sldLayoutChg chg="modSp">
          <pc:chgData name="UESUGI Kanta" userId="671b0e0b-8242-4a42-86a9-c18604c6c07f" providerId="ADAL" clId="{3087530E-068A-F646-A40C-88699BCB5D93}" dt="2023-12-18T06:48:17.995" v="12"/>
          <pc:sldLayoutMkLst>
            <pc:docMk/>
            <pc:sldMasterMk cId="105548708" sldId="2147483648"/>
            <pc:sldLayoutMk cId="3323650385" sldId="2147483659"/>
          </pc:sldLayoutMkLst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3323650385" sldId="2147483659"/>
              <ac:spMk id="2" creationId="{00000000-0000-0000-0000-000000000000}"/>
            </ac:spMkLst>
          </pc:spChg>
          <pc:spChg chg="mod">
            <ac:chgData name="UESUGI Kanta" userId="671b0e0b-8242-4a42-86a9-c18604c6c07f" providerId="ADAL" clId="{3087530E-068A-F646-A40C-88699BCB5D93}" dt="2023-12-18T06:48:17.995" v="12"/>
            <ac:spMkLst>
              <pc:docMk/>
              <pc:sldMasterMk cId="105548708" sldId="2147483648"/>
              <pc:sldLayoutMk cId="3323650385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18FF1-7CD6-1643-AE35-4D8E597CDC45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8E1C-72B5-B646-8888-227BD4F59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2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1pPr>
    <a:lvl2pPr marL="2088049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2pPr>
    <a:lvl3pPr marL="4176097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3pPr>
    <a:lvl4pPr marL="6264147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4pPr>
    <a:lvl5pPr marL="8352196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5pPr>
    <a:lvl6pPr marL="10440245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6pPr>
    <a:lvl7pPr marL="12528293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7pPr>
    <a:lvl8pPr marL="14616342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8pPr>
    <a:lvl9pPr marL="16704392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8E1C-72B5-B646-8888-227BD4F59B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41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5" y="13299378"/>
            <a:ext cx="25733931" cy="917676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8"/>
            <a:ext cx="21192650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0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03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9535" y="1714462"/>
            <a:ext cx="6811923" cy="3652868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762" y="1714462"/>
            <a:ext cx="19931182" cy="3652868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65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9" y="27510485"/>
            <a:ext cx="25733931" cy="8502880"/>
          </a:xfrm>
        </p:spPr>
        <p:txBody>
          <a:bodyPr anchor="t"/>
          <a:lstStyle>
            <a:lvl1pPr algn="l">
              <a:defRPr sz="12901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9" y="18145436"/>
            <a:ext cx="25733931" cy="9365057"/>
          </a:xfrm>
        </p:spPr>
        <p:txBody>
          <a:bodyPr anchor="b"/>
          <a:lstStyle>
            <a:lvl1pPr marL="0" indent="0">
              <a:buNone/>
              <a:defRPr sz="6501">
                <a:solidFill>
                  <a:schemeClr val="tx1">
                    <a:tint val="75000"/>
                  </a:schemeClr>
                </a:solidFill>
              </a:defRPr>
            </a:lvl1pPr>
            <a:lvl2pPr marL="1476221" indent="0">
              <a:buNone/>
              <a:defRPr sz="5801">
                <a:solidFill>
                  <a:schemeClr val="tx1">
                    <a:tint val="75000"/>
                  </a:schemeClr>
                </a:solidFill>
              </a:defRPr>
            </a:lvl2pPr>
            <a:lvl3pPr marL="2952442" indent="0">
              <a:buNone/>
              <a:defRPr sz="5201">
                <a:solidFill>
                  <a:schemeClr val="tx1">
                    <a:tint val="75000"/>
                  </a:schemeClr>
                </a:solidFill>
              </a:defRPr>
            </a:lvl3pPr>
            <a:lvl4pPr marL="442866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8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110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732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54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7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4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760" y="9989410"/>
            <a:ext cx="13371552" cy="28253743"/>
          </a:xfrm>
        </p:spPr>
        <p:txBody>
          <a:bodyPr/>
          <a:lstStyle>
            <a:lvl1pPr>
              <a:defRPr sz="9002"/>
            </a:lvl1pPr>
            <a:lvl2pPr>
              <a:defRPr sz="7700"/>
            </a:lvl2pPr>
            <a:lvl3pPr>
              <a:defRPr sz="6501"/>
            </a:lvl3pPr>
            <a:lvl4pPr>
              <a:defRPr sz="5801"/>
            </a:lvl4pPr>
            <a:lvl5pPr>
              <a:defRPr sz="5801"/>
            </a:lvl5pPr>
            <a:lvl6pPr>
              <a:defRPr sz="5801"/>
            </a:lvl6pPr>
            <a:lvl7pPr>
              <a:defRPr sz="5801"/>
            </a:lvl7pPr>
            <a:lvl8pPr>
              <a:defRPr sz="5801"/>
            </a:lvl8pPr>
            <a:lvl9pPr>
              <a:defRPr sz="5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89901" y="9989410"/>
            <a:ext cx="13371552" cy="28253743"/>
          </a:xfrm>
        </p:spPr>
        <p:txBody>
          <a:bodyPr/>
          <a:lstStyle>
            <a:lvl1pPr>
              <a:defRPr sz="9002"/>
            </a:lvl1pPr>
            <a:lvl2pPr>
              <a:defRPr sz="7700"/>
            </a:lvl2pPr>
            <a:lvl3pPr>
              <a:defRPr sz="6501"/>
            </a:lvl3pPr>
            <a:lvl4pPr>
              <a:defRPr sz="5801"/>
            </a:lvl4pPr>
            <a:lvl5pPr>
              <a:defRPr sz="5801"/>
            </a:lvl5pPr>
            <a:lvl6pPr>
              <a:defRPr sz="5801"/>
            </a:lvl6pPr>
            <a:lvl7pPr>
              <a:defRPr sz="5801"/>
            </a:lvl7pPr>
            <a:lvl8pPr>
              <a:defRPr sz="5801"/>
            </a:lvl8pPr>
            <a:lvl9pPr>
              <a:defRPr sz="5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1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9"/>
            <a:ext cx="13376810" cy="3993774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221" indent="0">
              <a:buNone/>
              <a:defRPr sz="6501" b="1"/>
            </a:lvl2pPr>
            <a:lvl3pPr marL="2952442" indent="0">
              <a:buNone/>
              <a:defRPr sz="5801" b="1"/>
            </a:lvl3pPr>
            <a:lvl4pPr marL="4428664" indent="0">
              <a:buNone/>
              <a:defRPr sz="5201" b="1"/>
            </a:lvl4pPr>
            <a:lvl5pPr marL="5904885" indent="0">
              <a:buNone/>
              <a:defRPr sz="5201" b="1"/>
            </a:lvl5pPr>
            <a:lvl6pPr marL="7381106" indent="0">
              <a:buNone/>
              <a:defRPr sz="5201" b="1"/>
            </a:lvl6pPr>
            <a:lvl7pPr marL="8857327" indent="0">
              <a:buNone/>
              <a:defRPr sz="5201" b="1"/>
            </a:lvl7pPr>
            <a:lvl8pPr marL="10333548" indent="0">
              <a:buNone/>
              <a:defRPr sz="5201" b="1"/>
            </a:lvl8pPr>
            <a:lvl9pPr marL="11809770" indent="0">
              <a:buNone/>
              <a:defRPr sz="52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8"/>
            <a:ext cx="13376810" cy="24666281"/>
          </a:xfrm>
        </p:spPr>
        <p:txBody>
          <a:bodyPr/>
          <a:lstStyle>
            <a:lvl1pPr>
              <a:defRPr sz="7700"/>
            </a:lvl1pPr>
            <a:lvl2pPr>
              <a:defRPr sz="6501"/>
            </a:lvl2pPr>
            <a:lvl3pPr>
              <a:defRPr sz="5801"/>
            </a:lvl3pPr>
            <a:lvl4pPr>
              <a:defRPr sz="5201"/>
            </a:lvl4pPr>
            <a:lvl5pPr>
              <a:defRPr sz="5201"/>
            </a:lvl5pPr>
            <a:lvl6pPr>
              <a:defRPr sz="5201"/>
            </a:lvl6pPr>
            <a:lvl7pPr>
              <a:defRPr sz="5201"/>
            </a:lvl7pPr>
            <a:lvl8pPr>
              <a:defRPr sz="5201"/>
            </a:lvl8pPr>
            <a:lvl9pPr>
              <a:defRPr sz="52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96" y="9583089"/>
            <a:ext cx="13382065" cy="3993774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221" indent="0">
              <a:buNone/>
              <a:defRPr sz="6501" b="1"/>
            </a:lvl2pPr>
            <a:lvl3pPr marL="2952442" indent="0">
              <a:buNone/>
              <a:defRPr sz="5801" b="1"/>
            </a:lvl3pPr>
            <a:lvl4pPr marL="4428664" indent="0">
              <a:buNone/>
              <a:defRPr sz="5201" b="1"/>
            </a:lvl4pPr>
            <a:lvl5pPr marL="5904885" indent="0">
              <a:buNone/>
              <a:defRPr sz="5201" b="1"/>
            </a:lvl5pPr>
            <a:lvl6pPr marL="7381106" indent="0">
              <a:buNone/>
              <a:defRPr sz="5201" b="1"/>
            </a:lvl6pPr>
            <a:lvl7pPr marL="8857327" indent="0">
              <a:buNone/>
              <a:defRPr sz="5201" b="1"/>
            </a:lvl7pPr>
            <a:lvl8pPr marL="10333548" indent="0">
              <a:buNone/>
              <a:defRPr sz="5201" b="1"/>
            </a:lvl8pPr>
            <a:lvl9pPr marL="11809770" indent="0">
              <a:buNone/>
              <a:defRPr sz="52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96" y="13576858"/>
            <a:ext cx="13382065" cy="24666281"/>
          </a:xfrm>
        </p:spPr>
        <p:txBody>
          <a:bodyPr/>
          <a:lstStyle>
            <a:lvl1pPr>
              <a:defRPr sz="7700"/>
            </a:lvl1pPr>
            <a:lvl2pPr>
              <a:defRPr sz="6501"/>
            </a:lvl2pPr>
            <a:lvl3pPr>
              <a:defRPr sz="5801"/>
            </a:lvl3pPr>
            <a:lvl4pPr>
              <a:defRPr sz="5201"/>
            </a:lvl4pPr>
            <a:lvl5pPr>
              <a:defRPr sz="5201"/>
            </a:lvl5pPr>
            <a:lvl6pPr>
              <a:defRPr sz="5201"/>
            </a:lvl6pPr>
            <a:lvl7pPr>
              <a:defRPr sz="5201"/>
            </a:lvl7pPr>
            <a:lvl8pPr>
              <a:defRPr sz="5201"/>
            </a:lvl8pPr>
            <a:lvl9pPr>
              <a:defRPr sz="52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56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26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49"/>
            <a:ext cx="9960336" cy="7254205"/>
          </a:xfrm>
        </p:spPr>
        <p:txBody>
          <a:bodyPr anchor="b"/>
          <a:lstStyle>
            <a:lvl1pPr algn="l">
              <a:defRPr sz="650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76" y="1704544"/>
            <a:ext cx="16924685" cy="36538601"/>
          </a:xfrm>
        </p:spPr>
        <p:txBody>
          <a:bodyPr/>
          <a:lstStyle>
            <a:lvl1pPr>
              <a:defRPr sz="10301"/>
            </a:lvl1pPr>
            <a:lvl2pPr>
              <a:defRPr sz="9002"/>
            </a:lvl2pPr>
            <a:lvl3pPr>
              <a:defRPr sz="7700"/>
            </a:lvl3pPr>
            <a:lvl4pPr>
              <a:defRPr sz="6501"/>
            </a:lvl4pPr>
            <a:lvl5pPr>
              <a:defRPr sz="6501"/>
            </a:lvl5pPr>
            <a:lvl6pPr>
              <a:defRPr sz="6501"/>
            </a:lvl6pPr>
            <a:lvl7pPr>
              <a:defRPr sz="6501"/>
            </a:lvl7pPr>
            <a:lvl8pPr>
              <a:defRPr sz="6501"/>
            </a:lvl8pPr>
            <a:lvl9pPr>
              <a:defRPr sz="65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57"/>
            <a:ext cx="9960336" cy="29284395"/>
          </a:xfrm>
        </p:spPr>
        <p:txBody>
          <a:bodyPr/>
          <a:lstStyle>
            <a:lvl1pPr marL="0" indent="0">
              <a:buNone/>
              <a:defRPr sz="4500"/>
            </a:lvl1pPr>
            <a:lvl2pPr marL="1476221" indent="0">
              <a:buNone/>
              <a:defRPr sz="3900"/>
            </a:lvl2pPr>
            <a:lvl3pPr marL="2952442" indent="0">
              <a:buNone/>
              <a:defRPr sz="3200"/>
            </a:lvl3pPr>
            <a:lvl4pPr marL="4428664" indent="0">
              <a:buNone/>
              <a:defRPr sz="2900"/>
            </a:lvl4pPr>
            <a:lvl5pPr marL="5904885" indent="0">
              <a:buNone/>
              <a:defRPr sz="2900"/>
            </a:lvl5pPr>
            <a:lvl6pPr marL="7381106" indent="0">
              <a:buNone/>
              <a:defRPr sz="2900"/>
            </a:lvl6pPr>
            <a:lvl7pPr marL="8857327" indent="0">
              <a:buNone/>
              <a:defRPr sz="2900"/>
            </a:lvl7pPr>
            <a:lvl8pPr marL="10333548" indent="0">
              <a:buNone/>
              <a:defRPr sz="2900"/>
            </a:lvl8pPr>
            <a:lvl9pPr marL="11809770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7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6" y="29968190"/>
            <a:ext cx="18165128" cy="3537914"/>
          </a:xfrm>
        </p:spPr>
        <p:txBody>
          <a:bodyPr anchor="b"/>
          <a:lstStyle>
            <a:lvl1pPr algn="l">
              <a:defRPr sz="650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6" y="3825304"/>
            <a:ext cx="18165128" cy="25687020"/>
          </a:xfrm>
        </p:spPr>
        <p:txBody>
          <a:bodyPr/>
          <a:lstStyle>
            <a:lvl1pPr marL="0" indent="0">
              <a:buNone/>
              <a:defRPr sz="10301"/>
            </a:lvl1pPr>
            <a:lvl2pPr marL="1476221" indent="0">
              <a:buNone/>
              <a:defRPr sz="9002"/>
            </a:lvl2pPr>
            <a:lvl3pPr marL="2952442" indent="0">
              <a:buNone/>
              <a:defRPr sz="7700"/>
            </a:lvl3pPr>
            <a:lvl4pPr marL="4428664" indent="0">
              <a:buNone/>
              <a:defRPr sz="6501"/>
            </a:lvl4pPr>
            <a:lvl5pPr marL="5904885" indent="0">
              <a:buNone/>
              <a:defRPr sz="6501"/>
            </a:lvl5pPr>
            <a:lvl6pPr marL="7381106" indent="0">
              <a:buNone/>
              <a:defRPr sz="6501"/>
            </a:lvl6pPr>
            <a:lvl7pPr marL="8857327" indent="0">
              <a:buNone/>
              <a:defRPr sz="6501"/>
            </a:lvl7pPr>
            <a:lvl8pPr marL="10333548" indent="0">
              <a:buNone/>
              <a:defRPr sz="6501"/>
            </a:lvl8pPr>
            <a:lvl9pPr marL="11809770" indent="0">
              <a:buNone/>
              <a:defRPr sz="650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6" y="33506104"/>
            <a:ext cx="18165128" cy="5024425"/>
          </a:xfrm>
        </p:spPr>
        <p:txBody>
          <a:bodyPr/>
          <a:lstStyle>
            <a:lvl1pPr marL="0" indent="0">
              <a:buNone/>
              <a:defRPr sz="4500"/>
            </a:lvl1pPr>
            <a:lvl2pPr marL="1476221" indent="0">
              <a:buNone/>
              <a:defRPr sz="3900"/>
            </a:lvl2pPr>
            <a:lvl3pPr marL="2952442" indent="0">
              <a:buNone/>
              <a:defRPr sz="3200"/>
            </a:lvl3pPr>
            <a:lvl4pPr marL="4428664" indent="0">
              <a:buNone/>
              <a:defRPr sz="2900"/>
            </a:lvl4pPr>
            <a:lvl5pPr marL="5904885" indent="0">
              <a:buNone/>
              <a:defRPr sz="2900"/>
            </a:lvl5pPr>
            <a:lvl6pPr marL="7381106" indent="0">
              <a:buNone/>
              <a:defRPr sz="2900"/>
            </a:lvl6pPr>
            <a:lvl7pPr marL="8857327" indent="0">
              <a:buNone/>
              <a:defRPr sz="2900"/>
            </a:lvl7pPr>
            <a:lvl8pPr marL="10333548" indent="0">
              <a:buNone/>
              <a:defRPr sz="2900"/>
            </a:lvl8pPr>
            <a:lvl9pPr marL="11809770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4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7" y="1714457"/>
            <a:ext cx="27247691" cy="7135284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7" y="9989410"/>
            <a:ext cx="27247691" cy="28253743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4" y="39680115"/>
            <a:ext cx="7064217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9F04-D90B-E84E-B335-54548E1C55CA}" type="datetimeFigureOut">
              <a:rPr kumimoji="1" lang="ja-JP" altLang="en-US" smtClean="0"/>
              <a:t>2023/12/18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5" y="39680115"/>
            <a:ext cx="9587151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9" y="39680115"/>
            <a:ext cx="7064217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221" rtl="0" eaLnBrk="1" latinLnBrk="0" hangingPunct="1">
        <a:spcBef>
          <a:spcPct val="0"/>
        </a:spcBef>
        <a:buNone/>
        <a:defRPr kumimoji="1" sz="142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67" indent="-1107167" algn="l" defTabSz="1476221" rtl="0" eaLnBrk="1" latinLnBrk="0" hangingPunct="1">
        <a:spcBef>
          <a:spcPct val="20000"/>
        </a:spcBef>
        <a:buFont typeface="Arial"/>
        <a:buChar char="•"/>
        <a:defRPr kumimoji="1" sz="10301" kern="1200">
          <a:solidFill>
            <a:schemeClr val="tx1"/>
          </a:solidFill>
          <a:latin typeface="+mn-lt"/>
          <a:ea typeface="+mn-ea"/>
          <a:cs typeface="+mn-cs"/>
        </a:defRPr>
      </a:lvl1pPr>
      <a:lvl2pPr marL="2398859" indent="-922638" algn="l" defTabSz="1476221" rtl="0" eaLnBrk="1" latinLnBrk="0" hangingPunct="1">
        <a:spcBef>
          <a:spcPct val="20000"/>
        </a:spcBef>
        <a:buFont typeface="Arial"/>
        <a:buChar char="–"/>
        <a:defRPr kumimoji="1" sz="9002" kern="1200">
          <a:solidFill>
            <a:schemeClr val="tx1"/>
          </a:solidFill>
          <a:latin typeface="+mn-lt"/>
          <a:ea typeface="+mn-ea"/>
          <a:cs typeface="+mn-cs"/>
        </a:defRPr>
      </a:lvl2pPr>
      <a:lvl3pPr marL="3690553" indent="-738111" algn="l" defTabSz="1476221" rtl="0" eaLnBrk="1" latinLnBrk="0" hangingPunct="1">
        <a:spcBef>
          <a:spcPct val="20000"/>
        </a:spcBef>
        <a:buFont typeface="Arial"/>
        <a:buChar char="•"/>
        <a:defRPr kumimoji="1"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774" indent="-738111" algn="l" defTabSz="1476221" rtl="0" eaLnBrk="1" latinLnBrk="0" hangingPunct="1">
        <a:spcBef>
          <a:spcPct val="20000"/>
        </a:spcBef>
        <a:buFont typeface="Arial"/>
        <a:buChar char="–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4pPr>
      <a:lvl5pPr marL="6642995" indent="-738111" algn="l" defTabSz="1476221" rtl="0" eaLnBrk="1" latinLnBrk="0" hangingPunct="1">
        <a:spcBef>
          <a:spcPct val="20000"/>
        </a:spcBef>
        <a:buFont typeface="Arial"/>
        <a:buChar char="»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5pPr>
      <a:lvl6pPr marL="8119216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6pPr>
      <a:lvl7pPr marL="9595437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7pPr>
      <a:lvl8pPr marL="11071659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8pPr>
      <a:lvl9pPr marL="12547880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1pPr>
      <a:lvl2pPr marL="1476221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2pPr>
      <a:lvl3pPr marL="2952442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3pPr>
      <a:lvl4pPr marL="4428664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4pPr>
      <a:lvl5pPr marL="5904885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5pPr>
      <a:lvl6pPr marL="7381106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6pPr>
      <a:lvl7pPr marL="8857327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7pPr>
      <a:lvl8pPr marL="10333548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8pPr>
      <a:lvl9pPr marL="11809770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A2A6BF8-55EB-9348-8810-4974A017783E}"/>
              </a:ext>
            </a:extLst>
          </p:cNvPr>
          <p:cNvSpPr/>
          <p:nvPr/>
        </p:nvSpPr>
        <p:spPr>
          <a:xfrm>
            <a:off x="15935559" y="3401921"/>
            <a:ext cx="13680000" cy="216995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ja-JP" altLang="en-US" sz="8000" dirty="0">
              <a:solidFill>
                <a:schemeClr val="bg1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F6C61E18-48D1-EA43-8661-AE8F18DF47BE}"/>
              </a:ext>
            </a:extLst>
          </p:cNvPr>
          <p:cNvGrpSpPr/>
          <p:nvPr/>
        </p:nvGrpSpPr>
        <p:grpSpPr>
          <a:xfrm>
            <a:off x="679013" y="3367996"/>
            <a:ext cx="13680000" cy="22779484"/>
            <a:chOff x="679013" y="4165599"/>
            <a:chExt cx="13680000" cy="21426596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7EF9EE8-DE10-E542-91C3-642CDE69C98E}"/>
                </a:ext>
              </a:extLst>
            </p:cNvPr>
            <p:cNvSpPr/>
            <p:nvPr/>
          </p:nvSpPr>
          <p:spPr>
            <a:xfrm>
              <a:off x="679013" y="4165599"/>
              <a:ext cx="13680000" cy="21426596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ja-JP" sz="9600" dirty="0">
                  <a:solidFill>
                    <a:schemeClr val="bg1"/>
                  </a:solidFill>
                </a:rPr>
                <a:t>1.</a:t>
              </a:r>
              <a:r>
                <a:rPr lang="ja-JP" altLang="en-US" sz="8000">
                  <a:solidFill>
                    <a:schemeClr val="bg1"/>
                  </a:solidFill>
                </a:rPr>
                <a:t>背景</a:t>
              </a:r>
              <a:endParaRPr lang="ja-JP" altLang="en-US" sz="8000" dirty="0">
                <a:solidFill>
                  <a:schemeClr val="bg1"/>
                </a:solidFill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A5435628-2603-D646-A5D8-7ABF36B404BC}"/>
                </a:ext>
              </a:extLst>
            </p:cNvPr>
            <p:cNvSpPr/>
            <p:nvPr/>
          </p:nvSpPr>
          <p:spPr>
            <a:xfrm>
              <a:off x="1193612" y="9926879"/>
              <a:ext cx="12600000" cy="2675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SEV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によるメモリ保護</a:t>
              </a:r>
              <a:r>
                <a:rPr lang="ja-JP" altLang="en-US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は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内の侵入者に対しては無力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57238" indent="-568325">
                <a:buFont typeface="Wingdings" panose="05000000000000000000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侵入</a:t>
              </a:r>
              <a:r>
                <a:rPr lang="ja-JP" altLang="en-US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検知システム（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）による監視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を併用する必要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57238" indent="-568325">
                <a:buFont typeface="Wingdings" panose="05000000000000000000" pitchFamily="2" charset="2"/>
                <a:buChar char="p"/>
              </a:pPr>
              <a:r>
                <a:rPr lang="ja-JP" altLang="en-US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例）攻撃者の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プロセスやカーネルモジュールを検知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188913" indent="-171450"/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攻撃者から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を保護するために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の外に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をオフロード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57238" indent="-568325">
                <a:buFont typeface="Wingdings" panose="05000000000000000000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SEV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の保護により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のメモリ上にある情報を取得できない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対角する 2 つの角を切り取った四角形 7">
              <a:extLst>
                <a:ext uri="{FF2B5EF4-FFF2-40B4-BE49-F238E27FC236}">
                  <a16:creationId xmlns:a16="http://schemas.microsoft.com/office/drawing/2014/main" id="{38152E33-A24F-4A4E-AB34-68686F68E882}"/>
                </a:ext>
              </a:extLst>
            </p:cNvPr>
            <p:cNvSpPr/>
            <p:nvPr/>
          </p:nvSpPr>
          <p:spPr>
            <a:xfrm>
              <a:off x="1193612" y="9221421"/>
              <a:ext cx="7529164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b="1" dirty="0">
                  <a:solidFill>
                    <a:schemeClr val="bg1"/>
                  </a:solidFill>
                </a:rPr>
                <a:t>IDS</a:t>
              </a:r>
              <a:r>
                <a:rPr lang="ja-JP" altLang="en-US" sz="4800" b="1" dirty="0">
                  <a:solidFill>
                    <a:schemeClr val="bg1"/>
                  </a:solidFill>
                </a:rPr>
                <a:t>による</a:t>
              </a:r>
              <a:r>
                <a:rPr lang="en-US" altLang="ja-JP" sz="4800" b="1" dirty="0">
                  <a:solidFill>
                    <a:schemeClr val="bg1"/>
                  </a:solidFill>
                </a:rPr>
                <a:t>VM</a:t>
              </a:r>
              <a:r>
                <a:rPr lang="ja-JP" altLang="en-US" sz="4800" b="1" dirty="0">
                  <a:solidFill>
                    <a:schemeClr val="bg1"/>
                  </a:solidFill>
                </a:rPr>
                <a:t>監視の必要性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2BF2EA9-9512-C943-ABCA-9380096802D1}"/>
                </a:ext>
              </a:extLst>
            </p:cNvPr>
            <p:cNvSpPr/>
            <p:nvPr/>
          </p:nvSpPr>
          <p:spPr>
            <a:xfrm>
              <a:off x="1193612" y="13833250"/>
              <a:ext cx="12600000" cy="2675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SEV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で保護した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に対して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オフロードを実現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内でエージェントを安全に動作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1320800" indent="-558800">
                <a:buFont typeface="Wingdings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監視対象システムをコンテナやネストした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で隔離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はエージェントと暗号通信してメモリデータを取得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も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SEV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で保護された別の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で実行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0" name="対角する 2 つの角を切り取った四角形 9">
              <a:extLst>
                <a:ext uri="{FF2B5EF4-FFF2-40B4-BE49-F238E27FC236}">
                  <a16:creationId xmlns:a16="http://schemas.microsoft.com/office/drawing/2014/main" id="{0FC6094B-194A-0042-B63C-DE0C9F77E425}"/>
                </a:ext>
              </a:extLst>
            </p:cNvPr>
            <p:cNvSpPr/>
            <p:nvPr/>
          </p:nvSpPr>
          <p:spPr>
            <a:xfrm>
              <a:off x="1193608" y="13116305"/>
              <a:ext cx="9634775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4800" b="1">
                  <a:solidFill>
                    <a:schemeClr val="bg1"/>
                  </a:solidFill>
                </a:rPr>
                <a:t>先行研究：</a:t>
              </a:r>
              <a:r>
                <a:rPr lang="en-US" altLang="ja-JP" sz="4800" b="1" dirty="0" err="1">
                  <a:solidFill>
                    <a:schemeClr val="bg1"/>
                  </a:solidFill>
                </a:rPr>
                <a:t>SEVmonitor</a:t>
              </a:r>
              <a:r>
                <a:rPr lang="en-US" altLang="ja-JP" sz="4800" b="1" dirty="0">
                  <a:solidFill>
                    <a:schemeClr val="bg1"/>
                  </a:solidFill>
                </a:rPr>
                <a:t> </a:t>
              </a:r>
              <a:r>
                <a:rPr lang="en-US" altLang="ja-JP" sz="4000" b="1" dirty="0">
                  <a:solidFill>
                    <a:schemeClr val="bg1"/>
                  </a:solidFill>
                </a:rPr>
                <a:t>[</a:t>
              </a:r>
              <a:r>
                <a:rPr lang="ja-JP" altLang="en-US" sz="4000" b="1">
                  <a:solidFill>
                    <a:schemeClr val="bg1"/>
                  </a:solidFill>
                </a:rPr>
                <a:t>能野</a:t>
              </a:r>
              <a:r>
                <a:rPr lang="en-US" altLang="ja-JP" sz="4000" b="1" dirty="0">
                  <a:solidFill>
                    <a:schemeClr val="bg1"/>
                  </a:solidFill>
                </a:rPr>
                <a:t>+, CSS’22]</a:t>
              </a:r>
              <a:endParaRPr lang="ja-JP" alt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正方形/長方形 6">
              <a:extLst>
                <a:ext uri="{FF2B5EF4-FFF2-40B4-BE49-F238E27FC236}">
                  <a16:creationId xmlns:a16="http://schemas.microsoft.com/office/drawing/2014/main" id="{CBA756D4-B84D-3546-87AA-E3CF645E5903}"/>
                </a:ext>
              </a:extLst>
            </p:cNvPr>
            <p:cNvSpPr/>
            <p:nvPr/>
          </p:nvSpPr>
          <p:spPr>
            <a:xfrm>
              <a:off x="1193612" y="6482426"/>
              <a:ext cx="12600000" cy="22010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クラウド上の仮想マシン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(VM)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で機密情報を扱うユーザが増加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57238" indent="-568325">
                <a:buFont typeface="Wingdings" panose="05000000000000000000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クラウドの管理者による機密情報の盗聴が問題に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188913" indent="-171450"/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AMD SEV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によりメモリを暗号化する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Confidential 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を提供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57238" indent="-568325">
                <a:buFont typeface="Wingdings" panose="05000000000000000000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のメモリ上に置かれた機密情報の盗聴を防止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31" name="対角する 2 つの角を切り取った四角形 7">
              <a:extLst>
                <a:ext uri="{FF2B5EF4-FFF2-40B4-BE49-F238E27FC236}">
                  <a16:creationId xmlns:a16="http://schemas.microsoft.com/office/drawing/2014/main" id="{BF6F599E-9C3A-434A-82A0-CA4A9816E0F1}"/>
                </a:ext>
              </a:extLst>
            </p:cNvPr>
            <p:cNvSpPr/>
            <p:nvPr/>
          </p:nvSpPr>
          <p:spPr>
            <a:xfrm>
              <a:off x="1193609" y="5765497"/>
              <a:ext cx="9319015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4800" b="1">
                  <a:solidFill>
                    <a:schemeClr val="bg1"/>
                  </a:solidFill>
                </a:rPr>
                <a:t>クラウドの内部犯による</a:t>
              </a:r>
              <a:r>
                <a:rPr lang="en-US" altLang="ja-JP" sz="4800" b="1" dirty="0">
                  <a:solidFill>
                    <a:schemeClr val="bg1"/>
                  </a:solidFill>
                </a:rPr>
                <a:t>VM</a:t>
              </a:r>
              <a:r>
                <a:rPr lang="ja-JP" altLang="en-US" sz="4800" b="1">
                  <a:solidFill>
                    <a:schemeClr val="bg1"/>
                  </a:solidFill>
                </a:rPr>
                <a:t>の盗聴</a:t>
              </a:r>
              <a:endParaRPr lang="en-US" altLang="ja-JP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159" name="正方形/長方形 8">
              <a:extLst>
                <a:ext uri="{FF2B5EF4-FFF2-40B4-BE49-F238E27FC236}">
                  <a16:creationId xmlns:a16="http://schemas.microsoft.com/office/drawing/2014/main" id="{CE98063D-8882-E246-A59F-3D920947E4C1}"/>
                </a:ext>
              </a:extLst>
            </p:cNvPr>
            <p:cNvSpPr/>
            <p:nvPr/>
          </p:nvSpPr>
          <p:spPr>
            <a:xfrm>
              <a:off x="1193609" y="22195008"/>
              <a:ext cx="12600000" cy="26750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は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のメモリデータを必要とするたびにエージェントと通信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共有メモリを用いても通信のオーバヘッドが大きい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160338" indent="-141288"/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ポインタを用いた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データの場合は監視性能が大幅に低下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例）プロセスリストに含まれるすべてのプロセスの情報を取得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実験ではプロセス情報の取得に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6.6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倍の時間を要した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62" name="対角する 2 つの角を切り取った四角形 9">
              <a:extLst>
                <a:ext uri="{FF2B5EF4-FFF2-40B4-BE49-F238E27FC236}">
                  <a16:creationId xmlns:a16="http://schemas.microsoft.com/office/drawing/2014/main" id="{78014D60-62A3-1F4B-B457-F71804E08755}"/>
                </a:ext>
              </a:extLst>
            </p:cNvPr>
            <p:cNvSpPr/>
            <p:nvPr/>
          </p:nvSpPr>
          <p:spPr>
            <a:xfrm>
              <a:off x="1193610" y="21478628"/>
              <a:ext cx="6541130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b="1" dirty="0" err="1">
                  <a:solidFill>
                    <a:schemeClr val="bg1"/>
                  </a:solidFill>
                </a:rPr>
                <a:t>SEVmonitor</a:t>
              </a:r>
              <a:r>
                <a:rPr lang="ja-JP" altLang="en-US" sz="4800" b="1">
                  <a:solidFill>
                    <a:schemeClr val="bg1"/>
                  </a:solidFill>
                </a:rPr>
                <a:t>の監視性能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68" name="角丸四角形 87">
            <a:extLst>
              <a:ext uri="{FF2B5EF4-FFF2-40B4-BE49-F238E27FC236}">
                <a16:creationId xmlns:a16="http://schemas.microsoft.com/office/drawing/2014/main" id="{852CB369-B69F-8A4E-950B-5A2744F63FDE}"/>
              </a:ext>
            </a:extLst>
          </p:cNvPr>
          <p:cNvSpPr/>
          <p:nvPr/>
        </p:nvSpPr>
        <p:spPr>
          <a:xfrm>
            <a:off x="1193609" y="17023939"/>
            <a:ext cx="12600000" cy="418629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4800" b="1" dirty="0">
              <a:solidFill>
                <a:srgbClr val="FF0000"/>
              </a:solidFill>
            </a:endParaRPr>
          </a:p>
        </p:txBody>
      </p:sp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F0631568-EFAD-C4AF-FF25-06702EAB800C}"/>
              </a:ext>
            </a:extLst>
          </p:cNvPr>
          <p:cNvGrpSpPr/>
          <p:nvPr/>
        </p:nvGrpSpPr>
        <p:grpSpPr>
          <a:xfrm>
            <a:off x="16478323" y="21033850"/>
            <a:ext cx="12600000" cy="3608275"/>
            <a:chOff x="16475559" y="7166934"/>
            <a:chExt cx="12600000" cy="3608275"/>
          </a:xfrm>
        </p:grpSpPr>
        <p:sp>
          <p:nvSpPr>
            <p:cNvPr id="38" name="対角する 2 つの角を切り取った四角形 37">
              <a:extLst>
                <a:ext uri="{FF2B5EF4-FFF2-40B4-BE49-F238E27FC236}">
                  <a16:creationId xmlns:a16="http://schemas.microsoft.com/office/drawing/2014/main" id="{3E0FB7F6-30F8-7A45-BCA1-A01BBEAA89DA}"/>
                </a:ext>
              </a:extLst>
            </p:cNvPr>
            <p:cNvSpPr/>
            <p:nvPr/>
          </p:nvSpPr>
          <p:spPr>
            <a:xfrm>
              <a:off x="16475559" y="7166934"/>
              <a:ext cx="8702473" cy="759600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b="1" dirty="0">
                  <a:solidFill>
                    <a:schemeClr val="bg1"/>
                  </a:solidFill>
                </a:rPr>
                <a:t>BPF CO-RE</a:t>
              </a:r>
              <a:r>
                <a:rPr lang="ja-JP" altLang="en-US" sz="4800" b="1">
                  <a:solidFill>
                    <a:schemeClr val="bg1"/>
                  </a:solidFill>
                </a:rPr>
                <a:t>と</a:t>
              </a:r>
              <a:r>
                <a:rPr lang="en-US" altLang="ja-JP" sz="4800" b="1" dirty="0" err="1">
                  <a:solidFill>
                    <a:schemeClr val="bg1"/>
                  </a:solidFill>
                </a:rPr>
                <a:t>eBPFmonitor</a:t>
              </a:r>
              <a:r>
                <a:rPr lang="ja-JP" altLang="en-US" sz="4800" b="1">
                  <a:solidFill>
                    <a:schemeClr val="bg1"/>
                  </a:solidFill>
                </a:rPr>
                <a:t>の統合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243B896A-1D4D-8E4B-8AB4-2D5CAA755C96}"/>
                </a:ext>
              </a:extLst>
            </p:cNvPr>
            <p:cNvSpPr/>
            <p:nvPr/>
          </p:nvSpPr>
          <p:spPr>
            <a:xfrm>
              <a:off x="16475559" y="7931209"/>
              <a:ext cx="12600000" cy="2844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BPF CO-RE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は</a:t>
              </a:r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プログラムとそれをロード・実行するコードからなる１つのバイナリを生成</a:t>
              </a:r>
            </a:p>
            <a:p>
              <a:pPr marL="722313" indent="-561975">
                <a:buFont typeface="Wingdings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このバイナリを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に送り込んで実行するのは安全ではない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プログラムのバイナリのみを取り出して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に送り込む</a:t>
              </a:r>
            </a:p>
            <a:p>
              <a:pPr marL="722313" indent="-561975">
                <a:buFont typeface="Wingdings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それ以外のコードはエージェントに統合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76" name="正方形/長方形 27">
            <a:extLst>
              <a:ext uri="{FF2B5EF4-FFF2-40B4-BE49-F238E27FC236}">
                <a16:creationId xmlns:a16="http://schemas.microsoft.com/office/drawing/2014/main" id="{390FCD68-69A7-004B-B0C2-E06AC9B6F1D4}"/>
              </a:ext>
            </a:extLst>
          </p:cNvPr>
          <p:cNvSpPr/>
          <p:nvPr/>
        </p:nvSpPr>
        <p:spPr>
          <a:xfrm>
            <a:off x="16489512" y="4595705"/>
            <a:ext cx="12600000" cy="28434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577850" indent="-577850">
              <a:buFont typeface="Wingdings" pitchFamily="2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事前に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プログラムを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VM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に送り、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VM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内の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にロード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77850" indent="-577850">
              <a:buFont typeface="Wingdings" pitchFamily="2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先読みが可能な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データに対して一括取得要求を送信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77850" indent="-577850">
              <a:buFont typeface="Wingdings" pitchFamily="2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エージェントがイベントを発生させて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プログラムを実行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77850" indent="-577850">
              <a:buFont typeface="Wingdings" pitchFamily="2" charset="2"/>
              <a:buChar char="p"/>
            </a:pP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プログラムが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データのアドレス一覧を収集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77850" indent="-577850">
              <a:buFont typeface="Wingdings" pitchFamily="2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アドレスに対応する暗号メモリデータを取得し、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IDS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に返送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7" name="対角する 2 つの角を切り取った四角形 28">
            <a:extLst>
              <a:ext uri="{FF2B5EF4-FFF2-40B4-BE49-F238E27FC236}">
                <a16:creationId xmlns:a16="http://schemas.microsoft.com/office/drawing/2014/main" id="{BEAA5C20-0EEE-B641-BF47-F3866A5AA287}"/>
              </a:ext>
            </a:extLst>
          </p:cNvPr>
          <p:cNvSpPr/>
          <p:nvPr/>
        </p:nvSpPr>
        <p:spPr>
          <a:xfrm>
            <a:off x="16476923" y="3837784"/>
            <a:ext cx="7745408" cy="759600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OS</a:t>
            </a:r>
            <a:r>
              <a:rPr lang="ja-JP" altLang="en-US" sz="4800" b="1">
                <a:solidFill>
                  <a:schemeClr val="bg1"/>
                </a:solidFill>
              </a:rPr>
              <a:t>データの一括取得の流れ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53F287B-4383-DE43-9EA5-E5231AA756C6}"/>
              </a:ext>
            </a:extLst>
          </p:cNvPr>
          <p:cNvGrpSpPr/>
          <p:nvPr/>
        </p:nvGrpSpPr>
        <p:grpSpPr>
          <a:xfrm>
            <a:off x="16473678" y="12461134"/>
            <a:ext cx="12600000" cy="3608274"/>
            <a:chOff x="16475559" y="16543203"/>
            <a:chExt cx="12600000" cy="3608274"/>
          </a:xfrm>
        </p:grpSpPr>
        <p:sp>
          <p:nvSpPr>
            <p:cNvPr id="166" name="正方形/長方形 36">
              <a:extLst>
                <a:ext uri="{FF2B5EF4-FFF2-40B4-BE49-F238E27FC236}">
                  <a16:creationId xmlns:a16="http://schemas.microsoft.com/office/drawing/2014/main" id="{48785854-8202-2646-83AF-FFF5620362F4}"/>
                </a:ext>
              </a:extLst>
            </p:cNvPr>
            <p:cNvSpPr/>
            <p:nvPr/>
          </p:nvSpPr>
          <p:spPr>
            <a:xfrm>
              <a:off x="16475559" y="17307477"/>
              <a:ext cx="12600000" cy="2844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側でコンパイルした</a:t>
              </a:r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プログラムは動作しない可能性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のデータ構造は監視対象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内の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のバージョンに依存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BFP CO-RE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を用いることで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のバージョンの違いを吸収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内でのロード時に構造体のメンバ変数のオフセットを再配置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9" name="対角する 2 つの角を切り取った四角形 37">
              <a:extLst>
                <a:ext uri="{FF2B5EF4-FFF2-40B4-BE49-F238E27FC236}">
                  <a16:creationId xmlns:a16="http://schemas.microsoft.com/office/drawing/2014/main" id="{133B3F8F-AEC3-9C42-8078-2EA16856565E}"/>
                </a:ext>
              </a:extLst>
            </p:cNvPr>
            <p:cNvSpPr/>
            <p:nvPr/>
          </p:nvSpPr>
          <p:spPr>
            <a:xfrm>
              <a:off x="16475559" y="16543203"/>
              <a:ext cx="9176360" cy="759600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b="1" dirty="0">
                  <a:solidFill>
                    <a:schemeClr val="bg1"/>
                  </a:solidFill>
                </a:rPr>
                <a:t>BPF CO-RE</a:t>
              </a:r>
              <a:r>
                <a:rPr lang="ja-JP" altLang="en-US" sz="4800" b="1">
                  <a:solidFill>
                    <a:schemeClr val="bg1"/>
                  </a:solidFill>
                </a:rPr>
                <a:t>による</a:t>
              </a:r>
              <a:r>
                <a:rPr lang="en-US" altLang="ja-JP" sz="4800" b="1" dirty="0">
                  <a:solidFill>
                    <a:schemeClr val="bg1"/>
                  </a:solidFill>
                </a:rPr>
                <a:t>OS</a:t>
              </a:r>
              <a:r>
                <a:rPr lang="ja-JP" altLang="en-US" sz="4800" b="1">
                  <a:solidFill>
                    <a:schemeClr val="bg1"/>
                  </a:solidFill>
                </a:rPr>
                <a:t>の差異の吸収</a:t>
              </a:r>
            </a:p>
          </p:txBody>
        </p:sp>
      </p:grpSp>
      <p:sp>
        <p:nvSpPr>
          <p:cNvPr id="3" name="タイトル 3">
            <a:extLst>
              <a:ext uri="{FF2B5EF4-FFF2-40B4-BE49-F238E27FC236}">
                <a16:creationId xmlns:a16="http://schemas.microsoft.com/office/drawing/2014/main" id="{AD3DBF04-4B61-8D4F-87AF-6B4055112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13" y="355600"/>
            <a:ext cx="28917186" cy="25400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altLang="ja-JP" sz="8000" b="1" dirty="0">
                <a:solidFill>
                  <a:schemeClr val="bg1"/>
                </a:solidFill>
              </a:rPr>
              <a:t>AMD SEV</a:t>
            </a:r>
            <a:r>
              <a:rPr lang="ja-JP" altLang="en-US" sz="8000" b="1" dirty="0">
                <a:solidFill>
                  <a:schemeClr val="bg1"/>
                </a:solidFill>
              </a:rPr>
              <a:t>と</a:t>
            </a:r>
            <a:r>
              <a:rPr lang="en-US" altLang="ja-JP" sz="8000" b="1" dirty="0" err="1">
                <a:solidFill>
                  <a:schemeClr val="bg1"/>
                </a:solidFill>
              </a:rPr>
              <a:t>eBPF</a:t>
            </a:r>
            <a:r>
              <a:rPr lang="ja-JP" altLang="en-US" sz="8000" b="1" dirty="0">
                <a:solidFill>
                  <a:schemeClr val="bg1"/>
                </a:solidFill>
              </a:rPr>
              <a:t>を用いた安全で高速なリモート</a:t>
            </a:r>
            <a:r>
              <a:rPr lang="en-US" altLang="ja-JP" sz="8000" b="1" dirty="0">
                <a:solidFill>
                  <a:schemeClr val="bg1"/>
                </a:solidFill>
              </a:rPr>
              <a:t>VM</a:t>
            </a:r>
            <a:r>
              <a:rPr lang="ja-JP" altLang="en-US" sz="8000" b="1" dirty="0">
                <a:solidFill>
                  <a:schemeClr val="bg1"/>
                </a:solidFill>
              </a:rPr>
              <a:t>監視</a:t>
            </a:r>
            <a:br>
              <a:rPr lang="en-US" altLang="ja-JP" sz="8000" b="1" dirty="0">
                <a:solidFill>
                  <a:schemeClr val="bg1"/>
                </a:solidFill>
              </a:rPr>
            </a:br>
            <a:r>
              <a:rPr lang="ja-JP" altLang="en-US" sz="4800" b="1" dirty="0">
                <a:solidFill>
                  <a:schemeClr val="bg1"/>
                </a:solidFill>
              </a:rPr>
              <a:t>上杉　貫太，光来　健一</a:t>
            </a:r>
            <a:r>
              <a:rPr lang="en-US" altLang="ja-JP" sz="4800" b="1" dirty="0">
                <a:solidFill>
                  <a:schemeClr val="bg1"/>
                </a:solidFill>
              </a:rPr>
              <a:t> (</a:t>
            </a:r>
            <a:r>
              <a:rPr lang="ja-JP" altLang="en-US" sz="4800" b="1" dirty="0">
                <a:solidFill>
                  <a:schemeClr val="bg1"/>
                </a:solidFill>
              </a:rPr>
              <a:t>九州工業大学</a:t>
            </a:r>
            <a:r>
              <a:rPr lang="en-US" altLang="ja-JP" sz="4800" b="1" dirty="0">
                <a:solidFill>
                  <a:schemeClr val="bg1"/>
                </a:solidFill>
              </a:rPr>
              <a:t>)</a:t>
            </a:r>
            <a:endParaRPr lang="ja-JP" altLang="en-US" sz="8000" b="1" dirty="0">
              <a:solidFill>
                <a:schemeClr val="bg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AB44550-E43E-1448-AE8A-11EFD0A1E9F4}"/>
              </a:ext>
            </a:extLst>
          </p:cNvPr>
          <p:cNvSpPr/>
          <p:nvPr/>
        </p:nvSpPr>
        <p:spPr>
          <a:xfrm>
            <a:off x="679013" y="26877969"/>
            <a:ext cx="13680000" cy="155820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9600" dirty="0">
                <a:solidFill>
                  <a:schemeClr val="bg1"/>
                </a:solidFill>
              </a:rPr>
              <a:t>2.</a:t>
            </a:r>
            <a:r>
              <a:rPr lang="en-US" altLang="ja-JP" sz="8000" dirty="0">
                <a:solidFill>
                  <a:schemeClr val="bg1"/>
                </a:solidFill>
              </a:rPr>
              <a:t>eBPFmonitor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C6B741A-7FDB-6D49-8D13-447527C53976}"/>
              </a:ext>
            </a:extLst>
          </p:cNvPr>
          <p:cNvSpPr/>
          <p:nvPr/>
        </p:nvSpPr>
        <p:spPr>
          <a:xfrm>
            <a:off x="15949512" y="25834981"/>
            <a:ext cx="13680000" cy="12133263"/>
          </a:xfrm>
          <a:prstGeom prst="rect">
            <a:avLst/>
          </a:prstGeom>
          <a:solidFill>
            <a:srgbClr val="FFD57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8000" dirty="0">
                <a:solidFill>
                  <a:schemeClr val="bg1"/>
                </a:solidFill>
              </a:rPr>
              <a:t>3.</a:t>
            </a:r>
            <a:r>
              <a:rPr lang="ja-JP" altLang="en-US" sz="8000">
                <a:solidFill>
                  <a:schemeClr val="bg1"/>
                </a:solidFill>
              </a:rPr>
              <a:t>実験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573336E-727B-9341-8FB7-EFB5C56E3AD3}"/>
              </a:ext>
            </a:extLst>
          </p:cNvPr>
          <p:cNvSpPr/>
          <p:nvPr/>
        </p:nvSpPr>
        <p:spPr>
          <a:xfrm>
            <a:off x="16487791" y="27359539"/>
            <a:ext cx="12600000" cy="284418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eBPFmonitor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を用いて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データを取得する実験を行った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722313" indent="-561975">
              <a:buFont typeface="Wingdings" pitchFamily="2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内エージェントがメモリデータを取得する</a:t>
            </a:r>
            <a:r>
              <a:rPr lang="en-US" altLang="ja-JP" sz="3600" dirty="0" err="1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SEVmonitor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と比較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データの一括取得による監視性能の向上を確認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722313" indent="-561975">
              <a:buFont typeface="Wingdings" pitchFamily="2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プロセス一覧の取得時間を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61%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削減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722313" indent="-561975">
              <a:buFont typeface="Wingdings" pitchFamily="2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カーネルモジュール一覧の取得時間を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61%</a:t>
            </a:r>
            <a:r>
              <a:rPr lang="ja-JP" altLang="en-US" sz="36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削減</a:t>
            </a:r>
            <a:endParaRPr lang="en-US" altLang="ja-JP" sz="3600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0D00735C-67CD-6B46-AF0C-A10C18426481}"/>
              </a:ext>
            </a:extLst>
          </p:cNvPr>
          <p:cNvGrpSpPr/>
          <p:nvPr/>
        </p:nvGrpSpPr>
        <p:grpSpPr>
          <a:xfrm>
            <a:off x="15916199" y="38695136"/>
            <a:ext cx="13680000" cy="3760094"/>
            <a:chOff x="679013" y="4795413"/>
            <a:chExt cx="13680000" cy="403696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4332800-06EB-2D4E-AF4C-D2AB672C0F70}"/>
                </a:ext>
              </a:extLst>
            </p:cNvPr>
            <p:cNvSpPr/>
            <p:nvPr/>
          </p:nvSpPr>
          <p:spPr>
            <a:xfrm>
              <a:off x="679013" y="4795413"/>
              <a:ext cx="13680000" cy="403696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ja-JP" sz="8000" dirty="0">
                  <a:solidFill>
                    <a:schemeClr val="bg1"/>
                  </a:solidFill>
                </a:rPr>
                <a:t>4.</a:t>
              </a:r>
              <a:r>
                <a:rPr lang="ja-JP" altLang="en-US" sz="8000">
                  <a:solidFill>
                    <a:schemeClr val="bg1"/>
                  </a:solidFill>
                </a:rPr>
                <a:t>今後の課題</a:t>
              </a:r>
              <a:endParaRPr lang="ja-JP" altLang="en-US" sz="8000" dirty="0">
                <a:solidFill>
                  <a:schemeClr val="bg1"/>
                </a:solidFill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D6FBA3B0-9826-9B43-95AE-48D8A2FEB027}"/>
                </a:ext>
              </a:extLst>
            </p:cNvPr>
            <p:cNvSpPr/>
            <p:nvPr/>
          </p:nvSpPr>
          <p:spPr>
            <a:xfrm>
              <a:off x="1242459" y="6407552"/>
              <a:ext cx="12600000" cy="189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marL="577850" indent="-57785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ページ単位ではなく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が必要とするデータのみを一括取得し、通信データ量の削減による監視性能の向上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577850" indent="-57785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エージェントの保護のため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内やハイパーバイザ内で動作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F8D961B-5EB3-1348-8B2E-B55018C4C0E6}"/>
              </a:ext>
            </a:extLst>
          </p:cNvPr>
          <p:cNvGrpSpPr/>
          <p:nvPr/>
        </p:nvGrpSpPr>
        <p:grpSpPr>
          <a:xfrm>
            <a:off x="1193609" y="28462722"/>
            <a:ext cx="12600000" cy="5283171"/>
            <a:chOff x="1193612" y="29926163"/>
            <a:chExt cx="12600000" cy="3740450"/>
          </a:xfrm>
        </p:grpSpPr>
        <p:sp>
          <p:nvSpPr>
            <p:cNvPr id="171" name="正方形/長方形 25">
              <a:extLst>
                <a:ext uri="{FF2B5EF4-FFF2-40B4-BE49-F238E27FC236}">
                  <a16:creationId xmlns:a16="http://schemas.microsoft.com/office/drawing/2014/main" id="{3AEA9EFA-A904-8B4E-9967-756A88F5647C}"/>
                </a:ext>
              </a:extLst>
            </p:cNvPr>
            <p:cNvSpPr/>
            <p:nvPr/>
          </p:nvSpPr>
          <p:spPr>
            <a:xfrm>
              <a:off x="1193612" y="30467899"/>
              <a:ext cx="12600000" cy="31987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SEV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で保護された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内の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データを先読みして一括取得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からの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1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回の要求でエージェントがメモリデータを一括で返送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通信オーバヘッドを削減し、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の監視を高速化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160338" indent="-142875"/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に</a:t>
              </a:r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プログラムを送り込んで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データを収集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は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内で性能等を監視するために用いられる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Linux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の機構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プログラムがポインタをたどって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データを先読み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2" name="対角する 2 つの角を切り取った四角形 26">
              <a:extLst>
                <a:ext uri="{FF2B5EF4-FFF2-40B4-BE49-F238E27FC236}">
                  <a16:creationId xmlns:a16="http://schemas.microsoft.com/office/drawing/2014/main" id="{141BB1C8-4A64-7045-BF5B-788816FE5812}"/>
                </a:ext>
              </a:extLst>
            </p:cNvPr>
            <p:cNvSpPr/>
            <p:nvPr/>
          </p:nvSpPr>
          <p:spPr>
            <a:xfrm>
              <a:off x="1193613" y="29926163"/>
              <a:ext cx="8245986" cy="537792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b="1" dirty="0" err="1">
                  <a:solidFill>
                    <a:schemeClr val="bg1"/>
                  </a:solidFill>
                </a:rPr>
                <a:t>eBPF</a:t>
              </a:r>
              <a:r>
                <a:rPr lang="ja-JP" altLang="en-US" sz="4800" b="1">
                  <a:solidFill>
                    <a:schemeClr val="bg1"/>
                  </a:solidFill>
                </a:rPr>
                <a:t>を用いた監視性能の向上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E64976D-2E35-FD4C-9E00-9F21DAE1F307}"/>
              </a:ext>
            </a:extLst>
          </p:cNvPr>
          <p:cNvGrpSpPr/>
          <p:nvPr/>
        </p:nvGrpSpPr>
        <p:grpSpPr>
          <a:xfrm>
            <a:off x="1193608" y="38143236"/>
            <a:ext cx="12600000" cy="3673922"/>
            <a:chOff x="1193612" y="34057586"/>
            <a:chExt cx="12600000" cy="3673922"/>
          </a:xfrm>
        </p:grpSpPr>
        <p:sp>
          <p:nvSpPr>
            <p:cNvPr id="173" name="正方形/長方形 25">
              <a:extLst>
                <a:ext uri="{FF2B5EF4-FFF2-40B4-BE49-F238E27FC236}">
                  <a16:creationId xmlns:a16="http://schemas.microsoft.com/office/drawing/2014/main" id="{B5E4CE86-1C9E-D940-8B5D-217D55A4C024}"/>
                </a:ext>
              </a:extLst>
            </p:cNvPr>
            <p:cNvSpPr/>
            <p:nvPr/>
          </p:nvSpPr>
          <p:spPr>
            <a:xfrm>
              <a:off x="1193612" y="34815508"/>
              <a:ext cx="12600000" cy="291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ごとに</a:t>
              </a:r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プログラムを用意して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データを柔軟に収集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の変更やカーネルモジュールの追加なしに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内に動的にロード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r>
                <a:rPr lang="en-US" altLang="ja-JP" sz="3600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eBPF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プログラムはカーネルモジュールより安全に実行可能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  <a:p>
              <a:pPr marL="722313" indent="-561975">
                <a:buFont typeface="Wingdings" pitchFamily="2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へのロード時に検査器によって安全性が保証される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74" name="対角する 2 つの角を切り取った四角形 26">
              <a:extLst>
                <a:ext uri="{FF2B5EF4-FFF2-40B4-BE49-F238E27FC236}">
                  <a16:creationId xmlns:a16="http://schemas.microsoft.com/office/drawing/2014/main" id="{336544C8-3C43-634C-9EE5-61597E8464C4}"/>
                </a:ext>
              </a:extLst>
            </p:cNvPr>
            <p:cNvSpPr/>
            <p:nvPr/>
          </p:nvSpPr>
          <p:spPr>
            <a:xfrm>
              <a:off x="1193613" y="34057586"/>
              <a:ext cx="9319015" cy="759600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4800" b="1" dirty="0" err="1">
                  <a:solidFill>
                    <a:schemeClr val="bg1"/>
                  </a:solidFill>
                </a:rPr>
                <a:t>eBPF</a:t>
              </a:r>
              <a:r>
                <a:rPr lang="ja-JP" altLang="en-US" sz="4800" b="1">
                  <a:solidFill>
                    <a:schemeClr val="bg1"/>
                  </a:solidFill>
                </a:rPr>
                <a:t>による柔軟性と安全性の両立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6CD4450F-E1EF-5DCD-7469-3551472EC110}"/>
              </a:ext>
            </a:extLst>
          </p:cNvPr>
          <p:cNvGrpSpPr/>
          <p:nvPr/>
        </p:nvGrpSpPr>
        <p:grpSpPr>
          <a:xfrm>
            <a:off x="1667739" y="17416008"/>
            <a:ext cx="11651740" cy="3524497"/>
            <a:chOff x="881263" y="4431997"/>
            <a:chExt cx="7424537" cy="2245824"/>
          </a:xfrm>
        </p:grpSpPr>
        <p:sp>
          <p:nvSpPr>
            <p:cNvPr id="95" name="雲 24">
              <a:extLst>
                <a:ext uri="{FF2B5EF4-FFF2-40B4-BE49-F238E27FC236}">
                  <a16:creationId xmlns:a16="http://schemas.microsoft.com/office/drawing/2014/main" id="{DFC654F8-F304-BCCD-BBE7-8701F0D8B809}"/>
                </a:ext>
              </a:extLst>
            </p:cNvPr>
            <p:cNvSpPr/>
            <p:nvPr/>
          </p:nvSpPr>
          <p:spPr>
            <a:xfrm>
              <a:off x="955419" y="4460654"/>
              <a:ext cx="7350381" cy="2217167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4193"/>
                <a:gd name="connsiteX1" fmla="*/ 5659 w 43256"/>
                <a:gd name="connsiteY1" fmla="*/ 6766 h 44193"/>
                <a:gd name="connsiteX2" fmla="*/ 14041 w 43256"/>
                <a:gd name="connsiteY2" fmla="*/ 5061 h 44193"/>
                <a:gd name="connsiteX3" fmla="*/ 22492 w 43256"/>
                <a:gd name="connsiteY3" fmla="*/ 3291 h 44193"/>
                <a:gd name="connsiteX4" fmla="*/ 25785 w 43256"/>
                <a:gd name="connsiteY4" fmla="*/ 59 h 44193"/>
                <a:gd name="connsiteX5" fmla="*/ 29869 w 43256"/>
                <a:gd name="connsiteY5" fmla="*/ 2340 h 44193"/>
                <a:gd name="connsiteX6" fmla="*/ 35499 w 43256"/>
                <a:gd name="connsiteY6" fmla="*/ 549 h 44193"/>
                <a:gd name="connsiteX7" fmla="*/ 38354 w 43256"/>
                <a:gd name="connsiteY7" fmla="*/ 5435 h 44193"/>
                <a:gd name="connsiteX8" fmla="*/ 42018 w 43256"/>
                <a:gd name="connsiteY8" fmla="*/ 10177 h 44193"/>
                <a:gd name="connsiteX9" fmla="*/ 41854 w 43256"/>
                <a:gd name="connsiteY9" fmla="*/ 15319 h 44193"/>
                <a:gd name="connsiteX10" fmla="*/ 43052 w 43256"/>
                <a:gd name="connsiteY10" fmla="*/ 23181 h 44193"/>
                <a:gd name="connsiteX11" fmla="*/ 37440 w 43256"/>
                <a:gd name="connsiteY11" fmla="*/ 30063 h 44193"/>
                <a:gd name="connsiteX12" fmla="*/ 35431 w 43256"/>
                <a:gd name="connsiteY12" fmla="*/ 35960 h 44193"/>
                <a:gd name="connsiteX13" fmla="*/ 28591 w 43256"/>
                <a:gd name="connsiteY13" fmla="*/ 36674 h 44193"/>
                <a:gd name="connsiteX14" fmla="*/ 23248 w 43256"/>
                <a:gd name="connsiteY14" fmla="*/ 44013 h 44193"/>
                <a:gd name="connsiteX15" fmla="*/ 16516 w 43256"/>
                <a:gd name="connsiteY15" fmla="*/ 39125 h 44193"/>
                <a:gd name="connsiteX16" fmla="*/ 5840 w 43256"/>
                <a:gd name="connsiteY16" fmla="*/ 35331 h 44193"/>
                <a:gd name="connsiteX17" fmla="*/ 1146 w 43256"/>
                <a:gd name="connsiteY17" fmla="*/ 31109 h 44193"/>
                <a:gd name="connsiteX18" fmla="*/ 2149 w 43256"/>
                <a:gd name="connsiteY18" fmla="*/ 25410 h 44193"/>
                <a:gd name="connsiteX19" fmla="*/ 31 w 43256"/>
                <a:gd name="connsiteY19" fmla="*/ 19563 h 44193"/>
                <a:gd name="connsiteX20" fmla="*/ 3899 w 43256"/>
                <a:gd name="connsiteY20" fmla="*/ 14366 h 44193"/>
                <a:gd name="connsiteX21" fmla="*/ 3936 w 43256"/>
                <a:gd name="connsiteY21" fmla="*/ 14229 h 44193"/>
                <a:gd name="connsiteX0" fmla="*/ 4729 w 43256"/>
                <a:gd name="connsiteY0" fmla="*/ 26036 h 44193"/>
                <a:gd name="connsiteX1" fmla="*/ 2196 w 43256"/>
                <a:gd name="connsiteY1" fmla="*/ 25239 h 44193"/>
                <a:gd name="connsiteX2" fmla="*/ 6964 w 43256"/>
                <a:gd name="connsiteY2" fmla="*/ 34758 h 44193"/>
                <a:gd name="connsiteX3" fmla="*/ 5856 w 43256"/>
                <a:gd name="connsiteY3" fmla="*/ 35139 h 44193"/>
                <a:gd name="connsiteX4" fmla="*/ 16514 w 43256"/>
                <a:gd name="connsiteY4" fmla="*/ 38949 h 44193"/>
                <a:gd name="connsiteX5" fmla="*/ 15846 w 43256"/>
                <a:gd name="connsiteY5" fmla="*/ 37209 h 44193"/>
                <a:gd name="connsiteX6" fmla="*/ 28863 w 43256"/>
                <a:gd name="connsiteY6" fmla="*/ 34610 h 44193"/>
                <a:gd name="connsiteX7" fmla="*/ 28596 w 43256"/>
                <a:gd name="connsiteY7" fmla="*/ 36519 h 44193"/>
                <a:gd name="connsiteX8" fmla="*/ 34165 w 43256"/>
                <a:gd name="connsiteY8" fmla="*/ 22813 h 44193"/>
                <a:gd name="connsiteX9" fmla="*/ 37416 w 43256"/>
                <a:gd name="connsiteY9" fmla="*/ 29949 h 44193"/>
                <a:gd name="connsiteX10" fmla="*/ 41834 w 43256"/>
                <a:gd name="connsiteY10" fmla="*/ 15213 h 44193"/>
                <a:gd name="connsiteX11" fmla="*/ 40386 w 43256"/>
                <a:gd name="connsiteY11" fmla="*/ 17889 h 44193"/>
                <a:gd name="connsiteX12" fmla="*/ 38360 w 43256"/>
                <a:gd name="connsiteY12" fmla="*/ 5285 h 44193"/>
                <a:gd name="connsiteX13" fmla="*/ 38436 w 43256"/>
                <a:gd name="connsiteY13" fmla="*/ 6549 h 44193"/>
                <a:gd name="connsiteX14" fmla="*/ 29114 w 43256"/>
                <a:gd name="connsiteY14" fmla="*/ 3811 h 44193"/>
                <a:gd name="connsiteX15" fmla="*/ 29856 w 43256"/>
                <a:gd name="connsiteY15" fmla="*/ 2199 h 44193"/>
                <a:gd name="connsiteX16" fmla="*/ 22177 w 43256"/>
                <a:gd name="connsiteY16" fmla="*/ 4579 h 44193"/>
                <a:gd name="connsiteX17" fmla="*/ 22536 w 43256"/>
                <a:gd name="connsiteY17" fmla="*/ 3189 h 44193"/>
                <a:gd name="connsiteX18" fmla="*/ 14036 w 43256"/>
                <a:gd name="connsiteY18" fmla="*/ 5051 h 44193"/>
                <a:gd name="connsiteX19" fmla="*/ 15336 w 43256"/>
                <a:gd name="connsiteY19" fmla="*/ 6399 h 44193"/>
                <a:gd name="connsiteX20" fmla="*/ 4163 w 43256"/>
                <a:gd name="connsiteY20" fmla="*/ 15648 h 44193"/>
                <a:gd name="connsiteX21" fmla="*/ 3936 w 43256"/>
                <a:gd name="connsiteY21" fmla="*/ 14229 h 44193"/>
                <a:gd name="connsiteX0" fmla="*/ 3936 w 43256"/>
                <a:gd name="connsiteY0" fmla="*/ 14229 h 44375"/>
                <a:gd name="connsiteX1" fmla="*/ 5659 w 43256"/>
                <a:gd name="connsiteY1" fmla="*/ 6766 h 44375"/>
                <a:gd name="connsiteX2" fmla="*/ 14041 w 43256"/>
                <a:gd name="connsiteY2" fmla="*/ 5061 h 44375"/>
                <a:gd name="connsiteX3" fmla="*/ 22492 w 43256"/>
                <a:gd name="connsiteY3" fmla="*/ 3291 h 44375"/>
                <a:gd name="connsiteX4" fmla="*/ 25785 w 43256"/>
                <a:gd name="connsiteY4" fmla="*/ 59 h 44375"/>
                <a:gd name="connsiteX5" fmla="*/ 29869 w 43256"/>
                <a:gd name="connsiteY5" fmla="*/ 2340 h 44375"/>
                <a:gd name="connsiteX6" fmla="*/ 35499 w 43256"/>
                <a:gd name="connsiteY6" fmla="*/ 549 h 44375"/>
                <a:gd name="connsiteX7" fmla="*/ 38354 w 43256"/>
                <a:gd name="connsiteY7" fmla="*/ 5435 h 44375"/>
                <a:gd name="connsiteX8" fmla="*/ 42018 w 43256"/>
                <a:gd name="connsiteY8" fmla="*/ 10177 h 44375"/>
                <a:gd name="connsiteX9" fmla="*/ 41854 w 43256"/>
                <a:gd name="connsiteY9" fmla="*/ 15319 h 44375"/>
                <a:gd name="connsiteX10" fmla="*/ 43052 w 43256"/>
                <a:gd name="connsiteY10" fmla="*/ 23181 h 44375"/>
                <a:gd name="connsiteX11" fmla="*/ 37440 w 43256"/>
                <a:gd name="connsiteY11" fmla="*/ 30063 h 44375"/>
                <a:gd name="connsiteX12" fmla="*/ 35431 w 43256"/>
                <a:gd name="connsiteY12" fmla="*/ 35960 h 44375"/>
                <a:gd name="connsiteX13" fmla="*/ 28591 w 43256"/>
                <a:gd name="connsiteY13" fmla="*/ 36674 h 44375"/>
                <a:gd name="connsiteX14" fmla="*/ 23248 w 43256"/>
                <a:gd name="connsiteY14" fmla="*/ 44013 h 44375"/>
                <a:gd name="connsiteX15" fmla="*/ 16516 w 43256"/>
                <a:gd name="connsiteY15" fmla="*/ 39125 h 44375"/>
                <a:gd name="connsiteX16" fmla="*/ 5840 w 43256"/>
                <a:gd name="connsiteY16" fmla="*/ 35331 h 44375"/>
                <a:gd name="connsiteX17" fmla="*/ 1146 w 43256"/>
                <a:gd name="connsiteY17" fmla="*/ 31109 h 44375"/>
                <a:gd name="connsiteX18" fmla="*/ 2149 w 43256"/>
                <a:gd name="connsiteY18" fmla="*/ 25410 h 44375"/>
                <a:gd name="connsiteX19" fmla="*/ 31 w 43256"/>
                <a:gd name="connsiteY19" fmla="*/ 19563 h 44375"/>
                <a:gd name="connsiteX20" fmla="*/ 3899 w 43256"/>
                <a:gd name="connsiteY20" fmla="*/ 14366 h 44375"/>
                <a:gd name="connsiteX21" fmla="*/ 3936 w 43256"/>
                <a:gd name="connsiteY21" fmla="*/ 14229 h 44375"/>
                <a:gd name="connsiteX0" fmla="*/ 4729 w 43256"/>
                <a:gd name="connsiteY0" fmla="*/ 26036 h 44375"/>
                <a:gd name="connsiteX1" fmla="*/ 2196 w 43256"/>
                <a:gd name="connsiteY1" fmla="*/ 25239 h 44375"/>
                <a:gd name="connsiteX2" fmla="*/ 6964 w 43256"/>
                <a:gd name="connsiteY2" fmla="*/ 34758 h 44375"/>
                <a:gd name="connsiteX3" fmla="*/ 5856 w 43256"/>
                <a:gd name="connsiteY3" fmla="*/ 35139 h 44375"/>
                <a:gd name="connsiteX4" fmla="*/ 16514 w 43256"/>
                <a:gd name="connsiteY4" fmla="*/ 38949 h 44375"/>
                <a:gd name="connsiteX5" fmla="*/ 15846 w 43256"/>
                <a:gd name="connsiteY5" fmla="*/ 37209 h 44375"/>
                <a:gd name="connsiteX6" fmla="*/ 28863 w 43256"/>
                <a:gd name="connsiteY6" fmla="*/ 34610 h 44375"/>
                <a:gd name="connsiteX7" fmla="*/ 28596 w 43256"/>
                <a:gd name="connsiteY7" fmla="*/ 36519 h 44375"/>
                <a:gd name="connsiteX8" fmla="*/ 34165 w 43256"/>
                <a:gd name="connsiteY8" fmla="*/ 22813 h 44375"/>
                <a:gd name="connsiteX9" fmla="*/ 37416 w 43256"/>
                <a:gd name="connsiteY9" fmla="*/ 29949 h 44375"/>
                <a:gd name="connsiteX10" fmla="*/ 41834 w 43256"/>
                <a:gd name="connsiteY10" fmla="*/ 15213 h 44375"/>
                <a:gd name="connsiteX11" fmla="*/ 40386 w 43256"/>
                <a:gd name="connsiteY11" fmla="*/ 17889 h 44375"/>
                <a:gd name="connsiteX12" fmla="*/ 38360 w 43256"/>
                <a:gd name="connsiteY12" fmla="*/ 5285 h 44375"/>
                <a:gd name="connsiteX13" fmla="*/ 38436 w 43256"/>
                <a:gd name="connsiteY13" fmla="*/ 6549 h 44375"/>
                <a:gd name="connsiteX14" fmla="*/ 29114 w 43256"/>
                <a:gd name="connsiteY14" fmla="*/ 3811 h 44375"/>
                <a:gd name="connsiteX15" fmla="*/ 29856 w 43256"/>
                <a:gd name="connsiteY15" fmla="*/ 2199 h 44375"/>
                <a:gd name="connsiteX16" fmla="*/ 22177 w 43256"/>
                <a:gd name="connsiteY16" fmla="*/ 4579 h 44375"/>
                <a:gd name="connsiteX17" fmla="*/ 22536 w 43256"/>
                <a:gd name="connsiteY17" fmla="*/ 3189 h 44375"/>
                <a:gd name="connsiteX18" fmla="*/ 14036 w 43256"/>
                <a:gd name="connsiteY18" fmla="*/ 5051 h 44375"/>
                <a:gd name="connsiteX19" fmla="*/ 15336 w 43256"/>
                <a:gd name="connsiteY19" fmla="*/ 6399 h 44375"/>
                <a:gd name="connsiteX20" fmla="*/ 4163 w 43256"/>
                <a:gd name="connsiteY20" fmla="*/ 15648 h 44375"/>
                <a:gd name="connsiteX21" fmla="*/ 3936 w 43256"/>
                <a:gd name="connsiteY21" fmla="*/ 14229 h 44375"/>
                <a:gd name="connsiteX0" fmla="*/ 3936 w 43256"/>
                <a:gd name="connsiteY0" fmla="*/ 14229 h 41317"/>
                <a:gd name="connsiteX1" fmla="*/ 5659 w 43256"/>
                <a:gd name="connsiteY1" fmla="*/ 6766 h 41317"/>
                <a:gd name="connsiteX2" fmla="*/ 14041 w 43256"/>
                <a:gd name="connsiteY2" fmla="*/ 5061 h 41317"/>
                <a:gd name="connsiteX3" fmla="*/ 22492 w 43256"/>
                <a:gd name="connsiteY3" fmla="*/ 3291 h 41317"/>
                <a:gd name="connsiteX4" fmla="*/ 25785 w 43256"/>
                <a:gd name="connsiteY4" fmla="*/ 59 h 41317"/>
                <a:gd name="connsiteX5" fmla="*/ 29869 w 43256"/>
                <a:gd name="connsiteY5" fmla="*/ 2340 h 41317"/>
                <a:gd name="connsiteX6" fmla="*/ 35499 w 43256"/>
                <a:gd name="connsiteY6" fmla="*/ 549 h 41317"/>
                <a:gd name="connsiteX7" fmla="*/ 38354 w 43256"/>
                <a:gd name="connsiteY7" fmla="*/ 5435 h 41317"/>
                <a:gd name="connsiteX8" fmla="*/ 42018 w 43256"/>
                <a:gd name="connsiteY8" fmla="*/ 10177 h 41317"/>
                <a:gd name="connsiteX9" fmla="*/ 41854 w 43256"/>
                <a:gd name="connsiteY9" fmla="*/ 15319 h 41317"/>
                <a:gd name="connsiteX10" fmla="*/ 43052 w 43256"/>
                <a:gd name="connsiteY10" fmla="*/ 23181 h 41317"/>
                <a:gd name="connsiteX11" fmla="*/ 37440 w 43256"/>
                <a:gd name="connsiteY11" fmla="*/ 30063 h 41317"/>
                <a:gd name="connsiteX12" fmla="*/ 35431 w 43256"/>
                <a:gd name="connsiteY12" fmla="*/ 35960 h 41317"/>
                <a:gd name="connsiteX13" fmla="*/ 28591 w 43256"/>
                <a:gd name="connsiteY13" fmla="*/ 36674 h 41317"/>
                <a:gd name="connsiteX14" fmla="*/ 23748 w 43256"/>
                <a:gd name="connsiteY14" fmla="*/ 40693 h 41317"/>
                <a:gd name="connsiteX15" fmla="*/ 16516 w 43256"/>
                <a:gd name="connsiteY15" fmla="*/ 39125 h 41317"/>
                <a:gd name="connsiteX16" fmla="*/ 5840 w 43256"/>
                <a:gd name="connsiteY16" fmla="*/ 35331 h 41317"/>
                <a:gd name="connsiteX17" fmla="*/ 1146 w 43256"/>
                <a:gd name="connsiteY17" fmla="*/ 31109 h 41317"/>
                <a:gd name="connsiteX18" fmla="*/ 2149 w 43256"/>
                <a:gd name="connsiteY18" fmla="*/ 25410 h 41317"/>
                <a:gd name="connsiteX19" fmla="*/ 31 w 43256"/>
                <a:gd name="connsiteY19" fmla="*/ 19563 h 41317"/>
                <a:gd name="connsiteX20" fmla="*/ 3899 w 43256"/>
                <a:gd name="connsiteY20" fmla="*/ 14366 h 41317"/>
                <a:gd name="connsiteX21" fmla="*/ 3936 w 43256"/>
                <a:gd name="connsiteY21" fmla="*/ 14229 h 41317"/>
                <a:gd name="connsiteX0" fmla="*/ 4729 w 43256"/>
                <a:gd name="connsiteY0" fmla="*/ 26036 h 41317"/>
                <a:gd name="connsiteX1" fmla="*/ 2196 w 43256"/>
                <a:gd name="connsiteY1" fmla="*/ 25239 h 41317"/>
                <a:gd name="connsiteX2" fmla="*/ 6964 w 43256"/>
                <a:gd name="connsiteY2" fmla="*/ 34758 h 41317"/>
                <a:gd name="connsiteX3" fmla="*/ 5856 w 43256"/>
                <a:gd name="connsiteY3" fmla="*/ 35139 h 41317"/>
                <a:gd name="connsiteX4" fmla="*/ 16514 w 43256"/>
                <a:gd name="connsiteY4" fmla="*/ 38949 h 41317"/>
                <a:gd name="connsiteX5" fmla="*/ 15846 w 43256"/>
                <a:gd name="connsiteY5" fmla="*/ 37209 h 41317"/>
                <a:gd name="connsiteX6" fmla="*/ 28863 w 43256"/>
                <a:gd name="connsiteY6" fmla="*/ 34610 h 41317"/>
                <a:gd name="connsiteX7" fmla="*/ 28596 w 43256"/>
                <a:gd name="connsiteY7" fmla="*/ 36519 h 41317"/>
                <a:gd name="connsiteX8" fmla="*/ 34165 w 43256"/>
                <a:gd name="connsiteY8" fmla="*/ 22813 h 41317"/>
                <a:gd name="connsiteX9" fmla="*/ 37416 w 43256"/>
                <a:gd name="connsiteY9" fmla="*/ 29949 h 41317"/>
                <a:gd name="connsiteX10" fmla="*/ 41834 w 43256"/>
                <a:gd name="connsiteY10" fmla="*/ 15213 h 41317"/>
                <a:gd name="connsiteX11" fmla="*/ 40386 w 43256"/>
                <a:gd name="connsiteY11" fmla="*/ 17889 h 41317"/>
                <a:gd name="connsiteX12" fmla="*/ 38360 w 43256"/>
                <a:gd name="connsiteY12" fmla="*/ 5285 h 41317"/>
                <a:gd name="connsiteX13" fmla="*/ 38436 w 43256"/>
                <a:gd name="connsiteY13" fmla="*/ 6549 h 41317"/>
                <a:gd name="connsiteX14" fmla="*/ 29114 w 43256"/>
                <a:gd name="connsiteY14" fmla="*/ 3811 h 41317"/>
                <a:gd name="connsiteX15" fmla="*/ 29856 w 43256"/>
                <a:gd name="connsiteY15" fmla="*/ 2199 h 41317"/>
                <a:gd name="connsiteX16" fmla="*/ 22177 w 43256"/>
                <a:gd name="connsiteY16" fmla="*/ 4579 h 41317"/>
                <a:gd name="connsiteX17" fmla="*/ 22536 w 43256"/>
                <a:gd name="connsiteY17" fmla="*/ 3189 h 41317"/>
                <a:gd name="connsiteX18" fmla="*/ 14036 w 43256"/>
                <a:gd name="connsiteY18" fmla="*/ 5051 h 41317"/>
                <a:gd name="connsiteX19" fmla="*/ 15336 w 43256"/>
                <a:gd name="connsiteY19" fmla="*/ 6399 h 41317"/>
                <a:gd name="connsiteX20" fmla="*/ 4163 w 43256"/>
                <a:gd name="connsiteY20" fmla="*/ 15648 h 41317"/>
                <a:gd name="connsiteX21" fmla="*/ 3936 w 43256"/>
                <a:gd name="connsiteY21" fmla="*/ 14229 h 41317"/>
                <a:gd name="connsiteX0" fmla="*/ 3936 w 43256"/>
                <a:gd name="connsiteY0" fmla="*/ 14229 h 41493"/>
                <a:gd name="connsiteX1" fmla="*/ 5659 w 43256"/>
                <a:gd name="connsiteY1" fmla="*/ 6766 h 41493"/>
                <a:gd name="connsiteX2" fmla="*/ 14041 w 43256"/>
                <a:gd name="connsiteY2" fmla="*/ 5061 h 41493"/>
                <a:gd name="connsiteX3" fmla="*/ 22492 w 43256"/>
                <a:gd name="connsiteY3" fmla="*/ 3291 h 41493"/>
                <a:gd name="connsiteX4" fmla="*/ 25785 w 43256"/>
                <a:gd name="connsiteY4" fmla="*/ 59 h 41493"/>
                <a:gd name="connsiteX5" fmla="*/ 29869 w 43256"/>
                <a:gd name="connsiteY5" fmla="*/ 2340 h 41493"/>
                <a:gd name="connsiteX6" fmla="*/ 35499 w 43256"/>
                <a:gd name="connsiteY6" fmla="*/ 549 h 41493"/>
                <a:gd name="connsiteX7" fmla="*/ 38354 w 43256"/>
                <a:gd name="connsiteY7" fmla="*/ 5435 h 41493"/>
                <a:gd name="connsiteX8" fmla="*/ 42018 w 43256"/>
                <a:gd name="connsiteY8" fmla="*/ 10177 h 41493"/>
                <a:gd name="connsiteX9" fmla="*/ 41854 w 43256"/>
                <a:gd name="connsiteY9" fmla="*/ 15319 h 41493"/>
                <a:gd name="connsiteX10" fmla="*/ 43052 w 43256"/>
                <a:gd name="connsiteY10" fmla="*/ 23181 h 41493"/>
                <a:gd name="connsiteX11" fmla="*/ 37440 w 43256"/>
                <a:gd name="connsiteY11" fmla="*/ 30063 h 41493"/>
                <a:gd name="connsiteX12" fmla="*/ 35431 w 43256"/>
                <a:gd name="connsiteY12" fmla="*/ 35960 h 41493"/>
                <a:gd name="connsiteX13" fmla="*/ 28591 w 43256"/>
                <a:gd name="connsiteY13" fmla="*/ 36674 h 41493"/>
                <a:gd name="connsiteX14" fmla="*/ 23748 w 43256"/>
                <a:gd name="connsiteY14" fmla="*/ 40693 h 41493"/>
                <a:gd name="connsiteX15" fmla="*/ 16516 w 43256"/>
                <a:gd name="connsiteY15" fmla="*/ 39125 h 41493"/>
                <a:gd name="connsiteX16" fmla="*/ 5840 w 43256"/>
                <a:gd name="connsiteY16" fmla="*/ 35331 h 41493"/>
                <a:gd name="connsiteX17" fmla="*/ 1146 w 43256"/>
                <a:gd name="connsiteY17" fmla="*/ 31109 h 41493"/>
                <a:gd name="connsiteX18" fmla="*/ 2149 w 43256"/>
                <a:gd name="connsiteY18" fmla="*/ 25410 h 41493"/>
                <a:gd name="connsiteX19" fmla="*/ 31 w 43256"/>
                <a:gd name="connsiteY19" fmla="*/ 19563 h 41493"/>
                <a:gd name="connsiteX20" fmla="*/ 3899 w 43256"/>
                <a:gd name="connsiteY20" fmla="*/ 14366 h 41493"/>
                <a:gd name="connsiteX21" fmla="*/ 3936 w 43256"/>
                <a:gd name="connsiteY21" fmla="*/ 14229 h 41493"/>
                <a:gd name="connsiteX0" fmla="*/ 4729 w 43256"/>
                <a:gd name="connsiteY0" fmla="*/ 26036 h 41493"/>
                <a:gd name="connsiteX1" fmla="*/ 2196 w 43256"/>
                <a:gd name="connsiteY1" fmla="*/ 25239 h 41493"/>
                <a:gd name="connsiteX2" fmla="*/ 6964 w 43256"/>
                <a:gd name="connsiteY2" fmla="*/ 34758 h 41493"/>
                <a:gd name="connsiteX3" fmla="*/ 5856 w 43256"/>
                <a:gd name="connsiteY3" fmla="*/ 35139 h 41493"/>
                <a:gd name="connsiteX4" fmla="*/ 16514 w 43256"/>
                <a:gd name="connsiteY4" fmla="*/ 38949 h 41493"/>
                <a:gd name="connsiteX5" fmla="*/ 15846 w 43256"/>
                <a:gd name="connsiteY5" fmla="*/ 37209 h 41493"/>
                <a:gd name="connsiteX6" fmla="*/ 28863 w 43256"/>
                <a:gd name="connsiteY6" fmla="*/ 34610 h 41493"/>
                <a:gd name="connsiteX7" fmla="*/ 28596 w 43256"/>
                <a:gd name="connsiteY7" fmla="*/ 36519 h 41493"/>
                <a:gd name="connsiteX8" fmla="*/ 34165 w 43256"/>
                <a:gd name="connsiteY8" fmla="*/ 22813 h 41493"/>
                <a:gd name="connsiteX9" fmla="*/ 37416 w 43256"/>
                <a:gd name="connsiteY9" fmla="*/ 29949 h 41493"/>
                <a:gd name="connsiteX10" fmla="*/ 41834 w 43256"/>
                <a:gd name="connsiteY10" fmla="*/ 15213 h 41493"/>
                <a:gd name="connsiteX11" fmla="*/ 40386 w 43256"/>
                <a:gd name="connsiteY11" fmla="*/ 17889 h 41493"/>
                <a:gd name="connsiteX12" fmla="*/ 38360 w 43256"/>
                <a:gd name="connsiteY12" fmla="*/ 5285 h 41493"/>
                <a:gd name="connsiteX13" fmla="*/ 38436 w 43256"/>
                <a:gd name="connsiteY13" fmla="*/ 6549 h 41493"/>
                <a:gd name="connsiteX14" fmla="*/ 29114 w 43256"/>
                <a:gd name="connsiteY14" fmla="*/ 3811 h 41493"/>
                <a:gd name="connsiteX15" fmla="*/ 29856 w 43256"/>
                <a:gd name="connsiteY15" fmla="*/ 2199 h 41493"/>
                <a:gd name="connsiteX16" fmla="*/ 22177 w 43256"/>
                <a:gd name="connsiteY16" fmla="*/ 4579 h 41493"/>
                <a:gd name="connsiteX17" fmla="*/ 22536 w 43256"/>
                <a:gd name="connsiteY17" fmla="*/ 3189 h 41493"/>
                <a:gd name="connsiteX18" fmla="*/ 14036 w 43256"/>
                <a:gd name="connsiteY18" fmla="*/ 5051 h 41493"/>
                <a:gd name="connsiteX19" fmla="*/ 15336 w 43256"/>
                <a:gd name="connsiteY19" fmla="*/ 6399 h 41493"/>
                <a:gd name="connsiteX20" fmla="*/ 4163 w 43256"/>
                <a:gd name="connsiteY20" fmla="*/ 15648 h 41493"/>
                <a:gd name="connsiteX21" fmla="*/ 3936 w 43256"/>
                <a:gd name="connsiteY21" fmla="*/ 14229 h 41493"/>
                <a:gd name="connsiteX0" fmla="*/ 3936 w 43256"/>
                <a:gd name="connsiteY0" fmla="*/ 14229 h 41557"/>
                <a:gd name="connsiteX1" fmla="*/ 5659 w 43256"/>
                <a:gd name="connsiteY1" fmla="*/ 6766 h 41557"/>
                <a:gd name="connsiteX2" fmla="*/ 14041 w 43256"/>
                <a:gd name="connsiteY2" fmla="*/ 5061 h 41557"/>
                <a:gd name="connsiteX3" fmla="*/ 22492 w 43256"/>
                <a:gd name="connsiteY3" fmla="*/ 3291 h 41557"/>
                <a:gd name="connsiteX4" fmla="*/ 25785 w 43256"/>
                <a:gd name="connsiteY4" fmla="*/ 59 h 41557"/>
                <a:gd name="connsiteX5" fmla="*/ 29869 w 43256"/>
                <a:gd name="connsiteY5" fmla="*/ 2340 h 41557"/>
                <a:gd name="connsiteX6" fmla="*/ 35499 w 43256"/>
                <a:gd name="connsiteY6" fmla="*/ 549 h 41557"/>
                <a:gd name="connsiteX7" fmla="*/ 38354 w 43256"/>
                <a:gd name="connsiteY7" fmla="*/ 5435 h 41557"/>
                <a:gd name="connsiteX8" fmla="*/ 42018 w 43256"/>
                <a:gd name="connsiteY8" fmla="*/ 10177 h 41557"/>
                <a:gd name="connsiteX9" fmla="*/ 41854 w 43256"/>
                <a:gd name="connsiteY9" fmla="*/ 15319 h 41557"/>
                <a:gd name="connsiteX10" fmla="*/ 43052 w 43256"/>
                <a:gd name="connsiteY10" fmla="*/ 23181 h 41557"/>
                <a:gd name="connsiteX11" fmla="*/ 37440 w 43256"/>
                <a:gd name="connsiteY11" fmla="*/ 30063 h 41557"/>
                <a:gd name="connsiteX12" fmla="*/ 35431 w 43256"/>
                <a:gd name="connsiteY12" fmla="*/ 35960 h 41557"/>
                <a:gd name="connsiteX13" fmla="*/ 28591 w 43256"/>
                <a:gd name="connsiteY13" fmla="*/ 36674 h 41557"/>
                <a:gd name="connsiteX14" fmla="*/ 23748 w 43256"/>
                <a:gd name="connsiteY14" fmla="*/ 40693 h 41557"/>
                <a:gd name="connsiteX15" fmla="*/ 16516 w 43256"/>
                <a:gd name="connsiteY15" fmla="*/ 39125 h 41557"/>
                <a:gd name="connsiteX16" fmla="*/ 5840 w 43256"/>
                <a:gd name="connsiteY16" fmla="*/ 35331 h 41557"/>
                <a:gd name="connsiteX17" fmla="*/ 1146 w 43256"/>
                <a:gd name="connsiteY17" fmla="*/ 31109 h 41557"/>
                <a:gd name="connsiteX18" fmla="*/ 2149 w 43256"/>
                <a:gd name="connsiteY18" fmla="*/ 25410 h 41557"/>
                <a:gd name="connsiteX19" fmla="*/ 31 w 43256"/>
                <a:gd name="connsiteY19" fmla="*/ 19563 h 41557"/>
                <a:gd name="connsiteX20" fmla="*/ 3899 w 43256"/>
                <a:gd name="connsiteY20" fmla="*/ 14366 h 41557"/>
                <a:gd name="connsiteX21" fmla="*/ 3936 w 43256"/>
                <a:gd name="connsiteY21" fmla="*/ 14229 h 41557"/>
                <a:gd name="connsiteX0" fmla="*/ 4729 w 43256"/>
                <a:gd name="connsiteY0" fmla="*/ 26036 h 41557"/>
                <a:gd name="connsiteX1" fmla="*/ 2196 w 43256"/>
                <a:gd name="connsiteY1" fmla="*/ 25239 h 41557"/>
                <a:gd name="connsiteX2" fmla="*/ 6964 w 43256"/>
                <a:gd name="connsiteY2" fmla="*/ 34758 h 41557"/>
                <a:gd name="connsiteX3" fmla="*/ 5856 w 43256"/>
                <a:gd name="connsiteY3" fmla="*/ 35139 h 41557"/>
                <a:gd name="connsiteX4" fmla="*/ 16514 w 43256"/>
                <a:gd name="connsiteY4" fmla="*/ 38949 h 41557"/>
                <a:gd name="connsiteX5" fmla="*/ 15846 w 43256"/>
                <a:gd name="connsiteY5" fmla="*/ 37209 h 41557"/>
                <a:gd name="connsiteX6" fmla="*/ 28863 w 43256"/>
                <a:gd name="connsiteY6" fmla="*/ 34610 h 41557"/>
                <a:gd name="connsiteX7" fmla="*/ 28596 w 43256"/>
                <a:gd name="connsiteY7" fmla="*/ 36519 h 41557"/>
                <a:gd name="connsiteX8" fmla="*/ 34165 w 43256"/>
                <a:gd name="connsiteY8" fmla="*/ 22813 h 41557"/>
                <a:gd name="connsiteX9" fmla="*/ 37416 w 43256"/>
                <a:gd name="connsiteY9" fmla="*/ 29949 h 41557"/>
                <a:gd name="connsiteX10" fmla="*/ 41834 w 43256"/>
                <a:gd name="connsiteY10" fmla="*/ 15213 h 41557"/>
                <a:gd name="connsiteX11" fmla="*/ 40386 w 43256"/>
                <a:gd name="connsiteY11" fmla="*/ 17889 h 41557"/>
                <a:gd name="connsiteX12" fmla="*/ 38360 w 43256"/>
                <a:gd name="connsiteY12" fmla="*/ 5285 h 41557"/>
                <a:gd name="connsiteX13" fmla="*/ 38436 w 43256"/>
                <a:gd name="connsiteY13" fmla="*/ 6549 h 41557"/>
                <a:gd name="connsiteX14" fmla="*/ 29114 w 43256"/>
                <a:gd name="connsiteY14" fmla="*/ 3811 h 41557"/>
                <a:gd name="connsiteX15" fmla="*/ 29856 w 43256"/>
                <a:gd name="connsiteY15" fmla="*/ 2199 h 41557"/>
                <a:gd name="connsiteX16" fmla="*/ 22177 w 43256"/>
                <a:gd name="connsiteY16" fmla="*/ 4579 h 41557"/>
                <a:gd name="connsiteX17" fmla="*/ 22536 w 43256"/>
                <a:gd name="connsiteY17" fmla="*/ 3189 h 41557"/>
                <a:gd name="connsiteX18" fmla="*/ 14036 w 43256"/>
                <a:gd name="connsiteY18" fmla="*/ 5051 h 41557"/>
                <a:gd name="connsiteX19" fmla="*/ 15336 w 43256"/>
                <a:gd name="connsiteY19" fmla="*/ 6399 h 41557"/>
                <a:gd name="connsiteX20" fmla="*/ 4163 w 43256"/>
                <a:gd name="connsiteY20" fmla="*/ 15648 h 41557"/>
                <a:gd name="connsiteX21" fmla="*/ 3936 w 43256"/>
                <a:gd name="connsiteY21" fmla="*/ 14229 h 41557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8863 w 43256"/>
                <a:gd name="connsiteY6" fmla="*/ 34610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5776 w 43256"/>
                <a:gd name="connsiteY7" fmla="*/ 41062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53226"/>
                <a:gd name="connsiteX1" fmla="*/ 5659 w 43256"/>
                <a:gd name="connsiteY1" fmla="*/ 6766 h 53226"/>
                <a:gd name="connsiteX2" fmla="*/ 14041 w 43256"/>
                <a:gd name="connsiteY2" fmla="*/ 5061 h 53226"/>
                <a:gd name="connsiteX3" fmla="*/ 22492 w 43256"/>
                <a:gd name="connsiteY3" fmla="*/ 3291 h 53226"/>
                <a:gd name="connsiteX4" fmla="*/ 25785 w 43256"/>
                <a:gd name="connsiteY4" fmla="*/ 59 h 53226"/>
                <a:gd name="connsiteX5" fmla="*/ 29869 w 43256"/>
                <a:gd name="connsiteY5" fmla="*/ 2340 h 53226"/>
                <a:gd name="connsiteX6" fmla="*/ 35499 w 43256"/>
                <a:gd name="connsiteY6" fmla="*/ 549 h 53226"/>
                <a:gd name="connsiteX7" fmla="*/ 38354 w 43256"/>
                <a:gd name="connsiteY7" fmla="*/ 5435 h 53226"/>
                <a:gd name="connsiteX8" fmla="*/ 42018 w 43256"/>
                <a:gd name="connsiteY8" fmla="*/ 10177 h 53226"/>
                <a:gd name="connsiteX9" fmla="*/ 41854 w 43256"/>
                <a:gd name="connsiteY9" fmla="*/ 15319 h 53226"/>
                <a:gd name="connsiteX10" fmla="*/ 43052 w 43256"/>
                <a:gd name="connsiteY10" fmla="*/ 23181 h 53226"/>
                <a:gd name="connsiteX11" fmla="*/ 37440 w 43256"/>
                <a:gd name="connsiteY11" fmla="*/ 30063 h 53226"/>
                <a:gd name="connsiteX12" fmla="*/ 35287 w 43256"/>
                <a:gd name="connsiteY12" fmla="*/ 52910 h 53226"/>
                <a:gd name="connsiteX13" fmla="*/ 28636 w 43256"/>
                <a:gd name="connsiteY13" fmla="*/ 38596 h 53226"/>
                <a:gd name="connsiteX14" fmla="*/ 23657 w 43256"/>
                <a:gd name="connsiteY14" fmla="*/ 42091 h 53226"/>
                <a:gd name="connsiteX15" fmla="*/ 16516 w 43256"/>
                <a:gd name="connsiteY15" fmla="*/ 39125 h 53226"/>
                <a:gd name="connsiteX16" fmla="*/ 5840 w 43256"/>
                <a:gd name="connsiteY16" fmla="*/ 35331 h 53226"/>
                <a:gd name="connsiteX17" fmla="*/ 1146 w 43256"/>
                <a:gd name="connsiteY17" fmla="*/ 31109 h 53226"/>
                <a:gd name="connsiteX18" fmla="*/ 2149 w 43256"/>
                <a:gd name="connsiteY18" fmla="*/ 25410 h 53226"/>
                <a:gd name="connsiteX19" fmla="*/ 31 w 43256"/>
                <a:gd name="connsiteY19" fmla="*/ 19563 h 53226"/>
                <a:gd name="connsiteX20" fmla="*/ 3899 w 43256"/>
                <a:gd name="connsiteY20" fmla="*/ 14366 h 53226"/>
                <a:gd name="connsiteX21" fmla="*/ 3936 w 43256"/>
                <a:gd name="connsiteY21" fmla="*/ 14229 h 53226"/>
                <a:gd name="connsiteX0" fmla="*/ 4729 w 43256"/>
                <a:gd name="connsiteY0" fmla="*/ 26036 h 53226"/>
                <a:gd name="connsiteX1" fmla="*/ 2196 w 43256"/>
                <a:gd name="connsiteY1" fmla="*/ 25239 h 53226"/>
                <a:gd name="connsiteX2" fmla="*/ 6964 w 43256"/>
                <a:gd name="connsiteY2" fmla="*/ 34758 h 53226"/>
                <a:gd name="connsiteX3" fmla="*/ 5856 w 43256"/>
                <a:gd name="connsiteY3" fmla="*/ 35139 h 53226"/>
                <a:gd name="connsiteX4" fmla="*/ 16514 w 43256"/>
                <a:gd name="connsiteY4" fmla="*/ 38949 h 53226"/>
                <a:gd name="connsiteX5" fmla="*/ 15846 w 43256"/>
                <a:gd name="connsiteY5" fmla="*/ 37209 h 53226"/>
                <a:gd name="connsiteX6" fmla="*/ 25452 w 43256"/>
                <a:gd name="connsiteY6" fmla="*/ 40726 h 53226"/>
                <a:gd name="connsiteX7" fmla="*/ 25776 w 43256"/>
                <a:gd name="connsiteY7" fmla="*/ 41062 h 53226"/>
                <a:gd name="connsiteX8" fmla="*/ 34165 w 43256"/>
                <a:gd name="connsiteY8" fmla="*/ 22813 h 53226"/>
                <a:gd name="connsiteX9" fmla="*/ 37416 w 43256"/>
                <a:gd name="connsiteY9" fmla="*/ 29949 h 53226"/>
                <a:gd name="connsiteX10" fmla="*/ 41834 w 43256"/>
                <a:gd name="connsiteY10" fmla="*/ 15213 h 53226"/>
                <a:gd name="connsiteX11" fmla="*/ 40386 w 43256"/>
                <a:gd name="connsiteY11" fmla="*/ 17889 h 53226"/>
                <a:gd name="connsiteX12" fmla="*/ 38360 w 43256"/>
                <a:gd name="connsiteY12" fmla="*/ 5285 h 53226"/>
                <a:gd name="connsiteX13" fmla="*/ 38436 w 43256"/>
                <a:gd name="connsiteY13" fmla="*/ 6549 h 53226"/>
                <a:gd name="connsiteX14" fmla="*/ 29114 w 43256"/>
                <a:gd name="connsiteY14" fmla="*/ 3811 h 53226"/>
                <a:gd name="connsiteX15" fmla="*/ 29856 w 43256"/>
                <a:gd name="connsiteY15" fmla="*/ 2199 h 53226"/>
                <a:gd name="connsiteX16" fmla="*/ 22177 w 43256"/>
                <a:gd name="connsiteY16" fmla="*/ 4579 h 53226"/>
                <a:gd name="connsiteX17" fmla="*/ 22536 w 43256"/>
                <a:gd name="connsiteY17" fmla="*/ 3189 h 53226"/>
                <a:gd name="connsiteX18" fmla="*/ 14036 w 43256"/>
                <a:gd name="connsiteY18" fmla="*/ 5051 h 53226"/>
                <a:gd name="connsiteX19" fmla="*/ 15336 w 43256"/>
                <a:gd name="connsiteY19" fmla="*/ 6399 h 53226"/>
                <a:gd name="connsiteX20" fmla="*/ 4163 w 43256"/>
                <a:gd name="connsiteY20" fmla="*/ 15648 h 53226"/>
                <a:gd name="connsiteX21" fmla="*/ 3936 w 43256"/>
                <a:gd name="connsiteY21" fmla="*/ 14229 h 53226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202 w 43256"/>
                <a:gd name="connsiteY12" fmla="*/ 3485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846 w 43256"/>
                <a:gd name="connsiteY12" fmla="*/ 4082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3479"/>
                <a:gd name="connsiteX1" fmla="*/ 5659 w 43256"/>
                <a:gd name="connsiteY1" fmla="*/ 6766 h 43479"/>
                <a:gd name="connsiteX2" fmla="*/ 14041 w 43256"/>
                <a:gd name="connsiteY2" fmla="*/ 5061 h 43479"/>
                <a:gd name="connsiteX3" fmla="*/ 22492 w 43256"/>
                <a:gd name="connsiteY3" fmla="*/ 3291 h 43479"/>
                <a:gd name="connsiteX4" fmla="*/ 25785 w 43256"/>
                <a:gd name="connsiteY4" fmla="*/ 59 h 43479"/>
                <a:gd name="connsiteX5" fmla="*/ 29869 w 43256"/>
                <a:gd name="connsiteY5" fmla="*/ 2340 h 43479"/>
                <a:gd name="connsiteX6" fmla="*/ 35499 w 43256"/>
                <a:gd name="connsiteY6" fmla="*/ 549 h 43479"/>
                <a:gd name="connsiteX7" fmla="*/ 38354 w 43256"/>
                <a:gd name="connsiteY7" fmla="*/ 5435 h 43479"/>
                <a:gd name="connsiteX8" fmla="*/ 42018 w 43256"/>
                <a:gd name="connsiteY8" fmla="*/ 10177 h 43479"/>
                <a:gd name="connsiteX9" fmla="*/ 41854 w 43256"/>
                <a:gd name="connsiteY9" fmla="*/ 15319 h 43479"/>
                <a:gd name="connsiteX10" fmla="*/ 43052 w 43256"/>
                <a:gd name="connsiteY10" fmla="*/ 23181 h 43479"/>
                <a:gd name="connsiteX11" fmla="*/ 37440 w 43256"/>
                <a:gd name="connsiteY11" fmla="*/ 30063 h 43479"/>
                <a:gd name="connsiteX12" fmla="*/ 33846 w 43256"/>
                <a:gd name="connsiteY12" fmla="*/ 40824 h 43479"/>
                <a:gd name="connsiteX13" fmla="*/ 28835 w 43256"/>
                <a:gd name="connsiteY13" fmla="*/ 43386 h 43479"/>
                <a:gd name="connsiteX14" fmla="*/ 28636 w 43256"/>
                <a:gd name="connsiteY14" fmla="*/ 38596 h 43479"/>
                <a:gd name="connsiteX15" fmla="*/ 23657 w 43256"/>
                <a:gd name="connsiteY15" fmla="*/ 42091 h 43479"/>
                <a:gd name="connsiteX16" fmla="*/ 16516 w 43256"/>
                <a:gd name="connsiteY16" fmla="*/ 39125 h 43479"/>
                <a:gd name="connsiteX17" fmla="*/ 5840 w 43256"/>
                <a:gd name="connsiteY17" fmla="*/ 35331 h 43479"/>
                <a:gd name="connsiteX18" fmla="*/ 1146 w 43256"/>
                <a:gd name="connsiteY18" fmla="*/ 31109 h 43479"/>
                <a:gd name="connsiteX19" fmla="*/ 2149 w 43256"/>
                <a:gd name="connsiteY19" fmla="*/ 25410 h 43479"/>
                <a:gd name="connsiteX20" fmla="*/ 31 w 43256"/>
                <a:gd name="connsiteY20" fmla="*/ 19563 h 43479"/>
                <a:gd name="connsiteX21" fmla="*/ 3899 w 43256"/>
                <a:gd name="connsiteY21" fmla="*/ 14366 h 43479"/>
                <a:gd name="connsiteX22" fmla="*/ 3936 w 43256"/>
                <a:gd name="connsiteY22" fmla="*/ 14229 h 43479"/>
                <a:gd name="connsiteX0" fmla="*/ 4729 w 43256"/>
                <a:gd name="connsiteY0" fmla="*/ 26036 h 43479"/>
                <a:gd name="connsiteX1" fmla="*/ 2196 w 43256"/>
                <a:gd name="connsiteY1" fmla="*/ 25239 h 43479"/>
                <a:gd name="connsiteX2" fmla="*/ 6964 w 43256"/>
                <a:gd name="connsiteY2" fmla="*/ 34758 h 43479"/>
                <a:gd name="connsiteX3" fmla="*/ 5856 w 43256"/>
                <a:gd name="connsiteY3" fmla="*/ 35139 h 43479"/>
                <a:gd name="connsiteX4" fmla="*/ 16514 w 43256"/>
                <a:gd name="connsiteY4" fmla="*/ 38949 h 43479"/>
                <a:gd name="connsiteX5" fmla="*/ 15846 w 43256"/>
                <a:gd name="connsiteY5" fmla="*/ 37209 h 43479"/>
                <a:gd name="connsiteX6" fmla="*/ 25452 w 43256"/>
                <a:gd name="connsiteY6" fmla="*/ 40726 h 43479"/>
                <a:gd name="connsiteX7" fmla="*/ 25776 w 43256"/>
                <a:gd name="connsiteY7" fmla="*/ 41062 h 43479"/>
                <a:gd name="connsiteX8" fmla="*/ 34165 w 43256"/>
                <a:gd name="connsiteY8" fmla="*/ 22813 h 43479"/>
                <a:gd name="connsiteX9" fmla="*/ 37416 w 43256"/>
                <a:gd name="connsiteY9" fmla="*/ 29949 h 43479"/>
                <a:gd name="connsiteX10" fmla="*/ 41834 w 43256"/>
                <a:gd name="connsiteY10" fmla="*/ 15213 h 43479"/>
                <a:gd name="connsiteX11" fmla="*/ 40386 w 43256"/>
                <a:gd name="connsiteY11" fmla="*/ 17889 h 43479"/>
                <a:gd name="connsiteX12" fmla="*/ 38360 w 43256"/>
                <a:gd name="connsiteY12" fmla="*/ 5285 h 43479"/>
                <a:gd name="connsiteX13" fmla="*/ 38436 w 43256"/>
                <a:gd name="connsiteY13" fmla="*/ 6549 h 43479"/>
                <a:gd name="connsiteX14" fmla="*/ 29114 w 43256"/>
                <a:gd name="connsiteY14" fmla="*/ 3811 h 43479"/>
                <a:gd name="connsiteX15" fmla="*/ 29856 w 43256"/>
                <a:gd name="connsiteY15" fmla="*/ 2199 h 43479"/>
                <a:gd name="connsiteX16" fmla="*/ 22177 w 43256"/>
                <a:gd name="connsiteY16" fmla="*/ 4579 h 43479"/>
                <a:gd name="connsiteX17" fmla="*/ 22536 w 43256"/>
                <a:gd name="connsiteY17" fmla="*/ 3189 h 43479"/>
                <a:gd name="connsiteX18" fmla="*/ 14036 w 43256"/>
                <a:gd name="connsiteY18" fmla="*/ 5051 h 43479"/>
                <a:gd name="connsiteX19" fmla="*/ 15336 w 43256"/>
                <a:gd name="connsiteY19" fmla="*/ 6399 h 43479"/>
                <a:gd name="connsiteX20" fmla="*/ 4163 w 43256"/>
                <a:gd name="connsiteY20" fmla="*/ 15648 h 43479"/>
                <a:gd name="connsiteX21" fmla="*/ 3936 w 43256"/>
                <a:gd name="connsiteY21" fmla="*/ 14229 h 43479"/>
                <a:gd name="connsiteX0" fmla="*/ 3936 w 43256"/>
                <a:gd name="connsiteY0" fmla="*/ 14229 h 45085"/>
                <a:gd name="connsiteX1" fmla="*/ 5659 w 43256"/>
                <a:gd name="connsiteY1" fmla="*/ 6766 h 45085"/>
                <a:gd name="connsiteX2" fmla="*/ 14041 w 43256"/>
                <a:gd name="connsiteY2" fmla="*/ 5061 h 45085"/>
                <a:gd name="connsiteX3" fmla="*/ 22492 w 43256"/>
                <a:gd name="connsiteY3" fmla="*/ 3291 h 45085"/>
                <a:gd name="connsiteX4" fmla="*/ 25785 w 43256"/>
                <a:gd name="connsiteY4" fmla="*/ 59 h 45085"/>
                <a:gd name="connsiteX5" fmla="*/ 29869 w 43256"/>
                <a:gd name="connsiteY5" fmla="*/ 2340 h 45085"/>
                <a:gd name="connsiteX6" fmla="*/ 35499 w 43256"/>
                <a:gd name="connsiteY6" fmla="*/ 549 h 45085"/>
                <a:gd name="connsiteX7" fmla="*/ 38354 w 43256"/>
                <a:gd name="connsiteY7" fmla="*/ 5435 h 45085"/>
                <a:gd name="connsiteX8" fmla="*/ 42018 w 43256"/>
                <a:gd name="connsiteY8" fmla="*/ 10177 h 45085"/>
                <a:gd name="connsiteX9" fmla="*/ 41854 w 43256"/>
                <a:gd name="connsiteY9" fmla="*/ 15319 h 45085"/>
                <a:gd name="connsiteX10" fmla="*/ 43052 w 43256"/>
                <a:gd name="connsiteY10" fmla="*/ 23181 h 45085"/>
                <a:gd name="connsiteX11" fmla="*/ 37440 w 43256"/>
                <a:gd name="connsiteY11" fmla="*/ 30063 h 45085"/>
                <a:gd name="connsiteX12" fmla="*/ 33846 w 43256"/>
                <a:gd name="connsiteY12" fmla="*/ 40824 h 45085"/>
                <a:gd name="connsiteX13" fmla="*/ 28835 w 43256"/>
                <a:gd name="connsiteY13" fmla="*/ 43386 h 45085"/>
                <a:gd name="connsiteX14" fmla="*/ 28636 w 43256"/>
                <a:gd name="connsiteY14" fmla="*/ 38596 h 45085"/>
                <a:gd name="connsiteX15" fmla="*/ 23657 w 43256"/>
                <a:gd name="connsiteY15" fmla="*/ 42091 h 45085"/>
                <a:gd name="connsiteX16" fmla="*/ 16516 w 43256"/>
                <a:gd name="connsiteY16" fmla="*/ 39125 h 45085"/>
                <a:gd name="connsiteX17" fmla="*/ 5840 w 43256"/>
                <a:gd name="connsiteY17" fmla="*/ 35331 h 45085"/>
                <a:gd name="connsiteX18" fmla="*/ 1146 w 43256"/>
                <a:gd name="connsiteY18" fmla="*/ 31109 h 45085"/>
                <a:gd name="connsiteX19" fmla="*/ 2149 w 43256"/>
                <a:gd name="connsiteY19" fmla="*/ 25410 h 45085"/>
                <a:gd name="connsiteX20" fmla="*/ 31 w 43256"/>
                <a:gd name="connsiteY20" fmla="*/ 19563 h 45085"/>
                <a:gd name="connsiteX21" fmla="*/ 3899 w 43256"/>
                <a:gd name="connsiteY21" fmla="*/ 14366 h 45085"/>
                <a:gd name="connsiteX22" fmla="*/ 3936 w 43256"/>
                <a:gd name="connsiteY22" fmla="*/ 14229 h 45085"/>
                <a:gd name="connsiteX0" fmla="*/ 4729 w 43256"/>
                <a:gd name="connsiteY0" fmla="*/ 26036 h 45085"/>
                <a:gd name="connsiteX1" fmla="*/ 2196 w 43256"/>
                <a:gd name="connsiteY1" fmla="*/ 25239 h 45085"/>
                <a:gd name="connsiteX2" fmla="*/ 6964 w 43256"/>
                <a:gd name="connsiteY2" fmla="*/ 34758 h 45085"/>
                <a:gd name="connsiteX3" fmla="*/ 5856 w 43256"/>
                <a:gd name="connsiteY3" fmla="*/ 35139 h 45085"/>
                <a:gd name="connsiteX4" fmla="*/ 16514 w 43256"/>
                <a:gd name="connsiteY4" fmla="*/ 38949 h 45085"/>
                <a:gd name="connsiteX5" fmla="*/ 15846 w 43256"/>
                <a:gd name="connsiteY5" fmla="*/ 37209 h 45085"/>
                <a:gd name="connsiteX6" fmla="*/ 25452 w 43256"/>
                <a:gd name="connsiteY6" fmla="*/ 40726 h 45085"/>
                <a:gd name="connsiteX7" fmla="*/ 25776 w 43256"/>
                <a:gd name="connsiteY7" fmla="*/ 41062 h 45085"/>
                <a:gd name="connsiteX8" fmla="*/ 34165 w 43256"/>
                <a:gd name="connsiteY8" fmla="*/ 22813 h 45085"/>
                <a:gd name="connsiteX9" fmla="*/ 37416 w 43256"/>
                <a:gd name="connsiteY9" fmla="*/ 29949 h 45085"/>
                <a:gd name="connsiteX10" fmla="*/ 41834 w 43256"/>
                <a:gd name="connsiteY10" fmla="*/ 15213 h 45085"/>
                <a:gd name="connsiteX11" fmla="*/ 40386 w 43256"/>
                <a:gd name="connsiteY11" fmla="*/ 17889 h 45085"/>
                <a:gd name="connsiteX12" fmla="*/ 38360 w 43256"/>
                <a:gd name="connsiteY12" fmla="*/ 5285 h 45085"/>
                <a:gd name="connsiteX13" fmla="*/ 38436 w 43256"/>
                <a:gd name="connsiteY13" fmla="*/ 6549 h 45085"/>
                <a:gd name="connsiteX14" fmla="*/ 29114 w 43256"/>
                <a:gd name="connsiteY14" fmla="*/ 3811 h 45085"/>
                <a:gd name="connsiteX15" fmla="*/ 29856 w 43256"/>
                <a:gd name="connsiteY15" fmla="*/ 2199 h 45085"/>
                <a:gd name="connsiteX16" fmla="*/ 22177 w 43256"/>
                <a:gd name="connsiteY16" fmla="*/ 4579 h 45085"/>
                <a:gd name="connsiteX17" fmla="*/ 22536 w 43256"/>
                <a:gd name="connsiteY17" fmla="*/ 3189 h 45085"/>
                <a:gd name="connsiteX18" fmla="*/ 14036 w 43256"/>
                <a:gd name="connsiteY18" fmla="*/ 5051 h 45085"/>
                <a:gd name="connsiteX19" fmla="*/ 15336 w 43256"/>
                <a:gd name="connsiteY19" fmla="*/ 6399 h 45085"/>
                <a:gd name="connsiteX20" fmla="*/ 4163 w 43256"/>
                <a:gd name="connsiteY20" fmla="*/ 15648 h 45085"/>
                <a:gd name="connsiteX21" fmla="*/ 3936 w 43256"/>
                <a:gd name="connsiteY21" fmla="*/ 14229 h 45085"/>
                <a:gd name="connsiteX0" fmla="*/ 3936 w 43256"/>
                <a:gd name="connsiteY0" fmla="*/ 14229 h 44636"/>
                <a:gd name="connsiteX1" fmla="*/ 5659 w 43256"/>
                <a:gd name="connsiteY1" fmla="*/ 6766 h 44636"/>
                <a:gd name="connsiteX2" fmla="*/ 14041 w 43256"/>
                <a:gd name="connsiteY2" fmla="*/ 5061 h 44636"/>
                <a:gd name="connsiteX3" fmla="*/ 22492 w 43256"/>
                <a:gd name="connsiteY3" fmla="*/ 3291 h 44636"/>
                <a:gd name="connsiteX4" fmla="*/ 25785 w 43256"/>
                <a:gd name="connsiteY4" fmla="*/ 59 h 44636"/>
                <a:gd name="connsiteX5" fmla="*/ 29869 w 43256"/>
                <a:gd name="connsiteY5" fmla="*/ 2340 h 44636"/>
                <a:gd name="connsiteX6" fmla="*/ 35499 w 43256"/>
                <a:gd name="connsiteY6" fmla="*/ 549 h 44636"/>
                <a:gd name="connsiteX7" fmla="*/ 38354 w 43256"/>
                <a:gd name="connsiteY7" fmla="*/ 5435 h 44636"/>
                <a:gd name="connsiteX8" fmla="*/ 42018 w 43256"/>
                <a:gd name="connsiteY8" fmla="*/ 10177 h 44636"/>
                <a:gd name="connsiteX9" fmla="*/ 41854 w 43256"/>
                <a:gd name="connsiteY9" fmla="*/ 15319 h 44636"/>
                <a:gd name="connsiteX10" fmla="*/ 43052 w 43256"/>
                <a:gd name="connsiteY10" fmla="*/ 23181 h 44636"/>
                <a:gd name="connsiteX11" fmla="*/ 37440 w 43256"/>
                <a:gd name="connsiteY11" fmla="*/ 30063 h 44636"/>
                <a:gd name="connsiteX12" fmla="*/ 33846 w 43256"/>
                <a:gd name="connsiteY12" fmla="*/ 40824 h 44636"/>
                <a:gd name="connsiteX13" fmla="*/ 28835 w 43256"/>
                <a:gd name="connsiteY13" fmla="*/ 43386 h 44636"/>
                <a:gd name="connsiteX14" fmla="*/ 27575 w 43256"/>
                <a:gd name="connsiteY14" fmla="*/ 43401 h 44636"/>
                <a:gd name="connsiteX15" fmla="*/ 23657 w 43256"/>
                <a:gd name="connsiteY15" fmla="*/ 42091 h 44636"/>
                <a:gd name="connsiteX16" fmla="*/ 16516 w 43256"/>
                <a:gd name="connsiteY16" fmla="*/ 39125 h 44636"/>
                <a:gd name="connsiteX17" fmla="*/ 5840 w 43256"/>
                <a:gd name="connsiteY17" fmla="*/ 35331 h 44636"/>
                <a:gd name="connsiteX18" fmla="*/ 1146 w 43256"/>
                <a:gd name="connsiteY18" fmla="*/ 31109 h 44636"/>
                <a:gd name="connsiteX19" fmla="*/ 2149 w 43256"/>
                <a:gd name="connsiteY19" fmla="*/ 25410 h 44636"/>
                <a:gd name="connsiteX20" fmla="*/ 31 w 43256"/>
                <a:gd name="connsiteY20" fmla="*/ 19563 h 44636"/>
                <a:gd name="connsiteX21" fmla="*/ 3899 w 43256"/>
                <a:gd name="connsiteY21" fmla="*/ 14366 h 44636"/>
                <a:gd name="connsiteX22" fmla="*/ 3936 w 43256"/>
                <a:gd name="connsiteY22" fmla="*/ 14229 h 44636"/>
                <a:gd name="connsiteX0" fmla="*/ 4729 w 43256"/>
                <a:gd name="connsiteY0" fmla="*/ 26036 h 44636"/>
                <a:gd name="connsiteX1" fmla="*/ 2196 w 43256"/>
                <a:gd name="connsiteY1" fmla="*/ 25239 h 44636"/>
                <a:gd name="connsiteX2" fmla="*/ 6964 w 43256"/>
                <a:gd name="connsiteY2" fmla="*/ 34758 h 44636"/>
                <a:gd name="connsiteX3" fmla="*/ 5856 w 43256"/>
                <a:gd name="connsiteY3" fmla="*/ 35139 h 44636"/>
                <a:gd name="connsiteX4" fmla="*/ 16514 w 43256"/>
                <a:gd name="connsiteY4" fmla="*/ 38949 h 44636"/>
                <a:gd name="connsiteX5" fmla="*/ 15846 w 43256"/>
                <a:gd name="connsiteY5" fmla="*/ 37209 h 44636"/>
                <a:gd name="connsiteX6" fmla="*/ 25452 w 43256"/>
                <a:gd name="connsiteY6" fmla="*/ 40726 h 44636"/>
                <a:gd name="connsiteX7" fmla="*/ 25776 w 43256"/>
                <a:gd name="connsiteY7" fmla="*/ 41062 h 44636"/>
                <a:gd name="connsiteX8" fmla="*/ 34165 w 43256"/>
                <a:gd name="connsiteY8" fmla="*/ 22813 h 44636"/>
                <a:gd name="connsiteX9" fmla="*/ 37416 w 43256"/>
                <a:gd name="connsiteY9" fmla="*/ 29949 h 44636"/>
                <a:gd name="connsiteX10" fmla="*/ 41834 w 43256"/>
                <a:gd name="connsiteY10" fmla="*/ 15213 h 44636"/>
                <a:gd name="connsiteX11" fmla="*/ 40386 w 43256"/>
                <a:gd name="connsiteY11" fmla="*/ 17889 h 44636"/>
                <a:gd name="connsiteX12" fmla="*/ 38360 w 43256"/>
                <a:gd name="connsiteY12" fmla="*/ 5285 h 44636"/>
                <a:gd name="connsiteX13" fmla="*/ 38436 w 43256"/>
                <a:gd name="connsiteY13" fmla="*/ 6549 h 44636"/>
                <a:gd name="connsiteX14" fmla="*/ 29114 w 43256"/>
                <a:gd name="connsiteY14" fmla="*/ 3811 h 44636"/>
                <a:gd name="connsiteX15" fmla="*/ 29856 w 43256"/>
                <a:gd name="connsiteY15" fmla="*/ 2199 h 44636"/>
                <a:gd name="connsiteX16" fmla="*/ 22177 w 43256"/>
                <a:gd name="connsiteY16" fmla="*/ 4579 h 44636"/>
                <a:gd name="connsiteX17" fmla="*/ 22536 w 43256"/>
                <a:gd name="connsiteY17" fmla="*/ 3189 h 44636"/>
                <a:gd name="connsiteX18" fmla="*/ 14036 w 43256"/>
                <a:gd name="connsiteY18" fmla="*/ 5051 h 44636"/>
                <a:gd name="connsiteX19" fmla="*/ 15336 w 43256"/>
                <a:gd name="connsiteY19" fmla="*/ 6399 h 44636"/>
                <a:gd name="connsiteX20" fmla="*/ 4163 w 43256"/>
                <a:gd name="connsiteY20" fmla="*/ 15648 h 44636"/>
                <a:gd name="connsiteX21" fmla="*/ 3936 w 43256"/>
                <a:gd name="connsiteY21" fmla="*/ 14229 h 44636"/>
                <a:gd name="connsiteX0" fmla="*/ 3936 w 43256"/>
                <a:gd name="connsiteY0" fmla="*/ 14229 h 44035"/>
                <a:gd name="connsiteX1" fmla="*/ 5659 w 43256"/>
                <a:gd name="connsiteY1" fmla="*/ 6766 h 44035"/>
                <a:gd name="connsiteX2" fmla="*/ 14041 w 43256"/>
                <a:gd name="connsiteY2" fmla="*/ 5061 h 44035"/>
                <a:gd name="connsiteX3" fmla="*/ 22492 w 43256"/>
                <a:gd name="connsiteY3" fmla="*/ 3291 h 44035"/>
                <a:gd name="connsiteX4" fmla="*/ 25785 w 43256"/>
                <a:gd name="connsiteY4" fmla="*/ 59 h 44035"/>
                <a:gd name="connsiteX5" fmla="*/ 29869 w 43256"/>
                <a:gd name="connsiteY5" fmla="*/ 2340 h 44035"/>
                <a:gd name="connsiteX6" fmla="*/ 35499 w 43256"/>
                <a:gd name="connsiteY6" fmla="*/ 549 h 44035"/>
                <a:gd name="connsiteX7" fmla="*/ 38354 w 43256"/>
                <a:gd name="connsiteY7" fmla="*/ 5435 h 44035"/>
                <a:gd name="connsiteX8" fmla="*/ 42018 w 43256"/>
                <a:gd name="connsiteY8" fmla="*/ 10177 h 44035"/>
                <a:gd name="connsiteX9" fmla="*/ 41854 w 43256"/>
                <a:gd name="connsiteY9" fmla="*/ 15319 h 44035"/>
                <a:gd name="connsiteX10" fmla="*/ 43052 w 43256"/>
                <a:gd name="connsiteY10" fmla="*/ 23181 h 44035"/>
                <a:gd name="connsiteX11" fmla="*/ 37440 w 43256"/>
                <a:gd name="connsiteY11" fmla="*/ 30063 h 44035"/>
                <a:gd name="connsiteX12" fmla="*/ 33846 w 43256"/>
                <a:gd name="connsiteY12" fmla="*/ 40824 h 44035"/>
                <a:gd name="connsiteX13" fmla="*/ 28835 w 43256"/>
                <a:gd name="connsiteY13" fmla="*/ 43386 h 44035"/>
                <a:gd name="connsiteX14" fmla="*/ 27575 w 43256"/>
                <a:gd name="connsiteY14" fmla="*/ 43401 h 44035"/>
                <a:gd name="connsiteX15" fmla="*/ 23657 w 43256"/>
                <a:gd name="connsiteY15" fmla="*/ 42091 h 44035"/>
                <a:gd name="connsiteX16" fmla="*/ 16516 w 43256"/>
                <a:gd name="connsiteY16" fmla="*/ 39125 h 44035"/>
                <a:gd name="connsiteX17" fmla="*/ 5840 w 43256"/>
                <a:gd name="connsiteY17" fmla="*/ 35331 h 44035"/>
                <a:gd name="connsiteX18" fmla="*/ 1146 w 43256"/>
                <a:gd name="connsiteY18" fmla="*/ 31109 h 44035"/>
                <a:gd name="connsiteX19" fmla="*/ 2149 w 43256"/>
                <a:gd name="connsiteY19" fmla="*/ 25410 h 44035"/>
                <a:gd name="connsiteX20" fmla="*/ 31 w 43256"/>
                <a:gd name="connsiteY20" fmla="*/ 19563 h 44035"/>
                <a:gd name="connsiteX21" fmla="*/ 3899 w 43256"/>
                <a:gd name="connsiteY21" fmla="*/ 14366 h 44035"/>
                <a:gd name="connsiteX22" fmla="*/ 3936 w 43256"/>
                <a:gd name="connsiteY22" fmla="*/ 14229 h 44035"/>
                <a:gd name="connsiteX0" fmla="*/ 4729 w 43256"/>
                <a:gd name="connsiteY0" fmla="*/ 26036 h 44035"/>
                <a:gd name="connsiteX1" fmla="*/ 2196 w 43256"/>
                <a:gd name="connsiteY1" fmla="*/ 25239 h 44035"/>
                <a:gd name="connsiteX2" fmla="*/ 6964 w 43256"/>
                <a:gd name="connsiteY2" fmla="*/ 34758 h 44035"/>
                <a:gd name="connsiteX3" fmla="*/ 5856 w 43256"/>
                <a:gd name="connsiteY3" fmla="*/ 35139 h 44035"/>
                <a:gd name="connsiteX4" fmla="*/ 16514 w 43256"/>
                <a:gd name="connsiteY4" fmla="*/ 38949 h 44035"/>
                <a:gd name="connsiteX5" fmla="*/ 15846 w 43256"/>
                <a:gd name="connsiteY5" fmla="*/ 37209 h 44035"/>
                <a:gd name="connsiteX6" fmla="*/ 25452 w 43256"/>
                <a:gd name="connsiteY6" fmla="*/ 40726 h 44035"/>
                <a:gd name="connsiteX7" fmla="*/ 25776 w 43256"/>
                <a:gd name="connsiteY7" fmla="*/ 41062 h 44035"/>
                <a:gd name="connsiteX8" fmla="*/ 34165 w 43256"/>
                <a:gd name="connsiteY8" fmla="*/ 22813 h 44035"/>
                <a:gd name="connsiteX9" fmla="*/ 37416 w 43256"/>
                <a:gd name="connsiteY9" fmla="*/ 29949 h 44035"/>
                <a:gd name="connsiteX10" fmla="*/ 41834 w 43256"/>
                <a:gd name="connsiteY10" fmla="*/ 15213 h 44035"/>
                <a:gd name="connsiteX11" fmla="*/ 40386 w 43256"/>
                <a:gd name="connsiteY11" fmla="*/ 17889 h 44035"/>
                <a:gd name="connsiteX12" fmla="*/ 38360 w 43256"/>
                <a:gd name="connsiteY12" fmla="*/ 5285 h 44035"/>
                <a:gd name="connsiteX13" fmla="*/ 38436 w 43256"/>
                <a:gd name="connsiteY13" fmla="*/ 6549 h 44035"/>
                <a:gd name="connsiteX14" fmla="*/ 29114 w 43256"/>
                <a:gd name="connsiteY14" fmla="*/ 3811 h 44035"/>
                <a:gd name="connsiteX15" fmla="*/ 29856 w 43256"/>
                <a:gd name="connsiteY15" fmla="*/ 2199 h 44035"/>
                <a:gd name="connsiteX16" fmla="*/ 22177 w 43256"/>
                <a:gd name="connsiteY16" fmla="*/ 4579 h 44035"/>
                <a:gd name="connsiteX17" fmla="*/ 22536 w 43256"/>
                <a:gd name="connsiteY17" fmla="*/ 3189 h 44035"/>
                <a:gd name="connsiteX18" fmla="*/ 14036 w 43256"/>
                <a:gd name="connsiteY18" fmla="*/ 5051 h 44035"/>
                <a:gd name="connsiteX19" fmla="*/ 15336 w 43256"/>
                <a:gd name="connsiteY19" fmla="*/ 6399 h 44035"/>
                <a:gd name="connsiteX20" fmla="*/ 4163 w 43256"/>
                <a:gd name="connsiteY20" fmla="*/ 15648 h 44035"/>
                <a:gd name="connsiteX21" fmla="*/ 3936 w 43256"/>
                <a:gd name="connsiteY21" fmla="*/ 14229 h 44035"/>
                <a:gd name="connsiteX0" fmla="*/ 3936 w 43256"/>
                <a:gd name="connsiteY0" fmla="*/ 14229 h 44415"/>
                <a:gd name="connsiteX1" fmla="*/ 5659 w 43256"/>
                <a:gd name="connsiteY1" fmla="*/ 6766 h 44415"/>
                <a:gd name="connsiteX2" fmla="*/ 14041 w 43256"/>
                <a:gd name="connsiteY2" fmla="*/ 5061 h 44415"/>
                <a:gd name="connsiteX3" fmla="*/ 22492 w 43256"/>
                <a:gd name="connsiteY3" fmla="*/ 3291 h 44415"/>
                <a:gd name="connsiteX4" fmla="*/ 25785 w 43256"/>
                <a:gd name="connsiteY4" fmla="*/ 59 h 44415"/>
                <a:gd name="connsiteX5" fmla="*/ 29869 w 43256"/>
                <a:gd name="connsiteY5" fmla="*/ 2340 h 44415"/>
                <a:gd name="connsiteX6" fmla="*/ 35499 w 43256"/>
                <a:gd name="connsiteY6" fmla="*/ 549 h 44415"/>
                <a:gd name="connsiteX7" fmla="*/ 38354 w 43256"/>
                <a:gd name="connsiteY7" fmla="*/ 5435 h 44415"/>
                <a:gd name="connsiteX8" fmla="*/ 42018 w 43256"/>
                <a:gd name="connsiteY8" fmla="*/ 10177 h 44415"/>
                <a:gd name="connsiteX9" fmla="*/ 41854 w 43256"/>
                <a:gd name="connsiteY9" fmla="*/ 15319 h 44415"/>
                <a:gd name="connsiteX10" fmla="*/ 43052 w 43256"/>
                <a:gd name="connsiteY10" fmla="*/ 23181 h 44415"/>
                <a:gd name="connsiteX11" fmla="*/ 37440 w 43256"/>
                <a:gd name="connsiteY11" fmla="*/ 30063 h 44415"/>
                <a:gd name="connsiteX12" fmla="*/ 33846 w 43256"/>
                <a:gd name="connsiteY12" fmla="*/ 40824 h 44415"/>
                <a:gd name="connsiteX13" fmla="*/ 28835 w 43256"/>
                <a:gd name="connsiteY13" fmla="*/ 43386 h 44415"/>
                <a:gd name="connsiteX14" fmla="*/ 26211 w 43256"/>
                <a:gd name="connsiteY14" fmla="*/ 43838 h 44415"/>
                <a:gd name="connsiteX15" fmla="*/ 23657 w 43256"/>
                <a:gd name="connsiteY15" fmla="*/ 42091 h 44415"/>
                <a:gd name="connsiteX16" fmla="*/ 16516 w 43256"/>
                <a:gd name="connsiteY16" fmla="*/ 39125 h 44415"/>
                <a:gd name="connsiteX17" fmla="*/ 5840 w 43256"/>
                <a:gd name="connsiteY17" fmla="*/ 35331 h 44415"/>
                <a:gd name="connsiteX18" fmla="*/ 1146 w 43256"/>
                <a:gd name="connsiteY18" fmla="*/ 31109 h 44415"/>
                <a:gd name="connsiteX19" fmla="*/ 2149 w 43256"/>
                <a:gd name="connsiteY19" fmla="*/ 25410 h 44415"/>
                <a:gd name="connsiteX20" fmla="*/ 31 w 43256"/>
                <a:gd name="connsiteY20" fmla="*/ 19563 h 44415"/>
                <a:gd name="connsiteX21" fmla="*/ 3899 w 43256"/>
                <a:gd name="connsiteY21" fmla="*/ 14366 h 44415"/>
                <a:gd name="connsiteX22" fmla="*/ 3936 w 43256"/>
                <a:gd name="connsiteY22" fmla="*/ 14229 h 44415"/>
                <a:gd name="connsiteX0" fmla="*/ 4729 w 43256"/>
                <a:gd name="connsiteY0" fmla="*/ 26036 h 44415"/>
                <a:gd name="connsiteX1" fmla="*/ 2196 w 43256"/>
                <a:gd name="connsiteY1" fmla="*/ 25239 h 44415"/>
                <a:gd name="connsiteX2" fmla="*/ 6964 w 43256"/>
                <a:gd name="connsiteY2" fmla="*/ 34758 h 44415"/>
                <a:gd name="connsiteX3" fmla="*/ 5856 w 43256"/>
                <a:gd name="connsiteY3" fmla="*/ 35139 h 44415"/>
                <a:gd name="connsiteX4" fmla="*/ 16514 w 43256"/>
                <a:gd name="connsiteY4" fmla="*/ 38949 h 44415"/>
                <a:gd name="connsiteX5" fmla="*/ 15846 w 43256"/>
                <a:gd name="connsiteY5" fmla="*/ 37209 h 44415"/>
                <a:gd name="connsiteX6" fmla="*/ 25452 w 43256"/>
                <a:gd name="connsiteY6" fmla="*/ 40726 h 44415"/>
                <a:gd name="connsiteX7" fmla="*/ 25776 w 43256"/>
                <a:gd name="connsiteY7" fmla="*/ 41062 h 44415"/>
                <a:gd name="connsiteX8" fmla="*/ 34165 w 43256"/>
                <a:gd name="connsiteY8" fmla="*/ 22813 h 44415"/>
                <a:gd name="connsiteX9" fmla="*/ 37416 w 43256"/>
                <a:gd name="connsiteY9" fmla="*/ 29949 h 44415"/>
                <a:gd name="connsiteX10" fmla="*/ 41834 w 43256"/>
                <a:gd name="connsiteY10" fmla="*/ 15213 h 44415"/>
                <a:gd name="connsiteX11" fmla="*/ 40386 w 43256"/>
                <a:gd name="connsiteY11" fmla="*/ 17889 h 44415"/>
                <a:gd name="connsiteX12" fmla="*/ 38360 w 43256"/>
                <a:gd name="connsiteY12" fmla="*/ 5285 h 44415"/>
                <a:gd name="connsiteX13" fmla="*/ 38436 w 43256"/>
                <a:gd name="connsiteY13" fmla="*/ 6549 h 44415"/>
                <a:gd name="connsiteX14" fmla="*/ 29114 w 43256"/>
                <a:gd name="connsiteY14" fmla="*/ 3811 h 44415"/>
                <a:gd name="connsiteX15" fmla="*/ 29856 w 43256"/>
                <a:gd name="connsiteY15" fmla="*/ 2199 h 44415"/>
                <a:gd name="connsiteX16" fmla="*/ 22177 w 43256"/>
                <a:gd name="connsiteY16" fmla="*/ 4579 h 44415"/>
                <a:gd name="connsiteX17" fmla="*/ 22536 w 43256"/>
                <a:gd name="connsiteY17" fmla="*/ 3189 h 44415"/>
                <a:gd name="connsiteX18" fmla="*/ 14036 w 43256"/>
                <a:gd name="connsiteY18" fmla="*/ 5051 h 44415"/>
                <a:gd name="connsiteX19" fmla="*/ 15336 w 43256"/>
                <a:gd name="connsiteY19" fmla="*/ 6399 h 44415"/>
                <a:gd name="connsiteX20" fmla="*/ 4163 w 43256"/>
                <a:gd name="connsiteY20" fmla="*/ 15648 h 44415"/>
                <a:gd name="connsiteX21" fmla="*/ 3936 w 43256"/>
                <a:gd name="connsiteY21" fmla="*/ 14229 h 44415"/>
                <a:gd name="connsiteX0" fmla="*/ 3936 w 43256"/>
                <a:gd name="connsiteY0" fmla="*/ 14229 h 45708"/>
                <a:gd name="connsiteX1" fmla="*/ 5659 w 43256"/>
                <a:gd name="connsiteY1" fmla="*/ 6766 h 45708"/>
                <a:gd name="connsiteX2" fmla="*/ 14041 w 43256"/>
                <a:gd name="connsiteY2" fmla="*/ 5061 h 45708"/>
                <a:gd name="connsiteX3" fmla="*/ 22492 w 43256"/>
                <a:gd name="connsiteY3" fmla="*/ 3291 h 45708"/>
                <a:gd name="connsiteX4" fmla="*/ 25785 w 43256"/>
                <a:gd name="connsiteY4" fmla="*/ 59 h 45708"/>
                <a:gd name="connsiteX5" fmla="*/ 29869 w 43256"/>
                <a:gd name="connsiteY5" fmla="*/ 2340 h 45708"/>
                <a:gd name="connsiteX6" fmla="*/ 35499 w 43256"/>
                <a:gd name="connsiteY6" fmla="*/ 549 h 45708"/>
                <a:gd name="connsiteX7" fmla="*/ 38354 w 43256"/>
                <a:gd name="connsiteY7" fmla="*/ 5435 h 45708"/>
                <a:gd name="connsiteX8" fmla="*/ 42018 w 43256"/>
                <a:gd name="connsiteY8" fmla="*/ 10177 h 45708"/>
                <a:gd name="connsiteX9" fmla="*/ 41854 w 43256"/>
                <a:gd name="connsiteY9" fmla="*/ 15319 h 45708"/>
                <a:gd name="connsiteX10" fmla="*/ 43052 w 43256"/>
                <a:gd name="connsiteY10" fmla="*/ 23181 h 45708"/>
                <a:gd name="connsiteX11" fmla="*/ 37440 w 43256"/>
                <a:gd name="connsiteY11" fmla="*/ 30063 h 45708"/>
                <a:gd name="connsiteX12" fmla="*/ 33846 w 43256"/>
                <a:gd name="connsiteY12" fmla="*/ 40824 h 45708"/>
                <a:gd name="connsiteX13" fmla="*/ 28835 w 43256"/>
                <a:gd name="connsiteY13" fmla="*/ 43386 h 45708"/>
                <a:gd name="connsiteX14" fmla="*/ 26211 w 43256"/>
                <a:gd name="connsiteY14" fmla="*/ 43838 h 45708"/>
                <a:gd name="connsiteX15" fmla="*/ 23657 w 43256"/>
                <a:gd name="connsiteY15" fmla="*/ 42091 h 45708"/>
                <a:gd name="connsiteX16" fmla="*/ 16516 w 43256"/>
                <a:gd name="connsiteY16" fmla="*/ 39125 h 45708"/>
                <a:gd name="connsiteX17" fmla="*/ 5840 w 43256"/>
                <a:gd name="connsiteY17" fmla="*/ 35331 h 45708"/>
                <a:gd name="connsiteX18" fmla="*/ 1146 w 43256"/>
                <a:gd name="connsiteY18" fmla="*/ 31109 h 45708"/>
                <a:gd name="connsiteX19" fmla="*/ 2149 w 43256"/>
                <a:gd name="connsiteY19" fmla="*/ 25410 h 45708"/>
                <a:gd name="connsiteX20" fmla="*/ 31 w 43256"/>
                <a:gd name="connsiteY20" fmla="*/ 19563 h 45708"/>
                <a:gd name="connsiteX21" fmla="*/ 3899 w 43256"/>
                <a:gd name="connsiteY21" fmla="*/ 14366 h 45708"/>
                <a:gd name="connsiteX22" fmla="*/ 3936 w 43256"/>
                <a:gd name="connsiteY22" fmla="*/ 14229 h 45708"/>
                <a:gd name="connsiteX0" fmla="*/ 4729 w 43256"/>
                <a:gd name="connsiteY0" fmla="*/ 26036 h 45708"/>
                <a:gd name="connsiteX1" fmla="*/ 2196 w 43256"/>
                <a:gd name="connsiteY1" fmla="*/ 25239 h 45708"/>
                <a:gd name="connsiteX2" fmla="*/ 6964 w 43256"/>
                <a:gd name="connsiteY2" fmla="*/ 34758 h 45708"/>
                <a:gd name="connsiteX3" fmla="*/ 5856 w 43256"/>
                <a:gd name="connsiteY3" fmla="*/ 35139 h 45708"/>
                <a:gd name="connsiteX4" fmla="*/ 16514 w 43256"/>
                <a:gd name="connsiteY4" fmla="*/ 38949 h 45708"/>
                <a:gd name="connsiteX5" fmla="*/ 15846 w 43256"/>
                <a:gd name="connsiteY5" fmla="*/ 37209 h 45708"/>
                <a:gd name="connsiteX6" fmla="*/ 25452 w 43256"/>
                <a:gd name="connsiteY6" fmla="*/ 40726 h 45708"/>
                <a:gd name="connsiteX7" fmla="*/ 25776 w 43256"/>
                <a:gd name="connsiteY7" fmla="*/ 41062 h 45708"/>
                <a:gd name="connsiteX8" fmla="*/ 34165 w 43256"/>
                <a:gd name="connsiteY8" fmla="*/ 22813 h 45708"/>
                <a:gd name="connsiteX9" fmla="*/ 37416 w 43256"/>
                <a:gd name="connsiteY9" fmla="*/ 29949 h 45708"/>
                <a:gd name="connsiteX10" fmla="*/ 41834 w 43256"/>
                <a:gd name="connsiteY10" fmla="*/ 15213 h 45708"/>
                <a:gd name="connsiteX11" fmla="*/ 40386 w 43256"/>
                <a:gd name="connsiteY11" fmla="*/ 17889 h 45708"/>
                <a:gd name="connsiteX12" fmla="*/ 38360 w 43256"/>
                <a:gd name="connsiteY12" fmla="*/ 5285 h 45708"/>
                <a:gd name="connsiteX13" fmla="*/ 38436 w 43256"/>
                <a:gd name="connsiteY13" fmla="*/ 6549 h 45708"/>
                <a:gd name="connsiteX14" fmla="*/ 29114 w 43256"/>
                <a:gd name="connsiteY14" fmla="*/ 3811 h 45708"/>
                <a:gd name="connsiteX15" fmla="*/ 29856 w 43256"/>
                <a:gd name="connsiteY15" fmla="*/ 2199 h 45708"/>
                <a:gd name="connsiteX16" fmla="*/ 22177 w 43256"/>
                <a:gd name="connsiteY16" fmla="*/ 4579 h 45708"/>
                <a:gd name="connsiteX17" fmla="*/ 22536 w 43256"/>
                <a:gd name="connsiteY17" fmla="*/ 3189 h 45708"/>
                <a:gd name="connsiteX18" fmla="*/ 14036 w 43256"/>
                <a:gd name="connsiteY18" fmla="*/ 5051 h 45708"/>
                <a:gd name="connsiteX19" fmla="*/ 15336 w 43256"/>
                <a:gd name="connsiteY19" fmla="*/ 6399 h 45708"/>
                <a:gd name="connsiteX20" fmla="*/ 4163 w 43256"/>
                <a:gd name="connsiteY20" fmla="*/ 15648 h 45708"/>
                <a:gd name="connsiteX21" fmla="*/ 3936 w 43256"/>
                <a:gd name="connsiteY21" fmla="*/ 14229 h 45708"/>
                <a:gd name="connsiteX0" fmla="*/ 3936 w 43256"/>
                <a:gd name="connsiteY0" fmla="*/ 14229 h 43898"/>
                <a:gd name="connsiteX1" fmla="*/ 5659 w 43256"/>
                <a:gd name="connsiteY1" fmla="*/ 6766 h 43898"/>
                <a:gd name="connsiteX2" fmla="*/ 14041 w 43256"/>
                <a:gd name="connsiteY2" fmla="*/ 5061 h 43898"/>
                <a:gd name="connsiteX3" fmla="*/ 22492 w 43256"/>
                <a:gd name="connsiteY3" fmla="*/ 3291 h 43898"/>
                <a:gd name="connsiteX4" fmla="*/ 25785 w 43256"/>
                <a:gd name="connsiteY4" fmla="*/ 59 h 43898"/>
                <a:gd name="connsiteX5" fmla="*/ 29869 w 43256"/>
                <a:gd name="connsiteY5" fmla="*/ 2340 h 43898"/>
                <a:gd name="connsiteX6" fmla="*/ 35499 w 43256"/>
                <a:gd name="connsiteY6" fmla="*/ 549 h 43898"/>
                <a:gd name="connsiteX7" fmla="*/ 38354 w 43256"/>
                <a:gd name="connsiteY7" fmla="*/ 5435 h 43898"/>
                <a:gd name="connsiteX8" fmla="*/ 42018 w 43256"/>
                <a:gd name="connsiteY8" fmla="*/ 10177 h 43898"/>
                <a:gd name="connsiteX9" fmla="*/ 41854 w 43256"/>
                <a:gd name="connsiteY9" fmla="*/ 15319 h 43898"/>
                <a:gd name="connsiteX10" fmla="*/ 43052 w 43256"/>
                <a:gd name="connsiteY10" fmla="*/ 23181 h 43898"/>
                <a:gd name="connsiteX11" fmla="*/ 37440 w 43256"/>
                <a:gd name="connsiteY11" fmla="*/ 30063 h 43898"/>
                <a:gd name="connsiteX12" fmla="*/ 33846 w 43256"/>
                <a:gd name="connsiteY12" fmla="*/ 40824 h 43898"/>
                <a:gd name="connsiteX13" fmla="*/ 28835 w 43256"/>
                <a:gd name="connsiteY13" fmla="*/ 43386 h 43898"/>
                <a:gd name="connsiteX14" fmla="*/ 26211 w 43256"/>
                <a:gd name="connsiteY14" fmla="*/ 43838 h 43898"/>
                <a:gd name="connsiteX15" fmla="*/ 23657 w 43256"/>
                <a:gd name="connsiteY15" fmla="*/ 42091 h 43898"/>
                <a:gd name="connsiteX16" fmla="*/ 16516 w 43256"/>
                <a:gd name="connsiteY16" fmla="*/ 39125 h 43898"/>
                <a:gd name="connsiteX17" fmla="*/ 5840 w 43256"/>
                <a:gd name="connsiteY17" fmla="*/ 35331 h 43898"/>
                <a:gd name="connsiteX18" fmla="*/ 1146 w 43256"/>
                <a:gd name="connsiteY18" fmla="*/ 31109 h 43898"/>
                <a:gd name="connsiteX19" fmla="*/ 2149 w 43256"/>
                <a:gd name="connsiteY19" fmla="*/ 25410 h 43898"/>
                <a:gd name="connsiteX20" fmla="*/ 31 w 43256"/>
                <a:gd name="connsiteY20" fmla="*/ 19563 h 43898"/>
                <a:gd name="connsiteX21" fmla="*/ 3899 w 43256"/>
                <a:gd name="connsiteY21" fmla="*/ 14366 h 43898"/>
                <a:gd name="connsiteX22" fmla="*/ 3936 w 43256"/>
                <a:gd name="connsiteY22" fmla="*/ 14229 h 43898"/>
                <a:gd name="connsiteX0" fmla="*/ 4729 w 43256"/>
                <a:gd name="connsiteY0" fmla="*/ 26036 h 43898"/>
                <a:gd name="connsiteX1" fmla="*/ 2196 w 43256"/>
                <a:gd name="connsiteY1" fmla="*/ 25239 h 43898"/>
                <a:gd name="connsiteX2" fmla="*/ 6964 w 43256"/>
                <a:gd name="connsiteY2" fmla="*/ 34758 h 43898"/>
                <a:gd name="connsiteX3" fmla="*/ 5856 w 43256"/>
                <a:gd name="connsiteY3" fmla="*/ 35139 h 43898"/>
                <a:gd name="connsiteX4" fmla="*/ 16514 w 43256"/>
                <a:gd name="connsiteY4" fmla="*/ 38949 h 43898"/>
                <a:gd name="connsiteX5" fmla="*/ 15846 w 43256"/>
                <a:gd name="connsiteY5" fmla="*/ 37209 h 43898"/>
                <a:gd name="connsiteX6" fmla="*/ 25452 w 43256"/>
                <a:gd name="connsiteY6" fmla="*/ 40726 h 43898"/>
                <a:gd name="connsiteX7" fmla="*/ 25776 w 43256"/>
                <a:gd name="connsiteY7" fmla="*/ 41062 h 43898"/>
                <a:gd name="connsiteX8" fmla="*/ 34165 w 43256"/>
                <a:gd name="connsiteY8" fmla="*/ 22813 h 43898"/>
                <a:gd name="connsiteX9" fmla="*/ 37416 w 43256"/>
                <a:gd name="connsiteY9" fmla="*/ 29949 h 43898"/>
                <a:gd name="connsiteX10" fmla="*/ 41834 w 43256"/>
                <a:gd name="connsiteY10" fmla="*/ 15213 h 43898"/>
                <a:gd name="connsiteX11" fmla="*/ 40386 w 43256"/>
                <a:gd name="connsiteY11" fmla="*/ 17889 h 43898"/>
                <a:gd name="connsiteX12" fmla="*/ 38360 w 43256"/>
                <a:gd name="connsiteY12" fmla="*/ 5285 h 43898"/>
                <a:gd name="connsiteX13" fmla="*/ 38436 w 43256"/>
                <a:gd name="connsiteY13" fmla="*/ 6549 h 43898"/>
                <a:gd name="connsiteX14" fmla="*/ 29114 w 43256"/>
                <a:gd name="connsiteY14" fmla="*/ 3811 h 43898"/>
                <a:gd name="connsiteX15" fmla="*/ 29856 w 43256"/>
                <a:gd name="connsiteY15" fmla="*/ 2199 h 43898"/>
                <a:gd name="connsiteX16" fmla="*/ 22177 w 43256"/>
                <a:gd name="connsiteY16" fmla="*/ 4579 h 43898"/>
                <a:gd name="connsiteX17" fmla="*/ 22536 w 43256"/>
                <a:gd name="connsiteY17" fmla="*/ 3189 h 43898"/>
                <a:gd name="connsiteX18" fmla="*/ 14036 w 43256"/>
                <a:gd name="connsiteY18" fmla="*/ 5051 h 43898"/>
                <a:gd name="connsiteX19" fmla="*/ 15336 w 43256"/>
                <a:gd name="connsiteY19" fmla="*/ 6399 h 43898"/>
                <a:gd name="connsiteX20" fmla="*/ 4163 w 43256"/>
                <a:gd name="connsiteY20" fmla="*/ 15648 h 43898"/>
                <a:gd name="connsiteX21" fmla="*/ 3936 w 43256"/>
                <a:gd name="connsiteY21" fmla="*/ 14229 h 43898"/>
                <a:gd name="connsiteX0" fmla="*/ 3936 w 43256"/>
                <a:gd name="connsiteY0" fmla="*/ 14229 h 43921"/>
                <a:gd name="connsiteX1" fmla="*/ 5659 w 43256"/>
                <a:gd name="connsiteY1" fmla="*/ 6766 h 43921"/>
                <a:gd name="connsiteX2" fmla="*/ 14041 w 43256"/>
                <a:gd name="connsiteY2" fmla="*/ 5061 h 43921"/>
                <a:gd name="connsiteX3" fmla="*/ 22492 w 43256"/>
                <a:gd name="connsiteY3" fmla="*/ 3291 h 43921"/>
                <a:gd name="connsiteX4" fmla="*/ 25785 w 43256"/>
                <a:gd name="connsiteY4" fmla="*/ 59 h 43921"/>
                <a:gd name="connsiteX5" fmla="*/ 29869 w 43256"/>
                <a:gd name="connsiteY5" fmla="*/ 2340 h 43921"/>
                <a:gd name="connsiteX6" fmla="*/ 35499 w 43256"/>
                <a:gd name="connsiteY6" fmla="*/ 549 h 43921"/>
                <a:gd name="connsiteX7" fmla="*/ 38354 w 43256"/>
                <a:gd name="connsiteY7" fmla="*/ 5435 h 43921"/>
                <a:gd name="connsiteX8" fmla="*/ 42018 w 43256"/>
                <a:gd name="connsiteY8" fmla="*/ 10177 h 43921"/>
                <a:gd name="connsiteX9" fmla="*/ 41854 w 43256"/>
                <a:gd name="connsiteY9" fmla="*/ 15319 h 43921"/>
                <a:gd name="connsiteX10" fmla="*/ 43052 w 43256"/>
                <a:gd name="connsiteY10" fmla="*/ 23181 h 43921"/>
                <a:gd name="connsiteX11" fmla="*/ 37440 w 43256"/>
                <a:gd name="connsiteY11" fmla="*/ 30063 h 43921"/>
                <a:gd name="connsiteX12" fmla="*/ 33846 w 43256"/>
                <a:gd name="connsiteY12" fmla="*/ 40824 h 43921"/>
                <a:gd name="connsiteX13" fmla="*/ 28835 w 43256"/>
                <a:gd name="connsiteY13" fmla="*/ 43386 h 43921"/>
                <a:gd name="connsiteX14" fmla="*/ 26211 w 43256"/>
                <a:gd name="connsiteY14" fmla="*/ 43838 h 43921"/>
                <a:gd name="connsiteX15" fmla="*/ 23657 w 43256"/>
                <a:gd name="connsiteY15" fmla="*/ 42091 h 43921"/>
                <a:gd name="connsiteX16" fmla="*/ 16516 w 43256"/>
                <a:gd name="connsiteY16" fmla="*/ 39125 h 43921"/>
                <a:gd name="connsiteX17" fmla="*/ 5840 w 43256"/>
                <a:gd name="connsiteY17" fmla="*/ 35331 h 43921"/>
                <a:gd name="connsiteX18" fmla="*/ 1146 w 43256"/>
                <a:gd name="connsiteY18" fmla="*/ 31109 h 43921"/>
                <a:gd name="connsiteX19" fmla="*/ 2149 w 43256"/>
                <a:gd name="connsiteY19" fmla="*/ 25410 h 43921"/>
                <a:gd name="connsiteX20" fmla="*/ 31 w 43256"/>
                <a:gd name="connsiteY20" fmla="*/ 19563 h 43921"/>
                <a:gd name="connsiteX21" fmla="*/ 3899 w 43256"/>
                <a:gd name="connsiteY21" fmla="*/ 14366 h 43921"/>
                <a:gd name="connsiteX22" fmla="*/ 3936 w 43256"/>
                <a:gd name="connsiteY22" fmla="*/ 14229 h 43921"/>
                <a:gd name="connsiteX0" fmla="*/ 4729 w 43256"/>
                <a:gd name="connsiteY0" fmla="*/ 26036 h 43921"/>
                <a:gd name="connsiteX1" fmla="*/ 2196 w 43256"/>
                <a:gd name="connsiteY1" fmla="*/ 25239 h 43921"/>
                <a:gd name="connsiteX2" fmla="*/ 6964 w 43256"/>
                <a:gd name="connsiteY2" fmla="*/ 34758 h 43921"/>
                <a:gd name="connsiteX3" fmla="*/ 5856 w 43256"/>
                <a:gd name="connsiteY3" fmla="*/ 35139 h 43921"/>
                <a:gd name="connsiteX4" fmla="*/ 16514 w 43256"/>
                <a:gd name="connsiteY4" fmla="*/ 38949 h 43921"/>
                <a:gd name="connsiteX5" fmla="*/ 15846 w 43256"/>
                <a:gd name="connsiteY5" fmla="*/ 37209 h 43921"/>
                <a:gd name="connsiteX6" fmla="*/ 25452 w 43256"/>
                <a:gd name="connsiteY6" fmla="*/ 40726 h 43921"/>
                <a:gd name="connsiteX7" fmla="*/ 25776 w 43256"/>
                <a:gd name="connsiteY7" fmla="*/ 41062 h 43921"/>
                <a:gd name="connsiteX8" fmla="*/ 34165 w 43256"/>
                <a:gd name="connsiteY8" fmla="*/ 22813 h 43921"/>
                <a:gd name="connsiteX9" fmla="*/ 37416 w 43256"/>
                <a:gd name="connsiteY9" fmla="*/ 29949 h 43921"/>
                <a:gd name="connsiteX10" fmla="*/ 41834 w 43256"/>
                <a:gd name="connsiteY10" fmla="*/ 15213 h 43921"/>
                <a:gd name="connsiteX11" fmla="*/ 40386 w 43256"/>
                <a:gd name="connsiteY11" fmla="*/ 17889 h 43921"/>
                <a:gd name="connsiteX12" fmla="*/ 38360 w 43256"/>
                <a:gd name="connsiteY12" fmla="*/ 5285 h 43921"/>
                <a:gd name="connsiteX13" fmla="*/ 38436 w 43256"/>
                <a:gd name="connsiteY13" fmla="*/ 6549 h 43921"/>
                <a:gd name="connsiteX14" fmla="*/ 29114 w 43256"/>
                <a:gd name="connsiteY14" fmla="*/ 3811 h 43921"/>
                <a:gd name="connsiteX15" fmla="*/ 29856 w 43256"/>
                <a:gd name="connsiteY15" fmla="*/ 2199 h 43921"/>
                <a:gd name="connsiteX16" fmla="*/ 22177 w 43256"/>
                <a:gd name="connsiteY16" fmla="*/ 4579 h 43921"/>
                <a:gd name="connsiteX17" fmla="*/ 22536 w 43256"/>
                <a:gd name="connsiteY17" fmla="*/ 3189 h 43921"/>
                <a:gd name="connsiteX18" fmla="*/ 14036 w 43256"/>
                <a:gd name="connsiteY18" fmla="*/ 5051 h 43921"/>
                <a:gd name="connsiteX19" fmla="*/ 15336 w 43256"/>
                <a:gd name="connsiteY19" fmla="*/ 6399 h 43921"/>
                <a:gd name="connsiteX20" fmla="*/ 4163 w 43256"/>
                <a:gd name="connsiteY20" fmla="*/ 15648 h 43921"/>
                <a:gd name="connsiteX21" fmla="*/ 3936 w 43256"/>
                <a:gd name="connsiteY21" fmla="*/ 14229 h 43921"/>
                <a:gd name="connsiteX0" fmla="*/ 3936 w 43256"/>
                <a:gd name="connsiteY0" fmla="*/ 14229 h 43439"/>
                <a:gd name="connsiteX1" fmla="*/ 5659 w 43256"/>
                <a:gd name="connsiteY1" fmla="*/ 6766 h 43439"/>
                <a:gd name="connsiteX2" fmla="*/ 14041 w 43256"/>
                <a:gd name="connsiteY2" fmla="*/ 5061 h 43439"/>
                <a:gd name="connsiteX3" fmla="*/ 22492 w 43256"/>
                <a:gd name="connsiteY3" fmla="*/ 3291 h 43439"/>
                <a:gd name="connsiteX4" fmla="*/ 25785 w 43256"/>
                <a:gd name="connsiteY4" fmla="*/ 59 h 43439"/>
                <a:gd name="connsiteX5" fmla="*/ 29869 w 43256"/>
                <a:gd name="connsiteY5" fmla="*/ 2340 h 43439"/>
                <a:gd name="connsiteX6" fmla="*/ 35499 w 43256"/>
                <a:gd name="connsiteY6" fmla="*/ 549 h 43439"/>
                <a:gd name="connsiteX7" fmla="*/ 38354 w 43256"/>
                <a:gd name="connsiteY7" fmla="*/ 5435 h 43439"/>
                <a:gd name="connsiteX8" fmla="*/ 42018 w 43256"/>
                <a:gd name="connsiteY8" fmla="*/ 10177 h 43439"/>
                <a:gd name="connsiteX9" fmla="*/ 41854 w 43256"/>
                <a:gd name="connsiteY9" fmla="*/ 15319 h 43439"/>
                <a:gd name="connsiteX10" fmla="*/ 43052 w 43256"/>
                <a:gd name="connsiteY10" fmla="*/ 23181 h 43439"/>
                <a:gd name="connsiteX11" fmla="*/ 37440 w 43256"/>
                <a:gd name="connsiteY11" fmla="*/ 30063 h 43439"/>
                <a:gd name="connsiteX12" fmla="*/ 33846 w 43256"/>
                <a:gd name="connsiteY12" fmla="*/ 40824 h 43439"/>
                <a:gd name="connsiteX13" fmla="*/ 28835 w 43256"/>
                <a:gd name="connsiteY13" fmla="*/ 43386 h 43439"/>
                <a:gd name="connsiteX14" fmla="*/ 26211 w 43256"/>
                <a:gd name="connsiteY14" fmla="*/ 42819 h 43439"/>
                <a:gd name="connsiteX15" fmla="*/ 23657 w 43256"/>
                <a:gd name="connsiteY15" fmla="*/ 42091 h 43439"/>
                <a:gd name="connsiteX16" fmla="*/ 16516 w 43256"/>
                <a:gd name="connsiteY16" fmla="*/ 39125 h 43439"/>
                <a:gd name="connsiteX17" fmla="*/ 5840 w 43256"/>
                <a:gd name="connsiteY17" fmla="*/ 35331 h 43439"/>
                <a:gd name="connsiteX18" fmla="*/ 1146 w 43256"/>
                <a:gd name="connsiteY18" fmla="*/ 31109 h 43439"/>
                <a:gd name="connsiteX19" fmla="*/ 2149 w 43256"/>
                <a:gd name="connsiteY19" fmla="*/ 25410 h 43439"/>
                <a:gd name="connsiteX20" fmla="*/ 31 w 43256"/>
                <a:gd name="connsiteY20" fmla="*/ 19563 h 43439"/>
                <a:gd name="connsiteX21" fmla="*/ 3899 w 43256"/>
                <a:gd name="connsiteY21" fmla="*/ 14366 h 43439"/>
                <a:gd name="connsiteX22" fmla="*/ 3936 w 43256"/>
                <a:gd name="connsiteY22" fmla="*/ 14229 h 43439"/>
                <a:gd name="connsiteX0" fmla="*/ 4729 w 43256"/>
                <a:gd name="connsiteY0" fmla="*/ 26036 h 43439"/>
                <a:gd name="connsiteX1" fmla="*/ 2196 w 43256"/>
                <a:gd name="connsiteY1" fmla="*/ 25239 h 43439"/>
                <a:gd name="connsiteX2" fmla="*/ 6964 w 43256"/>
                <a:gd name="connsiteY2" fmla="*/ 34758 h 43439"/>
                <a:gd name="connsiteX3" fmla="*/ 5856 w 43256"/>
                <a:gd name="connsiteY3" fmla="*/ 35139 h 43439"/>
                <a:gd name="connsiteX4" fmla="*/ 16514 w 43256"/>
                <a:gd name="connsiteY4" fmla="*/ 38949 h 43439"/>
                <a:gd name="connsiteX5" fmla="*/ 15846 w 43256"/>
                <a:gd name="connsiteY5" fmla="*/ 37209 h 43439"/>
                <a:gd name="connsiteX6" fmla="*/ 25452 w 43256"/>
                <a:gd name="connsiteY6" fmla="*/ 40726 h 43439"/>
                <a:gd name="connsiteX7" fmla="*/ 25776 w 43256"/>
                <a:gd name="connsiteY7" fmla="*/ 41062 h 43439"/>
                <a:gd name="connsiteX8" fmla="*/ 34165 w 43256"/>
                <a:gd name="connsiteY8" fmla="*/ 22813 h 43439"/>
                <a:gd name="connsiteX9" fmla="*/ 37416 w 43256"/>
                <a:gd name="connsiteY9" fmla="*/ 29949 h 43439"/>
                <a:gd name="connsiteX10" fmla="*/ 41834 w 43256"/>
                <a:gd name="connsiteY10" fmla="*/ 15213 h 43439"/>
                <a:gd name="connsiteX11" fmla="*/ 40386 w 43256"/>
                <a:gd name="connsiteY11" fmla="*/ 17889 h 43439"/>
                <a:gd name="connsiteX12" fmla="*/ 38360 w 43256"/>
                <a:gd name="connsiteY12" fmla="*/ 5285 h 43439"/>
                <a:gd name="connsiteX13" fmla="*/ 38436 w 43256"/>
                <a:gd name="connsiteY13" fmla="*/ 6549 h 43439"/>
                <a:gd name="connsiteX14" fmla="*/ 29114 w 43256"/>
                <a:gd name="connsiteY14" fmla="*/ 3811 h 43439"/>
                <a:gd name="connsiteX15" fmla="*/ 29856 w 43256"/>
                <a:gd name="connsiteY15" fmla="*/ 2199 h 43439"/>
                <a:gd name="connsiteX16" fmla="*/ 22177 w 43256"/>
                <a:gd name="connsiteY16" fmla="*/ 4579 h 43439"/>
                <a:gd name="connsiteX17" fmla="*/ 22536 w 43256"/>
                <a:gd name="connsiteY17" fmla="*/ 3189 h 43439"/>
                <a:gd name="connsiteX18" fmla="*/ 14036 w 43256"/>
                <a:gd name="connsiteY18" fmla="*/ 5051 h 43439"/>
                <a:gd name="connsiteX19" fmla="*/ 15336 w 43256"/>
                <a:gd name="connsiteY19" fmla="*/ 6399 h 43439"/>
                <a:gd name="connsiteX20" fmla="*/ 4163 w 43256"/>
                <a:gd name="connsiteY20" fmla="*/ 15648 h 43439"/>
                <a:gd name="connsiteX21" fmla="*/ 3936 w 43256"/>
                <a:gd name="connsiteY21" fmla="*/ 14229 h 43439"/>
                <a:gd name="connsiteX0" fmla="*/ 3936 w 43256"/>
                <a:gd name="connsiteY0" fmla="*/ 14229 h 43420"/>
                <a:gd name="connsiteX1" fmla="*/ 5659 w 43256"/>
                <a:gd name="connsiteY1" fmla="*/ 6766 h 43420"/>
                <a:gd name="connsiteX2" fmla="*/ 14041 w 43256"/>
                <a:gd name="connsiteY2" fmla="*/ 5061 h 43420"/>
                <a:gd name="connsiteX3" fmla="*/ 22492 w 43256"/>
                <a:gd name="connsiteY3" fmla="*/ 3291 h 43420"/>
                <a:gd name="connsiteX4" fmla="*/ 25785 w 43256"/>
                <a:gd name="connsiteY4" fmla="*/ 59 h 43420"/>
                <a:gd name="connsiteX5" fmla="*/ 29869 w 43256"/>
                <a:gd name="connsiteY5" fmla="*/ 2340 h 43420"/>
                <a:gd name="connsiteX6" fmla="*/ 35499 w 43256"/>
                <a:gd name="connsiteY6" fmla="*/ 549 h 43420"/>
                <a:gd name="connsiteX7" fmla="*/ 38354 w 43256"/>
                <a:gd name="connsiteY7" fmla="*/ 5435 h 43420"/>
                <a:gd name="connsiteX8" fmla="*/ 42018 w 43256"/>
                <a:gd name="connsiteY8" fmla="*/ 10177 h 43420"/>
                <a:gd name="connsiteX9" fmla="*/ 41854 w 43256"/>
                <a:gd name="connsiteY9" fmla="*/ 15319 h 43420"/>
                <a:gd name="connsiteX10" fmla="*/ 43052 w 43256"/>
                <a:gd name="connsiteY10" fmla="*/ 23181 h 43420"/>
                <a:gd name="connsiteX11" fmla="*/ 37440 w 43256"/>
                <a:gd name="connsiteY11" fmla="*/ 30063 h 43420"/>
                <a:gd name="connsiteX12" fmla="*/ 33846 w 43256"/>
                <a:gd name="connsiteY12" fmla="*/ 40824 h 43420"/>
                <a:gd name="connsiteX13" fmla="*/ 28835 w 43256"/>
                <a:gd name="connsiteY13" fmla="*/ 43386 h 43420"/>
                <a:gd name="connsiteX14" fmla="*/ 26211 w 43256"/>
                <a:gd name="connsiteY14" fmla="*/ 42528 h 43420"/>
                <a:gd name="connsiteX15" fmla="*/ 23657 w 43256"/>
                <a:gd name="connsiteY15" fmla="*/ 42091 h 43420"/>
                <a:gd name="connsiteX16" fmla="*/ 16516 w 43256"/>
                <a:gd name="connsiteY16" fmla="*/ 39125 h 43420"/>
                <a:gd name="connsiteX17" fmla="*/ 5840 w 43256"/>
                <a:gd name="connsiteY17" fmla="*/ 35331 h 43420"/>
                <a:gd name="connsiteX18" fmla="*/ 1146 w 43256"/>
                <a:gd name="connsiteY18" fmla="*/ 31109 h 43420"/>
                <a:gd name="connsiteX19" fmla="*/ 2149 w 43256"/>
                <a:gd name="connsiteY19" fmla="*/ 25410 h 43420"/>
                <a:gd name="connsiteX20" fmla="*/ 31 w 43256"/>
                <a:gd name="connsiteY20" fmla="*/ 19563 h 43420"/>
                <a:gd name="connsiteX21" fmla="*/ 3899 w 43256"/>
                <a:gd name="connsiteY21" fmla="*/ 14366 h 43420"/>
                <a:gd name="connsiteX22" fmla="*/ 3936 w 43256"/>
                <a:gd name="connsiteY22" fmla="*/ 14229 h 43420"/>
                <a:gd name="connsiteX0" fmla="*/ 4729 w 43256"/>
                <a:gd name="connsiteY0" fmla="*/ 26036 h 43420"/>
                <a:gd name="connsiteX1" fmla="*/ 2196 w 43256"/>
                <a:gd name="connsiteY1" fmla="*/ 25239 h 43420"/>
                <a:gd name="connsiteX2" fmla="*/ 6964 w 43256"/>
                <a:gd name="connsiteY2" fmla="*/ 34758 h 43420"/>
                <a:gd name="connsiteX3" fmla="*/ 5856 w 43256"/>
                <a:gd name="connsiteY3" fmla="*/ 35139 h 43420"/>
                <a:gd name="connsiteX4" fmla="*/ 16514 w 43256"/>
                <a:gd name="connsiteY4" fmla="*/ 38949 h 43420"/>
                <a:gd name="connsiteX5" fmla="*/ 15846 w 43256"/>
                <a:gd name="connsiteY5" fmla="*/ 37209 h 43420"/>
                <a:gd name="connsiteX6" fmla="*/ 25452 w 43256"/>
                <a:gd name="connsiteY6" fmla="*/ 40726 h 43420"/>
                <a:gd name="connsiteX7" fmla="*/ 25776 w 43256"/>
                <a:gd name="connsiteY7" fmla="*/ 41062 h 43420"/>
                <a:gd name="connsiteX8" fmla="*/ 34165 w 43256"/>
                <a:gd name="connsiteY8" fmla="*/ 22813 h 43420"/>
                <a:gd name="connsiteX9" fmla="*/ 37416 w 43256"/>
                <a:gd name="connsiteY9" fmla="*/ 29949 h 43420"/>
                <a:gd name="connsiteX10" fmla="*/ 41834 w 43256"/>
                <a:gd name="connsiteY10" fmla="*/ 15213 h 43420"/>
                <a:gd name="connsiteX11" fmla="*/ 40386 w 43256"/>
                <a:gd name="connsiteY11" fmla="*/ 17889 h 43420"/>
                <a:gd name="connsiteX12" fmla="*/ 38360 w 43256"/>
                <a:gd name="connsiteY12" fmla="*/ 5285 h 43420"/>
                <a:gd name="connsiteX13" fmla="*/ 38436 w 43256"/>
                <a:gd name="connsiteY13" fmla="*/ 6549 h 43420"/>
                <a:gd name="connsiteX14" fmla="*/ 29114 w 43256"/>
                <a:gd name="connsiteY14" fmla="*/ 3811 h 43420"/>
                <a:gd name="connsiteX15" fmla="*/ 29856 w 43256"/>
                <a:gd name="connsiteY15" fmla="*/ 2199 h 43420"/>
                <a:gd name="connsiteX16" fmla="*/ 22177 w 43256"/>
                <a:gd name="connsiteY16" fmla="*/ 4579 h 43420"/>
                <a:gd name="connsiteX17" fmla="*/ 22536 w 43256"/>
                <a:gd name="connsiteY17" fmla="*/ 3189 h 43420"/>
                <a:gd name="connsiteX18" fmla="*/ 14036 w 43256"/>
                <a:gd name="connsiteY18" fmla="*/ 5051 h 43420"/>
                <a:gd name="connsiteX19" fmla="*/ 15336 w 43256"/>
                <a:gd name="connsiteY19" fmla="*/ 6399 h 43420"/>
                <a:gd name="connsiteX20" fmla="*/ 4163 w 43256"/>
                <a:gd name="connsiteY20" fmla="*/ 15648 h 43420"/>
                <a:gd name="connsiteX21" fmla="*/ 3936 w 43256"/>
                <a:gd name="connsiteY21" fmla="*/ 14229 h 43420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40824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6471 w 43256"/>
                <a:gd name="connsiteY6" fmla="*/ 3663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701"/>
                <a:gd name="connsiteX1" fmla="*/ 5659 w 43256"/>
                <a:gd name="connsiteY1" fmla="*/ 6766 h 42701"/>
                <a:gd name="connsiteX2" fmla="*/ 14041 w 43256"/>
                <a:gd name="connsiteY2" fmla="*/ 5061 h 42701"/>
                <a:gd name="connsiteX3" fmla="*/ 22492 w 43256"/>
                <a:gd name="connsiteY3" fmla="*/ 3291 h 42701"/>
                <a:gd name="connsiteX4" fmla="*/ 25785 w 43256"/>
                <a:gd name="connsiteY4" fmla="*/ 59 h 42701"/>
                <a:gd name="connsiteX5" fmla="*/ 29869 w 43256"/>
                <a:gd name="connsiteY5" fmla="*/ 2340 h 42701"/>
                <a:gd name="connsiteX6" fmla="*/ 35499 w 43256"/>
                <a:gd name="connsiteY6" fmla="*/ 549 h 42701"/>
                <a:gd name="connsiteX7" fmla="*/ 38354 w 43256"/>
                <a:gd name="connsiteY7" fmla="*/ 5435 h 42701"/>
                <a:gd name="connsiteX8" fmla="*/ 42018 w 43256"/>
                <a:gd name="connsiteY8" fmla="*/ 10177 h 42701"/>
                <a:gd name="connsiteX9" fmla="*/ 41854 w 43256"/>
                <a:gd name="connsiteY9" fmla="*/ 15319 h 42701"/>
                <a:gd name="connsiteX10" fmla="*/ 43052 w 43256"/>
                <a:gd name="connsiteY10" fmla="*/ 23181 h 42701"/>
                <a:gd name="connsiteX11" fmla="*/ 37440 w 43256"/>
                <a:gd name="connsiteY11" fmla="*/ 30063 h 42701"/>
                <a:gd name="connsiteX12" fmla="*/ 33846 w 43256"/>
                <a:gd name="connsiteY12" fmla="*/ 39659 h 42701"/>
                <a:gd name="connsiteX13" fmla="*/ 28911 w 43256"/>
                <a:gd name="connsiteY13" fmla="*/ 42075 h 42701"/>
                <a:gd name="connsiteX14" fmla="*/ 26211 w 43256"/>
                <a:gd name="connsiteY14" fmla="*/ 42528 h 42701"/>
                <a:gd name="connsiteX15" fmla="*/ 23657 w 43256"/>
                <a:gd name="connsiteY15" fmla="*/ 42091 h 42701"/>
                <a:gd name="connsiteX16" fmla="*/ 16516 w 43256"/>
                <a:gd name="connsiteY16" fmla="*/ 39125 h 42701"/>
                <a:gd name="connsiteX17" fmla="*/ 5840 w 43256"/>
                <a:gd name="connsiteY17" fmla="*/ 35331 h 42701"/>
                <a:gd name="connsiteX18" fmla="*/ 1146 w 43256"/>
                <a:gd name="connsiteY18" fmla="*/ 31109 h 42701"/>
                <a:gd name="connsiteX19" fmla="*/ 2149 w 43256"/>
                <a:gd name="connsiteY19" fmla="*/ 25410 h 42701"/>
                <a:gd name="connsiteX20" fmla="*/ 31 w 43256"/>
                <a:gd name="connsiteY20" fmla="*/ 19563 h 42701"/>
                <a:gd name="connsiteX21" fmla="*/ 3899 w 43256"/>
                <a:gd name="connsiteY21" fmla="*/ 14366 h 42701"/>
                <a:gd name="connsiteX22" fmla="*/ 3936 w 43256"/>
                <a:gd name="connsiteY22" fmla="*/ 14229 h 42701"/>
                <a:gd name="connsiteX0" fmla="*/ 4729 w 43256"/>
                <a:gd name="connsiteY0" fmla="*/ 26036 h 42701"/>
                <a:gd name="connsiteX1" fmla="*/ 2196 w 43256"/>
                <a:gd name="connsiteY1" fmla="*/ 25239 h 42701"/>
                <a:gd name="connsiteX2" fmla="*/ 6964 w 43256"/>
                <a:gd name="connsiteY2" fmla="*/ 34758 h 42701"/>
                <a:gd name="connsiteX3" fmla="*/ 5856 w 43256"/>
                <a:gd name="connsiteY3" fmla="*/ 35139 h 42701"/>
                <a:gd name="connsiteX4" fmla="*/ 16514 w 43256"/>
                <a:gd name="connsiteY4" fmla="*/ 38949 h 42701"/>
                <a:gd name="connsiteX5" fmla="*/ 15846 w 43256"/>
                <a:gd name="connsiteY5" fmla="*/ 37209 h 42701"/>
                <a:gd name="connsiteX6" fmla="*/ 24671 w 43256"/>
                <a:gd name="connsiteY6" fmla="*/ 35221 h 42701"/>
                <a:gd name="connsiteX7" fmla="*/ 24568 w 43256"/>
                <a:gd name="connsiteY7" fmla="*/ 41836 h 42701"/>
                <a:gd name="connsiteX8" fmla="*/ 34165 w 43256"/>
                <a:gd name="connsiteY8" fmla="*/ 22813 h 42701"/>
                <a:gd name="connsiteX9" fmla="*/ 37416 w 43256"/>
                <a:gd name="connsiteY9" fmla="*/ 29949 h 42701"/>
                <a:gd name="connsiteX10" fmla="*/ 41834 w 43256"/>
                <a:gd name="connsiteY10" fmla="*/ 15213 h 42701"/>
                <a:gd name="connsiteX11" fmla="*/ 40386 w 43256"/>
                <a:gd name="connsiteY11" fmla="*/ 17889 h 42701"/>
                <a:gd name="connsiteX12" fmla="*/ 38360 w 43256"/>
                <a:gd name="connsiteY12" fmla="*/ 5285 h 42701"/>
                <a:gd name="connsiteX13" fmla="*/ 38436 w 43256"/>
                <a:gd name="connsiteY13" fmla="*/ 6549 h 42701"/>
                <a:gd name="connsiteX14" fmla="*/ 29114 w 43256"/>
                <a:gd name="connsiteY14" fmla="*/ 3811 h 42701"/>
                <a:gd name="connsiteX15" fmla="*/ 29856 w 43256"/>
                <a:gd name="connsiteY15" fmla="*/ 2199 h 42701"/>
                <a:gd name="connsiteX16" fmla="*/ 22177 w 43256"/>
                <a:gd name="connsiteY16" fmla="*/ 4579 h 42701"/>
                <a:gd name="connsiteX17" fmla="*/ 22536 w 43256"/>
                <a:gd name="connsiteY17" fmla="*/ 3189 h 42701"/>
                <a:gd name="connsiteX18" fmla="*/ 14036 w 43256"/>
                <a:gd name="connsiteY18" fmla="*/ 5051 h 42701"/>
                <a:gd name="connsiteX19" fmla="*/ 15336 w 43256"/>
                <a:gd name="connsiteY19" fmla="*/ 6399 h 42701"/>
                <a:gd name="connsiteX20" fmla="*/ 4163 w 43256"/>
                <a:gd name="connsiteY20" fmla="*/ 15648 h 42701"/>
                <a:gd name="connsiteX21" fmla="*/ 3936 w 43256"/>
                <a:gd name="connsiteY21" fmla="*/ 14229 h 42701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3109"/>
                <a:gd name="connsiteX1" fmla="*/ 5659 w 43256"/>
                <a:gd name="connsiteY1" fmla="*/ 6766 h 43109"/>
                <a:gd name="connsiteX2" fmla="*/ 14041 w 43256"/>
                <a:gd name="connsiteY2" fmla="*/ 5061 h 43109"/>
                <a:gd name="connsiteX3" fmla="*/ 22492 w 43256"/>
                <a:gd name="connsiteY3" fmla="*/ 3291 h 43109"/>
                <a:gd name="connsiteX4" fmla="*/ 25785 w 43256"/>
                <a:gd name="connsiteY4" fmla="*/ 59 h 43109"/>
                <a:gd name="connsiteX5" fmla="*/ 29869 w 43256"/>
                <a:gd name="connsiteY5" fmla="*/ 2340 h 43109"/>
                <a:gd name="connsiteX6" fmla="*/ 35499 w 43256"/>
                <a:gd name="connsiteY6" fmla="*/ 549 h 43109"/>
                <a:gd name="connsiteX7" fmla="*/ 38354 w 43256"/>
                <a:gd name="connsiteY7" fmla="*/ 5435 h 43109"/>
                <a:gd name="connsiteX8" fmla="*/ 42018 w 43256"/>
                <a:gd name="connsiteY8" fmla="*/ 10177 h 43109"/>
                <a:gd name="connsiteX9" fmla="*/ 41854 w 43256"/>
                <a:gd name="connsiteY9" fmla="*/ 15319 h 43109"/>
                <a:gd name="connsiteX10" fmla="*/ 43052 w 43256"/>
                <a:gd name="connsiteY10" fmla="*/ 23181 h 43109"/>
                <a:gd name="connsiteX11" fmla="*/ 37440 w 43256"/>
                <a:gd name="connsiteY11" fmla="*/ 30063 h 43109"/>
                <a:gd name="connsiteX12" fmla="*/ 33846 w 43256"/>
                <a:gd name="connsiteY12" fmla="*/ 39659 h 43109"/>
                <a:gd name="connsiteX13" fmla="*/ 28911 w 43256"/>
                <a:gd name="connsiteY13" fmla="*/ 42075 h 43109"/>
                <a:gd name="connsiteX14" fmla="*/ 26211 w 43256"/>
                <a:gd name="connsiteY14" fmla="*/ 42528 h 43109"/>
                <a:gd name="connsiteX15" fmla="*/ 23847 w 43256"/>
                <a:gd name="connsiteY15" fmla="*/ 42910 h 43109"/>
                <a:gd name="connsiteX16" fmla="*/ 16516 w 43256"/>
                <a:gd name="connsiteY16" fmla="*/ 39125 h 43109"/>
                <a:gd name="connsiteX17" fmla="*/ 5840 w 43256"/>
                <a:gd name="connsiteY17" fmla="*/ 35331 h 43109"/>
                <a:gd name="connsiteX18" fmla="*/ 1146 w 43256"/>
                <a:gd name="connsiteY18" fmla="*/ 31109 h 43109"/>
                <a:gd name="connsiteX19" fmla="*/ 2149 w 43256"/>
                <a:gd name="connsiteY19" fmla="*/ 25410 h 43109"/>
                <a:gd name="connsiteX20" fmla="*/ 31 w 43256"/>
                <a:gd name="connsiteY20" fmla="*/ 19563 h 43109"/>
                <a:gd name="connsiteX21" fmla="*/ 3899 w 43256"/>
                <a:gd name="connsiteY21" fmla="*/ 14366 h 43109"/>
                <a:gd name="connsiteX22" fmla="*/ 3936 w 43256"/>
                <a:gd name="connsiteY22" fmla="*/ 14229 h 43109"/>
                <a:gd name="connsiteX0" fmla="*/ 4729 w 43256"/>
                <a:gd name="connsiteY0" fmla="*/ 26036 h 43109"/>
                <a:gd name="connsiteX1" fmla="*/ 2196 w 43256"/>
                <a:gd name="connsiteY1" fmla="*/ 25239 h 43109"/>
                <a:gd name="connsiteX2" fmla="*/ 6964 w 43256"/>
                <a:gd name="connsiteY2" fmla="*/ 34758 h 43109"/>
                <a:gd name="connsiteX3" fmla="*/ 5856 w 43256"/>
                <a:gd name="connsiteY3" fmla="*/ 35139 h 43109"/>
                <a:gd name="connsiteX4" fmla="*/ 16514 w 43256"/>
                <a:gd name="connsiteY4" fmla="*/ 38949 h 43109"/>
                <a:gd name="connsiteX5" fmla="*/ 15846 w 43256"/>
                <a:gd name="connsiteY5" fmla="*/ 37209 h 43109"/>
                <a:gd name="connsiteX6" fmla="*/ 34165 w 43256"/>
                <a:gd name="connsiteY6" fmla="*/ 22813 h 43109"/>
                <a:gd name="connsiteX7" fmla="*/ 37416 w 43256"/>
                <a:gd name="connsiteY7" fmla="*/ 29949 h 43109"/>
                <a:gd name="connsiteX8" fmla="*/ 41834 w 43256"/>
                <a:gd name="connsiteY8" fmla="*/ 15213 h 43109"/>
                <a:gd name="connsiteX9" fmla="*/ 40386 w 43256"/>
                <a:gd name="connsiteY9" fmla="*/ 17889 h 43109"/>
                <a:gd name="connsiteX10" fmla="*/ 38360 w 43256"/>
                <a:gd name="connsiteY10" fmla="*/ 5285 h 43109"/>
                <a:gd name="connsiteX11" fmla="*/ 38436 w 43256"/>
                <a:gd name="connsiteY11" fmla="*/ 6549 h 43109"/>
                <a:gd name="connsiteX12" fmla="*/ 29114 w 43256"/>
                <a:gd name="connsiteY12" fmla="*/ 3811 h 43109"/>
                <a:gd name="connsiteX13" fmla="*/ 29856 w 43256"/>
                <a:gd name="connsiteY13" fmla="*/ 2199 h 43109"/>
                <a:gd name="connsiteX14" fmla="*/ 22177 w 43256"/>
                <a:gd name="connsiteY14" fmla="*/ 4579 h 43109"/>
                <a:gd name="connsiteX15" fmla="*/ 22536 w 43256"/>
                <a:gd name="connsiteY15" fmla="*/ 3189 h 43109"/>
                <a:gd name="connsiteX16" fmla="*/ 14036 w 43256"/>
                <a:gd name="connsiteY16" fmla="*/ 5051 h 43109"/>
                <a:gd name="connsiteX17" fmla="*/ 15336 w 43256"/>
                <a:gd name="connsiteY17" fmla="*/ 6399 h 43109"/>
                <a:gd name="connsiteX18" fmla="*/ 4163 w 43256"/>
                <a:gd name="connsiteY18" fmla="*/ 15648 h 43109"/>
                <a:gd name="connsiteX19" fmla="*/ 3936 w 43256"/>
                <a:gd name="connsiteY19" fmla="*/ 14229 h 43109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2914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5268" y="37657"/>
                    <a:pt x="33846" y="39659"/>
                  </a:cubicBezTo>
                  <a:cubicBezTo>
                    <a:pt x="32424" y="41661"/>
                    <a:pt x="29354" y="41870"/>
                    <a:pt x="28911" y="42075"/>
                  </a:cubicBezTo>
                  <a:cubicBezTo>
                    <a:pt x="28468" y="42280"/>
                    <a:pt x="27316" y="42298"/>
                    <a:pt x="26211" y="42528"/>
                  </a:cubicBezTo>
                  <a:cubicBezTo>
                    <a:pt x="25106" y="42758"/>
                    <a:pt x="24752" y="42840"/>
                    <a:pt x="23847" y="42910"/>
                  </a:cubicBezTo>
                  <a:cubicBezTo>
                    <a:pt x="22942" y="42980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2914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34165" y="22813"/>
                  </a:moveTo>
                  <a:cubicBezTo>
                    <a:pt x="36169" y="24141"/>
                    <a:pt x="37434" y="26917"/>
                    <a:pt x="37416" y="2994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96" name="グループ化 95">
              <a:extLst>
                <a:ext uri="{FF2B5EF4-FFF2-40B4-BE49-F238E27FC236}">
                  <a16:creationId xmlns:a16="http://schemas.microsoft.com/office/drawing/2014/main" id="{D136CA50-FFCA-4BD9-7273-46DFE4AFFEF8}"/>
                </a:ext>
              </a:extLst>
            </p:cNvPr>
            <p:cNvGrpSpPr/>
            <p:nvPr/>
          </p:nvGrpSpPr>
          <p:grpSpPr>
            <a:xfrm>
              <a:off x="1759402" y="4965452"/>
              <a:ext cx="1587525" cy="1477349"/>
              <a:chOff x="5816672" y="5145692"/>
              <a:chExt cx="1587525" cy="1477349"/>
            </a:xfrm>
          </p:grpSpPr>
          <p:sp>
            <p:nvSpPr>
              <p:cNvPr id="192" name="四角形: 角を丸くする 63">
                <a:extLst>
                  <a:ext uri="{FF2B5EF4-FFF2-40B4-BE49-F238E27FC236}">
                    <a16:creationId xmlns:a16="http://schemas.microsoft.com/office/drawing/2014/main" id="{361CDF49-2203-6D5C-ADAF-292432FC15CD}"/>
                  </a:ext>
                </a:extLst>
              </p:cNvPr>
              <p:cNvSpPr/>
              <p:nvPr/>
            </p:nvSpPr>
            <p:spPr>
              <a:xfrm>
                <a:off x="5816672" y="5145692"/>
                <a:ext cx="1587525" cy="1107465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rgbClr val="CCECFF"/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3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正方形/長方形 19">
                <a:extLst>
                  <a:ext uri="{FF2B5EF4-FFF2-40B4-BE49-F238E27FC236}">
                    <a16:creationId xmlns:a16="http://schemas.microsoft.com/office/drawing/2014/main" id="{666CD8FD-F72C-2622-0157-B1ECE87C9807}"/>
                  </a:ext>
                </a:extLst>
              </p:cNvPr>
              <p:cNvSpPr/>
              <p:nvPr/>
            </p:nvSpPr>
            <p:spPr>
              <a:xfrm>
                <a:off x="6121768" y="5393347"/>
                <a:ext cx="984539" cy="59962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3600" b="1" dirty="0">
                    <a:solidFill>
                      <a:schemeClr val="tx1"/>
                    </a:solidFill>
                  </a:rPr>
                  <a:t>IDS</a:t>
                </a:r>
              </a:p>
            </p:txBody>
          </p:sp>
          <p:sp>
            <p:nvSpPr>
              <p:cNvPr id="194" name="テキスト ボックス 193">
                <a:extLst>
                  <a:ext uri="{FF2B5EF4-FFF2-40B4-BE49-F238E27FC236}">
                    <a16:creationId xmlns:a16="http://schemas.microsoft.com/office/drawing/2014/main" id="{6946CC57-D6A1-EAAC-E746-5A88B31BCAD1}"/>
                  </a:ext>
                </a:extLst>
              </p:cNvPr>
              <p:cNvSpPr txBox="1"/>
              <p:nvPr/>
            </p:nvSpPr>
            <p:spPr>
              <a:xfrm>
                <a:off x="6119638" y="6211196"/>
                <a:ext cx="1230431" cy="411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3600" b="1" dirty="0"/>
                  <a:t>IDS VM</a:t>
                </a:r>
              </a:p>
            </p:txBody>
          </p:sp>
        </p:grpSp>
        <p:sp>
          <p:nvSpPr>
            <p:cNvPr id="99" name="四角形: 角を丸くする 11">
              <a:extLst>
                <a:ext uri="{FF2B5EF4-FFF2-40B4-BE49-F238E27FC236}">
                  <a16:creationId xmlns:a16="http://schemas.microsoft.com/office/drawing/2014/main" id="{A0C78469-E6F8-FD19-AFD8-84A34B055168}"/>
                </a:ext>
              </a:extLst>
            </p:cNvPr>
            <p:cNvSpPr/>
            <p:nvPr/>
          </p:nvSpPr>
          <p:spPr>
            <a:xfrm>
              <a:off x="4916370" y="4486054"/>
              <a:ext cx="2504984" cy="1662434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22538AE6-D555-3A53-057F-FDC706C64209}"/>
                </a:ext>
              </a:extLst>
            </p:cNvPr>
            <p:cNvSpPr txBox="1"/>
            <p:nvPr/>
          </p:nvSpPr>
          <p:spPr>
            <a:xfrm flipH="1">
              <a:off x="5112223" y="6152037"/>
              <a:ext cx="2018194" cy="411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監視対象</a:t>
              </a:r>
              <a:r>
                <a:rPr lang="en-US" altLang="ja-JP" sz="3600" b="1" dirty="0"/>
                <a:t>VM</a:t>
              </a:r>
              <a:endParaRPr lang="ja-JP" altLang="en-US" sz="3600" b="1" dirty="0"/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4A37CFFA-4BBD-BA25-5796-B1B73ABAE046}"/>
                </a:ext>
              </a:extLst>
            </p:cNvPr>
            <p:cNvSpPr/>
            <p:nvPr/>
          </p:nvSpPr>
          <p:spPr>
            <a:xfrm>
              <a:off x="5199960" y="5366178"/>
              <a:ext cx="1798987" cy="29348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エージェント</a:t>
              </a:r>
            </a:p>
          </p:txBody>
        </p:sp>
        <p:sp>
          <p:nvSpPr>
            <p:cNvPr id="121" name="正方形/長方形 26">
              <a:extLst>
                <a:ext uri="{FF2B5EF4-FFF2-40B4-BE49-F238E27FC236}">
                  <a16:creationId xmlns:a16="http://schemas.microsoft.com/office/drawing/2014/main" id="{54A30CCA-3237-6490-469F-F7B90C3F6FF4}"/>
                </a:ext>
              </a:extLst>
            </p:cNvPr>
            <p:cNvSpPr/>
            <p:nvPr/>
          </p:nvSpPr>
          <p:spPr>
            <a:xfrm>
              <a:off x="5376762" y="5762245"/>
              <a:ext cx="1445383" cy="29348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メモリ</a:t>
              </a:r>
            </a:p>
          </p:txBody>
        </p:sp>
        <p:grpSp>
          <p:nvGrpSpPr>
            <p:cNvPr id="127" name="グループ化 126">
              <a:extLst>
                <a:ext uri="{FF2B5EF4-FFF2-40B4-BE49-F238E27FC236}">
                  <a16:creationId xmlns:a16="http://schemas.microsoft.com/office/drawing/2014/main" id="{E81F1E10-CEA0-5E53-DAF9-199BAA02FFE5}"/>
                </a:ext>
              </a:extLst>
            </p:cNvPr>
            <p:cNvGrpSpPr/>
            <p:nvPr/>
          </p:nvGrpSpPr>
          <p:grpSpPr>
            <a:xfrm>
              <a:off x="5048673" y="4532367"/>
              <a:ext cx="2130581" cy="744416"/>
              <a:chOff x="6838054" y="4553004"/>
              <a:chExt cx="2130581" cy="744416"/>
            </a:xfrm>
          </p:grpSpPr>
          <p:sp>
            <p:nvSpPr>
              <p:cNvPr id="189" name="正方形/長方形 18">
                <a:extLst>
                  <a:ext uri="{FF2B5EF4-FFF2-40B4-BE49-F238E27FC236}">
                    <a16:creationId xmlns:a16="http://schemas.microsoft.com/office/drawing/2014/main" id="{86D6801F-53CB-1913-DB1E-A667140AA238}"/>
                  </a:ext>
                </a:extLst>
              </p:cNvPr>
              <p:cNvSpPr/>
              <p:nvPr/>
            </p:nvSpPr>
            <p:spPr>
              <a:xfrm>
                <a:off x="6875431" y="4594464"/>
                <a:ext cx="2093204" cy="7029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正方形/長方形 18">
                <a:extLst>
                  <a:ext uri="{FF2B5EF4-FFF2-40B4-BE49-F238E27FC236}">
                    <a16:creationId xmlns:a16="http://schemas.microsoft.com/office/drawing/2014/main" id="{077FE452-CEAC-BF6D-3A5F-FB6ADFD73C36}"/>
                  </a:ext>
                </a:extLst>
              </p:cNvPr>
              <p:cNvSpPr/>
              <p:nvPr/>
            </p:nvSpPr>
            <p:spPr>
              <a:xfrm>
                <a:off x="7095548" y="4962468"/>
                <a:ext cx="1798987" cy="29111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3600" b="1" dirty="0">
                    <a:solidFill>
                      <a:schemeClr val="tx1"/>
                    </a:solidFill>
                  </a:rPr>
                  <a:t>システム</a:t>
                </a:r>
              </a:p>
            </p:txBody>
          </p:sp>
          <p:sp>
            <p:nvSpPr>
              <p:cNvPr id="191" name="テキスト ボックス 190">
                <a:extLst>
                  <a:ext uri="{FF2B5EF4-FFF2-40B4-BE49-F238E27FC236}">
                    <a16:creationId xmlns:a16="http://schemas.microsoft.com/office/drawing/2014/main" id="{D46CA53D-942B-2AEC-F104-A5A9E9756875}"/>
                  </a:ext>
                </a:extLst>
              </p:cNvPr>
              <p:cNvSpPr txBox="1"/>
              <p:nvPr/>
            </p:nvSpPr>
            <p:spPr>
              <a:xfrm>
                <a:off x="6838054" y="4553004"/>
                <a:ext cx="1318883" cy="4118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600" b="1" dirty="0"/>
                  <a:t>隔離環境</a:t>
                </a:r>
              </a:p>
            </p:txBody>
          </p:sp>
        </p:grpSp>
        <p:sp>
          <p:nvSpPr>
            <p:cNvPr id="180" name="テキスト ボックス 25">
              <a:extLst>
                <a:ext uri="{FF2B5EF4-FFF2-40B4-BE49-F238E27FC236}">
                  <a16:creationId xmlns:a16="http://schemas.microsoft.com/office/drawing/2014/main" id="{9388F5B6-E7AE-6C55-B046-5792ECA82BEA}"/>
                </a:ext>
              </a:extLst>
            </p:cNvPr>
            <p:cNvSpPr txBox="1"/>
            <p:nvPr/>
          </p:nvSpPr>
          <p:spPr>
            <a:xfrm>
              <a:off x="3501499" y="5057733"/>
              <a:ext cx="1128896" cy="411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b="1" dirty="0"/>
                <a:t>アドレス</a:t>
              </a:r>
            </a:p>
          </p:txBody>
        </p:sp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D69C0913-F7F9-0583-60CF-ABD1D1A236CF}"/>
                </a:ext>
              </a:extLst>
            </p:cNvPr>
            <p:cNvSpPr txBox="1"/>
            <p:nvPr/>
          </p:nvSpPr>
          <p:spPr>
            <a:xfrm>
              <a:off x="881263" y="4431997"/>
              <a:ext cx="1230431" cy="411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クラウド</a:t>
              </a:r>
            </a:p>
          </p:txBody>
        </p:sp>
        <p:cxnSp>
          <p:nvCxnSpPr>
            <p:cNvPr id="185" name="直線矢印コネクタ 184">
              <a:extLst>
                <a:ext uri="{FF2B5EF4-FFF2-40B4-BE49-F238E27FC236}">
                  <a16:creationId xmlns:a16="http://schemas.microsoft.com/office/drawing/2014/main" id="{98495182-D20C-3D81-DC6E-7E6A8B4A4164}"/>
                </a:ext>
              </a:extLst>
            </p:cNvPr>
            <p:cNvCxnSpPr>
              <a:cxnSpLocks/>
            </p:cNvCxnSpPr>
            <p:nvPr/>
          </p:nvCxnSpPr>
          <p:spPr>
            <a:xfrm>
              <a:off x="3165412" y="5414431"/>
              <a:ext cx="1944000" cy="0"/>
            </a:xfrm>
            <a:prstGeom prst="straightConnector1">
              <a:avLst/>
            </a:prstGeom>
            <a:ln w="1016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矢印コネクタ 185">
              <a:extLst>
                <a:ext uri="{FF2B5EF4-FFF2-40B4-BE49-F238E27FC236}">
                  <a16:creationId xmlns:a16="http://schemas.microsoft.com/office/drawing/2014/main" id="{9F358F90-2312-3B2A-A6C6-072553CF2F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9586" y="5633539"/>
              <a:ext cx="1944000" cy="0"/>
            </a:xfrm>
            <a:prstGeom prst="straightConnector1">
              <a:avLst/>
            </a:prstGeom>
            <a:ln w="1016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テキスト ボックス 25">
              <a:extLst>
                <a:ext uri="{FF2B5EF4-FFF2-40B4-BE49-F238E27FC236}">
                  <a16:creationId xmlns:a16="http://schemas.microsoft.com/office/drawing/2014/main" id="{23E52F52-F006-FFD4-7CF0-9487F5E66F09}"/>
                </a:ext>
              </a:extLst>
            </p:cNvPr>
            <p:cNvSpPr txBox="1"/>
            <p:nvPr/>
          </p:nvSpPr>
          <p:spPr>
            <a:xfrm>
              <a:off x="3292799" y="5692597"/>
              <a:ext cx="1637573" cy="4118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600" b="1" dirty="0"/>
                <a:t>メモリデータ</a:t>
              </a:r>
            </a:p>
          </p:txBody>
        </p:sp>
      </p:grp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A1CCA21A-FFC0-CD40-A354-CA7AB7CFDE4B}"/>
              </a:ext>
            </a:extLst>
          </p:cNvPr>
          <p:cNvSpPr/>
          <p:nvPr/>
        </p:nvSpPr>
        <p:spPr>
          <a:xfrm>
            <a:off x="16479108" y="30717012"/>
            <a:ext cx="12600001" cy="67433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4800" b="1" dirty="0">
              <a:solidFill>
                <a:srgbClr val="000000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8EAC379-F35D-736E-4B69-352A644575E9}"/>
              </a:ext>
            </a:extLst>
          </p:cNvPr>
          <p:cNvGrpSpPr/>
          <p:nvPr/>
        </p:nvGrpSpPr>
        <p:grpSpPr>
          <a:xfrm>
            <a:off x="17817343" y="31183678"/>
            <a:ext cx="9960406" cy="5835415"/>
            <a:chOff x="17166856" y="30427937"/>
            <a:chExt cx="11409957" cy="6720370"/>
          </a:xfrm>
        </p:grpSpPr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A95665B3-014F-A0B1-343F-3D3D5547B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166856" y="30427937"/>
              <a:ext cx="11315230" cy="6720370"/>
            </a:xfrm>
            <a:prstGeom prst="rect">
              <a:avLst/>
            </a:prstGeom>
          </p:spPr>
        </p:pic>
        <p:cxnSp>
          <p:nvCxnSpPr>
            <p:cNvPr id="339" name="直線矢印コネクタ 338">
              <a:extLst>
                <a:ext uri="{FF2B5EF4-FFF2-40B4-BE49-F238E27FC236}">
                  <a16:creationId xmlns:a16="http://schemas.microsoft.com/office/drawing/2014/main" id="{D3C34A72-AC33-42C2-4736-E97457401E42}"/>
                </a:ext>
              </a:extLst>
            </p:cNvPr>
            <p:cNvCxnSpPr>
              <a:cxnSpLocks/>
            </p:cNvCxnSpPr>
            <p:nvPr/>
          </p:nvCxnSpPr>
          <p:spPr>
            <a:xfrm>
              <a:off x="20930482" y="31489401"/>
              <a:ext cx="1027134" cy="2567836"/>
            </a:xfrm>
            <a:prstGeom prst="straightConnector1">
              <a:avLst/>
            </a:prstGeom>
            <a:ln w="1016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直線矢印コネクタ 339">
              <a:extLst>
                <a:ext uri="{FF2B5EF4-FFF2-40B4-BE49-F238E27FC236}">
                  <a16:creationId xmlns:a16="http://schemas.microsoft.com/office/drawing/2014/main" id="{68AC34B1-A5F3-47E0-5CEF-6A4F34C7F5A7}"/>
                </a:ext>
              </a:extLst>
            </p:cNvPr>
            <p:cNvCxnSpPr>
              <a:cxnSpLocks/>
            </p:cNvCxnSpPr>
            <p:nvPr/>
          </p:nvCxnSpPr>
          <p:spPr>
            <a:xfrm>
              <a:off x="25590481" y="32303011"/>
              <a:ext cx="998176" cy="2089193"/>
            </a:xfrm>
            <a:prstGeom prst="straightConnector1">
              <a:avLst/>
            </a:prstGeom>
            <a:ln w="1016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5" name="テキスト ボックス 344">
              <a:extLst>
                <a:ext uri="{FF2B5EF4-FFF2-40B4-BE49-F238E27FC236}">
                  <a16:creationId xmlns:a16="http://schemas.microsoft.com/office/drawing/2014/main" id="{EFB846E3-4BE8-7217-3F3E-189F1D26754B}"/>
                </a:ext>
              </a:extLst>
            </p:cNvPr>
            <p:cNvSpPr txBox="1"/>
            <p:nvPr/>
          </p:nvSpPr>
          <p:spPr>
            <a:xfrm>
              <a:off x="21324531" y="31993871"/>
              <a:ext cx="2655643" cy="886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b="1" dirty="0"/>
                <a:t>61%</a:t>
              </a:r>
              <a:r>
                <a:rPr lang="ja-JP" altLang="en-US" sz="4400" b="1"/>
                <a:t>削減</a:t>
              </a:r>
            </a:p>
          </p:txBody>
        </p:sp>
        <p:sp>
          <p:nvSpPr>
            <p:cNvPr id="346" name="テキスト ボックス 345">
              <a:extLst>
                <a:ext uri="{FF2B5EF4-FFF2-40B4-BE49-F238E27FC236}">
                  <a16:creationId xmlns:a16="http://schemas.microsoft.com/office/drawing/2014/main" id="{6B2FE713-533F-89B5-6D5B-1FE3E67F3D24}"/>
                </a:ext>
              </a:extLst>
            </p:cNvPr>
            <p:cNvSpPr txBox="1"/>
            <p:nvPr/>
          </p:nvSpPr>
          <p:spPr>
            <a:xfrm>
              <a:off x="25921170" y="32472115"/>
              <a:ext cx="2655643" cy="8861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b="1" dirty="0"/>
                <a:t>61%</a:t>
              </a:r>
              <a:r>
                <a:rPr lang="ja-JP" altLang="en-US" sz="4400" b="1"/>
                <a:t>削減</a:t>
              </a:r>
            </a:p>
          </p:txBody>
        </p:sp>
      </p:grpSp>
      <p:grpSp>
        <p:nvGrpSpPr>
          <p:cNvPr id="400" name="グループ化 399">
            <a:extLst>
              <a:ext uri="{FF2B5EF4-FFF2-40B4-BE49-F238E27FC236}">
                <a16:creationId xmlns:a16="http://schemas.microsoft.com/office/drawing/2014/main" id="{609BDD0F-0DDF-0246-844D-54C014CB86B2}"/>
              </a:ext>
            </a:extLst>
          </p:cNvPr>
          <p:cNvGrpSpPr/>
          <p:nvPr/>
        </p:nvGrpSpPr>
        <p:grpSpPr>
          <a:xfrm>
            <a:off x="16468781" y="7960587"/>
            <a:ext cx="12600000" cy="3924596"/>
            <a:chOff x="16361093" y="7299007"/>
            <a:chExt cx="12688957" cy="3924596"/>
          </a:xfrm>
        </p:grpSpPr>
        <p:sp>
          <p:nvSpPr>
            <p:cNvPr id="88" name="角丸四角形 87">
              <a:extLst>
                <a:ext uri="{FF2B5EF4-FFF2-40B4-BE49-F238E27FC236}">
                  <a16:creationId xmlns:a16="http://schemas.microsoft.com/office/drawing/2014/main" id="{61907D66-9865-3A46-AC2D-BD89DC5474C0}"/>
                </a:ext>
              </a:extLst>
            </p:cNvPr>
            <p:cNvSpPr/>
            <p:nvPr/>
          </p:nvSpPr>
          <p:spPr>
            <a:xfrm>
              <a:off x="16361093" y="7299007"/>
              <a:ext cx="12688957" cy="39245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800" b="1" dirty="0">
                <a:solidFill>
                  <a:srgbClr val="000000"/>
                </a:solidFill>
              </a:endParaRPr>
            </a:p>
          </p:txBody>
        </p:sp>
        <p:sp>
          <p:nvSpPr>
            <p:cNvPr id="287" name="テキスト ボックス 286">
              <a:extLst>
                <a:ext uri="{FF2B5EF4-FFF2-40B4-BE49-F238E27FC236}">
                  <a16:creationId xmlns:a16="http://schemas.microsoft.com/office/drawing/2014/main" id="{9A756C9F-6B81-DDE0-0A8D-8C2CE7DC310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574903" y="9433826"/>
              <a:ext cx="29276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監視対象</a:t>
              </a:r>
              <a:r>
                <a:rPr lang="en-US" altLang="ja-JP" sz="3600" b="1" dirty="0"/>
                <a:t>VM</a:t>
              </a:r>
              <a:endParaRPr lang="ja-JP" altLang="en-US" sz="3600" b="1" dirty="0"/>
            </a:p>
          </p:txBody>
        </p:sp>
        <p:sp>
          <p:nvSpPr>
            <p:cNvPr id="288" name="四角形: 角を丸くする 35">
              <a:extLst>
                <a:ext uri="{FF2B5EF4-FFF2-40B4-BE49-F238E27FC236}">
                  <a16:creationId xmlns:a16="http://schemas.microsoft.com/office/drawing/2014/main" id="{0E6BABC8-0492-1236-39B9-F9A1B3F93045}"/>
                </a:ext>
              </a:extLst>
            </p:cNvPr>
            <p:cNvSpPr>
              <a:spLocks/>
            </p:cNvSpPr>
            <p:nvPr/>
          </p:nvSpPr>
          <p:spPr>
            <a:xfrm>
              <a:off x="20582026" y="7855740"/>
              <a:ext cx="8219115" cy="251454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89" name="正方形/長方形 288">
              <a:extLst>
                <a:ext uri="{FF2B5EF4-FFF2-40B4-BE49-F238E27FC236}">
                  <a16:creationId xmlns:a16="http://schemas.microsoft.com/office/drawing/2014/main" id="{747B5B9C-FE58-8607-AE5A-1AB845BC4F41}"/>
                </a:ext>
              </a:extLst>
            </p:cNvPr>
            <p:cNvSpPr>
              <a:spLocks/>
            </p:cNvSpPr>
            <p:nvPr/>
          </p:nvSpPr>
          <p:spPr>
            <a:xfrm>
              <a:off x="25573950" y="7997504"/>
              <a:ext cx="2973729" cy="217476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90" name="正方形/長方形 289">
              <a:extLst>
                <a:ext uri="{FF2B5EF4-FFF2-40B4-BE49-F238E27FC236}">
                  <a16:creationId xmlns:a16="http://schemas.microsoft.com/office/drawing/2014/main" id="{D00DEF83-85F0-C8A3-C15A-B283404642F6}"/>
                </a:ext>
              </a:extLst>
            </p:cNvPr>
            <p:cNvSpPr>
              <a:spLocks/>
            </p:cNvSpPr>
            <p:nvPr/>
          </p:nvSpPr>
          <p:spPr>
            <a:xfrm>
              <a:off x="20738508" y="8126535"/>
              <a:ext cx="2553700" cy="190510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b="1">
                  <a:solidFill>
                    <a:schemeClr val="tx1"/>
                  </a:solidFill>
                </a:rPr>
                <a:t>エージェント</a:t>
              </a:r>
              <a:endParaRPr lang="en-US" altLang="ja-JP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91" name="正方形/長方形 290">
              <a:extLst>
                <a:ext uri="{FF2B5EF4-FFF2-40B4-BE49-F238E27FC236}">
                  <a16:creationId xmlns:a16="http://schemas.microsoft.com/office/drawing/2014/main" id="{9C5A44BC-4630-355E-E0CB-F03AE8172052}"/>
                </a:ext>
              </a:extLst>
            </p:cNvPr>
            <p:cNvSpPr>
              <a:spLocks/>
            </p:cNvSpPr>
            <p:nvPr/>
          </p:nvSpPr>
          <p:spPr>
            <a:xfrm>
              <a:off x="25781117" y="8463008"/>
              <a:ext cx="2586270" cy="13705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 err="1">
                  <a:solidFill>
                    <a:schemeClr val="tx1"/>
                  </a:solidFill>
                </a:rPr>
                <a:t>eBPF</a:t>
              </a:r>
              <a:endParaRPr lang="en-US" altLang="ja-JP" sz="3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292" name="テキスト ボックス 291">
              <a:extLst>
                <a:ext uri="{FF2B5EF4-FFF2-40B4-BE49-F238E27FC236}">
                  <a16:creationId xmlns:a16="http://schemas.microsoft.com/office/drawing/2014/main" id="{5A079F52-D609-DABD-529F-8242E36302A0}"/>
                </a:ext>
              </a:extLst>
            </p:cNvPr>
            <p:cNvSpPr txBox="1">
              <a:spLocks/>
            </p:cNvSpPr>
            <p:nvPr/>
          </p:nvSpPr>
          <p:spPr>
            <a:xfrm>
              <a:off x="25606610" y="7863314"/>
              <a:ext cx="764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OS</a:t>
              </a:r>
              <a:endParaRPr lang="ja-JP" altLang="en-US" sz="3600" b="1" dirty="0"/>
            </a:p>
          </p:txBody>
        </p:sp>
        <p:sp>
          <p:nvSpPr>
            <p:cNvPr id="294" name="四角形: 角を丸くする 41">
              <a:extLst>
                <a:ext uri="{FF2B5EF4-FFF2-40B4-BE49-F238E27FC236}">
                  <a16:creationId xmlns:a16="http://schemas.microsoft.com/office/drawing/2014/main" id="{FB8FBFA8-D7C9-C1A3-F1F2-6A0B24A48C20}"/>
                </a:ext>
              </a:extLst>
            </p:cNvPr>
            <p:cNvSpPr>
              <a:spLocks/>
            </p:cNvSpPr>
            <p:nvPr/>
          </p:nvSpPr>
          <p:spPr>
            <a:xfrm>
              <a:off x="16454735" y="8124180"/>
              <a:ext cx="1861743" cy="2048091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295" name="正方形/長方形 19">
              <a:extLst>
                <a:ext uri="{FF2B5EF4-FFF2-40B4-BE49-F238E27FC236}">
                  <a16:creationId xmlns:a16="http://schemas.microsoft.com/office/drawing/2014/main" id="{86058AC2-242F-CDF7-4CDF-9C092381C926}"/>
                </a:ext>
              </a:extLst>
            </p:cNvPr>
            <p:cNvSpPr>
              <a:spLocks/>
            </p:cNvSpPr>
            <p:nvPr/>
          </p:nvSpPr>
          <p:spPr>
            <a:xfrm>
              <a:off x="16625561" y="8428568"/>
              <a:ext cx="1539054" cy="14443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>
                  <a:solidFill>
                    <a:schemeClr val="tx1"/>
                  </a:solidFill>
                </a:rPr>
                <a:t>IDS</a:t>
              </a:r>
            </a:p>
          </p:txBody>
        </p:sp>
        <p:sp>
          <p:nvSpPr>
            <p:cNvPr id="296" name="テキスト ボックス 295">
              <a:extLst>
                <a:ext uri="{FF2B5EF4-FFF2-40B4-BE49-F238E27FC236}">
                  <a16:creationId xmlns:a16="http://schemas.microsoft.com/office/drawing/2014/main" id="{5AAF3BD2-CC25-BB5E-3737-1B8D3D2F2E05}"/>
                </a:ext>
              </a:extLst>
            </p:cNvPr>
            <p:cNvSpPr txBox="1">
              <a:spLocks/>
            </p:cNvSpPr>
            <p:nvPr/>
          </p:nvSpPr>
          <p:spPr>
            <a:xfrm>
              <a:off x="16529237" y="10123608"/>
              <a:ext cx="16024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IDS VM</a:t>
              </a:r>
            </a:p>
          </p:txBody>
        </p:sp>
        <p:cxnSp>
          <p:nvCxnSpPr>
            <p:cNvPr id="298" name="直線矢印コネクタ 297">
              <a:extLst>
                <a:ext uri="{FF2B5EF4-FFF2-40B4-BE49-F238E27FC236}">
                  <a16:creationId xmlns:a16="http://schemas.microsoft.com/office/drawing/2014/main" id="{E7AE4EEE-718A-EE45-5082-7568D2B4E3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52563" y="9410804"/>
              <a:ext cx="2628000" cy="0"/>
            </a:xfrm>
            <a:prstGeom prst="straightConnector1">
              <a:avLst/>
            </a:prstGeom>
            <a:ln w="1016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9" name="テキスト ボックス 298">
              <a:extLst>
                <a:ext uri="{FF2B5EF4-FFF2-40B4-BE49-F238E27FC236}">
                  <a16:creationId xmlns:a16="http://schemas.microsoft.com/office/drawing/2014/main" id="{BB214FFE-9D70-EB51-ECAE-F7F584F1341B}"/>
                </a:ext>
              </a:extLst>
            </p:cNvPr>
            <p:cNvSpPr txBox="1">
              <a:spLocks/>
            </p:cNvSpPr>
            <p:nvPr/>
          </p:nvSpPr>
          <p:spPr>
            <a:xfrm>
              <a:off x="18782596" y="8890228"/>
              <a:ext cx="12772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要求</a:t>
              </a:r>
            </a:p>
          </p:txBody>
        </p:sp>
        <p:cxnSp>
          <p:nvCxnSpPr>
            <p:cNvPr id="301" name="直線矢印コネクタ 7">
              <a:extLst>
                <a:ext uri="{FF2B5EF4-FFF2-40B4-BE49-F238E27FC236}">
                  <a16:creationId xmlns:a16="http://schemas.microsoft.com/office/drawing/2014/main" id="{234D5DBB-EB21-E2AC-17D3-8FD4E38D9803}"/>
                </a:ext>
              </a:extLst>
            </p:cNvPr>
            <p:cNvCxnSpPr>
              <a:cxnSpLocks/>
            </p:cNvCxnSpPr>
            <p:nvPr/>
          </p:nvCxnSpPr>
          <p:spPr>
            <a:xfrm>
              <a:off x="18152563" y="9619995"/>
              <a:ext cx="2592000" cy="0"/>
            </a:xfrm>
            <a:prstGeom prst="straightConnector1">
              <a:avLst/>
            </a:prstGeom>
            <a:ln w="1016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テキスト ボックス 301">
              <a:extLst>
                <a:ext uri="{FF2B5EF4-FFF2-40B4-BE49-F238E27FC236}">
                  <a16:creationId xmlns:a16="http://schemas.microsoft.com/office/drawing/2014/main" id="{18519B1C-3FCE-FDC6-ACD3-B74929CAE665}"/>
                </a:ext>
              </a:extLst>
            </p:cNvPr>
            <p:cNvSpPr txBox="1">
              <a:spLocks/>
            </p:cNvSpPr>
            <p:nvPr/>
          </p:nvSpPr>
          <p:spPr>
            <a:xfrm>
              <a:off x="18299853" y="9619995"/>
              <a:ext cx="26628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メモリデータ</a:t>
              </a:r>
            </a:p>
          </p:txBody>
        </p:sp>
        <p:cxnSp>
          <p:nvCxnSpPr>
            <p:cNvPr id="304" name="直線矢印コネクタ 303">
              <a:extLst>
                <a:ext uri="{FF2B5EF4-FFF2-40B4-BE49-F238E27FC236}">
                  <a16:creationId xmlns:a16="http://schemas.microsoft.com/office/drawing/2014/main" id="{3A3ACA68-1A23-4A55-11B1-7C5EA15F99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88563" y="8748454"/>
              <a:ext cx="2592000" cy="0"/>
            </a:xfrm>
            <a:prstGeom prst="straightConnector1">
              <a:avLst/>
            </a:prstGeom>
            <a:ln w="1016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5" name="テキスト ボックス 304">
              <a:extLst>
                <a:ext uri="{FF2B5EF4-FFF2-40B4-BE49-F238E27FC236}">
                  <a16:creationId xmlns:a16="http://schemas.microsoft.com/office/drawing/2014/main" id="{58287540-6833-5CEF-AAEA-32FE949375E6}"/>
                </a:ext>
              </a:extLst>
            </p:cNvPr>
            <p:cNvSpPr txBox="1">
              <a:spLocks/>
            </p:cNvSpPr>
            <p:nvPr/>
          </p:nvSpPr>
          <p:spPr>
            <a:xfrm>
              <a:off x="19238137" y="8217226"/>
              <a:ext cx="124690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ロード</a:t>
              </a:r>
            </a:p>
          </p:txBody>
        </p:sp>
        <p:cxnSp>
          <p:nvCxnSpPr>
            <p:cNvPr id="307" name="直線矢印コネクタ 306">
              <a:extLst>
                <a:ext uri="{FF2B5EF4-FFF2-40B4-BE49-F238E27FC236}">
                  <a16:creationId xmlns:a16="http://schemas.microsoft.com/office/drawing/2014/main" id="{1FC08789-199C-B04E-9E73-E3A7D6D4E1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69951" y="8552913"/>
              <a:ext cx="2520000" cy="0"/>
            </a:xfrm>
            <a:prstGeom prst="straightConnector1">
              <a:avLst/>
            </a:prstGeom>
            <a:ln w="1016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テキスト ボックス 307">
              <a:extLst>
                <a:ext uri="{FF2B5EF4-FFF2-40B4-BE49-F238E27FC236}">
                  <a16:creationId xmlns:a16="http://schemas.microsoft.com/office/drawing/2014/main" id="{FF9AD06D-0976-A778-5EE1-8F3FB4AB51BF}"/>
                </a:ext>
              </a:extLst>
            </p:cNvPr>
            <p:cNvSpPr txBox="1">
              <a:spLocks/>
            </p:cNvSpPr>
            <p:nvPr/>
          </p:nvSpPr>
          <p:spPr>
            <a:xfrm>
              <a:off x="23674955" y="8029423"/>
              <a:ext cx="16163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ロード</a:t>
              </a:r>
            </a:p>
          </p:txBody>
        </p:sp>
        <p:cxnSp>
          <p:nvCxnSpPr>
            <p:cNvPr id="310" name="直線矢印コネクタ 309">
              <a:extLst>
                <a:ext uri="{FF2B5EF4-FFF2-40B4-BE49-F238E27FC236}">
                  <a16:creationId xmlns:a16="http://schemas.microsoft.com/office/drawing/2014/main" id="{0A0616FF-66B3-EFBA-847F-9E2103B181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92208" y="9402572"/>
              <a:ext cx="2484000" cy="0"/>
            </a:xfrm>
            <a:prstGeom prst="straightConnector1">
              <a:avLst/>
            </a:prstGeom>
            <a:ln w="101600">
              <a:solidFill>
                <a:schemeClr val="accent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1" name="テキスト ボックス 310">
              <a:extLst>
                <a:ext uri="{FF2B5EF4-FFF2-40B4-BE49-F238E27FC236}">
                  <a16:creationId xmlns:a16="http://schemas.microsoft.com/office/drawing/2014/main" id="{11DAB6D3-F2FE-A7FE-CB4A-C86D3A1A7A5D}"/>
                </a:ext>
              </a:extLst>
            </p:cNvPr>
            <p:cNvSpPr txBox="1">
              <a:spLocks/>
            </p:cNvSpPr>
            <p:nvPr/>
          </p:nvSpPr>
          <p:spPr>
            <a:xfrm>
              <a:off x="23198246" y="8824752"/>
              <a:ext cx="27012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イベント発生</a:t>
              </a:r>
            </a:p>
          </p:txBody>
        </p:sp>
        <p:cxnSp>
          <p:nvCxnSpPr>
            <p:cNvPr id="313" name="直線矢印コネクタ 312">
              <a:extLst>
                <a:ext uri="{FF2B5EF4-FFF2-40B4-BE49-F238E27FC236}">
                  <a16:creationId xmlns:a16="http://schemas.microsoft.com/office/drawing/2014/main" id="{B942A4A3-71B6-7BF9-FF30-1D1359F219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229007" y="9685879"/>
              <a:ext cx="2520000" cy="0"/>
            </a:xfrm>
            <a:prstGeom prst="straightConnector1">
              <a:avLst/>
            </a:prstGeom>
            <a:ln w="1016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4" name="テキスト ボックス 313">
              <a:extLst>
                <a:ext uri="{FF2B5EF4-FFF2-40B4-BE49-F238E27FC236}">
                  <a16:creationId xmlns:a16="http://schemas.microsoft.com/office/drawing/2014/main" id="{1763224E-37A3-20D9-3619-894B2AC98023}"/>
                </a:ext>
              </a:extLst>
            </p:cNvPr>
            <p:cNvSpPr txBox="1">
              <a:spLocks/>
            </p:cNvSpPr>
            <p:nvPr/>
          </p:nvSpPr>
          <p:spPr>
            <a:xfrm>
              <a:off x="23269951" y="9777395"/>
              <a:ext cx="24970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b="1" dirty="0"/>
                <a:t>アドレス一覧</a:t>
              </a:r>
            </a:p>
          </p:txBody>
        </p:sp>
        <p:sp>
          <p:nvSpPr>
            <p:cNvPr id="315" name="正方形/長方形 314">
              <a:extLst>
                <a:ext uri="{FF2B5EF4-FFF2-40B4-BE49-F238E27FC236}">
                  <a16:creationId xmlns:a16="http://schemas.microsoft.com/office/drawing/2014/main" id="{62988766-2D67-9E52-7C5B-E6B6D8A9C822}"/>
                </a:ext>
              </a:extLst>
            </p:cNvPr>
            <p:cNvSpPr>
              <a:spLocks/>
            </p:cNvSpPr>
            <p:nvPr/>
          </p:nvSpPr>
          <p:spPr>
            <a:xfrm>
              <a:off x="16866541" y="7549689"/>
              <a:ext cx="2382374" cy="10873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 err="1">
                  <a:solidFill>
                    <a:schemeClr val="tx1"/>
                  </a:solidFill>
                </a:rPr>
                <a:t>eBPF</a:t>
              </a:r>
              <a:endParaRPr lang="en-US" altLang="ja-JP" sz="3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347" name="テキスト ボックス 346">
              <a:extLst>
                <a:ext uri="{FF2B5EF4-FFF2-40B4-BE49-F238E27FC236}">
                  <a16:creationId xmlns:a16="http://schemas.microsoft.com/office/drawing/2014/main" id="{FE16A03F-1F2B-0A8A-8E08-5E364F4FCFBD}"/>
                </a:ext>
              </a:extLst>
            </p:cNvPr>
            <p:cNvSpPr txBox="1"/>
            <p:nvPr/>
          </p:nvSpPr>
          <p:spPr>
            <a:xfrm flipH="1">
              <a:off x="23107951" y="10371275"/>
              <a:ext cx="3167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監視対象</a:t>
              </a:r>
              <a:r>
                <a:rPr lang="en-US" altLang="ja-JP" sz="3600" b="1" dirty="0"/>
                <a:t>VM</a:t>
              </a:r>
              <a:endParaRPr lang="ja-JP" altLang="en-US" sz="3600" b="1" dirty="0"/>
            </a:p>
          </p:txBody>
        </p:sp>
      </p:grpSp>
      <p:grpSp>
        <p:nvGrpSpPr>
          <p:cNvPr id="371" name="グループ化 370">
            <a:extLst>
              <a:ext uri="{FF2B5EF4-FFF2-40B4-BE49-F238E27FC236}">
                <a16:creationId xmlns:a16="http://schemas.microsoft.com/office/drawing/2014/main" id="{351024F1-5AC0-9404-1B24-69BA20EFDE51}"/>
              </a:ext>
            </a:extLst>
          </p:cNvPr>
          <p:cNvGrpSpPr/>
          <p:nvPr/>
        </p:nvGrpSpPr>
        <p:grpSpPr>
          <a:xfrm>
            <a:off x="1193608" y="34264620"/>
            <a:ext cx="12600000" cy="3301583"/>
            <a:chOff x="1193611" y="37894267"/>
            <a:chExt cx="12600000" cy="3301583"/>
          </a:xfrm>
        </p:grpSpPr>
        <p:sp>
          <p:nvSpPr>
            <p:cNvPr id="175" name="角丸四角形 87">
              <a:extLst>
                <a:ext uri="{FF2B5EF4-FFF2-40B4-BE49-F238E27FC236}">
                  <a16:creationId xmlns:a16="http://schemas.microsoft.com/office/drawing/2014/main" id="{9498963D-C95F-EC4B-8E9D-BAA6AB4E1F9D}"/>
                </a:ext>
              </a:extLst>
            </p:cNvPr>
            <p:cNvSpPr/>
            <p:nvPr/>
          </p:nvSpPr>
          <p:spPr>
            <a:xfrm>
              <a:off x="1193611" y="37894267"/>
              <a:ext cx="12600000" cy="330158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lang="ja-JP" altLang="en-US" sz="36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48" name="グループ化 347">
              <a:extLst>
                <a:ext uri="{FF2B5EF4-FFF2-40B4-BE49-F238E27FC236}">
                  <a16:creationId xmlns:a16="http://schemas.microsoft.com/office/drawing/2014/main" id="{C4E72550-95FC-E36D-1C3D-324EBDF31154}"/>
                </a:ext>
              </a:extLst>
            </p:cNvPr>
            <p:cNvGrpSpPr/>
            <p:nvPr/>
          </p:nvGrpSpPr>
          <p:grpSpPr>
            <a:xfrm>
              <a:off x="1405844" y="38142514"/>
              <a:ext cx="12173037" cy="3053336"/>
              <a:chOff x="1366720" y="4900268"/>
              <a:chExt cx="8856780" cy="2221527"/>
            </a:xfrm>
          </p:grpSpPr>
          <p:grpSp>
            <p:nvGrpSpPr>
              <p:cNvPr id="349" name="グループ化 348">
                <a:extLst>
                  <a:ext uri="{FF2B5EF4-FFF2-40B4-BE49-F238E27FC236}">
                    <a16:creationId xmlns:a16="http://schemas.microsoft.com/office/drawing/2014/main" id="{CBB27450-A31C-EFEA-3032-8D9F1F09D2F2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1366720" y="4902412"/>
                <a:ext cx="1587525" cy="1704920"/>
                <a:chOff x="5816672" y="4769771"/>
                <a:chExt cx="1587525" cy="1704920"/>
              </a:xfrm>
            </p:grpSpPr>
            <p:sp>
              <p:nvSpPr>
                <p:cNvPr id="367" name="四角形: 角を丸くする 37">
                  <a:extLst>
                    <a:ext uri="{FF2B5EF4-FFF2-40B4-BE49-F238E27FC236}">
                      <a16:creationId xmlns:a16="http://schemas.microsoft.com/office/drawing/2014/main" id="{F14FD992-ACBF-3B71-81B4-97534512F4C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5816672" y="4769771"/>
                  <a:ext cx="1587525" cy="1245152"/>
                </a:xfrm>
                <a:prstGeom prst="roundRect">
                  <a:avLst/>
                </a:prstGeom>
                <a:pattFill prst="pct5">
                  <a:fgClr>
                    <a:schemeClr val="tx1"/>
                  </a:fgClr>
                  <a:bgClr>
                    <a:srgbClr val="CCECFF"/>
                  </a:bgClr>
                </a:patt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3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8" name="正方形/長方形 19">
                  <a:extLst>
                    <a:ext uri="{FF2B5EF4-FFF2-40B4-BE49-F238E27FC236}">
                      <a16:creationId xmlns:a16="http://schemas.microsoft.com/office/drawing/2014/main" id="{39FE49D9-3C88-82BF-03A7-61E1517046D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061529" y="5022445"/>
                  <a:ext cx="1028640" cy="77182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3600" b="1" dirty="0">
                      <a:solidFill>
                        <a:schemeClr val="tx1"/>
                      </a:solidFill>
                    </a:rPr>
                    <a:t>IDS</a:t>
                  </a:r>
                </a:p>
              </p:txBody>
            </p:sp>
            <p:sp>
              <p:nvSpPr>
                <p:cNvPr id="369" name="テキスト ボックス 368">
                  <a:extLst>
                    <a:ext uri="{FF2B5EF4-FFF2-40B4-BE49-F238E27FC236}">
                      <a16:creationId xmlns:a16="http://schemas.microsoft.com/office/drawing/2014/main" id="{21536FEB-3CF2-2EA6-A8EE-A8F665E7A66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024430" y="5995407"/>
                  <a:ext cx="1295283" cy="4792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3600" b="1" dirty="0"/>
                    <a:t>IDS VM</a:t>
                  </a:r>
                </a:p>
              </p:txBody>
            </p:sp>
          </p:grpSp>
          <p:sp>
            <p:nvSpPr>
              <p:cNvPr id="350" name="テキスト ボックス 349">
                <a:extLst>
                  <a:ext uri="{FF2B5EF4-FFF2-40B4-BE49-F238E27FC236}">
                    <a16:creationId xmlns:a16="http://schemas.microsoft.com/office/drawing/2014/main" id="{DAB123E4-CE0A-323A-38C2-F29465078DD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47501" y="5388826"/>
                <a:ext cx="842341" cy="479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3600" b="1" dirty="0"/>
                  <a:t>一括</a:t>
                </a:r>
              </a:p>
            </p:txBody>
          </p:sp>
          <p:grpSp>
            <p:nvGrpSpPr>
              <p:cNvPr id="351" name="グループ化 350">
                <a:extLst>
                  <a:ext uri="{FF2B5EF4-FFF2-40B4-BE49-F238E27FC236}">
                    <a16:creationId xmlns:a16="http://schemas.microsoft.com/office/drawing/2014/main" id="{BAB07EDC-7397-A6E0-6440-6317E36298EA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3876280" y="4900268"/>
                <a:ext cx="6347220" cy="2221527"/>
                <a:chOff x="4620802" y="1562159"/>
                <a:chExt cx="6347220" cy="2221527"/>
              </a:xfrm>
            </p:grpSpPr>
            <p:sp>
              <p:nvSpPr>
                <p:cNvPr id="357" name="四角形: 角を丸くする 27">
                  <a:extLst>
                    <a:ext uri="{FF2B5EF4-FFF2-40B4-BE49-F238E27FC236}">
                      <a16:creationId xmlns:a16="http://schemas.microsoft.com/office/drawing/2014/main" id="{7C54E34F-3E8F-3EBE-C27D-12558149A5B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620802" y="1562159"/>
                  <a:ext cx="6347220" cy="1728023"/>
                </a:xfrm>
                <a:prstGeom prst="roundRect">
                  <a:avLst/>
                </a:prstGeom>
                <a:pattFill prst="pct5">
                  <a:fgClr>
                    <a:schemeClr val="tx1"/>
                  </a:fgClr>
                  <a:bgClr>
                    <a:schemeClr val="accent2">
                      <a:lumMod val="60000"/>
                      <a:lumOff val="40000"/>
                    </a:schemeClr>
                  </a:bgClr>
                </a:patt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8" name="テキスト ボックス 357">
                  <a:extLst>
                    <a:ext uri="{FF2B5EF4-FFF2-40B4-BE49-F238E27FC236}">
                      <a16:creationId xmlns:a16="http://schemas.microsoft.com/office/drawing/2014/main" id="{E282636F-64A2-478F-A95A-8805EBE730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 flipH="1">
                  <a:off x="6715981" y="3304402"/>
                  <a:ext cx="2021116" cy="4792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3600" b="1" dirty="0"/>
                    <a:t>監視対象</a:t>
                  </a:r>
                  <a:r>
                    <a:rPr lang="en-US" altLang="ja-JP" sz="3600" b="1" dirty="0"/>
                    <a:t>VM</a:t>
                  </a:r>
                  <a:endParaRPr lang="ja-JP" altLang="en-US" sz="3600" b="1" dirty="0"/>
                </a:p>
              </p:txBody>
            </p:sp>
            <p:sp>
              <p:nvSpPr>
                <p:cNvPr id="359" name="正方形/長方形 358">
                  <a:extLst>
                    <a:ext uri="{FF2B5EF4-FFF2-40B4-BE49-F238E27FC236}">
                      <a16:creationId xmlns:a16="http://schemas.microsoft.com/office/drawing/2014/main" id="{70DFED72-5ECF-96C3-5931-0428CB6C3BC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4737348" y="1660033"/>
                  <a:ext cx="1930934" cy="42976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3600" b="1" dirty="0">
                      <a:solidFill>
                        <a:schemeClr val="tx1"/>
                      </a:solidFill>
                    </a:rPr>
                    <a:t>エージェント</a:t>
                  </a:r>
                </a:p>
              </p:txBody>
            </p:sp>
            <p:sp>
              <p:nvSpPr>
                <p:cNvPr id="360" name="正方形/長方形 359">
                  <a:extLst>
                    <a:ext uri="{FF2B5EF4-FFF2-40B4-BE49-F238E27FC236}">
                      <a16:creationId xmlns:a16="http://schemas.microsoft.com/office/drawing/2014/main" id="{B37D1B62-FCFF-D9EA-3274-32FF09993A2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909163" y="2807558"/>
                  <a:ext cx="3858339" cy="391676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3600" b="1" dirty="0">
                      <a:solidFill>
                        <a:schemeClr val="tx1"/>
                      </a:solidFill>
                    </a:rPr>
                    <a:t>メモリ</a:t>
                  </a:r>
                </a:p>
              </p:txBody>
            </p:sp>
            <p:grpSp>
              <p:nvGrpSpPr>
                <p:cNvPr id="361" name="グループ化 360">
                  <a:extLst>
                    <a:ext uri="{FF2B5EF4-FFF2-40B4-BE49-F238E27FC236}">
                      <a16:creationId xmlns:a16="http://schemas.microsoft.com/office/drawing/2014/main" id="{D1A69DB3-9777-C97C-E8FD-B15CFEB2FB3C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7726539" y="2393271"/>
                  <a:ext cx="473534" cy="400067"/>
                  <a:chOff x="6670451" y="8139014"/>
                  <a:chExt cx="473534" cy="412482"/>
                </a:xfrm>
              </p:grpSpPr>
              <p:cxnSp>
                <p:nvCxnSpPr>
                  <p:cNvPr id="364" name="直線矢印コネクタ 363">
                    <a:extLst>
                      <a:ext uri="{FF2B5EF4-FFF2-40B4-BE49-F238E27FC236}">
                        <a16:creationId xmlns:a16="http://schemas.microsoft.com/office/drawing/2014/main" id="{34C45ACF-B024-DE45-7E15-8E664D6DA5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00302" y="8139030"/>
                    <a:ext cx="0" cy="403832"/>
                  </a:xfrm>
                  <a:prstGeom prst="straightConnector1">
                    <a:avLst/>
                  </a:prstGeom>
                  <a:ln w="101600">
                    <a:solidFill>
                      <a:schemeClr val="tx1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5" name="直線矢印コネクタ 13">
                    <a:extLst>
                      <a:ext uri="{FF2B5EF4-FFF2-40B4-BE49-F238E27FC236}">
                        <a16:creationId xmlns:a16="http://schemas.microsoft.com/office/drawing/2014/main" id="{8F9675E9-8970-35B4-FDC8-F2FC3BA8B5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670451" y="8139014"/>
                    <a:ext cx="1" cy="403832"/>
                  </a:xfrm>
                  <a:prstGeom prst="straightConnector1">
                    <a:avLst/>
                  </a:prstGeom>
                  <a:ln w="101600">
                    <a:solidFill>
                      <a:schemeClr val="tx1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6" name="直線矢印コネクタ 13">
                    <a:extLst>
                      <a:ext uri="{FF2B5EF4-FFF2-40B4-BE49-F238E27FC236}">
                        <a16:creationId xmlns:a16="http://schemas.microsoft.com/office/drawing/2014/main" id="{A2540E04-B39D-8E48-D880-215022C1F3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43984" y="8147664"/>
                    <a:ext cx="1" cy="403832"/>
                  </a:xfrm>
                  <a:prstGeom prst="straightConnector1">
                    <a:avLst/>
                  </a:prstGeom>
                  <a:ln w="101600">
                    <a:solidFill>
                      <a:schemeClr val="tx1"/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62" name="正方形/長方形 361">
                  <a:extLst>
                    <a:ext uri="{FF2B5EF4-FFF2-40B4-BE49-F238E27FC236}">
                      <a16:creationId xmlns:a16="http://schemas.microsoft.com/office/drawing/2014/main" id="{96D1D372-3A3A-2FBC-7EE1-E4815369BEE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141466" y="1618104"/>
                  <a:ext cx="1654448" cy="783555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3600" b="1" dirty="0" err="1">
                      <a:solidFill>
                        <a:schemeClr val="tx1"/>
                      </a:solidFill>
                    </a:rPr>
                    <a:t>eBPF</a:t>
                  </a:r>
                  <a:endParaRPr lang="en-US" altLang="ja-JP" sz="3600" b="1" dirty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ja-JP" altLang="en-US" sz="3600" b="1" dirty="0">
                      <a:solidFill>
                        <a:schemeClr val="tx1"/>
                      </a:solidFill>
                    </a:rPr>
                    <a:t>プログラム</a:t>
                  </a:r>
                </a:p>
              </p:txBody>
            </p:sp>
            <p:cxnSp>
              <p:nvCxnSpPr>
                <p:cNvPr id="363" name="直線矢印コネクタ 362">
                  <a:extLst>
                    <a:ext uri="{FF2B5EF4-FFF2-40B4-BE49-F238E27FC236}">
                      <a16:creationId xmlns:a16="http://schemas.microsoft.com/office/drawing/2014/main" id="{2B6A088E-2D54-D9BB-2077-209F30A4ED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636220" y="1858886"/>
                  <a:ext cx="478685" cy="0"/>
                </a:xfrm>
                <a:prstGeom prst="straightConnector1">
                  <a:avLst/>
                </a:prstGeom>
                <a:ln w="101600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2" name="直線矢印コネクタ 351">
                <a:extLst>
                  <a:ext uri="{FF2B5EF4-FFF2-40B4-BE49-F238E27FC236}">
                    <a16:creationId xmlns:a16="http://schemas.microsoft.com/office/drawing/2014/main" id="{1D952906-511B-9F52-AE72-D64905BE376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35266" y="5221565"/>
                <a:ext cx="1386772" cy="319435"/>
              </a:xfrm>
              <a:prstGeom prst="straightConnector1">
                <a:avLst/>
              </a:prstGeom>
              <a:ln w="10160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3" name="グループ化 352">
                <a:extLst>
                  <a:ext uri="{FF2B5EF4-FFF2-40B4-BE49-F238E27FC236}">
                    <a16:creationId xmlns:a16="http://schemas.microsoft.com/office/drawing/2014/main" id="{119F96E7-59CF-2AFC-D785-AEE25E09713B}"/>
                  </a:ext>
                </a:extLst>
              </p:cNvPr>
              <p:cNvGrpSpPr/>
              <p:nvPr/>
            </p:nvGrpSpPr>
            <p:grpSpPr>
              <a:xfrm>
                <a:off x="8222313" y="5025764"/>
                <a:ext cx="1747560" cy="909846"/>
                <a:chOff x="6823371" y="4586677"/>
                <a:chExt cx="1747560" cy="886218"/>
              </a:xfrm>
            </p:grpSpPr>
            <p:sp>
              <p:nvSpPr>
                <p:cNvPr id="354" name="正方形/長方形 18">
                  <a:extLst>
                    <a:ext uri="{FF2B5EF4-FFF2-40B4-BE49-F238E27FC236}">
                      <a16:creationId xmlns:a16="http://schemas.microsoft.com/office/drawing/2014/main" id="{0707264A-5BD2-EACC-1928-5CFCCC9B9813}"/>
                    </a:ext>
                  </a:extLst>
                </p:cNvPr>
                <p:cNvSpPr/>
                <p:nvPr/>
              </p:nvSpPr>
              <p:spPr>
                <a:xfrm>
                  <a:off x="6829177" y="4592232"/>
                  <a:ext cx="1741754" cy="8806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5" name="正方形/長方形 18">
                  <a:extLst>
                    <a:ext uri="{FF2B5EF4-FFF2-40B4-BE49-F238E27FC236}">
                      <a16:creationId xmlns:a16="http://schemas.microsoft.com/office/drawing/2014/main" id="{D5790B50-A6AF-080A-8D36-884DBA0EC283}"/>
                    </a:ext>
                  </a:extLst>
                </p:cNvPr>
                <p:cNvSpPr/>
                <p:nvPr/>
              </p:nvSpPr>
              <p:spPr>
                <a:xfrm>
                  <a:off x="6926723" y="5088533"/>
                  <a:ext cx="1585674" cy="34006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3600" b="1" dirty="0">
                      <a:solidFill>
                        <a:schemeClr val="tx1"/>
                      </a:solidFill>
                    </a:rPr>
                    <a:t>システム</a:t>
                  </a:r>
                </a:p>
              </p:txBody>
            </p:sp>
            <p:sp>
              <p:nvSpPr>
                <p:cNvPr id="356" name="テキスト ボックス 355">
                  <a:extLst>
                    <a:ext uri="{FF2B5EF4-FFF2-40B4-BE49-F238E27FC236}">
                      <a16:creationId xmlns:a16="http://schemas.microsoft.com/office/drawing/2014/main" id="{F3044269-184B-54A2-4E14-E99B51B63184}"/>
                    </a:ext>
                  </a:extLst>
                </p:cNvPr>
                <p:cNvSpPr txBox="1"/>
                <p:nvPr/>
              </p:nvSpPr>
              <p:spPr>
                <a:xfrm>
                  <a:off x="6823371" y="4586677"/>
                  <a:ext cx="1342979" cy="458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3600" b="1" dirty="0"/>
                    <a:t>コンテナ</a:t>
                  </a:r>
                </a:p>
              </p:txBody>
            </p:sp>
          </p:grpSp>
        </p:grpSp>
      </p:grpSp>
      <p:grpSp>
        <p:nvGrpSpPr>
          <p:cNvPr id="393" name="グループ化 392">
            <a:extLst>
              <a:ext uri="{FF2B5EF4-FFF2-40B4-BE49-F238E27FC236}">
                <a16:creationId xmlns:a16="http://schemas.microsoft.com/office/drawing/2014/main" id="{51D366FF-9608-0D49-CD89-31D97C5AFB69}"/>
              </a:ext>
            </a:extLst>
          </p:cNvPr>
          <p:cNvGrpSpPr/>
          <p:nvPr/>
        </p:nvGrpSpPr>
        <p:grpSpPr>
          <a:xfrm>
            <a:off x="16473678" y="16623756"/>
            <a:ext cx="12600000" cy="3840607"/>
            <a:chOff x="16361093" y="19700333"/>
            <a:chExt cx="12600000" cy="3840607"/>
          </a:xfrm>
        </p:grpSpPr>
        <p:sp>
          <p:nvSpPr>
            <p:cNvPr id="225" name="角丸四角形 87">
              <a:extLst>
                <a:ext uri="{FF2B5EF4-FFF2-40B4-BE49-F238E27FC236}">
                  <a16:creationId xmlns:a16="http://schemas.microsoft.com/office/drawing/2014/main" id="{093AE840-38D5-134F-8974-362B52CC0577}"/>
                </a:ext>
              </a:extLst>
            </p:cNvPr>
            <p:cNvSpPr/>
            <p:nvPr/>
          </p:nvSpPr>
          <p:spPr>
            <a:xfrm>
              <a:off x="16361093" y="19700333"/>
              <a:ext cx="12600000" cy="384060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b="1" dirty="0">
                <a:solidFill>
                  <a:srgbClr val="000000"/>
                </a:solidFill>
              </a:endParaRPr>
            </a:p>
          </p:txBody>
        </p:sp>
        <p:sp>
          <p:nvSpPr>
            <p:cNvPr id="374" name="四角形: 角を丸くする 11">
              <a:extLst>
                <a:ext uri="{FF2B5EF4-FFF2-40B4-BE49-F238E27FC236}">
                  <a16:creationId xmlns:a16="http://schemas.microsoft.com/office/drawing/2014/main" id="{BA6B7CD2-37F2-5DE7-DCBF-C1A8FAF886DB}"/>
                </a:ext>
              </a:extLst>
            </p:cNvPr>
            <p:cNvSpPr/>
            <p:nvPr/>
          </p:nvSpPr>
          <p:spPr>
            <a:xfrm>
              <a:off x="25291255" y="20029549"/>
              <a:ext cx="3438504" cy="2727755"/>
            </a:xfrm>
            <a:prstGeom prst="roundRect">
              <a:avLst/>
            </a:prstGeom>
            <a:pattFill prst="pct10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375" name="テキスト ボックス 374">
              <a:extLst>
                <a:ext uri="{FF2B5EF4-FFF2-40B4-BE49-F238E27FC236}">
                  <a16:creationId xmlns:a16="http://schemas.microsoft.com/office/drawing/2014/main" id="{7BE1EA43-47D3-59A0-BC3F-82EAA5A7172D}"/>
                </a:ext>
              </a:extLst>
            </p:cNvPr>
            <p:cNvSpPr txBox="1"/>
            <p:nvPr/>
          </p:nvSpPr>
          <p:spPr>
            <a:xfrm flipH="1">
              <a:off x="25588014" y="22757304"/>
              <a:ext cx="27895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/>
                <a:t>監視対象</a:t>
              </a:r>
              <a:r>
                <a:rPr lang="en-US" altLang="ja-JP" sz="3600" b="1" dirty="0"/>
                <a:t>VM</a:t>
              </a:r>
              <a:endParaRPr lang="ja-JP" altLang="en-US" sz="3600" b="1" dirty="0"/>
            </a:p>
          </p:txBody>
        </p:sp>
        <p:sp>
          <p:nvSpPr>
            <p:cNvPr id="376" name="正方形/長方形 26">
              <a:extLst>
                <a:ext uri="{FF2B5EF4-FFF2-40B4-BE49-F238E27FC236}">
                  <a16:creationId xmlns:a16="http://schemas.microsoft.com/office/drawing/2014/main" id="{3AB153B9-5BB4-A612-A649-8C06A027614E}"/>
                </a:ext>
              </a:extLst>
            </p:cNvPr>
            <p:cNvSpPr/>
            <p:nvPr/>
          </p:nvSpPr>
          <p:spPr>
            <a:xfrm>
              <a:off x="25606610" y="20652067"/>
              <a:ext cx="2849733" cy="178475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377" name="正方形/長方形 376">
              <a:extLst>
                <a:ext uri="{FF2B5EF4-FFF2-40B4-BE49-F238E27FC236}">
                  <a16:creationId xmlns:a16="http://schemas.microsoft.com/office/drawing/2014/main" id="{8711FB74-206F-4AE1-2480-361DC833D2D0}"/>
                </a:ext>
              </a:extLst>
            </p:cNvPr>
            <p:cNvSpPr>
              <a:spLocks/>
            </p:cNvSpPr>
            <p:nvPr/>
          </p:nvSpPr>
          <p:spPr>
            <a:xfrm>
              <a:off x="25983568" y="20789462"/>
              <a:ext cx="2150668" cy="1022964"/>
            </a:xfrm>
            <a:prstGeom prst="rect">
              <a:avLst/>
            </a:prstGeom>
            <a:solidFill>
              <a:srgbClr val="CC66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 err="1">
                  <a:solidFill>
                    <a:schemeClr val="tx1"/>
                  </a:solidFill>
                </a:rPr>
                <a:t>eBPF</a:t>
              </a:r>
              <a:endParaRPr lang="en-US" altLang="ja-JP" sz="3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バイナリ</a:t>
              </a:r>
            </a:p>
          </p:txBody>
        </p:sp>
        <p:sp>
          <p:nvSpPr>
            <p:cNvPr id="378" name="テキスト ボックス 377">
              <a:extLst>
                <a:ext uri="{FF2B5EF4-FFF2-40B4-BE49-F238E27FC236}">
                  <a16:creationId xmlns:a16="http://schemas.microsoft.com/office/drawing/2014/main" id="{9AA0A76A-2C5B-3863-84BC-75BD405D9CE7}"/>
                </a:ext>
              </a:extLst>
            </p:cNvPr>
            <p:cNvSpPr txBox="1">
              <a:spLocks/>
            </p:cNvSpPr>
            <p:nvPr/>
          </p:nvSpPr>
          <p:spPr>
            <a:xfrm>
              <a:off x="25983568" y="21887471"/>
              <a:ext cx="21506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Linux 5.13</a:t>
              </a:r>
            </a:p>
          </p:txBody>
        </p:sp>
        <p:sp>
          <p:nvSpPr>
            <p:cNvPr id="379" name="四角形: 角を丸くする 20">
              <a:extLst>
                <a:ext uri="{FF2B5EF4-FFF2-40B4-BE49-F238E27FC236}">
                  <a16:creationId xmlns:a16="http://schemas.microsoft.com/office/drawing/2014/main" id="{6B1FFB1D-546F-D85E-4D3E-031F6A253A7D}"/>
                </a:ext>
              </a:extLst>
            </p:cNvPr>
            <p:cNvSpPr/>
            <p:nvPr/>
          </p:nvSpPr>
          <p:spPr>
            <a:xfrm>
              <a:off x="16475559" y="20029550"/>
              <a:ext cx="6506853" cy="2727756"/>
            </a:xfrm>
            <a:prstGeom prst="roundRect">
              <a:avLst/>
            </a:prstGeom>
            <a:pattFill prst="pct10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600" dirty="0">
                <a:solidFill>
                  <a:schemeClr val="tx1"/>
                </a:solidFill>
              </a:endParaRPr>
            </a:p>
          </p:txBody>
        </p:sp>
        <p:sp>
          <p:nvSpPr>
            <p:cNvPr id="380" name="テキスト ボックス 379">
              <a:extLst>
                <a:ext uri="{FF2B5EF4-FFF2-40B4-BE49-F238E27FC236}">
                  <a16:creationId xmlns:a16="http://schemas.microsoft.com/office/drawing/2014/main" id="{255F28A0-8A33-42F9-55A5-9AC7F5A0727B}"/>
                </a:ext>
              </a:extLst>
            </p:cNvPr>
            <p:cNvSpPr txBox="1"/>
            <p:nvPr/>
          </p:nvSpPr>
          <p:spPr>
            <a:xfrm>
              <a:off x="18655741" y="22708558"/>
              <a:ext cx="1657643" cy="646331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3600" b="1" dirty="0"/>
                <a:t>IDS VM</a:t>
              </a:r>
            </a:p>
          </p:txBody>
        </p:sp>
        <p:sp>
          <p:nvSpPr>
            <p:cNvPr id="381" name="正方形/長方形 26">
              <a:extLst>
                <a:ext uri="{FF2B5EF4-FFF2-40B4-BE49-F238E27FC236}">
                  <a16:creationId xmlns:a16="http://schemas.microsoft.com/office/drawing/2014/main" id="{E30407AF-A16A-B461-51F8-11BEE3B15148}"/>
                </a:ext>
              </a:extLst>
            </p:cNvPr>
            <p:cNvSpPr/>
            <p:nvPr/>
          </p:nvSpPr>
          <p:spPr>
            <a:xfrm>
              <a:off x="17588875" y="21656243"/>
              <a:ext cx="4415089" cy="48189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開発環境</a:t>
              </a:r>
            </a:p>
          </p:txBody>
        </p:sp>
        <p:sp>
          <p:nvSpPr>
            <p:cNvPr id="382" name="テキスト ボックス 25">
              <a:extLst>
                <a:ext uri="{FF2B5EF4-FFF2-40B4-BE49-F238E27FC236}">
                  <a16:creationId xmlns:a16="http://schemas.microsoft.com/office/drawing/2014/main" id="{E6D82883-5CF7-596C-FCF7-B5DCB2D844C2}"/>
                </a:ext>
              </a:extLst>
            </p:cNvPr>
            <p:cNvSpPr txBox="1"/>
            <p:nvPr/>
          </p:nvSpPr>
          <p:spPr>
            <a:xfrm>
              <a:off x="18819511" y="20474824"/>
              <a:ext cx="2300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コンパイル</a:t>
              </a:r>
            </a:p>
          </p:txBody>
        </p:sp>
        <p:cxnSp>
          <p:nvCxnSpPr>
            <p:cNvPr id="383" name="直線矢印コネクタ 382">
              <a:extLst>
                <a:ext uri="{FF2B5EF4-FFF2-40B4-BE49-F238E27FC236}">
                  <a16:creationId xmlns:a16="http://schemas.microsoft.com/office/drawing/2014/main" id="{FF01F06C-3532-039C-FEE0-4DC72EFD491B}"/>
                </a:ext>
              </a:extLst>
            </p:cNvPr>
            <p:cNvCxnSpPr>
              <a:cxnSpLocks/>
            </p:cNvCxnSpPr>
            <p:nvPr/>
          </p:nvCxnSpPr>
          <p:spPr>
            <a:xfrm>
              <a:off x="18903735" y="21087608"/>
              <a:ext cx="2111084" cy="14673"/>
            </a:xfrm>
            <a:prstGeom prst="straightConnector1">
              <a:avLst/>
            </a:prstGeom>
            <a:ln w="1016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正方形/長方形 383">
              <a:extLst>
                <a:ext uri="{FF2B5EF4-FFF2-40B4-BE49-F238E27FC236}">
                  <a16:creationId xmlns:a16="http://schemas.microsoft.com/office/drawing/2014/main" id="{B9E28922-5E45-12FA-0DD3-BA418C1FC474}"/>
                </a:ext>
              </a:extLst>
            </p:cNvPr>
            <p:cNvSpPr>
              <a:spLocks/>
            </p:cNvSpPr>
            <p:nvPr/>
          </p:nvSpPr>
          <p:spPr>
            <a:xfrm>
              <a:off x="16575562" y="20259518"/>
              <a:ext cx="2300516" cy="12729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 err="1">
                  <a:solidFill>
                    <a:schemeClr val="tx1"/>
                  </a:solidFill>
                </a:rPr>
                <a:t>eBPF</a:t>
              </a:r>
              <a:endParaRPr lang="en-US" altLang="ja-JP" sz="3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385" name="正方形/長方形 384">
              <a:extLst>
                <a:ext uri="{FF2B5EF4-FFF2-40B4-BE49-F238E27FC236}">
                  <a16:creationId xmlns:a16="http://schemas.microsoft.com/office/drawing/2014/main" id="{23917ED2-9666-573F-71AF-D5D9EAD27625}"/>
                </a:ext>
              </a:extLst>
            </p:cNvPr>
            <p:cNvSpPr>
              <a:spLocks/>
            </p:cNvSpPr>
            <p:nvPr/>
          </p:nvSpPr>
          <p:spPr>
            <a:xfrm>
              <a:off x="21033610" y="20230970"/>
              <a:ext cx="1845794" cy="1322689"/>
            </a:xfrm>
            <a:prstGeom prst="rect">
              <a:avLst/>
            </a:prstGeom>
            <a:solidFill>
              <a:srgbClr val="CC66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 err="1">
                  <a:solidFill>
                    <a:schemeClr val="tx1"/>
                  </a:solidFill>
                </a:rPr>
                <a:t>eBPF</a:t>
              </a:r>
              <a:endParaRPr lang="en-US" altLang="ja-JP" sz="3600" b="1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バイナリ</a:t>
              </a:r>
            </a:p>
          </p:txBody>
        </p:sp>
        <p:sp>
          <p:nvSpPr>
            <p:cNvPr id="386" name="テキスト ボックス 25">
              <a:extLst>
                <a:ext uri="{FF2B5EF4-FFF2-40B4-BE49-F238E27FC236}">
                  <a16:creationId xmlns:a16="http://schemas.microsoft.com/office/drawing/2014/main" id="{05A0925B-446F-651F-326A-8FBCE8243B35}"/>
                </a:ext>
              </a:extLst>
            </p:cNvPr>
            <p:cNvSpPr txBox="1"/>
            <p:nvPr/>
          </p:nvSpPr>
          <p:spPr>
            <a:xfrm>
              <a:off x="23342453" y="20503575"/>
              <a:ext cx="14630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b="1" dirty="0"/>
                <a:t>ロード</a:t>
              </a:r>
            </a:p>
          </p:txBody>
        </p:sp>
        <p:cxnSp>
          <p:nvCxnSpPr>
            <p:cNvPr id="387" name="直線矢印コネクタ 386">
              <a:extLst>
                <a:ext uri="{FF2B5EF4-FFF2-40B4-BE49-F238E27FC236}">
                  <a16:creationId xmlns:a16="http://schemas.microsoft.com/office/drawing/2014/main" id="{DC9A061A-0280-8AD0-BB61-F67F8A579124}"/>
                </a:ext>
              </a:extLst>
            </p:cNvPr>
            <p:cNvCxnSpPr>
              <a:cxnSpLocks/>
            </p:cNvCxnSpPr>
            <p:nvPr/>
          </p:nvCxnSpPr>
          <p:spPr>
            <a:xfrm>
              <a:off x="22898195" y="20998252"/>
              <a:ext cx="2868760" cy="211972"/>
            </a:xfrm>
            <a:prstGeom prst="straightConnector1">
              <a:avLst/>
            </a:prstGeom>
            <a:ln w="101600">
              <a:solidFill>
                <a:srgbClr val="FF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8" name="正方形/長方形 26">
              <a:extLst>
                <a:ext uri="{FF2B5EF4-FFF2-40B4-BE49-F238E27FC236}">
                  <a16:creationId xmlns:a16="http://schemas.microsoft.com/office/drawing/2014/main" id="{70C28927-65B0-01AB-B663-B2E4493F99BD}"/>
                </a:ext>
              </a:extLst>
            </p:cNvPr>
            <p:cNvSpPr/>
            <p:nvPr/>
          </p:nvSpPr>
          <p:spPr>
            <a:xfrm>
              <a:off x="16935660" y="22226364"/>
              <a:ext cx="5721521" cy="43370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b="1" dirty="0">
                  <a:solidFill>
                    <a:schemeClr val="tx1"/>
                  </a:solidFill>
                </a:rPr>
                <a:t>Linux 6.3</a:t>
              </a:r>
              <a:endParaRPr lang="ja-JP" altLang="en-US" sz="3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839402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>
          <a:defRPr sz="4800" b="1" dirty="0" smtClean="0">
            <a:solidFill>
              <a:srgbClr val="000000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6611</TotalTime>
  <Words>795</Words>
  <Application>Microsoft Macintosh PowerPoint</Application>
  <PresentationFormat>ユーザー設定</PresentationFormat>
  <Paragraphs>116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ホワイト</vt:lpstr>
      <vt:lpstr>AMD SEVとeBPFを用いた安全で高速なリモートVM監視 上杉　貫太，光来　健一 (九州工業大学)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unoki tomoya</dc:creator>
  <cp:lastModifiedBy>UESUGI Kanta</cp:lastModifiedBy>
  <cp:revision>307</cp:revision>
  <cp:lastPrinted>2018-05-30T10:40:20Z</cp:lastPrinted>
  <dcterms:created xsi:type="dcterms:W3CDTF">2018-05-30T06:34:31Z</dcterms:created>
  <dcterms:modified xsi:type="dcterms:W3CDTF">2023-12-18T06:48:24Z</dcterms:modified>
</cp:coreProperties>
</file>