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2" r:id="rId3"/>
    <p:sldId id="283" r:id="rId4"/>
    <p:sldId id="281" r:id="rId5"/>
    <p:sldId id="277" r:id="rId6"/>
    <p:sldId id="284" r:id="rId7"/>
    <p:sldId id="280" r:id="rId8"/>
    <p:sldId id="285" r:id="rId9"/>
    <p:sldId id="276" r:id="rId10"/>
    <p:sldId id="286" r:id="rId11"/>
    <p:sldId id="288" r:id="rId12"/>
    <p:sldId id="28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78" r:id="rId21"/>
    <p:sldId id="296" r:id="rId22"/>
    <p:sldId id="270" r:id="rId23"/>
    <p:sldId id="297" r:id="rId24"/>
    <p:sldId id="271" r:id="rId25"/>
    <p:sldId id="273" r:id="rId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8F"/>
    <a:srgbClr val="FF5B5B"/>
    <a:srgbClr val="FF5050"/>
    <a:srgbClr val="CCECFF"/>
    <a:srgbClr val="CC66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6" autoAdjust="0"/>
    <p:restoredTop sz="78113" autoAdjust="0"/>
  </p:normalViewPr>
  <p:slideViewPr>
    <p:cSldViewPr snapToGrid="0">
      <p:cViewPr varScale="1">
        <p:scale>
          <a:sx n="105" d="100"/>
          <a:sy n="105" d="100"/>
        </p:scale>
        <p:origin x="1096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ESUGI Kanta" userId="671b0e0b-8242-4a42-86a9-c18604c6c07f" providerId="ADAL" clId="{82508327-9C07-8743-8399-8723C8B07371}"/>
    <pc:docChg chg="undo custSel addSld delSld modSld">
      <pc:chgData name="UESUGI Kanta" userId="671b0e0b-8242-4a42-86a9-c18604c6c07f" providerId="ADAL" clId="{82508327-9C07-8743-8399-8723C8B07371}" dt="2023-05-12T08:49:41.416" v="2766" actId="1076"/>
      <pc:docMkLst>
        <pc:docMk/>
      </pc:docMkLst>
      <pc:sldChg chg="addSp delSp modSp mod modAnim modNotesTx">
        <pc:chgData name="UESUGI Kanta" userId="671b0e0b-8242-4a42-86a9-c18604c6c07f" providerId="ADAL" clId="{82508327-9C07-8743-8399-8723C8B07371}" dt="2023-05-12T08:40:53.833" v="2592"/>
        <pc:sldMkLst>
          <pc:docMk/>
          <pc:sldMk cId="1850509622" sldId="276"/>
        </pc:sldMkLst>
        <pc:spChg chg="add 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2" creationId="{077A51D7-9788-5247-6DCD-C0AD65A5DA38}"/>
          </ac:spMkLst>
        </pc:spChg>
        <pc:spChg chg="add 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3" creationId="{F35141F3-3CE1-C0AC-AEBD-774AE3DBBC69}"/>
          </ac:spMkLst>
        </pc:spChg>
        <pc:spChg chg="add 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4" creationId="{F2BA74D9-9E1C-9E46-446D-78EA5EC15A70}"/>
          </ac:spMkLst>
        </pc:spChg>
        <pc:spChg chg="mod">
          <ac:chgData name="UESUGI Kanta" userId="671b0e0b-8242-4a42-86a9-c18604c6c07f" providerId="ADAL" clId="{82508327-9C07-8743-8399-8723C8B07371}" dt="2023-05-12T06:56:56.525" v="1450" actId="20577"/>
          <ac:spMkLst>
            <pc:docMk/>
            <pc:sldMk cId="1850509622" sldId="276"/>
            <ac:spMk id="6" creationId="{0D59899E-6A7B-1F3D-A7DF-432572E60EAD}"/>
          </ac:spMkLst>
        </pc:spChg>
        <pc:spChg chg="add mod">
          <ac:chgData name="UESUGI Kanta" userId="671b0e0b-8242-4a42-86a9-c18604c6c07f" providerId="ADAL" clId="{82508327-9C07-8743-8399-8723C8B07371}" dt="2023-05-12T08:33:29.867" v="2543" actId="1038"/>
          <ac:spMkLst>
            <pc:docMk/>
            <pc:sldMk cId="1850509622" sldId="276"/>
            <ac:spMk id="8" creationId="{1C0E97D3-BD52-9F23-E531-20DAFFAFA979}"/>
          </ac:spMkLst>
        </pc:spChg>
        <pc:spChg chg="add mod">
          <ac:chgData name="UESUGI Kanta" userId="671b0e0b-8242-4a42-86a9-c18604c6c07f" providerId="ADAL" clId="{82508327-9C07-8743-8399-8723C8B07371}" dt="2023-05-12T08:35:22.735" v="2583" actId="403"/>
          <ac:spMkLst>
            <pc:docMk/>
            <pc:sldMk cId="1850509622" sldId="276"/>
            <ac:spMk id="9" creationId="{BB08B5C4-D8EA-F976-90BA-3559CB154909}"/>
          </ac:spMkLst>
        </pc:spChg>
        <pc:spChg chg="add mod">
          <ac:chgData name="UESUGI Kanta" userId="671b0e0b-8242-4a42-86a9-c18604c6c07f" providerId="ADAL" clId="{82508327-9C07-8743-8399-8723C8B07371}" dt="2023-05-12T08:35:18.573" v="2582" actId="403"/>
          <ac:spMkLst>
            <pc:docMk/>
            <pc:sldMk cId="1850509622" sldId="276"/>
            <ac:spMk id="10" creationId="{A7B99068-BDB5-5784-E1A8-92F0BE60F2BE}"/>
          </ac:spMkLst>
        </pc:spChg>
        <pc:spChg chg="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12" creationId="{797AABE5-ED40-49A3-3029-2C9C949AB5BF}"/>
          </ac:spMkLst>
        </pc:spChg>
        <pc:spChg chg="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13" creationId="{00C1B7CA-247F-6BDA-2771-D10E50D180A9}"/>
          </ac:spMkLst>
        </pc:spChg>
        <pc:spChg chg="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14" creationId="{960C50A5-8234-B870-65DB-1A0FCD91DA2A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16" creationId="{F7B39489-C828-7CA4-4BF6-B580ABA6F78A}"/>
          </ac:spMkLst>
        </pc:spChg>
        <pc:spChg chg="mod">
          <ac:chgData name="UESUGI Kanta" userId="671b0e0b-8242-4a42-86a9-c18604c6c07f" providerId="ADAL" clId="{82508327-9C07-8743-8399-8723C8B07371}" dt="2023-05-12T08:26:21.643" v="2367" actId="403"/>
          <ac:spMkLst>
            <pc:docMk/>
            <pc:sldMk cId="1850509622" sldId="276"/>
            <ac:spMk id="18" creationId="{EC22277A-CE20-B182-D0CF-0F6F71CC44AC}"/>
          </ac:spMkLst>
        </pc:spChg>
        <pc:spChg chg="mod">
          <ac:chgData name="UESUGI Kanta" userId="671b0e0b-8242-4a42-86a9-c18604c6c07f" providerId="ADAL" clId="{82508327-9C07-8743-8399-8723C8B07371}" dt="2023-05-12T08:31:03.774" v="2460" actId="1076"/>
          <ac:spMkLst>
            <pc:docMk/>
            <pc:sldMk cId="1850509622" sldId="276"/>
            <ac:spMk id="21" creationId="{CB246533-6289-B9D4-F494-F41E91C0852C}"/>
          </ac:spMkLst>
        </pc:spChg>
        <pc:spChg chg="mod">
          <ac:chgData name="UESUGI Kanta" userId="671b0e0b-8242-4a42-86a9-c18604c6c07f" providerId="ADAL" clId="{82508327-9C07-8743-8399-8723C8B07371}" dt="2023-05-12T08:26:16.833" v="2366" actId="403"/>
          <ac:spMkLst>
            <pc:docMk/>
            <pc:sldMk cId="1850509622" sldId="276"/>
            <ac:spMk id="24" creationId="{911D5B6E-6701-87AB-52DE-01A0EB804021}"/>
          </ac:spMkLst>
        </pc:spChg>
        <pc:spChg chg="mod">
          <ac:chgData name="UESUGI Kanta" userId="671b0e0b-8242-4a42-86a9-c18604c6c07f" providerId="ADAL" clId="{82508327-9C07-8743-8399-8723C8B07371}" dt="2023-05-12T08:25:24.682" v="2359"/>
          <ac:spMkLst>
            <pc:docMk/>
            <pc:sldMk cId="1850509622" sldId="276"/>
            <ac:spMk id="27" creationId="{580A6A0F-CDAA-9872-D4F4-0EAEC42A002D}"/>
          </ac:spMkLst>
        </pc:spChg>
        <pc:spChg chg="mod">
          <ac:chgData name="UESUGI Kanta" userId="671b0e0b-8242-4a42-86a9-c18604c6c07f" providerId="ADAL" clId="{82508327-9C07-8743-8399-8723C8B07371}" dt="2023-05-12T08:34:56.870" v="2580" actId="1076"/>
          <ac:spMkLst>
            <pc:docMk/>
            <pc:sldMk cId="1850509622" sldId="276"/>
            <ac:spMk id="30" creationId="{4A5852A3-7D79-9B3F-B8CF-61683ACE16AB}"/>
          </ac:spMkLst>
        </pc:spChg>
        <pc:spChg chg="mod">
          <ac:chgData name="UESUGI Kanta" userId="671b0e0b-8242-4a42-86a9-c18604c6c07f" providerId="ADAL" clId="{82508327-9C07-8743-8399-8723C8B07371}" dt="2023-05-12T08:34:34.645" v="2577" actId="1076"/>
          <ac:spMkLst>
            <pc:docMk/>
            <pc:sldMk cId="1850509622" sldId="276"/>
            <ac:spMk id="33" creationId="{DCFE2DBF-A184-BFC1-B7EB-AA13F99E5008}"/>
          </ac:spMkLst>
        </pc:spChg>
        <pc:spChg chg="add mod">
          <ac:chgData name="UESUGI Kanta" userId="671b0e0b-8242-4a42-86a9-c18604c6c07f" providerId="ADAL" clId="{82508327-9C07-8743-8399-8723C8B07371}" dt="2023-05-12T08:35:41.956" v="2585" actId="1076"/>
          <ac:spMkLst>
            <pc:docMk/>
            <pc:sldMk cId="1850509622" sldId="276"/>
            <ac:spMk id="34" creationId="{7D116263-ACD8-A1C2-A870-937D45F3B290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36" creationId="{7B82A30F-DA26-D797-998A-23CE426829EC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37" creationId="{B58AA366-7549-DD53-A2C1-86F98BCE1580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38" creationId="{F43E3F43-323D-6AC6-EFCD-2CB041E9055F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39" creationId="{8E8564BA-65A7-D9F7-7947-5F467A2A84BC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40" creationId="{8F08110D-217C-4A96-A808-C87FBE2F6BB3}"/>
          </ac:spMkLst>
        </pc:spChg>
        <pc:spChg chg="del">
          <ac:chgData name="UESUGI Kanta" userId="671b0e0b-8242-4a42-86a9-c18604c6c07f" providerId="ADAL" clId="{82508327-9C07-8743-8399-8723C8B07371}" dt="2023-05-12T08:25:21.547" v="2358" actId="478"/>
          <ac:spMkLst>
            <pc:docMk/>
            <pc:sldMk cId="1850509622" sldId="276"/>
            <ac:spMk id="63" creationId="{97E72CB4-D20C-7B53-3BD6-8566C0330B82}"/>
          </ac:spMkLst>
        </pc:spChg>
        <pc:grpChg chg="add mod">
          <ac:chgData name="UESUGI Kanta" userId="671b0e0b-8242-4a42-86a9-c18604c6c07f" providerId="ADAL" clId="{82508327-9C07-8743-8399-8723C8B07371}" dt="2023-05-12T08:30:55.140" v="2453" actId="1076"/>
          <ac:grpSpMkLst>
            <pc:docMk/>
            <pc:sldMk cId="1850509622" sldId="276"/>
            <ac:grpSpMk id="11" creationId="{3F9CD049-489B-16B2-0E90-40C2816BB915}"/>
          </ac:grpSpMkLst>
        </pc:grpChg>
        <pc:grpChg chg="add mod">
          <ac:chgData name="UESUGI Kanta" userId="671b0e0b-8242-4a42-86a9-c18604c6c07f" providerId="ADAL" clId="{82508327-9C07-8743-8399-8723C8B07371}" dt="2023-05-12T08:25:24.682" v="2359"/>
          <ac:grpSpMkLst>
            <pc:docMk/>
            <pc:sldMk cId="1850509622" sldId="276"/>
            <ac:grpSpMk id="15" creationId="{7EB3AB3B-24F5-A0F4-2CBC-6B7282654A9A}"/>
          </ac:grpSpMkLst>
        </pc:grpChg>
        <pc:grpChg chg="add mod">
          <ac:chgData name="UESUGI Kanta" userId="671b0e0b-8242-4a42-86a9-c18604c6c07f" providerId="ADAL" clId="{82508327-9C07-8743-8399-8723C8B07371}" dt="2023-05-12T08:25:24.682" v="2359"/>
          <ac:grpSpMkLst>
            <pc:docMk/>
            <pc:sldMk cId="1850509622" sldId="276"/>
            <ac:grpSpMk id="19" creationId="{B28446DB-489C-A6F8-1A8B-2E84C34F678B}"/>
          </ac:grpSpMkLst>
        </pc:grpChg>
        <pc:grpChg chg="add mod">
          <ac:chgData name="UESUGI Kanta" userId="671b0e0b-8242-4a42-86a9-c18604c6c07f" providerId="ADAL" clId="{82508327-9C07-8743-8399-8723C8B07371}" dt="2023-05-12T08:25:24.682" v="2359"/>
          <ac:grpSpMkLst>
            <pc:docMk/>
            <pc:sldMk cId="1850509622" sldId="276"/>
            <ac:grpSpMk id="22" creationId="{5D225BB5-EAD8-5C61-7B4B-A15A9040D731}"/>
          </ac:grpSpMkLst>
        </pc:grpChg>
        <pc:grpChg chg="add mod">
          <ac:chgData name="UESUGI Kanta" userId="671b0e0b-8242-4a42-86a9-c18604c6c07f" providerId="ADAL" clId="{82508327-9C07-8743-8399-8723C8B07371}" dt="2023-05-12T08:25:24.682" v="2359"/>
          <ac:grpSpMkLst>
            <pc:docMk/>
            <pc:sldMk cId="1850509622" sldId="276"/>
            <ac:grpSpMk id="25" creationId="{17043C1F-5908-E2B5-A6E1-956969B7A6DC}"/>
          </ac:grpSpMkLst>
        </pc:grpChg>
        <pc:grpChg chg="add mod">
          <ac:chgData name="UESUGI Kanta" userId="671b0e0b-8242-4a42-86a9-c18604c6c07f" providerId="ADAL" clId="{82508327-9C07-8743-8399-8723C8B07371}" dt="2023-05-12T08:25:24.682" v="2359"/>
          <ac:grpSpMkLst>
            <pc:docMk/>
            <pc:sldMk cId="1850509622" sldId="276"/>
            <ac:grpSpMk id="28" creationId="{695C8B7C-84D5-4DAB-914D-4A1C1353FC45}"/>
          </ac:grpSpMkLst>
        </pc:grpChg>
        <pc:grpChg chg="add mod">
          <ac:chgData name="UESUGI Kanta" userId="671b0e0b-8242-4a42-86a9-c18604c6c07f" providerId="ADAL" clId="{82508327-9C07-8743-8399-8723C8B07371}" dt="2023-05-12T08:25:24.682" v="2359"/>
          <ac:grpSpMkLst>
            <pc:docMk/>
            <pc:sldMk cId="1850509622" sldId="276"/>
            <ac:grpSpMk id="31" creationId="{C28DDF27-102E-9877-EE16-DF6E60C3BB37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41" creationId="{1FF68BB0-FC80-5526-57C1-06AC4F91D157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45" creationId="{17CAEE84-105A-9FDE-496A-C5C89CF3B909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48" creationId="{28201B0E-7AFF-36B9-E164-B61C8D642B7F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51" creationId="{292826DD-5DF5-DFA1-E8BA-ACAA18D6B6E0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54" creationId="{0B65D9B3-6405-452D-BAE1-08A7F85C40F0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57" creationId="{A5A72728-33F6-2268-7F79-183AEADE59A8}"/>
          </ac:grpSpMkLst>
        </pc:grpChg>
        <pc:grpChg chg="del">
          <ac:chgData name="UESUGI Kanta" userId="671b0e0b-8242-4a42-86a9-c18604c6c07f" providerId="ADAL" clId="{82508327-9C07-8743-8399-8723C8B07371}" dt="2023-05-12T08:25:21.547" v="2358" actId="478"/>
          <ac:grpSpMkLst>
            <pc:docMk/>
            <pc:sldMk cId="1850509622" sldId="276"/>
            <ac:grpSpMk id="60" creationId="{8589EAEA-6FC5-177A-8316-C5F7266378F8}"/>
          </ac:grpSpMkLst>
        </pc:grpChg>
        <pc:cxnChg chg="mod">
          <ac:chgData name="UESUGI Kanta" userId="671b0e0b-8242-4a42-86a9-c18604c6c07f" providerId="ADAL" clId="{82508327-9C07-8743-8399-8723C8B07371}" dt="2023-05-12T08:31:29.954" v="2493" actId="1038"/>
          <ac:cxnSpMkLst>
            <pc:docMk/>
            <pc:sldMk cId="1850509622" sldId="276"/>
            <ac:cxnSpMk id="17" creationId="{F6CA65BE-75EA-1018-A03D-3FF479A84D4F}"/>
          </ac:cxnSpMkLst>
        </pc:cxnChg>
        <pc:cxnChg chg="mod">
          <ac:chgData name="UESUGI Kanta" userId="671b0e0b-8242-4a42-86a9-c18604c6c07f" providerId="ADAL" clId="{82508327-9C07-8743-8399-8723C8B07371}" dt="2023-05-12T08:30:58.678" v="2459" actId="1037"/>
          <ac:cxnSpMkLst>
            <pc:docMk/>
            <pc:sldMk cId="1850509622" sldId="276"/>
            <ac:cxnSpMk id="20" creationId="{D4563FF7-D222-3E9C-385D-29244646476D}"/>
          </ac:cxnSpMkLst>
        </pc:cxnChg>
        <pc:cxnChg chg="mod">
          <ac:chgData name="UESUGI Kanta" userId="671b0e0b-8242-4a42-86a9-c18604c6c07f" providerId="ADAL" clId="{82508327-9C07-8743-8399-8723C8B07371}" dt="2023-05-12T08:31:40.889" v="2511" actId="1038"/>
          <ac:cxnSpMkLst>
            <pc:docMk/>
            <pc:sldMk cId="1850509622" sldId="276"/>
            <ac:cxnSpMk id="23" creationId="{6EEC6C84-8099-BBA7-1C90-99D9CBB3A49C}"/>
          </ac:cxnSpMkLst>
        </pc:cxnChg>
        <pc:cxnChg chg="mod">
          <ac:chgData name="UESUGI Kanta" userId="671b0e0b-8242-4a42-86a9-c18604c6c07f" providerId="ADAL" clId="{82508327-9C07-8743-8399-8723C8B07371}" dt="2023-05-12T08:35:11.106" v="2581" actId="1582"/>
          <ac:cxnSpMkLst>
            <pc:docMk/>
            <pc:sldMk cId="1850509622" sldId="276"/>
            <ac:cxnSpMk id="26" creationId="{37FDA0D4-50F0-94DE-50DE-DB5CE04256FB}"/>
          </ac:cxnSpMkLst>
        </pc:cxnChg>
        <pc:cxnChg chg="mod">
          <ac:chgData name="UESUGI Kanta" userId="671b0e0b-8242-4a42-86a9-c18604c6c07f" providerId="ADAL" clId="{82508327-9C07-8743-8399-8723C8B07371}" dt="2023-05-12T08:34:52.102" v="2579" actId="1582"/>
          <ac:cxnSpMkLst>
            <pc:docMk/>
            <pc:sldMk cId="1850509622" sldId="276"/>
            <ac:cxnSpMk id="29" creationId="{E8F4AE1A-DBD4-4ABC-A6F7-006D3EBA6F1E}"/>
          </ac:cxnSpMkLst>
        </pc:cxnChg>
        <pc:cxnChg chg="mod">
          <ac:chgData name="UESUGI Kanta" userId="671b0e0b-8242-4a42-86a9-c18604c6c07f" providerId="ADAL" clId="{82508327-9C07-8743-8399-8723C8B07371}" dt="2023-05-12T08:34:02.506" v="2571" actId="1038"/>
          <ac:cxnSpMkLst>
            <pc:docMk/>
            <pc:sldMk cId="1850509622" sldId="276"/>
            <ac:cxnSpMk id="32" creationId="{26B710DC-E37F-8E8D-555B-C194A21AE26F}"/>
          </ac:cxnSpMkLst>
        </pc:cxnChg>
      </pc:sldChg>
      <pc:sldChg chg="addSp delSp modSp mod modNotesTx">
        <pc:chgData name="UESUGI Kanta" userId="671b0e0b-8242-4a42-86a9-c18604c6c07f" providerId="ADAL" clId="{82508327-9C07-8743-8399-8723C8B07371}" dt="2023-05-12T07:11:19.281" v="2084" actId="20577"/>
        <pc:sldMkLst>
          <pc:docMk/>
          <pc:sldMk cId="2985731591" sldId="278"/>
        </pc:sldMkLst>
        <pc:grpChg chg="mod">
          <ac:chgData name="UESUGI Kanta" userId="671b0e0b-8242-4a42-86a9-c18604c6c07f" providerId="ADAL" clId="{82508327-9C07-8743-8399-8723C8B07371}" dt="2023-05-12T05:57:10.012" v="41" actId="1076"/>
          <ac:grpSpMkLst>
            <pc:docMk/>
            <pc:sldMk cId="2985731591" sldId="278"/>
            <ac:grpSpMk id="2" creationId="{9A681D4B-7CF4-3485-CE51-1E6EDF53412E}"/>
          </ac:grpSpMkLst>
        </pc:grpChg>
        <pc:graphicFrameChg chg="mod">
          <ac:chgData name="UESUGI Kanta" userId="671b0e0b-8242-4a42-86a9-c18604c6c07f" providerId="ADAL" clId="{82508327-9C07-8743-8399-8723C8B07371}" dt="2023-05-12T05:56:27.368" v="25" actId="1076"/>
          <ac:graphicFrameMkLst>
            <pc:docMk/>
            <pc:sldMk cId="2985731591" sldId="278"/>
            <ac:graphicFrameMk id="3" creationId="{F3C5D943-984F-BD1F-55B8-71BEF2C76B39}"/>
          </ac:graphicFrameMkLst>
        </pc:graphicFrameChg>
        <pc:graphicFrameChg chg="add del mod">
          <ac:chgData name="UESUGI Kanta" userId="671b0e0b-8242-4a42-86a9-c18604c6c07f" providerId="ADAL" clId="{82508327-9C07-8743-8399-8723C8B07371}" dt="2023-05-12T05:57:11.249" v="44"/>
          <ac:graphicFrameMkLst>
            <pc:docMk/>
            <pc:sldMk cId="2985731591" sldId="278"/>
            <ac:graphicFrameMk id="12" creationId="{3A7440DD-DD65-11C6-305F-0E105D9D270F}"/>
          </ac:graphicFrameMkLst>
        </pc:graphicFrameChg>
        <pc:cxnChg chg="add del mod">
          <ac:chgData name="UESUGI Kanta" userId="671b0e0b-8242-4a42-86a9-c18604c6c07f" providerId="ADAL" clId="{82508327-9C07-8743-8399-8723C8B07371}" dt="2023-05-12T05:57:08.654" v="39"/>
          <ac:cxnSpMkLst>
            <pc:docMk/>
            <pc:sldMk cId="2985731591" sldId="278"/>
            <ac:cxnSpMk id="13" creationId="{47C85FA6-6157-33FF-61F3-AB2198D56CC8}"/>
          </ac:cxnSpMkLst>
        </pc:cxnChg>
      </pc:sldChg>
      <pc:sldChg chg="modAnim modNotesTx">
        <pc:chgData name="UESUGI Kanta" userId="671b0e0b-8242-4a42-86a9-c18604c6c07f" providerId="ADAL" clId="{82508327-9C07-8743-8399-8723C8B07371}" dt="2023-05-12T06:28:19.265" v="201" actId="20577"/>
        <pc:sldMkLst>
          <pc:docMk/>
          <pc:sldMk cId="3084647600" sldId="281"/>
        </pc:sldMkLst>
      </pc:sldChg>
      <pc:sldChg chg="modSp modAnim">
        <pc:chgData name="UESUGI Kanta" userId="671b0e0b-8242-4a42-86a9-c18604c6c07f" providerId="ADAL" clId="{82508327-9C07-8743-8399-8723C8B07371}" dt="2023-05-12T05:06:19.968" v="12" actId="404"/>
        <pc:sldMkLst>
          <pc:docMk/>
          <pc:sldMk cId="1516574453" sldId="283"/>
        </pc:sldMkLst>
        <pc:spChg chg="mod">
          <ac:chgData name="UESUGI Kanta" userId="671b0e0b-8242-4a42-86a9-c18604c6c07f" providerId="ADAL" clId="{82508327-9C07-8743-8399-8723C8B07371}" dt="2023-05-12T05:06:19.968" v="12" actId="404"/>
          <ac:spMkLst>
            <pc:docMk/>
            <pc:sldMk cId="1516574453" sldId="283"/>
            <ac:spMk id="17" creationId="{A75499D0-5264-E00D-DC3B-2D729620C9AB}"/>
          </ac:spMkLst>
        </pc:spChg>
      </pc:sldChg>
      <pc:sldChg chg="modSp mod modNotesTx">
        <pc:chgData name="UESUGI Kanta" userId="671b0e0b-8242-4a42-86a9-c18604c6c07f" providerId="ADAL" clId="{82508327-9C07-8743-8399-8723C8B07371}" dt="2023-05-12T08:15:52.068" v="2351" actId="20577"/>
        <pc:sldMkLst>
          <pc:docMk/>
          <pc:sldMk cId="3269695340" sldId="284"/>
        </pc:sldMkLst>
        <pc:spChg chg="mod">
          <ac:chgData name="UESUGI Kanta" userId="671b0e0b-8242-4a42-86a9-c18604c6c07f" providerId="ADAL" clId="{82508327-9C07-8743-8399-8723C8B07371}" dt="2023-05-12T06:28:48.188" v="208" actId="20577"/>
          <ac:spMkLst>
            <pc:docMk/>
            <pc:sldMk cId="3269695340" sldId="284"/>
            <ac:spMk id="2" creationId="{3C6AF606-F1A4-441D-2B66-C7FF81B52462}"/>
          </ac:spMkLst>
        </pc:spChg>
        <pc:grpChg chg="mod">
          <ac:chgData name="UESUGI Kanta" userId="671b0e0b-8242-4a42-86a9-c18604c6c07f" providerId="ADAL" clId="{82508327-9C07-8743-8399-8723C8B07371}" dt="2023-05-12T05:00:59.064" v="10" actId="1037"/>
          <ac:grpSpMkLst>
            <pc:docMk/>
            <pc:sldMk cId="3269695340" sldId="284"/>
            <ac:grpSpMk id="5" creationId="{412CF264-DDC5-3002-A9AC-B9FC91ED10B0}"/>
          </ac:grpSpMkLst>
        </pc:grpChg>
        <pc:graphicFrameChg chg="mod">
          <ac:chgData name="UESUGI Kanta" userId="671b0e0b-8242-4a42-86a9-c18604c6c07f" providerId="ADAL" clId="{82508327-9C07-8743-8399-8723C8B07371}" dt="2023-05-12T06:32:53.111" v="486" actId="14100"/>
          <ac:graphicFrameMkLst>
            <pc:docMk/>
            <pc:sldMk cId="3269695340" sldId="284"/>
            <ac:graphicFrameMk id="6" creationId="{49D44DDA-6738-9E39-D2B5-B9DBB1AEF62A}"/>
          </ac:graphicFrameMkLst>
        </pc:graphicFrameChg>
      </pc:sldChg>
      <pc:sldChg chg="modNotesTx">
        <pc:chgData name="UESUGI Kanta" userId="671b0e0b-8242-4a42-86a9-c18604c6c07f" providerId="ADAL" clId="{82508327-9C07-8743-8399-8723C8B07371}" dt="2023-05-12T06:44:38.555" v="1067" actId="20577"/>
        <pc:sldMkLst>
          <pc:docMk/>
          <pc:sldMk cId="928919043" sldId="285"/>
        </pc:sldMkLst>
      </pc:sldChg>
      <pc:sldChg chg="addSp modSp mod">
        <pc:chgData name="UESUGI Kanta" userId="671b0e0b-8242-4a42-86a9-c18604c6c07f" providerId="ADAL" clId="{82508327-9C07-8743-8399-8723C8B07371}" dt="2023-05-12T08:42:51.249" v="2600" actId="1076"/>
        <pc:sldMkLst>
          <pc:docMk/>
          <pc:sldMk cId="1643846525" sldId="286"/>
        </pc:sldMkLst>
        <pc:spChg chg="mod">
          <ac:chgData name="UESUGI Kanta" userId="671b0e0b-8242-4a42-86a9-c18604c6c07f" providerId="ADAL" clId="{82508327-9C07-8743-8399-8723C8B07371}" dt="2023-05-12T06:46:57.279" v="1135" actId="20577"/>
          <ac:spMkLst>
            <pc:docMk/>
            <pc:sldMk cId="1643846525" sldId="286"/>
            <ac:spMk id="3" creationId="{F844B158-7BB0-C73A-8D83-E588F2CF6CFE}"/>
          </ac:spMkLst>
        </pc:spChg>
        <pc:spChg chg="add mod">
          <ac:chgData name="UESUGI Kanta" userId="671b0e0b-8242-4a42-86a9-c18604c6c07f" providerId="ADAL" clId="{82508327-9C07-8743-8399-8723C8B07371}" dt="2023-05-12T08:03:22.572" v="2236" actId="207"/>
          <ac:spMkLst>
            <pc:docMk/>
            <pc:sldMk cId="1643846525" sldId="286"/>
            <ac:spMk id="5" creationId="{E6E32881-7A04-20AC-3D51-5069172DD924}"/>
          </ac:spMkLst>
        </pc:spChg>
        <pc:spChg chg="mod">
          <ac:chgData name="UESUGI Kanta" userId="671b0e0b-8242-4a42-86a9-c18604c6c07f" providerId="ADAL" clId="{82508327-9C07-8743-8399-8723C8B07371}" dt="2023-05-12T08:42:05.065" v="2596" actId="1076"/>
          <ac:spMkLst>
            <pc:docMk/>
            <pc:sldMk cId="1643846525" sldId="286"/>
            <ac:spMk id="8" creationId="{EEEAEB22-9BBB-DDE7-A7A3-D94063C0C8A2}"/>
          </ac:spMkLst>
        </pc:spChg>
        <pc:spChg chg="mod">
          <ac:chgData name="UESUGI Kanta" userId="671b0e0b-8242-4a42-86a9-c18604c6c07f" providerId="ADAL" clId="{82508327-9C07-8743-8399-8723C8B07371}" dt="2023-05-12T08:42:05.065" v="2596" actId="1076"/>
          <ac:spMkLst>
            <pc:docMk/>
            <pc:sldMk cId="1643846525" sldId="286"/>
            <ac:spMk id="9" creationId="{EC18FF17-C8F5-2335-687A-B4546DC8BE35}"/>
          </ac:spMkLst>
        </pc:spChg>
        <pc:spChg chg="mod">
          <ac:chgData name="UESUGI Kanta" userId="671b0e0b-8242-4a42-86a9-c18604c6c07f" providerId="ADAL" clId="{82508327-9C07-8743-8399-8723C8B07371}" dt="2023-05-12T07:52:39.885" v="2184" actId="1035"/>
          <ac:spMkLst>
            <pc:docMk/>
            <pc:sldMk cId="1643846525" sldId="286"/>
            <ac:spMk id="11" creationId="{CF3309D9-27BC-EB47-7F7E-E92F742088F3}"/>
          </ac:spMkLst>
        </pc:spChg>
        <pc:spChg chg="mod">
          <ac:chgData name="UESUGI Kanta" userId="671b0e0b-8242-4a42-86a9-c18604c6c07f" providerId="ADAL" clId="{82508327-9C07-8743-8399-8723C8B07371}" dt="2023-05-12T07:51:51.263" v="2140" actId="1076"/>
          <ac:spMkLst>
            <pc:docMk/>
            <pc:sldMk cId="1643846525" sldId="286"/>
            <ac:spMk id="21" creationId="{2444996B-E476-68EB-FA0F-E4D9A6808568}"/>
          </ac:spMkLst>
        </pc:spChg>
        <pc:spChg chg="mod">
          <ac:chgData name="UESUGI Kanta" userId="671b0e0b-8242-4a42-86a9-c18604c6c07f" providerId="ADAL" clId="{82508327-9C07-8743-8399-8723C8B07371}" dt="2023-05-12T08:41:44.877" v="2593" actId="1076"/>
          <ac:spMkLst>
            <pc:docMk/>
            <pc:sldMk cId="1643846525" sldId="286"/>
            <ac:spMk id="23" creationId="{E9B9C77E-A77D-2C1E-C868-88788BF0DC2D}"/>
          </ac:spMkLst>
        </pc:spChg>
        <pc:spChg chg="mod">
          <ac:chgData name="UESUGI Kanta" userId="671b0e0b-8242-4a42-86a9-c18604c6c07f" providerId="ADAL" clId="{82508327-9C07-8743-8399-8723C8B07371}" dt="2023-05-12T08:22:47.857" v="2353" actId="207"/>
          <ac:spMkLst>
            <pc:docMk/>
            <pc:sldMk cId="1643846525" sldId="286"/>
            <ac:spMk id="26" creationId="{B1A430A5-1DD5-5CFE-4A9F-838DE62865DD}"/>
          </ac:spMkLst>
        </pc:spChg>
        <pc:spChg chg="mod">
          <ac:chgData name="UESUGI Kanta" userId="671b0e0b-8242-4a42-86a9-c18604c6c07f" providerId="ADAL" clId="{82508327-9C07-8743-8399-8723C8B07371}" dt="2023-05-12T08:42:14.673" v="2598" actId="1076"/>
          <ac:spMkLst>
            <pc:docMk/>
            <pc:sldMk cId="1643846525" sldId="286"/>
            <ac:spMk id="29" creationId="{785DD90F-FD23-BF71-BD4B-AFD7396D5E17}"/>
          </ac:spMkLst>
        </pc:spChg>
        <pc:spChg chg="mod">
          <ac:chgData name="UESUGI Kanta" userId="671b0e0b-8242-4a42-86a9-c18604c6c07f" providerId="ADAL" clId="{82508327-9C07-8743-8399-8723C8B07371}" dt="2023-05-12T08:42:05.065" v="2596" actId="1076"/>
          <ac:spMkLst>
            <pc:docMk/>
            <pc:sldMk cId="1643846525" sldId="286"/>
            <ac:spMk id="32" creationId="{42C335B1-E294-C990-ED5A-E4E4FE83212B}"/>
          </ac:spMkLst>
        </pc:spChg>
        <pc:spChg chg="mod">
          <ac:chgData name="UESUGI Kanta" userId="671b0e0b-8242-4a42-86a9-c18604c6c07f" providerId="ADAL" clId="{82508327-9C07-8743-8399-8723C8B07371}" dt="2023-05-12T08:42:05.065" v="2596" actId="1076"/>
          <ac:spMkLst>
            <pc:docMk/>
            <pc:sldMk cId="1643846525" sldId="286"/>
            <ac:spMk id="33" creationId="{B6F12C38-BD80-E8B7-8254-8C981EB61AAB}"/>
          </ac:spMkLst>
        </pc:spChg>
        <pc:spChg chg="mod">
          <ac:chgData name="UESUGI Kanta" userId="671b0e0b-8242-4a42-86a9-c18604c6c07f" providerId="ADAL" clId="{82508327-9C07-8743-8399-8723C8B07371}" dt="2023-05-12T08:42:05.065" v="2596" actId="1076"/>
          <ac:spMkLst>
            <pc:docMk/>
            <pc:sldMk cId="1643846525" sldId="286"/>
            <ac:spMk id="35" creationId="{03234EB3-BEBE-56C5-E55E-13FAB6A2DE8F}"/>
          </ac:spMkLst>
        </pc:spChg>
        <pc:grpChg chg="add mod">
          <ac:chgData name="UESUGI Kanta" userId="671b0e0b-8242-4a42-86a9-c18604c6c07f" providerId="ADAL" clId="{82508327-9C07-8743-8399-8723C8B07371}" dt="2023-05-12T08:42:51.249" v="2600" actId="1076"/>
          <ac:grpSpMkLst>
            <pc:docMk/>
            <pc:sldMk cId="1643846525" sldId="286"/>
            <ac:grpSpMk id="7" creationId="{C870139F-3596-72D7-ED8E-5909C780D2B9}"/>
          </ac:grpSpMkLst>
        </pc:grpChg>
        <pc:cxnChg chg="mod">
          <ac:chgData name="UESUGI Kanta" userId="671b0e0b-8242-4a42-86a9-c18604c6c07f" providerId="ADAL" clId="{82508327-9C07-8743-8399-8723C8B07371}" dt="2023-05-12T08:42:10.477" v="2597" actId="14100"/>
          <ac:cxnSpMkLst>
            <pc:docMk/>
            <pc:sldMk cId="1643846525" sldId="286"/>
            <ac:cxnSpMk id="30" creationId="{C3681C33-BBA9-7146-C519-8CD336FCEBD6}"/>
          </ac:cxnSpMkLst>
        </pc:cxnChg>
      </pc:sldChg>
      <pc:sldChg chg="addSp delSp modSp mod modNotesTx">
        <pc:chgData name="UESUGI Kanta" userId="671b0e0b-8242-4a42-86a9-c18604c6c07f" providerId="ADAL" clId="{82508327-9C07-8743-8399-8723C8B07371}" dt="2023-05-12T08:49:41.416" v="2766" actId="1076"/>
        <pc:sldMkLst>
          <pc:docMk/>
          <pc:sldMk cId="2763063066" sldId="288"/>
        </pc:sldMkLst>
        <pc:spChg chg="mod">
          <ac:chgData name="UESUGI Kanta" userId="671b0e0b-8242-4a42-86a9-c18604c6c07f" providerId="ADAL" clId="{82508327-9C07-8743-8399-8723C8B07371}" dt="2023-05-12T06:47:43.875" v="1149"/>
          <ac:spMkLst>
            <pc:docMk/>
            <pc:sldMk cId="2763063066" sldId="288"/>
            <ac:spMk id="2" creationId="{6A8F9266-C4FC-D855-857A-797C408F6191}"/>
          </ac:spMkLst>
        </pc:spChg>
        <pc:spChg chg="mod">
          <ac:chgData name="UESUGI Kanta" userId="671b0e0b-8242-4a42-86a9-c18604c6c07f" providerId="ADAL" clId="{82508327-9C07-8743-8399-8723C8B07371}" dt="2023-05-12T08:49:16.156" v="2763" actId="14"/>
          <ac:spMkLst>
            <pc:docMk/>
            <pc:sldMk cId="2763063066" sldId="288"/>
            <ac:spMk id="3" creationId="{47A75463-74F8-9262-F222-17173091C863}"/>
          </ac:spMkLst>
        </pc:spChg>
        <pc:spChg chg="mod">
          <ac:chgData name="UESUGI Kanta" userId="671b0e0b-8242-4a42-86a9-c18604c6c07f" providerId="ADAL" clId="{82508327-9C07-8743-8399-8723C8B07371}" dt="2023-05-12T06:47:43.875" v="1149"/>
          <ac:spMkLst>
            <pc:docMk/>
            <pc:sldMk cId="2763063066" sldId="288"/>
            <ac:spMk id="4" creationId="{2AEBE18D-4240-5125-C6F1-916C93526D04}"/>
          </ac:spMkLst>
        </pc:spChg>
        <pc:spChg chg="mod">
          <ac:chgData name="UESUGI Kanta" userId="671b0e0b-8242-4a42-86a9-c18604c6c07f" providerId="ADAL" clId="{82508327-9C07-8743-8399-8723C8B07371}" dt="2023-05-12T08:45:38.023" v="2658" actId="1076"/>
          <ac:spMkLst>
            <pc:docMk/>
            <pc:sldMk cId="2763063066" sldId="288"/>
            <ac:spMk id="5" creationId="{31009717-3FC1-58E5-65D5-874D564C5CD1}"/>
          </ac:spMkLst>
        </pc:spChg>
        <pc:spChg chg="add del mod">
          <ac:chgData name="UESUGI Kanta" userId="671b0e0b-8242-4a42-86a9-c18604c6c07f" providerId="ADAL" clId="{82508327-9C07-8743-8399-8723C8B07371}" dt="2023-05-12T06:47:39.301" v="1147"/>
          <ac:spMkLst>
            <pc:docMk/>
            <pc:sldMk cId="2763063066" sldId="288"/>
            <ac:spMk id="6" creationId="{B3DA5EC0-67AB-35FC-50BF-934D9284E970}"/>
          </ac:spMkLst>
        </pc:spChg>
        <pc:spChg chg="add del mod">
          <ac:chgData name="UESUGI Kanta" userId="671b0e0b-8242-4a42-86a9-c18604c6c07f" providerId="ADAL" clId="{82508327-9C07-8743-8399-8723C8B07371}" dt="2023-05-12T06:47:39.301" v="1147"/>
          <ac:spMkLst>
            <pc:docMk/>
            <pc:sldMk cId="2763063066" sldId="288"/>
            <ac:spMk id="7" creationId="{961417DF-67FB-3510-7084-7B97FA84E3EF}"/>
          </ac:spMkLst>
        </pc:spChg>
        <pc:spChg chg="add del mod">
          <ac:chgData name="UESUGI Kanta" userId="671b0e0b-8242-4a42-86a9-c18604c6c07f" providerId="ADAL" clId="{82508327-9C07-8743-8399-8723C8B07371}" dt="2023-05-12T06:47:39.301" v="1147"/>
          <ac:spMkLst>
            <pc:docMk/>
            <pc:sldMk cId="2763063066" sldId="288"/>
            <ac:spMk id="8" creationId="{4C6A07B4-E160-1DE6-7100-C93DB32562FE}"/>
          </ac:spMkLst>
        </pc:spChg>
        <pc:spChg chg="add del mod">
          <ac:chgData name="UESUGI Kanta" userId="671b0e0b-8242-4a42-86a9-c18604c6c07f" providerId="ADAL" clId="{82508327-9C07-8743-8399-8723C8B07371}" dt="2023-05-12T06:47:42.204" v="1148"/>
          <ac:spMkLst>
            <pc:docMk/>
            <pc:sldMk cId="2763063066" sldId="288"/>
            <ac:spMk id="9" creationId="{771C7C79-FB61-7E46-F23C-0F617A6F8764}"/>
          </ac:spMkLst>
        </pc:spChg>
        <pc:spChg chg="add del mod">
          <ac:chgData name="UESUGI Kanta" userId="671b0e0b-8242-4a42-86a9-c18604c6c07f" providerId="ADAL" clId="{82508327-9C07-8743-8399-8723C8B07371}" dt="2023-05-12T06:47:42.204" v="1148"/>
          <ac:spMkLst>
            <pc:docMk/>
            <pc:sldMk cId="2763063066" sldId="288"/>
            <ac:spMk id="10" creationId="{7C5859CF-08EF-686F-7600-52648BD91FA3}"/>
          </ac:spMkLst>
        </pc:spChg>
        <pc:spChg chg="add del mod">
          <ac:chgData name="UESUGI Kanta" userId="671b0e0b-8242-4a42-86a9-c18604c6c07f" providerId="ADAL" clId="{82508327-9C07-8743-8399-8723C8B07371}" dt="2023-05-12T06:47:42.204" v="1148"/>
          <ac:spMkLst>
            <pc:docMk/>
            <pc:sldMk cId="2763063066" sldId="288"/>
            <ac:spMk id="11" creationId="{A07EBEDE-43A6-23D9-BC4E-D80394697C8A}"/>
          </ac:spMkLst>
        </pc:spChg>
        <pc:spChg chg="add del mod">
          <ac:chgData name="UESUGI Kanta" userId="671b0e0b-8242-4a42-86a9-c18604c6c07f" providerId="ADAL" clId="{82508327-9C07-8743-8399-8723C8B07371}" dt="2023-05-12T06:47:43.875" v="1149"/>
          <ac:spMkLst>
            <pc:docMk/>
            <pc:sldMk cId="2763063066" sldId="288"/>
            <ac:spMk id="12" creationId="{DCD67146-00DE-E690-03F7-E04C95E9C341}"/>
          </ac:spMkLst>
        </pc:spChg>
        <pc:spChg chg="add del mod">
          <ac:chgData name="UESUGI Kanta" userId="671b0e0b-8242-4a42-86a9-c18604c6c07f" providerId="ADAL" clId="{82508327-9C07-8743-8399-8723C8B07371}" dt="2023-05-12T06:47:43.875" v="1149"/>
          <ac:spMkLst>
            <pc:docMk/>
            <pc:sldMk cId="2763063066" sldId="288"/>
            <ac:spMk id="13" creationId="{FDD4939A-4600-CFA8-A33E-2F8BD9B1A318}"/>
          </ac:spMkLst>
        </pc:spChg>
        <pc:spChg chg="add del mod">
          <ac:chgData name="UESUGI Kanta" userId="671b0e0b-8242-4a42-86a9-c18604c6c07f" providerId="ADAL" clId="{82508327-9C07-8743-8399-8723C8B07371}" dt="2023-05-12T06:47:43.875" v="1149"/>
          <ac:spMkLst>
            <pc:docMk/>
            <pc:sldMk cId="2763063066" sldId="288"/>
            <ac:spMk id="14" creationId="{D38E46AD-FF87-688C-9B34-74C24378FA85}"/>
          </ac:spMkLst>
        </pc:spChg>
        <pc:spChg chg="add mod">
          <ac:chgData name="UESUGI Kanta" userId="671b0e0b-8242-4a42-86a9-c18604c6c07f" providerId="ADAL" clId="{82508327-9C07-8743-8399-8723C8B07371}" dt="2023-05-12T08:45:46.572" v="2661" actId="14100"/>
          <ac:spMkLst>
            <pc:docMk/>
            <pc:sldMk cId="2763063066" sldId="288"/>
            <ac:spMk id="15" creationId="{AE0FE948-6C85-11FF-98A7-113D9BB56277}"/>
          </ac:spMkLst>
        </pc:spChg>
        <pc:spChg chg="add mod">
          <ac:chgData name="UESUGI Kanta" userId="671b0e0b-8242-4a42-86a9-c18604c6c07f" providerId="ADAL" clId="{82508327-9C07-8743-8399-8723C8B07371}" dt="2023-05-12T08:47:43.566" v="2747" actId="1076"/>
          <ac:spMkLst>
            <pc:docMk/>
            <pc:sldMk cId="2763063066" sldId="288"/>
            <ac:spMk id="16" creationId="{BCB0B9D8-0FBA-1D01-33E7-881C1F3F967C}"/>
          </ac:spMkLst>
        </pc:spChg>
        <pc:spChg chg="add mod">
          <ac:chgData name="UESUGI Kanta" userId="671b0e0b-8242-4a42-86a9-c18604c6c07f" providerId="ADAL" clId="{82508327-9C07-8743-8399-8723C8B07371}" dt="2023-05-12T08:47:35.557" v="2746" actId="1076"/>
          <ac:spMkLst>
            <pc:docMk/>
            <pc:sldMk cId="2763063066" sldId="288"/>
            <ac:spMk id="17" creationId="{C316B1DE-0600-54D3-24B3-DAAB6BEE4B10}"/>
          </ac:spMkLst>
        </pc:spChg>
        <pc:grpChg chg="add mod">
          <ac:chgData name="UESUGI Kanta" userId="671b0e0b-8242-4a42-86a9-c18604c6c07f" providerId="ADAL" clId="{82508327-9C07-8743-8399-8723C8B07371}" dt="2023-05-12T08:49:41.416" v="2766" actId="1076"/>
          <ac:grpSpMkLst>
            <pc:docMk/>
            <pc:sldMk cId="2763063066" sldId="288"/>
            <ac:grpSpMk id="18" creationId="{5B718645-8F0B-D9C7-4036-26C8C5B16A46}"/>
          </ac:grpSpMkLst>
        </pc:grpChg>
      </pc:sldChg>
      <pc:sldChg chg="modNotesTx">
        <pc:chgData name="UESUGI Kanta" userId="671b0e0b-8242-4a42-86a9-c18604c6c07f" providerId="ADAL" clId="{82508327-9C07-8743-8399-8723C8B07371}" dt="2023-05-12T07:01:52.744" v="1796" actId="20577"/>
        <pc:sldMkLst>
          <pc:docMk/>
          <pc:sldMk cId="333136985" sldId="289"/>
        </pc:sldMkLst>
      </pc:sldChg>
      <pc:sldChg chg="modNotesTx">
        <pc:chgData name="UESUGI Kanta" userId="671b0e0b-8242-4a42-86a9-c18604c6c07f" providerId="ADAL" clId="{82508327-9C07-8743-8399-8723C8B07371}" dt="2023-05-12T07:02:29.042" v="1813" actId="20577"/>
        <pc:sldMkLst>
          <pc:docMk/>
          <pc:sldMk cId="2822906118" sldId="290"/>
        </pc:sldMkLst>
      </pc:sldChg>
      <pc:sldChg chg="modNotesTx">
        <pc:chgData name="UESUGI Kanta" userId="671b0e0b-8242-4a42-86a9-c18604c6c07f" providerId="ADAL" clId="{82508327-9C07-8743-8399-8723C8B07371}" dt="2023-05-12T07:04:40.182" v="1978" actId="20577"/>
        <pc:sldMkLst>
          <pc:docMk/>
          <pc:sldMk cId="429906213" sldId="292"/>
        </pc:sldMkLst>
      </pc:sldChg>
      <pc:sldChg chg="modNotesTx">
        <pc:chgData name="UESUGI Kanta" userId="671b0e0b-8242-4a42-86a9-c18604c6c07f" providerId="ADAL" clId="{82508327-9C07-8743-8399-8723C8B07371}" dt="2023-05-12T07:05:03.153" v="2007" actId="20577"/>
        <pc:sldMkLst>
          <pc:docMk/>
          <pc:sldMk cId="1672245006" sldId="293"/>
        </pc:sldMkLst>
      </pc:sldChg>
      <pc:sldChg chg="addSp delSp modSp mod">
        <pc:chgData name="UESUGI Kanta" userId="671b0e0b-8242-4a42-86a9-c18604c6c07f" providerId="ADAL" clId="{82508327-9C07-8743-8399-8723C8B07371}" dt="2023-05-12T06:00:30.843" v="48" actId="1076"/>
        <pc:sldMkLst>
          <pc:docMk/>
          <pc:sldMk cId="2911639135" sldId="296"/>
        </pc:sldMkLst>
        <pc:spChg chg="mod">
          <ac:chgData name="UESUGI Kanta" userId="671b0e0b-8242-4a42-86a9-c18604c6c07f" providerId="ADAL" clId="{82508327-9C07-8743-8399-8723C8B07371}" dt="2023-05-12T06:00:30.843" v="48" actId="1076"/>
          <ac:spMkLst>
            <pc:docMk/>
            <pc:sldMk cId="2911639135" sldId="296"/>
            <ac:spMk id="3" creationId="{427C0F05-26A6-D001-CC76-68513CF096E8}"/>
          </ac:spMkLst>
        </pc:spChg>
        <pc:graphicFrameChg chg="add del mod">
          <ac:chgData name="UESUGI Kanta" userId="671b0e0b-8242-4a42-86a9-c18604c6c07f" providerId="ADAL" clId="{82508327-9C07-8743-8399-8723C8B07371}" dt="2023-05-12T05:57:12.541" v="47"/>
          <ac:graphicFrameMkLst>
            <pc:docMk/>
            <pc:sldMk cId="2911639135" sldId="296"/>
            <ac:graphicFrameMk id="6" creationId="{17F8B2C0-8FAC-A621-2606-A063A2D6AD37}"/>
          </ac:graphicFrameMkLst>
        </pc:graphicFrameChg>
        <pc:graphicFrameChg chg="add del mod">
          <ac:chgData name="UESUGI Kanta" userId="671b0e0b-8242-4a42-86a9-c18604c6c07f" providerId="ADAL" clId="{82508327-9C07-8743-8399-8723C8B07371}" dt="2023-05-12T05:57:12.541" v="47"/>
          <ac:graphicFrameMkLst>
            <pc:docMk/>
            <pc:sldMk cId="2911639135" sldId="296"/>
            <ac:graphicFrameMk id="7" creationId="{D9D50CC2-2815-AEA9-3F37-017F37E953B9}"/>
          </ac:graphicFrameMkLst>
        </pc:graphicFrameChg>
      </pc:sldChg>
      <pc:sldChg chg="modNotesTx">
        <pc:chgData name="UESUGI Kanta" userId="671b0e0b-8242-4a42-86a9-c18604c6c07f" providerId="ADAL" clId="{82508327-9C07-8743-8399-8723C8B07371}" dt="2023-05-12T06:38:33.577" v="757" actId="20577"/>
        <pc:sldMkLst>
          <pc:docMk/>
          <pc:sldMk cId="3819662350" sldId="297"/>
        </pc:sldMkLst>
      </pc:sldChg>
      <pc:sldChg chg="new del">
        <pc:chgData name="UESUGI Kanta" userId="671b0e0b-8242-4a42-86a9-c18604c6c07f" providerId="ADAL" clId="{82508327-9C07-8743-8399-8723C8B07371}" dt="2023-05-12T06:57:56.001" v="1508" actId="2696"/>
        <pc:sldMkLst>
          <pc:docMk/>
          <pc:sldMk cId="27453225" sldId="298"/>
        </pc:sldMkLst>
      </pc:sldChg>
      <pc:sldChg chg="addSp delSp modSp new del mod delAnim modAnim">
        <pc:chgData name="UESUGI Kanta" userId="671b0e0b-8242-4a42-86a9-c18604c6c07f" providerId="ADAL" clId="{82508327-9C07-8743-8399-8723C8B07371}" dt="2023-05-12T08:25:46.490" v="2361" actId="2696"/>
        <pc:sldMkLst>
          <pc:docMk/>
          <pc:sldMk cId="925759269" sldId="298"/>
        </pc:sldMkLst>
        <pc:spChg chg="del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2" creationId="{69492FE3-0C99-D27E-12A7-241AAC067B2A}"/>
          </ac:spMkLst>
        </pc:spChg>
        <pc:spChg chg="del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3" creationId="{09AE8EAB-E4D5-1AA5-0F6B-EEAE7BE3F7E8}"/>
          </ac:spMkLst>
        </pc:spChg>
        <pc:spChg chg="del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4" creationId="{DE4F2499-421B-7E55-B333-C6ED2734845F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5" creationId="{0B5E1C02-38AC-9E22-A6AE-B150BA33C725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6" creationId="{DC9B4208-FC22-8D6F-242A-79932141F4E3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7" creationId="{A9D9799F-1AD1-D71D-4202-87364244DEF0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8" creationId="{D3BEF9DB-45DF-9DB8-E95C-60B796F16156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9" creationId="{9A67F374-8A24-A321-8688-AE735E354CB1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10" creationId="{2035F393-1FC1-3BF8-00C2-7CE1BA1C0FA2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12" creationId="{63E4290C-BB35-0A65-3AA0-7CFA4EF06C98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13" creationId="{4A787B65-4248-A237-9BE4-151AD604F42E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14" creationId="{BE4DA896-37DC-F2F8-DDC1-8AA7CA513BA9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17" creationId="{93A896FE-4E5C-EC5F-3380-0F201E8C2EDF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20" creationId="{172A1DCF-764F-9C5C-719E-212CBE8D1F3B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23" creationId="{2C676984-4DA5-61B4-6F3E-7433AB1C6F02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26" creationId="{2B36E141-0B65-F721-D92E-7BF3EC007EE4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29" creationId="{C8750833-6839-A348-F709-0DA87CC6A11C}"/>
          </ac:spMkLst>
        </pc:spChg>
        <pc:spChg chg="mod">
          <ac:chgData name="UESUGI Kanta" userId="671b0e0b-8242-4a42-86a9-c18604c6c07f" providerId="ADAL" clId="{82508327-9C07-8743-8399-8723C8B07371}" dt="2023-05-12T08:25:08.209" v="2357"/>
          <ac:spMkLst>
            <pc:docMk/>
            <pc:sldMk cId="925759269" sldId="298"/>
            <ac:spMk id="32" creationId="{82B81D3F-C787-470B-E0DE-6EC67AEC1720}"/>
          </ac:spMkLst>
        </pc:spChg>
        <pc:spChg chg="add del mod">
          <ac:chgData name="UESUGI Kanta" userId="671b0e0b-8242-4a42-86a9-c18604c6c07f" providerId="ADAL" clId="{82508327-9C07-8743-8399-8723C8B07371}" dt="2023-05-12T08:25:43.548" v="2360" actId="478"/>
          <ac:spMkLst>
            <pc:docMk/>
            <pc:sldMk cId="925759269" sldId="298"/>
            <ac:spMk id="33" creationId="{65749C7D-E2B4-0333-DA29-5677E7CE0DDF}"/>
          </ac:spMkLst>
        </pc:s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11" creationId="{1DB6F109-826C-B9C1-C200-20CF1543985B}"/>
          </ac:grpSpMkLst>
        </pc:gr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15" creationId="{0D971DFA-6C81-3284-1BC7-CE0C1E672153}"/>
          </ac:grpSpMkLst>
        </pc:gr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18" creationId="{D0CA70AF-26AC-7500-AA35-4D472639D194}"/>
          </ac:grpSpMkLst>
        </pc:gr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21" creationId="{CF67DA6B-43FE-E4D6-33A3-9B656619276A}"/>
          </ac:grpSpMkLst>
        </pc:gr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24" creationId="{93BE5B78-C7D4-C3D5-B10C-9012749F9E0D}"/>
          </ac:grpSpMkLst>
        </pc:gr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27" creationId="{96DFA0E6-E502-3676-97A0-25D7216E024C}"/>
          </ac:grpSpMkLst>
        </pc:grpChg>
        <pc:grpChg chg="add del mod">
          <ac:chgData name="UESUGI Kanta" userId="671b0e0b-8242-4a42-86a9-c18604c6c07f" providerId="ADAL" clId="{82508327-9C07-8743-8399-8723C8B07371}" dt="2023-05-12T08:25:43.548" v="2360" actId="478"/>
          <ac:grpSpMkLst>
            <pc:docMk/>
            <pc:sldMk cId="925759269" sldId="298"/>
            <ac:grpSpMk id="30" creationId="{EA4F56A8-2465-95CB-568F-7FF988079F3D}"/>
          </ac:grpSpMkLst>
        </pc:grpChg>
        <pc:cxnChg chg="mod">
          <ac:chgData name="UESUGI Kanta" userId="671b0e0b-8242-4a42-86a9-c18604c6c07f" providerId="ADAL" clId="{82508327-9C07-8743-8399-8723C8B07371}" dt="2023-05-12T08:25:08.209" v="2357"/>
          <ac:cxnSpMkLst>
            <pc:docMk/>
            <pc:sldMk cId="925759269" sldId="298"/>
            <ac:cxnSpMk id="16" creationId="{944658E5-F340-5C8E-DA1D-2B23B8E6CFB4}"/>
          </ac:cxnSpMkLst>
        </pc:cxnChg>
        <pc:cxnChg chg="mod">
          <ac:chgData name="UESUGI Kanta" userId="671b0e0b-8242-4a42-86a9-c18604c6c07f" providerId="ADAL" clId="{82508327-9C07-8743-8399-8723C8B07371}" dt="2023-05-12T08:25:08.209" v="2357"/>
          <ac:cxnSpMkLst>
            <pc:docMk/>
            <pc:sldMk cId="925759269" sldId="298"/>
            <ac:cxnSpMk id="19" creationId="{FF87EDD1-5585-47E8-F266-4EA2D59B9D43}"/>
          </ac:cxnSpMkLst>
        </pc:cxnChg>
        <pc:cxnChg chg="mod">
          <ac:chgData name="UESUGI Kanta" userId="671b0e0b-8242-4a42-86a9-c18604c6c07f" providerId="ADAL" clId="{82508327-9C07-8743-8399-8723C8B07371}" dt="2023-05-12T08:25:08.209" v="2357"/>
          <ac:cxnSpMkLst>
            <pc:docMk/>
            <pc:sldMk cId="925759269" sldId="298"/>
            <ac:cxnSpMk id="22" creationId="{7FD564CF-6A83-7112-7FDB-40E92A33AD84}"/>
          </ac:cxnSpMkLst>
        </pc:cxnChg>
        <pc:cxnChg chg="mod">
          <ac:chgData name="UESUGI Kanta" userId="671b0e0b-8242-4a42-86a9-c18604c6c07f" providerId="ADAL" clId="{82508327-9C07-8743-8399-8723C8B07371}" dt="2023-05-12T08:25:08.209" v="2357"/>
          <ac:cxnSpMkLst>
            <pc:docMk/>
            <pc:sldMk cId="925759269" sldId="298"/>
            <ac:cxnSpMk id="25" creationId="{92C438A8-07C3-8CCB-C733-AF3844E89FFE}"/>
          </ac:cxnSpMkLst>
        </pc:cxnChg>
        <pc:cxnChg chg="mod">
          <ac:chgData name="UESUGI Kanta" userId="671b0e0b-8242-4a42-86a9-c18604c6c07f" providerId="ADAL" clId="{82508327-9C07-8743-8399-8723C8B07371}" dt="2023-05-12T08:25:08.209" v="2357"/>
          <ac:cxnSpMkLst>
            <pc:docMk/>
            <pc:sldMk cId="925759269" sldId="298"/>
            <ac:cxnSpMk id="28" creationId="{D38691AA-05A0-9CC4-2A43-84C5CD9EC42C}"/>
          </ac:cxnSpMkLst>
        </pc:cxnChg>
        <pc:cxnChg chg="mod">
          <ac:chgData name="UESUGI Kanta" userId="671b0e0b-8242-4a42-86a9-c18604c6c07f" providerId="ADAL" clId="{82508327-9C07-8743-8399-8723C8B07371}" dt="2023-05-12T08:25:08.209" v="2357"/>
          <ac:cxnSpMkLst>
            <pc:docMk/>
            <pc:sldMk cId="925759269" sldId="298"/>
            <ac:cxnSpMk id="31" creationId="{D2F34EF6-FCCD-6912-359A-346645CEFCCE}"/>
          </ac:cxnSpMkLst>
        </pc:cxnChg>
      </pc:sldChg>
      <pc:sldChg chg="modSp new del mod">
        <pc:chgData name="UESUGI Kanta" userId="671b0e0b-8242-4a42-86a9-c18604c6c07f" providerId="ADAL" clId="{82508327-9C07-8743-8399-8723C8B07371}" dt="2023-05-12T08:49:21.789" v="2764" actId="2696"/>
        <pc:sldMkLst>
          <pc:docMk/>
          <pc:sldMk cId="1463749057" sldId="298"/>
        </pc:sldMkLst>
        <pc:spChg chg="mod">
          <ac:chgData name="UESUGI Kanta" userId="671b0e0b-8242-4a42-86a9-c18604c6c07f" providerId="ADAL" clId="{82508327-9C07-8743-8399-8723C8B07371}" dt="2023-05-12T08:48:30.880" v="2751"/>
          <ac:spMkLst>
            <pc:docMk/>
            <pc:sldMk cId="1463749057" sldId="298"/>
            <ac:spMk id="2" creationId="{5E7FD36E-F75D-9437-9F35-5B8B0C407BFC}"/>
          </ac:spMkLst>
        </pc:spChg>
        <pc:spChg chg="mod">
          <ac:chgData name="UESUGI Kanta" userId="671b0e0b-8242-4a42-86a9-c18604c6c07f" providerId="ADAL" clId="{82508327-9C07-8743-8399-8723C8B07371}" dt="2023-05-12T08:48:59.362" v="2760" actId="14"/>
          <ac:spMkLst>
            <pc:docMk/>
            <pc:sldMk cId="1463749057" sldId="298"/>
            <ac:spMk id="3" creationId="{472F82C2-EA1B-5946-ECCF-49B9AA6598EF}"/>
          </ac:spMkLst>
        </pc:spChg>
      </pc:sldChg>
    </pc:docChg>
  </pc:docChgLst>
  <pc:docChgLst>
    <pc:chgData name="UESUGI Kanta" userId="671b0e0b-8242-4a42-86a9-c18604c6c07f" providerId="ADAL" clId="{9A9B7BD4-59BC-8645-BB3F-F76FCC9DCF58}"/>
    <pc:docChg chg="modSld">
      <pc:chgData name="UESUGI Kanta" userId="671b0e0b-8242-4a42-86a9-c18604c6c07f" providerId="ADAL" clId="{9A9B7BD4-59BC-8645-BB3F-F76FCC9DCF58}" dt="2023-05-16T13:06:48.169" v="129" actId="404"/>
      <pc:docMkLst>
        <pc:docMk/>
      </pc:docMkLst>
      <pc:sldChg chg="modSp mod modNotesTx">
        <pc:chgData name="UESUGI Kanta" userId="671b0e0b-8242-4a42-86a9-c18604c6c07f" providerId="ADAL" clId="{9A9B7BD4-59BC-8645-BB3F-F76FCC9DCF58}" dt="2023-05-15T13:43:00.280" v="76" actId="20577"/>
        <pc:sldMkLst>
          <pc:docMk/>
          <pc:sldMk cId="2985731591" sldId="278"/>
        </pc:sldMkLst>
        <pc:spChg chg="mod">
          <ac:chgData name="UESUGI Kanta" userId="671b0e0b-8242-4a42-86a9-c18604c6c07f" providerId="ADAL" clId="{9A9B7BD4-59BC-8645-BB3F-F76FCC9DCF58}" dt="2023-05-15T13:43:00.280" v="76" actId="20577"/>
          <ac:spMkLst>
            <pc:docMk/>
            <pc:sldMk cId="2985731591" sldId="278"/>
            <ac:spMk id="6" creationId="{AFE2841F-6078-D407-04E6-D541FACE20C7}"/>
          </ac:spMkLst>
        </pc:spChg>
      </pc:sldChg>
      <pc:sldChg chg="modNotesTx">
        <pc:chgData name="UESUGI Kanta" userId="671b0e0b-8242-4a42-86a9-c18604c6c07f" providerId="ADAL" clId="{9A9B7BD4-59BC-8645-BB3F-F76FCC9DCF58}" dt="2023-05-16T13:06:48.169" v="129" actId="404"/>
        <pc:sldMkLst>
          <pc:docMk/>
          <pc:sldMk cId="3269695340" sldId="284"/>
        </pc:sldMkLst>
      </pc:sldChg>
      <pc:sldChg chg="modNotesTx">
        <pc:chgData name="UESUGI Kanta" userId="671b0e0b-8242-4a42-86a9-c18604c6c07f" providerId="ADAL" clId="{9A9B7BD4-59BC-8645-BB3F-F76FCC9DCF58}" dt="2023-05-15T13:16:12.244" v="12" actId="20577"/>
        <pc:sldMkLst>
          <pc:docMk/>
          <pc:sldMk cId="2763063066" sldId="288"/>
        </pc:sldMkLst>
      </pc:sldChg>
      <pc:sldChg chg="modSp mod">
        <pc:chgData name="UESUGI Kanta" userId="671b0e0b-8242-4a42-86a9-c18604c6c07f" providerId="ADAL" clId="{9A9B7BD4-59BC-8645-BB3F-F76FCC9DCF58}" dt="2023-05-15T13:44:51.400" v="113" actId="20577"/>
        <pc:sldMkLst>
          <pc:docMk/>
          <pc:sldMk cId="2911639135" sldId="296"/>
        </pc:sldMkLst>
        <pc:spChg chg="mod">
          <ac:chgData name="UESUGI Kanta" userId="671b0e0b-8242-4a42-86a9-c18604c6c07f" providerId="ADAL" clId="{9A9B7BD4-59BC-8645-BB3F-F76FCC9DCF58}" dt="2023-05-15T13:44:51.400" v="113" actId="20577"/>
          <ac:spMkLst>
            <pc:docMk/>
            <pc:sldMk cId="2911639135" sldId="296"/>
            <ac:spMk id="3" creationId="{427C0F05-26A6-D001-CC76-68513CF096E8}"/>
          </ac:spMkLst>
        </pc:spChg>
      </pc:sldChg>
    </pc:docChg>
  </pc:docChgLst>
  <pc:docChgLst>
    <pc:chgData name="UESUGI Kanta" userId="671b0e0b-8242-4a42-86a9-c18604c6c07f" providerId="ADAL" clId="{DBF76826-C313-9A47-A35B-47FA4341F02D}"/>
    <pc:docChg chg="undo custSel addSld delSld modSld">
      <pc:chgData name="UESUGI Kanta" userId="671b0e0b-8242-4a42-86a9-c18604c6c07f" providerId="ADAL" clId="{DBF76826-C313-9A47-A35B-47FA4341F02D}" dt="2023-05-10T05:02:52.417" v="3327" actId="20577"/>
      <pc:docMkLst>
        <pc:docMk/>
      </pc:docMkLst>
      <pc:sldChg chg="modSp mod">
        <pc:chgData name="UESUGI Kanta" userId="671b0e0b-8242-4a42-86a9-c18604c6c07f" providerId="ADAL" clId="{DBF76826-C313-9A47-A35B-47FA4341F02D}" dt="2023-05-09T06:21:59.311" v="163" actId="20577"/>
        <pc:sldMkLst>
          <pc:docMk/>
          <pc:sldMk cId="2364895453" sldId="256"/>
        </pc:sldMkLst>
        <pc:spChg chg="mod">
          <ac:chgData name="UESUGI Kanta" userId="671b0e0b-8242-4a42-86a9-c18604c6c07f" providerId="ADAL" clId="{DBF76826-C313-9A47-A35B-47FA4341F02D}" dt="2023-05-09T06:19:01.210" v="81" actId="20577"/>
          <ac:spMkLst>
            <pc:docMk/>
            <pc:sldMk cId="2364895453" sldId="256"/>
            <ac:spMk id="2" creationId="{48FBC644-1F2A-7921-AAA1-3B4C8A107DD5}"/>
          </ac:spMkLst>
        </pc:spChg>
        <pc:spChg chg="mod">
          <ac:chgData name="UESUGI Kanta" userId="671b0e0b-8242-4a42-86a9-c18604c6c07f" providerId="ADAL" clId="{DBF76826-C313-9A47-A35B-47FA4341F02D}" dt="2023-05-09T06:21:59.311" v="163" actId="20577"/>
          <ac:spMkLst>
            <pc:docMk/>
            <pc:sldMk cId="2364895453" sldId="256"/>
            <ac:spMk id="3" creationId="{30183156-D858-4A00-F5C8-2BA22A0DDF26}"/>
          </ac:spMkLst>
        </pc:spChg>
      </pc:sldChg>
      <pc:sldChg chg="del">
        <pc:chgData name="UESUGI Kanta" userId="671b0e0b-8242-4a42-86a9-c18604c6c07f" providerId="ADAL" clId="{DBF76826-C313-9A47-A35B-47FA4341F02D}" dt="2023-05-10T04:19:35.790" v="1498" actId="2696"/>
        <pc:sldMkLst>
          <pc:docMk/>
          <pc:sldMk cId="2725911123" sldId="266"/>
        </pc:sldMkLst>
      </pc:sldChg>
      <pc:sldChg chg="modAnim">
        <pc:chgData name="UESUGI Kanta" userId="671b0e0b-8242-4a42-86a9-c18604c6c07f" providerId="ADAL" clId="{DBF76826-C313-9A47-A35B-47FA4341F02D}" dt="2023-05-09T06:14:24.567" v="2"/>
        <pc:sldMkLst>
          <pc:docMk/>
          <pc:sldMk cId="1850509622" sldId="276"/>
        </pc:sldMkLst>
      </pc:sldChg>
      <pc:sldChg chg="delSp modSp mod">
        <pc:chgData name="UESUGI Kanta" userId="671b0e0b-8242-4a42-86a9-c18604c6c07f" providerId="ADAL" clId="{DBF76826-C313-9A47-A35B-47FA4341F02D}" dt="2023-05-09T06:43:55.424" v="344" actId="1076"/>
        <pc:sldMkLst>
          <pc:docMk/>
          <pc:sldMk cId="224106163" sldId="277"/>
        </pc:sldMkLst>
        <pc:spChg chg="mod">
          <ac:chgData name="UESUGI Kanta" userId="671b0e0b-8242-4a42-86a9-c18604c6c07f" providerId="ADAL" clId="{DBF76826-C313-9A47-A35B-47FA4341F02D}" dt="2023-05-09T06:43:51.358" v="343" actId="15"/>
          <ac:spMkLst>
            <pc:docMk/>
            <pc:sldMk cId="224106163" sldId="277"/>
            <ac:spMk id="3" creationId="{73F72C3D-EE14-0B20-82FF-14833B62FC1F}"/>
          </ac:spMkLst>
        </pc:spChg>
        <pc:grpChg chg="mod">
          <ac:chgData name="UESUGI Kanta" userId="671b0e0b-8242-4a42-86a9-c18604c6c07f" providerId="ADAL" clId="{DBF76826-C313-9A47-A35B-47FA4341F02D}" dt="2023-05-09T06:43:55.424" v="344" actId="1076"/>
          <ac:grpSpMkLst>
            <pc:docMk/>
            <pc:sldMk cId="224106163" sldId="277"/>
            <ac:grpSpMk id="14" creationId="{2703EC9A-C763-A8E8-CD42-1DF38F332B04}"/>
          </ac:grpSpMkLst>
        </pc:grpChg>
        <pc:grpChg chg="del">
          <ac:chgData name="UESUGI Kanta" userId="671b0e0b-8242-4a42-86a9-c18604c6c07f" providerId="ADAL" clId="{DBF76826-C313-9A47-A35B-47FA4341F02D}" dt="2023-05-09T06:43:08.598" v="335" actId="21"/>
          <ac:grpSpMkLst>
            <pc:docMk/>
            <pc:sldMk cId="224106163" sldId="277"/>
            <ac:grpSpMk id="15" creationId="{32FE88A1-85B3-2894-436B-897E98692814}"/>
          </ac:grpSpMkLst>
        </pc:grpChg>
      </pc:sldChg>
      <pc:sldChg chg="modSp mod">
        <pc:chgData name="UESUGI Kanta" userId="671b0e0b-8242-4a42-86a9-c18604c6c07f" providerId="ADAL" clId="{DBF76826-C313-9A47-A35B-47FA4341F02D}" dt="2023-05-09T06:54:46.403" v="506" actId="20577"/>
        <pc:sldMkLst>
          <pc:docMk/>
          <pc:sldMk cId="2229054917" sldId="280"/>
        </pc:sldMkLst>
        <pc:spChg chg="mod">
          <ac:chgData name="UESUGI Kanta" userId="671b0e0b-8242-4a42-86a9-c18604c6c07f" providerId="ADAL" clId="{DBF76826-C313-9A47-A35B-47FA4341F02D}" dt="2023-05-09T06:54:46.403" v="506" actId="20577"/>
          <ac:spMkLst>
            <pc:docMk/>
            <pc:sldMk cId="2229054917" sldId="280"/>
            <ac:spMk id="6" creationId="{844169E6-65C8-F55A-A0AA-9C9C7D054559}"/>
          </ac:spMkLst>
        </pc:spChg>
      </pc:sldChg>
      <pc:sldChg chg="modAnim">
        <pc:chgData name="UESUGI Kanta" userId="671b0e0b-8242-4a42-86a9-c18604c6c07f" providerId="ADAL" clId="{DBF76826-C313-9A47-A35B-47FA4341F02D}" dt="2023-05-09T06:14:18.022" v="1"/>
        <pc:sldMkLst>
          <pc:docMk/>
          <pc:sldMk cId="3084647600" sldId="281"/>
        </pc:sldMkLst>
      </pc:sldChg>
      <pc:sldChg chg="modSp mod modAnim">
        <pc:chgData name="UESUGI Kanta" userId="671b0e0b-8242-4a42-86a9-c18604c6c07f" providerId="ADAL" clId="{DBF76826-C313-9A47-A35B-47FA4341F02D}" dt="2023-05-09T06:28:30.384" v="202" actId="21"/>
        <pc:sldMkLst>
          <pc:docMk/>
          <pc:sldMk cId="3253540523" sldId="282"/>
        </pc:sldMkLst>
        <pc:spChg chg="mod">
          <ac:chgData name="UESUGI Kanta" userId="671b0e0b-8242-4a42-86a9-c18604c6c07f" providerId="ADAL" clId="{DBF76826-C313-9A47-A35B-47FA4341F02D}" dt="2023-05-09T06:28:30.384" v="202" actId="21"/>
          <ac:spMkLst>
            <pc:docMk/>
            <pc:sldMk cId="3253540523" sldId="282"/>
            <ac:spMk id="6" creationId="{88527F98-C8F6-EE2C-4B6B-67B14E2C1357}"/>
          </ac:spMkLst>
        </pc:spChg>
      </pc:sldChg>
      <pc:sldChg chg="modSp new mod">
        <pc:chgData name="UESUGI Kanta" userId="671b0e0b-8242-4a42-86a9-c18604c6c07f" providerId="ADAL" clId="{DBF76826-C313-9A47-A35B-47FA4341F02D}" dt="2023-05-09T06:36:36.092" v="281" actId="20577"/>
        <pc:sldMkLst>
          <pc:docMk/>
          <pc:sldMk cId="1516574453" sldId="283"/>
        </pc:sldMkLst>
        <pc:spChg chg="mod">
          <ac:chgData name="UESUGI Kanta" userId="671b0e0b-8242-4a42-86a9-c18604c6c07f" providerId="ADAL" clId="{DBF76826-C313-9A47-A35B-47FA4341F02D}" dt="2023-05-09T06:28:22.355" v="201" actId="20577"/>
          <ac:spMkLst>
            <pc:docMk/>
            <pc:sldMk cId="1516574453" sldId="283"/>
            <ac:spMk id="2" creationId="{72C0D78C-11E2-76F6-971E-4D6DF248430F}"/>
          </ac:spMkLst>
        </pc:spChg>
        <pc:spChg chg="mod">
          <ac:chgData name="UESUGI Kanta" userId="671b0e0b-8242-4a42-86a9-c18604c6c07f" providerId="ADAL" clId="{DBF76826-C313-9A47-A35B-47FA4341F02D}" dt="2023-05-09T06:36:36.092" v="281" actId="20577"/>
          <ac:spMkLst>
            <pc:docMk/>
            <pc:sldMk cId="1516574453" sldId="283"/>
            <ac:spMk id="3" creationId="{0FB3CA05-320D-20F5-606A-3F6AB0867272}"/>
          </ac:spMkLst>
        </pc:spChg>
      </pc:sldChg>
      <pc:sldChg chg="addSp modSp new mod">
        <pc:chgData name="UESUGI Kanta" userId="671b0e0b-8242-4a42-86a9-c18604c6c07f" providerId="ADAL" clId="{DBF76826-C313-9A47-A35B-47FA4341F02D}" dt="2023-05-09T06:43:10.680" v="336"/>
        <pc:sldMkLst>
          <pc:docMk/>
          <pc:sldMk cId="3269695340" sldId="284"/>
        </pc:sldMkLst>
        <pc:spChg chg="mod">
          <ac:chgData name="UESUGI Kanta" userId="671b0e0b-8242-4a42-86a9-c18604c6c07f" providerId="ADAL" clId="{DBF76826-C313-9A47-A35B-47FA4341F02D}" dt="2023-05-09T06:37:38.772" v="322" actId="20577"/>
          <ac:spMkLst>
            <pc:docMk/>
            <pc:sldMk cId="3269695340" sldId="284"/>
            <ac:spMk id="2" creationId="{3C6AF606-F1A4-441D-2B66-C7FF81B52462}"/>
          </ac:spMkLst>
        </pc:spChg>
        <pc:spChg chg="mod">
          <ac:chgData name="UESUGI Kanta" userId="671b0e0b-8242-4a42-86a9-c18604c6c07f" providerId="ADAL" clId="{DBF76826-C313-9A47-A35B-47FA4341F02D}" dt="2023-05-09T06:43:02.044" v="334" actId="20577"/>
          <ac:spMkLst>
            <pc:docMk/>
            <pc:sldMk cId="3269695340" sldId="284"/>
            <ac:spMk id="3" creationId="{A9CCCD7B-4EEA-C272-6B2C-8AB09217D352}"/>
          </ac:spMkLst>
        </pc:spChg>
        <pc:spChg chg="mod">
          <ac:chgData name="UESUGI Kanta" userId="671b0e0b-8242-4a42-86a9-c18604c6c07f" providerId="ADAL" clId="{DBF76826-C313-9A47-A35B-47FA4341F02D}" dt="2023-05-09T06:43:10.680" v="336"/>
          <ac:spMkLst>
            <pc:docMk/>
            <pc:sldMk cId="3269695340" sldId="284"/>
            <ac:spMk id="8" creationId="{78D42ED8-DA4F-D2CF-DEFB-E172A48B38A8}"/>
          </ac:spMkLst>
        </pc:spChg>
        <pc:grpChg chg="add mod">
          <ac:chgData name="UESUGI Kanta" userId="671b0e0b-8242-4a42-86a9-c18604c6c07f" providerId="ADAL" clId="{DBF76826-C313-9A47-A35B-47FA4341F02D}" dt="2023-05-09T06:43:10.680" v="336"/>
          <ac:grpSpMkLst>
            <pc:docMk/>
            <pc:sldMk cId="3269695340" sldId="284"/>
            <ac:grpSpMk id="5" creationId="{412CF264-DDC5-3002-A9AC-B9FC91ED10B0}"/>
          </ac:grpSpMkLst>
        </pc:grpChg>
        <pc:graphicFrameChg chg="mod">
          <ac:chgData name="UESUGI Kanta" userId="671b0e0b-8242-4a42-86a9-c18604c6c07f" providerId="ADAL" clId="{DBF76826-C313-9A47-A35B-47FA4341F02D}" dt="2023-05-09T06:43:10.680" v="336"/>
          <ac:graphicFrameMkLst>
            <pc:docMk/>
            <pc:sldMk cId="3269695340" sldId="284"/>
            <ac:graphicFrameMk id="6" creationId="{49D44DDA-6738-9E39-D2B5-B9DBB1AEF62A}"/>
          </ac:graphicFrameMkLst>
        </pc:graphicFrameChg>
        <pc:cxnChg chg="mod">
          <ac:chgData name="UESUGI Kanta" userId="671b0e0b-8242-4a42-86a9-c18604c6c07f" providerId="ADAL" clId="{DBF76826-C313-9A47-A35B-47FA4341F02D}" dt="2023-05-09T06:43:10.680" v="336"/>
          <ac:cxnSpMkLst>
            <pc:docMk/>
            <pc:sldMk cId="3269695340" sldId="284"/>
            <ac:cxnSpMk id="7" creationId="{9CAE6F44-86B5-F727-4D23-D8184B8DF24B}"/>
          </ac:cxnSpMkLst>
        </pc:cxnChg>
      </pc:sldChg>
      <pc:sldChg chg="modSp new mod">
        <pc:chgData name="UESUGI Kanta" userId="671b0e0b-8242-4a42-86a9-c18604c6c07f" providerId="ADAL" clId="{DBF76826-C313-9A47-A35B-47FA4341F02D}" dt="2023-05-10T03:53:13.376" v="1054" actId="20577"/>
        <pc:sldMkLst>
          <pc:docMk/>
          <pc:sldMk cId="928919043" sldId="285"/>
        </pc:sldMkLst>
        <pc:spChg chg="mod">
          <ac:chgData name="UESUGI Kanta" userId="671b0e0b-8242-4a42-86a9-c18604c6c07f" providerId="ADAL" clId="{DBF76826-C313-9A47-A35B-47FA4341F02D}" dt="2023-05-09T06:46:54.921" v="358" actId="20577"/>
          <ac:spMkLst>
            <pc:docMk/>
            <pc:sldMk cId="928919043" sldId="285"/>
            <ac:spMk id="2" creationId="{3D79F66A-25C6-D9EC-3AE5-FA83EAEED7AC}"/>
          </ac:spMkLst>
        </pc:spChg>
        <pc:spChg chg="mod">
          <ac:chgData name="UESUGI Kanta" userId="671b0e0b-8242-4a42-86a9-c18604c6c07f" providerId="ADAL" clId="{DBF76826-C313-9A47-A35B-47FA4341F02D}" dt="2023-05-10T03:53:13.376" v="1054" actId="20577"/>
          <ac:spMkLst>
            <pc:docMk/>
            <pc:sldMk cId="928919043" sldId="285"/>
            <ac:spMk id="3" creationId="{1DE339C6-84D2-DCA2-7034-E36A48E1850F}"/>
          </ac:spMkLst>
        </pc:spChg>
      </pc:sldChg>
      <pc:sldChg chg="modSp mod">
        <pc:chgData name="UESUGI Kanta" userId="671b0e0b-8242-4a42-86a9-c18604c6c07f" providerId="ADAL" clId="{DBF76826-C313-9A47-A35B-47FA4341F02D}" dt="2023-05-10T03:53:56.027" v="1063" actId="20577"/>
        <pc:sldMkLst>
          <pc:docMk/>
          <pc:sldMk cId="1643846525" sldId="286"/>
        </pc:sldMkLst>
        <pc:spChg chg="mod">
          <ac:chgData name="UESUGI Kanta" userId="671b0e0b-8242-4a42-86a9-c18604c6c07f" providerId="ADAL" clId="{DBF76826-C313-9A47-A35B-47FA4341F02D}" dt="2023-05-10T03:53:56.027" v="1063" actId="20577"/>
          <ac:spMkLst>
            <pc:docMk/>
            <pc:sldMk cId="1643846525" sldId="286"/>
            <ac:spMk id="3" creationId="{F844B158-7BB0-C73A-8D83-E588F2CF6CFE}"/>
          </ac:spMkLst>
        </pc:spChg>
      </pc:sldChg>
      <pc:sldChg chg="addSp delSp modSp new mod">
        <pc:chgData name="UESUGI Kanta" userId="671b0e0b-8242-4a42-86a9-c18604c6c07f" providerId="ADAL" clId="{DBF76826-C313-9A47-A35B-47FA4341F02D}" dt="2023-05-10T04:21:04.918" v="1537" actId="1035"/>
        <pc:sldMkLst>
          <pc:docMk/>
          <pc:sldMk cId="2484864812" sldId="287"/>
        </pc:sldMkLst>
        <pc:spChg chg="del">
          <ac:chgData name="UESUGI Kanta" userId="671b0e0b-8242-4a42-86a9-c18604c6c07f" providerId="ADAL" clId="{DBF76826-C313-9A47-A35B-47FA4341F02D}" dt="2023-05-10T03:58:30.867" v="1065" actId="478"/>
          <ac:spMkLst>
            <pc:docMk/>
            <pc:sldMk cId="2484864812" sldId="287"/>
            <ac:spMk id="2" creationId="{9D33022E-5481-1BDD-0A0C-1CDCA9FBE6C6}"/>
          </ac:spMkLst>
        </pc:spChg>
        <pc:spChg chg="del">
          <ac:chgData name="UESUGI Kanta" userId="671b0e0b-8242-4a42-86a9-c18604c6c07f" providerId="ADAL" clId="{DBF76826-C313-9A47-A35B-47FA4341F02D}" dt="2023-05-10T03:58:30.867" v="1065" actId="478"/>
          <ac:spMkLst>
            <pc:docMk/>
            <pc:sldMk cId="2484864812" sldId="287"/>
            <ac:spMk id="3" creationId="{F51B682C-5D09-623C-8007-EEB8FDCF6E3A}"/>
          </ac:spMkLst>
        </pc:spChg>
        <pc:spChg chg="del">
          <ac:chgData name="UESUGI Kanta" userId="671b0e0b-8242-4a42-86a9-c18604c6c07f" providerId="ADAL" clId="{DBF76826-C313-9A47-A35B-47FA4341F02D}" dt="2023-05-10T03:58:30.867" v="1065" actId="478"/>
          <ac:spMkLst>
            <pc:docMk/>
            <pc:sldMk cId="2484864812" sldId="287"/>
            <ac:spMk id="4" creationId="{51713235-C377-C1FC-31CA-A4D8F7C50A20}"/>
          </ac:spMkLst>
        </pc:spChg>
        <pc:spChg chg="add mod">
          <ac:chgData name="UESUGI Kanta" userId="671b0e0b-8242-4a42-86a9-c18604c6c07f" providerId="ADAL" clId="{DBF76826-C313-9A47-A35B-47FA4341F02D}" dt="2023-05-10T03:58:31.928" v="1066"/>
          <ac:spMkLst>
            <pc:docMk/>
            <pc:sldMk cId="2484864812" sldId="287"/>
            <ac:spMk id="5" creationId="{7D92252B-5A5F-E2C9-BF01-E76DEA5E1743}"/>
          </ac:spMkLst>
        </pc:spChg>
        <pc:spChg chg="add mod">
          <ac:chgData name="UESUGI Kanta" userId="671b0e0b-8242-4a42-86a9-c18604c6c07f" providerId="ADAL" clId="{DBF76826-C313-9A47-A35B-47FA4341F02D}" dt="2023-05-10T04:20:45.219" v="1502" actId="20577"/>
          <ac:spMkLst>
            <pc:docMk/>
            <pc:sldMk cId="2484864812" sldId="287"/>
            <ac:spMk id="6" creationId="{DE91A980-E811-2E96-5B25-68624EEC6CB3}"/>
          </ac:spMkLst>
        </pc:spChg>
        <pc:spChg chg="add mod">
          <ac:chgData name="UESUGI Kanta" userId="671b0e0b-8242-4a42-86a9-c18604c6c07f" providerId="ADAL" clId="{DBF76826-C313-9A47-A35B-47FA4341F02D}" dt="2023-05-10T03:58:31.928" v="1066"/>
          <ac:spMkLst>
            <pc:docMk/>
            <pc:sldMk cId="2484864812" sldId="287"/>
            <ac:spMk id="7" creationId="{5E34A33D-BD4D-D90E-DD97-6135B1F17720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9" creationId="{7397D9B0-0CAE-D928-2A41-42A6B836841C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0" creationId="{E82B1369-DFC9-E3E4-4515-7FD85D1FA7D5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1" creationId="{AD072EE0-4DE8-3586-27CA-5C90654F0EAA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2" creationId="{73FDADBD-EB27-3484-8793-499D9FB491B0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3" creationId="{B6FF050B-2052-7029-1781-9FB28EBC380F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4" creationId="{7B448C51-D074-E54B-FD00-20902794A633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6" creationId="{22D0B96E-E7C5-DCCE-F9C6-E50D8608466C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7" creationId="{628541D0-AF98-19AF-C19E-7A7C14F94C50}"/>
          </ac:spMkLst>
        </pc:spChg>
        <pc:spChg chg="mod">
          <ac:chgData name="UESUGI Kanta" userId="671b0e0b-8242-4a42-86a9-c18604c6c07f" providerId="ADAL" clId="{DBF76826-C313-9A47-A35B-47FA4341F02D}" dt="2023-05-10T04:07:16.530" v="1125" actId="3064"/>
          <ac:spMkLst>
            <pc:docMk/>
            <pc:sldMk cId="2484864812" sldId="287"/>
            <ac:spMk id="19" creationId="{D8BB9A9B-C852-A2A4-CFCA-6BECC78431C6}"/>
          </ac:spMkLst>
        </pc:spChg>
        <pc:spChg chg="add mod">
          <ac:chgData name="UESUGI Kanta" userId="671b0e0b-8242-4a42-86a9-c18604c6c07f" providerId="ADAL" clId="{DBF76826-C313-9A47-A35B-47FA4341F02D}" dt="2023-05-10T04:20:59.049" v="1523" actId="1037"/>
          <ac:spMkLst>
            <pc:docMk/>
            <pc:sldMk cId="2484864812" sldId="287"/>
            <ac:spMk id="20" creationId="{72835060-ED3A-A69E-AECA-B5B23ACC4C7C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2" creationId="{CEF3CC29-2344-E7F5-D028-6A0E67617502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3" creationId="{A6762364-B9A1-F9C3-2E90-A25FBFA217E3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4" creationId="{586E76B7-9E51-8356-1018-C7BF359DCD7B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5" creationId="{00D22D54-3E05-26B1-77D0-606A1954B75A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6" creationId="{D75BF1C6-A98E-7177-5C4F-7574A6BCB17C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7" creationId="{2F20A902-A5EE-D376-7F35-A958129FAC4E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29" creationId="{637D4DA5-434D-BA90-6218-95E209B00CE2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30" creationId="{D5CCE42F-9F6D-6EB9-D6BF-B75379978B6D}"/>
          </ac:spMkLst>
        </pc:spChg>
        <pc:spChg chg="mod">
          <ac:chgData name="UESUGI Kanta" userId="671b0e0b-8242-4a42-86a9-c18604c6c07f" providerId="ADAL" clId="{DBF76826-C313-9A47-A35B-47FA4341F02D}" dt="2023-05-10T04:18:46.773" v="1453"/>
          <ac:spMkLst>
            <pc:docMk/>
            <pc:sldMk cId="2484864812" sldId="287"/>
            <ac:spMk id="32" creationId="{6B119DF4-CDCE-964B-7F45-423F38A4598F}"/>
          </ac:spMkLst>
        </pc:spChg>
        <pc:grpChg chg="add del mod">
          <ac:chgData name="UESUGI Kanta" userId="671b0e0b-8242-4a42-86a9-c18604c6c07f" providerId="ADAL" clId="{DBF76826-C313-9A47-A35B-47FA4341F02D}" dt="2023-05-10T04:07:19.526" v="1126" actId="478"/>
          <ac:grpSpMkLst>
            <pc:docMk/>
            <pc:sldMk cId="2484864812" sldId="287"/>
            <ac:grpSpMk id="8" creationId="{BD124C21-80A0-D304-74EF-673E31543A78}"/>
          </ac:grpSpMkLst>
        </pc:grpChg>
        <pc:grpChg chg="add del mod">
          <ac:chgData name="UESUGI Kanta" userId="671b0e0b-8242-4a42-86a9-c18604c6c07f" providerId="ADAL" clId="{DBF76826-C313-9A47-A35B-47FA4341F02D}" dt="2023-05-10T04:18:54.585" v="1454"/>
          <ac:grpSpMkLst>
            <pc:docMk/>
            <pc:sldMk cId="2484864812" sldId="287"/>
            <ac:grpSpMk id="21" creationId="{BFA35A14-7C32-2C20-C163-D4DDD3A63D49}"/>
          </ac:grpSpMkLst>
        </pc:grpChg>
        <pc:picChg chg="add mod">
          <ac:chgData name="UESUGI Kanta" userId="671b0e0b-8242-4a42-86a9-c18604c6c07f" providerId="ADAL" clId="{DBF76826-C313-9A47-A35B-47FA4341F02D}" dt="2023-05-10T04:21:04.918" v="1537" actId="1035"/>
          <ac:picMkLst>
            <pc:docMk/>
            <pc:sldMk cId="2484864812" sldId="287"/>
            <ac:picMk id="33" creationId="{454390D2-BBFD-AEDE-37F1-B728821446FC}"/>
          </ac:picMkLst>
        </pc:picChg>
        <pc:cxnChg chg="mod">
          <ac:chgData name="UESUGI Kanta" userId="671b0e0b-8242-4a42-86a9-c18604c6c07f" providerId="ADAL" clId="{DBF76826-C313-9A47-A35B-47FA4341F02D}" dt="2023-05-10T03:58:31.928" v="1066"/>
          <ac:cxnSpMkLst>
            <pc:docMk/>
            <pc:sldMk cId="2484864812" sldId="287"/>
            <ac:cxnSpMk id="15" creationId="{911C308E-6F52-7DDF-24EA-1745333C0709}"/>
          </ac:cxnSpMkLst>
        </pc:cxnChg>
        <pc:cxnChg chg="mod">
          <ac:chgData name="UESUGI Kanta" userId="671b0e0b-8242-4a42-86a9-c18604c6c07f" providerId="ADAL" clId="{DBF76826-C313-9A47-A35B-47FA4341F02D}" dt="2023-05-10T03:58:31.928" v="1066"/>
          <ac:cxnSpMkLst>
            <pc:docMk/>
            <pc:sldMk cId="2484864812" sldId="287"/>
            <ac:cxnSpMk id="18" creationId="{7A8C7F96-15CD-581F-A06F-1E52E7DA98E2}"/>
          </ac:cxnSpMkLst>
        </pc:cxnChg>
        <pc:cxnChg chg="mod">
          <ac:chgData name="UESUGI Kanta" userId="671b0e0b-8242-4a42-86a9-c18604c6c07f" providerId="ADAL" clId="{DBF76826-C313-9A47-A35B-47FA4341F02D}" dt="2023-05-10T04:18:46.773" v="1453"/>
          <ac:cxnSpMkLst>
            <pc:docMk/>
            <pc:sldMk cId="2484864812" sldId="287"/>
            <ac:cxnSpMk id="28" creationId="{5959B97C-42B2-6060-C20D-83E78168EF02}"/>
          </ac:cxnSpMkLst>
        </pc:cxnChg>
        <pc:cxnChg chg="mod">
          <ac:chgData name="UESUGI Kanta" userId="671b0e0b-8242-4a42-86a9-c18604c6c07f" providerId="ADAL" clId="{DBF76826-C313-9A47-A35B-47FA4341F02D}" dt="2023-05-10T04:18:46.773" v="1453"/>
          <ac:cxnSpMkLst>
            <pc:docMk/>
            <pc:sldMk cId="2484864812" sldId="287"/>
            <ac:cxnSpMk id="31" creationId="{04F7F88A-7896-ADF4-DCB1-C94B6AACCEB5}"/>
          </ac:cxnSpMkLst>
        </pc:cxnChg>
      </pc:sldChg>
      <pc:sldChg chg="modSp new mod">
        <pc:chgData name="UESUGI Kanta" userId="671b0e0b-8242-4a42-86a9-c18604c6c07f" providerId="ADAL" clId="{DBF76826-C313-9A47-A35B-47FA4341F02D}" dt="2023-05-10T04:31:22.213" v="1884" actId="14"/>
        <pc:sldMkLst>
          <pc:docMk/>
          <pc:sldMk cId="2763063066" sldId="288"/>
        </pc:sldMkLst>
        <pc:spChg chg="mod">
          <ac:chgData name="UESUGI Kanta" userId="671b0e0b-8242-4a42-86a9-c18604c6c07f" providerId="ADAL" clId="{DBF76826-C313-9A47-A35B-47FA4341F02D}" dt="2023-05-10T04:21:32.440" v="1553" actId="20577"/>
          <ac:spMkLst>
            <pc:docMk/>
            <pc:sldMk cId="2763063066" sldId="288"/>
            <ac:spMk id="2" creationId="{6A8F9266-C4FC-D855-857A-797C408F6191}"/>
          </ac:spMkLst>
        </pc:spChg>
        <pc:spChg chg="mod">
          <ac:chgData name="UESUGI Kanta" userId="671b0e0b-8242-4a42-86a9-c18604c6c07f" providerId="ADAL" clId="{DBF76826-C313-9A47-A35B-47FA4341F02D}" dt="2023-05-10T04:31:22.213" v="1884" actId="14"/>
          <ac:spMkLst>
            <pc:docMk/>
            <pc:sldMk cId="2763063066" sldId="288"/>
            <ac:spMk id="3" creationId="{47A75463-74F8-9262-F222-17173091C863}"/>
          </ac:spMkLst>
        </pc:spChg>
      </pc:sldChg>
      <pc:sldChg chg="modSp new mod">
        <pc:chgData name="UESUGI Kanta" userId="671b0e0b-8242-4a42-86a9-c18604c6c07f" providerId="ADAL" clId="{DBF76826-C313-9A47-A35B-47FA4341F02D}" dt="2023-05-10T04:50:55.753" v="2604" actId="20577"/>
        <pc:sldMkLst>
          <pc:docMk/>
          <pc:sldMk cId="333136985" sldId="289"/>
        </pc:sldMkLst>
        <pc:spChg chg="mod">
          <ac:chgData name="UESUGI Kanta" userId="671b0e0b-8242-4a42-86a9-c18604c6c07f" providerId="ADAL" clId="{DBF76826-C313-9A47-A35B-47FA4341F02D}" dt="2023-05-10T04:42:21.256" v="2117" actId="20577"/>
          <ac:spMkLst>
            <pc:docMk/>
            <pc:sldMk cId="333136985" sldId="289"/>
            <ac:spMk id="2" creationId="{7586569D-8AE3-5C74-C249-365FF832B158}"/>
          </ac:spMkLst>
        </pc:spChg>
        <pc:spChg chg="mod">
          <ac:chgData name="UESUGI Kanta" userId="671b0e0b-8242-4a42-86a9-c18604c6c07f" providerId="ADAL" clId="{DBF76826-C313-9A47-A35B-47FA4341F02D}" dt="2023-05-10T04:50:55.753" v="2604" actId="20577"/>
          <ac:spMkLst>
            <pc:docMk/>
            <pc:sldMk cId="333136985" sldId="289"/>
            <ac:spMk id="3" creationId="{62EDEF62-1D60-69FC-8838-BC7EC34A1281}"/>
          </ac:spMkLst>
        </pc:spChg>
      </pc:sldChg>
      <pc:sldChg chg="modSp new mod">
        <pc:chgData name="UESUGI Kanta" userId="671b0e0b-8242-4a42-86a9-c18604c6c07f" providerId="ADAL" clId="{DBF76826-C313-9A47-A35B-47FA4341F02D}" dt="2023-05-10T05:02:52.417" v="3327" actId="20577"/>
        <pc:sldMkLst>
          <pc:docMk/>
          <pc:sldMk cId="2822906118" sldId="290"/>
        </pc:sldMkLst>
        <pc:spChg chg="mod">
          <ac:chgData name="UESUGI Kanta" userId="671b0e0b-8242-4a42-86a9-c18604c6c07f" providerId="ADAL" clId="{DBF76826-C313-9A47-A35B-47FA4341F02D}" dt="2023-05-10T04:52:07.103" v="2640" actId="20577"/>
          <ac:spMkLst>
            <pc:docMk/>
            <pc:sldMk cId="2822906118" sldId="290"/>
            <ac:spMk id="2" creationId="{98C2D4CC-BC5A-BEF1-B2DD-CC7756E3866B}"/>
          </ac:spMkLst>
        </pc:spChg>
        <pc:spChg chg="mod">
          <ac:chgData name="UESUGI Kanta" userId="671b0e0b-8242-4a42-86a9-c18604c6c07f" providerId="ADAL" clId="{DBF76826-C313-9A47-A35B-47FA4341F02D}" dt="2023-05-10T05:02:52.417" v="3327" actId="20577"/>
          <ac:spMkLst>
            <pc:docMk/>
            <pc:sldMk cId="2822906118" sldId="290"/>
            <ac:spMk id="3" creationId="{F365072F-FD18-1DD6-824B-8B88853C3E74}"/>
          </ac:spMkLst>
        </pc:spChg>
      </pc:sldChg>
      <pc:sldChg chg="modSp new mod">
        <pc:chgData name="UESUGI Kanta" userId="671b0e0b-8242-4a42-86a9-c18604c6c07f" providerId="ADAL" clId="{DBF76826-C313-9A47-A35B-47FA4341F02D}" dt="2023-05-10T04:38:58.397" v="1945" actId="20577"/>
        <pc:sldMkLst>
          <pc:docMk/>
          <pc:sldMk cId="3577434485" sldId="291"/>
        </pc:sldMkLst>
        <pc:spChg chg="mod">
          <ac:chgData name="UESUGI Kanta" userId="671b0e0b-8242-4a42-86a9-c18604c6c07f" providerId="ADAL" clId="{DBF76826-C313-9A47-A35B-47FA4341F02D}" dt="2023-05-10T04:38:58.397" v="1945" actId="20577"/>
          <ac:spMkLst>
            <pc:docMk/>
            <pc:sldMk cId="3577434485" sldId="291"/>
            <ac:spMk id="2" creationId="{9FAF31A4-2A95-68EB-7C13-883C4EC1EAF2}"/>
          </ac:spMkLst>
        </pc:spChg>
      </pc:sldChg>
      <pc:sldChg chg="modSp new mod">
        <pc:chgData name="UESUGI Kanta" userId="671b0e0b-8242-4a42-86a9-c18604c6c07f" providerId="ADAL" clId="{DBF76826-C313-9A47-A35B-47FA4341F02D}" dt="2023-05-10T04:39:11.928" v="1975" actId="20577"/>
        <pc:sldMkLst>
          <pc:docMk/>
          <pc:sldMk cId="429906213" sldId="292"/>
        </pc:sldMkLst>
        <pc:spChg chg="mod">
          <ac:chgData name="UESUGI Kanta" userId="671b0e0b-8242-4a42-86a9-c18604c6c07f" providerId="ADAL" clId="{DBF76826-C313-9A47-A35B-47FA4341F02D}" dt="2023-05-10T04:39:11.928" v="1975" actId="20577"/>
          <ac:spMkLst>
            <pc:docMk/>
            <pc:sldMk cId="429906213" sldId="292"/>
            <ac:spMk id="2" creationId="{7B8767B3-2AAD-8140-DDB6-15BC81F6C35C}"/>
          </ac:spMkLst>
        </pc:spChg>
      </pc:sldChg>
      <pc:sldChg chg="modSp new mod">
        <pc:chgData name="UESUGI Kanta" userId="671b0e0b-8242-4a42-86a9-c18604c6c07f" providerId="ADAL" clId="{DBF76826-C313-9A47-A35B-47FA4341F02D}" dt="2023-05-10T04:39:27.788" v="2022" actId="20577"/>
        <pc:sldMkLst>
          <pc:docMk/>
          <pc:sldMk cId="1672245006" sldId="293"/>
        </pc:sldMkLst>
        <pc:spChg chg="mod">
          <ac:chgData name="UESUGI Kanta" userId="671b0e0b-8242-4a42-86a9-c18604c6c07f" providerId="ADAL" clId="{DBF76826-C313-9A47-A35B-47FA4341F02D}" dt="2023-05-10T04:39:27.788" v="2022" actId="20577"/>
          <ac:spMkLst>
            <pc:docMk/>
            <pc:sldMk cId="1672245006" sldId="293"/>
            <ac:spMk id="2" creationId="{177BA0FF-A5D3-94AD-6DD4-50235DD642C5}"/>
          </ac:spMkLst>
        </pc:spChg>
      </pc:sldChg>
      <pc:sldChg chg="modSp new mod">
        <pc:chgData name="UESUGI Kanta" userId="671b0e0b-8242-4a42-86a9-c18604c6c07f" providerId="ADAL" clId="{DBF76826-C313-9A47-A35B-47FA4341F02D}" dt="2023-05-10T04:39:58.384" v="2086" actId="20577"/>
        <pc:sldMkLst>
          <pc:docMk/>
          <pc:sldMk cId="638727761" sldId="294"/>
        </pc:sldMkLst>
        <pc:spChg chg="mod">
          <ac:chgData name="UESUGI Kanta" userId="671b0e0b-8242-4a42-86a9-c18604c6c07f" providerId="ADAL" clId="{DBF76826-C313-9A47-A35B-47FA4341F02D}" dt="2023-05-10T04:39:58.384" v="2086" actId="20577"/>
          <ac:spMkLst>
            <pc:docMk/>
            <pc:sldMk cId="638727761" sldId="294"/>
            <ac:spMk id="2" creationId="{9421F5DF-7B8E-616D-0E06-7F8DF93EA1E5}"/>
          </ac:spMkLst>
        </pc:spChg>
      </pc:sldChg>
    </pc:docChg>
  </pc:docChgLst>
  <pc:docChgLst>
    <pc:chgData name="UESUGI Kanta" userId="671b0e0b-8242-4a42-86a9-c18604c6c07f" providerId="ADAL" clId="{C4C1E5B6-1F14-4AAA-894E-62BABC64B0DF}"/>
    <pc:docChg chg="undo redo custSel modSld">
      <pc:chgData name="UESUGI Kanta" userId="671b0e0b-8242-4a42-86a9-c18604c6c07f" providerId="ADAL" clId="{C4C1E5B6-1F14-4AAA-894E-62BABC64B0DF}" dt="2023-05-14T00:40:52.435" v="1602"/>
      <pc:docMkLst>
        <pc:docMk/>
      </pc:docMkLst>
      <pc:sldChg chg="addSp delSp modSp mod">
        <pc:chgData name="UESUGI Kanta" userId="671b0e0b-8242-4a42-86a9-c18604c6c07f" providerId="ADAL" clId="{C4C1E5B6-1F14-4AAA-894E-62BABC64B0DF}" dt="2023-05-13T12:17:14.455" v="1488" actId="14100"/>
        <pc:sldMkLst>
          <pc:docMk/>
          <pc:sldMk cId="3393375392" sldId="270"/>
        </pc:sldMkLst>
        <pc:graphicFrameChg chg="del">
          <ac:chgData name="UESUGI Kanta" userId="671b0e0b-8242-4a42-86a9-c18604c6c07f" providerId="ADAL" clId="{C4C1E5B6-1F14-4AAA-894E-62BABC64B0DF}" dt="2023-05-13T12:10:18.138" v="1473" actId="478"/>
          <ac:graphicFrameMkLst>
            <pc:docMk/>
            <pc:sldMk cId="3393375392" sldId="270"/>
            <ac:graphicFrameMk id="2" creationId="{75FA5833-D58F-4E8F-A733-EBC8BFAA3EEF}"/>
          </ac:graphicFrameMkLst>
        </pc:graphicFrameChg>
        <pc:graphicFrameChg chg="add del mod">
          <ac:chgData name="UESUGI Kanta" userId="671b0e0b-8242-4a42-86a9-c18604c6c07f" providerId="ADAL" clId="{C4C1E5B6-1F14-4AAA-894E-62BABC64B0DF}" dt="2023-05-13T12:16:31.382" v="1482" actId="478"/>
          <ac:graphicFrameMkLst>
            <pc:docMk/>
            <pc:sldMk cId="3393375392" sldId="270"/>
            <ac:graphicFrameMk id="3" creationId="{77ADE363-165B-FDD4-4329-2655F1D72CAB}"/>
          </ac:graphicFrameMkLst>
        </pc:graphicFrameChg>
        <pc:graphicFrameChg chg="add mod">
          <ac:chgData name="UESUGI Kanta" userId="671b0e0b-8242-4a42-86a9-c18604c6c07f" providerId="ADAL" clId="{C4C1E5B6-1F14-4AAA-894E-62BABC64B0DF}" dt="2023-05-13T12:17:14.455" v="1488" actId="14100"/>
          <ac:graphicFrameMkLst>
            <pc:docMk/>
            <pc:sldMk cId="3393375392" sldId="270"/>
            <ac:graphicFrameMk id="4" creationId="{77ADE363-165B-FDD4-4329-2655F1D72CAB}"/>
          </ac:graphicFrameMkLst>
        </pc:graphicFrameChg>
      </pc:sldChg>
      <pc:sldChg chg="modSp mod">
        <pc:chgData name="UESUGI Kanta" userId="671b0e0b-8242-4a42-86a9-c18604c6c07f" providerId="ADAL" clId="{C4C1E5B6-1F14-4AAA-894E-62BABC64B0DF}" dt="2023-05-13T12:29:25.465" v="1583" actId="20577"/>
        <pc:sldMkLst>
          <pc:docMk/>
          <pc:sldMk cId="3794112585" sldId="271"/>
        </pc:sldMkLst>
        <pc:spChg chg="mod">
          <ac:chgData name="UESUGI Kanta" userId="671b0e0b-8242-4a42-86a9-c18604c6c07f" providerId="ADAL" clId="{C4C1E5B6-1F14-4AAA-894E-62BABC64B0DF}" dt="2023-05-13T12:29:25.465" v="1583" actId="20577"/>
          <ac:spMkLst>
            <pc:docMk/>
            <pc:sldMk cId="3794112585" sldId="271"/>
            <ac:spMk id="6" creationId="{9F8057B0-995E-BEBF-6A63-1FC0E30875B1}"/>
          </ac:spMkLst>
        </pc:spChg>
      </pc:sldChg>
      <pc:sldChg chg="modSp mod">
        <pc:chgData name="UESUGI Kanta" userId="671b0e0b-8242-4a42-86a9-c18604c6c07f" providerId="ADAL" clId="{C4C1E5B6-1F14-4AAA-894E-62BABC64B0DF}" dt="2023-05-13T08:58:42.545" v="195" actId="20577"/>
        <pc:sldMkLst>
          <pc:docMk/>
          <pc:sldMk cId="1850509622" sldId="276"/>
        </pc:sldMkLst>
        <pc:spChg chg="mod">
          <ac:chgData name="UESUGI Kanta" userId="671b0e0b-8242-4a42-86a9-c18604c6c07f" providerId="ADAL" clId="{C4C1E5B6-1F14-4AAA-894E-62BABC64B0DF}" dt="2023-05-13T08:58:42.545" v="195" actId="20577"/>
          <ac:spMkLst>
            <pc:docMk/>
            <pc:sldMk cId="1850509622" sldId="276"/>
            <ac:spMk id="6" creationId="{0D59899E-6A7B-1F3D-A7DF-432572E60EAD}"/>
          </ac:spMkLst>
        </pc:spChg>
      </pc:sldChg>
      <pc:sldChg chg="modSp mod">
        <pc:chgData name="UESUGI Kanta" userId="671b0e0b-8242-4a42-86a9-c18604c6c07f" providerId="ADAL" clId="{C4C1E5B6-1F14-4AAA-894E-62BABC64B0DF}" dt="2023-05-13T08:43:58.310" v="151" actId="1076"/>
        <pc:sldMkLst>
          <pc:docMk/>
          <pc:sldMk cId="224106163" sldId="277"/>
        </pc:sldMkLst>
        <pc:spChg chg="mod">
          <ac:chgData name="UESUGI Kanta" userId="671b0e0b-8242-4a42-86a9-c18604c6c07f" providerId="ADAL" clId="{C4C1E5B6-1F14-4AAA-894E-62BABC64B0DF}" dt="2023-05-13T08:43:46.640" v="150" actId="20577"/>
          <ac:spMkLst>
            <pc:docMk/>
            <pc:sldMk cId="224106163" sldId="277"/>
            <ac:spMk id="3" creationId="{73F72C3D-EE14-0B20-82FF-14833B62FC1F}"/>
          </ac:spMkLst>
        </pc:spChg>
        <pc:grpChg chg="mod">
          <ac:chgData name="UESUGI Kanta" userId="671b0e0b-8242-4a42-86a9-c18604c6c07f" providerId="ADAL" clId="{C4C1E5B6-1F14-4AAA-894E-62BABC64B0DF}" dt="2023-05-13T08:43:58.310" v="151" actId="1076"/>
          <ac:grpSpMkLst>
            <pc:docMk/>
            <pc:sldMk cId="224106163" sldId="277"/>
            <ac:grpSpMk id="14" creationId="{2703EC9A-C763-A8E8-CD42-1DF38F332B04}"/>
          </ac:grpSpMkLst>
        </pc:grpChg>
      </pc:sldChg>
      <pc:sldChg chg="modSp mod">
        <pc:chgData name="UESUGI Kanta" userId="671b0e0b-8242-4a42-86a9-c18604c6c07f" providerId="ADAL" clId="{C4C1E5B6-1F14-4AAA-894E-62BABC64B0DF}" dt="2023-05-13T08:49:39.033" v="177" actId="20577"/>
        <pc:sldMkLst>
          <pc:docMk/>
          <pc:sldMk cId="2229054917" sldId="280"/>
        </pc:sldMkLst>
        <pc:spChg chg="mod">
          <ac:chgData name="UESUGI Kanta" userId="671b0e0b-8242-4a42-86a9-c18604c6c07f" providerId="ADAL" clId="{C4C1E5B6-1F14-4AAA-894E-62BABC64B0DF}" dt="2023-05-13T08:49:39.033" v="177" actId="20577"/>
          <ac:spMkLst>
            <pc:docMk/>
            <pc:sldMk cId="2229054917" sldId="280"/>
            <ac:spMk id="6" creationId="{844169E6-65C8-F55A-A0AA-9C9C7D054559}"/>
          </ac:spMkLst>
        </pc:spChg>
      </pc:sldChg>
      <pc:sldChg chg="modSp mod">
        <pc:chgData name="UESUGI Kanta" userId="671b0e0b-8242-4a42-86a9-c18604c6c07f" providerId="ADAL" clId="{C4C1E5B6-1F14-4AAA-894E-62BABC64B0DF}" dt="2023-05-13T08:43:01.800" v="88" actId="20577"/>
        <pc:sldMkLst>
          <pc:docMk/>
          <pc:sldMk cId="3084647600" sldId="281"/>
        </pc:sldMkLst>
        <pc:spChg chg="mod">
          <ac:chgData name="UESUGI Kanta" userId="671b0e0b-8242-4a42-86a9-c18604c6c07f" providerId="ADAL" clId="{C4C1E5B6-1F14-4AAA-894E-62BABC64B0DF}" dt="2023-05-13T08:43:01.800" v="88" actId="20577"/>
          <ac:spMkLst>
            <pc:docMk/>
            <pc:sldMk cId="3084647600" sldId="281"/>
            <ac:spMk id="3" creationId="{4B96EEFF-4C89-61EB-1758-3790EC9EB076}"/>
          </ac:spMkLst>
        </pc:spChg>
      </pc:sldChg>
      <pc:sldChg chg="modSp mod">
        <pc:chgData name="UESUGI Kanta" userId="671b0e0b-8242-4a42-86a9-c18604c6c07f" providerId="ADAL" clId="{C4C1E5B6-1F14-4AAA-894E-62BABC64B0DF}" dt="2023-05-13T08:41:24.960" v="55" actId="20577"/>
        <pc:sldMkLst>
          <pc:docMk/>
          <pc:sldMk cId="3253540523" sldId="282"/>
        </pc:sldMkLst>
        <pc:spChg chg="mod">
          <ac:chgData name="UESUGI Kanta" userId="671b0e0b-8242-4a42-86a9-c18604c6c07f" providerId="ADAL" clId="{C4C1E5B6-1F14-4AAA-894E-62BABC64B0DF}" dt="2023-05-13T08:41:24.960" v="55" actId="20577"/>
          <ac:spMkLst>
            <pc:docMk/>
            <pc:sldMk cId="3253540523" sldId="282"/>
            <ac:spMk id="6" creationId="{88527F98-C8F6-EE2C-4B6B-67B14E2C1357}"/>
          </ac:spMkLst>
        </pc:spChg>
      </pc:sldChg>
      <pc:sldChg chg="modAnim">
        <pc:chgData name="UESUGI Kanta" userId="671b0e0b-8242-4a42-86a9-c18604c6c07f" providerId="ADAL" clId="{C4C1E5B6-1F14-4AAA-894E-62BABC64B0DF}" dt="2023-05-14T00:40:52.435" v="1602"/>
        <pc:sldMkLst>
          <pc:docMk/>
          <pc:sldMk cId="1516574453" sldId="283"/>
        </pc:sldMkLst>
      </pc:sldChg>
      <pc:sldChg chg="modSp mod">
        <pc:chgData name="UESUGI Kanta" userId="671b0e0b-8242-4a42-86a9-c18604c6c07f" providerId="ADAL" clId="{C4C1E5B6-1F14-4AAA-894E-62BABC64B0DF}" dt="2023-05-13T08:46:59.567" v="153" actId="20577"/>
        <pc:sldMkLst>
          <pc:docMk/>
          <pc:sldMk cId="3269695340" sldId="284"/>
        </pc:sldMkLst>
        <pc:spChg chg="mod">
          <ac:chgData name="UESUGI Kanta" userId="671b0e0b-8242-4a42-86a9-c18604c6c07f" providerId="ADAL" clId="{C4C1E5B6-1F14-4AAA-894E-62BABC64B0DF}" dt="2023-05-13T08:46:59.567" v="153" actId="20577"/>
          <ac:spMkLst>
            <pc:docMk/>
            <pc:sldMk cId="3269695340" sldId="284"/>
            <ac:spMk id="3" creationId="{A9CCCD7B-4EEA-C272-6B2C-8AB09217D352}"/>
          </ac:spMkLst>
        </pc:spChg>
      </pc:sldChg>
      <pc:sldChg chg="addSp delSp modSp mod">
        <pc:chgData name="UESUGI Kanta" userId="671b0e0b-8242-4a42-86a9-c18604c6c07f" providerId="ADAL" clId="{C4C1E5B6-1F14-4AAA-894E-62BABC64B0DF}" dt="2023-05-13T08:56:00.761" v="181" actId="1076"/>
        <pc:sldMkLst>
          <pc:docMk/>
          <pc:sldMk cId="928919043" sldId="285"/>
        </pc:sldMkLst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5" creationId="{D81F8933-94A7-DD79-17D7-75DD1E224B59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15" creationId="{055D4993-F637-9C33-BD6F-9CE64482011C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16" creationId="{8A408DB0-1878-2F9F-DE9A-0636CD8D2B20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18" creationId="{56457964-8B87-828F-F8FA-C0A0CFEFE7DE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19" creationId="{424CE55E-6C14-2BC5-22F1-EC37F9748379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21" creationId="{A53CAF00-5EC9-8DD4-E4B3-4D39ABB311CC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22" creationId="{B6817E1F-9F09-A4A6-7324-A8E9B3CA9E10}"/>
          </ac:spMkLst>
        </pc:spChg>
        <pc:spChg chg="add mod">
          <ac:chgData name="UESUGI Kanta" userId="671b0e0b-8242-4a42-86a9-c18604c6c07f" providerId="ADAL" clId="{C4C1E5B6-1F14-4AAA-894E-62BABC64B0DF}" dt="2023-05-13T08:55:57.555" v="180" actId="164"/>
          <ac:spMkLst>
            <pc:docMk/>
            <pc:sldMk cId="928919043" sldId="285"/>
            <ac:spMk id="23" creationId="{B5E365B5-791C-0D20-D1C7-1182B89838B6}"/>
          </ac:spMkLst>
        </pc:spChg>
        <pc:grpChg chg="del">
          <ac:chgData name="UESUGI Kanta" userId="671b0e0b-8242-4a42-86a9-c18604c6c07f" providerId="ADAL" clId="{C4C1E5B6-1F14-4AAA-894E-62BABC64B0DF}" dt="2023-05-13T08:55:23.659" v="178" actId="478"/>
          <ac:grpSpMkLst>
            <pc:docMk/>
            <pc:sldMk cId="928919043" sldId="285"/>
            <ac:grpSpMk id="14" creationId="{2CAECB2C-0F0C-43A6-EFF4-891DB161D539}"/>
          </ac:grpSpMkLst>
        </pc:grpChg>
        <pc:grpChg chg="add mod">
          <ac:chgData name="UESUGI Kanta" userId="671b0e0b-8242-4a42-86a9-c18604c6c07f" providerId="ADAL" clId="{C4C1E5B6-1F14-4AAA-894E-62BABC64B0DF}" dt="2023-05-13T08:56:00.761" v="181" actId="1076"/>
          <ac:grpSpMkLst>
            <pc:docMk/>
            <pc:sldMk cId="928919043" sldId="285"/>
            <ac:grpSpMk id="24" creationId="{10AD2981-B214-B209-A42F-0C0B89D5881C}"/>
          </ac:grpSpMkLst>
        </pc:grpChg>
        <pc:cxnChg chg="add mod">
          <ac:chgData name="UESUGI Kanta" userId="671b0e0b-8242-4a42-86a9-c18604c6c07f" providerId="ADAL" clId="{C4C1E5B6-1F14-4AAA-894E-62BABC64B0DF}" dt="2023-05-13T08:55:57.555" v="180" actId="164"/>
          <ac:cxnSpMkLst>
            <pc:docMk/>
            <pc:sldMk cId="928919043" sldId="285"/>
            <ac:cxnSpMk id="17" creationId="{7ECD8533-7650-9C64-58C0-8FA02498517E}"/>
          </ac:cxnSpMkLst>
        </pc:cxnChg>
        <pc:cxnChg chg="add mod">
          <ac:chgData name="UESUGI Kanta" userId="671b0e0b-8242-4a42-86a9-c18604c6c07f" providerId="ADAL" clId="{C4C1E5B6-1F14-4AAA-894E-62BABC64B0DF}" dt="2023-05-13T08:55:57.555" v="180" actId="164"/>
          <ac:cxnSpMkLst>
            <pc:docMk/>
            <pc:sldMk cId="928919043" sldId="285"/>
            <ac:cxnSpMk id="20" creationId="{B570FE8F-0AF6-073F-E61B-D32905331CFA}"/>
          </ac:cxnSpMkLst>
        </pc:cxnChg>
      </pc:sldChg>
      <pc:sldChg chg="modSp mod">
        <pc:chgData name="UESUGI Kanta" userId="671b0e0b-8242-4a42-86a9-c18604c6c07f" providerId="ADAL" clId="{C4C1E5B6-1F14-4AAA-894E-62BABC64B0DF}" dt="2023-05-13T12:40:13.888" v="1593" actId="1038"/>
        <pc:sldMkLst>
          <pc:docMk/>
          <pc:sldMk cId="1643846525" sldId="286"/>
        </pc:sldMkLst>
        <pc:spChg chg="mod">
          <ac:chgData name="UESUGI Kanta" userId="671b0e0b-8242-4a42-86a9-c18604c6c07f" providerId="ADAL" clId="{C4C1E5B6-1F14-4AAA-894E-62BABC64B0DF}" dt="2023-05-13T09:02:06.329" v="242" actId="20577"/>
          <ac:spMkLst>
            <pc:docMk/>
            <pc:sldMk cId="1643846525" sldId="286"/>
            <ac:spMk id="2" creationId="{96887CA7-C88F-E73A-2869-7D85664CC6C5}"/>
          </ac:spMkLst>
        </pc:spChg>
        <pc:spChg chg="mod">
          <ac:chgData name="UESUGI Kanta" userId="671b0e0b-8242-4a42-86a9-c18604c6c07f" providerId="ADAL" clId="{C4C1E5B6-1F14-4AAA-894E-62BABC64B0DF}" dt="2023-05-13T09:07:15.482" v="315" actId="20577"/>
          <ac:spMkLst>
            <pc:docMk/>
            <pc:sldMk cId="1643846525" sldId="286"/>
            <ac:spMk id="3" creationId="{F844B158-7BB0-C73A-8D83-E588F2CF6CFE}"/>
          </ac:spMkLst>
        </pc:spChg>
        <pc:spChg chg="mod">
          <ac:chgData name="UESUGI Kanta" userId="671b0e0b-8242-4a42-86a9-c18604c6c07f" providerId="ADAL" clId="{C4C1E5B6-1F14-4AAA-894E-62BABC64B0DF}" dt="2023-05-13T09:08:07.536" v="324" actId="20577"/>
          <ac:spMkLst>
            <pc:docMk/>
            <pc:sldMk cId="1643846525" sldId="286"/>
            <ac:spMk id="5" creationId="{E6E32881-7A04-20AC-3D51-5069172DD924}"/>
          </ac:spMkLst>
        </pc:spChg>
        <pc:spChg chg="mod">
          <ac:chgData name="UESUGI Kanta" userId="671b0e0b-8242-4a42-86a9-c18604c6c07f" providerId="ADAL" clId="{C4C1E5B6-1F14-4AAA-894E-62BABC64B0DF}" dt="2023-05-13T12:40:07.969" v="1585" actId="1076"/>
          <ac:spMkLst>
            <pc:docMk/>
            <pc:sldMk cId="1643846525" sldId="286"/>
            <ac:spMk id="8" creationId="{EEEAEB22-9BBB-DDE7-A7A3-D94063C0C8A2}"/>
          </ac:spMkLst>
        </pc:spChg>
        <pc:spChg chg="mod">
          <ac:chgData name="UESUGI Kanta" userId="671b0e0b-8242-4a42-86a9-c18604c6c07f" providerId="ADAL" clId="{C4C1E5B6-1F14-4AAA-894E-62BABC64B0DF}" dt="2023-05-13T12:40:13.888" v="1593" actId="1038"/>
          <ac:spMkLst>
            <pc:docMk/>
            <pc:sldMk cId="1643846525" sldId="286"/>
            <ac:spMk id="29" creationId="{785DD90F-FD23-BF71-BD4B-AFD7396D5E17}"/>
          </ac:spMkLst>
        </pc:spChg>
        <pc:spChg chg="mod">
          <ac:chgData name="UESUGI Kanta" userId="671b0e0b-8242-4a42-86a9-c18604c6c07f" providerId="ADAL" clId="{C4C1E5B6-1F14-4AAA-894E-62BABC64B0DF}" dt="2023-05-13T09:08:18.128" v="328" actId="20577"/>
          <ac:spMkLst>
            <pc:docMk/>
            <pc:sldMk cId="1643846525" sldId="286"/>
            <ac:spMk id="35" creationId="{03234EB3-BEBE-56C5-E55E-13FAB6A2DE8F}"/>
          </ac:spMkLst>
        </pc:spChg>
      </pc:sldChg>
      <pc:sldChg chg="addSp delSp modSp mod modNotesTx">
        <pc:chgData name="UESUGI Kanta" userId="671b0e0b-8242-4a42-86a9-c18604c6c07f" providerId="ADAL" clId="{C4C1E5B6-1F14-4AAA-894E-62BABC64B0DF}" dt="2023-05-13T09:21:28.832" v="619" actId="1076"/>
        <pc:sldMkLst>
          <pc:docMk/>
          <pc:sldMk cId="2484864812" sldId="287"/>
        </pc:sldMkLst>
        <pc:spChg chg="add del">
          <ac:chgData name="UESUGI Kanta" userId="671b0e0b-8242-4a42-86a9-c18604c6c07f" providerId="ADAL" clId="{C4C1E5B6-1F14-4AAA-894E-62BABC64B0DF}" dt="2023-05-13T09:20:50.003" v="615" actId="22"/>
          <ac:spMkLst>
            <pc:docMk/>
            <pc:sldMk cId="2484864812" sldId="287"/>
            <ac:spMk id="4" creationId="{E1E105F3-9637-581A-C6AD-056AB0CCDF9D}"/>
          </ac:spMkLst>
        </pc:spChg>
        <pc:spChg chg="mod">
          <ac:chgData name="UESUGI Kanta" userId="671b0e0b-8242-4a42-86a9-c18604c6c07f" providerId="ADAL" clId="{C4C1E5B6-1F14-4AAA-894E-62BABC64B0DF}" dt="2023-05-13T09:16:16.610" v="572" actId="20577"/>
          <ac:spMkLst>
            <pc:docMk/>
            <pc:sldMk cId="2484864812" sldId="287"/>
            <ac:spMk id="6" creationId="{DE91A980-E811-2E96-5B25-68624EEC6CB3}"/>
          </ac:spMkLst>
        </pc:spChg>
        <pc:spChg chg="add del">
          <ac:chgData name="UESUGI Kanta" userId="671b0e0b-8242-4a42-86a9-c18604c6c07f" providerId="ADAL" clId="{C4C1E5B6-1F14-4AAA-894E-62BABC64B0DF}" dt="2023-05-13T09:20:51.958" v="617" actId="22"/>
          <ac:spMkLst>
            <pc:docMk/>
            <pc:sldMk cId="2484864812" sldId="287"/>
            <ac:spMk id="9" creationId="{8C0A5F2C-0546-C337-09EE-4991A630ABD0}"/>
          </ac:spMkLst>
        </pc:spChg>
        <pc:spChg chg="mod">
          <ac:chgData name="UESUGI Kanta" userId="671b0e0b-8242-4a42-86a9-c18604c6c07f" providerId="ADAL" clId="{C4C1E5B6-1F14-4AAA-894E-62BABC64B0DF}" dt="2023-05-13T09:21:28.832" v="619" actId="1076"/>
          <ac:spMkLst>
            <pc:docMk/>
            <pc:sldMk cId="2484864812" sldId="287"/>
            <ac:spMk id="20" creationId="{72835060-ED3A-A69E-AECA-B5B23ACC4C7C}"/>
          </ac:spMkLst>
        </pc:spChg>
      </pc:sldChg>
      <pc:sldChg chg="addSp delSp modSp mod">
        <pc:chgData name="UESUGI Kanta" userId="671b0e0b-8242-4a42-86a9-c18604c6c07f" providerId="ADAL" clId="{C4C1E5B6-1F14-4AAA-894E-62BABC64B0DF}" dt="2023-05-13T09:13:08.392" v="520" actId="1035"/>
        <pc:sldMkLst>
          <pc:docMk/>
          <pc:sldMk cId="2763063066" sldId="288"/>
        </pc:sldMkLst>
        <pc:spChg chg="mod">
          <ac:chgData name="UESUGI Kanta" userId="671b0e0b-8242-4a42-86a9-c18604c6c07f" providerId="ADAL" clId="{C4C1E5B6-1F14-4AAA-894E-62BABC64B0DF}" dt="2023-05-13T09:08:47.482" v="343" actId="20577"/>
          <ac:spMkLst>
            <pc:docMk/>
            <pc:sldMk cId="2763063066" sldId="288"/>
            <ac:spMk id="3" creationId="{47A75463-74F8-9262-F222-17173091C863}"/>
          </ac:spMkLst>
        </pc:spChg>
        <pc:spChg chg="mod topLvl">
          <ac:chgData name="UESUGI Kanta" userId="671b0e0b-8242-4a42-86a9-c18604c6c07f" providerId="ADAL" clId="{C4C1E5B6-1F14-4AAA-894E-62BABC64B0DF}" dt="2023-05-13T09:12:32.809" v="506" actId="164"/>
          <ac:spMkLst>
            <pc:docMk/>
            <pc:sldMk cId="2763063066" sldId="288"/>
            <ac:spMk id="5" creationId="{31009717-3FC1-58E5-65D5-874D564C5CD1}"/>
          </ac:spMkLst>
        </pc:spChg>
        <pc:spChg chg="add mod">
          <ac:chgData name="UESUGI Kanta" userId="671b0e0b-8242-4a42-86a9-c18604c6c07f" providerId="ADAL" clId="{C4C1E5B6-1F14-4AAA-894E-62BABC64B0DF}" dt="2023-05-13T09:13:08.392" v="520" actId="1035"/>
          <ac:spMkLst>
            <pc:docMk/>
            <pc:sldMk cId="2763063066" sldId="288"/>
            <ac:spMk id="6" creationId="{77E53831-3D06-67D5-3D3B-980F9545034A}"/>
          </ac:spMkLst>
        </pc:spChg>
        <pc:spChg chg="mod topLvl">
          <ac:chgData name="UESUGI Kanta" userId="671b0e0b-8242-4a42-86a9-c18604c6c07f" providerId="ADAL" clId="{C4C1E5B6-1F14-4AAA-894E-62BABC64B0DF}" dt="2023-05-13T09:12:32.809" v="506" actId="164"/>
          <ac:spMkLst>
            <pc:docMk/>
            <pc:sldMk cId="2763063066" sldId="288"/>
            <ac:spMk id="15" creationId="{AE0FE948-6C85-11FF-98A7-113D9BB56277}"/>
          </ac:spMkLst>
        </pc:spChg>
        <pc:spChg chg="mod topLvl">
          <ac:chgData name="UESUGI Kanta" userId="671b0e0b-8242-4a42-86a9-c18604c6c07f" providerId="ADAL" clId="{C4C1E5B6-1F14-4AAA-894E-62BABC64B0DF}" dt="2023-05-13T09:12:32.809" v="506" actId="164"/>
          <ac:spMkLst>
            <pc:docMk/>
            <pc:sldMk cId="2763063066" sldId="288"/>
            <ac:spMk id="16" creationId="{BCB0B9D8-0FBA-1D01-33E7-881C1F3F967C}"/>
          </ac:spMkLst>
        </pc:spChg>
        <pc:spChg chg="mod topLvl">
          <ac:chgData name="UESUGI Kanta" userId="671b0e0b-8242-4a42-86a9-c18604c6c07f" providerId="ADAL" clId="{C4C1E5B6-1F14-4AAA-894E-62BABC64B0DF}" dt="2023-05-13T09:12:32.809" v="506" actId="164"/>
          <ac:spMkLst>
            <pc:docMk/>
            <pc:sldMk cId="2763063066" sldId="288"/>
            <ac:spMk id="17" creationId="{C316B1DE-0600-54D3-24B3-DAAB6BEE4B10}"/>
          </ac:spMkLst>
        </pc:spChg>
        <pc:grpChg chg="add mod">
          <ac:chgData name="UESUGI Kanta" userId="671b0e0b-8242-4a42-86a9-c18604c6c07f" providerId="ADAL" clId="{C4C1E5B6-1F14-4AAA-894E-62BABC64B0DF}" dt="2023-05-13T09:12:52.576" v="508" actId="1036"/>
          <ac:grpSpMkLst>
            <pc:docMk/>
            <pc:sldMk cId="2763063066" sldId="288"/>
            <ac:grpSpMk id="7" creationId="{D8BD24F9-27D9-82A4-B887-E8234885873E}"/>
          </ac:grpSpMkLst>
        </pc:grpChg>
        <pc:grpChg chg="del">
          <ac:chgData name="UESUGI Kanta" userId="671b0e0b-8242-4a42-86a9-c18604c6c07f" providerId="ADAL" clId="{C4C1E5B6-1F14-4AAA-894E-62BABC64B0DF}" dt="2023-05-13T09:10:06.035" v="399" actId="165"/>
          <ac:grpSpMkLst>
            <pc:docMk/>
            <pc:sldMk cId="2763063066" sldId="288"/>
            <ac:grpSpMk id="18" creationId="{5B718645-8F0B-D9C7-4036-26C8C5B16A46}"/>
          </ac:grpSpMkLst>
        </pc:grpChg>
      </pc:sldChg>
      <pc:sldChg chg="modSp mod">
        <pc:chgData name="UESUGI Kanta" userId="671b0e0b-8242-4a42-86a9-c18604c6c07f" providerId="ADAL" clId="{C4C1E5B6-1F14-4AAA-894E-62BABC64B0DF}" dt="2023-05-13T09:29:05.387" v="823" actId="20577"/>
        <pc:sldMkLst>
          <pc:docMk/>
          <pc:sldMk cId="333136985" sldId="289"/>
        </pc:sldMkLst>
        <pc:spChg chg="mod">
          <ac:chgData name="UESUGI Kanta" userId="671b0e0b-8242-4a42-86a9-c18604c6c07f" providerId="ADAL" clId="{C4C1E5B6-1F14-4AAA-894E-62BABC64B0DF}" dt="2023-05-13T09:29:05.387" v="823" actId="20577"/>
          <ac:spMkLst>
            <pc:docMk/>
            <pc:sldMk cId="333136985" sldId="289"/>
            <ac:spMk id="3" creationId="{62EDEF62-1D60-69FC-8838-BC7EC34A1281}"/>
          </ac:spMkLst>
        </pc:spChg>
      </pc:sldChg>
      <pc:sldChg chg="addSp delSp modSp mod">
        <pc:chgData name="UESUGI Kanta" userId="671b0e0b-8242-4a42-86a9-c18604c6c07f" providerId="ADAL" clId="{C4C1E5B6-1F14-4AAA-894E-62BABC64B0DF}" dt="2023-05-13T09:58:24.609" v="1044" actId="14100"/>
        <pc:sldMkLst>
          <pc:docMk/>
          <pc:sldMk cId="2822906118" sldId="290"/>
        </pc:sldMkLst>
        <pc:spChg chg="mod">
          <ac:chgData name="UESUGI Kanta" userId="671b0e0b-8242-4a42-86a9-c18604c6c07f" providerId="ADAL" clId="{C4C1E5B6-1F14-4AAA-894E-62BABC64B0DF}" dt="2023-05-13T09:41:37.636" v="842" actId="20577"/>
          <ac:spMkLst>
            <pc:docMk/>
            <pc:sldMk cId="2822906118" sldId="290"/>
            <ac:spMk id="2" creationId="{98C2D4CC-BC5A-BEF1-B2DD-CC7756E3866B}"/>
          </ac:spMkLst>
        </pc:spChg>
        <pc:spChg chg="mod">
          <ac:chgData name="UESUGI Kanta" userId="671b0e0b-8242-4a42-86a9-c18604c6c07f" providerId="ADAL" clId="{C4C1E5B6-1F14-4AAA-894E-62BABC64B0DF}" dt="2023-05-13T09:55:12.133" v="1008" actId="20577"/>
          <ac:spMkLst>
            <pc:docMk/>
            <pc:sldMk cId="2822906118" sldId="290"/>
            <ac:spMk id="3" creationId="{F365072F-FD18-1DD6-824B-8B88853C3E74}"/>
          </ac:spMkLst>
        </pc:spChg>
        <pc:spChg chg="add mod">
          <ac:chgData name="UESUGI Kanta" userId="671b0e0b-8242-4a42-86a9-c18604c6c07f" providerId="ADAL" clId="{C4C1E5B6-1F14-4AAA-894E-62BABC64B0DF}" dt="2023-05-13T09:56:24.279" v="1025" actId="20577"/>
          <ac:spMkLst>
            <pc:docMk/>
            <pc:sldMk cId="2822906118" sldId="290"/>
            <ac:spMk id="12" creationId="{81E64B7A-194D-9D7C-3BBA-0E9118A86B68}"/>
          </ac:spMkLst>
        </pc:spChg>
        <pc:spChg chg="mod">
          <ac:chgData name="UESUGI Kanta" userId="671b0e0b-8242-4a42-86a9-c18604c6c07f" providerId="ADAL" clId="{C4C1E5B6-1F14-4AAA-894E-62BABC64B0DF}" dt="2023-05-13T09:57:07.529" v="1041" actId="1076"/>
          <ac:spMkLst>
            <pc:docMk/>
            <pc:sldMk cId="2822906118" sldId="290"/>
            <ac:spMk id="14" creationId="{14A924B6-543D-2D5B-8C83-BF74ECCB2C40}"/>
          </ac:spMkLst>
        </pc:spChg>
        <pc:spChg chg="add mod">
          <ac:chgData name="UESUGI Kanta" userId="671b0e0b-8242-4a42-86a9-c18604c6c07f" providerId="ADAL" clId="{C4C1E5B6-1F14-4AAA-894E-62BABC64B0DF}" dt="2023-05-13T09:57:21.891" v="1043" actId="1076"/>
          <ac:spMkLst>
            <pc:docMk/>
            <pc:sldMk cId="2822906118" sldId="290"/>
            <ac:spMk id="15" creationId="{F19B4347-5CA4-57DA-948B-A7BB0A858A4E}"/>
          </ac:spMkLst>
        </pc:spChg>
        <pc:spChg chg="add mod">
          <ac:chgData name="UESUGI Kanta" userId="671b0e0b-8242-4a42-86a9-c18604c6c07f" providerId="ADAL" clId="{C4C1E5B6-1F14-4AAA-894E-62BABC64B0DF}" dt="2023-05-13T09:57:21.891" v="1043" actId="1076"/>
          <ac:spMkLst>
            <pc:docMk/>
            <pc:sldMk cId="2822906118" sldId="290"/>
            <ac:spMk id="16" creationId="{7F10961E-9AFC-0DF8-E89A-3354B38C94C2}"/>
          </ac:spMkLst>
        </pc:spChg>
        <pc:spChg chg="del">
          <ac:chgData name="UESUGI Kanta" userId="671b0e0b-8242-4a42-86a9-c18604c6c07f" providerId="ADAL" clId="{C4C1E5B6-1F14-4AAA-894E-62BABC64B0DF}" dt="2023-05-13T09:56:37.652" v="1026" actId="478"/>
          <ac:spMkLst>
            <pc:docMk/>
            <pc:sldMk cId="2822906118" sldId="290"/>
            <ac:spMk id="26" creationId="{285E61E8-35E1-FB7A-0B94-F114C7C1F7C8}"/>
          </ac:spMkLst>
        </pc:spChg>
        <pc:cxnChg chg="add mod">
          <ac:chgData name="UESUGI Kanta" userId="671b0e0b-8242-4a42-86a9-c18604c6c07f" providerId="ADAL" clId="{C4C1E5B6-1F14-4AAA-894E-62BABC64B0DF}" dt="2023-05-13T09:56:07.155" v="1011" actId="1076"/>
          <ac:cxnSpMkLst>
            <pc:docMk/>
            <pc:sldMk cId="2822906118" sldId="290"/>
            <ac:cxnSpMk id="7" creationId="{782A7E89-4FE4-6B7D-0E1F-9DA371490904}"/>
          </ac:cxnSpMkLst>
        </pc:cxnChg>
        <pc:cxnChg chg="mod">
          <ac:chgData name="UESUGI Kanta" userId="671b0e0b-8242-4a42-86a9-c18604c6c07f" providerId="ADAL" clId="{C4C1E5B6-1F14-4AAA-894E-62BABC64B0DF}" dt="2023-05-13T09:58:24.609" v="1044" actId="14100"/>
          <ac:cxnSpMkLst>
            <pc:docMk/>
            <pc:sldMk cId="2822906118" sldId="290"/>
            <ac:cxnSpMk id="20" creationId="{02E30E80-3914-B3F7-A2B7-C626D0D394D4}"/>
          </ac:cxnSpMkLst>
        </pc:cxnChg>
        <pc:cxnChg chg="del">
          <ac:chgData name="UESUGI Kanta" userId="671b0e0b-8242-4a42-86a9-c18604c6c07f" providerId="ADAL" clId="{C4C1E5B6-1F14-4AAA-894E-62BABC64B0DF}" dt="2023-05-13T09:56:38.835" v="1027" actId="478"/>
          <ac:cxnSpMkLst>
            <pc:docMk/>
            <pc:sldMk cId="2822906118" sldId="290"/>
            <ac:cxnSpMk id="24" creationId="{D1EA2C3D-81D4-8CAD-6EA9-D2EF43E3F405}"/>
          </ac:cxnSpMkLst>
        </pc:cxnChg>
      </pc:sldChg>
      <pc:sldChg chg="modSp mod">
        <pc:chgData name="UESUGI Kanta" userId="671b0e0b-8242-4a42-86a9-c18604c6c07f" providerId="ADAL" clId="{C4C1E5B6-1F14-4AAA-894E-62BABC64B0DF}" dt="2023-05-13T10:00:11.637" v="1055" actId="20577"/>
        <pc:sldMkLst>
          <pc:docMk/>
          <pc:sldMk cId="3577434485" sldId="291"/>
        </pc:sldMkLst>
        <pc:spChg chg="mod">
          <ac:chgData name="UESUGI Kanta" userId="671b0e0b-8242-4a42-86a9-c18604c6c07f" providerId="ADAL" clId="{C4C1E5B6-1F14-4AAA-894E-62BABC64B0DF}" dt="2023-05-13T10:00:11.637" v="1055" actId="20577"/>
          <ac:spMkLst>
            <pc:docMk/>
            <pc:sldMk cId="3577434485" sldId="291"/>
            <ac:spMk id="3" creationId="{46635E93-7B29-A25F-5CE9-C541F5173D5B}"/>
          </ac:spMkLst>
        </pc:spChg>
      </pc:sldChg>
      <pc:sldChg chg="modSp mod">
        <pc:chgData name="UESUGI Kanta" userId="671b0e0b-8242-4a42-86a9-c18604c6c07f" providerId="ADAL" clId="{C4C1E5B6-1F14-4AAA-894E-62BABC64B0DF}" dt="2023-05-13T10:00:51.397" v="1086" actId="20577"/>
        <pc:sldMkLst>
          <pc:docMk/>
          <pc:sldMk cId="429906213" sldId="292"/>
        </pc:sldMkLst>
        <pc:spChg chg="mod">
          <ac:chgData name="UESUGI Kanta" userId="671b0e0b-8242-4a42-86a9-c18604c6c07f" providerId="ADAL" clId="{C4C1E5B6-1F14-4AAA-894E-62BABC64B0DF}" dt="2023-05-13T10:00:51.397" v="1086" actId="20577"/>
          <ac:spMkLst>
            <pc:docMk/>
            <pc:sldMk cId="429906213" sldId="292"/>
            <ac:spMk id="3" creationId="{25915EB9-8528-E07E-C8FB-79B7F59CDFF0}"/>
          </ac:spMkLst>
        </pc:spChg>
      </pc:sldChg>
      <pc:sldChg chg="addSp delSp modSp mod">
        <pc:chgData name="UESUGI Kanta" userId="671b0e0b-8242-4a42-86a9-c18604c6c07f" providerId="ADAL" clId="{C4C1E5B6-1F14-4AAA-894E-62BABC64B0DF}" dt="2023-05-13T12:32:54.950" v="1584" actId="1076"/>
        <pc:sldMkLst>
          <pc:docMk/>
          <pc:sldMk cId="1672245006" sldId="293"/>
        </pc:sldMkLst>
        <pc:spChg chg="mod">
          <ac:chgData name="UESUGI Kanta" userId="671b0e0b-8242-4a42-86a9-c18604c6c07f" providerId="ADAL" clId="{C4C1E5B6-1F14-4AAA-894E-62BABC64B0DF}" dt="2023-05-13T12:01:31.654" v="1312" actId="20577"/>
          <ac:spMkLst>
            <pc:docMk/>
            <pc:sldMk cId="1672245006" sldId="293"/>
            <ac:spMk id="3" creationId="{0AFF7906-D536-8BD4-31F0-26E4BE6700B7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5" creationId="{51E87F09-1D32-C8A3-F7BE-099D95B4C966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6" creationId="{4495EBDC-B577-5601-1DE4-BBC86C2A7A87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7" creationId="{168EA881-A771-DA5E-E4F2-99D017DAE548}"/>
          </ac:spMkLst>
        </pc:spChg>
        <pc:spChg chg="add mod topLvl">
          <ac:chgData name="UESUGI Kanta" userId="671b0e0b-8242-4a42-86a9-c18604c6c07f" providerId="ADAL" clId="{C4C1E5B6-1F14-4AAA-894E-62BABC64B0DF}" dt="2023-05-13T12:32:54.950" v="1584" actId="1076"/>
          <ac:spMkLst>
            <pc:docMk/>
            <pc:sldMk cId="1672245006" sldId="293"/>
            <ac:spMk id="8" creationId="{3B76DA2E-5B9E-0FF3-30E9-B1C0D497C881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9" creationId="{1152D5CD-6F78-C4E1-2CD6-02F62C6A9D63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10" creationId="{57E1F161-875C-BB3E-BDE4-A3E10A6AC394}"/>
          </ac:spMkLst>
        </pc:spChg>
        <pc:spChg chg="add mod topLvl">
          <ac:chgData name="UESUGI Kanta" userId="671b0e0b-8242-4a42-86a9-c18604c6c07f" providerId="ADAL" clId="{C4C1E5B6-1F14-4AAA-894E-62BABC64B0DF}" dt="2023-05-13T12:06:37.365" v="1392" actId="1582"/>
          <ac:spMkLst>
            <pc:docMk/>
            <pc:sldMk cId="1672245006" sldId="293"/>
            <ac:spMk id="11" creationId="{FF0DDB89-EAFE-2E53-2CE9-34125D00CC80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12" creationId="{DEFE4ABB-D66B-A5F3-74DE-289A5E7965FE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13" creationId="{75C4B3E6-4EF2-F271-C539-975B88FCD86F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14" creationId="{06B5B45D-3B93-03C8-FF6C-C2D67F8F3561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15" creationId="{984BA0A8-9324-EA96-FA44-DB357B69BE22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16" creationId="{1A7FD19E-4E89-D4E9-4AE3-73EB240DCA7E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17" creationId="{6C306949-3B25-D22B-F0E2-4F029884B06E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18" creationId="{32578302-E1E5-D9A2-0EC0-524A756417E5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19" creationId="{9952E5BF-A34A-C407-7D8F-73D3059E619D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20" creationId="{D1B1C30F-7CC1-A36F-15EA-FF1DFCF5CF12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24" creationId="{2DF1C5F7-EDA9-FE6E-C5A9-1FDDA5A14643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25" creationId="{B8285105-B807-BBCC-4E9D-90237E3C4D95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27" creationId="{7772683C-0589-CE97-A4AD-AB682FB31C71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29" creationId="{B358345A-3DD3-5D2D-D490-34FFE423329B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0" creationId="{BACADDAB-6561-5DFD-E735-F7ADD0D2ECCA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1" creationId="{84214398-5725-2A0A-4364-34D27F7D1617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32" creationId="{31E46393-A8B2-E1E8-08B1-B9A7C8292879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3" creationId="{D5D95F81-FF2E-FCAC-09D6-EFA67DE2491F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4" creationId="{F6B37D8F-4A28-E56E-CCFC-0CF7EAD29D82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5" creationId="{CA83195F-6FC4-5AE9-7A10-A4795D620DE8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6" creationId="{FCB43E98-3724-7B88-270D-68F9234EF2E9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39" creationId="{6B73CE0C-1DD6-AA74-CA89-1CD5C919B42F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40" creationId="{68461978-BE6E-2AA0-FACD-0EDEF3BA7EA7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41" creationId="{CA4E84C6-E203-9758-4EC4-62D10D053742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42" creationId="{D077D064-FE3F-C508-C41C-28A37531F5B5}"/>
          </ac:spMkLst>
        </pc:spChg>
        <pc:spChg chg="del mod topLvl">
          <ac:chgData name="UESUGI Kanta" userId="671b0e0b-8242-4a42-86a9-c18604c6c07f" providerId="ADAL" clId="{C4C1E5B6-1F14-4AAA-894E-62BABC64B0DF}" dt="2023-05-13T12:00:37.557" v="1295" actId="478"/>
          <ac:spMkLst>
            <pc:docMk/>
            <pc:sldMk cId="1672245006" sldId="293"/>
            <ac:spMk id="43" creationId="{E971D5D1-D913-814A-C616-155E3979B028}"/>
          </ac:spMkLst>
        </pc:spChg>
        <pc:spChg chg="add mod topLvl">
          <ac:chgData name="UESUGI Kanta" userId="671b0e0b-8242-4a42-86a9-c18604c6c07f" providerId="ADAL" clId="{C4C1E5B6-1F14-4AAA-894E-62BABC64B0DF}" dt="2023-05-13T12:06:27.587" v="1389" actId="1582"/>
          <ac:spMkLst>
            <pc:docMk/>
            <pc:sldMk cId="1672245006" sldId="293"/>
            <ac:spMk id="44" creationId="{CB477E4D-74DD-5913-3D01-1326D204054E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46" creationId="{9B3CD1F8-AEEB-1E12-08B7-B3A8EFB3E734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47" creationId="{5B1C1875-8240-1B35-B148-968448BD2594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48" creationId="{CBCB1640-87D7-916B-79C2-8D9A43CAE01E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49" creationId="{28B8DB82-AB93-B867-F4AA-2520C6A0C38C}"/>
          </ac:spMkLst>
        </pc:spChg>
        <pc:spChg chg="add mod topLvl">
          <ac:chgData name="UESUGI Kanta" userId="671b0e0b-8242-4a42-86a9-c18604c6c07f" providerId="ADAL" clId="{C4C1E5B6-1F14-4AAA-894E-62BABC64B0DF}" dt="2023-05-13T12:06:16.264" v="1387" actId="165"/>
          <ac:spMkLst>
            <pc:docMk/>
            <pc:sldMk cId="1672245006" sldId="293"/>
            <ac:spMk id="50" creationId="{12948334-3B1F-57B1-2C0D-4A7EA00FED36}"/>
          </ac:spMkLst>
        </pc:spChg>
        <pc:grpChg chg="del">
          <ac:chgData name="UESUGI Kanta" userId="671b0e0b-8242-4a42-86a9-c18604c6c07f" providerId="ADAL" clId="{C4C1E5B6-1F14-4AAA-894E-62BABC64B0DF}" dt="2023-05-13T10:04:57.486" v="1294" actId="165"/>
          <ac:grpSpMkLst>
            <pc:docMk/>
            <pc:sldMk cId="1672245006" sldId="293"/>
            <ac:grpSpMk id="45" creationId="{831D8686-1B8C-C9BB-9912-7F78F1557706}"/>
          </ac:grpSpMkLst>
        </pc:grpChg>
        <pc:grpChg chg="add del mod">
          <ac:chgData name="UESUGI Kanta" userId="671b0e0b-8242-4a42-86a9-c18604c6c07f" providerId="ADAL" clId="{C4C1E5B6-1F14-4AAA-894E-62BABC64B0DF}" dt="2023-05-13T12:06:16.264" v="1387" actId="165"/>
          <ac:grpSpMkLst>
            <pc:docMk/>
            <pc:sldMk cId="1672245006" sldId="293"/>
            <ac:grpSpMk id="52" creationId="{8C207860-FD4C-5ECD-0428-B5C47B575E6F}"/>
          </ac:grpSpMkLst>
        </pc:grpChg>
        <pc:cxnChg chg="add mod topLvl">
          <ac:chgData name="UESUGI Kanta" userId="671b0e0b-8242-4a42-86a9-c18604c6c07f" providerId="ADAL" clId="{C4C1E5B6-1F14-4AAA-894E-62BABC64B0DF}" dt="2023-05-13T12:06:16.264" v="1387" actId="165"/>
          <ac:cxnSpMkLst>
            <pc:docMk/>
            <pc:sldMk cId="1672245006" sldId="293"/>
            <ac:cxnSpMk id="21" creationId="{3B233629-F469-FC85-F833-B8ACAFFE14D9}"/>
          </ac:cxnSpMkLst>
        </pc:cxnChg>
        <pc:cxnChg chg="add mod topLvl">
          <ac:chgData name="UESUGI Kanta" userId="671b0e0b-8242-4a42-86a9-c18604c6c07f" providerId="ADAL" clId="{C4C1E5B6-1F14-4AAA-894E-62BABC64B0DF}" dt="2023-05-13T12:06:16.264" v="1387" actId="165"/>
          <ac:cxnSpMkLst>
            <pc:docMk/>
            <pc:sldMk cId="1672245006" sldId="293"/>
            <ac:cxnSpMk id="22" creationId="{AC44E55D-4448-F554-1D91-6EE0CF420679}"/>
          </ac:cxnSpMkLst>
        </pc:cxnChg>
        <pc:cxnChg chg="del mod topLvl">
          <ac:chgData name="UESUGI Kanta" userId="671b0e0b-8242-4a42-86a9-c18604c6c07f" providerId="ADAL" clId="{C4C1E5B6-1F14-4AAA-894E-62BABC64B0DF}" dt="2023-05-13T12:00:37.557" v="1295" actId="478"/>
          <ac:cxnSpMkLst>
            <pc:docMk/>
            <pc:sldMk cId="1672245006" sldId="293"/>
            <ac:cxnSpMk id="23" creationId="{71B02145-4CE8-5DC4-67E5-485F43D47CE2}"/>
          </ac:cxnSpMkLst>
        </pc:cxnChg>
        <pc:cxnChg chg="del mod topLvl">
          <ac:chgData name="UESUGI Kanta" userId="671b0e0b-8242-4a42-86a9-c18604c6c07f" providerId="ADAL" clId="{C4C1E5B6-1F14-4AAA-894E-62BABC64B0DF}" dt="2023-05-13T12:00:37.557" v="1295" actId="478"/>
          <ac:cxnSpMkLst>
            <pc:docMk/>
            <pc:sldMk cId="1672245006" sldId="293"/>
            <ac:cxnSpMk id="26" creationId="{AAAAA4CB-4F32-0E5D-7F47-1B0593A61EFD}"/>
          </ac:cxnSpMkLst>
        </pc:cxnChg>
        <pc:cxnChg chg="del mod topLvl">
          <ac:chgData name="UESUGI Kanta" userId="671b0e0b-8242-4a42-86a9-c18604c6c07f" providerId="ADAL" clId="{C4C1E5B6-1F14-4AAA-894E-62BABC64B0DF}" dt="2023-05-13T12:00:37.557" v="1295" actId="478"/>
          <ac:cxnSpMkLst>
            <pc:docMk/>
            <pc:sldMk cId="1672245006" sldId="293"/>
            <ac:cxnSpMk id="28" creationId="{C8F9F7C1-B49B-83EB-D52B-FEC2A51EFA40}"/>
          </ac:cxnSpMkLst>
        </pc:cxnChg>
        <pc:cxnChg chg="add mod topLvl">
          <ac:chgData name="UESUGI Kanta" userId="671b0e0b-8242-4a42-86a9-c18604c6c07f" providerId="ADAL" clId="{C4C1E5B6-1F14-4AAA-894E-62BABC64B0DF}" dt="2023-05-13T12:06:16.264" v="1387" actId="165"/>
          <ac:cxnSpMkLst>
            <pc:docMk/>
            <pc:sldMk cId="1672245006" sldId="293"/>
            <ac:cxnSpMk id="37" creationId="{B9C6F3BE-3944-F4C2-80BA-E858D25F2803}"/>
          </ac:cxnSpMkLst>
        </pc:cxnChg>
        <pc:cxnChg chg="add mod topLvl">
          <ac:chgData name="UESUGI Kanta" userId="671b0e0b-8242-4a42-86a9-c18604c6c07f" providerId="ADAL" clId="{C4C1E5B6-1F14-4AAA-894E-62BABC64B0DF}" dt="2023-05-13T12:06:16.264" v="1387" actId="165"/>
          <ac:cxnSpMkLst>
            <pc:docMk/>
            <pc:sldMk cId="1672245006" sldId="293"/>
            <ac:cxnSpMk id="38" creationId="{B1277358-0E1C-286A-D922-E008945C054E}"/>
          </ac:cxnSpMkLst>
        </pc:cxnChg>
        <pc:cxnChg chg="add mod topLvl">
          <ac:chgData name="UESUGI Kanta" userId="671b0e0b-8242-4a42-86a9-c18604c6c07f" providerId="ADAL" clId="{C4C1E5B6-1F14-4AAA-894E-62BABC64B0DF}" dt="2023-05-13T12:06:16.264" v="1387" actId="165"/>
          <ac:cxnSpMkLst>
            <pc:docMk/>
            <pc:sldMk cId="1672245006" sldId="293"/>
            <ac:cxnSpMk id="51" creationId="{EFDA483B-EA91-E82F-4AFE-BF7C4858C4B9}"/>
          </ac:cxnSpMkLst>
        </pc:cxnChg>
      </pc:sldChg>
      <pc:sldChg chg="addSp delSp modSp mod">
        <pc:chgData name="UESUGI Kanta" userId="671b0e0b-8242-4a42-86a9-c18604c6c07f" providerId="ADAL" clId="{C4C1E5B6-1F14-4AAA-894E-62BABC64B0DF}" dt="2023-05-13T12:06:55.128" v="1396" actId="1582"/>
        <pc:sldMkLst>
          <pc:docMk/>
          <pc:sldMk cId="638727761" sldId="294"/>
        </pc:sldMkLst>
        <pc:spChg chg="mod">
          <ac:chgData name="UESUGI Kanta" userId="671b0e0b-8242-4a42-86a9-c18604c6c07f" providerId="ADAL" clId="{C4C1E5B6-1F14-4AAA-894E-62BABC64B0DF}" dt="2023-05-13T12:02:07.535" v="1328" actId="20577"/>
          <ac:spMkLst>
            <pc:docMk/>
            <pc:sldMk cId="638727761" sldId="294"/>
            <ac:spMk id="3" creationId="{782BDBFE-F3F3-B807-9135-6A881D96C0D0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9" creationId="{A1F2BDF0-DD8B-6779-BE63-1BC760796A0A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11" creationId="{D6123AA4-8A1D-1FA2-3888-50FC5CF7D00C}"/>
          </ac:spMkLst>
        </pc:spChg>
        <pc:spChg chg="add mod">
          <ac:chgData name="UESUGI Kanta" userId="671b0e0b-8242-4a42-86a9-c18604c6c07f" providerId="ADAL" clId="{C4C1E5B6-1F14-4AAA-894E-62BABC64B0DF}" dt="2023-05-13T12:05:24.678" v="1376" actId="1076"/>
          <ac:spMkLst>
            <pc:docMk/>
            <pc:sldMk cId="638727761" sldId="294"/>
            <ac:spMk id="12" creationId="{35D74E34-8D1C-5DE9-6CD3-4BE5953D5FAC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16" creationId="{ED55C04D-854D-F58D-3DFE-4231A8331AE7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17" creationId="{BA038E66-2FFF-3217-6F14-AD42B9022610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19" creationId="{ECE2DCB1-EB8F-5C1B-D89C-38934AD3A225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20" creationId="{6AD281DD-66BF-0FFE-D444-B005E51DAEA8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21" creationId="{C23BCBEF-A809-BCA6-DD17-1FF27D4CE13C}"/>
          </ac:spMkLst>
        </pc:spChg>
        <pc:spChg chg="add mod">
          <ac:chgData name="UESUGI Kanta" userId="671b0e0b-8242-4a42-86a9-c18604c6c07f" providerId="ADAL" clId="{C4C1E5B6-1F14-4AAA-894E-62BABC64B0DF}" dt="2023-05-13T12:06:50.687" v="1394" actId="1582"/>
          <ac:spMkLst>
            <pc:docMk/>
            <pc:sldMk cId="638727761" sldId="294"/>
            <ac:spMk id="34" creationId="{1D717135-0270-7F6B-EC24-ECAE6FF6E2F1}"/>
          </ac:spMkLst>
        </pc:spChg>
        <pc:spChg chg="add mod">
          <ac:chgData name="UESUGI Kanta" userId="671b0e0b-8242-4a42-86a9-c18604c6c07f" providerId="ADAL" clId="{C4C1E5B6-1F14-4AAA-894E-62BABC64B0DF}" dt="2023-05-13T12:04:33.287" v="1360" actId="1076"/>
          <ac:spMkLst>
            <pc:docMk/>
            <pc:sldMk cId="638727761" sldId="294"/>
            <ac:spMk id="35" creationId="{FAB08774-5676-13B5-ACF6-55FB11D496C5}"/>
          </ac:spMkLst>
        </pc:spChg>
        <pc:spChg chg="add del mod">
          <ac:chgData name="UESUGI Kanta" userId="671b0e0b-8242-4a42-86a9-c18604c6c07f" providerId="ADAL" clId="{C4C1E5B6-1F14-4AAA-894E-62BABC64B0DF}" dt="2023-05-13T12:04:36.621" v="1362" actId="478"/>
          <ac:spMkLst>
            <pc:docMk/>
            <pc:sldMk cId="638727761" sldId="294"/>
            <ac:spMk id="36" creationId="{D1B87953-442B-BEE8-3078-78DC4BF0BE21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37" creationId="{2D7436B8-F9C6-3F6D-7EC9-317D707B6747}"/>
          </ac:spMkLst>
        </pc:spChg>
        <pc:spChg chg="add mod">
          <ac:chgData name="UESUGI Kanta" userId="671b0e0b-8242-4a42-86a9-c18604c6c07f" providerId="ADAL" clId="{C4C1E5B6-1F14-4AAA-894E-62BABC64B0DF}" dt="2023-05-13T12:02:47.013" v="1331" actId="1076"/>
          <ac:spMkLst>
            <pc:docMk/>
            <pc:sldMk cId="638727761" sldId="294"/>
            <ac:spMk id="38" creationId="{0EB3F3B7-41EA-B5CA-C42C-1C1056369D9E}"/>
          </ac:spMkLst>
        </pc:spChg>
        <pc:spChg chg="add mod">
          <ac:chgData name="UESUGI Kanta" userId="671b0e0b-8242-4a42-86a9-c18604c6c07f" providerId="ADAL" clId="{C4C1E5B6-1F14-4AAA-894E-62BABC64B0DF}" dt="2023-05-13T12:04:48.167" v="1367" actId="1076"/>
          <ac:spMkLst>
            <pc:docMk/>
            <pc:sldMk cId="638727761" sldId="294"/>
            <ac:spMk id="39" creationId="{73C4FD4D-A1DE-28B8-B677-28B7ABC6DFAE}"/>
          </ac:spMkLst>
        </pc:spChg>
        <pc:spChg chg="add mod">
          <ac:chgData name="UESUGI Kanta" userId="671b0e0b-8242-4a42-86a9-c18604c6c07f" providerId="ADAL" clId="{C4C1E5B6-1F14-4AAA-894E-62BABC64B0DF}" dt="2023-05-13T12:05:41.829" v="1386" actId="1035"/>
          <ac:spMkLst>
            <pc:docMk/>
            <pc:sldMk cId="638727761" sldId="294"/>
            <ac:spMk id="40" creationId="{1FF00354-A543-F3BC-8E80-9458F8468E67}"/>
          </ac:spMkLst>
        </pc:spChg>
        <pc:spChg chg="add mod">
          <ac:chgData name="UESUGI Kanta" userId="671b0e0b-8242-4a42-86a9-c18604c6c07f" providerId="ADAL" clId="{C4C1E5B6-1F14-4AAA-894E-62BABC64B0DF}" dt="2023-05-13T12:05:35.173" v="1383" actId="1035"/>
          <ac:spMkLst>
            <pc:docMk/>
            <pc:sldMk cId="638727761" sldId="294"/>
            <ac:spMk id="41" creationId="{816A49B2-D687-A038-01DC-CD4AC656C51F}"/>
          </ac:spMkLst>
        </pc:spChg>
        <pc:spChg chg="add del mod">
          <ac:chgData name="UESUGI Kanta" userId="671b0e0b-8242-4a42-86a9-c18604c6c07f" providerId="ADAL" clId="{C4C1E5B6-1F14-4AAA-894E-62BABC64B0DF}" dt="2023-05-13T12:04:01.765" v="1339" actId="478"/>
          <ac:spMkLst>
            <pc:docMk/>
            <pc:sldMk cId="638727761" sldId="294"/>
            <ac:spMk id="42" creationId="{5961A297-2D43-5310-D933-721B583B9A72}"/>
          </ac:spMkLst>
        </pc:spChg>
        <pc:spChg chg="add mod">
          <ac:chgData name="UESUGI Kanta" userId="671b0e0b-8242-4a42-86a9-c18604c6c07f" providerId="ADAL" clId="{C4C1E5B6-1F14-4AAA-894E-62BABC64B0DF}" dt="2023-05-13T12:04:27.133" v="1359" actId="1038"/>
          <ac:spMkLst>
            <pc:docMk/>
            <pc:sldMk cId="638727761" sldId="294"/>
            <ac:spMk id="43" creationId="{43FEC283-17C8-3CFE-8106-F5E68A36FB3E}"/>
          </ac:spMkLst>
        </pc:spChg>
        <pc:spChg chg="add mod">
          <ac:chgData name="UESUGI Kanta" userId="671b0e0b-8242-4a42-86a9-c18604c6c07f" providerId="ADAL" clId="{C4C1E5B6-1F14-4AAA-894E-62BABC64B0DF}" dt="2023-05-13T12:04:22.877" v="1350" actId="1036"/>
          <ac:spMkLst>
            <pc:docMk/>
            <pc:sldMk cId="638727761" sldId="294"/>
            <ac:spMk id="46" creationId="{26ECB97D-3AF8-1000-DE99-158B9E323BAA}"/>
          </ac:spMkLst>
        </pc:spChg>
        <pc:spChg chg="add mod ord">
          <ac:chgData name="UESUGI Kanta" userId="671b0e0b-8242-4a42-86a9-c18604c6c07f" providerId="ADAL" clId="{C4C1E5B6-1F14-4AAA-894E-62BABC64B0DF}" dt="2023-05-13T12:06:55.128" v="1396" actId="1582"/>
          <ac:spMkLst>
            <pc:docMk/>
            <pc:sldMk cId="638727761" sldId="294"/>
            <ac:spMk id="48" creationId="{7D098C7F-0EFD-7578-F41F-84ECA9A0272F}"/>
          </ac:spMkLst>
        </pc:spChg>
        <pc:grpChg chg="del">
          <ac:chgData name="UESUGI Kanta" userId="671b0e0b-8242-4a42-86a9-c18604c6c07f" providerId="ADAL" clId="{C4C1E5B6-1F14-4AAA-894E-62BABC64B0DF}" dt="2023-05-13T12:02:27.573" v="1329" actId="478"/>
          <ac:grpSpMkLst>
            <pc:docMk/>
            <pc:sldMk cId="638727761" sldId="294"/>
            <ac:grpSpMk id="6" creationId="{DC02DDC0-3F32-9DF2-4EA7-AD0B45E72458}"/>
          </ac:grpSpMkLst>
        </pc:grpChg>
        <pc:cxnChg chg="add mod">
          <ac:chgData name="UESUGI Kanta" userId="671b0e0b-8242-4a42-86a9-c18604c6c07f" providerId="ADAL" clId="{C4C1E5B6-1F14-4AAA-894E-62BABC64B0DF}" dt="2023-05-13T12:04:19.494" v="1345" actId="14100"/>
          <ac:cxnSpMkLst>
            <pc:docMk/>
            <pc:sldMk cId="638727761" sldId="294"/>
            <ac:cxnSpMk id="44" creationId="{6BD85528-F03E-0872-501A-D8D409F30B4E}"/>
          </ac:cxnSpMkLst>
        </pc:cxnChg>
        <pc:cxnChg chg="add mod">
          <ac:chgData name="UESUGI Kanta" userId="671b0e0b-8242-4a42-86a9-c18604c6c07f" providerId="ADAL" clId="{C4C1E5B6-1F14-4AAA-894E-62BABC64B0DF}" dt="2023-05-13T12:02:47.013" v="1331" actId="1076"/>
          <ac:cxnSpMkLst>
            <pc:docMk/>
            <pc:sldMk cId="638727761" sldId="294"/>
            <ac:cxnSpMk id="45" creationId="{2B6DC373-6520-81D8-63A5-A4A1AFFA8DBD}"/>
          </ac:cxnSpMkLst>
        </pc:cxnChg>
      </pc:sldChg>
      <pc:sldChg chg="modSp mod">
        <pc:chgData name="UESUGI Kanta" userId="671b0e0b-8242-4a42-86a9-c18604c6c07f" providerId="ADAL" clId="{C4C1E5B6-1F14-4AAA-894E-62BABC64B0DF}" dt="2023-05-13T12:08:44.926" v="1413" actId="20577"/>
        <pc:sldMkLst>
          <pc:docMk/>
          <pc:sldMk cId="1237124665" sldId="295"/>
        </pc:sldMkLst>
        <pc:spChg chg="mod">
          <ac:chgData name="UESUGI Kanta" userId="671b0e0b-8242-4a42-86a9-c18604c6c07f" providerId="ADAL" clId="{C4C1E5B6-1F14-4AAA-894E-62BABC64B0DF}" dt="2023-05-13T12:08:36.562" v="1412" actId="20577"/>
          <ac:spMkLst>
            <pc:docMk/>
            <pc:sldMk cId="1237124665" sldId="295"/>
            <ac:spMk id="3" creationId="{A91280A2-20D4-7744-1EC0-FD425DDD6DC7}"/>
          </ac:spMkLst>
        </pc:spChg>
        <pc:graphicFrameChg chg="modGraphic">
          <ac:chgData name="UESUGI Kanta" userId="671b0e0b-8242-4a42-86a9-c18604c6c07f" providerId="ADAL" clId="{C4C1E5B6-1F14-4AAA-894E-62BABC64B0DF}" dt="2023-05-13T12:08:44.926" v="1413" actId="20577"/>
          <ac:graphicFrameMkLst>
            <pc:docMk/>
            <pc:sldMk cId="1237124665" sldId="295"/>
            <ac:graphicFrameMk id="5" creationId="{074E33F3-491B-02F3-C494-3A84F523C981}"/>
          </ac:graphicFrameMkLst>
        </pc:graphicFrameChg>
      </pc:sldChg>
      <pc:sldChg chg="modSp mod">
        <pc:chgData name="UESUGI Kanta" userId="671b0e0b-8242-4a42-86a9-c18604c6c07f" providerId="ADAL" clId="{C4C1E5B6-1F14-4AAA-894E-62BABC64B0DF}" dt="2023-05-13T12:10:13.502" v="1472" actId="20577"/>
        <pc:sldMkLst>
          <pc:docMk/>
          <pc:sldMk cId="2911639135" sldId="296"/>
        </pc:sldMkLst>
        <pc:spChg chg="mod">
          <ac:chgData name="UESUGI Kanta" userId="671b0e0b-8242-4a42-86a9-c18604c6c07f" providerId="ADAL" clId="{C4C1E5B6-1F14-4AAA-894E-62BABC64B0DF}" dt="2023-05-13T12:10:13.502" v="1472" actId="20577"/>
          <ac:spMkLst>
            <pc:docMk/>
            <pc:sldMk cId="2911639135" sldId="296"/>
            <ac:spMk id="3" creationId="{427C0F05-26A6-D001-CC76-68513CF096E8}"/>
          </ac:spMkLst>
        </pc:spChg>
      </pc:sldChg>
      <pc:sldChg chg="modSp mod">
        <pc:chgData name="UESUGI Kanta" userId="671b0e0b-8242-4a42-86a9-c18604c6c07f" providerId="ADAL" clId="{C4C1E5B6-1F14-4AAA-894E-62BABC64B0DF}" dt="2023-05-13T12:18:12.192" v="1557" actId="20577"/>
        <pc:sldMkLst>
          <pc:docMk/>
          <pc:sldMk cId="3819662350" sldId="297"/>
        </pc:sldMkLst>
        <pc:spChg chg="mod">
          <ac:chgData name="UESUGI Kanta" userId="671b0e0b-8242-4a42-86a9-c18604c6c07f" providerId="ADAL" clId="{C4C1E5B6-1F14-4AAA-894E-62BABC64B0DF}" dt="2023-05-13T12:18:12.192" v="1557" actId="20577"/>
          <ac:spMkLst>
            <pc:docMk/>
            <pc:sldMk cId="3819662350" sldId="297"/>
            <ac:spMk id="3" creationId="{5469037B-A2F5-57C0-6BCA-05C918D47C88}"/>
          </ac:spMkLst>
        </pc:spChg>
      </pc:sldChg>
    </pc:docChg>
  </pc:docChgLst>
  <pc:docChgLst>
    <pc:chgData name="UESUGI Kanta" userId="671b0e0b-8242-4a42-86a9-c18604c6c07f" providerId="ADAL" clId="{AC4BAA9A-A669-472F-BBB8-650139E3DF2B}"/>
    <pc:docChg chg="undo redo custSel addSld modSld">
      <pc:chgData name="UESUGI Kanta" userId="671b0e0b-8242-4a42-86a9-c18604c6c07f" providerId="ADAL" clId="{AC4BAA9A-A669-472F-BBB8-650139E3DF2B}" dt="2023-05-10T10:48:37.453" v="5775" actId="20577"/>
      <pc:docMkLst>
        <pc:docMk/>
      </pc:docMkLst>
      <pc:sldChg chg="modSp mod">
        <pc:chgData name="UESUGI Kanta" userId="671b0e0b-8242-4a42-86a9-c18604c6c07f" providerId="ADAL" clId="{AC4BAA9A-A669-472F-BBB8-650139E3DF2B}" dt="2023-05-10T10:45:48.346" v="5650" actId="1076"/>
        <pc:sldMkLst>
          <pc:docMk/>
          <pc:sldMk cId="2364895453" sldId="256"/>
        </pc:sldMkLst>
        <pc:spChg chg="mod">
          <ac:chgData name="UESUGI Kanta" userId="671b0e0b-8242-4a42-86a9-c18604c6c07f" providerId="ADAL" clId="{AC4BAA9A-A669-472F-BBB8-650139E3DF2B}" dt="2023-05-10T10:45:48.346" v="5650" actId="1076"/>
          <ac:spMkLst>
            <pc:docMk/>
            <pc:sldMk cId="2364895453" sldId="256"/>
            <ac:spMk id="2" creationId="{48FBC644-1F2A-7921-AAA1-3B4C8A107DD5}"/>
          </ac:spMkLst>
        </pc:spChg>
      </pc:sldChg>
      <pc:sldChg chg="addSp delSp modSp mod">
        <pc:chgData name="UESUGI Kanta" userId="671b0e0b-8242-4a42-86a9-c18604c6c07f" providerId="ADAL" clId="{AC4BAA9A-A669-472F-BBB8-650139E3DF2B}" dt="2023-05-10T10:01:45.920" v="4431" actId="1036"/>
        <pc:sldMkLst>
          <pc:docMk/>
          <pc:sldMk cId="3393375392" sldId="270"/>
        </pc:sldMkLst>
        <pc:spChg chg="mod">
          <ac:chgData name="UESUGI Kanta" userId="671b0e0b-8242-4a42-86a9-c18604c6c07f" providerId="ADAL" clId="{AC4BAA9A-A669-472F-BBB8-650139E3DF2B}" dt="2023-05-10T09:55:48.039" v="3858" actId="20577"/>
          <ac:spMkLst>
            <pc:docMk/>
            <pc:sldMk cId="3393375392" sldId="270"/>
            <ac:spMk id="5" creationId="{009759D4-A58F-2F55-8042-788DE2248D40}"/>
          </ac:spMkLst>
        </pc:spChg>
        <pc:spChg chg="mod">
          <ac:chgData name="UESUGI Kanta" userId="671b0e0b-8242-4a42-86a9-c18604c6c07f" providerId="ADAL" clId="{AC4BAA9A-A669-472F-BBB8-650139E3DF2B}" dt="2023-05-10T10:01:34.662" v="4376" actId="20577"/>
          <ac:spMkLst>
            <pc:docMk/>
            <pc:sldMk cId="3393375392" sldId="270"/>
            <ac:spMk id="6" creationId="{D2F266F4-A53E-9BAD-7AC9-03E33D4490A3}"/>
          </ac:spMkLst>
        </pc:spChg>
        <pc:spChg chg="del mod">
          <ac:chgData name="UESUGI Kanta" userId="671b0e0b-8242-4a42-86a9-c18604c6c07f" providerId="ADAL" clId="{AC4BAA9A-A669-472F-BBB8-650139E3DF2B}" dt="2023-05-10T09:49:09.190" v="3529" actId="478"/>
          <ac:spMkLst>
            <pc:docMk/>
            <pc:sldMk cId="3393375392" sldId="270"/>
            <ac:spMk id="7" creationId="{E04A43DA-73B6-2559-3906-5AC435FEAD72}"/>
          </ac:spMkLst>
        </pc:spChg>
        <pc:spChg chg="add mod">
          <ac:chgData name="UESUGI Kanta" userId="671b0e0b-8242-4a42-86a9-c18604c6c07f" providerId="ADAL" clId="{AC4BAA9A-A669-472F-BBB8-650139E3DF2B}" dt="2023-05-10T09:48:02.625" v="3511" actId="571"/>
          <ac:spMkLst>
            <pc:docMk/>
            <pc:sldMk cId="3393375392" sldId="270"/>
            <ac:spMk id="10" creationId="{61B5B3B2-996D-C88E-9259-FAFBC0ED4106}"/>
          </ac:spMkLst>
        </pc:spChg>
        <pc:spChg chg="add mod">
          <ac:chgData name="UESUGI Kanta" userId="671b0e0b-8242-4a42-86a9-c18604c6c07f" providerId="ADAL" clId="{AC4BAA9A-A669-472F-BBB8-650139E3DF2B}" dt="2023-05-10T09:48:02.625" v="3511" actId="571"/>
          <ac:spMkLst>
            <pc:docMk/>
            <pc:sldMk cId="3393375392" sldId="270"/>
            <ac:spMk id="15" creationId="{83294F67-52DC-4552-1DB9-CDC9A748A80D}"/>
          </ac:spMkLst>
        </pc:spChg>
        <pc:spChg chg="mod">
          <ac:chgData name="UESUGI Kanta" userId="671b0e0b-8242-4a42-86a9-c18604c6c07f" providerId="ADAL" clId="{AC4BAA9A-A669-472F-BBB8-650139E3DF2B}" dt="2023-05-10T09:47:47.175" v="3505" actId="164"/>
          <ac:spMkLst>
            <pc:docMk/>
            <pc:sldMk cId="3393375392" sldId="270"/>
            <ac:spMk id="16" creationId="{0077DD23-6FE7-D96F-628A-703C5D7F771E}"/>
          </ac:spMkLst>
        </pc:spChg>
        <pc:spChg chg="mod">
          <ac:chgData name="UESUGI Kanta" userId="671b0e0b-8242-4a42-86a9-c18604c6c07f" providerId="ADAL" clId="{AC4BAA9A-A669-472F-BBB8-650139E3DF2B}" dt="2023-05-10T09:47:47.175" v="3505" actId="164"/>
          <ac:spMkLst>
            <pc:docMk/>
            <pc:sldMk cId="3393375392" sldId="270"/>
            <ac:spMk id="17" creationId="{56627796-E73B-346C-4686-32C958526C2A}"/>
          </ac:spMkLst>
        </pc:spChg>
        <pc:spChg chg="mod topLvl">
          <ac:chgData name="UESUGI Kanta" userId="671b0e0b-8242-4a42-86a9-c18604c6c07f" providerId="ADAL" clId="{AC4BAA9A-A669-472F-BBB8-650139E3DF2B}" dt="2023-05-10T09:49:37.823" v="3531" actId="164"/>
          <ac:spMkLst>
            <pc:docMk/>
            <pc:sldMk cId="3393375392" sldId="270"/>
            <ac:spMk id="18" creationId="{BB77AC2F-891B-DF7F-7A8A-03B32145602C}"/>
          </ac:spMkLst>
        </pc:spChg>
        <pc:spChg chg="mod topLvl">
          <ac:chgData name="UESUGI Kanta" userId="671b0e0b-8242-4a42-86a9-c18604c6c07f" providerId="ADAL" clId="{AC4BAA9A-A669-472F-BBB8-650139E3DF2B}" dt="2023-05-10T09:49:37.823" v="3531" actId="164"/>
          <ac:spMkLst>
            <pc:docMk/>
            <pc:sldMk cId="3393375392" sldId="270"/>
            <ac:spMk id="19" creationId="{82711DD0-A510-FC6D-B908-273A0A8F35B8}"/>
          </ac:spMkLst>
        </pc:spChg>
        <pc:spChg chg="add mod">
          <ac:chgData name="UESUGI Kanta" userId="671b0e0b-8242-4a42-86a9-c18604c6c07f" providerId="ADAL" clId="{AC4BAA9A-A669-472F-BBB8-650139E3DF2B}" dt="2023-05-10T09:48:02.625" v="3511" actId="571"/>
          <ac:spMkLst>
            <pc:docMk/>
            <pc:sldMk cId="3393375392" sldId="270"/>
            <ac:spMk id="22" creationId="{32176699-8692-0C5F-89CA-D8712AB30B61}"/>
          </ac:spMkLst>
        </pc:spChg>
        <pc:grpChg chg="add mod">
          <ac:chgData name="UESUGI Kanta" userId="671b0e0b-8242-4a42-86a9-c18604c6c07f" providerId="ADAL" clId="{AC4BAA9A-A669-472F-BBB8-650139E3DF2B}" dt="2023-05-10T09:47:39.305" v="3502" actId="164"/>
          <ac:grpSpMkLst>
            <pc:docMk/>
            <pc:sldMk cId="3393375392" sldId="270"/>
            <ac:grpSpMk id="2" creationId="{EF1A72FF-E9A6-7F38-D812-F1A142FFDAB9}"/>
          </ac:grpSpMkLst>
        </pc:grpChg>
        <pc:grpChg chg="add del mod">
          <ac:chgData name="UESUGI Kanta" userId="671b0e0b-8242-4a42-86a9-c18604c6c07f" providerId="ADAL" clId="{AC4BAA9A-A669-472F-BBB8-650139E3DF2B}" dt="2023-05-10T09:47:50.976" v="3507" actId="21"/>
          <ac:grpSpMkLst>
            <pc:docMk/>
            <pc:sldMk cId="3393375392" sldId="270"/>
            <ac:grpSpMk id="4" creationId="{64116B50-E211-8360-3B7A-63CDF76E241B}"/>
          </ac:grpSpMkLst>
        </pc:grpChg>
        <pc:grpChg chg="add del mod">
          <ac:chgData name="UESUGI Kanta" userId="671b0e0b-8242-4a42-86a9-c18604c6c07f" providerId="ADAL" clId="{AC4BAA9A-A669-472F-BBB8-650139E3DF2B}" dt="2023-05-10T09:47:42.583" v="3504" actId="165"/>
          <ac:grpSpMkLst>
            <pc:docMk/>
            <pc:sldMk cId="3393375392" sldId="270"/>
            <ac:grpSpMk id="20" creationId="{ACE39B51-5897-BF1B-CDAB-135AF0C6B14F}"/>
          </ac:grpSpMkLst>
        </pc:grpChg>
        <pc:grpChg chg="add del mod">
          <ac:chgData name="UESUGI Kanta" userId="671b0e0b-8242-4a42-86a9-c18604c6c07f" providerId="ADAL" clId="{AC4BAA9A-A669-472F-BBB8-650139E3DF2B}" dt="2023-05-10T09:49:33.775" v="3530" actId="165"/>
          <ac:grpSpMkLst>
            <pc:docMk/>
            <pc:sldMk cId="3393375392" sldId="270"/>
            <ac:grpSpMk id="23" creationId="{5F85AA1B-A1DB-63F0-44A8-BF679B772900}"/>
          </ac:grpSpMkLst>
        </pc:grpChg>
        <pc:grpChg chg="add del mod">
          <ac:chgData name="UESUGI Kanta" userId="671b0e0b-8242-4a42-86a9-c18604c6c07f" providerId="ADAL" clId="{AC4BAA9A-A669-472F-BBB8-650139E3DF2B}" dt="2023-05-10T09:49:46.580" v="3535" actId="21"/>
          <ac:grpSpMkLst>
            <pc:docMk/>
            <pc:sldMk cId="3393375392" sldId="270"/>
            <ac:grpSpMk id="25" creationId="{FCB1B56C-C48A-AEF6-1205-44EA3A9ECA66}"/>
          </ac:grpSpMkLst>
        </pc:grpChg>
        <pc:graphicFrameChg chg="add mod">
          <ac:chgData name="UESUGI Kanta" userId="671b0e0b-8242-4a42-86a9-c18604c6c07f" providerId="ADAL" clId="{AC4BAA9A-A669-472F-BBB8-650139E3DF2B}" dt="2023-05-10T09:48:02.625" v="3511" actId="571"/>
          <ac:graphicFrameMkLst>
            <pc:docMk/>
            <pc:sldMk cId="3393375392" sldId="270"/>
            <ac:graphicFrameMk id="9" creationId="{D979BFB8-7DD4-7A7C-B3BA-C4F244D6B37E}"/>
          </ac:graphicFrameMkLst>
        </pc:graphicFrameChg>
        <pc:graphicFrameChg chg="mod topLvl">
          <ac:chgData name="UESUGI Kanta" userId="671b0e0b-8242-4a42-86a9-c18604c6c07f" providerId="ADAL" clId="{AC4BAA9A-A669-472F-BBB8-650139E3DF2B}" dt="2023-05-10T09:47:47.175" v="3505" actId="164"/>
          <ac:graphicFrameMkLst>
            <pc:docMk/>
            <pc:sldMk cId="3393375392" sldId="270"/>
            <ac:graphicFrameMk id="21" creationId="{AFA1FFC2-DCA5-3AA7-F438-9D16E4557879}"/>
          </ac:graphicFrameMkLst>
        </pc:graphicFrameChg>
        <pc:graphicFrameChg chg="mod topLvl">
          <ac:chgData name="UESUGI Kanta" userId="671b0e0b-8242-4a42-86a9-c18604c6c07f" providerId="ADAL" clId="{AC4BAA9A-A669-472F-BBB8-650139E3DF2B}" dt="2023-05-10T09:49:41.607" v="3533" actId="1076"/>
          <ac:graphicFrameMkLst>
            <pc:docMk/>
            <pc:sldMk cId="3393375392" sldId="270"/>
            <ac:graphicFrameMk id="24" creationId="{A10CCD01-637F-0CCB-28C1-1314CC72FFBC}"/>
          </ac:graphicFrameMkLst>
        </pc:graphicFrameChg>
        <pc:graphicFrameChg chg="add mod">
          <ac:chgData name="UESUGI Kanta" userId="671b0e0b-8242-4a42-86a9-c18604c6c07f" providerId="ADAL" clId="{AC4BAA9A-A669-472F-BBB8-650139E3DF2B}" dt="2023-05-10T10:01:45.920" v="4431" actId="1036"/>
          <ac:graphicFrameMkLst>
            <pc:docMk/>
            <pc:sldMk cId="3393375392" sldId="270"/>
            <ac:graphicFrameMk id="26" creationId="{7CFC0543-0837-345A-F6EC-84DE9FDC71CA}"/>
          </ac:graphicFrameMkLst>
        </pc:graphicFrameChg>
        <pc:cxnChg chg="mod">
          <ac:chgData name="UESUGI Kanta" userId="671b0e0b-8242-4a42-86a9-c18604c6c07f" providerId="ADAL" clId="{AC4BAA9A-A669-472F-BBB8-650139E3DF2B}" dt="2023-05-10T09:47:47.175" v="3505" actId="164"/>
          <ac:cxnSpMkLst>
            <pc:docMk/>
            <pc:sldMk cId="3393375392" sldId="270"/>
            <ac:cxnSpMk id="3" creationId="{AE0B6069-AFFE-C29C-B33B-BD2970A0ABEB}"/>
          </ac:cxnSpMkLst>
        </pc:cxnChg>
        <pc:cxnChg chg="mod topLvl">
          <ac:chgData name="UESUGI Kanta" userId="671b0e0b-8242-4a42-86a9-c18604c6c07f" providerId="ADAL" clId="{AC4BAA9A-A669-472F-BBB8-650139E3DF2B}" dt="2023-05-10T09:49:37.823" v="3531" actId="164"/>
          <ac:cxnSpMkLst>
            <pc:docMk/>
            <pc:sldMk cId="3393375392" sldId="270"/>
            <ac:cxnSpMk id="8" creationId="{4DC7673C-5EFA-6341-00A6-FE5A902D7582}"/>
          </ac:cxnSpMkLst>
        </pc:cxnChg>
        <pc:cxnChg chg="mod">
          <ac:chgData name="UESUGI Kanta" userId="671b0e0b-8242-4a42-86a9-c18604c6c07f" providerId="ADAL" clId="{AC4BAA9A-A669-472F-BBB8-650139E3DF2B}" dt="2023-05-10T09:47:47.175" v="3505" actId="164"/>
          <ac:cxnSpMkLst>
            <pc:docMk/>
            <pc:sldMk cId="3393375392" sldId="270"/>
            <ac:cxnSpMk id="11" creationId="{68400C97-31D6-F319-02EF-66DA567A4266}"/>
          </ac:cxnSpMkLst>
        </pc:cxnChg>
        <pc:cxnChg chg="add mod">
          <ac:chgData name="UESUGI Kanta" userId="671b0e0b-8242-4a42-86a9-c18604c6c07f" providerId="ADAL" clId="{AC4BAA9A-A669-472F-BBB8-650139E3DF2B}" dt="2023-05-10T09:48:02.625" v="3511" actId="571"/>
          <ac:cxnSpMkLst>
            <pc:docMk/>
            <pc:sldMk cId="3393375392" sldId="270"/>
            <ac:cxnSpMk id="12" creationId="{56F72B58-2F7C-9B9A-113E-752EACD1E322}"/>
          </ac:cxnSpMkLst>
        </pc:cxnChg>
        <pc:cxnChg chg="add mod">
          <ac:chgData name="UESUGI Kanta" userId="671b0e0b-8242-4a42-86a9-c18604c6c07f" providerId="ADAL" clId="{AC4BAA9A-A669-472F-BBB8-650139E3DF2B}" dt="2023-05-10T09:48:02.625" v="3511" actId="571"/>
          <ac:cxnSpMkLst>
            <pc:docMk/>
            <pc:sldMk cId="3393375392" sldId="270"/>
            <ac:cxnSpMk id="13" creationId="{1516A242-BAB4-723F-EE37-104ECC3946F3}"/>
          </ac:cxnSpMkLst>
        </pc:cxnChg>
        <pc:cxnChg chg="mod topLvl">
          <ac:chgData name="UESUGI Kanta" userId="671b0e0b-8242-4a42-86a9-c18604c6c07f" providerId="ADAL" clId="{AC4BAA9A-A669-472F-BBB8-650139E3DF2B}" dt="2023-05-10T09:49:37.823" v="3531" actId="164"/>
          <ac:cxnSpMkLst>
            <pc:docMk/>
            <pc:sldMk cId="3393375392" sldId="270"/>
            <ac:cxnSpMk id="14" creationId="{F10F0F00-181A-643A-51DC-368363A22F7F}"/>
          </ac:cxnSpMkLst>
        </pc:cxnChg>
      </pc:sldChg>
      <pc:sldChg chg="modSp mod">
        <pc:chgData name="UESUGI Kanta" userId="671b0e0b-8242-4a42-86a9-c18604c6c07f" providerId="ADAL" clId="{AC4BAA9A-A669-472F-BBB8-650139E3DF2B}" dt="2023-05-10T10:28:47.942" v="5095" actId="20577"/>
        <pc:sldMkLst>
          <pc:docMk/>
          <pc:sldMk cId="3794112585" sldId="271"/>
        </pc:sldMkLst>
        <pc:spChg chg="mod">
          <ac:chgData name="UESUGI Kanta" userId="671b0e0b-8242-4a42-86a9-c18604c6c07f" providerId="ADAL" clId="{AC4BAA9A-A669-472F-BBB8-650139E3DF2B}" dt="2023-05-10T10:28:47.942" v="5095" actId="20577"/>
          <ac:spMkLst>
            <pc:docMk/>
            <pc:sldMk cId="3794112585" sldId="271"/>
            <ac:spMk id="6" creationId="{9F8057B0-995E-BEBF-6A63-1FC0E30875B1}"/>
          </ac:spMkLst>
        </pc:spChg>
      </pc:sldChg>
      <pc:sldChg chg="addSp delSp modSp mod">
        <pc:chgData name="UESUGI Kanta" userId="671b0e0b-8242-4a42-86a9-c18604c6c07f" providerId="ADAL" clId="{AC4BAA9A-A669-472F-BBB8-650139E3DF2B}" dt="2023-05-10T09:54:14.150" v="3778" actId="20577"/>
        <pc:sldMkLst>
          <pc:docMk/>
          <pc:sldMk cId="2985731591" sldId="278"/>
        </pc:sldMkLst>
        <pc:spChg chg="mod">
          <ac:chgData name="UESUGI Kanta" userId="671b0e0b-8242-4a42-86a9-c18604c6c07f" providerId="ADAL" clId="{AC4BAA9A-A669-472F-BBB8-650139E3DF2B}" dt="2023-05-10T09:48:12.094" v="3514"/>
          <ac:spMkLst>
            <pc:docMk/>
            <pc:sldMk cId="2985731591" sldId="278"/>
            <ac:spMk id="4" creationId="{F243CCC7-43A0-450C-0F4A-FC5AB5A1E273}"/>
          </ac:spMkLst>
        </pc:spChg>
        <pc:spChg chg="mod">
          <ac:chgData name="UESUGI Kanta" userId="671b0e0b-8242-4a42-86a9-c18604c6c07f" providerId="ADAL" clId="{AC4BAA9A-A669-472F-BBB8-650139E3DF2B}" dt="2023-05-10T09:45:45.070" v="3439" actId="20577"/>
          <ac:spMkLst>
            <pc:docMk/>
            <pc:sldMk cId="2985731591" sldId="278"/>
            <ac:spMk id="5" creationId="{BB785811-36A2-C740-4709-0D591A06C4D8}"/>
          </ac:spMkLst>
        </pc:spChg>
        <pc:spChg chg="mod">
          <ac:chgData name="UESUGI Kanta" userId="671b0e0b-8242-4a42-86a9-c18604c6c07f" providerId="ADAL" clId="{AC4BAA9A-A669-472F-BBB8-650139E3DF2B}" dt="2023-05-10T09:54:14.150" v="3778" actId="20577"/>
          <ac:spMkLst>
            <pc:docMk/>
            <pc:sldMk cId="2985731591" sldId="278"/>
            <ac:spMk id="6" creationId="{AFE2841F-6078-D407-04E6-D541FACE20C7}"/>
          </ac:spMkLst>
        </pc:spChg>
        <pc:spChg chg="mod">
          <ac:chgData name="UESUGI Kanta" userId="671b0e0b-8242-4a42-86a9-c18604c6c07f" providerId="ADAL" clId="{AC4BAA9A-A669-472F-BBB8-650139E3DF2B}" dt="2023-05-10T09:48:12.094" v="3514"/>
          <ac:spMkLst>
            <pc:docMk/>
            <pc:sldMk cId="2985731591" sldId="278"/>
            <ac:spMk id="11" creationId="{4F062816-DA89-2A4C-53ED-88D7619B5647}"/>
          </ac:spMkLst>
        </pc:spChg>
        <pc:grpChg chg="add del mod">
          <ac:chgData name="UESUGI Kanta" userId="671b0e0b-8242-4a42-86a9-c18604c6c07f" providerId="ADAL" clId="{AC4BAA9A-A669-472F-BBB8-650139E3DF2B}" dt="2023-05-10T09:50:14.666" v="3544" actId="1076"/>
          <ac:grpSpMkLst>
            <pc:docMk/>
            <pc:sldMk cId="2985731591" sldId="278"/>
            <ac:grpSpMk id="2" creationId="{9A681D4B-7CF4-3485-CE51-1E6EDF53412E}"/>
          </ac:grpSpMkLst>
        </pc:grpChg>
        <pc:graphicFrameChg chg="mod">
          <ac:chgData name="UESUGI Kanta" userId="671b0e0b-8242-4a42-86a9-c18604c6c07f" providerId="ADAL" clId="{AC4BAA9A-A669-472F-BBB8-650139E3DF2B}" dt="2023-05-10T09:48:12.094" v="3514"/>
          <ac:graphicFrameMkLst>
            <pc:docMk/>
            <pc:sldMk cId="2985731591" sldId="278"/>
            <ac:graphicFrameMk id="3" creationId="{F3C5D943-984F-BD1F-55B8-71BEF2C76B39}"/>
          </ac:graphicFrameMkLst>
        </pc:graphicFrameChg>
        <pc:graphicFrameChg chg="del">
          <ac:chgData name="UESUGI Kanta" userId="671b0e0b-8242-4a42-86a9-c18604c6c07f" providerId="ADAL" clId="{AC4BAA9A-A669-472F-BBB8-650139E3DF2B}" dt="2023-05-10T09:43:16.930" v="3357" actId="21"/>
          <ac:graphicFrameMkLst>
            <pc:docMk/>
            <pc:sldMk cId="2985731591" sldId="278"/>
            <ac:graphicFrameMk id="17" creationId="{0A728CFE-335F-1126-1262-5906A4C0CD30}"/>
          </ac:graphicFrameMkLst>
        </pc:graphicFrameChg>
        <pc:picChg chg="del mod">
          <ac:chgData name="UESUGI Kanta" userId="671b0e0b-8242-4a42-86a9-c18604c6c07f" providerId="ADAL" clId="{AC4BAA9A-A669-472F-BBB8-650139E3DF2B}" dt="2023-05-10T09:45:51.817" v="3441" actId="21"/>
          <ac:picMkLst>
            <pc:docMk/>
            <pc:sldMk cId="2985731591" sldId="278"/>
            <ac:picMk id="19" creationId="{1738F545-9607-F75C-2509-3BB1E47862C6}"/>
          </ac:picMkLst>
        </pc:picChg>
        <pc:cxnChg chg="mod">
          <ac:chgData name="UESUGI Kanta" userId="671b0e0b-8242-4a42-86a9-c18604c6c07f" providerId="ADAL" clId="{AC4BAA9A-A669-472F-BBB8-650139E3DF2B}" dt="2023-05-10T09:48:12.094" v="3514"/>
          <ac:cxnSpMkLst>
            <pc:docMk/>
            <pc:sldMk cId="2985731591" sldId="278"/>
            <ac:cxnSpMk id="8" creationId="{6E52B4B7-92B6-9BCE-2266-554DEFACEDD4}"/>
          </ac:cxnSpMkLst>
        </pc:cxnChg>
        <pc:cxnChg chg="mod">
          <ac:chgData name="UESUGI Kanta" userId="671b0e0b-8242-4a42-86a9-c18604c6c07f" providerId="ADAL" clId="{AC4BAA9A-A669-472F-BBB8-650139E3DF2B}" dt="2023-05-10T09:48:12.094" v="3514"/>
          <ac:cxnSpMkLst>
            <pc:docMk/>
            <pc:sldMk cId="2985731591" sldId="278"/>
            <ac:cxnSpMk id="10" creationId="{29D98480-3B1F-25C4-53DB-76E1C4723877}"/>
          </ac:cxnSpMkLst>
        </pc:cxnChg>
      </pc:sldChg>
      <pc:sldChg chg="delSp modSp mod">
        <pc:chgData name="UESUGI Kanta" userId="671b0e0b-8242-4a42-86a9-c18604c6c07f" providerId="ADAL" clId="{AC4BAA9A-A669-472F-BBB8-650139E3DF2B}" dt="2023-05-10T10:46:19.356" v="5654" actId="478"/>
        <pc:sldMkLst>
          <pc:docMk/>
          <pc:sldMk cId="3253540523" sldId="282"/>
        </pc:sldMkLst>
        <pc:spChg chg="del mod">
          <ac:chgData name="UESUGI Kanta" userId="671b0e0b-8242-4a42-86a9-c18604c6c07f" providerId="ADAL" clId="{AC4BAA9A-A669-472F-BBB8-650139E3DF2B}" dt="2023-05-10T10:46:19.356" v="5654" actId="478"/>
          <ac:spMkLst>
            <pc:docMk/>
            <pc:sldMk cId="3253540523" sldId="282"/>
            <ac:spMk id="4" creationId="{977569EF-BC25-2191-AE07-34744360F0F8}"/>
          </ac:spMkLst>
        </pc:spChg>
        <pc:spChg chg="mod">
          <ac:chgData name="UESUGI Kanta" userId="671b0e0b-8242-4a42-86a9-c18604c6c07f" providerId="ADAL" clId="{AC4BAA9A-A669-472F-BBB8-650139E3DF2B}" dt="2023-05-10T10:43:57.141" v="5647" actId="20577"/>
          <ac:spMkLst>
            <pc:docMk/>
            <pc:sldMk cId="3253540523" sldId="282"/>
            <ac:spMk id="6" creationId="{88527F98-C8F6-EE2C-4B6B-67B14E2C1357}"/>
          </ac:spMkLst>
        </pc:spChg>
        <pc:spChg chg="del">
          <ac:chgData name="UESUGI Kanta" userId="671b0e0b-8242-4a42-86a9-c18604c6c07f" providerId="ADAL" clId="{AC4BAA9A-A669-472F-BBB8-650139E3DF2B}" dt="2023-05-10T10:46:09.380" v="5651" actId="478"/>
          <ac:spMkLst>
            <pc:docMk/>
            <pc:sldMk cId="3253540523" sldId="282"/>
            <ac:spMk id="19" creationId="{E5D0D3D9-B356-002F-5006-F5346CD3067B}"/>
          </ac:spMkLst>
        </pc:spChg>
        <pc:spChg chg="del">
          <ac:chgData name="UESUGI Kanta" userId="671b0e0b-8242-4a42-86a9-c18604c6c07f" providerId="ADAL" clId="{AC4BAA9A-A669-472F-BBB8-650139E3DF2B}" dt="2023-05-10T10:46:16.604" v="5652" actId="478"/>
          <ac:spMkLst>
            <pc:docMk/>
            <pc:sldMk cId="3253540523" sldId="282"/>
            <ac:spMk id="20" creationId="{C9C2E163-A0D9-BCC3-363F-BAFF26DBFA4E}"/>
          </ac:spMkLst>
        </pc:spChg>
      </pc:sldChg>
      <pc:sldChg chg="addSp modSp mod">
        <pc:chgData name="UESUGI Kanta" userId="671b0e0b-8242-4a42-86a9-c18604c6c07f" providerId="ADAL" clId="{AC4BAA9A-A669-472F-BBB8-650139E3DF2B}" dt="2023-05-10T10:46:37.782" v="5658" actId="20577"/>
        <pc:sldMkLst>
          <pc:docMk/>
          <pc:sldMk cId="1516574453" sldId="283"/>
        </pc:sldMkLst>
        <pc:spChg chg="mod">
          <ac:chgData name="UESUGI Kanta" userId="671b0e0b-8242-4a42-86a9-c18604c6c07f" providerId="ADAL" clId="{AC4BAA9A-A669-472F-BBB8-650139E3DF2B}" dt="2023-05-10T10:46:37.782" v="5658" actId="20577"/>
          <ac:spMkLst>
            <pc:docMk/>
            <pc:sldMk cId="1516574453" sldId="283"/>
            <ac:spMk id="3" creationId="{0FB3CA05-320D-20F5-606A-3F6AB0867272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5" creationId="{2EF395A5-9995-952F-1F9C-C2053EF62E0A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6" creationId="{CD4163B3-2F2A-5065-9DF7-E495FC54ADEA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7" creationId="{8A6670F5-5964-7196-A768-35EFEE811560}"/>
          </ac:spMkLst>
        </pc:spChg>
        <pc:spChg chg="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10" creationId="{8BB7FFCB-A3EF-0BCF-CE80-263DE5DC0A28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12" creationId="{8D891CA4-9AF3-365D-2F0C-7EED30C6D78D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15" creationId="{B0456B1D-45EA-FEBB-421F-2E734F0FE98D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16" creationId="{F10B8341-B7E7-74C7-0BFE-24D577BB5E1E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17" creationId="{A75499D0-5264-E00D-DC3B-2D729620C9AB}"/>
          </ac:spMkLst>
        </pc:spChg>
        <pc:spChg chg="add mod">
          <ac:chgData name="UESUGI Kanta" userId="671b0e0b-8242-4a42-86a9-c18604c6c07f" providerId="ADAL" clId="{AC4BAA9A-A669-472F-BBB8-650139E3DF2B}" dt="2023-05-10T10:44:42.364" v="5648"/>
          <ac:spMkLst>
            <pc:docMk/>
            <pc:sldMk cId="1516574453" sldId="283"/>
            <ac:spMk id="18" creationId="{97831254-AEA5-AB0B-2A95-B5391EA5D7B0}"/>
          </ac:spMkLst>
        </pc:spChg>
        <pc:grpChg chg="add mod">
          <ac:chgData name="UESUGI Kanta" userId="671b0e0b-8242-4a42-86a9-c18604c6c07f" providerId="ADAL" clId="{AC4BAA9A-A669-472F-BBB8-650139E3DF2B}" dt="2023-05-10T10:44:42.364" v="5648"/>
          <ac:grpSpMkLst>
            <pc:docMk/>
            <pc:sldMk cId="1516574453" sldId="283"/>
            <ac:grpSpMk id="8" creationId="{943430CD-EBC3-B20F-93A1-DE99D02454C4}"/>
          </ac:grpSpMkLst>
        </pc:grpChg>
        <pc:picChg chg="mod">
          <ac:chgData name="UESUGI Kanta" userId="671b0e0b-8242-4a42-86a9-c18604c6c07f" providerId="ADAL" clId="{AC4BAA9A-A669-472F-BBB8-650139E3DF2B}" dt="2023-05-10T10:44:42.364" v="5648"/>
          <ac:picMkLst>
            <pc:docMk/>
            <pc:sldMk cId="1516574453" sldId="283"/>
            <ac:picMk id="9" creationId="{180D8C44-8284-543D-C57D-1A04F3FECB91}"/>
          </ac:picMkLst>
        </pc:picChg>
        <pc:picChg chg="add mod">
          <ac:chgData name="UESUGI Kanta" userId="671b0e0b-8242-4a42-86a9-c18604c6c07f" providerId="ADAL" clId="{AC4BAA9A-A669-472F-BBB8-650139E3DF2B}" dt="2023-05-10T10:44:42.364" v="5648"/>
          <ac:picMkLst>
            <pc:docMk/>
            <pc:sldMk cId="1516574453" sldId="283"/>
            <ac:picMk id="13" creationId="{E076F4EB-7A4E-8770-F85C-A1DA21F3181C}"/>
          </ac:picMkLst>
        </pc:picChg>
        <pc:cxnChg chg="add mod">
          <ac:chgData name="UESUGI Kanta" userId="671b0e0b-8242-4a42-86a9-c18604c6c07f" providerId="ADAL" clId="{AC4BAA9A-A669-472F-BBB8-650139E3DF2B}" dt="2023-05-10T10:44:42.364" v="5648"/>
          <ac:cxnSpMkLst>
            <pc:docMk/>
            <pc:sldMk cId="1516574453" sldId="283"/>
            <ac:cxnSpMk id="11" creationId="{FF781D7B-D9E7-694D-DBFC-3B7CADFBE5DD}"/>
          </ac:cxnSpMkLst>
        </pc:cxnChg>
        <pc:cxnChg chg="add mod">
          <ac:chgData name="UESUGI Kanta" userId="671b0e0b-8242-4a42-86a9-c18604c6c07f" providerId="ADAL" clId="{AC4BAA9A-A669-472F-BBB8-650139E3DF2B}" dt="2023-05-10T10:44:42.364" v="5648"/>
          <ac:cxnSpMkLst>
            <pc:docMk/>
            <pc:sldMk cId="1516574453" sldId="283"/>
            <ac:cxnSpMk id="14" creationId="{AE42BD57-6D25-56B6-510A-750C33BD4030}"/>
          </ac:cxnSpMkLst>
        </pc:cxnChg>
      </pc:sldChg>
      <pc:sldChg chg="modSp mod">
        <pc:chgData name="UESUGI Kanta" userId="671b0e0b-8242-4a42-86a9-c18604c6c07f" providerId="ADAL" clId="{AC4BAA9A-A669-472F-BBB8-650139E3DF2B}" dt="2023-05-10T00:30:24.844" v="192" actId="20577"/>
        <pc:sldMkLst>
          <pc:docMk/>
          <pc:sldMk cId="928919043" sldId="285"/>
        </pc:sldMkLst>
        <pc:spChg chg="mod">
          <ac:chgData name="UESUGI Kanta" userId="671b0e0b-8242-4a42-86a9-c18604c6c07f" providerId="ADAL" clId="{AC4BAA9A-A669-472F-BBB8-650139E3DF2B}" dt="2023-05-10T00:30:24.844" v="192" actId="20577"/>
          <ac:spMkLst>
            <pc:docMk/>
            <pc:sldMk cId="928919043" sldId="285"/>
            <ac:spMk id="3" creationId="{1DE339C6-84D2-DCA2-7034-E36A48E1850F}"/>
          </ac:spMkLst>
        </pc:spChg>
      </pc:sldChg>
      <pc:sldChg chg="modSp new mod modNotesTx">
        <pc:chgData name="UESUGI Kanta" userId="671b0e0b-8242-4a42-86a9-c18604c6c07f" providerId="ADAL" clId="{AC4BAA9A-A669-472F-BBB8-650139E3DF2B}" dt="2023-05-10T10:48:37.453" v="5775" actId="20577"/>
        <pc:sldMkLst>
          <pc:docMk/>
          <pc:sldMk cId="1643846525" sldId="286"/>
        </pc:sldMkLst>
        <pc:spChg chg="mod">
          <ac:chgData name="UESUGI Kanta" userId="671b0e0b-8242-4a42-86a9-c18604c6c07f" providerId="ADAL" clId="{AC4BAA9A-A669-472F-BBB8-650139E3DF2B}" dt="2023-05-10T10:31:16.510" v="5126" actId="20577"/>
          <ac:spMkLst>
            <pc:docMk/>
            <pc:sldMk cId="1643846525" sldId="286"/>
            <ac:spMk id="2" creationId="{96887CA7-C88F-E73A-2869-7D85664CC6C5}"/>
          </ac:spMkLst>
        </pc:spChg>
        <pc:spChg chg="mod">
          <ac:chgData name="UESUGI Kanta" userId="671b0e0b-8242-4a42-86a9-c18604c6c07f" providerId="ADAL" clId="{AC4BAA9A-A669-472F-BBB8-650139E3DF2B}" dt="2023-05-10T10:48:37.453" v="5775" actId="20577"/>
          <ac:spMkLst>
            <pc:docMk/>
            <pc:sldMk cId="1643846525" sldId="286"/>
            <ac:spMk id="3" creationId="{F844B158-7BB0-C73A-8D83-E588F2CF6CFE}"/>
          </ac:spMkLst>
        </pc:spChg>
      </pc:sldChg>
      <pc:sldChg chg="modSp mod">
        <pc:chgData name="UESUGI Kanta" userId="671b0e0b-8242-4a42-86a9-c18604c6c07f" providerId="ADAL" clId="{AC4BAA9A-A669-472F-BBB8-650139E3DF2B}" dt="2023-05-10T10:38:12.940" v="5440" actId="20577"/>
        <pc:sldMkLst>
          <pc:docMk/>
          <pc:sldMk cId="2763063066" sldId="288"/>
        </pc:sldMkLst>
        <pc:spChg chg="mod">
          <ac:chgData name="UESUGI Kanta" userId="671b0e0b-8242-4a42-86a9-c18604c6c07f" providerId="ADAL" clId="{AC4BAA9A-A669-472F-BBB8-650139E3DF2B}" dt="2023-05-10T10:38:12.940" v="5440" actId="20577"/>
          <ac:spMkLst>
            <pc:docMk/>
            <pc:sldMk cId="2763063066" sldId="288"/>
            <ac:spMk id="3" creationId="{47A75463-74F8-9262-F222-17173091C863}"/>
          </ac:spMkLst>
        </pc:spChg>
      </pc:sldChg>
      <pc:sldChg chg="modSp mod">
        <pc:chgData name="UESUGI Kanta" userId="671b0e0b-8242-4a42-86a9-c18604c6c07f" providerId="ADAL" clId="{AC4BAA9A-A669-472F-BBB8-650139E3DF2B}" dt="2023-05-10T10:29:59.950" v="5115" actId="20577"/>
        <pc:sldMkLst>
          <pc:docMk/>
          <pc:sldMk cId="333136985" sldId="289"/>
        </pc:sldMkLst>
        <pc:spChg chg="mod">
          <ac:chgData name="UESUGI Kanta" userId="671b0e0b-8242-4a42-86a9-c18604c6c07f" providerId="ADAL" clId="{AC4BAA9A-A669-472F-BBB8-650139E3DF2B}" dt="2023-05-10T10:29:59.950" v="5115" actId="20577"/>
          <ac:spMkLst>
            <pc:docMk/>
            <pc:sldMk cId="333136985" sldId="289"/>
            <ac:spMk id="2" creationId="{7586569D-8AE3-5C74-C249-365FF832B158}"/>
          </ac:spMkLst>
        </pc:spChg>
      </pc:sldChg>
      <pc:sldChg chg="modSp mod">
        <pc:chgData name="UESUGI Kanta" userId="671b0e0b-8242-4a42-86a9-c18604c6c07f" providerId="ADAL" clId="{AC4BAA9A-A669-472F-BBB8-650139E3DF2B}" dt="2023-05-10T08:26:30.009" v="1215" actId="20577"/>
        <pc:sldMkLst>
          <pc:docMk/>
          <pc:sldMk cId="3577434485" sldId="291"/>
        </pc:sldMkLst>
        <pc:spChg chg="mod">
          <ac:chgData name="UESUGI Kanta" userId="671b0e0b-8242-4a42-86a9-c18604c6c07f" providerId="ADAL" clId="{AC4BAA9A-A669-472F-BBB8-650139E3DF2B}" dt="2023-05-10T08:07:39.215" v="219" actId="20577"/>
          <ac:spMkLst>
            <pc:docMk/>
            <pc:sldMk cId="3577434485" sldId="291"/>
            <ac:spMk id="2" creationId="{9FAF31A4-2A95-68EB-7C13-883C4EC1EAF2}"/>
          </ac:spMkLst>
        </pc:spChg>
        <pc:spChg chg="mod">
          <ac:chgData name="UESUGI Kanta" userId="671b0e0b-8242-4a42-86a9-c18604c6c07f" providerId="ADAL" clId="{AC4BAA9A-A669-472F-BBB8-650139E3DF2B}" dt="2023-05-10T08:26:30.009" v="1215" actId="20577"/>
          <ac:spMkLst>
            <pc:docMk/>
            <pc:sldMk cId="3577434485" sldId="291"/>
            <ac:spMk id="3" creationId="{46635E93-7B29-A25F-5CE9-C541F5173D5B}"/>
          </ac:spMkLst>
        </pc:spChg>
      </pc:sldChg>
      <pc:sldChg chg="modSp mod">
        <pc:chgData name="UESUGI Kanta" userId="671b0e0b-8242-4a42-86a9-c18604c6c07f" providerId="ADAL" clId="{AC4BAA9A-A669-472F-BBB8-650139E3DF2B}" dt="2023-05-10T08:42:49.255" v="1915" actId="20577"/>
        <pc:sldMkLst>
          <pc:docMk/>
          <pc:sldMk cId="429906213" sldId="292"/>
        </pc:sldMkLst>
        <pc:spChg chg="mod">
          <ac:chgData name="UESUGI Kanta" userId="671b0e0b-8242-4a42-86a9-c18604c6c07f" providerId="ADAL" clId="{AC4BAA9A-A669-472F-BBB8-650139E3DF2B}" dt="2023-05-10T08:30:45.064" v="1333" actId="20577"/>
          <ac:spMkLst>
            <pc:docMk/>
            <pc:sldMk cId="429906213" sldId="292"/>
            <ac:spMk id="2" creationId="{7B8767B3-2AAD-8140-DDB6-15BC81F6C35C}"/>
          </ac:spMkLst>
        </pc:spChg>
        <pc:spChg chg="mod">
          <ac:chgData name="UESUGI Kanta" userId="671b0e0b-8242-4a42-86a9-c18604c6c07f" providerId="ADAL" clId="{AC4BAA9A-A669-472F-BBB8-650139E3DF2B}" dt="2023-05-10T08:42:49.255" v="1915" actId="20577"/>
          <ac:spMkLst>
            <pc:docMk/>
            <pc:sldMk cId="429906213" sldId="292"/>
            <ac:spMk id="3" creationId="{25915EB9-8528-E07E-C8FB-79B7F59CDFF0}"/>
          </ac:spMkLst>
        </pc:spChg>
      </pc:sldChg>
      <pc:sldChg chg="modSp mod">
        <pc:chgData name="UESUGI Kanta" userId="671b0e0b-8242-4a42-86a9-c18604c6c07f" providerId="ADAL" clId="{AC4BAA9A-A669-472F-BBB8-650139E3DF2B}" dt="2023-05-10T08:49:40.278" v="2349" actId="14"/>
        <pc:sldMkLst>
          <pc:docMk/>
          <pc:sldMk cId="1672245006" sldId="293"/>
        </pc:sldMkLst>
        <pc:spChg chg="mod">
          <ac:chgData name="UESUGI Kanta" userId="671b0e0b-8242-4a42-86a9-c18604c6c07f" providerId="ADAL" clId="{AC4BAA9A-A669-472F-BBB8-650139E3DF2B}" dt="2023-05-10T08:49:40.278" v="2349" actId="14"/>
          <ac:spMkLst>
            <pc:docMk/>
            <pc:sldMk cId="1672245006" sldId="293"/>
            <ac:spMk id="3" creationId="{0AFF7906-D536-8BD4-31F0-26E4BE6700B7}"/>
          </ac:spMkLst>
        </pc:spChg>
      </pc:sldChg>
      <pc:sldChg chg="modSp mod">
        <pc:chgData name="UESUGI Kanta" userId="671b0e0b-8242-4a42-86a9-c18604c6c07f" providerId="ADAL" clId="{AC4BAA9A-A669-472F-BBB8-650139E3DF2B}" dt="2023-05-10T09:37:31.310" v="3017" actId="20577"/>
        <pc:sldMkLst>
          <pc:docMk/>
          <pc:sldMk cId="638727761" sldId="294"/>
        </pc:sldMkLst>
        <pc:spChg chg="mod">
          <ac:chgData name="UESUGI Kanta" userId="671b0e0b-8242-4a42-86a9-c18604c6c07f" providerId="ADAL" clId="{AC4BAA9A-A669-472F-BBB8-650139E3DF2B}" dt="2023-05-10T09:37:31.310" v="3017" actId="20577"/>
          <ac:spMkLst>
            <pc:docMk/>
            <pc:sldMk cId="638727761" sldId="294"/>
            <ac:spMk id="3" creationId="{782BDBFE-F3F3-B807-9135-6A881D96C0D0}"/>
          </ac:spMkLst>
        </pc:spChg>
      </pc:sldChg>
      <pc:sldChg chg="addSp modSp new mod">
        <pc:chgData name="UESUGI Kanta" userId="671b0e0b-8242-4a42-86a9-c18604c6c07f" providerId="ADAL" clId="{AC4BAA9A-A669-472F-BBB8-650139E3DF2B}" dt="2023-05-10T09:45:15.851" v="3400" actId="1076"/>
        <pc:sldMkLst>
          <pc:docMk/>
          <pc:sldMk cId="1237124665" sldId="295"/>
        </pc:sldMkLst>
        <pc:spChg chg="mod">
          <ac:chgData name="UESUGI Kanta" userId="671b0e0b-8242-4a42-86a9-c18604c6c07f" providerId="ADAL" clId="{AC4BAA9A-A669-472F-BBB8-650139E3DF2B}" dt="2023-05-10T09:39:05.543" v="3027" actId="20577"/>
          <ac:spMkLst>
            <pc:docMk/>
            <pc:sldMk cId="1237124665" sldId="295"/>
            <ac:spMk id="2" creationId="{E47D0401-34C5-22E1-019F-FA23F259DFD4}"/>
          </ac:spMkLst>
        </pc:spChg>
        <pc:spChg chg="mod">
          <ac:chgData name="UESUGI Kanta" userId="671b0e0b-8242-4a42-86a9-c18604c6c07f" providerId="ADAL" clId="{AC4BAA9A-A669-472F-BBB8-650139E3DF2B}" dt="2023-05-10T09:45:07.062" v="3390" actId="20577"/>
          <ac:spMkLst>
            <pc:docMk/>
            <pc:sldMk cId="1237124665" sldId="295"/>
            <ac:spMk id="3" creationId="{A91280A2-20D4-7744-1EC0-FD425DDD6DC7}"/>
          </ac:spMkLst>
        </pc:spChg>
        <pc:graphicFrameChg chg="add mod">
          <ac:chgData name="UESUGI Kanta" userId="671b0e0b-8242-4a42-86a9-c18604c6c07f" providerId="ADAL" clId="{AC4BAA9A-A669-472F-BBB8-650139E3DF2B}" dt="2023-05-10T09:45:15.851" v="3400" actId="1076"/>
          <ac:graphicFrameMkLst>
            <pc:docMk/>
            <pc:sldMk cId="1237124665" sldId="295"/>
            <ac:graphicFrameMk id="5" creationId="{074E33F3-491B-02F3-C494-3A84F523C981}"/>
          </ac:graphicFrameMkLst>
        </pc:graphicFrameChg>
      </pc:sldChg>
      <pc:sldChg chg="addSp delSp modSp new mod">
        <pc:chgData name="UESUGI Kanta" userId="671b0e0b-8242-4a42-86a9-c18604c6c07f" providerId="ADAL" clId="{AC4BAA9A-A669-472F-BBB8-650139E3DF2B}" dt="2023-05-10T09:55:29.478" v="3808" actId="20577"/>
        <pc:sldMkLst>
          <pc:docMk/>
          <pc:sldMk cId="2911639135" sldId="296"/>
        </pc:sldMkLst>
        <pc:spChg chg="mod">
          <ac:chgData name="UESUGI Kanta" userId="671b0e0b-8242-4a42-86a9-c18604c6c07f" providerId="ADAL" clId="{AC4BAA9A-A669-472F-BBB8-650139E3DF2B}" dt="2023-05-10T09:46:18.406" v="3491" actId="20577"/>
          <ac:spMkLst>
            <pc:docMk/>
            <pc:sldMk cId="2911639135" sldId="296"/>
            <ac:spMk id="2" creationId="{4E501240-DE98-F47D-9922-C90CE9E63BD7}"/>
          </ac:spMkLst>
        </pc:spChg>
        <pc:spChg chg="mod">
          <ac:chgData name="UESUGI Kanta" userId="671b0e0b-8242-4a42-86a9-c18604c6c07f" providerId="ADAL" clId="{AC4BAA9A-A669-472F-BBB8-650139E3DF2B}" dt="2023-05-10T09:55:29.478" v="3808" actId="20577"/>
          <ac:spMkLst>
            <pc:docMk/>
            <pc:sldMk cId="2911639135" sldId="296"/>
            <ac:spMk id="3" creationId="{427C0F05-26A6-D001-CC76-68513CF096E8}"/>
          </ac:spMkLst>
        </pc:spChg>
        <pc:spChg chg="mod">
          <ac:chgData name="UESUGI Kanta" userId="671b0e0b-8242-4a42-86a9-c18604c6c07f" providerId="ADAL" clId="{AC4BAA9A-A669-472F-BBB8-650139E3DF2B}" dt="2023-05-10T09:47:52.277" v="3508"/>
          <ac:spMkLst>
            <pc:docMk/>
            <pc:sldMk cId="2911639135" sldId="296"/>
            <ac:spMk id="8" creationId="{0A2665B6-D334-62C2-4887-487B86046B70}"/>
          </ac:spMkLst>
        </pc:spChg>
        <pc:spChg chg="mod">
          <ac:chgData name="UESUGI Kanta" userId="671b0e0b-8242-4a42-86a9-c18604c6c07f" providerId="ADAL" clId="{AC4BAA9A-A669-472F-BBB8-650139E3DF2B}" dt="2023-05-10T09:47:52.277" v="3508"/>
          <ac:spMkLst>
            <pc:docMk/>
            <pc:sldMk cId="2911639135" sldId="296"/>
            <ac:spMk id="11" creationId="{FDDEC952-F7D6-07C6-39D1-B85AB4049C19}"/>
          </ac:spMkLst>
        </pc:spChg>
        <pc:spChg chg="mod">
          <ac:chgData name="UESUGI Kanta" userId="671b0e0b-8242-4a42-86a9-c18604c6c07f" providerId="ADAL" clId="{AC4BAA9A-A669-472F-BBB8-650139E3DF2B}" dt="2023-05-10T09:48:16.742" v="3516"/>
          <ac:spMkLst>
            <pc:docMk/>
            <pc:sldMk cId="2911639135" sldId="296"/>
            <ac:spMk id="16" creationId="{ECA651CC-D25C-8DBA-4FEE-68F7ADDDB558}"/>
          </ac:spMkLst>
        </pc:spChg>
        <pc:spChg chg="mod">
          <ac:chgData name="UESUGI Kanta" userId="671b0e0b-8242-4a42-86a9-c18604c6c07f" providerId="ADAL" clId="{AC4BAA9A-A669-472F-BBB8-650139E3DF2B}" dt="2023-05-10T09:48:16.742" v="3516"/>
          <ac:spMkLst>
            <pc:docMk/>
            <pc:sldMk cId="2911639135" sldId="296"/>
            <ac:spMk id="17" creationId="{EE319544-2C06-ABA2-D8C4-F6806865DFC9}"/>
          </ac:spMkLst>
        </pc:spChg>
        <pc:spChg chg="mod">
          <ac:chgData name="UESUGI Kanta" userId="671b0e0b-8242-4a42-86a9-c18604c6c07f" providerId="ADAL" clId="{AC4BAA9A-A669-472F-BBB8-650139E3DF2B}" dt="2023-05-10T09:49:47.966" v="3536"/>
          <ac:spMkLst>
            <pc:docMk/>
            <pc:sldMk cId="2911639135" sldId="296"/>
            <ac:spMk id="22" creationId="{94F2AF2C-43BC-654B-E5DF-0689726BCB4F}"/>
          </ac:spMkLst>
        </pc:spChg>
        <pc:spChg chg="mod">
          <ac:chgData name="UESUGI Kanta" userId="671b0e0b-8242-4a42-86a9-c18604c6c07f" providerId="ADAL" clId="{AC4BAA9A-A669-472F-BBB8-650139E3DF2B}" dt="2023-05-10T09:49:47.966" v="3536"/>
          <ac:spMkLst>
            <pc:docMk/>
            <pc:sldMk cId="2911639135" sldId="296"/>
            <ac:spMk id="23" creationId="{32E96CE7-3085-BA47-4BEC-A6858DF32773}"/>
          </ac:spMkLst>
        </pc:spChg>
        <pc:grpChg chg="add del mod">
          <ac:chgData name="UESUGI Kanta" userId="671b0e0b-8242-4a42-86a9-c18604c6c07f" providerId="ADAL" clId="{AC4BAA9A-A669-472F-BBB8-650139E3DF2B}" dt="2023-05-10T09:48:10.982" v="3513" actId="21"/>
          <ac:grpSpMkLst>
            <pc:docMk/>
            <pc:sldMk cId="2911639135" sldId="296"/>
            <ac:grpSpMk id="6" creationId="{08638C4E-30A8-5689-CE73-212F946DEA78}"/>
          </ac:grpSpMkLst>
        </pc:grpChg>
        <pc:grpChg chg="add del mod">
          <ac:chgData name="UESUGI Kanta" userId="671b0e0b-8242-4a42-86a9-c18604c6c07f" providerId="ADAL" clId="{AC4BAA9A-A669-472F-BBB8-650139E3DF2B}" dt="2023-05-10T09:48:25.653" v="3521"/>
          <ac:grpSpMkLst>
            <pc:docMk/>
            <pc:sldMk cId="2911639135" sldId="296"/>
            <ac:grpSpMk id="12" creationId="{3B98B04E-2D14-8F66-6854-10A0A2A42947}"/>
          </ac:grpSpMkLst>
        </pc:grpChg>
        <pc:grpChg chg="add mod">
          <ac:chgData name="UESUGI Kanta" userId="671b0e0b-8242-4a42-86a9-c18604c6c07f" providerId="ADAL" clId="{AC4BAA9A-A669-472F-BBB8-650139E3DF2B}" dt="2023-05-10T09:49:59.025" v="3541" actId="1076"/>
          <ac:grpSpMkLst>
            <pc:docMk/>
            <pc:sldMk cId="2911639135" sldId="296"/>
            <ac:grpSpMk id="18" creationId="{7F9FDD5D-A494-B632-7177-BAEF3D1DB5BF}"/>
          </ac:grpSpMkLst>
        </pc:grpChg>
        <pc:graphicFrameChg chg="mod">
          <ac:chgData name="UESUGI Kanta" userId="671b0e0b-8242-4a42-86a9-c18604c6c07f" providerId="ADAL" clId="{AC4BAA9A-A669-472F-BBB8-650139E3DF2B}" dt="2023-05-10T09:47:52.277" v="3508"/>
          <ac:graphicFrameMkLst>
            <pc:docMk/>
            <pc:sldMk cId="2911639135" sldId="296"/>
            <ac:graphicFrameMk id="7" creationId="{49EC4936-0E78-45A4-7310-846CDC9BC403}"/>
          </ac:graphicFrameMkLst>
        </pc:graphicFrameChg>
        <pc:graphicFrameChg chg="mod">
          <ac:chgData name="UESUGI Kanta" userId="671b0e0b-8242-4a42-86a9-c18604c6c07f" providerId="ADAL" clId="{AC4BAA9A-A669-472F-BBB8-650139E3DF2B}" dt="2023-05-10T09:48:24.718" v="3520" actId="1076"/>
          <ac:graphicFrameMkLst>
            <pc:docMk/>
            <pc:sldMk cId="2911639135" sldId="296"/>
            <ac:graphicFrameMk id="13" creationId="{28B7D7D5-2F7D-24B4-5215-EF2D114B81C9}"/>
          </ac:graphicFrameMkLst>
        </pc:graphicFrameChg>
        <pc:graphicFrameChg chg="mod">
          <ac:chgData name="UESUGI Kanta" userId="671b0e0b-8242-4a42-86a9-c18604c6c07f" providerId="ADAL" clId="{AC4BAA9A-A669-472F-BBB8-650139E3DF2B}" dt="2023-05-10T09:49:54.614" v="3540" actId="1076"/>
          <ac:graphicFrameMkLst>
            <pc:docMk/>
            <pc:sldMk cId="2911639135" sldId="296"/>
            <ac:graphicFrameMk id="19" creationId="{16DD3392-5DC3-1CB6-7A42-A595D23F33AB}"/>
          </ac:graphicFrameMkLst>
        </pc:graphicFrameChg>
        <pc:picChg chg="add mod">
          <ac:chgData name="UESUGI Kanta" userId="671b0e0b-8242-4a42-86a9-c18604c6c07f" providerId="ADAL" clId="{AC4BAA9A-A669-472F-BBB8-650139E3DF2B}" dt="2023-05-10T09:49:51.854" v="3538" actId="1076"/>
          <ac:picMkLst>
            <pc:docMk/>
            <pc:sldMk cId="2911639135" sldId="296"/>
            <ac:picMk id="5" creationId="{8545D529-8410-3963-2166-833E4BEAD283}"/>
          </ac:picMkLst>
        </pc:picChg>
        <pc:cxnChg chg="mod">
          <ac:chgData name="UESUGI Kanta" userId="671b0e0b-8242-4a42-86a9-c18604c6c07f" providerId="ADAL" clId="{AC4BAA9A-A669-472F-BBB8-650139E3DF2B}" dt="2023-05-10T09:47:52.277" v="3508"/>
          <ac:cxnSpMkLst>
            <pc:docMk/>
            <pc:sldMk cId="2911639135" sldId="296"/>
            <ac:cxnSpMk id="9" creationId="{9C8C8A9A-71B8-DFEA-C0F4-52C603F28619}"/>
          </ac:cxnSpMkLst>
        </pc:cxnChg>
        <pc:cxnChg chg="mod">
          <ac:chgData name="UESUGI Kanta" userId="671b0e0b-8242-4a42-86a9-c18604c6c07f" providerId="ADAL" clId="{AC4BAA9A-A669-472F-BBB8-650139E3DF2B}" dt="2023-05-10T09:47:52.277" v="3508"/>
          <ac:cxnSpMkLst>
            <pc:docMk/>
            <pc:sldMk cId="2911639135" sldId="296"/>
            <ac:cxnSpMk id="10" creationId="{398DF2E8-6DD2-C061-1EAC-C33B1D04D7F0}"/>
          </ac:cxnSpMkLst>
        </pc:cxnChg>
        <pc:cxnChg chg="mod">
          <ac:chgData name="UESUGI Kanta" userId="671b0e0b-8242-4a42-86a9-c18604c6c07f" providerId="ADAL" clId="{AC4BAA9A-A669-472F-BBB8-650139E3DF2B}" dt="2023-05-10T09:48:16.742" v="3516"/>
          <ac:cxnSpMkLst>
            <pc:docMk/>
            <pc:sldMk cId="2911639135" sldId="296"/>
            <ac:cxnSpMk id="14" creationId="{5E2060AB-B70C-B70C-5700-A5E1DF541A25}"/>
          </ac:cxnSpMkLst>
        </pc:cxnChg>
        <pc:cxnChg chg="mod">
          <ac:chgData name="UESUGI Kanta" userId="671b0e0b-8242-4a42-86a9-c18604c6c07f" providerId="ADAL" clId="{AC4BAA9A-A669-472F-BBB8-650139E3DF2B}" dt="2023-05-10T09:48:16.742" v="3516"/>
          <ac:cxnSpMkLst>
            <pc:docMk/>
            <pc:sldMk cId="2911639135" sldId="296"/>
            <ac:cxnSpMk id="15" creationId="{A0B6DDAE-1AAF-895E-04F3-327984DC6B11}"/>
          </ac:cxnSpMkLst>
        </pc:cxnChg>
        <pc:cxnChg chg="mod">
          <ac:chgData name="UESUGI Kanta" userId="671b0e0b-8242-4a42-86a9-c18604c6c07f" providerId="ADAL" clId="{AC4BAA9A-A669-472F-BBB8-650139E3DF2B}" dt="2023-05-10T09:49:47.966" v="3536"/>
          <ac:cxnSpMkLst>
            <pc:docMk/>
            <pc:sldMk cId="2911639135" sldId="296"/>
            <ac:cxnSpMk id="20" creationId="{5D2EB681-C308-771A-4DF7-9B28574A5728}"/>
          </ac:cxnSpMkLst>
        </pc:cxnChg>
        <pc:cxnChg chg="mod">
          <ac:chgData name="UESUGI Kanta" userId="671b0e0b-8242-4a42-86a9-c18604c6c07f" providerId="ADAL" clId="{AC4BAA9A-A669-472F-BBB8-650139E3DF2B}" dt="2023-05-10T09:49:47.966" v="3536"/>
          <ac:cxnSpMkLst>
            <pc:docMk/>
            <pc:sldMk cId="2911639135" sldId="296"/>
            <ac:cxnSpMk id="21" creationId="{9D1DCC4B-C5D8-1651-565F-394498DD790B}"/>
          </ac:cxnSpMkLst>
        </pc:cxnChg>
      </pc:sldChg>
      <pc:sldChg chg="modSp new mod">
        <pc:chgData name="UESUGI Kanta" userId="671b0e0b-8242-4a42-86a9-c18604c6c07f" providerId="ADAL" clId="{AC4BAA9A-A669-472F-BBB8-650139E3DF2B}" dt="2023-05-10T10:27:26.454" v="5024" actId="20577"/>
        <pc:sldMkLst>
          <pc:docMk/>
          <pc:sldMk cId="3819662350" sldId="297"/>
        </pc:sldMkLst>
        <pc:spChg chg="mod">
          <ac:chgData name="UESUGI Kanta" userId="671b0e0b-8242-4a42-86a9-c18604c6c07f" providerId="ADAL" clId="{AC4BAA9A-A669-472F-BBB8-650139E3DF2B}" dt="2023-05-10T10:02:28.030" v="4450" actId="20577"/>
          <ac:spMkLst>
            <pc:docMk/>
            <pc:sldMk cId="3819662350" sldId="297"/>
            <ac:spMk id="2" creationId="{24EA0E7D-EDEE-9823-FC45-236687B3899C}"/>
          </ac:spMkLst>
        </pc:spChg>
        <pc:spChg chg="mod">
          <ac:chgData name="UESUGI Kanta" userId="671b0e0b-8242-4a42-86a9-c18604c6c07f" providerId="ADAL" clId="{AC4BAA9A-A669-472F-BBB8-650139E3DF2B}" dt="2023-05-10T10:27:26.454" v="5024" actId="20577"/>
          <ac:spMkLst>
            <pc:docMk/>
            <pc:sldMk cId="3819662350" sldId="297"/>
            <ac:spMk id="3" creationId="{5469037B-A2F5-57C0-6BCA-05C918D47C88}"/>
          </ac:spMkLst>
        </pc:spChg>
      </pc:sldChg>
    </pc:docChg>
  </pc:docChgLst>
  <pc:docChgLst>
    <pc:chgData name="UESUGI Kanta" userId="671b0e0b-8242-4a42-86a9-c18604c6c07f" providerId="ADAL" clId="{CE3EA4F0-1510-420B-81E9-8EA4440176B7}"/>
    <pc:docChg chg="undo custSel addSld delSld modSld sldOrd">
      <pc:chgData name="UESUGI Kanta" userId="671b0e0b-8242-4a42-86a9-c18604c6c07f" providerId="ADAL" clId="{CE3EA4F0-1510-420B-81E9-8EA4440176B7}" dt="2023-05-13T02:20:56.333" v="8917" actId="20577"/>
      <pc:docMkLst>
        <pc:docMk/>
      </pc:docMkLst>
      <pc:sldChg chg="addSp delSp modSp mod">
        <pc:chgData name="UESUGI Kanta" userId="671b0e0b-8242-4a42-86a9-c18604c6c07f" providerId="ADAL" clId="{CE3EA4F0-1510-420B-81E9-8EA4440176B7}" dt="2023-05-13T01:07:00.143" v="8220" actId="1076"/>
        <pc:sldMkLst>
          <pc:docMk/>
          <pc:sldMk cId="3393375392" sldId="270"/>
        </pc:sldMkLst>
        <pc:spChg chg="mod">
          <ac:chgData name="UESUGI Kanta" userId="671b0e0b-8242-4a42-86a9-c18604c6c07f" providerId="ADAL" clId="{CE3EA4F0-1510-420B-81E9-8EA4440176B7}" dt="2023-05-11T09:02:34.432" v="5834" actId="20577"/>
          <ac:spMkLst>
            <pc:docMk/>
            <pc:sldMk cId="3393375392" sldId="270"/>
            <ac:spMk id="6" creationId="{D2F266F4-A53E-9BAD-7AC9-03E33D4490A3}"/>
          </ac:spMkLst>
        </pc:spChg>
        <pc:graphicFrameChg chg="add mod">
          <ac:chgData name="UESUGI Kanta" userId="671b0e0b-8242-4a42-86a9-c18604c6c07f" providerId="ADAL" clId="{CE3EA4F0-1510-420B-81E9-8EA4440176B7}" dt="2023-05-13T01:07:00.143" v="8220" actId="1076"/>
          <ac:graphicFrameMkLst>
            <pc:docMk/>
            <pc:sldMk cId="3393375392" sldId="270"/>
            <ac:graphicFrameMk id="2" creationId="{75FA5833-D58F-4E8F-A733-EBC8BFAA3EEF}"/>
          </ac:graphicFrameMkLst>
        </pc:graphicFrameChg>
        <pc:graphicFrameChg chg="del mod">
          <ac:chgData name="UESUGI Kanta" userId="671b0e0b-8242-4a42-86a9-c18604c6c07f" providerId="ADAL" clId="{CE3EA4F0-1510-420B-81E9-8EA4440176B7}" dt="2023-05-13T01:06:48.231" v="8218" actId="478"/>
          <ac:graphicFrameMkLst>
            <pc:docMk/>
            <pc:sldMk cId="3393375392" sldId="270"/>
            <ac:graphicFrameMk id="26" creationId="{7CFC0543-0837-345A-F6EC-84DE9FDC71CA}"/>
          </ac:graphicFrameMkLst>
        </pc:graphicFrameChg>
      </pc:sldChg>
      <pc:sldChg chg="addSp delSp modSp mod">
        <pc:chgData name="UESUGI Kanta" userId="671b0e0b-8242-4a42-86a9-c18604c6c07f" providerId="ADAL" clId="{CE3EA4F0-1510-420B-81E9-8EA4440176B7}" dt="2023-05-11T13:27:56.529" v="8007" actId="1035"/>
        <pc:sldMkLst>
          <pc:docMk/>
          <pc:sldMk cId="1850509622" sldId="276"/>
        </pc:sldMkLst>
        <pc:spChg chg="add del mod">
          <ac:chgData name="UESUGI Kanta" userId="671b0e0b-8242-4a42-86a9-c18604c6c07f" providerId="ADAL" clId="{CE3EA4F0-1510-420B-81E9-8EA4440176B7}" dt="2023-05-11T10:41:32.015" v="6562"/>
          <ac:spMkLst>
            <pc:docMk/>
            <pc:sldMk cId="1850509622" sldId="276"/>
            <ac:spMk id="2" creationId="{808BDAB0-5B64-7E14-1D9A-F33595863C3D}"/>
          </ac:spMkLst>
        </pc:spChg>
        <pc:spChg chg="mod">
          <ac:chgData name="UESUGI Kanta" userId="671b0e0b-8242-4a42-86a9-c18604c6c07f" providerId="ADAL" clId="{CE3EA4F0-1510-420B-81E9-8EA4440176B7}" dt="2023-05-11T07:12:23.635" v="2013" actId="20577"/>
          <ac:spMkLst>
            <pc:docMk/>
            <pc:sldMk cId="1850509622" sldId="276"/>
            <ac:spMk id="5" creationId="{8D8C001E-5CA0-8019-10BE-02359E44F4A4}"/>
          </ac:spMkLst>
        </pc:spChg>
        <pc:spChg chg="mod">
          <ac:chgData name="UESUGI Kanta" userId="671b0e0b-8242-4a42-86a9-c18604c6c07f" providerId="ADAL" clId="{CE3EA4F0-1510-420B-81E9-8EA4440176B7}" dt="2023-05-11T07:13:27.434" v="2080" actId="20577"/>
          <ac:spMkLst>
            <pc:docMk/>
            <pc:sldMk cId="1850509622" sldId="276"/>
            <ac:spMk id="6" creationId="{0D59899E-6A7B-1F3D-A7DF-432572E60EAD}"/>
          </ac:spMkLst>
        </pc:spChg>
        <pc:spChg chg="mod">
          <ac:chgData name="UESUGI Kanta" userId="671b0e0b-8242-4a42-86a9-c18604c6c07f" providerId="ADAL" clId="{CE3EA4F0-1510-420B-81E9-8EA4440176B7}" dt="2023-05-11T13:27:38.307" v="8004" actId="1076"/>
          <ac:spMkLst>
            <pc:docMk/>
            <pc:sldMk cId="1850509622" sldId="276"/>
            <ac:spMk id="37" creationId="{B58AA366-7549-DD53-A2C1-86F98BCE1580}"/>
          </ac:spMkLst>
        </pc:spChg>
        <pc:spChg chg="mod">
          <ac:chgData name="UESUGI Kanta" userId="671b0e0b-8242-4a42-86a9-c18604c6c07f" providerId="ADAL" clId="{CE3EA4F0-1510-420B-81E9-8EA4440176B7}" dt="2023-05-11T11:03:22.294" v="6776" actId="207"/>
          <ac:spMkLst>
            <pc:docMk/>
            <pc:sldMk cId="1850509622" sldId="276"/>
            <ac:spMk id="39" creationId="{8E8564BA-65A7-D9F7-7947-5F467A2A84BC}"/>
          </ac:spMkLst>
        </pc:spChg>
        <pc:spChg chg="mod">
          <ac:chgData name="UESUGI Kanta" userId="671b0e0b-8242-4a42-86a9-c18604c6c07f" providerId="ADAL" clId="{CE3EA4F0-1510-420B-81E9-8EA4440176B7}" dt="2023-05-11T13:25:06.842" v="7792" actId="1037"/>
          <ac:spMkLst>
            <pc:docMk/>
            <pc:sldMk cId="1850509622" sldId="276"/>
            <ac:spMk id="47" creationId="{2D4C86A7-57F2-5E8E-B9D4-E2401A226414}"/>
          </ac:spMkLst>
        </pc:spChg>
        <pc:spChg chg="mod">
          <ac:chgData name="UESUGI Kanta" userId="671b0e0b-8242-4a42-86a9-c18604c6c07f" providerId="ADAL" clId="{CE3EA4F0-1510-420B-81E9-8EA4440176B7}" dt="2023-05-11T13:26:24.602" v="7923" actId="1038"/>
          <ac:spMkLst>
            <pc:docMk/>
            <pc:sldMk cId="1850509622" sldId="276"/>
            <ac:spMk id="50" creationId="{C12A8436-71FD-C6CD-5E2E-85D78A8DDDD6}"/>
          </ac:spMkLst>
        </pc:spChg>
        <pc:spChg chg="mod">
          <ac:chgData name="UESUGI Kanta" userId="671b0e0b-8242-4a42-86a9-c18604c6c07f" providerId="ADAL" clId="{CE3EA4F0-1510-420B-81E9-8EA4440176B7}" dt="2023-05-11T13:24:57.042" v="7789" actId="1038"/>
          <ac:spMkLst>
            <pc:docMk/>
            <pc:sldMk cId="1850509622" sldId="276"/>
            <ac:spMk id="53" creationId="{7830A539-C0FA-794D-3160-30937175E65E}"/>
          </ac:spMkLst>
        </pc:spChg>
        <pc:spChg chg="mod">
          <ac:chgData name="UESUGI Kanta" userId="671b0e0b-8242-4a42-86a9-c18604c6c07f" providerId="ADAL" clId="{CE3EA4F0-1510-420B-81E9-8EA4440176B7}" dt="2023-05-11T13:27:56.529" v="8007" actId="1035"/>
          <ac:spMkLst>
            <pc:docMk/>
            <pc:sldMk cId="1850509622" sldId="276"/>
            <ac:spMk id="62" creationId="{C298E9D9-EFC6-402E-56A5-AA66EAFF0819}"/>
          </ac:spMkLst>
        </pc:spChg>
        <pc:spChg chg="mod">
          <ac:chgData name="UESUGI Kanta" userId="671b0e0b-8242-4a42-86a9-c18604c6c07f" providerId="ADAL" clId="{CE3EA4F0-1510-420B-81E9-8EA4440176B7}" dt="2023-05-11T13:27:10.277" v="8001" actId="1038"/>
          <ac:spMkLst>
            <pc:docMk/>
            <pc:sldMk cId="1850509622" sldId="276"/>
            <ac:spMk id="63" creationId="{97E72CB4-D20C-7B53-3BD6-8566C0330B82}"/>
          </ac:spMkLst>
        </pc:spChg>
        <pc:grpChg chg="mod">
          <ac:chgData name="UESUGI Kanta" userId="671b0e0b-8242-4a42-86a9-c18604c6c07f" providerId="ADAL" clId="{CE3EA4F0-1510-420B-81E9-8EA4440176B7}" dt="2023-05-11T13:26:28.978" v="7925" actId="1038"/>
          <ac:grpSpMkLst>
            <pc:docMk/>
            <pc:sldMk cId="1850509622" sldId="276"/>
            <ac:grpSpMk id="41" creationId="{1FF68BB0-FC80-5526-57C1-06AC4F91D157}"/>
          </ac:grpSpMkLst>
        </pc:grpChg>
        <pc:cxnChg chg="mod">
          <ac:chgData name="UESUGI Kanta" userId="671b0e0b-8242-4a42-86a9-c18604c6c07f" providerId="ADAL" clId="{CE3EA4F0-1510-420B-81E9-8EA4440176B7}" dt="2023-05-11T13:26:59.442" v="7961" actId="1038"/>
          <ac:cxnSpMkLst>
            <pc:docMk/>
            <pc:sldMk cId="1850509622" sldId="276"/>
            <ac:cxnSpMk id="46" creationId="{C15A0EA3-B89E-7C33-6CEE-C5BC87FBFED5}"/>
          </ac:cxnSpMkLst>
        </pc:cxnChg>
        <pc:cxnChg chg="mod">
          <ac:chgData name="UESUGI Kanta" userId="671b0e0b-8242-4a42-86a9-c18604c6c07f" providerId="ADAL" clId="{CE3EA4F0-1510-420B-81E9-8EA4440176B7}" dt="2023-05-11T13:26:53.433" v="7950" actId="1038"/>
          <ac:cxnSpMkLst>
            <pc:docMk/>
            <pc:sldMk cId="1850509622" sldId="276"/>
            <ac:cxnSpMk id="49" creationId="{4A22FEBB-0021-6070-89D3-95951C8EC6A1}"/>
          </ac:cxnSpMkLst>
        </pc:cxnChg>
        <pc:cxnChg chg="mod">
          <ac:chgData name="UESUGI Kanta" userId="671b0e0b-8242-4a42-86a9-c18604c6c07f" providerId="ADAL" clId="{CE3EA4F0-1510-420B-81E9-8EA4440176B7}" dt="2023-05-11T13:26:12.458" v="7913" actId="1038"/>
          <ac:cxnSpMkLst>
            <pc:docMk/>
            <pc:sldMk cId="1850509622" sldId="276"/>
            <ac:cxnSpMk id="52" creationId="{A6B58874-D1B6-9F2E-2929-87DD02F001B0}"/>
          </ac:cxnSpMkLst>
        </pc:cxnChg>
        <pc:cxnChg chg="mod">
          <ac:chgData name="UESUGI Kanta" userId="671b0e0b-8242-4a42-86a9-c18604c6c07f" providerId="ADAL" clId="{CE3EA4F0-1510-420B-81E9-8EA4440176B7}" dt="2023-05-11T13:27:30.358" v="8002" actId="1582"/>
          <ac:cxnSpMkLst>
            <pc:docMk/>
            <pc:sldMk cId="1850509622" sldId="276"/>
            <ac:cxnSpMk id="55" creationId="{D09D5D8C-5B89-2CB8-0DA9-71ABD4BDBCBC}"/>
          </ac:cxnSpMkLst>
        </pc:cxnChg>
        <pc:cxnChg chg="mod">
          <ac:chgData name="UESUGI Kanta" userId="671b0e0b-8242-4a42-86a9-c18604c6c07f" providerId="ADAL" clId="{CE3EA4F0-1510-420B-81E9-8EA4440176B7}" dt="2023-05-11T13:27:36.702" v="8003" actId="1582"/>
          <ac:cxnSpMkLst>
            <pc:docMk/>
            <pc:sldMk cId="1850509622" sldId="276"/>
            <ac:cxnSpMk id="58" creationId="{2E9DB67B-90EA-3956-38A5-AB394269A84C}"/>
          </ac:cxnSpMkLst>
        </pc:cxnChg>
        <pc:cxnChg chg="mod">
          <ac:chgData name="UESUGI Kanta" userId="671b0e0b-8242-4a42-86a9-c18604c6c07f" providerId="ADAL" clId="{CE3EA4F0-1510-420B-81E9-8EA4440176B7}" dt="2023-05-11T13:27:44.194" v="8005" actId="1582"/>
          <ac:cxnSpMkLst>
            <pc:docMk/>
            <pc:sldMk cId="1850509622" sldId="276"/>
            <ac:cxnSpMk id="61" creationId="{2FBC89F5-8F50-AC31-6F9C-3293C283A07E}"/>
          </ac:cxnSpMkLst>
        </pc:cxnChg>
      </pc:sldChg>
      <pc:sldChg chg="modSp mod">
        <pc:chgData name="UESUGI Kanta" userId="671b0e0b-8242-4a42-86a9-c18604c6c07f" providerId="ADAL" clId="{CE3EA4F0-1510-420B-81E9-8EA4440176B7}" dt="2023-05-13T01:32:39.629" v="8418" actId="1076"/>
        <pc:sldMkLst>
          <pc:docMk/>
          <pc:sldMk cId="224106163" sldId="277"/>
        </pc:sldMkLst>
        <pc:spChg chg="mod">
          <ac:chgData name="UESUGI Kanta" userId="671b0e0b-8242-4a42-86a9-c18604c6c07f" providerId="ADAL" clId="{CE3EA4F0-1510-420B-81E9-8EA4440176B7}" dt="2023-05-11T06:29:41.564" v="529" actId="20577"/>
          <ac:spMkLst>
            <pc:docMk/>
            <pc:sldMk cId="224106163" sldId="277"/>
            <ac:spMk id="3" creationId="{73F72C3D-EE14-0B20-82FF-14833B62FC1F}"/>
          </ac:spMkLst>
        </pc:spChg>
        <pc:spChg chg="mod">
          <ac:chgData name="UESUGI Kanta" userId="671b0e0b-8242-4a42-86a9-c18604c6c07f" providerId="ADAL" clId="{CE3EA4F0-1510-420B-81E9-8EA4440176B7}" dt="2023-05-13T01:32:39.629" v="8418" actId="1076"/>
          <ac:spMkLst>
            <pc:docMk/>
            <pc:sldMk cId="224106163" sldId="277"/>
            <ac:spMk id="50" creationId="{7C4A9535-38EA-0FC2-DEBB-B4C6AC8F219C}"/>
          </ac:spMkLst>
        </pc:spChg>
        <pc:spChg chg="mod">
          <ac:chgData name="UESUGI Kanta" userId="671b0e0b-8242-4a42-86a9-c18604c6c07f" providerId="ADAL" clId="{CE3EA4F0-1510-420B-81E9-8EA4440176B7}" dt="2023-05-11T13:21:42.666" v="7738" actId="1035"/>
          <ac:spMkLst>
            <pc:docMk/>
            <pc:sldMk cId="224106163" sldId="277"/>
            <ac:spMk id="54" creationId="{185B1767-4160-29B4-1721-36713DCE1840}"/>
          </ac:spMkLst>
        </pc:spChg>
        <pc:spChg chg="mod">
          <ac:chgData name="UESUGI Kanta" userId="671b0e0b-8242-4a42-86a9-c18604c6c07f" providerId="ADAL" clId="{CE3EA4F0-1510-420B-81E9-8EA4440176B7}" dt="2023-05-11T13:22:01.721" v="7754" actId="1037"/>
          <ac:spMkLst>
            <pc:docMk/>
            <pc:sldMk cId="224106163" sldId="277"/>
            <ac:spMk id="57" creationId="{6CB4680A-F9B7-2AC8-20CF-98509C295E70}"/>
          </ac:spMkLst>
        </pc:spChg>
        <pc:spChg chg="mod">
          <ac:chgData name="UESUGI Kanta" userId="671b0e0b-8242-4a42-86a9-c18604c6c07f" providerId="ADAL" clId="{CE3EA4F0-1510-420B-81E9-8EA4440176B7}" dt="2023-05-11T13:21:49.521" v="7749" actId="1035"/>
          <ac:spMkLst>
            <pc:docMk/>
            <pc:sldMk cId="224106163" sldId="277"/>
            <ac:spMk id="74" creationId="{7D007042-A4E5-99FA-92E4-8995796C9E22}"/>
          </ac:spMkLst>
        </pc:spChg>
        <pc:cxnChg chg="mod">
          <ac:chgData name="UESUGI Kanta" userId="671b0e0b-8242-4a42-86a9-c18604c6c07f" providerId="ADAL" clId="{CE3EA4F0-1510-420B-81E9-8EA4440176B7}" dt="2023-05-13T01:32:39.629" v="8418" actId="1076"/>
          <ac:cxnSpMkLst>
            <pc:docMk/>
            <pc:sldMk cId="224106163" sldId="277"/>
            <ac:cxnSpMk id="68" creationId="{21DF310C-524B-961A-1CBA-B41A83412C71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3T01:27:05.067" v="8356" actId="20577"/>
        <pc:sldMkLst>
          <pc:docMk/>
          <pc:sldMk cId="2985731591" sldId="278"/>
        </pc:sldMkLst>
        <pc:spChg chg="mod">
          <ac:chgData name="UESUGI Kanta" userId="671b0e0b-8242-4a42-86a9-c18604c6c07f" providerId="ADAL" clId="{CE3EA4F0-1510-420B-81E9-8EA4440176B7}" dt="2023-05-13T01:27:05.067" v="8356" actId="20577"/>
          <ac:spMkLst>
            <pc:docMk/>
            <pc:sldMk cId="2985731591" sldId="278"/>
            <ac:spMk id="6" creationId="{AFE2841F-6078-D407-04E6-D541FACE20C7}"/>
          </ac:spMkLst>
        </pc:spChg>
        <pc:spChg chg="add del mod">
          <ac:chgData name="UESUGI Kanta" userId="671b0e0b-8242-4a42-86a9-c18604c6c07f" providerId="ADAL" clId="{CE3EA4F0-1510-420B-81E9-8EA4440176B7}" dt="2023-05-11T08:59:22.381" v="5500" actId="21"/>
          <ac:spMkLst>
            <pc:docMk/>
            <pc:sldMk cId="2985731591" sldId="278"/>
            <ac:spMk id="12" creationId="{88635C74-73ED-7647-2DC5-83CFE3153CAE}"/>
          </ac:spMkLst>
        </pc:spChg>
        <pc:spChg chg="add del mod">
          <ac:chgData name="UESUGI Kanta" userId="671b0e0b-8242-4a42-86a9-c18604c6c07f" providerId="ADAL" clId="{CE3EA4F0-1510-420B-81E9-8EA4440176B7}" dt="2023-05-11T13:17:06.066" v="7715" actId="478"/>
          <ac:spMkLst>
            <pc:docMk/>
            <pc:sldMk cId="2985731591" sldId="278"/>
            <ac:spMk id="13" creationId="{9E8E306D-F423-976B-3E3F-DD2C2139A4A1}"/>
          </ac:spMkLst>
        </pc:spChg>
        <pc:spChg chg="add mod">
          <ac:chgData name="UESUGI Kanta" userId="671b0e0b-8242-4a42-86a9-c18604c6c07f" providerId="ADAL" clId="{CE3EA4F0-1510-420B-81E9-8EA4440176B7}" dt="2023-05-13T01:24:20.859" v="8295" actId="14100"/>
          <ac:spMkLst>
            <pc:docMk/>
            <pc:sldMk cId="2985731591" sldId="278"/>
            <ac:spMk id="18" creationId="{407345B1-CC19-5BCE-E0E5-3671D53A1492}"/>
          </ac:spMkLst>
        </pc:spChg>
        <pc:spChg chg="add mod">
          <ac:chgData name="UESUGI Kanta" userId="671b0e0b-8242-4a42-86a9-c18604c6c07f" providerId="ADAL" clId="{CE3EA4F0-1510-420B-81E9-8EA4440176B7}" dt="2023-05-13T01:25:38.391" v="8331" actId="1076"/>
          <ac:spMkLst>
            <pc:docMk/>
            <pc:sldMk cId="2985731591" sldId="278"/>
            <ac:spMk id="28" creationId="{E71EFEDE-29B6-5F6D-21A7-B79A71F4CA61}"/>
          </ac:spMkLst>
        </pc:spChg>
        <pc:grpChg chg="del mod">
          <ac:chgData name="UESUGI Kanta" userId="671b0e0b-8242-4a42-86a9-c18604c6c07f" providerId="ADAL" clId="{CE3EA4F0-1510-420B-81E9-8EA4440176B7}" dt="2023-05-13T00:47:45.561" v="8154" actId="478"/>
          <ac:grpSpMkLst>
            <pc:docMk/>
            <pc:sldMk cId="2985731591" sldId="278"/>
            <ac:grpSpMk id="2" creationId="{9A681D4B-7CF4-3485-CE51-1E6EDF53412E}"/>
          </ac:grpSpMkLst>
        </pc:grpChg>
        <pc:graphicFrameChg chg="add del mod">
          <ac:chgData name="UESUGI Kanta" userId="671b0e0b-8242-4a42-86a9-c18604c6c07f" providerId="ADAL" clId="{CE3EA4F0-1510-420B-81E9-8EA4440176B7}" dt="2023-05-13T00:48:00.343" v="8159"/>
          <ac:graphicFrameMkLst>
            <pc:docMk/>
            <pc:sldMk cId="2985731591" sldId="278"/>
            <ac:graphicFrameMk id="12" creationId="{1674BA2F-D705-957C-A379-ED248F5DA6DB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0:30.366" v="8182" actId="478"/>
          <ac:graphicFrameMkLst>
            <pc:docMk/>
            <pc:sldMk cId="2985731591" sldId="278"/>
            <ac:graphicFrameMk id="13" creationId="{4DFB1485-12D4-40A3-3171-B368F83692E0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0:32.536" v="8185"/>
          <ac:graphicFrameMkLst>
            <pc:docMk/>
            <pc:sldMk cId="2985731591" sldId="278"/>
            <ac:graphicFrameMk id="14" creationId="{7D5C8BB7-38D6-A470-9466-C3FA342FA666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1:03.288" v="8195"/>
          <ac:graphicFrameMkLst>
            <pc:docMk/>
            <pc:sldMk cId="2985731591" sldId="278"/>
            <ac:graphicFrameMk id="15" creationId="{5A3617DF-E21E-F446-9556-E6C4CFB936E6}"/>
          </ac:graphicFrameMkLst>
        </pc:graphicFrameChg>
        <pc:graphicFrameChg chg="add mod">
          <ac:chgData name="UESUGI Kanta" userId="671b0e0b-8242-4a42-86a9-c18604c6c07f" providerId="ADAL" clId="{CE3EA4F0-1510-420B-81E9-8EA4440176B7}" dt="2023-05-13T01:19:44.389" v="8263"/>
          <ac:graphicFrameMkLst>
            <pc:docMk/>
            <pc:sldMk cId="2985731591" sldId="278"/>
            <ac:graphicFrameMk id="16" creationId="{22A3D8BD-BC85-49D0-20F5-2AB7641E58D6}"/>
          </ac:graphicFrameMkLst>
        </pc:graphicFrameChg>
        <pc:picChg chg="mod">
          <ac:chgData name="UESUGI Kanta" userId="671b0e0b-8242-4a42-86a9-c18604c6c07f" providerId="ADAL" clId="{CE3EA4F0-1510-420B-81E9-8EA4440176B7}" dt="2023-05-11T13:18:02.741" v="7728" actId="1076"/>
          <ac:picMkLst>
            <pc:docMk/>
            <pc:sldMk cId="2985731591" sldId="278"/>
            <ac:picMk id="9" creationId="{B92BABB0-A569-2FCF-19B7-FD39A8B4D577}"/>
          </ac:picMkLst>
        </pc:picChg>
        <pc:cxnChg chg="add mod">
          <ac:chgData name="UESUGI Kanta" userId="671b0e0b-8242-4a42-86a9-c18604c6c07f" providerId="ADAL" clId="{CE3EA4F0-1510-420B-81E9-8EA4440176B7}" dt="2023-05-13T01:20:50.421" v="8279" actId="14100"/>
          <ac:cxnSpMkLst>
            <pc:docMk/>
            <pc:sldMk cId="2985731591" sldId="278"/>
            <ac:cxnSpMk id="17" creationId="{952548E1-398F-CBC1-8A4D-0C4AC2B54667}"/>
          </ac:cxnSpMkLst>
        </pc:cxnChg>
        <pc:cxnChg chg="add mod">
          <ac:chgData name="UESUGI Kanta" userId="671b0e0b-8242-4a42-86a9-c18604c6c07f" providerId="ADAL" clId="{CE3EA4F0-1510-420B-81E9-8EA4440176B7}" dt="2023-05-13T01:25:14.819" v="8312" actId="14100"/>
          <ac:cxnSpMkLst>
            <pc:docMk/>
            <pc:sldMk cId="2985731591" sldId="278"/>
            <ac:cxnSpMk id="27" creationId="{81BD8EDC-B7AC-00F2-DF6C-0E33F79246D2}"/>
          </ac:cxnSpMkLst>
        </pc:cxnChg>
      </pc:sldChg>
      <pc:sldChg chg="modSp mod">
        <pc:chgData name="UESUGI Kanta" userId="671b0e0b-8242-4a42-86a9-c18604c6c07f" providerId="ADAL" clId="{CE3EA4F0-1510-420B-81E9-8EA4440176B7}" dt="2023-05-11T13:23:42.901" v="7762" actId="403"/>
        <pc:sldMkLst>
          <pc:docMk/>
          <pc:sldMk cId="2229054917" sldId="280"/>
        </pc:sldMkLst>
        <pc:spChg chg="mod">
          <ac:chgData name="UESUGI Kanta" userId="671b0e0b-8242-4a42-86a9-c18604c6c07f" providerId="ADAL" clId="{CE3EA4F0-1510-420B-81E9-8EA4440176B7}" dt="2023-05-11T07:05:38.531" v="1397" actId="20577"/>
          <ac:spMkLst>
            <pc:docMk/>
            <pc:sldMk cId="2229054917" sldId="280"/>
            <ac:spMk id="6" creationId="{844169E6-65C8-F55A-A0AA-9C9C7D054559}"/>
          </ac:spMkLst>
        </pc:spChg>
        <pc:spChg chg="mod">
          <ac:chgData name="UESUGI Kanta" userId="671b0e0b-8242-4a42-86a9-c18604c6c07f" providerId="ADAL" clId="{CE3EA4F0-1510-420B-81E9-8EA4440176B7}" dt="2023-05-11T13:23:34.282" v="7761" actId="1037"/>
          <ac:spMkLst>
            <pc:docMk/>
            <pc:sldMk cId="2229054917" sldId="280"/>
            <ac:spMk id="13" creationId="{737120E6-83EB-1569-0251-946D5AD1BA97}"/>
          </ac:spMkLst>
        </pc:spChg>
        <pc:spChg chg="mod">
          <ac:chgData name="UESUGI Kanta" userId="671b0e0b-8242-4a42-86a9-c18604c6c07f" providerId="ADAL" clId="{CE3EA4F0-1510-420B-81E9-8EA4440176B7}" dt="2023-05-11T13:23:42.901" v="7762" actId="403"/>
          <ac:spMkLst>
            <pc:docMk/>
            <pc:sldMk cId="2229054917" sldId="280"/>
            <ac:spMk id="31" creationId="{9DA04010-DE21-0649-BAB7-95D60EB07F03}"/>
          </ac:spMkLst>
        </pc:spChg>
        <pc:spChg chg="mod">
          <ac:chgData name="UESUGI Kanta" userId="671b0e0b-8242-4a42-86a9-c18604c6c07f" providerId="ADAL" clId="{CE3EA4F0-1510-420B-81E9-8EA4440176B7}" dt="2023-05-11T13:23:13.141" v="7755" actId="403"/>
          <ac:spMkLst>
            <pc:docMk/>
            <pc:sldMk cId="2229054917" sldId="280"/>
            <ac:spMk id="33" creationId="{542792B4-7CC0-CB7B-B47C-E16C9324BE08}"/>
          </ac:spMkLst>
        </pc:spChg>
      </pc:sldChg>
      <pc:sldChg chg="modSp mod">
        <pc:chgData name="UESUGI Kanta" userId="671b0e0b-8242-4a42-86a9-c18604c6c07f" providerId="ADAL" clId="{CE3EA4F0-1510-420B-81E9-8EA4440176B7}" dt="2023-05-11T06:24:37.661" v="234" actId="20577"/>
        <pc:sldMkLst>
          <pc:docMk/>
          <pc:sldMk cId="3253540523" sldId="282"/>
        </pc:sldMkLst>
        <pc:spChg chg="mod">
          <ac:chgData name="UESUGI Kanta" userId="671b0e0b-8242-4a42-86a9-c18604c6c07f" providerId="ADAL" clId="{CE3EA4F0-1510-420B-81E9-8EA4440176B7}" dt="2023-05-11T06:24:37.661" v="234" actId="20577"/>
          <ac:spMkLst>
            <pc:docMk/>
            <pc:sldMk cId="3253540523" sldId="282"/>
            <ac:spMk id="6" creationId="{88527F98-C8F6-EE2C-4B6B-67B14E2C1357}"/>
          </ac:spMkLst>
        </pc:spChg>
      </pc:sldChg>
      <pc:sldChg chg="modSp mod">
        <pc:chgData name="UESUGI Kanta" userId="671b0e0b-8242-4a42-86a9-c18604c6c07f" providerId="ADAL" clId="{CE3EA4F0-1510-420B-81E9-8EA4440176B7}" dt="2023-05-11T13:21:12.961" v="7729" actId="403"/>
        <pc:sldMkLst>
          <pc:docMk/>
          <pc:sldMk cId="1516574453" sldId="283"/>
        </pc:sldMkLst>
        <pc:spChg chg="mod">
          <ac:chgData name="UESUGI Kanta" userId="671b0e0b-8242-4a42-86a9-c18604c6c07f" providerId="ADAL" clId="{CE3EA4F0-1510-420B-81E9-8EA4440176B7}" dt="2023-05-11T06:25:09.020" v="250" actId="20577"/>
          <ac:spMkLst>
            <pc:docMk/>
            <pc:sldMk cId="1516574453" sldId="283"/>
            <ac:spMk id="2" creationId="{72C0D78C-11E2-76F6-971E-4D6DF248430F}"/>
          </ac:spMkLst>
        </pc:spChg>
        <pc:spChg chg="mod">
          <ac:chgData name="UESUGI Kanta" userId="671b0e0b-8242-4a42-86a9-c18604c6c07f" providerId="ADAL" clId="{CE3EA4F0-1510-420B-81E9-8EA4440176B7}" dt="2023-05-11T06:26:42.732" v="397" actId="20577"/>
          <ac:spMkLst>
            <pc:docMk/>
            <pc:sldMk cId="1516574453" sldId="283"/>
            <ac:spMk id="3" creationId="{0FB3CA05-320D-20F5-606A-3F6AB0867272}"/>
          </ac:spMkLst>
        </pc:spChg>
        <pc:spChg chg="mod">
          <ac:chgData name="UESUGI Kanta" userId="671b0e0b-8242-4a42-86a9-c18604c6c07f" providerId="ADAL" clId="{CE3EA4F0-1510-420B-81E9-8EA4440176B7}" dt="2023-05-11T13:21:12.961" v="7729" actId="403"/>
          <ac:spMkLst>
            <pc:docMk/>
            <pc:sldMk cId="1516574453" sldId="283"/>
            <ac:spMk id="17" creationId="{A75499D0-5264-E00D-DC3B-2D729620C9AB}"/>
          </ac:spMkLst>
        </pc:spChg>
      </pc:sldChg>
      <pc:sldChg chg="addSp delSp modSp mod modNotesTx">
        <pc:chgData name="UESUGI Kanta" userId="671b0e0b-8242-4a42-86a9-c18604c6c07f" providerId="ADAL" clId="{CE3EA4F0-1510-420B-81E9-8EA4440176B7}" dt="2023-05-13T02:20:56.333" v="8917" actId="20577"/>
        <pc:sldMkLst>
          <pc:docMk/>
          <pc:sldMk cId="3269695340" sldId="284"/>
        </pc:sldMkLst>
        <pc:spChg chg="mod">
          <ac:chgData name="UESUGI Kanta" userId="671b0e0b-8242-4a42-86a9-c18604c6c07f" providerId="ADAL" clId="{CE3EA4F0-1510-420B-81E9-8EA4440176B7}" dt="2023-05-11T06:30:26.164" v="568" actId="20577"/>
          <ac:spMkLst>
            <pc:docMk/>
            <pc:sldMk cId="3269695340" sldId="284"/>
            <ac:spMk id="2" creationId="{3C6AF606-F1A4-441D-2B66-C7FF81B52462}"/>
          </ac:spMkLst>
        </pc:spChg>
        <pc:spChg chg="mod">
          <ac:chgData name="UESUGI Kanta" userId="671b0e0b-8242-4a42-86a9-c18604c6c07f" providerId="ADAL" clId="{CE3EA4F0-1510-420B-81E9-8EA4440176B7}" dt="2023-05-11T07:01:35.971" v="1055" actId="20577"/>
          <ac:spMkLst>
            <pc:docMk/>
            <pc:sldMk cId="3269695340" sldId="284"/>
            <ac:spMk id="3" creationId="{A9CCCD7B-4EEA-C272-6B2C-8AB09217D352}"/>
          </ac:spMkLst>
        </pc:spChg>
        <pc:spChg chg="add mod">
          <ac:chgData name="UESUGI Kanta" userId="671b0e0b-8242-4a42-86a9-c18604c6c07f" providerId="ADAL" clId="{CE3EA4F0-1510-420B-81E9-8EA4440176B7}" dt="2023-05-13T01:19:18.148" v="8257" actId="164"/>
          <ac:spMkLst>
            <pc:docMk/>
            <pc:sldMk cId="3269695340" sldId="284"/>
            <ac:spMk id="14" creationId="{95DA423E-A175-7773-14F8-184ACEEF4762}"/>
          </ac:spMkLst>
        </pc:spChg>
        <pc:grpChg chg="add del mod">
          <ac:chgData name="UESUGI Kanta" userId="671b0e0b-8242-4a42-86a9-c18604c6c07f" providerId="ADAL" clId="{CE3EA4F0-1510-420B-81E9-8EA4440176B7}" dt="2023-05-13T01:14:28.596" v="8230" actId="478"/>
          <ac:grpSpMkLst>
            <pc:docMk/>
            <pc:sldMk cId="3269695340" sldId="284"/>
            <ac:grpSpMk id="5" creationId="{412CF264-DDC5-3002-A9AC-B9FC91ED10B0}"/>
          </ac:grpSpMkLst>
        </pc:grpChg>
        <pc:grpChg chg="add mod">
          <ac:chgData name="UESUGI Kanta" userId="671b0e0b-8242-4a42-86a9-c18604c6c07f" providerId="ADAL" clId="{CE3EA4F0-1510-420B-81E9-8EA4440176B7}" dt="2023-05-13T01:19:21.492" v="8259" actId="1076"/>
          <ac:grpSpMkLst>
            <pc:docMk/>
            <pc:sldMk cId="3269695340" sldId="284"/>
            <ac:grpSpMk id="15" creationId="{6A29FA6C-E0E9-D0AB-85DB-86F871104FCF}"/>
          </ac:grpSpMkLst>
        </pc:grpChg>
        <pc:graphicFrameChg chg="add mod">
          <ac:chgData name="UESUGI Kanta" userId="671b0e0b-8242-4a42-86a9-c18604c6c07f" providerId="ADAL" clId="{CE3EA4F0-1510-420B-81E9-8EA4440176B7}" dt="2023-05-13T01:19:18.148" v="8257" actId="164"/>
          <ac:graphicFrameMkLst>
            <pc:docMk/>
            <pc:sldMk cId="3269695340" sldId="284"/>
            <ac:graphicFrameMk id="9" creationId="{E254CBE6-049C-0ED9-C365-3C593B50E819}"/>
          </ac:graphicFrameMkLst>
        </pc:graphicFrameChg>
        <pc:cxnChg chg="add mod">
          <ac:chgData name="UESUGI Kanta" userId="671b0e0b-8242-4a42-86a9-c18604c6c07f" providerId="ADAL" clId="{CE3EA4F0-1510-420B-81E9-8EA4440176B7}" dt="2023-05-13T01:19:18.148" v="8257" actId="164"/>
          <ac:cxnSpMkLst>
            <pc:docMk/>
            <pc:sldMk cId="3269695340" sldId="284"/>
            <ac:cxnSpMk id="11" creationId="{E1EE6820-E2C8-5CB0-383C-12EBF6419EA8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1T10:05:55.751" v="6310" actId="1076"/>
        <pc:sldMkLst>
          <pc:docMk/>
          <pc:sldMk cId="928919043" sldId="285"/>
        </pc:sldMkLst>
        <pc:spChg chg="mod">
          <ac:chgData name="UESUGI Kanta" userId="671b0e0b-8242-4a42-86a9-c18604c6c07f" providerId="ADAL" clId="{CE3EA4F0-1510-420B-81E9-8EA4440176B7}" dt="2023-05-11T07:06:06.620" v="1446" actId="20577"/>
          <ac:spMkLst>
            <pc:docMk/>
            <pc:sldMk cId="928919043" sldId="285"/>
            <ac:spMk id="2" creationId="{3D79F66A-25C6-D9EC-3AE5-FA83EAEED7AC}"/>
          </ac:spMkLst>
        </pc:spChg>
        <pc:spChg chg="mod">
          <ac:chgData name="UESUGI Kanta" userId="671b0e0b-8242-4a42-86a9-c18604c6c07f" providerId="ADAL" clId="{CE3EA4F0-1510-420B-81E9-8EA4440176B7}" dt="2023-05-11T07:11:58.067" v="2002" actId="20577"/>
          <ac:spMkLst>
            <pc:docMk/>
            <pc:sldMk cId="928919043" sldId="285"/>
            <ac:spMk id="3" creationId="{1DE339C6-84D2-DCA2-7034-E36A48E1850F}"/>
          </ac:spMkLst>
        </pc:spChg>
        <pc:spChg chg="mod topLvl">
          <ac:chgData name="UESUGI Kanta" userId="671b0e0b-8242-4a42-86a9-c18604c6c07f" providerId="ADAL" clId="{CE3EA4F0-1510-420B-81E9-8EA4440176B7}" dt="2023-05-11T10:05:53.336" v="6308" actId="164"/>
          <ac:spMkLst>
            <pc:docMk/>
            <pc:sldMk cId="928919043" sldId="285"/>
            <ac:spMk id="6" creationId="{96C8BA4D-56B9-9E34-7E4C-69AF897625C5}"/>
          </ac:spMkLst>
        </pc:spChg>
        <pc:spChg chg="mod topLvl">
          <ac:chgData name="UESUGI Kanta" userId="671b0e0b-8242-4a42-86a9-c18604c6c07f" providerId="ADAL" clId="{CE3EA4F0-1510-420B-81E9-8EA4440176B7}" dt="2023-05-11T10:05:53.336" v="6308" actId="164"/>
          <ac:spMkLst>
            <pc:docMk/>
            <pc:sldMk cId="928919043" sldId="285"/>
            <ac:spMk id="7" creationId="{1136E258-C322-1457-E8A0-D8B80565AC53}"/>
          </ac:spMkLst>
        </pc:spChg>
        <pc:spChg chg="mod topLvl">
          <ac:chgData name="UESUGI Kanta" userId="671b0e0b-8242-4a42-86a9-c18604c6c07f" providerId="ADAL" clId="{CE3EA4F0-1510-420B-81E9-8EA4440176B7}" dt="2023-05-11T10:05:53.336" v="6308" actId="164"/>
          <ac:spMkLst>
            <pc:docMk/>
            <pc:sldMk cId="928919043" sldId="285"/>
            <ac:spMk id="8" creationId="{E3AB06C7-92D5-1559-7431-47BDD2E346BE}"/>
          </ac:spMkLst>
        </pc:spChg>
        <pc:spChg chg="mod topLvl">
          <ac:chgData name="UESUGI Kanta" userId="671b0e0b-8242-4a42-86a9-c18604c6c07f" providerId="ADAL" clId="{CE3EA4F0-1510-420B-81E9-8EA4440176B7}" dt="2023-05-11T10:05:53.336" v="6308" actId="164"/>
          <ac:spMkLst>
            <pc:docMk/>
            <pc:sldMk cId="928919043" sldId="285"/>
            <ac:spMk id="9" creationId="{9F8ECD1F-D033-A92D-DEBA-7C3006D0A9A3}"/>
          </ac:spMkLst>
        </pc:spChg>
        <pc:spChg chg="mod topLvl">
          <ac:chgData name="UESUGI Kanta" userId="671b0e0b-8242-4a42-86a9-c18604c6c07f" providerId="ADAL" clId="{CE3EA4F0-1510-420B-81E9-8EA4440176B7}" dt="2023-05-11T10:05:53.336" v="6308" actId="164"/>
          <ac:spMkLst>
            <pc:docMk/>
            <pc:sldMk cId="928919043" sldId="285"/>
            <ac:spMk id="12" creationId="{13CBD14C-5EAB-D6FF-71BC-A03344FC7A0D}"/>
          </ac:spMkLst>
        </pc:spChg>
        <pc:spChg chg="add mod">
          <ac:chgData name="UESUGI Kanta" userId="671b0e0b-8242-4a42-86a9-c18604c6c07f" providerId="ADAL" clId="{CE3EA4F0-1510-420B-81E9-8EA4440176B7}" dt="2023-05-11T10:05:53.336" v="6308" actId="164"/>
          <ac:spMkLst>
            <pc:docMk/>
            <pc:sldMk cId="928919043" sldId="285"/>
            <ac:spMk id="13" creationId="{8D965986-2DE3-23EE-2C6B-D3AE560401F2}"/>
          </ac:spMkLst>
        </pc:spChg>
        <pc:grpChg chg="add del mod">
          <ac:chgData name="UESUGI Kanta" userId="671b0e0b-8242-4a42-86a9-c18604c6c07f" providerId="ADAL" clId="{CE3EA4F0-1510-420B-81E9-8EA4440176B7}" dt="2023-05-11T10:04:26.383" v="6252" actId="165"/>
          <ac:grpSpMkLst>
            <pc:docMk/>
            <pc:sldMk cId="928919043" sldId="285"/>
            <ac:grpSpMk id="5" creationId="{18375D24-AF71-E18A-FEDB-253ADFD614D0}"/>
          </ac:grpSpMkLst>
        </pc:grpChg>
        <pc:grpChg chg="add mod">
          <ac:chgData name="UESUGI Kanta" userId="671b0e0b-8242-4a42-86a9-c18604c6c07f" providerId="ADAL" clId="{CE3EA4F0-1510-420B-81E9-8EA4440176B7}" dt="2023-05-11T10:05:55.751" v="6310" actId="1076"/>
          <ac:grpSpMkLst>
            <pc:docMk/>
            <pc:sldMk cId="928919043" sldId="285"/>
            <ac:grpSpMk id="14" creationId="{2CAECB2C-0F0C-43A6-EFF4-891DB161D539}"/>
          </ac:grpSpMkLst>
        </pc:grpChg>
        <pc:cxnChg chg="mod topLvl">
          <ac:chgData name="UESUGI Kanta" userId="671b0e0b-8242-4a42-86a9-c18604c6c07f" providerId="ADAL" clId="{CE3EA4F0-1510-420B-81E9-8EA4440176B7}" dt="2023-05-11T10:05:53.336" v="6308" actId="164"/>
          <ac:cxnSpMkLst>
            <pc:docMk/>
            <pc:sldMk cId="928919043" sldId="285"/>
            <ac:cxnSpMk id="10" creationId="{1D8916D8-A50E-1F99-1FA5-595DF2F9FAA4}"/>
          </ac:cxnSpMkLst>
        </pc:cxnChg>
        <pc:cxnChg chg="mod topLvl">
          <ac:chgData name="UESUGI Kanta" userId="671b0e0b-8242-4a42-86a9-c18604c6c07f" providerId="ADAL" clId="{CE3EA4F0-1510-420B-81E9-8EA4440176B7}" dt="2023-05-11T10:05:53.336" v="6308" actId="164"/>
          <ac:cxnSpMkLst>
            <pc:docMk/>
            <pc:sldMk cId="928919043" sldId="285"/>
            <ac:cxnSpMk id="11" creationId="{8DA48E07-17DA-50E1-7D20-B49EAAE1AE3E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1T13:31:29.073" v="8059" actId="1038"/>
        <pc:sldMkLst>
          <pc:docMk/>
          <pc:sldMk cId="1643846525" sldId="286"/>
        </pc:sldMkLst>
        <pc:spChg chg="mod">
          <ac:chgData name="UESUGI Kanta" userId="671b0e0b-8242-4a42-86a9-c18604c6c07f" providerId="ADAL" clId="{CE3EA4F0-1510-420B-81E9-8EA4440176B7}" dt="2023-05-11T07:17:09.963" v="2541" actId="20577"/>
          <ac:spMkLst>
            <pc:docMk/>
            <pc:sldMk cId="1643846525" sldId="286"/>
            <ac:spMk id="3" creationId="{F844B158-7BB0-C73A-8D83-E588F2CF6CFE}"/>
          </ac:spMkLst>
        </pc:spChg>
        <pc:spChg chg="add del mod topLvl">
          <ac:chgData name="UESUGI Kanta" userId="671b0e0b-8242-4a42-86a9-c18604c6c07f" providerId="ADAL" clId="{CE3EA4F0-1510-420B-81E9-8EA4440176B7}" dt="2023-05-11T10:24:47.397" v="6318" actId="478"/>
          <ac:spMkLst>
            <pc:docMk/>
            <pc:sldMk cId="1643846525" sldId="286"/>
            <ac:spMk id="6" creationId="{64D7D85E-CA6F-0C89-1CCF-7F3D78F0FA3F}"/>
          </ac:spMkLst>
        </pc:spChg>
        <pc:spChg chg="add del mod topLvl">
          <ac:chgData name="UESUGI Kanta" userId="671b0e0b-8242-4a42-86a9-c18604c6c07f" providerId="ADAL" clId="{CE3EA4F0-1510-420B-81E9-8EA4440176B7}" dt="2023-05-11T13:29:46.644" v="8015" actId="207"/>
          <ac:spMkLst>
            <pc:docMk/>
            <pc:sldMk cId="1643846525" sldId="286"/>
            <ac:spMk id="8" creationId="{EEEAEB22-9BBB-DDE7-A7A3-D94063C0C8A2}"/>
          </ac:spMkLst>
        </pc:spChg>
        <pc:spChg chg="add del mod topLvl">
          <ac:chgData name="UESUGI Kanta" userId="671b0e0b-8242-4a42-86a9-c18604c6c07f" providerId="ADAL" clId="{CE3EA4F0-1510-420B-81E9-8EA4440176B7}" dt="2023-05-11T13:31:29.073" v="8059" actId="1038"/>
          <ac:spMkLst>
            <pc:docMk/>
            <pc:sldMk cId="1643846525" sldId="286"/>
            <ac:spMk id="9" creationId="{EC18FF17-C8F5-2335-687A-B4546DC8BE35}"/>
          </ac:spMkLst>
        </pc:spChg>
        <pc:spChg chg="add del mod topLvl">
          <ac:chgData name="UESUGI Kanta" userId="671b0e0b-8242-4a42-86a9-c18604c6c07f" providerId="ADAL" clId="{CE3EA4F0-1510-420B-81E9-8EA4440176B7}" dt="2023-05-11T10:36:46.788" v="6496" actId="478"/>
          <ac:spMkLst>
            <pc:docMk/>
            <pc:sldMk cId="1643846525" sldId="286"/>
            <ac:spMk id="10" creationId="{78D6DAF0-5F74-61C9-75EE-884171F86DBA}"/>
          </ac:spMkLst>
        </pc:spChg>
        <pc:spChg chg="add del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11" creationId="{CF3309D9-27BC-EB47-7F7E-E92F742088F3}"/>
          </ac:spMkLst>
        </pc:spChg>
        <pc:spChg chg="add del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13" creationId="{A910A91A-510A-9D54-6573-C88F1A5CED61}"/>
          </ac:spMkLst>
        </pc:spChg>
        <pc:spChg chg="add del mod topLvl">
          <ac:chgData name="UESUGI Kanta" userId="671b0e0b-8242-4a42-86a9-c18604c6c07f" providerId="ADAL" clId="{CE3EA4F0-1510-420B-81E9-8EA4440176B7}" dt="2023-05-11T10:24:46.069" v="6317" actId="478"/>
          <ac:spMkLst>
            <pc:docMk/>
            <pc:sldMk cId="1643846525" sldId="286"/>
            <ac:spMk id="14" creationId="{D0C32D56-5F04-DBF0-C9D3-92C6515ACEF2}"/>
          </ac:spMkLst>
        </pc:spChg>
        <pc:spChg chg="add del mod topLvl">
          <ac:chgData name="UESUGI Kanta" userId="671b0e0b-8242-4a42-86a9-c18604c6c07f" providerId="ADAL" clId="{CE3EA4F0-1510-420B-81E9-8EA4440176B7}" dt="2023-05-11T10:26:49.021" v="6322" actId="478"/>
          <ac:spMkLst>
            <pc:docMk/>
            <pc:sldMk cId="1643846525" sldId="286"/>
            <ac:spMk id="17" creationId="{D38CDB53-2AC0-4DBD-2F2C-33AEF2B0F492}"/>
          </ac:spMkLst>
        </pc:spChg>
        <pc:spChg chg="mod">
          <ac:chgData name="UESUGI Kanta" userId="671b0e0b-8242-4a42-86a9-c18604c6c07f" providerId="ADAL" clId="{CE3EA4F0-1510-420B-81E9-8EA4440176B7}" dt="2023-05-11T10:24:38.503" v="6313" actId="165"/>
          <ac:spMkLst>
            <pc:docMk/>
            <pc:sldMk cId="1643846525" sldId="286"/>
            <ac:spMk id="18" creationId="{0263CD83-B837-A28B-7FBF-BC176A174407}"/>
          </ac:spMkLst>
        </pc:spChg>
        <pc:spChg chg="mod">
          <ac:chgData name="UESUGI Kanta" userId="671b0e0b-8242-4a42-86a9-c18604c6c07f" providerId="ADAL" clId="{CE3EA4F0-1510-420B-81E9-8EA4440176B7}" dt="2023-05-11T10:24:38.503" v="6313" actId="165"/>
          <ac:spMkLst>
            <pc:docMk/>
            <pc:sldMk cId="1643846525" sldId="286"/>
            <ac:spMk id="19" creationId="{50E328E5-AF76-2C70-3193-4EEFF100510C}"/>
          </ac:spMkLst>
        </pc:spChg>
        <pc:spChg chg="mod">
          <ac:chgData name="UESUGI Kanta" userId="671b0e0b-8242-4a42-86a9-c18604c6c07f" providerId="ADAL" clId="{CE3EA4F0-1510-420B-81E9-8EA4440176B7}" dt="2023-05-11T10:24:38.503" v="6313" actId="165"/>
          <ac:spMkLst>
            <pc:docMk/>
            <pc:sldMk cId="1643846525" sldId="286"/>
            <ac:spMk id="20" creationId="{9FE5868B-50B3-22E4-08AA-6269CBE55BEB}"/>
          </ac:spMkLst>
        </pc:spChg>
        <pc:spChg chg="mod topLvl">
          <ac:chgData name="UESUGI Kanta" userId="671b0e0b-8242-4a42-86a9-c18604c6c07f" providerId="ADAL" clId="{CE3EA4F0-1510-420B-81E9-8EA4440176B7}" dt="2023-05-11T13:29:39.489" v="8013" actId="207"/>
          <ac:spMkLst>
            <pc:docMk/>
            <pc:sldMk cId="1643846525" sldId="286"/>
            <ac:spMk id="21" creationId="{2444996B-E476-68EB-FA0F-E4D9A6808568}"/>
          </ac:spMkLst>
        </pc:spChg>
        <pc:spChg chg="del mod">
          <ac:chgData name="UESUGI Kanta" userId="671b0e0b-8242-4a42-86a9-c18604c6c07f" providerId="ADAL" clId="{CE3EA4F0-1510-420B-81E9-8EA4440176B7}" dt="2023-05-11T10:26:40.269" v="6320" actId="478"/>
          <ac:spMkLst>
            <pc:docMk/>
            <pc:sldMk cId="1643846525" sldId="286"/>
            <ac:spMk id="22" creationId="{232E170B-CAC2-CACF-5205-DAEBE75F8BEA}"/>
          </ac:spMkLst>
        </pc:spChg>
        <pc:spChg chg="mod topLvl">
          <ac:chgData name="UESUGI Kanta" userId="671b0e0b-8242-4a42-86a9-c18604c6c07f" providerId="ADAL" clId="{CE3EA4F0-1510-420B-81E9-8EA4440176B7}" dt="2023-05-11T13:31:16.517" v="8034" actId="14100"/>
          <ac:spMkLst>
            <pc:docMk/>
            <pc:sldMk cId="1643846525" sldId="286"/>
            <ac:spMk id="23" creationId="{E9B9C77E-A77D-2C1E-C868-88788BF0DC2D}"/>
          </ac:spMkLst>
        </pc:spChg>
        <pc:spChg chg="add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24" creationId="{EBCB1B5B-7FE5-EDF9-6540-E7AE43ED4484}"/>
          </ac:spMkLst>
        </pc:spChg>
        <pc:spChg chg="add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26" creationId="{B1A430A5-1DD5-5CFE-4A9F-838DE62865DD}"/>
          </ac:spMkLst>
        </pc:spChg>
        <pc:spChg chg="add del mod">
          <ac:chgData name="UESUGI Kanta" userId="671b0e0b-8242-4a42-86a9-c18604c6c07f" providerId="ADAL" clId="{CE3EA4F0-1510-420B-81E9-8EA4440176B7}" dt="2023-05-11T10:36:14.640" v="6477"/>
          <ac:spMkLst>
            <pc:docMk/>
            <pc:sldMk cId="1643846525" sldId="286"/>
            <ac:spMk id="27" creationId="{44C42870-8E93-C5CE-45E3-E3B63707A6D5}"/>
          </ac:spMkLst>
        </pc:spChg>
        <pc:spChg chg="add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29" creationId="{785DD90F-FD23-BF71-BD4B-AFD7396D5E17}"/>
          </ac:spMkLst>
        </pc:spChg>
        <pc:spChg chg="add del mod">
          <ac:chgData name="UESUGI Kanta" userId="671b0e0b-8242-4a42-86a9-c18604c6c07f" providerId="ADAL" clId="{CE3EA4F0-1510-420B-81E9-8EA4440176B7}" dt="2023-05-11T10:40:12.577" v="6505" actId="478"/>
          <ac:spMkLst>
            <pc:docMk/>
            <pc:sldMk cId="1643846525" sldId="286"/>
            <ac:spMk id="31" creationId="{903DF849-80A4-96C4-8E16-ABD7E3DDADED}"/>
          </ac:spMkLst>
        </pc:spChg>
        <pc:spChg chg="add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32" creationId="{42C335B1-E294-C990-ED5A-E4E4FE83212B}"/>
          </ac:spMkLst>
        </pc:spChg>
        <pc:spChg chg="add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33" creationId="{B6F12C38-BD80-E8B7-8254-8C981EB61AAB}"/>
          </ac:spMkLst>
        </pc:spChg>
        <pc:spChg chg="add mod topLvl">
          <ac:chgData name="UESUGI Kanta" userId="671b0e0b-8242-4a42-86a9-c18604c6c07f" providerId="ADAL" clId="{CE3EA4F0-1510-420B-81E9-8EA4440176B7}" dt="2023-05-11T13:29:15.259" v="8010" actId="1076"/>
          <ac:spMkLst>
            <pc:docMk/>
            <pc:sldMk cId="1643846525" sldId="286"/>
            <ac:spMk id="35" creationId="{03234EB3-BEBE-56C5-E55E-13FAB6A2DE8F}"/>
          </ac:spMkLst>
        </pc:spChg>
        <pc:grpChg chg="add del mod">
          <ac:chgData name="UESUGI Kanta" userId="671b0e0b-8242-4a42-86a9-c18604c6c07f" providerId="ADAL" clId="{CE3EA4F0-1510-420B-81E9-8EA4440176B7}" dt="2023-05-11T10:24:38.503" v="6313" actId="165"/>
          <ac:grpSpMkLst>
            <pc:docMk/>
            <pc:sldMk cId="1643846525" sldId="286"/>
            <ac:grpSpMk id="5" creationId="{BDAE1564-1951-17F5-2F42-5B19CA4015C3}"/>
          </ac:grpSpMkLst>
        </pc:grpChg>
        <pc:grpChg chg="add del mod topLvl">
          <ac:chgData name="UESUGI Kanta" userId="671b0e0b-8242-4a42-86a9-c18604c6c07f" providerId="ADAL" clId="{CE3EA4F0-1510-420B-81E9-8EA4440176B7}" dt="2023-05-11T10:31:41.720" v="6352" actId="165"/>
          <ac:grpSpMkLst>
            <pc:docMk/>
            <pc:sldMk cId="1643846525" sldId="286"/>
            <ac:grpSpMk id="7" creationId="{00515C3A-6FEF-9455-9FC0-B741CF490481}"/>
          </ac:grpSpMkLst>
        </pc:grpChg>
        <pc:grpChg chg="add del mod topLvl">
          <ac:chgData name="UESUGI Kanta" userId="671b0e0b-8242-4a42-86a9-c18604c6c07f" providerId="ADAL" clId="{CE3EA4F0-1510-420B-81E9-8EA4440176B7}" dt="2023-05-11T10:25:14.549" v="6319" actId="478"/>
          <ac:grpSpMkLst>
            <pc:docMk/>
            <pc:sldMk cId="1643846525" sldId="286"/>
            <ac:grpSpMk id="12" creationId="{BA714EBD-E893-8DD2-A7A1-F8F1C07724F4}"/>
          </ac:grpSpMkLst>
        </pc:grpChg>
        <pc:grpChg chg="add del mod ord">
          <ac:chgData name="UESUGI Kanta" userId="671b0e0b-8242-4a42-86a9-c18604c6c07f" providerId="ADAL" clId="{CE3EA4F0-1510-420B-81E9-8EA4440176B7}" dt="2023-05-11T10:44:32.719" v="6657" actId="165"/>
          <ac:grpSpMkLst>
            <pc:docMk/>
            <pc:sldMk cId="1643846525" sldId="286"/>
            <ac:grpSpMk id="37" creationId="{EA2F2D29-ABA8-A5AA-38F3-60A0484883C6}"/>
          </ac:grpSpMkLst>
        </pc:grpChg>
        <pc:grpChg chg="add del mod">
          <ac:chgData name="UESUGI Kanta" userId="671b0e0b-8242-4a42-86a9-c18604c6c07f" providerId="ADAL" clId="{CE3EA4F0-1510-420B-81E9-8EA4440176B7}" dt="2023-05-11T13:29:12.596" v="8008" actId="165"/>
          <ac:grpSpMkLst>
            <pc:docMk/>
            <pc:sldMk cId="1643846525" sldId="286"/>
            <ac:grpSpMk id="42" creationId="{713A5150-81CC-ABC0-6669-B2503E4F6142}"/>
          </ac:grpSpMkLst>
        </pc:grpChg>
        <pc:cxnChg chg="add del mod topLvl">
          <ac:chgData name="UESUGI Kanta" userId="671b0e0b-8242-4a42-86a9-c18604c6c07f" providerId="ADAL" clId="{CE3EA4F0-1510-420B-81E9-8EA4440176B7}" dt="2023-05-11T13:29:15.259" v="8010" actId="1076"/>
          <ac:cxnSpMkLst>
            <pc:docMk/>
            <pc:sldMk cId="1643846525" sldId="286"/>
            <ac:cxnSpMk id="15" creationId="{CF0B40D9-C483-6D95-BDD9-4980A0B8A81A}"/>
          </ac:cxnSpMkLst>
        </pc:cxnChg>
        <pc:cxnChg chg="add del mod topLvl">
          <ac:chgData name="UESUGI Kanta" userId="671b0e0b-8242-4a42-86a9-c18604c6c07f" providerId="ADAL" clId="{CE3EA4F0-1510-420B-81E9-8EA4440176B7}" dt="2023-05-11T10:26:46.070" v="6321" actId="478"/>
          <ac:cxnSpMkLst>
            <pc:docMk/>
            <pc:sldMk cId="1643846525" sldId="286"/>
            <ac:cxnSpMk id="16" creationId="{176F629D-3B48-A6A5-625D-C7179DFEA7D5}"/>
          </ac:cxnSpMkLst>
        </pc:cxnChg>
        <pc:cxnChg chg="add del mod">
          <ac:chgData name="UESUGI Kanta" userId="671b0e0b-8242-4a42-86a9-c18604c6c07f" providerId="ADAL" clId="{CE3EA4F0-1510-420B-81E9-8EA4440176B7}" dt="2023-05-11T10:36:14.640" v="6477"/>
          <ac:cxnSpMkLst>
            <pc:docMk/>
            <pc:sldMk cId="1643846525" sldId="286"/>
            <ac:cxnSpMk id="28" creationId="{D8C666F3-5DBC-AFCF-3145-0FE734D2DC6A}"/>
          </ac:cxnSpMkLst>
        </pc:cxnChg>
        <pc:cxnChg chg="add mod ord topLvl">
          <ac:chgData name="UESUGI Kanta" userId="671b0e0b-8242-4a42-86a9-c18604c6c07f" providerId="ADAL" clId="{CE3EA4F0-1510-420B-81E9-8EA4440176B7}" dt="2023-05-11T13:29:15.259" v="8010" actId="1076"/>
          <ac:cxnSpMkLst>
            <pc:docMk/>
            <pc:sldMk cId="1643846525" sldId="286"/>
            <ac:cxnSpMk id="30" creationId="{C3681C33-BBA9-7146-C519-8CD336FCEBD6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3T01:35:08.077" v="8440" actId="1076"/>
        <pc:sldMkLst>
          <pc:docMk/>
          <pc:sldMk cId="2484864812" sldId="287"/>
        </pc:sldMkLst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" creationId="{E7D25E71-0856-E262-E60E-4E43EE719974}"/>
          </ac:spMkLst>
        </pc:spChg>
        <pc:spChg chg="mod">
          <ac:chgData name="UESUGI Kanta" userId="671b0e0b-8242-4a42-86a9-c18604c6c07f" providerId="ADAL" clId="{CE3EA4F0-1510-420B-81E9-8EA4440176B7}" dt="2023-05-11T10:48:35.901" v="6707" actId="338"/>
          <ac:spMkLst>
            <pc:docMk/>
            <pc:sldMk cId="2484864812" sldId="287"/>
            <ac:spMk id="5" creationId="{7D92252B-5A5F-E2C9-BF01-E76DEA5E1743}"/>
          </ac:spMkLst>
        </pc:spChg>
        <pc:spChg chg="mod">
          <ac:chgData name="UESUGI Kanta" userId="671b0e0b-8242-4a42-86a9-c18604c6c07f" providerId="ADAL" clId="{CE3EA4F0-1510-420B-81E9-8EA4440176B7}" dt="2023-05-11T10:48:35.901" v="6707" actId="338"/>
          <ac:spMkLst>
            <pc:docMk/>
            <pc:sldMk cId="2484864812" sldId="287"/>
            <ac:spMk id="6" creationId="{DE91A980-E811-2E96-5B25-68624EEC6CB3}"/>
          </ac:spMkLst>
        </pc:spChg>
        <pc:spChg chg="mod">
          <ac:chgData name="UESUGI Kanta" userId="671b0e0b-8242-4a42-86a9-c18604c6c07f" providerId="ADAL" clId="{CE3EA4F0-1510-420B-81E9-8EA4440176B7}" dt="2023-05-11T10:48:35.901" v="6707" actId="338"/>
          <ac:spMkLst>
            <pc:docMk/>
            <pc:sldMk cId="2484864812" sldId="287"/>
            <ac:spMk id="7" creationId="{5E34A33D-BD4D-D90E-DD97-6135B1F17720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1" creationId="{5248D548-04CE-5476-26E3-6FCB83E187A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2" creationId="{6E8EBB96-5AB7-76CF-603A-73CF60A6ED74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3" creationId="{3CC5A8BF-DE17-A921-B777-05E61E090E9E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4" creationId="{20F7EF2B-F0DE-0438-36BC-FC1FA4C74281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5" creationId="{2DC1D83B-0967-9BF6-36B0-90875A261E6A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6" creationId="{3731A3F4-04C3-EB08-14B4-210F70F1504D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7" creationId="{988D09BB-4CA8-1BA3-8A99-ED4FAA7D3A7B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8" creationId="{D36C0EC2-FE5D-547A-AFE6-6A1172A3535C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19" creationId="{D99085BC-1D3B-122E-018A-F49E367437D6}"/>
          </ac:spMkLst>
        </pc:spChg>
        <pc:spChg chg="mod">
          <ac:chgData name="UESUGI Kanta" userId="671b0e0b-8242-4a42-86a9-c18604c6c07f" providerId="ADAL" clId="{CE3EA4F0-1510-420B-81E9-8EA4440176B7}" dt="2023-05-11T10:48:35.901" v="6707" actId="338"/>
          <ac:spMkLst>
            <pc:docMk/>
            <pc:sldMk cId="2484864812" sldId="287"/>
            <ac:spMk id="20" creationId="{72835060-ED3A-A69E-AECA-B5B23ACC4C7C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1" creationId="{989DE782-50A7-0137-256D-7224007A9118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2" creationId="{D63293CC-0614-CA13-2A9B-36CB688D93A2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3" creationId="{07A09FB5-0AE7-531B-0657-DC8218CABE09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4" creationId="{73FF0996-077B-A421-C859-2B39B3F778DA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5" creationId="{9D655D80-5529-5494-0416-8D0613AA036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6" creationId="{58E35577-5B3A-2923-5865-AAB06FABC26B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7" creationId="{416BFBE1-06C9-F5F8-26C5-F4A9BDE960BC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8" creationId="{9DC406B8-5C1A-CA2B-A5AE-5A4B62F40624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29" creationId="{B1DC8258-A24A-4892-20E5-818070490C1A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0" creationId="{5D9F611E-0BDE-6C7D-D366-537660E9E66B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1" creationId="{6ED36EE9-D55D-87BD-5FF3-CB57E87E2E9D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2" creationId="{782A6CDB-6F7E-C94F-135B-1C6B566772C9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4" creationId="{6141974B-D287-26C7-B6A5-1545D853B060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5" creationId="{21D0131B-6BB3-D3E7-7A51-27B5F5DC888B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6" creationId="{21E2CC0C-EE07-C84D-73C4-381B65A365C1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7" creationId="{732F1C46-5B91-C020-9DFF-CCAB67B2A214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8" creationId="{3CD824C7-6D42-6812-9CB2-69133D45D369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39" creationId="{3082189E-C495-8706-CD4F-381FB1C6027D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0" creationId="{8BD5AB45-2242-D3BC-0D6E-91B057AB0A6A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1" creationId="{2CA82F97-BD35-58C7-8D07-8A3402810F99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2" creationId="{CC1195E3-D056-F6CD-2046-3E4664C4F07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3" creationId="{2692339B-146D-14E0-9BFC-4FA626B5ECD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4" creationId="{88EF825C-E397-CA70-99A6-031A1FFE9637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5" creationId="{10D6C40E-4754-E133-E499-1216B3BCA9B8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6" creationId="{3A839385-43D2-A957-39BB-E811E28A6618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7" creationId="{C6FF52E3-F406-309E-51F9-DE04564B9FE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8" creationId="{FAE0DFE4-8539-DEE3-EF0B-897CD9B68660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49" creationId="{9FF95723-5E19-B0EF-C9FC-BE117C6AF737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0" creationId="{75320029-14EE-C814-4D33-59CBB1591371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1" creationId="{9F0E197A-C08E-CEED-3E9F-FFA484A8FBF4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2" creationId="{0BD92326-1B03-95B4-5B91-3762C8BA2058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3" creationId="{ADD4BCE2-93E1-323D-4254-3B36837344D7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4" creationId="{8B5FDE49-78A0-088C-1A6B-333F73FAA195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5" creationId="{4221880F-4647-22C8-B5F9-780608ECCDE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6" creationId="{3BB67260-26CB-D76F-16F1-7616A5873911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7" creationId="{327F295D-EC95-12CC-2E0C-CEEFCD18F7C9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8" creationId="{A0B53E5D-DDDB-703F-D6B2-D5395F221D1F}"/>
          </ac:spMkLst>
        </pc:spChg>
        <pc:spChg chg="mod">
          <ac:chgData name="UESUGI Kanta" userId="671b0e0b-8242-4a42-86a9-c18604c6c07f" providerId="ADAL" clId="{CE3EA4F0-1510-420B-81E9-8EA4440176B7}" dt="2023-05-11T10:48:39.452" v="6708" actId="1076"/>
          <ac:spMkLst>
            <pc:docMk/>
            <pc:sldMk cId="2484864812" sldId="287"/>
            <ac:spMk id="59" creationId="{F703D79A-0714-2BBD-5091-8E19EC5A32EE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61" creationId="{0C112C6E-03C2-7471-D737-8A277D829FF4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62" creationId="{08CDD596-86BD-4247-C004-C275690B7F76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63" creationId="{8DCAFE3F-9301-5000-4715-FC2EDD5CA151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1873" creationId="{92E29E27-6500-DA27-6311-1551926469B0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1874" creationId="{12AAE55C-7FB7-9D6C-A935-DDEB9D094C45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1875" creationId="{CC18B6DF-BB06-D5AD-64F6-6CDB21EF141B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1877" creationId="{31090549-A2A2-0CF4-9DD5-B79AD69EBF95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1878" creationId="{C719EFE1-A9D4-9ACD-77EE-A6373F2EEFEE}"/>
          </ac:spMkLst>
        </pc:spChg>
        <pc:spChg chg="mod topLvl">
          <ac:chgData name="UESUGI Kanta" userId="671b0e0b-8242-4a42-86a9-c18604c6c07f" providerId="ADAL" clId="{CE3EA4F0-1510-420B-81E9-8EA4440176B7}" dt="2023-05-13T01:35:05.709" v="8438" actId="164"/>
          <ac:spMkLst>
            <pc:docMk/>
            <pc:sldMk cId="2484864812" sldId="287"/>
            <ac:spMk id="1880" creationId="{B8A0B744-7CE4-7E80-6033-BED4B036962F}"/>
          </ac:spMkLst>
        </pc:spChg>
        <pc:grpChg chg="mod">
          <ac:chgData name="UESUGI Kanta" userId="671b0e0b-8242-4a42-86a9-c18604c6c07f" providerId="ADAL" clId="{CE3EA4F0-1510-420B-81E9-8EA4440176B7}" dt="2023-05-11T10:48:35.901" v="6707" actId="338"/>
          <ac:grpSpMkLst>
            <pc:docMk/>
            <pc:sldMk cId="2484864812" sldId="287"/>
            <ac:grpSpMk id="1" creationId="{00000000-0000-0000-0000-000000000000}"/>
          </ac:grpSpMkLst>
        </pc:grpChg>
        <pc:grpChg chg="del mod">
          <ac:chgData name="UESUGI Kanta" userId="671b0e0b-8242-4a42-86a9-c18604c6c07f" providerId="ADAL" clId="{CE3EA4F0-1510-420B-81E9-8EA4440176B7}" dt="2023-05-11T10:48:43.007" v="6709" actId="478"/>
          <ac:grpSpMkLst>
            <pc:docMk/>
            <pc:sldMk cId="2484864812" sldId="287"/>
            <ac:grpSpMk id="2" creationId="{C7F6658F-3801-2C00-3EF8-A35A1252F64E}"/>
          </ac:grpSpMkLst>
        </pc:grpChg>
        <pc:grpChg chg="add mod">
          <ac:chgData name="UESUGI Kanta" userId="671b0e0b-8242-4a42-86a9-c18604c6c07f" providerId="ADAL" clId="{CE3EA4F0-1510-420B-81E9-8EA4440176B7}" dt="2023-05-13T01:35:08.077" v="8440" actId="1076"/>
          <ac:grpSpMkLst>
            <pc:docMk/>
            <pc:sldMk cId="2484864812" sldId="287"/>
            <ac:grpSpMk id="2" creationId="{F67BBBF0-3DB4-9132-F2D7-0B4ACDCBA3DB}"/>
          </ac:grpSpMkLst>
        </pc:grpChg>
        <pc:grpChg chg="mod">
          <ac:chgData name="UESUGI Kanta" userId="671b0e0b-8242-4a42-86a9-c18604c6c07f" providerId="ADAL" clId="{CE3EA4F0-1510-420B-81E9-8EA4440176B7}" dt="2023-05-11T10:48:39.452" v="6708" actId="1076"/>
          <ac:grpSpMkLst>
            <pc:docMk/>
            <pc:sldMk cId="2484864812" sldId="287"/>
            <ac:grpSpMk id="4" creationId="{F76D3639-9BB0-DED3-6EB0-45619A741723}"/>
          </ac:grpSpMkLst>
        </pc:grpChg>
        <pc:grpChg chg="mod">
          <ac:chgData name="UESUGI Kanta" userId="671b0e0b-8242-4a42-86a9-c18604c6c07f" providerId="ADAL" clId="{CE3EA4F0-1510-420B-81E9-8EA4440176B7}" dt="2023-05-11T10:48:39.452" v="6708" actId="1076"/>
          <ac:grpSpMkLst>
            <pc:docMk/>
            <pc:sldMk cId="2484864812" sldId="287"/>
            <ac:grpSpMk id="8" creationId="{314752CE-C2B2-A369-852C-FA08D844AE61}"/>
          </ac:grpSpMkLst>
        </pc:grpChg>
        <pc:grpChg chg="mod">
          <ac:chgData name="UESUGI Kanta" userId="671b0e0b-8242-4a42-86a9-c18604c6c07f" providerId="ADAL" clId="{CE3EA4F0-1510-420B-81E9-8EA4440176B7}" dt="2023-05-11T10:48:39.452" v="6708" actId="1076"/>
          <ac:grpSpMkLst>
            <pc:docMk/>
            <pc:sldMk cId="2484864812" sldId="287"/>
            <ac:grpSpMk id="9" creationId="{D6D3D047-AA3B-2F9F-3B1F-A64C133DA373}"/>
          </ac:grpSpMkLst>
        </pc:grpChg>
        <pc:grpChg chg="mod">
          <ac:chgData name="UESUGI Kanta" userId="671b0e0b-8242-4a42-86a9-c18604c6c07f" providerId="ADAL" clId="{CE3EA4F0-1510-420B-81E9-8EA4440176B7}" dt="2023-05-11T10:48:39.452" v="6708" actId="1076"/>
          <ac:grpSpMkLst>
            <pc:docMk/>
            <pc:sldMk cId="2484864812" sldId="287"/>
            <ac:grpSpMk id="10" creationId="{8FD5239D-F7E4-550F-F1FA-BEBBA096C7C8}"/>
          </ac:grpSpMkLst>
        </pc:grpChg>
        <pc:grpChg chg="add del mod">
          <ac:chgData name="UESUGI Kanta" userId="671b0e0b-8242-4a42-86a9-c18604c6c07f" providerId="ADAL" clId="{CE3EA4F0-1510-420B-81E9-8EA4440176B7}" dt="2023-05-13T01:33:53.117" v="8426" actId="165"/>
          <ac:grpSpMkLst>
            <pc:docMk/>
            <pc:sldMk cId="2484864812" sldId="287"/>
            <ac:grpSpMk id="60" creationId="{FA8D2475-B873-0634-5855-AA7CD5477FC0}"/>
          </ac:grpSpMkLst>
        </pc:grpChg>
        <pc:picChg chg="del mod">
          <ac:chgData name="UESUGI Kanta" userId="671b0e0b-8242-4a42-86a9-c18604c6c07f" providerId="ADAL" clId="{CE3EA4F0-1510-420B-81E9-8EA4440176B7}" dt="2023-05-11T10:48:35.901" v="6707" actId="338"/>
          <ac:picMkLst>
            <pc:docMk/>
            <pc:sldMk cId="2484864812" sldId="287"/>
            <ac:picMk id="33" creationId="{454390D2-BBFD-AEDE-37F1-B728821446F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29" creationId="{5555317D-65DE-FCFF-670D-0FED82109A0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0" creationId="{B0F82634-7345-541A-289B-8ED788FC8D3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1" creationId="{07D9F723-A9AF-81CA-D151-2FEF453BD2E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2" creationId="{C9CD481F-3CEB-D3E8-93D7-BF93CCF2052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3" creationId="{A99B71B3-5CCB-D5DF-9936-17ADEC3FEF2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4" creationId="{6A48EE91-D5E5-4E48-473A-67037B6585A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5" creationId="{05A634A1-252C-B55B-A61A-8570B3479D5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6" creationId="{CA62C43D-23A9-FFEB-E4F0-19F40ED8804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7" creationId="{0C544D1B-61D6-C747-2061-ED3517E4D32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8" creationId="{BC9E5995-9228-6E16-6DDB-A8DC7971885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39" creationId="{39899963-FE36-D3AF-4D9E-A82E3578819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0" creationId="{16100DBA-09ED-E674-C2E8-FB6847EDAA6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1" creationId="{4A8F0791-78D6-27ED-1CB7-4D2D7DD637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2" creationId="{B4956714-CB42-11FB-2319-AB645172072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3" creationId="{DFDFD6BD-2B8E-50EF-D2C3-205883BC8DF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4" creationId="{01C8837E-BE03-1A7C-FEB7-0FFABF1F81C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5" creationId="{12362780-B82B-0E86-53C1-7A65D55E8DF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6" creationId="{2071CE53-1D65-4C6D-4D4E-80146B47711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7" creationId="{8758EDA8-BB5C-881E-8040-AD4D3032E9F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8" creationId="{EB5E25A9-BE0C-08A8-37E9-0B6349FBB33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49" creationId="{862BD976-6B50-3FE5-9016-CFD92310FCC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0" creationId="{B821EE48-74B4-EA17-DC44-ADA5919528A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1" creationId="{47A0589C-37DB-92E5-3006-ED063B517E9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2" creationId="{0E17CE42-C27D-EA99-DEBA-FAE80064739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3" creationId="{BCCCD18B-176C-85AD-C637-0D973D786D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4" creationId="{2F4C11F9-0D0A-D99E-A3FC-6E01775E0D8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5" creationId="{33CF3DEF-5BF0-3704-4445-0DE03545095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6" creationId="{3F6BF9BD-8DD7-23C9-426B-428D02639F1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7" creationId="{8CBAB923-1D1E-0ADB-3584-1CED69D41A9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8" creationId="{04672886-5696-B69B-5662-16749C4E20C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59" creationId="{E9ACFCA7-FC1F-3DD1-8BE3-5F9803D17E7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0" creationId="{1068B013-E6F1-CD77-E11B-04E95917B3C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1" creationId="{BFA00FBA-B9E9-4EC1-2076-AC23DBE0D3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2" creationId="{84905495-C48B-BC07-716F-7E44AE8DDFA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3" creationId="{30B92A5E-30AB-B009-E02F-9BB99DAFA41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4" creationId="{6440C9CF-066E-10B8-B074-585C90BC11B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5" creationId="{41653280-0504-31E2-B303-5CDF8EE552D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6" creationId="{8E8E9EE4-A6EF-38AD-E9D2-5E4A989A11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7" creationId="{A652155D-CE2E-6A68-3155-D9F66219435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8" creationId="{DBA6576F-BF20-3A79-574B-A5D0A77C54A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69" creationId="{26068B5C-BA70-D9DD-59FC-EE2B3FEDB3C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0" creationId="{7E8C214F-D6EE-F32C-59AC-42663A6C0A8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1" creationId="{07F1EA0F-8E9B-5A88-77DA-A0CACB86E4C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2" creationId="{0873F413-B83F-D07D-03F4-C1338A79A0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3" creationId="{13222C62-8D38-DB25-D371-1C85786E4A7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4" creationId="{47C87A42-7CFB-150D-DFA0-863CCEC035E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5" creationId="{0EC87A29-DEA4-F4F5-DE85-CAC7D147E5A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6" creationId="{A653E470-6B6A-4C48-B800-F1446CF8950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7" creationId="{22D7A495-B53D-EECC-F0CD-90FB074FFA3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8" creationId="{3BC2029E-AA8A-111A-5552-E1B0C5718E7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79" creationId="{26E7713A-6407-A16E-9F3C-F35E7FD982D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0" creationId="{F54D6D2B-FE0C-FA94-EF6B-18373569EA2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1" creationId="{95DBFD3B-16E6-9ED9-6018-CC33DB031B5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2" creationId="{5D8026F6-DAC1-45F5-A4AF-8E7392233E9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3" creationId="{4FCDA413-0EF8-9A39-F563-9E830FAC189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4" creationId="{C5277F22-BEAE-0E62-E6A8-5C44B0AA630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5" creationId="{4E8137C2-C44F-8152-307A-0EDB74CF728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6" creationId="{10A70D2E-4872-6E50-E6AB-D0BA6701212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7" creationId="{F3E9F01A-1127-43C0-4227-8CF03322999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8" creationId="{ABBC6E9C-EF40-8B96-C125-C23DDB66EB7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89" creationId="{7DB3F64C-1103-2F02-9784-FAEB8B2C252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0" creationId="{6FE7A511-0E6A-CF0A-3F62-D48EEE434E5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1" creationId="{4D2BB0DE-36DE-1313-93DB-57D47F9F518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2" creationId="{7C340ED1-036F-AC52-AE38-28D1706E1C6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3" creationId="{70491A2A-72EB-333F-82C8-831DF18E44C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4" creationId="{F44125F3-E92A-FF56-B014-1B24B021CE8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5" creationId="{1888BF3A-09E1-9E98-C633-103292897D4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6" creationId="{D2D78732-F781-DF17-D243-CB9494B815E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7" creationId="{F78AFA26-A4B0-A828-41F6-7CB68012F71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8" creationId="{EE103A3E-A2A1-007A-CC68-3E0DD3CC76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099" creationId="{0560505D-E622-262C-1B4F-DABC4026D0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0" creationId="{32B2595F-D62E-2F43-5E2A-68E0E0DF5CB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1" creationId="{F496AB7B-7088-B3FB-8355-B159264689A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2" creationId="{212EC642-4C34-7F5F-2729-7E911AC8F5E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3" creationId="{F1812B30-6067-6787-5380-FA61813B008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4" creationId="{FCC03932-5433-B703-C900-3E3C306F707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5" creationId="{FB76152F-5F1B-08EA-C782-1B5A47140C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6" creationId="{1825CDE3-404D-E09A-D6CC-62282D47C60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7" creationId="{A99D5384-D1BC-7C65-ECBC-8C95587C74F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8" creationId="{D1799104-6CB8-4765-56FB-95C936EA175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09" creationId="{26EACE42-D678-ED0F-513B-FEACB2D121B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0" creationId="{63A8098B-7720-76EE-EF0A-B0729469E9D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1" creationId="{164C1E46-B194-0A00-6880-B65ADFFAB52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2" creationId="{09A5B7AC-86BA-299B-1A97-43ED556954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3" creationId="{3D09B938-52F5-4F48-3CD6-4A1AAF5C8CC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4" creationId="{8C744F92-46A7-CC83-F352-971C69FEEF6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5" creationId="{7EA41299-CAC4-772A-60B5-CC253936376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6" creationId="{142F5A06-9A35-68DB-7CA9-394F2B90452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7" creationId="{03C1ADB6-82E8-3C1E-7A8A-406E4BEA3C9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8" creationId="{4A3D88A4-DECE-C5BD-9FD3-E6C44025781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19" creationId="{9013954E-57A6-3F35-53E3-659185C6A87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0" creationId="{9725053F-F752-2918-8E33-91030D527CE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1" creationId="{1A5BC74C-E4B3-D9F2-B634-471FCF37CF8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2" creationId="{01A7A212-05F3-2A21-19F9-A747532318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3" creationId="{25A689D0-823F-E6DE-E881-2176E249E0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4" creationId="{FDE1B871-89CF-8F18-4CE2-ACB30E8C663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5" creationId="{50BF8ECE-03F1-C67A-AFB0-E87C80D52CA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6" creationId="{15D13197-73FB-00EA-153A-FF1F3B909AF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7" creationId="{4E1DEB2D-7C5B-1309-0744-81912674AA8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8" creationId="{63FDAD4C-2E7B-E718-A0C7-7E8B249C512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29" creationId="{31A46454-8C99-FB96-7804-AA41D066591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0" creationId="{6F9259E5-58D7-597F-2D73-7F9AD161B3F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1" creationId="{0F9CC6E6-8725-37F8-1FA0-078EC54607C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2" creationId="{2186F8FF-E40B-89DB-1DD2-FD5185A9375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3" creationId="{0E2BA1A5-D31F-10FF-FF42-94BE0CA34A0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4" creationId="{69DC9D6E-3D5A-EC5B-FFEF-B66EE4EBE6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5" creationId="{14530430-1455-EBFE-6299-987526434DB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6" creationId="{E335B262-F803-90D8-9DC9-202F5B067A7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7" creationId="{37F555C3-7673-A6D2-ABE5-B240A573C6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8" creationId="{8B4C2B36-5931-52F9-0E45-CE4F90246B9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39" creationId="{47C18DEF-A8B0-E684-14AD-753086BFF3A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0" creationId="{4ED91B13-3137-A003-CBEC-83F24DAEF57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1" creationId="{FEAF9C52-5BC5-5F83-E42D-BDDF8A5AB5D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2" creationId="{D95BC803-28CB-1AD5-472F-C2664B5EDE9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3" creationId="{8842FB7C-491D-5AC8-79ED-931E60D8DDF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4" creationId="{07ECEC4D-FE74-582D-34BB-4E21742E8EB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5" creationId="{6D8BBDF3-DC8F-A5F2-B2F4-B43E1302615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6" creationId="{0449BA45-C014-2866-AF1F-3B4B6919A01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7" creationId="{BBFB1BD0-1BAA-F6DE-A19A-70A7797B8AD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8" creationId="{623BEB19-F143-F83C-D049-0403B3E127E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49" creationId="{C6DC3374-FF70-412B-F836-CD814D2AD36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0" creationId="{3FDE1707-1FFD-DD17-C24E-7D82EC9379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1" creationId="{B3317F31-CE1D-1B23-54AC-605EF0E7471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2" creationId="{451CA004-F2B4-851A-B980-AD0BC2C1C5F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3" creationId="{037C573A-C76A-2EEE-A434-DF85429F4B5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4" creationId="{9C0277AB-0390-15CF-1E38-C9C7113E770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5" creationId="{27EB4504-043A-CBEE-2872-C03C4D76095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6" creationId="{AB8D2D72-92CD-A4CA-11B2-E8A56946A11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7" creationId="{1DC5A20B-EB0D-AEA3-1E87-8344BFB2E9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8" creationId="{3ADED4C7-A2E5-2DCD-4946-035253CCC3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59" creationId="{5B34F45F-FDAF-E784-00C3-97A30ABB043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0" creationId="{70DC8182-89B2-09B5-0F3B-4956BC4767C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1" creationId="{29F81D7F-61B5-6D8F-A848-A2652E8C9C3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2" creationId="{07A91FB1-550B-8599-ADCB-787E1BA605C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3" creationId="{A10FFF1F-AFC3-38BB-02EB-1CE28B8F57F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4" creationId="{A55F2A55-2D92-7A71-4BF9-6C9BA9867A9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5" creationId="{DB866CE5-3D04-CC96-DA05-40FC9F035F9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6" creationId="{E9FD51E0-7CDE-D205-D8A6-A0142AC421D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7" creationId="{2EDD92EB-4F4A-FE2B-1266-B29F16FCCE4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8" creationId="{EFD781D7-2C57-893D-6F87-C86F866BFC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69" creationId="{C349BEBA-982B-5C02-AFB5-E01A72417FF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0" creationId="{E199A753-E608-E36C-7229-B37E099D362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1" creationId="{8ED6F405-1ABB-AA48-EED1-9A6A3A34F30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2" creationId="{DFE89C5F-4454-45F7-5E60-E49207C5C87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3" creationId="{D766E258-3BDE-B038-FFE7-BDE24EE7384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4" creationId="{F9C7C637-AD14-4450-DD21-6DED418491C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5" creationId="{D8B74C3C-3B78-210E-C0EA-8D24C7D851A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6" creationId="{BA0D10D9-4E80-BEAF-E668-7F073F39D66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7" creationId="{C308F9C8-E92C-7849-6AC7-F6424C5C3AB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8" creationId="{057FDB75-1D9A-DF03-EE03-687888409E7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79" creationId="{E3F3333A-6A70-20BE-FADF-4098144EDA2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0" creationId="{4791E2B2-35AA-EB9A-C780-5DE6CC01F85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1" creationId="{E37128D8-BFD5-7421-F187-C5116AE6583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2" creationId="{89C45481-CF73-73B1-6F6B-219C601033D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3" creationId="{E37767F3-72F4-2442-C6CA-9AF33B60763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4" creationId="{3F12AC75-A468-C24F-A606-6232EDDF7E0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5" creationId="{93E7E3CC-49FC-8A3D-DA4D-6D254A98202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6" creationId="{77218B77-77BB-EEA7-8CC0-187711F7B5F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7" creationId="{364DDCA9-54D7-311B-5E1A-0E019418663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8" creationId="{D6D0332A-5DEE-E01B-7AB7-529337F2523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89" creationId="{D235171B-0510-8019-AFDA-AB166D71DBB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0" creationId="{6E39A422-D97A-B51B-D56E-11A8136AE78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1" creationId="{DE697F1D-2923-6E7A-3DF6-D8E84D35A85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2" creationId="{DAEE3BB7-606D-372C-2CF4-802AA70E818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3" creationId="{0D43BB46-B9BC-1A5D-0AD9-0E74EC4ECBC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4" creationId="{40E25AEE-8752-59B2-E8C6-148C5556C86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5" creationId="{399CF3D2-D9F5-FCE7-B324-7997D49D489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6" creationId="{DED7D6A0-C114-3960-5838-BEA92A5183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7" creationId="{5360A851-218D-2CEC-1D80-345876E36DC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8" creationId="{B4388AF4-34CC-50D9-28AE-09F8B9E7694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199" creationId="{9091D1AB-18E3-7812-F031-4F60CBC9A65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0" creationId="{52377F97-BDA4-E2F6-3FF2-802E4F67BDF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1" creationId="{433EF8DA-AD71-0FFA-8FB3-6F47423E3E0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2" creationId="{5F1D5569-21EB-1527-6BB9-85236C20238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3" creationId="{3FC08F8C-AFDA-D739-F9A8-6F4D920B17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4" creationId="{50BCC3CF-763F-9DD7-B1B3-2E1A796A61C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5" creationId="{21F8C9C4-6BA9-92DB-69A4-BEE7E60E081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6" creationId="{C4494E32-E198-F817-5DF6-22C09FC6AFC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7" creationId="{EC0E277A-981F-D95F-28C0-4CA89A5F62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8" creationId="{A58255F0-9941-98B8-D783-AAD93B27469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09" creationId="{0A1ECC34-4DFA-A402-DE76-BBCBF0FCDC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0" creationId="{C2AA31CE-EA4A-D0B0-79D5-0076D09015C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1" creationId="{ED30E64C-A0DB-D83F-6AD8-3047B427655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2" creationId="{D9AB9BFA-5AD6-607A-79EA-6356B4259D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3" creationId="{5EEDF508-73B2-2B59-0EBD-926D64EB4DA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4" creationId="{B95D8AEC-2A51-9195-AC46-E2D628482EF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5" creationId="{9BAFE411-581F-318E-38D5-CBC15E91DCC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6" creationId="{B614DD3E-9131-12DC-1043-E5ED21B1058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7" creationId="{9E0E454D-0E65-E0CD-3890-3FA781B3098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8" creationId="{F2752F90-5A83-DBD6-5922-17211B4727C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19" creationId="{EAE61646-0EA3-6DFD-EB7F-FF43D2D6D7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0" creationId="{FDD7F630-E7D5-47C2-B61B-0D8190EA961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1" creationId="{30EBB118-9945-4A5B-9C29-4D6BE371957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2" creationId="{25A2EFF3-B0F2-1F02-3CDD-EA2224318CB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3" creationId="{57A12DE5-FCEC-DE74-3309-F6A1EEB8FD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4" creationId="{2F2C0552-E010-8595-0CA4-BFAA7AE06C3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5" creationId="{8C91EE49-5814-E59D-85B6-24F32F9E514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6" creationId="{01F14AC7-6A1D-4002-F5D7-78106D2B345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7" creationId="{F155E994-810F-B82E-9D5C-0A1166B5AB1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28" creationId="{D9C6D9D9-B569-C0DF-1F4A-583BF7AF61E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0" creationId="{7FE7C107-2007-AE2E-C13B-C2F5A45AB2E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1" creationId="{B73BE606-44D6-B4F9-8C70-A0775DEA300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2" creationId="{6DB23B01-92DE-8128-AAF0-01A496E853C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3" creationId="{1BA6ED5C-8BD3-48F0-6E24-59E91CEFBCA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4" creationId="{03510EA8-EB96-DECB-BA72-74CECC16054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5" creationId="{9758F415-0344-77C7-6BEA-A668F781A8F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6" creationId="{2CDEDB0D-45CA-1687-C9BB-0ED0885785E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7" creationId="{E9102B58-2653-D314-48B9-7D0EE7A0586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8" creationId="{73465E2B-A6B7-5833-41B8-5915361B895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39" creationId="{9FD0B046-F4D6-2BD7-70A9-645EC2005D5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0" creationId="{2DBAAC5C-42B5-B3DD-0FDE-0D538B61D4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1" creationId="{97816352-2A55-B455-28E6-A7746086268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2" creationId="{1BD8A3D2-F7CE-64AB-5286-D1EF8095275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3" creationId="{4F98A0B8-2671-A791-4F44-A01890AFDEB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4" creationId="{0E0C9CBE-61C3-5A65-B340-D3E5FA60ED7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5" creationId="{4E9F8A1E-F2F8-82E9-649E-20016917CC9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6" creationId="{05A59E7B-F238-96A0-89CB-187DD018AA7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7" creationId="{E34586B8-F2BD-1146-05E0-0E6011497B2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8" creationId="{0F4CD645-6800-7907-874E-DC38AA98FCD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49" creationId="{503F8713-AD25-7712-7F82-D28289E1D2F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0" creationId="{39C1AAC0-8989-15FC-091E-5A86CCB6E8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1" creationId="{669657EF-8C1D-6184-3CB9-2A4E65CD6AD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2" creationId="{2B9BFB4B-C682-55B5-2B63-2B54574B067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3" creationId="{6F3D31AB-089D-9F63-E53F-F19A821466F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4" creationId="{C6C422D1-25FA-450C-272B-1C94BECB7DF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5" creationId="{15CA6553-2D00-9F1B-029E-37C879FEB43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6" creationId="{DE4CDC14-BDDE-FCC1-4E5D-37FD14A3B61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7" creationId="{D485DF45-9B77-3464-A0B4-3F79F62BD6C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8" creationId="{05047DDF-A211-DDCC-4E13-55B5BAB5EF4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59" creationId="{E6BE4AEC-67A8-DABA-C286-EDDBE506EA8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0" creationId="{482002BF-3AA7-62B6-9E2C-9A1D9926E1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1" creationId="{DEDD7561-B8C1-06A2-698B-56CE0799270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2" creationId="{4FBAAD37-2069-C424-6F92-119E990685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3" creationId="{D44553CC-C761-C005-2D7B-1D6F687983B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4" creationId="{3380C995-DA7D-01E3-E520-441E02F8F37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5" creationId="{F319FD58-6D3E-8330-4BAF-7DCDB39BC4B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6" creationId="{23E5B50C-C89D-6988-6224-F4D37913394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7" creationId="{AA7514F8-AB89-B97F-473F-448D5113475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8" creationId="{A21E271D-5739-A455-4A11-5ED7973329C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69" creationId="{4A279F31-CCE1-B63E-E919-9563DDF1A70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0" creationId="{C04FE990-E4A9-5F59-DBE0-5F88B8A7AC7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1" creationId="{0CA7759A-D7C9-AA10-6946-A3179B32E33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2" creationId="{B0FA6D08-4C57-57D7-047F-3B0CD1F6721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3" creationId="{99B2E75F-0134-B0CA-1167-453B5EB433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4" creationId="{AE10FB5D-DD0A-15CB-7374-D3AF32B9669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5" creationId="{C6BF0EC5-4818-871E-F142-DF9FBFA9E68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6" creationId="{3AA7C35A-968E-718B-7069-F41F17456E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7" creationId="{A86AB9BC-8928-C6EC-0AE5-B26E435B4A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8" creationId="{1E60112A-21E5-6E14-A20C-3CDBAFDB137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79" creationId="{55765918-A8BA-B7C2-E1DB-8BFC647B1F0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0" creationId="{C4B4D3FC-79F9-38F0-DE0E-CB0C24DC4D2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1" creationId="{55FE5F78-C2CE-56D4-08B0-8EF28405938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2" creationId="{D7769B49-996C-6092-6598-6BA9490C448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3" creationId="{40742BC7-938B-BC43-985B-A4D84E9BAC9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4" creationId="{998ABC2A-5BD8-14E9-40B6-5D6DA18F9C3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5" creationId="{D3427CD5-EA73-02FB-FD37-6B4756D1550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6" creationId="{F7A317EF-382B-5F3C-2475-020F3CC1733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7" creationId="{929D3C0D-1959-0292-8C38-57A690B66B5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8" creationId="{63FC66B1-5EE5-E673-5150-ACFEC10ED57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89" creationId="{7D494019-B158-E5E4-F1B2-0880CE4131E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0" creationId="{2A36A599-89AF-92EA-E0C6-63B58E47B2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1" creationId="{20AE93FB-A602-8005-3789-6579A24855F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2" creationId="{3B3E752C-5BDC-86B9-B859-BF59EFBEF92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3" creationId="{366F7B58-D386-6A7E-DA93-6CAE4EE551E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4" creationId="{7A58A8D4-5366-76A6-7AA8-3B2097BF83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5" creationId="{5DDD67E4-1969-9A2D-0AD0-86A74A43964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6" creationId="{E9F8FA73-C593-D00B-22EE-840D3C41B6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7" creationId="{0C58E270-8635-F8C0-1BB7-3522E5955E4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8" creationId="{253FFABD-A909-9D0A-FF5C-AD516DE0DBD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299" creationId="{8B29035B-715B-467B-B9C6-7AD958C5741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0" creationId="{A793DA28-30A1-D8CC-A389-734CC1463A3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1" creationId="{BD3C9AF2-1A38-518F-E82E-B09089EAF86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2" creationId="{D24B1AA6-B7CD-A7E8-D318-41A3B1BBA2D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3" creationId="{1DB80773-74CB-C51F-78E8-4814E4E0115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4" creationId="{559C15BB-69C0-AD58-885B-D7C43F5E13A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5" creationId="{AF8A3778-FF2A-A18D-15EB-6F35A4CB17D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6" creationId="{EAE27402-A8A7-CE8E-1635-018F88919F0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7" creationId="{6FC5B57D-7A6A-163D-519F-F3E1DAF1CA3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8" creationId="{9538DD06-6513-0F4C-77AF-4D3D8B410DD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09" creationId="{65693047-AB26-3EAD-2880-562DC479598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0" creationId="{C4F64D85-79A9-99A0-9036-DDCA4B92B84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1" creationId="{7B99FA24-44CB-73C2-0087-D0B8EF3A220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2" creationId="{E5C18816-5EFD-A676-F95C-25608E931D9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3" creationId="{802DA5F3-2C98-628A-FC1F-079669A6F93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4" creationId="{D3B8663D-3095-BCCA-6342-CE7D8F2695F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5" creationId="{F6785037-B76A-91CC-CDA4-8813499FC5C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6" creationId="{40BF9D1D-44C6-EA67-89B5-C258CADE173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7" creationId="{B3E82B82-4A03-D73E-84A9-D60CC9E2492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8" creationId="{B11D0D8B-BCFB-DC31-ECF7-3EFFE1B20EA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19" creationId="{82E8A5EE-E922-8A93-A0A9-42117119839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0" creationId="{4B875456-6824-654A-45E8-541848C688C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1" creationId="{08642CCD-A15A-23EC-8BEA-2092C9FF1DD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2" creationId="{558572EB-06EC-AB2A-3E6E-F9977F6A6E8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3" creationId="{874DCEC5-916A-797B-2DF9-9DC6AA670AC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4" creationId="{0EC55D1D-8B60-C82B-B3D7-7040C05DFE2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5" creationId="{E6BC51D7-20DA-C993-D3A4-CCB57797B0E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6" creationId="{2B79EF9E-B90E-BCA6-114B-3E8BA75598B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7" creationId="{7E3B5B24-EE10-005C-33BC-6744F5472E3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8" creationId="{F48F99E1-A0DC-0A49-33BE-460F42CFD3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29" creationId="{6CB2CDDD-C2B6-FECD-BD76-616BDAF44E5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0" creationId="{404819A6-F26F-A91C-9DE2-0806D558A53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1" creationId="{194226D7-BA6F-F4A9-60BF-7D70EA871BC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2" creationId="{FD1008A8-2A4B-0609-B8D2-B0EA864D6F9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3" creationId="{A49B2B62-BE5E-8AF5-FBB3-0C1B05A5C6F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4" creationId="{F1738ACA-DF16-41F3-F2B6-D714770A935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5" creationId="{0255AEC6-70CB-55DB-AE54-8CB420A1B0B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6" creationId="{E8F4D302-CAB9-E252-BCE8-48664F9D558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7" creationId="{4E02443B-9D82-886E-4887-BB3B1AC489F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8" creationId="{A4AA9AF9-9C38-8350-21B7-FFF5C11DD59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39" creationId="{A3302A82-605E-7C52-BC6D-6861583F7CB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0" creationId="{3B26B14B-966A-7BC7-DC1C-79A9020819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1" creationId="{FBD4C844-67AE-367D-5BF3-058FAC64988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2" creationId="{4E0210E1-5B1B-6224-2B5A-B96ABF248E9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3" creationId="{68A38E66-FCC8-B34F-E41D-CF670245793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4" creationId="{19EA5E82-546A-4165-FB7E-03A38E363D0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5" creationId="{62A3E732-8B07-84E8-CCEA-316F93C9B7D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6" creationId="{BFDBA828-0762-49F2-16A1-805E765E829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7" creationId="{BB26452D-33D8-F97F-F812-FFD1E5F227F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8" creationId="{F86693DC-FA21-7933-2EE1-EB483A79F9B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49" creationId="{A1A39880-D4FE-1190-98C1-F1B2B77EC0D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0" creationId="{57F72D5E-C77F-55C0-517D-E28C3893049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1" creationId="{73539431-53A3-BC8E-BED0-872AE4C4D80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2" creationId="{3991A6B0-7BF4-00B7-4807-8FFE4C19855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3" creationId="{7960407B-F31C-D7C8-4FB4-02AB1C2A3A6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4" creationId="{5713A930-A313-7B5C-7D3D-B4F38878595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5" creationId="{1F6B9046-3A4F-1B03-0340-F41861E62E7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6" creationId="{D53537A2-D736-6BDE-CAA9-B1AC1B68A18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7" creationId="{87E3F248-E677-01F1-3BFA-50F390EF7D3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8" creationId="{B303BDF5-4E43-050D-84ED-557B7E15466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59" creationId="{BCDE401C-07FE-C0F8-A036-14B57692B21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0" creationId="{E4BB419C-2AE2-73F8-1C08-32BE513336C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1" creationId="{DE07F042-62DC-2E4F-864A-FCD7D65CB82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2" creationId="{11CE3F2B-AE45-48FF-7A67-6B94EBF2B44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3" creationId="{65D91D22-91EA-A30C-07A4-CEA6618C85C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4" creationId="{D8A2547E-CD4A-D4EA-865C-41DCCDA1EA7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5" creationId="{CF958A3D-E889-9489-CA06-414F898C49A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6" creationId="{F1A5DC8A-77F3-65BC-3AF8-CC87BD6F87C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7" creationId="{DE083F3A-0EEB-FE3F-4072-6A303D2DFF1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8" creationId="{3FA041C0-694C-02E0-2D77-CE8416CC66B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69" creationId="{79C8544E-6822-3169-0E0F-347363FEBD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0" creationId="{C380D20F-811F-57F1-A70C-8A48D7B9C5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1" creationId="{3F570BD4-A4FF-296D-5F67-75C7671510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2" creationId="{85505BD8-0D2D-F4D6-13BF-5150813AA99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3" creationId="{6802BB7F-98BE-4033-31B4-61C77F74608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4" creationId="{AD7DDAA8-2E08-329E-DAA4-9FB7840D475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5" creationId="{B4B74E69-5A9F-43C3-ADE8-6354FA90ECC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6" creationId="{52118714-9E13-E102-FC62-B33CE8A8D64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7" creationId="{7C460072-765E-F9CC-D0CA-1562CDD4313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8" creationId="{F8CEA23F-7331-D538-32EE-D373DB72505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79" creationId="{B092F9E5-A896-6DAC-0565-CE41863CA63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0" creationId="{867D26E0-219E-0657-4D42-C6E7A9AD7FF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1" creationId="{A61D5560-8482-45A1-961A-9BCA2FBB595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2" creationId="{82502263-651E-7FD7-0EA9-419BFA4ABAC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3" creationId="{BCDFC48D-F7A1-887C-8F16-50FDC7BDBE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4" creationId="{7A6E6984-8376-B099-C69B-21B0FF04A5F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5" creationId="{39107A0F-F0BA-F3B1-EB62-D97D7FDB222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6" creationId="{9C4D3CB7-2250-E464-51C0-CF5BC6E1123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7" creationId="{EA103624-283D-7C34-3B1B-B210980BF4B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8" creationId="{5F823997-EFAB-0601-07CB-84B540535D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89" creationId="{FB7AAF0F-EFA8-4D9E-5B8C-52F2501E630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0" creationId="{E90E9D1B-9251-3050-DADD-E809831AE80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1" creationId="{C81B9609-BD5C-4593-C1F4-EB6E1344DFB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2" creationId="{A5B773C8-06CE-4397-BCCB-6A0A9718A6E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3" creationId="{2A4E456F-3AC8-F616-E04B-B8DACAB9D01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4" creationId="{F0060774-E31E-D921-B286-B0EAD4AF203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5" creationId="{3E1375E1-42C7-86C3-76A6-B26368E9E72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6" creationId="{7E2A26BF-9879-6D42-BC19-EBD1AD8884E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7" creationId="{7F73DC71-4D52-5BA5-8427-D866DCDB980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8" creationId="{2FA66164-CE26-595C-3212-B5995F3CD90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399" creationId="{22CCD915-DEEA-542E-AFAC-CAA2895845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0" creationId="{D3206A7D-BED6-4F23-B19B-8DF890F5E08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1" creationId="{09C11607-A3D7-7BDD-859E-F605AB171C2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2" creationId="{623C0850-18E7-D255-34A3-0F7DC25E3B2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3" creationId="{EE6E7B7F-2B87-1D0C-32AD-221E39D08B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4" creationId="{5F5F9D6E-E588-E5B1-B4A2-40B6EFAA9D8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5" creationId="{BF04A3D4-4474-B4A7-AB58-300D710F95C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6" creationId="{5B78FCFD-AE9F-D3BD-4F7A-2E193719273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7" creationId="{7D95D9DD-7AE7-8E1A-A8A2-4713CDC44C2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8" creationId="{04EFD009-205A-4082-F7D1-7D5058C9BFE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09" creationId="{378B053C-0CF1-735F-69DC-3AFC2D0FB13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0" creationId="{EDEFB7BF-9D89-1C51-35D2-8FC64B5520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1" creationId="{DA4A4372-A5C3-C8D7-5EB2-693C490C6BD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2" creationId="{93ED3576-176F-0FB9-95E4-763FDCD60ED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3" creationId="{CABE04C2-6F84-7320-E454-4ACB9BD062A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4" creationId="{DF18764A-2038-A63B-64A2-0512A46BED5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5" creationId="{DAB2340B-10DA-4C3D-0736-29F1583D23C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6" creationId="{F88DB7DC-91A1-389A-0FD1-25A86AC3545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7" creationId="{1E4A4A47-9F47-920F-883A-D05981725DC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8" creationId="{A245AC62-B355-D334-4E6C-2F271ED0AD0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19" creationId="{7CE67C6D-E545-89AF-4034-2E9D119779B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0" creationId="{4171D1E3-BC92-3AF2-4E21-4D00C604DAB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1" creationId="{89FC9516-A8B3-7894-806A-2C22A660291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2" creationId="{9EF64C7A-4A44-F70E-5860-AE4A70CCBD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3" creationId="{E524C86D-5F01-01F9-861C-6578431ADCA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4" creationId="{30D6B25C-D06C-12D3-7173-20B02F35357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5" creationId="{EF1BA314-C797-C0B5-F0ED-4217491E34C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6" creationId="{F1FCA72E-F546-51C6-96F8-16ADD8BB24F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7" creationId="{7B74F2CB-F2C2-6B49-351E-6622623B220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8" creationId="{C6E3714C-9086-0EF6-8E85-6B8E98F17E2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29" creationId="{1B057A0A-DB4B-6518-0FA2-A16003B95DC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1" creationId="{4B212A02-8AB1-9411-684D-FAAE8A65545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2" creationId="{203F98C3-23AC-A572-AB44-B088E6D1495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3" creationId="{CBBE9ED3-B8B8-B222-957E-EAE191FCAD8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4" creationId="{A406D9D0-EEF2-BBD2-7A51-2AB17421FF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5" creationId="{44310CDD-F95C-DE14-795A-88D8CC464BB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6" creationId="{AE52AA04-B99A-9395-B4AE-728E42C8100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7" creationId="{79EB7C72-8BE5-EB1C-7F9C-63C73B15522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8" creationId="{2AEF60F2-D732-B9D7-58B9-CFC3979E5A2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39" creationId="{5411A842-F4B3-0638-FC85-700AE172B82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0" creationId="{5B244FDA-091F-32E2-0D29-5FB168260D4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1" creationId="{C80A3CB5-90F7-0711-F035-E68DA6F4104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2" creationId="{3071D7FE-8E21-E9FD-692B-86E1AE99892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3" creationId="{092D3725-4C92-0AA4-5560-DD4919DCA43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4" creationId="{66C693BE-8DEB-DFCF-8A14-E2BAEDF77F3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5" creationId="{54C389F7-62B5-B920-6A1D-C50BEFFA423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6" creationId="{54574C31-8C43-4859-F8A1-1C93A3C1BE3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7" creationId="{2AD665EB-76F2-B158-9957-F9916667141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8" creationId="{B5CC4B04-C10B-3695-039D-0F031D65F44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49" creationId="{017FFB30-5F91-33C0-3A4B-D14673AC12C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0" creationId="{A5F5B6CD-01AD-8801-A915-E71FB9BFBC2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1" creationId="{FE7C6EAE-427C-CC14-A039-BF2F4ED10E8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2" creationId="{22AAEC04-1F7A-1B64-1D04-0F22E90C5D0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3" creationId="{804D7D47-FD6A-BB92-5D4C-2773D160729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4" creationId="{901C0A17-3C9E-38CB-19A8-5125FA126E4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5" creationId="{B537C0F0-13CC-BE05-D6D8-F04C6FCF6A2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6" creationId="{67BA3E7A-3EFE-78CF-3EA5-D41B7DF9244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7" creationId="{4164CC7D-6C32-EE84-F3A1-68A6F3D40A1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8" creationId="{4ECF96AF-E79A-AAE1-A7B6-5E6D7BAAE74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59" creationId="{A40A172E-869E-4E84-4BFF-FEC486262BA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0" creationId="{C72583CA-7DCB-2156-F58D-1874E5A589A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1" creationId="{10390BE1-A664-41C9-8BC8-7B59BC64999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2" creationId="{0544DD8B-07FC-E4F8-1699-71274BC1826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3" creationId="{F42CCE9B-58FE-BEBB-9931-A1FD9B27A26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4" creationId="{A71BCF0A-10FC-D1A8-A132-650D2AAB6DA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5" creationId="{4D1B6C3A-DFDB-A13F-802D-6F39BBAACE8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6" creationId="{E8A68BFB-6C4B-B1F9-CC8E-925E466AD3E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7" creationId="{875E2CDD-6BC6-AAF0-61BF-B646B2295EC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8" creationId="{C9D6F559-A785-2BB9-A83F-36284C4CE3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69" creationId="{FDBAAA9E-ED92-425E-1B4A-A1C1AC0730A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0" creationId="{985D498C-80C2-5418-4BA9-B17E3BF6CA6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1" creationId="{7AC81962-EAEE-5084-70F2-A5CE18D6506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2" creationId="{82BDB987-C86A-611B-C1D9-B417B60981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3" creationId="{8AEEEA85-CFAE-29A0-78E2-1312C2CA9BA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4" creationId="{DAD2A236-9AE6-D9D9-5F6F-B5C0A68ED38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5" creationId="{801B7C75-9C5C-ED22-CE92-EF43F75CB76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6" creationId="{D59F8265-6844-F155-8F33-854F5883840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7" creationId="{3565E54F-9CDB-1AAB-5715-0644EBDB764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8" creationId="{DD2E5579-3B7C-B32F-1631-AC4FE8155D2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79" creationId="{BFB2EC3A-8870-3E20-023E-69BCC45700B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0" creationId="{ED4AF42B-8F7D-441D-5CCD-BFE990BA1E4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1" creationId="{A90FD68C-56AE-65F2-3363-4EA9EB62148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2" creationId="{734A0432-5CB5-B8D7-BD09-E464D50C2CF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3" creationId="{DEA01DFD-7D27-FF20-6066-34A5D717010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4" creationId="{6C8F4A45-4CEB-558B-88D6-2B760FF32A2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5" creationId="{D3398BDE-413C-86DB-05B1-9D4A19EA1DD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6" creationId="{7FB3F4FB-1C09-6FA6-9178-73085C825AE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7" creationId="{21D16445-D82C-7A10-D966-3DB735E692C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8" creationId="{90C4B29C-F997-62FB-50B8-6B5615A3278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89" creationId="{02514099-DD2D-74CE-8A73-DA062DF2560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0" creationId="{FA11CE26-2235-2676-AF13-AA6DA155C30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1" creationId="{A8F1BD88-6EE6-CCFD-5817-887514BB741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2" creationId="{5CB9EEF8-B795-EE3B-785E-E1F84689535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3" creationId="{6778ECBF-2EF1-D393-6FE8-925D1297B4C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4" creationId="{4702671A-5CE8-7619-A0AD-D97D5EF2F9D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5" creationId="{BF759A18-8D31-344B-E84B-40EC2B94FF1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6" creationId="{1D5A866C-B30C-7383-6217-F8668BA7B23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7" creationId="{64A830C6-2BBC-CD99-0FEB-A4D3F2BAA29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8" creationId="{41A52879-2399-E5B7-87D0-F4669C3DD4A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499" creationId="{F08B293E-3C21-54EC-59E8-D877D2B975A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0" creationId="{F052937A-10B0-488D-D54D-ABFBE56027A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1" creationId="{F7137564-D07B-2037-3753-A11CF4A7DE7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2" creationId="{715258F8-6A00-1BFD-4F19-5CED999318A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3" creationId="{D00113CD-642B-878C-BB1B-886D575E8BC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4" creationId="{03496267-31FA-B7C5-2F6F-148A522A97E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5" creationId="{AFA55FDC-0066-D44A-39B3-5E8ED558E48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6" creationId="{DA95D1E8-4DD5-82B6-96A7-3D0E5C253BC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7" creationId="{1CAD7FAE-F670-8169-DF00-52AAAE3C6DC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8" creationId="{64888989-2A0C-EE85-2C8C-1C66561F5EF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09" creationId="{DD5F3637-AA07-4A23-72D1-DFB33F2A7F3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0" creationId="{91D31823-1E68-80AA-CF0D-D0822389FC7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1" creationId="{63A7DC2F-4A72-0041-C0F8-9D0696498B5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2" creationId="{F24CC0F4-8BAD-A2C7-ECF7-E60415E700D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3" creationId="{AA49EAE5-5DB2-4343-AF45-510D07FC8CF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4" creationId="{869877BD-5C5D-5812-0C99-2AA13FD51EC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5" creationId="{97416A2B-4F49-7C02-9425-634AF6653C8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6" creationId="{C6940B81-A076-CB3B-FA82-258AD005A03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7" creationId="{4DBC539D-22E8-2147-7DA1-46C0BE66B8C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8" creationId="{FAAD4A1C-1F8A-29EF-0E04-81E2D918912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19" creationId="{2E8AF3AA-0E4E-64C3-C414-569215484E7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0" creationId="{C5754F56-FB15-D645-CEDD-DE29BC50190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1" creationId="{28716EB7-758D-A5F3-45B0-37103B75CA8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2" creationId="{8B4EF9B6-2A69-BA8A-52AA-601BF6AC51E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3" creationId="{0780FC91-5947-1604-1BA5-9166486AE2C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4" creationId="{D645A9AA-D6C7-ABE6-0AC8-6B852B97E5F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5" creationId="{44DB2B5E-3733-D4E7-0A4C-B2E03231D62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6" creationId="{14184F94-A5E8-69A6-4B61-CA12A451D32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7" creationId="{D8E52D3E-335B-1F52-3C7E-2BAEC646182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8" creationId="{28625451-AE72-75A1-2232-DD6F3B9F641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29" creationId="{909CEF36-C8AD-2C06-8344-989793F32A9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0" creationId="{35A7CF05-EA26-7158-7E10-CC83AF943BC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1" creationId="{D0B3F22C-E994-5F82-2392-91701ED27BC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2" creationId="{1824EE4B-1ED4-8E02-2003-A67333D6665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3" creationId="{D773A4AE-3E85-9172-BEC1-B5C847780EB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4" creationId="{86B361F1-2CD5-4E00-490D-8F529727312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5" creationId="{75AE86D5-EC19-092C-F49B-37EE24095E9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6" creationId="{9C311FED-F264-3C17-7880-4FFDCCFF1B5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7" creationId="{83748F2F-B8EF-8B91-8E6B-F7FA27C2CED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8" creationId="{A8F5DA4B-AC59-BB26-AF6C-7FA61C7DBC1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39" creationId="{D860186A-3932-8624-E793-1996FE3FB5E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0" creationId="{CF355B90-3BA8-262A-D7D0-0BACB03937C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1" creationId="{D8593652-4A67-08DF-ECFE-F7C1213D9E2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2" creationId="{E63AD786-FF05-093E-5470-A50FB7D9279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3" creationId="{9FAC7C9A-5680-D92E-C1E5-27A775223FA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4" creationId="{14C60846-9C8A-742D-F57D-E86215BA887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5" creationId="{117F8171-B73D-2266-BF7A-9474B0E93EF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6" creationId="{061BA871-D7A7-555A-B717-E10C44C87CB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7" creationId="{12DE8D9A-77C8-6122-5BAA-EDD88BB797E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8" creationId="{FA6763FB-EB45-489A-B9E9-5851F528289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49" creationId="{63821664-BD85-4941-01EE-FFA6EE9F3A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0" creationId="{2729A913-2D08-2571-810B-13CF28EE4E4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1" creationId="{6ECEB0B0-F42B-A827-6380-E58FD87E8F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2" creationId="{67F6CF69-8150-211E-0402-9218E4989B8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3" creationId="{BDAA179A-3496-2911-C7AC-4EC91D1A9F4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4" creationId="{9F6D4582-265A-D7B9-9E6B-B90589928C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5" creationId="{DFC2A913-685E-863B-8CB2-C43B4A3BECE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6" creationId="{D2C85599-3493-A5C9-ED38-65168B98AEC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7" creationId="{9874C504-D913-ADD8-AB55-D25C564BEBF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8" creationId="{969D3692-FC9C-4418-87D1-DBCC6FE27B8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59" creationId="{CB64149F-A937-87CF-23AA-EDB7E48CB77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0" creationId="{3989BF4B-84FA-F0F7-8D84-ECC8C90D004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1" creationId="{F74EEF75-4A0F-1A4E-F2F0-D57EEA22561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2" creationId="{85D15E41-4D05-63E0-13EA-2A34B0D1521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3" creationId="{92962C24-3949-E6A3-01E3-932749E4BAA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4" creationId="{5987E9EE-2A12-B594-8465-B2989F886B6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5" creationId="{6B322671-8229-995B-6937-143B0770E7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6" creationId="{2D126D11-5A1B-C1D8-01E5-56D4ABF2FAF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7" creationId="{E184E6EF-6A28-8FE4-ECD2-3D446F4C090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8" creationId="{9C55DD05-F5A2-C1A1-4761-E27CA83A766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69" creationId="{1DC6D829-AAE9-6178-19EE-B53B6C1E476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0" creationId="{E55A58D3-A460-AD08-9C2C-42B06020CB9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1" creationId="{F6F2A8AE-CFD4-1D77-B55A-29F19D1BDB5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2" creationId="{159C4AE5-5289-B23B-080E-777211A255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3" creationId="{EF21DF48-04FC-715B-CF21-0BB942CDDF9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4" creationId="{B37DCBBA-13F6-8816-D91B-3324C7FFBD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5" creationId="{1A1CB8A3-6A28-6174-3D0A-E76D3C50455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6" creationId="{03C4D626-29FE-32EF-CF26-DBFFAC8D536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7" creationId="{8A879292-2FCA-743E-2EE2-4A77C91A40E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8" creationId="{8C1105BC-5335-C65D-AD67-6D9CB081929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79" creationId="{F6CDAE45-5582-6910-8505-3394BB35167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0" creationId="{90115D70-923C-22E8-A3FC-12B5F7B494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1" creationId="{2FBD4D55-34B8-16DA-3F6D-4722E360134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2" creationId="{BC9F57C7-680E-68E3-5D1D-9DA42D8472D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3" creationId="{A4703E04-AE5D-149C-14F7-40AB30208D9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4" creationId="{64316EE7-7EDD-0DE6-9C6B-E7B89FCEC6F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5" creationId="{92105296-590F-3D77-5E5B-921776E4350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6" creationId="{C73C3AE5-7FDC-7934-7313-E4D193CA082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7" creationId="{6EDAFCCC-F31A-AAB7-7327-CFEC17BE542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8" creationId="{A7A7322F-3095-5215-CC32-111699763C5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89" creationId="{9E04685B-D8A3-A926-DCC6-9804D8F5F2A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0" creationId="{606B831C-0B97-19BE-6A79-8C7732210B2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1" creationId="{3E04E230-663A-CB2D-EEBE-C8CBD086E93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2" creationId="{9E67B6A3-82FD-B22D-340C-E5F5FD77964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3" creationId="{7827D4A6-74CD-D0FE-8E63-60BEF0591C2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4" creationId="{772EE6A5-A491-6B7A-928A-C69BE4607CD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5" creationId="{37E73045-1371-C99D-B2DF-E4434715530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6" creationId="{03E045B0-A551-EF68-70D9-A942ECEFC25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7" creationId="{33677F28-C229-107C-46C8-0B8E6E7AB8B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8" creationId="{17CA5E8D-A5FB-85BE-0129-881D1A58198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599" creationId="{C84B756C-0AE2-0EB3-6A09-785B7791685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0" creationId="{45A178DD-C88F-D843-621A-BD275506AB6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1" creationId="{7A1689D2-1A7D-2D11-1614-B52FAFEA5EA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2" creationId="{C4301151-852B-B961-5ED4-C9FF3C0A7CA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3" creationId="{17B6FFE4-E468-7708-3E55-0BDE03C3817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4" creationId="{F3EAF8A2-F6A9-BE0F-0D47-759924E4477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5" creationId="{10503F9F-D40A-DDD9-00E5-BCE120F4509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6" creationId="{C8DB5474-8CEE-7BE0-2640-CDA94EF0B64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7" creationId="{B0A9CB7A-06F2-DDB2-034C-16CA4BFB218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8" creationId="{DE116FC9-93E4-016B-D80A-629A674273D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09" creationId="{FF9A1502-1017-AB4C-A8E1-7AF0D20E021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0" creationId="{359B2D81-0EF3-FBBB-B34E-882B132126C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1" creationId="{D1CB0151-E3E2-C23B-6AD8-D01032848E4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2" creationId="{5F81B0C2-9131-4950-418A-4C3C3451D7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3" creationId="{1CA621EF-7E75-3FE2-C43E-D095B7E15D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4" creationId="{867A0ECA-209F-3619-0CE9-3A8C16B66B8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5" creationId="{EDB5C815-0FBC-2F05-393A-B8B9A7A758C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6" creationId="{F82DBE26-BD49-BF2A-B598-290E8DA5BCC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7" creationId="{9B836BFB-6F04-F3D5-F92E-E25213E8D0A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8" creationId="{EF6A3638-4594-6632-687A-0097B47E9F2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19" creationId="{46292335-E9B3-52C3-8BF1-D36FCF96E3B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0" creationId="{C3B9A41F-1DB0-A07A-EA3C-A2D37A1862B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1" creationId="{A554FE17-AE6E-CDD8-DB88-3B4EA3E2F13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2" creationId="{5E198CA7-5B8A-7888-4179-6B69D1A9AB4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3" creationId="{D718D7BD-C2DF-7046-73B5-CEB1F815DEE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4" creationId="{E59F6D9B-73D4-3981-D52C-2EE15C261DC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5" creationId="{E9EE9DF2-1222-0E82-F38F-C33F45D30D0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6" creationId="{B7737929-9D1F-9288-5034-AB155B6C41D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7" creationId="{3CBF9F8B-7461-A1B2-545B-2879A5D584F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8" creationId="{3793DD94-12FF-35F4-184D-95111FFDC1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29" creationId="{EB81E5BC-BAA8-4BEB-4ABA-0FE215B3834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0" creationId="{C93BF87C-59F2-DA82-8295-743E9890C55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2" creationId="{AFD71F19-FA97-00EA-46B2-CCDFBF4B111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3" creationId="{39F3A112-9AE7-6310-F0E7-09C58E0A273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4" creationId="{1AB77CF7-8A0F-6005-0686-176337664E3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5" creationId="{07B3249C-D9D4-6B7B-5036-24A8AD0C0D7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6" creationId="{D86A9004-B8D3-98AF-C5A2-D8DF6B2DE03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7" creationId="{51BFD6A7-12FB-AB1B-A16A-760818F7FEE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8" creationId="{F662CE90-E17E-241D-BCE1-E84E7F46C7C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39" creationId="{345A9636-4CA7-0A5B-58B1-B125FEBB9EB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0" creationId="{B1F1B2E0-C337-F5D2-F99B-5225228124B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1" creationId="{71F29E09-010A-0FB0-F28A-D557C4BFA3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2" creationId="{1227AA66-8411-C472-79DB-1974B5FEDA6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3" creationId="{FA733985-FD80-9C63-A005-31D818D6452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4" creationId="{3CCE61DF-97A6-B595-4CD9-D079A021599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5" creationId="{5494E37E-7D2D-DAB7-88B6-D819CFF7E69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6" creationId="{8D19EC32-0F2F-E6F2-E4F9-98A0AF9CACB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7" creationId="{B37D53D5-89A9-2EFC-26AA-0FEC532D9D8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8" creationId="{277D5A10-26C9-5A7F-D07A-7D055D7F0E5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49" creationId="{98C31B63-5F1F-F72B-1987-3AE20C7801B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0" creationId="{A2193DED-B5DA-4A36-A852-E81F5824C4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1" creationId="{1C642C42-DD22-A38B-C0E0-146126E13A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2" creationId="{25D6E728-D1B7-3637-1AEF-AC3B2EF056D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3" creationId="{A1A83FE2-5523-5B9A-EAC2-38C985C04C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4" creationId="{56C262AE-32D4-18D2-A610-913E822F35F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5" creationId="{58A8C823-E462-1A18-9888-A0302227849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6" creationId="{5C8D3A82-7C3F-9B79-20FE-4B7BFBF997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7" creationId="{AAAF9AD7-CE8F-23CE-127C-3B5CF188D73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8" creationId="{F3AECA32-C91D-A048-254F-EE706F199E6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59" creationId="{BDBF20BD-A4A9-A0CA-71A8-4F0E3C747C5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0" creationId="{BC628831-B05C-4552-BB3F-8CED644F2E6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1" creationId="{B99FCB35-EB79-934B-33DF-74F358F8F97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2" creationId="{049759D2-87D9-91C6-E960-943EF3CB4DD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3" creationId="{08C3547F-2DC6-9AF5-A39A-1D2176EA13A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4" creationId="{15F72265-56BA-9905-4138-2D47A69178D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5" creationId="{5923FD38-044B-EF16-58FE-88E9A1E9DCE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6" creationId="{628C64CE-F5AB-348E-42A3-8373C8ABF74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7" creationId="{087CE104-2E81-D7F8-6AD9-8C3C0D31DC4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8" creationId="{CF93DB78-74FB-C11D-C580-EE3B18C18E3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69" creationId="{80C727C6-ACD7-92EE-7159-264814384D0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0" creationId="{856320BF-223A-F76F-9BAC-2BF47F81D17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1" creationId="{DB9C1A91-B55C-D98F-AE6C-56FAB0F83FF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2" creationId="{2F01E373-52A0-1770-D5DD-E6C94AE3DD5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3" creationId="{A10A027D-0AA0-0293-A30D-953C0F6EA5E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4" creationId="{C0714192-2123-C68B-E880-6D885FE29AF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5" creationId="{F6D285F0-AA0A-3525-EB20-3921529CF2B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6" creationId="{D2275849-847B-8A4E-C2EF-F535518A579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7" creationId="{4EDFE914-FE37-AE09-3B5F-304C250016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8" creationId="{AC9A2149-7641-8EAA-AF45-F721AE8026B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79" creationId="{D30201CF-6829-DDA5-186F-EF24BA64397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0" creationId="{DC75434A-63E7-731A-1BA1-3D67AA9A6D1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1" creationId="{6D975A8E-D90F-46D3-93D0-D64981C78EA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2" creationId="{EDC1760D-D847-4415-84E8-C25AB709AFA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3" creationId="{DCA01D21-D6E5-ECB3-3A35-8B644FAD6EC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4" creationId="{0201A79A-CC47-9BD8-7794-3F5C8CFE8E4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5" creationId="{DF66449F-3ADF-C862-7B15-0F86EF49A39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6" creationId="{429D3C38-FB44-F836-73C9-6E95432BD55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7" creationId="{3FCF67C3-036A-6AEB-2CFB-C4440E9B925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8" creationId="{CC044C69-4163-E1E6-D487-89DB0F029B3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89" creationId="{51896ACB-E763-27E4-AE1F-D3BEAAEC5CE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0" creationId="{3A8E65FD-807C-2E25-06A3-38BE2C4F871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1" creationId="{476839E9-7446-E4E7-D726-4FE12B8119F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2" creationId="{31C99F77-1472-9B5D-F9F8-EF08DC01CB2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3" creationId="{1520089F-E2EC-44F0-4169-E5B99D1C9FB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4" creationId="{14CCF329-186F-E423-AACD-F2FA1FF5A04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5" creationId="{17770B3B-77CC-5CEC-0F7F-E4FC44FCF8F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6" creationId="{9177EA7B-31EF-6545-8F01-061804362A6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7" creationId="{52FE86B4-4CA5-2556-D318-A48CB668D30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8" creationId="{4DA073E4-E44F-89A9-5DC7-D61859461D0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699" creationId="{455B1400-4A8B-C0B3-F707-A86B1C20214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0" creationId="{155B40E2-E6F8-72E0-06C5-424660EE535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1" creationId="{ACBC184F-2478-9A2F-2E9A-211ECFF753B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2" creationId="{53FAAE9B-9971-C555-4234-22F5FF57256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3" creationId="{7C1C85A1-CCE4-9C2B-F270-2D4C72FF2EE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4" creationId="{340C0F75-8F6F-1427-CD75-550EFE2569E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5" creationId="{87572044-5078-5776-AFDC-B20593E4CCE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6" creationId="{55245E43-7D75-DE31-F9A2-181FE113B8E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7" creationId="{43D67630-9075-7C0E-D5C5-276F0BF579E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8" creationId="{3018392B-F67C-1EAA-3E17-A4A8FCE1968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09" creationId="{68BCA2A5-6B40-CFEE-BA98-A01D58B3676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0" creationId="{D04AC11A-224D-B798-33D9-A200C532D8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1" creationId="{CDCB6306-B40F-9E9C-3E16-55D684E6244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2" creationId="{C9082ECC-879F-6059-D218-1D5C392B3AB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3" creationId="{4100D0EB-02DA-5F60-30F1-3EC1A504840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4" creationId="{FAFD1C89-F64F-4758-3478-B009F33E22E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5" creationId="{B9846537-E952-BED9-C1F7-96446751317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6" creationId="{363CEFAD-45D5-460C-5995-11343B2225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7" creationId="{668463AF-3E40-3156-79BF-3C5436FF4D8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8" creationId="{15D43C8C-0990-2407-F111-E6D6563229E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19" creationId="{4DFAFA5F-5BE8-ED1D-8518-8D80B5BAB85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0" creationId="{016735A9-5AA7-AD9E-EEF4-9EF284AAFCB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1" creationId="{E6CC928C-CA5D-BBD9-1597-9566504AA74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2" creationId="{7F81662A-3E4A-A327-283E-6B695FD09AC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3" creationId="{50DA2CEC-DC53-F237-9E73-3E240BEAFAC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4" creationId="{79EBE894-F868-77F3-0EF9-57EEC89EC1D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5" creationId="{A5295580-941A-FDFA-92A4-102BE67DFEC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6" creationId="{7ACE86B5-B62B-43F0-F9E8-C47F4532AD4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7" creationId="{559B9FB1-47AC-5277-5862-FE3C931DBD0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8" creationId="{C7C634D4-5B76-5771-00BD-0F3155E9206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29" creationId="{297ED06C-2E23-7F8E-10F4-34CB29A6295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0" creationId="{B29262E8-20BF-741A-3A09-1AE49C4027F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1" creationId="{CD995EDA-C75F-F737-E0D8-87E8EBA2B92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2" creationId="{5EFC45C1-4002-6BB7-5BBA-27FC241D78F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3" creationId="{EB865BC3-67B3-5858-9989-6CB93BE831F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4" creationId="{8FE1D232-D894-82F5-6EDB-F38FC247DE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5" creationId="{75FAB786-6647-C68B-2BBF-F5762572199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6" creationId="{25699928-95D8-D4E4-20C7-2DAC5D20E3A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7" creationId="{5902462B-3A41-F319-424B-F5A6E23C58E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8" creationId="{8CFD0429-EEC6-5789-DD4C-66D4DF6C625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39" creationId="{59D6A4D8-09D3-9E93-57F2-BA9E675C32F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0" creationId="{51A8F863-4C34-BB74-C0CD-B2EB8A7857D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1" creationId="{4A548A58-54C3-E10D-E799-0A8046774D0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2" creationId="{70B49257-E145-594F-95C4-45E61854B67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3" creationId="{36271ED1-E258-A7FE-1A2F-605108D34B7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4" creationId="{1172B099-AD03-9CEA-7055-ADE60326C43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5" creationId="{A3D7E41A-23CB-C197-9876-31396868004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6" creationId="{58EC68E8-D681-9A28-CC6E-628C76145D1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7" creationId="{C3EDEF3C-5CEA-9BAA-72C6-DAA3E7FA0DB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8" creationId="{A99C5A6F-4057-8ECA-E706-977774C7C34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49" creationId="{28521939-A6C3-4169-200E-E68A57046FC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0" creationId="{DC129C3C-116D-75C7-E970-6583E51BD89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1" creationId="{74081847-FC59-8509-10B1-9E22244468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2" creationId="{FDF01DA8-2396-649C-72A2-657C03EC2F8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3" creationId="{59E6F560-552E-C9EE-2F91-4AF90BF99C0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4" creationId="{5CCE48FA-366C-6F5D-B885-747E8EA1A26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5" creationId="{B09F2A2A-0CC8-8542-C913-72D6475C37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6" creationId="{253472C5-D970-BBC0-BE90-7B5A7091A3F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7" creationId="{936F63CB-4711-E048-347B-C50E1EDE0AA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8" creationId="{AAB8A9E9-77CC-056C-FCB1-B2D9055723A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59" creationId="{B817B202-3784-5A8A-1F95-EDFAE2544B9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0" creationId="{BB982CFD-0540-0943-1EBE-8911A26A173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1" creationId="{ACD8C9E7-EA96-A78E-650D-586ED8AA1BD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2" creationId="{131653E1-9EEF-CC3D-7018-E0FF4F7011A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3" creationId="{B372C122-279C-1CC2-DE29-625A8E4433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4" creationId="{C297242B-4E62-A975-03A4-B93B18AAEE0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5" creationId="{69C0481C-30C4-BF64-589D-C3240DFF9F7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6" creationId="{7FDFCA33-1031-0E10-B409-5AA9D1F934D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7" creationId="{E83BC63A-770C-8FC6-2AF7-1F5154AE1BC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8" creationId="{BA9BE56B-DC76-F25E-5EBD-E0F6A429238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69" creationId="{B70C7001-ED51-6E19-B395-B2DE1571C27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0" creationId="{CD566AAD-6218-3E9D-5A90-9FA018594A4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1" creationId="{A51C65E2-FC81-BDF0-CFE1-D2170F1A1D3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2" creationId="{5FEBD6E9-6571-943B-E55E-06003B2DA17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3" creationId="{92D2BD84-C512-8610-F149-72A97C8BE0A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4" creationId="{C38C041B-18FD-D17F-74E4-0B75BBFBD45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5" creationId="{31BB6908-FCB5-8FA8-7B5A-7B406D4B848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6" creationId="{DE3DDC37-0B67-F67A-AAED-BCB8FF6B221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7" creationId="{FC8B199B-88BF-7DB4-DB07-4ED4E4E5CAB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8" creationId="{14A8B3EA-FB2C-3A47-CFE2-03EF24F1BF8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79" creationId="{46600425-9F6A-5B73-17F2-21859A9181C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0" creationId="{4B91DD59-6B0E-40AE-DBAC-8351CD92491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1" creationId="{EC44ACE2-367E-1121-CD52-70943BC5092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2" creationId="{DA81D951-867A-98ED-E76D-6EA03E2123A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3" creationId="{3173689C-F865-201C-B374-2D4E7149535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4" creationId="{B88A8A7D-17ED-209D-41CD-610A7131B96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5" creationId="{B77D5231-D625-C6E9-AB3B-CF89E9FC75C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6" creationId="{949186C9-ED4A-1028-0027-76F3D03F839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7" creationId="{205D4E42-E964-23F8-3F4D-F00712A8916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8" creationId="{16AE7EA9-9A09-1DA2-E59D-A0DCF8C530E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89" creationId="{EBAA4DF1-0F9D-711D-B248-4D9EB250651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0" creationId="{2E9FB4E6-683E-E051-B808-F172E462C72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1" creationId="{27994766-0CBC-FC8F-D0DC-85235740DC3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2" creationId="{50022C7F-AE1C-0D8E-4DC2-C5624895930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3" creationId="{37A1A3B4-C1DA-BF21-09AA-5B4FDED82C2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4" creationId="{66B18E2E-39FE-9768-E97B-B670D7135F1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5" creationId="{9A2AEE56-F9A8-4975-EE9A-ADB59476856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6" creationId="{D234A2C8-6902-FD79-449A-D4A5C001DA4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7" creationId="{EECEF796-22E6-F5C2-A2B6-D172A1047A4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8" creationId="{DCDD418A-C33B-233F-7BF3-40F0CB8349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799" creationId="{0751D23F-8681-4067-2888-0B294989941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0" creationId="{1598E830-9D1B-13F7-2570-59B3EA38AA3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1" creationId="{57EAA90E-BE3B-0E0A-24EC-E4C51556CA2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2" creationId="{BC2AE963-7AC9-281F-0FF3-EE0BCDAEA05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3" creationId="{6DEAC810-D87B-419A-28B9-A9E0E32746C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4" creationId="{39A2EE84-6AA9-EB82-3649-51EFA77F7F3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5" creationId="{BB1F0FC0-A5E2-2CF7-9696-38F2B9D5C82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6" creationId="{2D425254-5CD0-4200-DAC2-A2D1B3A4C63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7" creationId="{96B4A639-AC29-1A3C-6942-D82248EB085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8" creationId="{3B3C5257-04A2-5839-7D99-FED8B8BB984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09" creationId="{E8938F41-0B51-04C1-3E1D-130BDF18372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0" creationId="{3A4FD35C-5866-78E3-D6F2-2F422D561E4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1" creationId="{A0BCDE1D-B7A5-96E7-45A8-D1D9F5549D1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2" creationId="{ECA2EDB8-A253-C8AA-AF21-ACA5B58497B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3" creationId="{8116E9DE-6333-5963-B545-A9ACF9EB889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4" creationId="{F83C4AA5-617A-EB10-72E5-BDB09BA46992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5" creationId="{F79715BA-F384-4983-3224-13F46AF985A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6" creationId="{93384F93-DB9F-3075-4054-F3FC132AD6C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7" creationId="{788B604B-5D9A-9E5B-C798-0BAC9100A7B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8" creationId="{1DF55D8B-E55E-03A5-1CA5-84DBA68A690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19" creationId="{72852A2C-7367-F176-5314-9938771D5CC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0" creationId="{F2B6FDBC-E83C-3AF7-EC04-7165F1D170F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1" creationId="{8FE73C24-EC3E-1492-A7E6-0BF62E45BA9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2" creationId="{1F6C5B05-6EE0-66C5-86ED-751B6E589F3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3" creationId="{E4D1970D-57AD-B912-F049-179FCB11392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4" creationId="{598E9DD3-98B0-C721-01DF-28BB6B0C985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5" creationId="{AE48E9AE-1731-31FF-1F5B-9D536DAA7A67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6" creationId="{9E49A0F2-FA59-7B52-4D88-753F667246E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7" creationId="{7B3BCDF2-9667-F7CC-A142-04A563BE15E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8" creationId="{002EB973-83CE-568B-AAFE-1A6B0770433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29" creationId="{62DC4554-851E-C5B2-D383-0BC8071515F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0" creationId="{20233714-8B11-792C-C398-6527A330D661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1" creationId="{0E5DDEEA-F51B-8EB0-3B76-F6E418C7B19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3" creationId="{9C3BCF6D-905F-A029-E88B-FF90E11E2654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4" creationId="{18D2636C-82C3-89DC-DD76-69BB67A7DA4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5" creationId="{81D49AB5-D2AE-2993-B904-02703BE1621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6" creationId="{A59CE53B-B2C9-1E9C-DF15-ECC6AF1BDE6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7" creationId="{92982C2A-DB27-313E-EFF0-DA70D72B152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8" creationId="{FACD877D-D198-4E21-89A5-B3675D6DB26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39" creationId="{9B1A9E89-9557-21E1-D4A0-E8939089D98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0" creationId="{1A6630B4-65FF-AAC7-C2F6-BB387D9747A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1" creationId="{561B7F5A-9DDB-7CBD-8AB1-15476F02D65D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2" creationId="{1340FAAE-DD2B-6E41-9D0C-90F17534F78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3" creationId="{6BC83412-5788-EE67-AFAA-CEF1924024C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4" creationId="{E3358B7C-A8F6-E6E2-3525-C48CE5FF3CF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5" creationId="{DB2F7E78-5294-A9C8-E617-65EC0DC98F4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6" creationId="{1135305F-9F05-2822-1024-1A753506891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7" creationId="{195D8FB9-38C1-5D7B-7596-4B26677C31D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8" creationId="{CA424A00-399E-7F5C-D2AD-38E3A259455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49" creationId="{0BB745BC-F1D7-D7F5-08FB-96001A0F98A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0" creationId="{58D7D63D-41D1-62F1-083B-44CD35BF1D4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1" creationId="{B3395589-08DA-3F31-E359-6C5575DE853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2" creationId="{968F4C8C-D902-F3DC-C9AD-F3FBE6C7868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3" creationId="{997E4249-E026-B5A6-F724-B7096595EC7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4" creationId="{9EEB862D-C508-05DF-AA85-5C070556136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5" creationId="{9806CB45-44C2-FCC1-8151-826385CC0E0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6" creationId="{B07E13AE-0493-5753-8267-C021515B5FD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7" creationId="{6458131C-F8BC-E81B-FD85-570929D5C9F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8" creationId="{9FA1D565-4A06-D143-FEC3-66A9B60633F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59" creationId="{7B485609-42A5-5E0E-FD52-8E8811051763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0" creationId="{3CA79DCD-7B5A-E1F9-0158-D9386849EB36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1" creationId="{C361E65A-C59A-9EC4-8F18-DFD1CA4F271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2" creationId="{5D25A9ED-F85A-75B4-91C2-E12215360245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3" creationId="{2C608E5F-E236-ED02-B993-D880EBA175A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4" creationId="{811F75AD-F219-E4AC-2CF5-2EB7E7EE542C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5" creationId="{321332F1-E021-7FF2-0242-172BA133657E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6" creationId="{991FBEEF-4CB5-07E6-7B4E-7C979B8738EB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7" creationId="{92A75F43-5B4C-2BDD-80A5-0538CD8AE790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8" creationId="{BF636960-C09E-FE77-6C5E-7AE35313BC28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69" creationId="{7B85FF09-3F70-7BC5-3448-4AF042EAB39A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70" creationId="{6866AF0D-4C95-E795-649A-626EC1C0115F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71" creationId="{0EB9745C-7200-E576-2C82-A76BDD9E0319}"/>
          </ac:picMkLst>
        </pc:picChg>
        <pc:picChg chg="mod">
          <ac:chgData name="UESUGI Kanta" userId="671b0e0b-8242-4a42-86a9-c18604c6c07f" providerId="ADAL" clId="{CE3EA4F0-1510-420B-81E9-8EA4440176B7}" dt="2023-05-11T10:48:39.452" v="6708" actId="1076"/>
          <ac:picMkLst>
            <pc:docMk/>
            <pc:sldMk cId="2484864812" sldId="287"/>
            <ac:picMk id="1872" creationId="{E242A9AD-82DE-1FFE-FB07-0D4801A91BA6}"/>
          </ac:picMkLst>
        </pc:picChg>
        <pc:cxnChg chg="mod topLvl">
          <ac:chgData name="UESUGI Kanta" userId="671b0e0b-8242-4a42-86a9-c18604c6c07f" providerId="ADAL" clId="{CE3EA4F0-1510-420B-81E9-8EA4440176B7}" dt="2023-05-13T01:35:05.709" v="8438" actId="164"/>
          <ac:cxnSpMkLst>
            <pc:docMk/>
            <pc:sldMk cId="2484864812" sldId="287"/>
            <ac:cxnSpMk id="1876" creationId="{98944579-79DE-FAA2-3FFA-0A2B5D3A936E}"/>
          </ac:cxnSpMkLst>
        </pc:cxnChg>
        <pc:cxnChg chg="mod topLvl">
          <ac:chgData name="UESUGI Kanta" userId="671b0e0b-8242-4a42-86a9-c18604c6c07f" providerId="ADAL" clId="{CE3EA4F0-1510-420B-81E9-8EA4440176B7}" dt="2023-05-13T01:35:05.709" v="8438" actId="164"/>
          <ac:cxnSpMkLst>
            <pc:docMk/>
            <pc:sldMk cId="2484864812" sldId="287"/>
            <ac:cxnSpMk id="1879" creationId="{C21B7D5A-C813-F89D-2CDA-769DA5093D7E}"/>
          </ac:cxnSpMkLst>
        </pc:cxnChg>
      </pc:sldChg>
      <pc:sldChg chg="addSp modSp mod ord">
        <pc:chgData name="UESUGI Kanta" userId="671b0e0b-8242-4a42-86a9-c18604c6c07f" providerId="ADAL" clId="{CE3EA4F0-1510-420B-81E9-8EA4440176B7}" dt="2023-05-11T08:32:01.463" v="3072" actId="20577"/>
        <pc:sldMkLst>
          <pc:docMk/>
          <pc:sldMk cId="2763063066" sldId="288"/>
        </pc:sldMkLst>
        <pc:spChg chg="mod">
          <ac:chgData name="UESUGI Kanta" userId="671b0e0b-8242-4a42-86a9-c18604c6c07f" providerId="ADAL" clId="{CE3EA4F0-1510-420B-81E9-8EA4440176B7}" dt="2023-05-11T07:17:49.738" v="2553" actId="20577"/>
          <ac:spMkLst>
            <pc:docMk/>
            <pc:sldMk cId="2763063066" sldId="288"/>
            <ac:spMk id="2" creationId="{6A8F9266-C4FC-D855-857A-797C408F6191}"/>
          </ac:spMkLst>
        </pc:spChg>
        <pc:spChg chg="mod">
          <ac:chgData name="UESUGI Kanta" userId="671b0e0b-8242-4a42-86a9-c18604c6c07f" providerId="ADAL" clId="{CE3EA4F0-1510-420B-81E9-8EA4440176B7}" dt="2023-05-11T08:30:42.713" v="3047" actId="20577"/>
          <ac:spMkLst>
            <pc:docMk/>
            <pc:sldMk cId="2763063066" sldId="288"/>
            <ac:spMk id="3" creationId="{47A75463-74F8-9262-F222-17173091C863}"/>
          </ac:spMkLst>
        </pc:spChg>
        <pc:spChg chg="add mod">
          <ac:chgData name="UESUGI Kanta" userId="671b0e0b-8242-4a42-86a9-c18604c6c07f" providerId="ADAL" clId="{CE3EA4F0-1510-420B-81E9-8EA4440176B7}" dt="2023-05-11T08:32:01.463" v="3072" actId="20577"/>
          <ac:spMkLst>
            <pc:docMk/>
            <pc:sldMk cId="2763063066" sldId="288"/>
            <ac:spMk id="5" creationId="{31009717-3FC1-58E5-65D5-874D564C5CD1}"/>
          </ac:spMkLst>
        </pc:spChg>
      </pc:sldChg>
      <pc:sldChg chg="addSp modSp mod">
        <pc:chgData name="UESUGI Kanta" userId="671b0e0b-8242-4a42-86a9-c18604c6c07f" providerId="ADAL" clId="{CE3EA4F0-1510-420B-81E9-8EA4440176B7}" dt="2023-05-11T13:32:19.458" v="8134" actId="1037"/>
        <pc:sldMkLst>
          <pc:docMk/>
          <pc:sldMk cId="333136985" sldId="289"/>
        </pc:sldMkLst>
        <pc:spChg chg="mod">
          <ac:chgData name="UESUGI Kanta" userId="671b0e0b-8242-4a42-86a9-c18604c6c07f" providerId="ADAL" clId="{CE3EA4F0-1510-420B-81E9-8EA4440176B7}" dt="2023-05-11T08:36:18.153" v="3370" actId="20577"/>
          <ac:spMkLst>
            <pc:docMk/>
            <pc:sldMk cId="333136985" sldId="289"/>
            <ac:spMk id="2" creationId="{7586569D-8AE3-5C74-C249-365FF832B158}"/>
          </ac:spMkLst>
        </pc:spChg>
        <pc:spChg chg="mod">
          <ac:chgData name="UESUGI Kanta" userId="671b0e0b-8242-4a42-86a9-c18604c6c07f" providerId="ADAL" clId="{CE3EA4F0-1510-420B-81E9-8EA4440176B7}" dt="2023-05-11T08:39:01.177" v="3788" actId="20577"/>
          <ac:spMkLst>
            <pc:docMk/>
            <pc:sldMk cId="333136985" sldId="289"/>
            <ac:spMk id="3" creationId="{62EDEF62-1D60-69FC-8838-BC7EC34A1281}"/>
          </ac:spMkLst>
        </pc:spChg>
        <pc:spChg chg="mod">
          <ac:chgData name="UESUGI Kanta" userId="671b0e0b-8242-4a42-86a9-c18604c6c07f" providerId="ADAL" clId="{CE3EA4F0-1510-420B-81E9-8EA4440176B7}" dt="2023-05-11T13:31:48.711" v="8060" actId="1582"/>
          <ac:spMkLst>
            <pc:docMk/>
            <pc:sldMk cId="333136985" sldId="289"/>
            <ac:spMk id="6" creationId="{607F1F77-15B5-661F-A2F0-DAABDFFA802B}"/>
          </ac:spMkLst>
        </pc:spChg>
        <pc:spChg chg="mod">
          <ac:chgData name="UESUGI Kanta" userId="671b0e0b-8242-4a42-86a9-c18604c6c07f" providerId="ADAL" clId="{CE3EA4F0-1510-420B-81E9-8EA4440176B7}" dt="2023-05-11T10:53:08.499" v="6716"/>
          <ac:spMkLst>
            <pc:docMk/>
            <pc:sldMk cId="333136985" sldId="289"/>
            <ac:spMk id="7" creationId="{8F1817BB-CA1E-154D-F636-A789EB9449F0}"/>
          </ac:spMkLst>
        </pc:spChg>
        <pc:spChg chg="mod">
          <ac:chgData name="UESUGI Kanta" userId="671b0e0b-8242-4a42-86a9-c18604c6c07f" providerId="ADAL" clId="{CE3EA4F0-1510-420B-81E9-8EA4440176B7}" dt="2023-05-11T10:54:18.890" v="6750" actId="1076"/>
          <ac:spMkLst>
            <pc:docMk/>
            <pc:sldMk cId="333136985" sldId="289"/>
            <ac:spMk id="8" creationId="{53379C30-81DD-43F6-707B-425958BD41A8}"/>
          </ac:spMkLst>
        </pc:spChg>
        <pc:spChg chg="mod">
          <ac:chgData name="UESUGI Kanta" userId="671b0e0b-8242-4a42-86a9-c18604c6c07f" providerId="ADAL" clId="{CE3EA4F0-1510-420B-81E9-8EA4440176B7}" dt="2023-05-11T10:54:30.035" v="6754" actId="1076"/>
          <ac:spMkLst>
            <pc:docMk/>
            <pc:sldMk cId="333136985" sldId="289"/>
            <ac:spMk id="9" creationId="{31778A24-C526-3626-AB42-7C3F2B1EF28E}"/>
          </ac:spMkLst>
        </pc:spChg>
        <pc:spChg chg="mod">
          <ac:chgData name="UESUGI Kanta" userId="671b0e0b-8242-4a42-86a9-c18604c6c07f" providerId="ADAL" clId="{CE3EA4F0-1510-420B-81E9-8EA4440176B7}" dt="2023-05-11T10:54:02.025" v="6743" actId="1076"/>
          <ac:spMkLst>
            <pc:docMk/>
            <pc:sldMk cId="333136985" sldId="289"/>
            <ac:spMk id="11" creationId="{C95A638D-C821-6E86-3B41-0EC9462815A9}"/>
          </ac:spMkLst>
        </pc:spChg>
        <pc:spChg chg="mod">
          <ac:chgData name="UESUGI Kanta" userId="671b0e0b-8242-4a42-86a9-c18604c6c07f" providerId="ADAL" clId="{CE3EA4F0-1510-420B-81E9-8EA4440176B7}" dt="2023-05-11T13:32:19.458" v="8134" actId="1037"/>
          <ac:spMkLst>
            <pc:docMk/>
            <pc:sldMk cId="333136985" sldId="289"/>
            <ac:spMk id="12" creationId="{B08FA5AA-DB0E-E003-659E-DE7412B5EC41}"/>
          </ac:spMkLst>
        </pc:spChg>
        <pc:spChg chg="mod">
          <ac:chgData name="UESUGI Kanta" userId="671b0e0b-8242-4a42-86a9-c18604c6c07f" providerId="ADAL" clId="{CE3EA4F0-1510-420B-81E9-8EA4440176B7}" dt="2023-05-11T10:54:32.297" v="6755" actId="403"/>
          <ac:spMkLst>
            <pc:docMk/>
            <pc:sldMk cId="333136985" sldId="289"/>
            <ac:spMk id="14" creationId="{EE54F478-C1AF-9786-78E0-D63A38357F08}"/>
          </ac:spMkLst>
        </pc:spChg>
        <pc:grpChg chg="add mod">
          <ac:chgData name="UESUGI Kanta" userId="671b0e0b-8242-4a42-86a9-c18604c6c07f" providerId="ADAL" clId="{CE3EA4F0-1510-420B-81E9-8EA4440176B7}" dt="2023-05-11T10:54:39.691" v="6756" actId="1076"/>
          <ac:grpSpMkLst>
            <pc:docMk/>
            <pc:sldMk cId="333136985" sldId="289"/>
            <ac:grpSpMk id="5" creationId="{5DC1BB9B-5D90-A821-6E25-6BF171BD9841}"/>
          </ac:grpSpMkLst>
        </pc:grpChg>
        <pc:cxnChg chg="mod">
          <ac:chgData name="UESUGI Kanta" userId="671b0e0b-8242-4a42-86a9-c18604c6c07f" providerId="ADAL" clId="{CE3EA4F0-1510-420B-81E9-8EA4440176B7}" dt="2023-05-11T10:53:08.499" v="6716"/>
          <ac:cxnSpMkLst>
            <pc:docMk/>
            <pc:sldMk cId="333136985" sldId="289"/>
            <ac:cxnSpMk id="10" creationId="{39FC2BB5-6AFD-0B7D-D2F0-0C8C6D461D55}"/>
          </ac:cxnSpMkLst>
        </pc:cxnChg>
        <pc:cxnChg chg="mod">
          <ac:chgData name="UESUGI Kanta" userId="671b0e0b-8242-4a42-86a9-c18604c6c07f" providerId="ADAL" clId="{CE3EA4F0-1510-420B-81E9-8EA4440176B7}" dt="2023-05-11T13:32:09.465" v="8104" actId="1038"/>
          <ac:cxnSpMkLst>
            <pc:docMk/>
            <pc:sldMk cId="333136985" sldId="289"/>
            <ac:cxnSpMk id="13" creationId="{76E40234-E3C1-A2C0-9B4D-A86090CCEC2C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1T11:15:57.708" v="7035" actId="14100"/>
        <pc:sldMkLst>
          <pc:docMk/>
          <pc:sldMk cId="2822906118" sldId="290"/>
        </pc:sldMkLst>
        <pc:spChg chg="mod">
          <ac:chgData name="UESUGI Kanta" userId="671b0e0b-8242-4a42-86a9-c18604c6c07f" providerId="ADAL" clId="{CE3EA4F0-1510-420B-81E9-8EA4440176B7}" dt="2023-05-11T08:40:48.576" v="3817" actId="20577"/>
          <ac:spMkLst>
            <pc:docMk/>
            <pc:sldMk cId="2822906118" sldId="290"/>
            <ac:spMk id="2" creationId="{98C2D4CC-BC5A-BEF1-B2DD-CC7756E3866B}"/>
          </ac:spMkLst>
        </pc:spChg>
        <pc:spChg chg="mod">
          <ac:chgData name="UESUGI Kanta" userId="671b0e0b-8242-4a42-86a9-c18604c6c07f" providerId="ADAL" clId="{CE3EA4F0-1510-420B-81E9-8EA4440176B7}" dt="2023-05-11T08:42:40.993" v="4251" actId="20577"/>
          <ac:spMkLst>
            <pc:docMk/>
            <pc:sldMk cId="2822906118" sldId="290"/>
            <ac:spMk id="3" creationId="{F365072F-FD18-1DD6-824B-8B88853C3E74}"/>
          </ac:spMkLst>
        </pc:spChg>
        <pc:spChg chg="mod topLvl">
          <ac:chgData name="UESUGI Kanta" userId="671b0e0b-8242-4a42-86a9-c18604c6c07f" providerId="ADAL" clId="{CE3EA4F0-1510-420B-81E9-8EA4440176B7}" dt="2023-05-11T11:04:07.631" v="6781" actId="165"/>
          <ac:spMkLst>
            <pc:docMk/>
            <pc:sldMk cId="2822906118" sldId="290"/>
            <ac:spMk id="6" creationId="{EFC2DBC2-C3B8-EE4C-96CD-17CF9FD8D03C}"/>
          </ac:spMkLst>
        </pc:spChg>
        <pc:spChg chg="del mod">
          <ac:chgData name="UESUGI Kanta" userId="671b0e0b-8242-4a42-86a9-c18604c6c07f" providerId="ADAL" clId="{CE3EA4F0-1510-420B-81E9-8EA4440176B7}" dt="2023-05-11T11:04:04.212" v="6780" actId="478"/>
          <ac:spMkLst>
            <pc:docMk/>
            <pc:sldMk cId="2822906118" sldId="290"/>
            <ac:spMk id="7" creationId="{A7367B5B-0485-263A-FB2F-8976C3EB757E}"/>
          </ac:spMkLst>
        </pc:spChg>
        <pc:spChg chg="mod topLvl">
          <ac:chgData name="UESUGI Kanta" userId="671b0e0b-8242-4a42-86a9-c18604c6c07f" providerId="ADAL" clId="{CE3EA4F0-1510-420B-81E9-8EA4440176B7}" dt="2023-05-11T11:11:11.966" v="6924" actId="1076"/>
          <ac:spMkLst>
            <pc:docMk/>
            <pc:sldMk cId="2822906118" sldId="290"/>
            <ac:spMk id="8" creationId="{7D657006-C52F-BB68-1B12-20A673C8DAAD}"/>
          </ac:spMkLst>
        </pc:spChg>
        <pc:spChg chg="mod topLvl">
          <ac:chgData name="UESUGI Kanta" userId="671b0e0b-8242-4a42-86a9-c18604c6c07f" providerId="ADAL" clId="{CE3EA4F0-1510-420B-81E9-8EA4440176B7}" dt="2023-05-11T11:14:46.708" v="7017" actId="1038"/>
          <ac:spMkLst>
            <pc:docMk/>
            <pc:sldMk cId="2822906118" sldId="290"/>
            <ac:spMk id="9" creationId="{511A4E77-AA1A-520C-66CB-28D181EDCE61}"/>
          </ac:spMkLst>
        </pc:spChg>
        <pc:spChg chg="mod topLvl">
          <ac:chgData name="UESUGI Kanta" userId="671b0e0b-8242-4a42-86a9-c18604c6c07f" providerId="ADAL" clId="{CE3EA4F0-1510-420B-81E9-8EA4440176B7}" dt="2023-05-11T11:15:39.372" v="7031" actId="1037"/>
          <ac:spMkLst>
            <pc:docMk/>
            <pc:sldMk cId="2822906118" sldId="290"/>
            <ac:spMk id="10" creationId="{42DD37E0-654D-EA18-006D-65F3F2D61C80}"/>
          </ac:spMkLst>
        </pc:spChg>
        <pc:spChg chg="mod topLvl">
          <ac:chgData name="UESUGI Kanta" userId="671b0e0b-8242-4a42-86a9-c18604c6c07f" providerId="ADAL" clId="{CE3EA4F0-1510-420B-81E9-8EA4440176B7}" dt="2023-05-11T11:15:15.053" v="7018" actId="403"/>
          <ac:spMkLst>
            <pc:docMk/>
            <pc:sldMk cId="2822906118" sldId="290"/>
            <ac:spMk id="11" creationId="{943D34BA-7C80-5252-5EED-AF47BB751EA6}"/>
          </ac:spMkLst>
        </pc:spChg>
        <pc:spChg chg="del mod topLvl">
          <ac:chgData name="UESUGI Kanta" userId="671b0e0b-8242-4a42-86a9-c18604c6c07f" providerId="ADAL" clId="{CE3EA4F0-1510-420B-81E9-8EA4440176B7}" dt="2023-05-11T11:05:46.573" v="6782" actId="478"/>
          <ac:spMkLst>
            <pc:docMk/>
            <pc:sldMk cId="2822906118" sldId="290"/>
            <ac:spMk id="13" creationId="{4DA58951-5E6F-8D4E-9EFA-160B62F404C7}"/>
          </ac:spMkLst>
        </pc:spChg>
        <pc:spChg chg="mod topLvl">
          <ac:chgData name="UESUGI Kanta" userId="671b0e0b-8242-4a42-86a9-c18604c6c07f" providerId="ADAL" clId="{CE3EA4F0-1510-420B-81E9-8EA4440176B7}" dt="2023-05-11T11:08:15.758" v="6833" actId="1076"/>
          <ac:spMkLst>
            <pc:docMk/>
            <pc:sldMk cId="2822906118" sldId="290"/>
            <ac:spMk id="14" creationId="{14A924B6-543D-2D5B-8C83-BF74ECCB2C40}"/>
          </ac:spMkLst>
        </pc:spChg>
        <pc:spChg chg="del mod topLvl">
          <ac:chgData name="UESUGI Kanta" userId="671b0e0b-8242-4a42-86a9-c18604c6c07f" providerId="ADAL" clId="{CE3EA4F0-1510-420B-81E9-8EA4440176B7}" dt="2023-05-11T11:05:48.308" v="6783" actId="478"/>
          <ac:spMkLst>
            <pc:docMk/>
            <pc:sldMk cId="2822906118" sldId="290"/>
            <ac:spMk id="16" creationId="{0BA119D7-9B23-57D9-4155-B59EABB50D9F}"/>
          </ac:spMkLst>
        </pc:spChg>
        <pc:spChg chg="add mod topLvl">
          <ac:chgData name="UESUGI Kanta" userId="671b0e0b-8242-4a42-86a9-c18604c6c07f" providerId="ADAL" clId="{CE3EA4F0-1510-420B-81E9-8EA4440176B7}" dt="2023-05-11T11:14:03.788" v="6966" actId="14100"/>
          <ac:spMkLst>
            <pc:docMk/>
            <pc:sldMk cId="2822906118" sldId="290"/>
            <ac:spMk id="17" creationId="{FB9DC763-0ABA-12BD-76FA-115D3C7FBA44}"/>
          </ac:spMkLst>
        </pc:spChg>
        <pc:spChg chg="add mod">
          <ac:chgData name="UESUGI Kanta" userId="671b0e0b-8242-4a42-86a9-c18604c6c07f" providerId="ADAL" clId="{CE3EA4F0-1510-420B-81E9-8EA4440176B7}" dt="2023-05-11T11:14:38.116" v="6990" actId="1037"/>
          <ac:spMkLst>
            <pc:docMk/>
            <pc:sldMk cId="2822906118" sldId="290"/>
            <ac:spMk id="22" creationId="{1509032E-12BE-36AD-5385-595840234BD0}"/>
          </ac:spMkLst>
        </pc:spChg>
        <pc:spChg chg="add mod">
          <ac:chgData name="UESUGI Kanta" userId="671b0e0b-8242-4a42-86a9-c18604c6c07f" providerId="ADAL" clId="{CE3EA4F0-1510-420B-81E9-8EA4440176B7}" dt="2023-05-11T11:13:20.140" v="6961" actId="1036"/>
          <ac:spMkLst>
            <pc:docMk/>
            <pc:sldMk cId="2822906118" sldId="290"/>
            <ac:spMk id="26" creationId="{285E61E8-35E1-FB7A-0B94-F114C7C1F7C8}"/>
          </ac:spMkLst>
        </pc:spChg>
        <pc:grpChg chg="add del mod">
          <ac:chgData name="UESUGI Kanta" userId="671b0e0b-8242-4a42-86a9-c18604c6c07f" providerId="ADAL" clId="{CE3EA4F0-1510-420B-81E9-8EA4440176B7}" dt="2023-05-11T11:04:07.631" v="6781" actId="165"/>
          <ac:grpSpMkLst>
            <pc:docMk/>
            <pc:sldMk cId="2822906118" sldId="290"/>
            <ac:grpSpMk id="5" creationId="{5BB32941-8983-AD80-4673-248257E7E5BC}"/>
          </ac:grpSpMkLst>
        </pc:grpChg>
        <pc:grpChg chg="add del mod">
          <ac:chgData name="UESUGI Kanta" userId="671b0e0b-8242-4a42-86a9-c18604c6c07f" providerId="ADAL" clId="{CE3EA4F0-1510-420B-81E9-8EA4440176B7}" dt="2023-05-11T11:14:01.600" v="6965" actId="165"/>
          <ac:grpSpMkLst>
            <pc:docMk/>
            <pc:sldMk cId="2822906118" sldId="290"/>
            <ac:grpSpMk id="18" creationId="{E3A33B05-D659-0C83-86AA-8993A5A15849}"/>
          </ac:grpSpMkLst>
        </pc:grpChg>
        <pc:cxnChg chg="del mod topLvl">
          <ac:chgData name="UESUGI Kanta" userId="671b0e0b-8242-4a42-86a9-c18604c6c07f" providerId="ADAL" clId="{CE3EA4F0-1510-420B-81E9-8EA4440176B7}" dt="2023-05-11T11:05:52.396" v="6785" actId="478"/>
          <ac:cxnSpMkLst>
            <pc:docMk/>
            <pc:sldMk cId="2822906118" sldId="290"/>
            <ac:cxnSpMk id="12" creationId="{1156716F-888D-8102-2D3C-840CDDA74077}"/>
          </ac:cxnSpMkLst>
        </pc:cxnChg>
        <pc:cxnChg chg="del mod topLvl">
          <ac:chgData name="UESUGI Kanta" userId="671b0e0b-8242-4a42-86a9-c18604c6c07f" providerId="ADAL" clId="{CE3EA4F0-1510-420B-81E9-8EA4440176B7}" dt="2023-05-11T11:05:49.212" v="6784" actId="478"/>
          <ac:cxnSpMkLst>
            <pc:docMk/>
            <pc:sldMk cId="2822906118" sldId="290"/>
            <ac:cxnSpMk id="15" creationId="{3136885B-2559-FB3B-8E38-093C7859F3A8}"/>
          </ac:cxnSpMkLst>
        </pc:cxnChg>
        <pc:cxnChg chg="add mod">
          <ac:chgData name="UESUGI Kanta" userId="671b0e0b-8242-4a42-86a9-c18604c6c07f" providerId="ADAL" clId="{CE3EA4F0-1510-420B-81E9-8EA4440176B7}" dt="2023-05-11T11:15:57.708" v="7035" actId="14100"/>
          <ac:cxnSpMkLst>
            <pc:docMk/>
            <pc:sldMk cId="2822906118" sldId="290"/>
            <ac:cxnSpMk id="20" creationId="{02E30E80-3914-B3F7-A2B7-C626D0D394D4}"/>
          </ac:cxnSpMkLst>
        </pc:cxnChg>
        <pc:cxnChg chg="add mod">
          <ac:chgData name="UESUGI Kanta" userId="671b0e0b-8242-4a42-86a9-c18604c6c07f" providerId="ADAL" clId="{CE3EA4F0-1510-420B-81E9-8EA4440176B7}" dt="2023-05-11T11:13:04.628" v="6956" actId="692"/>
          <ac:cxnSpMkLst>
            <pc:docMk/>
            <pc:sldMk cId="2822906118" sldId="290"/>
            <ac:cxnSpMk id="24" creationId="{D1EA2C3D-81D4-8CAD-6EA9-D2EF43E3F405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3T01:36:18.591" v="8472" actId="14100"/>
        <pc:sldMkLst>
          <pc:docMk/>
          <pc:sldMk cId="3577434485" sldId="291"/>
        </pc:sldMkLst>
        <pc:spChg chg="mod">
          <ac:chgData name="UESUGI Kanta" userId="671b0e0b-8242-4a42-86a9-c18604c6c07f" providerId="ADAL" clId="{CE3EA4F0-1510-420B-81E9-8EA4440176B7}" dt="2023-05-13T01:36:02.851" v="8468" actId="1076"/>
          <ac:spMkLst>
            <pc:docMk/>
            <pc:sldMk cId="3577434485" sldId="291"/>
            <ac:spMk id="3" creationId="{46635E93-7B29-A25F-5CE9-C541F5173D5B}"/>
          </ac:spMkLst>
        </pc:spChg>
        <pc:spChg chg="del mod topLvl">
          <ac:chgData name="UESUGI Kanta" userId="671b0e0b-8242-4a42-86a9-c18604c6c07f" providerId="ADAL" clId="{CE3EA4F0-1510-420B-81E9-8EA4440176B7}" dt="2023-05-11T11:21:48.268" v="7040" actId="478"/>
          <ac:spMkLst>
            <pc:docMk/>
            <pc:sldMk cId="3577434485" sldId="291"/>
            <ac:spMk id="6" creationId="{E71E925F-A718-AAB5-FAD5-8A6961548B74}"/>
          </ac:spMkLst>
        </pc:spChg>
        <pc:spChg chg="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8" creationId="{56230524-7D77-7D32-5FB0-30DD81293BE2}"/>
          </ac:spMkLst>
        </pc:spChg>
        <pc:spChg chg="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9" creationId="{ADEE21FB-7F07-096E-974F-0314C26D330D}"/>
          </ac:spMkLst>
        </pc:spChg>
        <pc:spChg chg="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10" creationId="{490051E1-C466-A69D-1C63-10B97B073FEB}"/>
          </ac:spMkLst>
        </pc:spChg>
        <pc:spChg chg="add del 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11" creationId="{440507A2-940E-D0C0-460A-4DC6C277529E}"/>
          </ac:spMkLst>
        </pc:spChg>
        <pc:spChg chg="del mod topLvl">
          <ac:chgData name="UESUGI Kanta" userId="671b0e0b-8242-4a42-86a9-c18604c6c07f" providerId="ADAL" clId="{CE3EA4F0-1510-420B-81E9-8EA4440176B7}" dt="2023-05-11T11:24:16.348" v="7090" actId="478"/>
          <ac:spMkLst>
            <pc:docMk/>
            <pc:sldMk cId="3577434485" sldId="291"/>
            <ac:spMk id="13" creationId="{4C74A2CC-7B5E-2952-9265-ACE8CA32E936}"/>
          </ac:spMkLst>
        </pc:spChg>
        <pc:spChg chg="del mod topLvl">
          <ac:chgData name="UESUGI Kanta" userId="671b0e0b-8242-4a42-86a9-c18604c6c07f" providerId="ADAL" clId="{CE3EA4F0-1510-420B-81E9-8EA4440176B7}" dt="2023-05-11T11:21:47.500" v="7039" actId="478"/>
          <ac:spMkLst>
            <pc:docMk/>
            <pc:sldMk cId="3577434485" sldId="291"/>
            <ac:spMk id="14" creationId="{CD6DFE30-BA73-9934-BADD-D42D14CFB124}"/>
          </ac:spMkLst>
        </pc:spChg>
        <pc:spChg chg="del mod topLvl">
          <ac:chgData name="UESUGI Kanta" userId="671b0e0b-8242-4a42-86a9-c18604c6c07f" providerId="ADAL" clId="{CE3EA4F0-1510-420B-81E9-8EA4440176B7}" dt="2023-05-11T11:24:20.252" v="7092" actId="478"/>
          <ac:spMkLst>
            <pc:docMk/>
            <pc:sldMk cId="3577434485" sldId="291"/>
            <ac:spMk id="17" creationId="{901B4BE2-D684-4CE4-D154-2005AFEEB2DF}"/>
          </ac:spMkLst>
        </pc:spChg>
        <pc:spChg chg="mod">
          <ac:chgData name="UESUGI Kanta" userId="671b0e0b-8242-4a42-86a9-c18604c6c07f" providerId="ADAL" clId="{CE3EA4F0-1510-420B-81E9-8EA4440176B7}" dt="2023-05-11T11:21:45.039" v="7038" actId="165"/>
          <ac:spMkLst>
            <pc:docMk/>
            <pc:sldMk cId="3577434485" sldId="291"/>
            <ac:spMk id="18" creationId="{213A0E68-B932-5C6E-0882-62EC804CBC19}"/>
          </ac:spMkLst>
        </pc:spChg>
        <pc:spChg chg="mod">
          <ac:chgData name="UESUGI Kanta" userId="671b0e0b-8242-4a42-86a9-c18604c6c07f" providerId="ADAL" clId="{CE3EA4F0-1510-420B-81E9-8EA4440176B7}" dt="2023-05-11T11:21:45.039" v="7038" actId="165"/>
          <ac:spMkLst>
            <pc:docMk/>
            <pc:sldMk cId="3577434485" sldId="291"/>
            <ac:spMk id="19" creationId="{DEE87068-5194-A055-9CCC-B9392E240870}"/>
          </ac:spMkLst>
        </pc:spChg>
        <pc:spChg chg="mod">
          <ac:chgData name="UESUGI Kanta" userId="671b0e0b-8242-4a42-86a9-c18604c6c07f" providerId="ADAL" clId="{CE3EA4F0-1510-420B-81E9-8EA4440176B7}" dt="2023-05-11T11:21:45.039" v="7038" actId="165"/>
          <ac:spMkLst>
            <pc:docMk/>
            <pc:sldMk cId="3577434485" sldId="291"/>
            <ac:spMk id="20" creationId="{76973B4E-92AC-50CB-1B66-FC2A163687C0}"/>
          </ac:spMkLst>
        </pc:spChg>
        <pc:spChg chg="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21" creationId="{636F7884-A43E-6183-A573-3394AFECA5D9}"/>
          </ac:spMkLst>
        </pc:spChg>
        <pc:spChg chg="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22" creationId="{4C102CAA-200B-8648-820D-C74DE98E58B8}"/>
          </ac:spMkLst>
        </pc:spChg>
        <pc:spChg chg="mod topLvl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23" creationId="{FCBED122-FC84-47C4-9512-660A50763B7A}"/>
          </ac:spMkLst>
        </pc:spChg>
        <pc:spChg chg="add mod topLvl">
          <ac:chgData name="UESUGI Kanta" userId="671b0e0b-8242-4a42-86a9-c18604c6c07f" providerId="ADAL" clId="{CE3EA4F0-1510-420B-81E9-8EA4440176B7}" dt="2023-05-13T01:36:18.591" v="8472" actId="14100"/>
          <ac:spMkLst>
            <pc:docMk/>
            <pc:sldMk cId="3577434485" sldId="291"/>
            <ac:spMk id="24" creationId="{A91D6EDA-D873-5F1A-07C6-AF1BC400AF10}"/>
          </ac:spMkLst>
        </pc:spChg>
        <pc:spChg chg="add mod">
          <ac:chgData name="UESUGI Kanta" userId="671b0e0b-8242-4a42-86a9-c18604c6c07f" providerId="ADAL" clId="{CE3EA4F0-1510-420B-81E9-8EA4440176B7}" dt="2023-05-11T11:28:49.783" v="7180" actId="164"/>
          <ac:spMkLst>
            <pc:docMk/>
            <pc:sldMk cId="3577434485" sldId="291"/>
            <ac:spMk id="30" creationId="{A3CD5ECF-266C-A1A4-6015-62919BBD6763}"/>
          </ac:spMkLst>
        </pc:spChg>
        <pc:grpChg chg="add del mod">
          <ac:chgData name="UESUGI Kanta" userId="671b0e0b-8242-4a42-86a9-c18604c6c07f" providerId="ADAL" clId="{CE3EA4F0-1510-420B-81E9-8EA4440176B7}" dt="2023-05-11T11:21:45.039" v="7038" actId="165"/>
          <ac:grpSpMkLst>
            <pc:docMk/>
            <pc:sldMk cId="3577434485" sldId="291"/>
            <ac:grpSpMk id="5" creationId="{083EE76D-86CB-4EE2-1EEF-7E7A3B2207B9}"/>
          </ac:grpSpMkLst>
        </pc:grpChg>
        <pc:grpChg chg="del mod topLvl">
          <ac:chgData name="UESUGI Kanta" userId="671b0e0b-8242-4a42-86a9-c18604c6c07f" providerId="ADAL" clId="{CE3EA4F0-1510-420B-81E9-8EA4440176B7}" dt="2023-05-11T11:21:58.438" v="7044" actId="165"/>
          <ac:grpSpMkLst>
            <pc:docMk/>
            <pc:sldMk cId="3577434485" sldId="291"/>
            <ac:grpSpMk id="7" creationId="{E906251D-B7C9-A5DB-B9BA-024208E933EA}"/>
          </ac:grpSpMkLst>
        </pc:grpChg>
        <pc:grpChg chg="del mod topLvl">
          <ac:chgData name="UESUGI Kanta" userId="671b0e0b-8242-4a42-86a9-c18604c6c07f" providerId="ADAL" clId="{CE3EA4F0-1510-420B-81E9-8EA4440176B7}" dt="2023-05-11T11:21:51.747" v="7041" actId="478"/>
          <ac:grpSpMkLst>
            <pc:docMk/>
            <pc:sldMk cId="3577434485" sldId="291"/>
            <ac:grpSpMk id="12" creationId="{B9B83320-5E47-6F04-0AE6-0E11FF360CB1}"/>
          </ac:grpSpMkLst>
        </pc:grpChg>
        <pc:grpChg chg="add del mod">
          <ac:chgData name="UESUGI Kanta" userId="671b0e0b-8242-4a42-86a9-c18604c6c07f" providerId="ADAL" clId="{CE3EA4F0-1510-420B-81E9-8EA4440176B7}" dt="2023-05-11T11:27:04.655" v="7125" actId="165"/>
          <ac:grpSpMkLst>
            <pc:docMk/>
            <pc:sldMk cId="3577434485" sldId="291"/>
            <ac:grpSpMk id="29" creationId="{40CDE267-1E0D-DD8F-7D56-75ED625E320E}"/>
          </ac:grpSpMkLst>
        </pc:grpChg>
        <pc:grpChg chg="add mod">
          <ac:chgData name="UESUGI Kanta" userId="671b0e0b-8242-4a42-86a9-c18604c6c07f" providerId="ADAL" clId="{CE3EA4F0-1510-420B-81E9-8EA4440176B7}" dt="2023-05-13T01:36:14.286" v="8471" actId="1076"/>
          <ac:grpSpMkLst>
            <pc:docMk/>
            <pc:sldMk cId="3577434485" sldId="291"/>
            <ac:grpSpMk id="32" creationId="{1339CA55-485D-64F4-EB97-BCDFF15AC023}"/>
          </ac:grpSpMkLst>
        </pc:grpChg>
        <pc:cxnChg chg="del mod topLvl">
          <ac:chgData name="UESUGI Kanta" userId="671b0e0b-8242-4a42-86a9-c18604c6c07f" providerId="ADAL" clId="{CE3EA4F0-1510-420B-81E9-8EA4440176B7}" dt="2023-05-11T11:24:18.548" v="7091" actId="478"/>
          <ac:cxnSpMkLst>
            <pc:docMk/>
            <pc:sldMk cId="3577434485" sldId="291"/>
            <ac:cxnSpMk id="15" creationId="{2B04877C-A973-CB5D-9FB1-4D4853A602B1}"/>
          </ac:cxnSpMkLst>
        </pc:cxnChg>
        <pc:cxnChg chg="mod topLvl">
          <ac:chgData name="UESUGI Kanta" userId="671b0e0b-8242-4a42-86a9-c18604c6c07f" providerId="ADAL" clId="{CE3EA4F0-1510-420B-81E9-8EA4440176B7}" dt="2023-05-11T11:28:49.783" v="7180" actId="164"/>
          <ac:cxnSpMkLst>
            <pc:docMk/>
            <pc:sldMk cId="3577434485" sldId="291"/>
            <ac:cxnSpMk id="16" creationId="{F273BDAC-9690-D699-02D8-B9FFB53DBC49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1T13:34:09.895" v="8148" actId="1582"/>
        <pc:sldMkLst>
          <pc:docMk/>
          <pc:sldMk cId="429906213" sldId="292"/>
        </pc:sldMkLst>
        <pc:spChg chg="mod">
          <ac:chgData name="UESUGI Kanta" userId="671b0e0b-8242-4a42-86a9-c18604c6c07f" providerId="ADAL" clId="{CE3EA4F0-1510-420B-81E9-8EA4440176B7}" dt="2023-05-11T11:45:45.460" v="7413" actId="20577"/>
          <ac:spMkLst>
            <pc:docMk/>
            <pc:sldMk cId="429906213" sldId="292"/>
            <ac:spMk id="3" creationId="{25915EB9-8528-E07E-C8FB-79B7F59CDFF0}"/>
          </ac:spMkLst>
        </pc:spChg>
        <pc:spChg chg="mod">
          <ac:chgData name="UESUGI Kanta" userId="671b0e0b-8242-4a42-86a9-c18604c6c07f" providerId="ADAL" clId="{CE3EA4F0-1510-420B-81E9-8EA4440176B7}" dt="2023-05-11T11:42:37.678" v="7362" actId="1076"/>
          <ac:spMkLst>
            <pc:docMk/>
            <pc:sldMk cId="429906213" sldId="292"/>
            <ac:spMk id="4" creationId="{5EBE6AB3-C133-DF01-8D6D-550A296C6969}"/>
          </ac:spMkLst>
        </pc:spChg>
        <pc:spChg chg="add mod topLvl">
          <ac:chgData name="UESUGI Kanta" userId="671b0e0b-8242-4a42-86a9-c18604c6c07f" providerId="ADAL" clId="{CE3EA4F0-1510-420B-81E9-8EA4440176B7}" dt="2023-05-11T13:34:09.895" v="8148" actId="1582"/>
          <ac:spMkLst>
            <pc:docMk/>
            <pc:sldMk cId="429906213" sldId="292"/>
            <ac:spMk id="5" creationId="{1E9EA4F6-E7A7-F768-9A05-CA0482E175C9}"/>
          </ac:spMkLst>
        </pc:spChg>
        <pc:spChg chg="add mod topLvl">
          <ac:chgData name="UESUGI Kanta" userId="671b0e0b-8242-4a42-86a9-c18604c6c07f" providerId="ADAL" clId="{CE3EA4F0-1510-420B-81E9-8EA4440176B7}" dt="2023-05-11T13:34:09.895" v="8148" actId="1582"/>
          <ac:spMkLst>
            <pc:docMk/>
            <pc:sldMk cId="429906213" sldId="292"/>
            <ac:spMk id="6" creationId="{60B6A614-A811-909B-1AD8-4627AFC14DB3}"/>
          </ac:spMkLst>
        </pc:spChg>
        <pc:spChg chg="add mod topLvl">
          <ac:chgData name="UESUGI Kanta" userId="671b0e0b-8242-4a42-86a9-c18604c6c07f" providerId="ADAL" clId="{CE3EA4F0-1510-420B-81E9-8EA4440176B7}" dt="2023-05-11T13:34:09.895" v="8148" actId="1582"/>
          <ac:spMkLst>
            <pc:docMk/>
            <pc:sldMk cId="429906213" sldId="292"/>
            <ac:spMk id="7" creationId="{6C3A471E-8CB9-8A82-5B03-AA6038BA96BE}"/>
          </ac:spMkLst>
        </pc:spChg>
        <pc:spChg chg="add del mod">
          <ac:chgData name="UESUGI Kanta" userId="671b0e0b-8242-4a42-86a9-c18604c6c07f" providerId="ADAL" clId="{CE3EA4F0-1510-420B-81E9-8EA4440176B7}" dt="2023-05-11T11:36:39.803" v="7300" actId="478"/>
          <ac:spMkLst>
            <pc:docMk/>
            <pc:sldMk cId="429906213" sldId="292"/>
            <ac:spMk id="20" creationId="{6C6031EF-AA23-0734-C774-DB48A7F52561}"/>
          </ac:spMkLst>
        </pc:spChg>
        <pc:spChg chg="add mod topLvl">
          <ac:chgData name="UESUGI Kanta" userId="671b0e0b-8242-4a42-86a9-c18604c6c07f" providerId="ADAL" clId="{CE3EA4F0-1510-420B-81E9-8EA4440176B7}" dt="2023-05-11T13:32:53.778" v="8137" actId="164"/>
          <ac:spMkLst>
            <pc:docMk/>
            <pc:sldMk cId="429906213" sldId="292"/>
            <ac:spMk id="21" creationId="{62682D70-3F80-CC21-0EB3-5F867EFCC9C6}"/>
          </ac:spMkLst>
        </pc:spChg>
        <pc:spChg chg="add mod topLvl">
          <ac:chgData name="UESUGI Kanta" userId="671b0e0b-8242-4a42-86a9-c18604c6c07f" providerId="ADAL" clId="{CE3EA4F0-1510-420B-81E9-8EA4440176B7}" dt="2023-05-11T13:32:53.778" v="8137" actId="164"/>
          <ac:spMkLst>
            <pc:docMk/>
            <pc:sldMk cId="429906213" sldId="292"/>
            <ac:spMk id="22" creationId="{FE2598A9-9DC5-CA3A-932D-5DF4EAA85343}"/>
          </ac:spMkLst>
        </pc:spChg>
        <pc:spChg chg="add mod topLvl">
          <ac:chgData name="UESUGI Kanta" userId="671b0e0b-8242-4a42-86a9-c18604c6c07f" providerId="ADAL" clId="{CE3EA4F0-1510-420B-81E9-8EA4440176B7}" dt="2023-05-11T13:32:53.778" v="8137" actId="164"/>
          <ac:spMkLst>
            <pc:docMk/>
            <pc:sldMk cId="429906213" sldId="292"/>
            <ac:spMk id="23" creationId="{1B30656F-4DE1-04F1-E418-FDB73BD4D822}"/>
          </ac:spMkLst>
        </pc:spChg>
        <pc:spChg chg="add mod topLvl">
          <ac:chgData name="UESUGI Kanta" userId="671b0e0b-8242-4a42-86a9-c18604c6c07f" providerId="ADAL" clId="{CE3EA4F0-1510-420B-81E9-8EA4440176B7}" dt="2023-05-11T13:32:53.778" v="8137" actId="164"/>
          <ac:spMkLst>
            <pc:docMk/>
            <pc:sldMk cId="429906213" sldId="292"/>
            <ac:spMk id="28" creationId="{7E2F38D6-8667-20DA-F5A5-5ADB1EE3514F}"/>
          </ac:spMkLst>
        </pc:spChg>
        <pc:grpChg chg="add mod">
          <ac:chgData name="UESUGI Kanta" userId="671b0e0b-8242-4a42-86a9-c18604c6c07f" providerId="ADAL" clId="{CE3EA4F0-1510-420B-81E9-8EA4440176B7}" dt="2023-05-11T13:32:53.778" v="8137" actId="164"/>
          <ac:grpSpMkLst>
            <pc:docMk/>
            <pc:sldMk cId="429906213" sldId="292"/>
            <ac:grpSpMk id="8" creationId="{FEC690E7-A26C-13AF-E1EB-0ECF3D59B615}"/>
          </ac:grpSpMkLst>
        </pc:grpChg>
        <pc:grpChg chg="add del mod">
          <ac:chgData name="UESUGI Kanta" userId="671b0e0b-8242-4a42-86a9-c18604c6c07f" providerId="ADAL" clId="{CE3EA4F0-1510-420B-81E9-8EA4440176B7}" dt="2023-05-11T11:45:24.230" v="7407" actId="165"/>
          <ac:grpSpMkLst>
            <pc:docMk/>
            <pc:sldMk cId="429906213" sldId="292"/>
            <ac:grpSpMk id="29" creationId="{513E8554-C037-B9BC-6FB9-5D0DF2B02D4C}"/>
          </ac:grpSpMkLst>
        </pc:grpChg>
        <pc:grpChg chg="add del mod">
          <ac:chgData name="UESUGI Kanta" userId="671b0e0b-8242-4a42-86a9-c18604c6c07f" providerId="ADAL" clId="{CE3EA4F0-1510-420B-81E9-8EA4440176B7}" dt="2023-05-11T13:32:36.507" v="8135" actId="165"/>
          <ac:grpSpMkLst>
            <pc:docMk/>
            <pc:sldMk cId="429906213" sldId="292"/>
            <ac:grpSpMk id="30" creationId="{B0E5BC6D-4245-7B07-D6AF-78C5F60D0446}"/>
          </ac:grpSpMkLst>
        </pc:grpChg>
        <pc:cxnChg chg="add mod topLvl">
          <ac:chgData name="UESUGI Kanta" userId="671b0e0b-8242-4a42-86a9-c18604c6c07f" providerId="ADAL" clId="{CE3EA4F0-1510-420B-81E9-8EA4440176B7}" dt="2023-05-11T13:32:53.778" v="8137" actId="164"/>
          <ac:cxnSpMkLst>
            <pc:docMk/>
            <pc:sldMk cId="429906213" sldId="292"/>
            <ac:cxnSpMk id="9" creationId="{5BEA8910-88F2-FF5B-F372-8B6DA5593DC7}"/>
          </ac:cxnSpMkLst>
        </pc:cxnChg>
        <pc:cxnChg chg="add mod topLvl">
          <ac:chgData name="UESUGI Kanta" userId="671b0e0b-8242-4a42-86a9-c18604c6c07f" providerId="ADAL" clId="{CE3EA4F0-1510-420B-81E9-8EA4440176B7}" dt="2023-05-11T13:32:53.778" v="8137" actId="164"/>
          <ac:cxnSpMkLst>
            <pc:docMk/>
            <pc:sldMk cId="429906213" sldId="292"/>
            <ac:cxnSpMk id="11" creationId="{1B999BB2-DF93-9D6B-28DA-BA612607AD72}"/>
          </ac:cxnSpMkLst>
        </pc:cxnChg>
        <pc:cxnChg chg="add del mod">
          <ac:chgData name="UESUGI Kanta" userId="671b0e0b-8242-4a42-86a9-c18604c6c07f" providerId="ADAL" clId="{CE3EA4F0-1510-420B-81E9-8EA4440176B7}" dt="2023-05-11T11:32:59.414" v="7201" actId="11529"/>
          <ac:cxnSpMkLst>
            <pc:docMk/>
            <pc:sldMk cId="429906213" sldId="292"/>
            <ac:cxnSpMk id="13" creationId="{27EC4B3E-9905-64B8-A7FF-72FD5D4A5863}"/>
          </ac:cxnSpMkLst>
        </pc:cxnChg>
        <pc:cxnChg chg="add mod topLvl">
          <ac:chgData name="UESUGI Kanta" userId="671b0e0b-8242-4a42-86a9-c18604c6c07f" providerId="ADAL" clId="{CE3EA4F0-1510-420B-81E9-8EA4440176B7}" dt="2023-05-11T13:32:53.778" v="8137" actId="164"/>
          <ac:cxnSpMkLst>
            <pc:docMk/>
            <pc:sldMk cId="429906213" sldId="292"/>
            <ac:cxnSpMk id="15" creationId="{1EAE1EBF-2701-C671-AEEA-B59A0EFC3C60}"/>
          </ac:cxnSpMkLst>
        </pc:cxnChg>
        <pc:cxnChg chg="add del mod">
          <ac:chgData name="UESUGI Kanta" userId="671b0e0b-8242-4a42-86a9-c18604c6c07f" providerId="ADAL" clId="{CE3EA4F0-1510-420B-81E9-8EA4440176B7}" dt="2023-05-11T11:36:40.687" v="7301" actId="478"/>
          <ac:cxnSpMkLst>
            <pc:docMk/>
            <pc:sldMk cId="429906213" sldId="292"/>
            <ac:cxnSpMk id="17" creationId="{7BF8DF9C-FB79-BAC3-9F60-DDE0AEE3E8DC}"/>
          </ac:cxnSpMkLst>
        </pc:cxnChg>
        <pc:cxnChg chg="add del mod">
          <ac:chgData name="UESUGI Kanta" userId="671b0e0b-8242-4a42-86a9-c18604c6c07f" providerId="ADAL" clId="{CE3EA4F0-1510-420B-81E9-8EA4440176B7}" dt="2023-05-11T11:45:02.699" v="7403" actId="478"/>
          <ac:cxnSpMkLst>
            <pc:docMk/>
            <pc:sldMk cId="429906213" sldId="292"/>
            <ac:cxnSpMk id="19" creationId="{B8967630-03B7-BA93-61C9-7EA3D05E49ED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3T02:17:27.280" v="8914" actId="1076"/>
        <pc:sldMkLst>
          <pc:docMk/>
          <pc:sldMk cId="1672245006" sldId="293"/>
        </pc:sldMkLst>
        <pc:spChg chg="mod">
          <ac:chgData name="UESUGI Kanta" userId="671b0e0b-8242-4a42-86a9-c18604c6c07f" providerId="ADAL" clId="{CE3EA4F0-1510-420B-81E9-8EA4440176B7}" dt="2023-05-11T08:48:44.777" v="4855" actId="20577"/>
          <ac:spMkLst>
            <pc:docMk/>
            <pc:sldMk cId="1672245006" sldId="293"/>
            <ac:spMk id="2" creationId="{177BA0FF-A5D3-94AD-6DD4-50235DD642C5}"/>
          </ac:spMkLst>
        </pc:spChg>
        <pc:spChg chg="mod">
          <ac:chgData name="UESUGI Kanta" userId="671b0e0b-8242-4a42-86a9-c18604c6c07f" providerId="ADAL" clId="{CE3EA4F0-1510-420B-81E9-8EA4440176B7}" dt="2023-05-13T02:05:22.631" v="8623" actId="688"/>
          <ac:spMkLst>
            <pc:docMk/>
            <pc:sldMk cId="1672245006" sldId="293"/>
            <ac:spMk id="3" creationId="{0AFF7906-D536-8BD4-31F0-26E4BE6700B7}"/>
          </ac:spMkLst>
        </pc:spChg>
        <pc:spChg chg="mod">
          <ac:chgData name="UESUGI Kanta" userId="671b0e0b-8242-4a42-86a9-c18604c6c07f" providerId="ADAL" clId="{CE3EA4F0-1510-420B-81E9-8EA4440176B7}" dt="2023-05-13T02:11:54.040" v="8728" actId="1076"/>
          <ac:spMkLst>
            <pc:docMk/>
            <pc:sldMk cId="1672245006" sldId="293"/>
            <ac:spMk id="4" creationId="{647C13D5-9166-3DB8-B267-C4CD8235767D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5" creationId="{51E87F09-1D32-C8A3-F7BE-099D95B4C966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6" creationId="{4495EBDC-B577-5601-1DE4-BBC86C2A7A87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7" creationId="{168EA881-A771-DA5E-E4F2-99D017DAE548}"/>
          </ac:spMkLst>
        </pc:spChg>
        <pc:spChg chg="add del mod">
          <ac:chgData name="UESUGI Kanta" userId="671b0e0b-8242-4a42-86a9-c18604c6c07f" providerId="ADAL" clId="{CE3EA4F0-1510-420B-81E9-8EA4440176B7}" dt="2023-05-13T01:56:28.133" v="8500" actId="478"/>
          <ac:spMkLst>
            <pc:docMk/>
            <pc:sldMk cId="1672245006" sldId="293"/>
            <ac:spMk id="8" creationId="{5FF1D38B-C12B-7246-74C7-E183724C977B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9" creationId="{1152D5CD-6F78-C4E1-2CD6-02F62C6A9D63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10" creationId="{57E1F161-875C-BB3E-BDE4-A3E10A6AC394}"/>
          </ac:spMkLst>
        </pc:spChg>
        <pc:spChg chg="add del mod">
          <ac:chgData name="UESUGI Kanta" userId="671b0e0b-8242-4a42-86a9-c18604c6c07f" providerId="ADAL" clId="{CE3EA4F0-1510-420B-81E9-8EA4440176B7}" dt="2023-05-13T02:01:32.461" v="8565" actId="478"/>
          <ac:spMkLst>
            <pc:docMk/>
            <pc:sldMk cId="1672245006" sldId="293"/>
            <ac:spMk id="11" creationId="{7F6B071C-F477-E97B-8450-032471897C14}"/>
          </ac:spMkLst>
        </pc:spChg>
        <pc:spChg chg="add del mod">
          <ac:chgData name="UESUGI Kanta" userId="671b0e0b-8242-4a42-86a9-c18604c6c07f" providerId="ADAL" clId="{CE3EA4F0-1510-420B-81E9-8EA4440176B7}" dt="2023-05-13T02:01:35.549" v="8567" actId="478"/>
          <ac:spMkLst>
            <pc:docMk/>
            <pc:sldMk cId="1672245006" sldId="293"/>
            <ac:spMk id="12" creationId="{7B6BE3B3-2A35-6B8D-6540-CFAF1B513AE3}"/>
          </ac:spMkLst>
        </pc:spChg>
        <pc:spChg chg="add del mod">
          <ac:chgData name="UESUGI Kanta" userId="671b0e0b-8242-4a42-86a9-c18604c6c07f" providerId="ADAL" clId="{CE3EA4F0-1510-420B-81E9-8EA4440176B7}" dt="2023-05-13T02:01:33.958" v="8566" actId="478"/>
          <ac:spMkLst>
            <pc:docMk/>
            <pc:sldMk cId="1672245006" sldId="293"/>
            <ac:spMk id="13" creationId="{AEC6AD7E-C72A-EB6A-D0B8-97CDF9ABBD9A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14" creationId="{06B5B45D-3B93-03C8-FF6C-C2D67F8F3561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15" creationId="{984BA0A8-9324-EA96-FA44-DB357B69BE22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16" creationId="{1A7FD19E-4E89-D4E9-4AE3-73EB240DCA7E}"/>
          </ac:spMkLst>
        </pc:spChg>
        <pc:spChg chg="add del mod">
          <ac:chgData name="UESUGI Kanta" userId="671b0e0b-8242-4a42-86a9-c18604c6c07f" providerId="ADAL" clId="{CE3EA4F0-1510-420B-81E9-8EA4440176B7}" dt="2023-05-13T02:05:54.333" v="8630" actId="478"/>
          <ac:spMkLst>
            <pc:docMk/>
            <pc:sldMk cId="1672245006" sldId="293"/>
            <ac:spMk id="20" creationId="{3F9D4A26-436D-7A74-DACE-BC5FF2602F3E}"/>
          </ac:spMkLst>
        </pc:spChg>
        <pc:spChg chg="add del mod">
          <ac:chgData name="UESUGI Kanta" userId="671b0e0b-8242-4a42-86a9-c18604c6c07f" providerId="ADAL" clId="{CE3EA4F0-1510-420B-81E9-8EA4440176B7}" dt="2023-05-13T02:05:51.846" v="8629" actId="478"/>
          <ac:spMkLst>
            <pc:docMk/>
            <pc:sldMk cId="1672245006" sldId="293"/>
            <ac:spMk id="21" creationId="{1498339D-11F0-2A6A-33A2-7E3B1D092CF7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0" creationId="{BACADDAB-6561-5DFD-E735-F7ADD0D2ECCA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1" creationId="{84214398-5725-2A0A-4364-34D27F7D1617}"/>
          </ac:spMkLst>
        </pc:spChg>
        <pc:spChg chg="add del mod">
          <ac:chgData name="UESUGI Kanta" userId="671b0e0b-8242-4a42-86a9-c18604c6c07f" providerId="ADAL" clId="{CE3EA4F0-1510-420B-81E9-8EA4440176B7}" dt="2023-05-13T02:08:32.470" v="8656" actId="478"/>
          <ac:spMkLst>
            <pc:docMk/>
            <pc:sldMk cId="1672245006" sldId="293"/>
            <ac:spMk id="32" creationId="{F1B69FFF-B405-8820-7667-4DEA961F931C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3" creationId="{D5D95F81-FF2E-FCAC-09D6-EFA67DE2491F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4" creationId="{F6B37D8F-4A28-E56E-CCFC-0CF7EAD29D82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5" creationId="{CA83195F-6FC4-5AE9-7A10-A4795D620DE8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6" creationId="{FCB43E98-3724-7B88-270D-68F9234EF2E9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39" creationId="{6B73CE0C-1DD6-AA74-CA89-1CD5C919B42F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40" creationId="{68461978-BE6E-2AA0-FACD-0EDEF3BA7EA7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41" creationId="{CA4E84C6-E203-9758-4EC4-62D10D053742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42" creationId="{D077D064-FE3F-C508-C41C-28A37531F5B5}"/>
          </ac:spMkLst>
        </pc:spChg>
        <pc:spChg chg="add mod topLvl">
          <ac:chgData name="UESUGI Kanta" userId="671b0e0b-8242-4a42-86a9-c18604c6c07f" providerId="ADAL" clId="{CE3EA4F0-1510-420B-81E9-8EA4440176B7}" dt="2023-05-13T02:17:24.528" v="8912" actId="164"/>
          <ac:spMkLst>
            <pc:docMk/>
            <pc:sldMk cId="1672245006" sldId="293"/>
            <ac:spMk id="43" creationId="{E971D5D1-D913-814A-C616-155E3979B028}"/>
          </ac:spMkLst>
        </pc:spChg>
        <pc:grpChg chg="add del mod">
          <ac:chgData name="UESUGI Kanta" userId="671b0e0b-8242-4a42-86a9-c18604c6c07f" providerId="ADAL" clId="{CE3EA4F0-1510-420B-81E9-8EA4440176B7}" dt="2023-05-13T02:16:45.386" v="8872" actId="165"/>
          <ac:grpSpMkLst>
            <pc:docMk/>
            <pc:sldMk cId="1672245006" sldId="293"/>
            <ac:grpSpMk id="44" creationId="{9F4C8F29-5199-BB96-DA72-0818938D52BB}"/>
          </ac:grpSpMkLst>
        </pc:grpChg>
        <pc:grpChg chg="add mod">
          <ac:chgData name="UESUGI Kanta" userId="671b0e0b-8242-4a42-86a9-c18604c6c07f" providerId="ADAL" clId="{CE3EA4F0-1510-420B-81E9-8EA4440176B7}" dt="2023-05-13T02:17:27.280" v="8914" actId="1076"/>
          <ac:grpSpMkLst>
            <pc:docMk/>
            <pc:sldMk cId="1672245006" sldId="293"/>
            <ac:grpSpMk id="45" creationId="{831D8686-1B8C-C9BB-9912-7F78F1557706}"/>
          </ac:grpSpMkLst>
        </pc:grpChg>
        <pc:cxnChg chg="add del mod">
          <ac:chgData name="UESUGI Kanta" userId="671b0e0b-8242-4a42-86a9-c18604c6c07f" providerId="ADAL" clId="{CE3EA4F0-1510-420B-81E9-8EA4440176B7}" dt="2023-05-13T02:04:47.269" v="8617" actId="478"/>
          <ac:cxnSpMkLst>
            <pc:docMk/>
            <pc:sldMk cId="1672245006" sldId="293"/>
            <ac:cxnSpMk id="18" creationId="{FC36309D-8B4C-2FDC-0AE3-021AD5334A5E}"/>
          </ac:cxnSpMkLst>
        </pc:cxnChg>
        <pc:cxnChg chg="add mod topLvl">
          <ac:chgData name="UESUGI Kanta" userId="671b0e0b-8242-4a42-86a9-c18604c6c07f" providerId="ADAL" clId="{CE3EA4F0-1510-420B-81E9-8EA4440176B7}" dt="2023-05-13T02:17:24.528" v="8912" actId="164"/>
          <ac:cxnSpMkLst>
            <pc:docMk/>
            <pc:sldMk cId="1672245006" sldId="293"/>
            <ac:cxnSpMk id="23" creationId="{71B02145-4CE8-5DC4-67E5-485F43D47CE2}"/>
          </ac:cxnSpMkLst>
        </pc:cxnChg>
        <pc:cxnChg chg="add mod topLvl">
          <ac:chgData name="UESUGI Kanta" userId="671b0e0b-8242-4a42-86a9-c18604c6c07f" providerId="ADAL" clId="{CE3EA4F0-1510-420B-81E9-8EA4440176B7}" dt="2023-05-13T02:17:24.528" v="8912" actId="164"/>
          <ac:cxnSpMkLst>
            <pc:docMk/>
            <pc:sldMk cId="1672245006" sldId="293"/>
            <ac:cxnSpMk id="26" creationId="{AAAAA4CB-4F32-0E5D-7F47-1B0593A61EFD}"/>
          </ac:cxnSpMkLst>
        </pc:cxnChg>
        <pc:cxnChg chg="add mod topLvl">
          <ac:chgData name="UESUGI Kanta" userId="671b0e0b-8242-4a42-86a9-c18604c6c07f" providerId="ADAL" clId="{CE3EA4F0-1510-420B-81E9-8EA4440176B7}" dt="2023-05-13T02:17:24.528" v="8912" actId="164"/>
          <ac:cxnSpMkLst>
            <pc:docMk/>
            <pc:sldMk cId="1672245006" sldId="293"/>
            <ac:cxnSpMk id="28" creationId="{C8F9F7C1-B49B-83EB-D52B-FEC2A51EFA40}"/>
          </ac:cxnSpMkLst>
        </pc:cxnChg>
      </pc:sldChg>
      <pc:sldChg chg="addSp delSp modSp mod">
        <pc:chgData name="UESUGI Kanta" userId="671b0e0b-8242-4a42-86a9-c18604c6c07f" providerId="ADAL" clId="{CE3EA4F0-1510-420B-81E9-8EA4440176B7}" dt="2023-05-11T13:33:59.770" v="8147" actId="1582"/>
        <pc:sldMkLst>
          <pc:docMk/>
          <pc:sldMk cId="638727761" sldId="294"/>
        </pc:sldMkLst>
        <pc:spChg chg="mod">
          <ac:chgData name="UESUGI Kanta" userId="671b0e0b-8242-4a42-86a9-c18604c6c07f" providerId="ADAL" clId="{CE3EA4F0-1510-420B-81E9-8EA4440176B7}" dt="2023-05-11T08:52:50.424" v="5037" actId="20577"/>
          <ac:spMkLst>
            <pc:docMk/>
            <pc:sldMk cId="638727761" sldId="294"/>
            <ac:spMk id="2" creationId="{9421F5DF-7B8E-616D-0E06-7F8DF93EA1E5}"/>
          </ac:spMkLst>
        </pc:spChg>
        <pc:spChg chg="mod">
          <ac:chgData name="UESUGI Kanta" userId="671b0e0b-8242-4a42-86a9-c18604c6c07f" providerId="ADAL" clId="{CE3EA4F0-1510-420B-81E9-8EA4440176B7}" dt="2023-05-11T11:52:07.412" v="7518" actId="20577"/>
          <ac:spMkLst>
            <pc:docMk/>
            <pc:sldMk cId="638727761" sldId="294"/>
            <ac:spMk id="3" creationId="{782BDBFE-F3F3-B807-9135-6A881D96C0D0}"/>
          </ac:spMkLst>
        </pc:spChg>
        <pc:spChg chg="add mod topLvl">
          <ac:chgData name="UESUGI Kanta" userId="671b0e0b-8242-4a42-86a9-c18604c6c07f" providerId="ADAL" clId="{CE3EA4F0-1510-420B-81E9-8EA4440176B7}" dt="2023-05-11T13:33:53.730" v="8146" actId="1582"/>
          <ac:spMkLst>
            <pc:docMk/>
            <pc:sldMk cId="638727761" sldId="294"/>
            <ac:spMk id="5" creationId="{FAD7D892-784B-61FE-BD83-66653BBB1939}"/>
          </ac:spMkLst>
        </pc:spChg>
        <pc:spChg chg="add del mod">
          <ac:chgData name="UESUGI Kanta" userId="671b0e0b-8242-4a42-86a9-c18604c6c07f" providerId="ADAL" clId="{CE3EA4F0-1510-420B-81E9-8EA4440176B7}" dt="2023-05-11T11:51:13.684" v="7490" actId="478"/>
          <ac:spMkLst>
            <pc:docMk/>
            <pc:sldMk cId="638727761" sldId="294"/>
            <ac:spMk id="6" creationId="{1242C2F1-D43D-83BB-D200-1759BE9609AA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7" creationId="{91EE024C-CA08-8D31-1FEA-90A4CC46272E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8" creationId="{D54DF24A-6029-7FCD-B2DC-789A0B58D996}"/>
          </ac:spMkLst>
        </pc:spChg>
        <pc:spChg chg="add del mod">
          <ac:chgData name="UESUGI Kanta" userId="671b0e0b-8242-4a42-86a9-c18604c6c07f" providerId="ADAL" clId="{CE3EA4F0-1510-420B-81E9-8EA4440176B7}" dt="2023-05-11T11:50:56.315" v="7450" actId="478"/>
          <ac:spMkLst>
            <pc:docMk/>
            <pc:sldMk cId="638727761" sldId="294"/>
            <ac:spMk id="9" creationId="{F6712DE4-C187-335A-4BC3-527660A140E6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10" creationId="{1ED9549B-4947-7E70-8090-46911069A350}"/>
          </ac:spMkLst>
        </pc:spChg>
        <pc:spChg chg="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13" creationId="{55F71B2F-FFCC-F803-4C88-D50D77CE0A2C}"/>
          </ac:spMkLst>
        </pc:spChg>
        <pc:spChg chg="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14" creationId="{582C1C01-ED13-9A9B-B913-7A257B7CEA00}"/>
          </ac:spMkLst>
        </pc:spChg>
        <pc:spChg chg="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15" creationId="{6A7E6FD1-4035-4DA9-3C00-728D7E9E9338}"/>
          </ac:spMkLst>
        </pc:spChg>
        <pc:spChg chg="add del mod">
          <ac:chgData name="UESUGI Kanta" userId="671b0e0b-8242-4a42-86a9-c18604c6c07f" providerId="ADAL" clId="{CE3EA4F0-1510-420B-81E9-8EA4440176B7}" dt="2023-05-11T11:52:34.123" v="7528" actId="478"/>
          <ac:spMkLst>
            <pc:docMk/>
            <pc:sldMk cId="638727761" sldId="294"/>
            <ac:spMk id="16" creationId="{387DA16F-B4B9-FFC9-3CCA-07F058948981}"/>
          </ac:spMkLst>
        </pc:spChg>
        <pc:spChg chg="add del mod">
          <ac:chgData name="UESUGI Kanta" userId="671b0e0b-8242-4a42-86a9-c18604c6c07f" providerId="ADAL" clId="{CE3EA4F0-1510-420B-81E9-8EA4440176B7}" dt="2023-05-11T11:53:26.358" v="7536"/>
          <ac:spMkLst>
            <pc:docMk/>
            <pc:sldMk cId="638727761" sldId="294"/>
            <ac:spMk id="17" creationId="{629EA1C1-02BA-F6F2-CBF6-6325A4B06D2E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18" creationId="{AF1422CD-DA12-517A-843C-B155D9808A22}"/>
          </ac:spMkLst>
        </pc:spChg>
        <pc:spChg chg="add del mod topLvl">
          <ac:chgData name="UESUGI Kanta" userId="671b0e0b-8242-4a42-86a9-c18604c6c07f" providerId="ADAL" clId="{CE3EA4F0-1510-420B-81E9-8EA4440176B7}" dt="2023-05-11T11:58:07.340" v="7631" actId="478"/>
          <ac:spMkLst>
            <pc:docMk/>
            <pc:sldMk cId="638727761" sldId="294"/>
            <ac:spMk id="19" creationId="{E4E61901-EF91-70C6-5C56-003A3EA4ABE5}"/>
          </ac:spMkLst>
        </pc:spChg>
        <pc:spChg chg="add del mod topLvl">
          <ac:chgData name="UESUGI Kanta" userId="671b0e0b-8242-4a42-86a9-c18604c6c07f" providerId="ADAL" clId="{CE3EA4F0-1510-420B-81E9-8EA4440176B7}" dt="2023-05-11T11:58:05.331" v="7630" actId="478"/>
          <ac:spMkLst>
            <pc:docMk/>
            <pc:sldMk cId="638727761" sldId="294"/>
            <ac:spMk id="20" creationId="{B5923D09-F4D1-E92A-90DB-5F15C191BFF8}"/>
          </ac:spMkLst>
        </pc:spChg>
        <pc:spChg chg="add mod topLvl">
          <ac:chgData name="UESUGI Kanta" userId="671b0e0b-8242-4a42-86a9-c18604c6c07f" providerId="ADAL" clId="{CE3EA4F0-1510-420B-81E9-8EA4440176B7}" dt="2023-05-11T13:33:59.770" v="8147" actId="1582"/>
          <ac:spMkLst>
            <pc:docMk/>
            <pc:sldMk cId="638727761" sldId="294"/>
            <ac:spMk id="22" creationId="{F8FDFF81-F9E5-10B9-EAEC-4F3B7364577E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3" creationId="{653F53E5-8F79-09E1-0353-A36F283DED56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4" creationId="{D7C4EFE7-EB34-BEC6-A954-941A32E0C186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5" creationId="{2E6EDB44-2735-8C7B-0C4D-4DBED3A1DCB8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6" creationId="{B9086F59-A6C6-757C-728E-0CEBB6CE698A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7" creationId="{764607D2-24FF-7704-0A92-D2D252AADC49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8" creationId="{858B86F6-F6C7-D6E3-12C4-2898404F4084}"/>
          </ac:spMkLst>
        </pc:spChg>
        <pc:spChg chg="add mod topLvl">
          <ac:chgData name="UESUGI Kanta" userId="671b0e0b-8242-4a42-86a9-c18604c6c07f" providerId="ADAL" clId="{CE3EA4F0-1510-420B-81E9-8EA4440176B7}" dt="2023-05-11T13:33:39.597" v="8144" actId="165"/>
          <ac:spMkLst>
            <pc:docMk/>
            <pc:sldMk cId="638727761" sldId="294"/>
            <ac:spMk id="29" creationId="{A4577D59-2709-224E-E355-29A103A4D059}"/>
          </ac:spMkLst>
        </pc:spChg>
        <pc:spChg chg="add mod topLvl">
          <ac:chgData name="UESUGI Kanta" userId="671b0e0b-8242-4a42-86a9-c18604c6c07f" providerId="ADAL" clId="{CE3EA4F0-1510-420B-81E9-8EA4440176B7}" dt="2023-05-11T13:33:41.067" v="8145" actId="164"/>
          <ac:spMkLst>
            <pc:docMk/>
            <pc:sldMk cId="638727761" sldId="294"/>
            <ac:spMk id="32" creationId="{ECA29960-3D6E-6153-93F5-802C1E2B0706}"/>
          </ac:spMkLst>
        </pc:spChg>
        <pc:spChg chg="add mod topLvl">
          <ac:chgData name="UESUGI Kanta" userId="671b0e0b-8242-4a42-86a9-c18604c6c07f" providerId="ADAL" clId="{CE3EA4F0-1510-420B-81E9-8EA4440176B7}" dt="2023-05-11T13:33:41.067" v="8145" actId="164"/>
          <ac:spMkLst>
            <pc:docMk/>
            <pc:sldMk cId="638727761" sldId="294"/>
            <ac:spMk id="33" creationId="{4536539F-335A-6877-02F9-9F6439356517}"/>
          </ac:spMkLst>
        </pc:spChg>
        <pc:grpChg chg="add mod">
          <ac:chgData name="UESUGI Kanta" userId="671b0e0b-8242-4a42-86a9-c18604c6c07f" providerId="ADAL" clId="{CE3EA4F0-1510-420B-81E9-8EA4440176B7}" dt="2023-05-11T13:33:41.067" v="8145" actId="164"/>
          <ac:grpSpMkLst>
            <pc:docMk/>
            <pc:sldMk cId="638727761" sldId="294"/>
            <ac:grpSpMk id="6" creationId="{DC02DDC0-3F32-9DF2-4EA7-AD0B45E72458}"/>
          </ac:grpSpMkLst>
        </pc:grpChg>
        <pc:grpChg chg="add del mod">
          <ac:chgData name="UESUGI Kanta" userId="671b0e0b-8242-4a42-86a9-c18604c6c07f" providerId="ADAL" clId="{CE3EA4F0-1510-420B-81E9-8EA4440176B7}" dt="2023-05-11T11:52:39.045" v="7529" actId="165"/>
          <ac:grpSpMkLst>
            <pc:docMk/>
            <pc:sldMk cId="638727761" sldId="294"/>
            <ac:grpSpMk id="11" creationId="{0E5D5B18-5E59-356B-E004-4CC454CCBD25}"/>
          </ac:grpSpMkLst>
        </pc:grpChg>
        <pc:grpChg chg="add del mod">
          <ac:chgData name="UESUGI Kanta" userId="671b0e0b-8242-4a42-86a9-c18604c6c07f" providerId="ADAL" clId="{CE3EA4F0-1510-420B-81E9-8EA4440176B7}" dt="2023-05-11T11:52:39.045" v="7529" actId="165"/>
          <ac:grpSpMkLst>
            <pc:docMk/>
            <pc:sldMk cId="638727761" sldId="294"/>
            <ac:grpSpMk id="12" creationId="{6063EA1A-54F9-4771-C4E4-A5EDBC20F9CE}"/>
          </ac:grpSpMkLst>
        </pc:grpChg>
        <pc:grpChg chg="add del mod">
          <ac:chgData name="UESUGI Kanta" userId="671b0e0b-8242-4a42-86a9-c18604c6c07f" providerId="ADAL" clId="{CE3EA4F0-1510-420B-81E9-8EA4440176B7}" dt="2023-05-11T11:58:01.990" v="7629" actId="165"/>
          <ac:grpSpMkLst>
            <pc:docMk/>
            <pc:sldMk cId="638727761" sldId="294"/>
            <ac:grpSpMk id="21" creationId="{256D3E31-653F-BEFC-6417-CEAB6657E2C7}"/>
          </ac:grpSpMkLst>
        </pc:grpChg>
        <pc:grpChg chg="add del mod topLvl">
          <ac:chgData name="UESUGI Kanta" userId="671b0e0b-8242-4a42-86a9-c18604c6c07f" providerId="ADAL" clId="{CE3EA4F0-1510-420B-81E9-8EA4440176B7}" dt="2023-05-11T13:33:41.067" v="8145" actId="164"/>
          <ac:grpSpMkLst>
            <pc:docMk/>
            <pc:sldMk cId="638727761" sldId="294"/>
            <ac:grpSpMk id="30" creationId="{1D5EA8E2-5613-DD53-5E09-6218B61B4546}"/>
          </ac:grpSpMkLst>
        </pc:grpChg>
        <pc:grpChg chg="add del mod topLvl">
          <ac:chgData name="UESUGI Kanta" userId="671b0e0b-8242-4a42-86a9-c18604c6c07f" providerId="ADAL" clId="{CE3EA4F0-1510-420B-81E9-8EA4440176B7}" dt="2023-05-11T13:33:41.067" v="8145" actId="164"/>
          <ac:grpSpMkLst>
            <pc:docMk/>
            <pc:sldMk cId="638727761" sldId="294"/>
            <ac:grpSpMk id="31" creationId="{E26A68FF-A05E-FD1D-64CC-418BBB157EE9}"/>
          </ac:grpSpMkLst>
        </pc:grpChg>
        <pc:grpChg chg="add del mod">
          <ac:chgData name="UESUGI Kanta" userId="671b0e0b-8242-4a42-86a9-c18604c6c07f" providerId="ADAL" clId="{CE3EA4F0-1510-420B-81E9-8EA4440176B7}" dt="2023-05-11T13:33:04.107" v="8138" actId="165"/>
          <ac:grpSpMkLst>
            <pc:docMk/>
            <pc:sldMk cId="638727761" sldId="294"/>
            <ac:grpSpMk id="34" creationId="{D32090C8-487C-92A4-3B99-0C21FEC63E40}"/>
          </ac:grpSpMkLst>
        </pc:grpChg>
      </pc:sldChg>
      <pc:sldChg chg="modSp mod">
        <pc:chgData name="UESUGI Kanta" userId="671b0e0b-8242-4a42-86a9-c18604c6c07f" providerId="ADAL" clId="{CE3EA4F0-1510-420B-81E9-8EA4440176B7}" dt="2023-05-11T08:58:05.114" v="5480" actId="1076"/>
        <pc:sldMkLst>
          <pc:docMk/>
          <pc:sldMk cId="1237124665" sldId="295"/>
        </pc:sldMkLst>
        <pc:spChg chg="mod">
          <ac:chgData name="UESUGI Kanta" userId="671b0e0b-8242-4a42-86a9-c18604c6c07f" providerId="ADAL" clId="{CE3EA4F0-1510-420B-81E9-8EA4440176B7}" dt="2023-05-11T08:58:00.497" v="5479" actId="20577"/>
          <ac:spMkLst>
            <pc:docMk/>
            <pc:sldMk cId="1237124665" sldId="295"/>
            <ac:spMk id="3" creationId="{A91280A2-20D4-7744-1EC0-FD425DDD6DC7}"/>
          </ac:spMkLst>
        </pc:spChg>
        <pc:graphicFrameChg chg="mod">
          <ac:chgData name="UESUGI Kanta" userId="671b0e0b-8242-4a42-86a9-c18604c6c07f" providerId="ADAL" clId="{CE3EA4F0-1510-420B-81E9-8EA4440176B7}" dt="2023-05-11T08:58:05.114" v="5480" actId="1076"/>
          <ac:graphicFrameMkLst>
            <pc:docMk/>
            <pc:sldMk cId="1237124665" sldId="295"/>
            <ac:graphicFrameMk id="5" creationId="{074E33F3-491B-02F3-C494-3A84F523C981}"/>
          </ac:graphicFrameMkLst>
        </pc:graphicFrameChg>
      </pc:sldChg>
      <pc:sldChg chg="addSp delSp modSp mod modNotesTx">
        <pc:chgData name="UESUGI Kanta" userId="671b0e0b-8242-4a42-86a9-c18604c6c07f" providerId="ADAL" clId="{CE3EA4F0-1510-420B-81E9-8EA4440176B7}" dt="2023-05-13T01:31:41.525" v="8416" actId="20577"/>
        <pc:sldMkLst>
          <pc:docMk/>
          <pc:sldMk cId="2911639135" sldId="296"/>
        </pc:sldMkLst>
        <pc:spChg chg="mod">
          <ac:chgData name="UESUGI Kanta" userId="671b0e0b-8242-4a42-86a9-c18604c6c07f" providerId="ADAL" clId="{CE3EA4F0-1510-420B-81E9-8EA4440176B7}" dt="2023-05-13T01:26:58.315" v="8352" actId="20577"/>
          <ac:spMkLst>
            <pc:docMk/>
            <pc:sldMk cId="2911639135" sldId="296"/>
            <ac:spMk id="3" creationId="{427C0F05-26A6-D001-CC76-68513CF096E8}"/>
          </ac:spMkLst>
        </pc:spChg>
        <pc:spChg chg="add del mod">
          <ac:chgData name="UESUGI Kanta" userId="671b0e0b-8242-4a42-86a9-c18604c6c07f" providerId="ADAL" clId="{CE3EA4F0-1510-420B-81E9-8EA4440176B7}" dt="2023-05-11T13:17:07.731" v="7716" actId="478"/>
          <ac:spMkLst>
            <pc:docMk/>
            <pc:sldMk cId="2911639135" sldId="296"/>
            <ac:spMk id="6" creationId="{F012EDF3-50EA-5343-30BE-2951804B838B}"/>
          </ac:spMkLst>
        </pc:spChg>
        <pc:spChg chg="add mod">
          <ac:chgData name="UESUGI Kanta" userId="671b0e0b-8242-4a42-86a9-c18604c6c07f" providerId="ADAL" clId="{CE3EA4F0-1510-420B-81E9-8EA4440176B7}" dt="2023-05-13T01:24:48.347" v="8307" actId="20577"/>
          <ac:spMkLst>
            <pc:docMk/>
            <pc:sldMk cId="2911639135" sldId="296"/>
            <ac:spMk id="9" creationId="{B0E952C2-9E2A-6515-1028-5E05DF8329C1}"/>
          </ac:spMkLst>
        </pc:spChg>
        <pc:spChg chg="add mod">
          <ac:chgData name="UESUGI Kanta" userId="671b0e0b-8242-4a42-86a9-c18604c6c07f" providerId="ADAL" clId="{CE3EA4F0-1510-420B-81E9-8EA4440176B7}" dt="2023-05-13T01:26:39.689" v="8348" actId="1076"/>
          <ac:spMkLst>
            <pc:docMk/>
            <pc:sldMk cId="2911639135" sldId="296"/>
            <ac:spMk id="12" creationId="{D83E7585-C4AF-FAA2-69A5-A8054451C53E}"/>
          </ac:spMkLst>
        </pc:spChg>
        <pc:grpChg chg="del mod">
          <ac:chgData name="UESUGI Kanta" userId="671b0e0b-8242-4a42-86a9-c18604c6c07f" providerId="ADAL" clId="{CE3EA4F0-1510-420B-81E9-8EA4440176B7}" dt="2023-05-13T00:48:40.464" v="8168" actId="478"/>
          <ac:grpSpMkLst>
            <pc:docMk/>
            <pc:sldMk cId="2911639135" sldId="296"/>
            <ac:grpSpMk id="18" creationId="{7F9FDD5D-A494-B632-7177-BAEF3D1DB5BF}"/>
          </ac:grpSpMkLst>
        </pc:grpChg>
        <pc:graphicFrameChg chg="add del mod">
          <ac:chgData name="UESUGI Kanta" userId="671b0e0b-8242-4a42-86a9-c18604c6c07f" providerId="ADAL" clId="{CE3EA4F0-1510-420B-81E9-8EA4440176B7}" dt="2023-05-13T01:02:33.014" v="8207" actId="478"/>
          <ac:graphicFrameMkLst>
            <pc:docMk/>
            <pc:sldMk cId="2911639135" sldId="296"/>
            <ac:graphicFrameMk id="6" creationId="{AE2A5C82-C78A-915A-4901-E1598A662D57}"/>
          </ac:graphicFrameMkLst>
        </pc:graphicFrameChg>
        <pc:graphicFrameChg chg="add mod">
          <ac:chgData name="UESUGI Kanta" userId="671b0e0b-8242-4a42-86a9-c18604c6c07f" providerId="ADAL" clId="{CE3EA4F0-1510-420B-81E9-8EA4440176B7}" dt="2023-05-13T01:26:35.356" v="8345"/>
          <ac:graphicFrameMkLst>
            <pc:docMk/>
            <pc:sldMk cId="2911639135" sldId="296"/>
            <ac:graphicFrameMk id="7" creationId="{88BA093D-1567-AA4D-9712-EF6B83D3A29C}"/>
          </ac:graphicFrameMkLst>
        </pc:graphicFrameChg>
        <pc:picChg chg="mod">
          <ac:chgData name="UESUGI Kanta" userId="671b0e0b-8242-4a42-86a9-c18604c6c07f" providerId="ADAL" clId="{CE3EA4F0-1510-420B-81E9-8EA4440176B7}" dt="2023-05-13T00:49:01.232" v="8176" actId="14100"/>
          <ac:picMkLst>
            <pc:docMk/>
            <pc:sldMk cId="2911639135" sldId="296"/>
            <ac:picMk id="5" creationId="{8545D529-8410-3963-2166-833E4BEAD283}"/>
          </ac:picMkLst>
        </pc:picChg>
        <pc:cxnChg chg="add mod">
          <ac:chgData name="UESUGI Kanta" userId="671b0e0b-8242-4a42-86a9-c18604c6c07f" providerId="ADAL" clId="{CE3EA4F0-1510-420B-81E9-8EA4440176B7}" dt="2023-05-13T01:24:40.165" v="8299" actId="14100"/>
          <ac:cxnSpMkLst>
            <pc:docMk/>
            <pc:sldMk cId="2911639135" sldId="296"/>
            <ac:cxnSpMk id="8" creationId="{727E245D-68FC-CE4C-B9FD-D42EBFD2BBA6}"/>
          </ac:cxnSpMkLst>
        </pc:cxnChg>
        <pc:cxnChg chg="add mod">
          <ac:chgData name="UESUGI Kanta" userId="671b0e0b-8242-4a42-86a9-c18604c6c07f" providerId="ADAL" clId="{CE3EA4F0-1510-420B-81E9-8EA4440176B7}" dt="2023-05-13T01:26:15.462" v="8338" actId="14100"/>
          <ac:cxnSpMkLst>
            <pc:docMk/>
            <pc:sldMk cId="2911639135" sldId="296"/>
            <ac:cxnSpMk id="11" creationId="{DBBB2F43-713B-33B3-4218-DB4B01B3BE9F}"/>
          </ac:cxnSpMkLst>
        </pc:cxnChg>
      </pc:sldChg>
      <pc:sldChg chg="modSp mod">
        <pc:chgData name="UESUGI Kanta" userId="671b0e0b-8242-4a42-86a9-c18604c6c07f" providerId="ADAL" clId="{CE3EA4F0-1510-420B-81E9-8EA4440176B7}" dt="2023-05-11T09:07:12.825" v="6233" actId="20577"/>
        <pc:sldMkLst>
          <pc:docMk/>
          <pc:sldMk cId="3819662350" sldId="297"/>
        </pc:sldMkLst>
        <pc:spChg chg="mod">
          <ac:chgData name="UESUGI Kanta" userId="671b0e0b-8242-4a42-86a9-c18604c6c07f" providerId="ADAL" clId="{CE3EA4F0-1510-420B-81E9-8EA4440176B7}" dt="2023-05-11T09:07:12.825" v="6233" actId="20577"/>
          <ac:spMkLst>
            <pc:docMk/>
            <pc:sldMk cId="3819662350" sldId="297"/>
            <ac:spMk id="3" creationId="{5469037B-A2F5-57C0-6BCA-05C918D47C88}"/>
          </ac:spMkLst>
        </pc:spChg>
      </pc:sldChg>
      <pc:sldChg chg="addSp delSp modSp new del mod">
        <pc:chgData name="UESUGI Kanta" userId="671b0e0b-8242-4a42-86a9-c18604c6c07f" providerId="ADAL" clId="{CE3EA4F0-1510-420B-81E9-8EA4440176B7}" dt="2023-05-13T01:02:55.811" v="8211" actId="47"/>
        <pc:sldMkLst>
          <pc:docMk/>
          <pc:sldMk cId="4215258661" sldId="298"/>
        </pc:sldMkLst>
        <pc:spChg chg="del">
          <ac:chgData name="UESUGI Kanta" userId="671b0e0b-8242-4a42-86a9-c18604c6c07f" providerId="ADAL" clId="{CE3EA4F0-1510-420B-81E9-8EA4440176B7}" dt="2023-05-13T00:47:15.993" v="8150" actId="478"/>
          <ac:spMkLst>
            <pc:docMk/>
            <pc:sldMk cId="4215258661" sldId="298"/>
            <ac:spMk id="2" creationId="{011EC93C-EA00-9BDC-2201-9697386D7992}"/>
          </ac:spMkLst>
        </pc:spChg>
        <pc:spChg chg="del">
          <ac:chgData name="UESUGI Kanta" userId="671b0e0b-8242-4a42-86a9-c18604c6c07f" providerId="ADAL" clId="{CE3EA4F0-1510-420B-81E9-8EA4440176B7}" dt="2023-05-13T00:47:15.993" v="8150" actId="478"/>
          <ac:spMkLst>
            <pc:docMk/>
            <pc:sldMk cId="4215258661" sldId="298"/>
            <ac:spMk id="3" creationId="{BF08F104-C23D-9CF4-ABF6-AAAA5E2F6D48}"/>
          </ac:spMkLst>
        </pc:spChg>
        <pc:spChg chg="del">
          <ac:chgData name="UESUGI Kanta" userId="671b0e0b-8242-4a42-86a9-c18604c6c07f" providerId="ADAL" clId="{CE3EA4F0-1510-420B-81E9-8EA4440176B7}" dt="2023-05-13T00:47:15.993" v="8150" actId="478"/>
          <ac:spMkLst>
            <pc:docMk/>
            <pc:sldMk cId="4215258661" sldId="298"/>
            <ac:spMk id="4" creationId="{D3797D0A-DBD5-0A49-C135-FD068E036002}"/>
          </ac:spMkLst>
        </pc:spChg>
        <pc:graphicFrameChg chg="add del mod">
          <ac:chgData name="UESUGI Kanta" userId="671b0e0b-8242-4a42-86a9-c18604c6c07f" providerId="ADAL" clId="{CE3EA4F0-1510-420B-81E9-8EA4440176B7}" dt="2023-05-13T00:48:18.606" v="8163" actId="21"/>
          <ac:graphicFrameMkLst>
            <pc:docMk/>
            <pc:sldMk cId="4215258661" sldId="298"/>
            <ac:graphicFrameMk id="5" creationId="{3C77FC92-BE33-D052-DCCA-747DB0FBAE47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0:48:37.719" v="8167" actId="21"/>
          <ac:graphicFrameMkLst>
            <pc:docMk/>
            <pc:sldMk cId="4215258661" sldId="298"/>
            <ac:graphicFrameMk id="6" creationId="{1FF9697E-1152-685A-DA4E-9980D3CA22A5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0:27.992" v="8181" actId="21"/>
          <ac:graphicFrameMkLst>
            <pc:docMk/>
            <pc:sldMk cId="4215258661" sldId="298"/>
            <ac:graphicFrameMk id="7" creationId="{3C77FC92-BE33-D052-DCCA-747DB0FBAE47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0:55.373" v="8187" actId="478"/>
          <ac:graphicFrameMkLst>
            <pc:docMk/>
            <pc:sldMk cId="4215258661" sldId="298"/>
            <ac:graphicFrameMk id="8" creationId="{1FF9697E-1152-685A-DA4E-9980D3CA22A5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2:08.757" v="8201" actId="21"/>
          <ac:graphicFrameMkLst>
            <pc:docMk/>
            <pc:sldMk cId="4215258661" sldId="298"/>
            <ac:graphicFrameMk id="9" creationId="{3C77FC92-BE33-D052-DCCA-747DB0FBAE47}"/>
          </ac:graphicFrameMkLst>
        </pc:graphicFrameChg>
        <pc:graphicFrameChg chg="add del mod">
          <ac:chgData name="UESUGI Kanta" userId="671b0e0b-8242-4a42-86a9-c18604c6c07f" providerId="ADAL" clId="{CE3EA4F0-1510-420B-81E9-8EA4440176B7}" dt="2023-05-13T01:02:30.336" v="8206" actId="21"/>
          <ac:graphicFrameMkLst>
            <pc:docMk/>
            <pc:sldMk cId="4215258661" sldId="298"/>
            <ac:graphicFrameMk id="10" creationId="{1FF9697E-1152-685A-DA4E-9980D3CA22A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398;&#20250;&#35542;&#25991;/&#12487;&#12540;&#12479;/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398;&#20250;&#35542;&#25991;/&#12487;&#12540;&#12479;/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398;&#20250;&#35542;&#25991;/&#12487;&#12540;&#12479;/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398;&#20250;&#35542;&#25991;/&#12487;&#12540;&#12479;/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/>
              <a:t>プロセス一覧</a:t>
            </a:r>
            <a:endParaRPr lang="ja-JP" sz="1400"/>
          </a:p>
        </c:rich>
      </c:tx>
      <c:layout>
        <c:manualLayout>
          <c:xMode val="edge"/>
          <c:yMode val="edge"/>
          <c:x val="0.333062283126640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935298475783589"/>
          <c:y val="0.15935221638961797"/>
          <c:w val="0.79089993979612627"/>
          <c:h val="0.705500874890638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62-413C-A363-BAE6D2A94140}"/>
              </c:ext>
            </c:extLst>
          </c:dPt>
          <c:cat>
            <c:strRef>
              <c:f>Sheet1!$M$100:$N$100</c:f>
              <c:strCache>
                <c:ptCount val="2"/>
                <c:pt idx="0">
                  <c:v>直接メモリ参照</c:v>
                </c:pt>
                <c:pt idx="1">
                  <c:v>SEVmonitor</c:v>
                </c:pt>
              </c:strCache>
            </c:strRef>
          </c:cat>
          <c:val>
            <c:numRef>
              <c:f>Sheet1!$M$101:$N$101</c:f>
              <c:numCache>
                <c:formatCode>General</c:formatCode>
                <c:ptCount val="2"/>
                <c:pt idx="0">
                  <c:v>1.6452825</c:v>
                </c:pt>
                <c:pt idx="1">
                  <c:v>10.897445999999999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62-413C-A363-BAE6D2A94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1277383247"/>
        <c:axId val="1277383727"/>
      </c:barChart>
      <c:catAx>
        <c:axId val="12773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7383727"/>
        <c:crosses val="autoZero"/>
        <c:auto val="1"/>
        <c:lblAlgn val="ctr"/>
        <c:lblOffset val="100"/>
        <c:noMultiLvlLbl val="0"/>
      </c:catAx>
      <c:valAx>
        <c:axId val="1277383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取得時間</a:t>
                </a:r>
                <a:r>
                  <a:rPr lang="en-US" altLang="ja-JP" sz="1400"/>
                  <a:t>[ms]</a:t>
                </a:r>
              </a:p>
            </c:rich>
          </c:tx>
          <c:layout>
            <c:manualLayout>
              <c:xMode val="edge"/>
              <c:yMode val="edge"/>
              <c:x val="0"/>
              <c:y val="0.344660250801983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77383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sz="1400"/>
              <a:t>プロセス一覧</a:t>
            </a:r>
          </a:p>
        </c:rich>
      </c:tx>
      <c:layout>
        <c:manualLayout>
          <c:xMode val="edge"/>
          <c:yMode val="edge"/>
          <c:x val="0.3716666666666666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648220334671726"/>
          <c:y val="0.14083369787109942"/>
          <c:w val="0.8462685148834177"/>
          <c:h val="0.70260790317876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12-446D-90BE-52F9694700E2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12-446D-90BE-52F9694700E2}"/>
              </c:ext>
            </c:extLst>
          </c:dPt>
          <c:cat>
            <c:strRef>
              <c:f>Sheet1!$C$108:$E$108</c:f>
              <c:strCache>
                <c:ptCount val="3"/>
                <c:pt idx="0">
                  <c:v>先行研究</c:v>
                </c:pt>
                <c:pt idx="1">
                  <c:v>eBPFmonitor</c:v>
                </c:pt>
                <c:pt idx="2">
                  <c:v>直接メモリ参照</c:v>
                </c:pt>
              </c:strCache>
            </c:strRef>
          </c:cat>
          <c:val>
            <c:numRef>
              <c:f>Sheet1!$C$109:$E$109</c:f>
              <c:numCache>
                <c:formatCode>General</c:formatCode>
                <c:ptCount val="3"/>
                <c:pt idx="0">
                  <c:v>10.897445999999999</c:v>
                </c:pt>
                <c:pt idx="1">
                  <c:v>3.4826325000000002</c:v>
                </c:pt>
                <c:pt idx="2">
                  <c:v>1.6452825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12-446D-90BE-52F969470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1418388447"/>
        <c:axId val="1418392287"/>
      </c:barChart>
      <c:catAx>
        <c:axId val="1418388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18392287"/>
        <c:crosses val="autoZero"/>
        <c:auto val="1"/>
        <c:lblAlgn val="ctr"/>
        <c:lblOffset val="100"/>
        <c:noMultiLvlLbl val="0"/>
      </c:catAx>
      <c:valAx>
        <c:axId val="1418392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取得時間</a:t>
                </a:r>
                <a:r>
                  <a:rPr lang="en-US" altLang="ja-JP" sz="1400"/>
                  <a:t>[ms]</a:t>
                </a:r>
                <a:endParaRPr lang="ja-JP" altLang="en-US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18388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カーネルモジュール一覧</a:t>
            </a:r>
          </a:p>
        </c:rich>
      </c:tx>
      <c:layout>
        <c:manualLayout>
          <c:xMode val="edge"/>
          <c:yMode val="edge"/>
          <c:x val="0.2716666666666666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212404214559388"/>
          <c:y val="0.1362040682414698"/>
          <c:w val="0.84014870689655174"/>
          <c:h val="0.717924321959755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CC-4DF6-B034-8E7236774BC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CC-4DF6-B034-8E7236774BC1}"/>
              </c:ext>
            </c:extLst>
          </c:dPt>
          <c:cat>
            <c:strRef>
              <c:f>Sheet1!$G$108:$I$108</c:f>
              <c:strCache>
                <c:ptCount val="3"/>
                <c:pt idx="0">
                  <c:v>先行研究</c:v>
                </c:pt>
                <c:pt idx="1">
                  <c:v>eBPFmonitor</c:v>
                </c:pt>
                <c:pt idx="2">
                  <c:v>直接メモリ参照</c:v>
                </c:pt>
              </c:strCache>
            </c:strRef>
          </c:cat>
          <c:val>
            <c:numRef>
              <c:f>Sheet1!$G$109:$I$109</c:f>
              <c:numCache>
                <c:formatCode>General</c:formatCode>
                <c:ptCount val="3"/>
                <c:pt idx="0">
                  <c:v>8.5535415000000015</c:v>
                </c:pt>
                <c:pt idx="1">
                  <c:v>2.0266459999999999</c:v>
                </c:pt>
                <c:pt idx="2">
                  <c:v>1.6806939999999999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CC-4DF6-B034-8E7236774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1410885743"/>
        <c:axId val="1410890543"/>
      </c:barChart>
      <c:catAx>
        <c:axId val="1410885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10890543"/>
        <c:crosses val="autoZero"/>
        <c:auto val="1"/>
        <c:lblAlgn val="ctr"/>
        <c:lblOffset val="100"/>
        <c:noMultiLvlLbl val="0"/>
      </c:catAx>
      <c:valAx>
        <c:axId val="141089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取得時間</a:t>
                </a:r>
                <a:r>
                  <a:rPr lang="en-US" altLang="ja-JP" sz="1400"/>
                  <a:t>[ms]</a:t>
                </a:r>
                <a:endParaRPr lang="ja-JP" altLang="en-US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10885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5340016802783"/>
          <c:y val="3.3912219305920095E-2"/>
          <c:w val="0.8239105507250204"/>
          <c:h val="0.820216170895304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3-43FD-A19E-2B455F5D6406}"/>
              </c:ext>
            </c:extLst>
          </c:dPt>
          <c:cat>
            <c:strRef>
              <c:f>Sheet1!$M$17:$N$17</c:f>
              <c:strCache>
                <c:ptCount val="2"/>
                <c:pt idx="0">
                  <c:v>プロセス用</c:v>
                </c:pt>
                <c:pt idx="1">
                  <c:v>カーネルモジュール用</c:v>
                </c:pt>
              </c:strCache>
            </c:strRef>
          </c:cat>
          <c:val>
            <c:numRef>
              <c:f>Sheet1!$M$18:$N$18</c:f>
              <c:numCache>
                <c:formatCode>General</c:formatCode>
                <c:ptCount val="2"/>
                <c:pt idx="0">
                  <c:v>8.6471634000000002</c:v>
                </c:pt>
                <c:pt idx="1">
                  <c:v>7.6680507999999987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13-43FD-A19E-2B455F5D6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389593615"/>
        <c:axId val="389588815"/>
      </c:barChart>
      <c:catAx>
        <c:axId val="38959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9588815"/>
        <c:crosses val="autoZero"/>
        <c:auto val="1"/>
        <c:lblAlgn val="ctr"/>
        <c:lblOffset val="100"/>
        <c:noMultiLvlLbl val="0"/>
      </c:catAx>
      <c:valAx>
        <c:axId val="389588815"/>
        <c:scaling>
          <c:orientation val="minMax"/>
          <c:max val="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ロード時間</a:t>
                </a:r>
                <a:r>
                  <a:rPr lang="en-US" altLang="ja-JP" sz="1400"/>
                  <a:t>[ms]</a:t>
                </a:r>
                <a:endParaRPr lang="ja-JP" altLang="en-US" sz="1400"/>
              </a:p>
            </c:rich>
          </c:tx>
          <c:layout>
            <c:manualLayout>
              <c:xMode val="edge"/>
              <c:yMode val="edge"/>
              <c:x val="0"/>
              <c:y val="0.2750616068824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959361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98332-6E2E-48B7-A55B-2C0857FEE859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E5D51-2456-4A99-9844-4413583AB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37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344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altLang="ja-JP" sz="1200" dirty="0">
                <a:solidFill>
                  <a:srgbClr val="FF0000"/>
                </a:solidFill>
              </a:rPr>
              <a:t>マイナスでtask_structの先頭アドレスを計算し、プラスでpidメンバのアドレスを計算と説明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04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なぜ暗号化するかについて話す</a:t>
            </a:r>
            <a:endParaRPr kumimoji="1" lang="en-US" altLang="ja-JP" dirty="0"/>
          </a:p>
          <a:p>
            <a:r>
              <a:rPr kumimoji="1" lang="en-US" altLang="ja-JP" dirty="0"/>
              <a:t>IDS</a:t>
            </a:r>
            <a:r>
              <a:rPr kumimoji="1" lang="ja-JP" altLang="en-US"/>
              <a:t>に渡るまでに盗聴、改ざんされる可能性があるため</a:t>
            </a:r>
            <a:endParaRPr kumimoji="1" lang="en-US" altLang="ja-JP" dirty="0"/>
          </a:p>
          <a:p>
            <a:r>
              <a:rPr kumimoji="1" lang="ja-JP" altLang="en-US"/>
              <a:t>暗号鍵：古賀さんがやってた　安全に鍵を渡す仕組み　公開鍵暗号でやる</a:t>
            </a:r>
            <a:endParaRPr kumimoji="1" lang="en-US" altLang="ja-JP" dirty="0"/>
          </a:p>
          <a:p>
            <a:r>
              <a:rPr kumimoji="1" lang="ja-JP" altLang="en-US"/>
              <a:t>古賀さん、中野、</a:t>
            </a:r>
            <a:r>
              <a:rPr kumimoji="1" lang="en-US" altLang="ja-JP" dirty="0"/>
              <a:t>SGX</a:t>
            </a:r>
            <a:r>
              <a:rPr kumimoji="1" lang="ja-JP" altLang="en-US"/>
              <a:t>関連の人が使っている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774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Probe </a:t>
            </a:r>
            <a:r>
              <a:rPr kumimoji="1" lang="ja-JP" altLang="en-US"/>
              <a:t>プローブ</a:t>
            </a:r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759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21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紹介してるだけ　トレードオフの話ではない</a:t>
            </a:r>
            <a:endParaRPr kumimoji="1" lang="en-US" altLang="ja-JP" dirty="0"/>
          </a:p>
          <a:p>
            <a:r>
              <a:rPr kumimoji="1" lang="ja-JP" altLang="en-US"/>
              <a:t>タイミングはいろいろあるけど、全部ライブラリに登録する必要ある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98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上が今の実装</a:t>
            </a:r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875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358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プロセス取得の実験とほぼ同じになっている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965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ディロス</a:t>
            </a:r>
            <a:endParaRPr kumimoji="1" lang="en-US" altLang="ja-JP" dirty="0"/>
          </a:p>
          <a:p>
            <a:r>
              <a:rPr kumimoji="1" lang="ja-JP" altLang="en-US"/>
              <a:t>ページ単位ではなくデータで取るから速い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855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7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SEV</a:t>
            </a:r>
            <a:r>
              <a:rPr kumimoji="1" lang="ja-JP" altLang="en-US"/>
              <a:t>の問題点ではない</a:t>
            </a:r>
            <a:endParaRPr kumimoji="1" lang="en-US" altLang="ja-JP" dirty="0"/>
          </a:p>
          <a:p>
            <a:r>
              <a:rPr kumimoji="1" lang="en-US" altLang="ja-JP" dirty="0"/>
              <a:t>SEV</a:t>
            </a:r>
            <a:r>
              <a:rPr kumimoji="1" lang="ja-JP" altLang="en-US"/>
              <a:t>で守れないところがある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SEV</a:t>
            </a:r>
            <a:r>
              <a:rPr kumimoji="1" lang="ja-JP" altLang="en-US"/>
              <a:t>は</a:t>
            </a:r>
            <a:r>
              <a:rPr kumimoji="1" lang="en-US" altLang="ja-JP" dirty="0"/>
              <a:t>IDS</a:t>
            </a:r>
            <a:r>
              <a:rPr kumimoji="1" lang="ja-JP" altLang="en-US"/>
              <a:t>を検知するわけではない</a:t>
            </a:r>
            <a:endParaRPr kumimoji="1" lang="en-US" altLang="ja-JP" dirty="0"/>
          </a:p>
          <a:p>
            <a:r>
              <a:rPr kumimoji="1" lang="en-US" altLang="ja-JP" dirty="0"/>
              <a:t>VM</a:t>
            </a:r>
            <a:r>
              <a:rPr kumimoji="1" lang="ja-JP" altLang="en-US"/>
              <a:t>の外は区別なし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539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933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050"/>
              <a:t>考察　キャッシュ</a:t>
            </a:r>
            <a:r>
              <a:rPr kumimoji="1" lang="ja-JP" altLang="en-US" sz="1050" dirty="0"/>
              <a:t>が意味をなしてない　１ページで収まるデータではないため</a:t>
            </a:r>
            <a:endParaRPr kumimoji="1" lang="en-US" altLang="ja-JP" sz="1050" dirty="0"/>
          </a:p>
          <a:p>
            <a:r>
              <a:rPr kumimoji="1" lang="ja-JP" altLang="en-US" sz="1050" dirty="0"/>
              <a:t>分析を説明</a:t>
            </a:r>
            <a:r>
              <a:rPr kumimoji="1" lang="en-US" altLang="ja-JP" sz="1050" dirty="0"/>
              <a:t>(</a:t>
            </a:r>
            <a:r>
              <a:rPr kumimoji="1" lang="ja-JP" altLang="en-US" sz="1050" dirty="0"/>
              <a:t>キャッシュが有効でないため、従来手法よりも取得時間が大幅に増加している</a:t>
            </a:r>
            <a:r>
              <a:rPr kumimoji="1" lang="en-US" altLang="ja-JP" sz="1050" dirty="0"/>
              <a:t>)</a:t>
            </a:r>
          </a:p>
          <a:p>
            <a:endParaRPr kumimoji="1" lang="en-US" altLang="ja-JP" sz="1050" dirty="0"/>
          </a:p>
          <a:p>
            <a:r>
              <a:rPr kumimoji="1" lang="ja-JP" altLang="en-US" sz="1050" dirty="0"/>
              <a:t>キャッシュしたら上手くいく場合も話す　同じ構造体だと１ページに収まったている可能性が高い</a:t>
            </a:r>
            <a:endParaRPr kumimoji="1" lang="en-US" altLang="ja-JP" sz="1050" dirty="0"/>
          </a:p>
          <a:p>
            <a:r>
              <a:rPr kumimoji="1" lang="ja-JP" altLang="en-US" sz="1050" dirty="0"/>
              <a:t>従来手法→直接メモリ参照　直接メモリ参照で</a:t>
            </a:r>
            <a:r>
              <a:rPr kumimoji="1" lang="en-US" altLang="ja-JP" sz="1050" dirty="0"/>
              <a:t>SEV</a:t>
            </a:r>
            <a:r>
              <a:rPr kumimoji="1" lang="ja-JP" altLang="en-US" sz="1050" dirty="0"/>
              <a:t>は使えないことをちょくちょく強調！　重要なスライド</a:t>
            </a:r>
            <a:endParaRPr kumimoji="1" lang="en-US" altLang="ja-JP" sz="1050" dirty="0"/>
          </a:p>
          <a:p>
            <a:r>
              <a:rPr kumimoji="1" lang="en-US" altLang="ja-JP" sz="1050" dirty="0" err="1"/>
              <a:t>SEVmonitor</a:t>
            </a:r>
            <a:r>
              <a:rPr kumimoji="1" lang="ja-JP" altLang="en-US" sz="1050" dirty="0"/>
              <a:t>が悪いわけではない</a:t>
            </a:r>
            <a:r>
              <a:rPr kumimoji="1" lang="en-US" altLang="ja-JP" sz="1050" dirty="0"/>
              <a:t> proc</a:t>
            </a:r>
            <a:r>
              <a:rPr kumimoji="1" lang="ja-JP" altLang="en-US" sz="1050" dirty="0"/>
              <a:t>ファイルシステム</a:t>
            </a:r>
            <a:endParaRPr kumimoji="1" lang="en-US" altLang="ja-JP" sz="1050" dirty="0"/>
          </a:p>
          <a:p>
            <a:endParaRPr kumimoji="1" lang="en-US" altLang="ja-JP" sz="105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61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17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OS</a:t>
            </a:r>
            <a:r>
              <a:rPr kumimoji="1" lang="ja-JP" altLang="en-US"/>
              <a:t>にあらかじめ実装しておくものに比べて柔軟</a:t>
            </a:r>
            <a:endParaRPr kumimoji="1" lang="en-US" altLang="ja-JP" dirty="0"/>
          </a:p>
          <a:p>
            <a:r>
              <a:rPr kumimoji="1" lang="ja-JP" altLang="en-US"/>
              <a:t>カーネルモジュールを送り込むこともできるが、</a:t>
            </a:r>
            <a:r>
              <a:rPr kumimoji="1" lang="en-US" altLang="ja-JP" dirty="0"/>
              <a:t>…</a:t>
            </a:r>
          </a:p>
          <a:p>
            <a:endParaRPr kumimoji="1" lang="en-US" altLang="ja-JP" dirty="0"/>
          </a:p>
          <a:p>
            <a:r>
              <a:rPr kumimoji="1" lang="ja-JP" altLang="en-US"/>
              <a:t>文章を無理につなげて読む必要はない　長い文章になる→理解しにくい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618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暗号化の話</a:t>
            </a:r>
            <a:endParaRPr kumimoji="1" lang="en-US" altLang="ja-JP" dirty="0"/>
          </a:p>
          <a:p>
            <a:r>
              <a:rPr kumimoji="1" lang="ja-JP" altLang="en-US"/>
              <a:t>なんで暗号化するかまでは話す必要なし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762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BPF Compile Once - Run Everywhere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715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ループがよく使われる　ポインタをたどるときに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BPF_CORE_READ</a:t>
            </a:r>
            <a:r>
              <a:rPr kumimoji="1" lang="ja-JP" altLang="en-US"/>
              <a:t>の説明も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途中から再開できる仕組みを今後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7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66C6EE-65C4-DAB2-5389-EFDE124A8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831D40-515A-FC74-1616-E93DC5F00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C51635-5485-6A43-9438-BFC009489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0335-2384-487F-8AB0-F0D011159A0B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892731-0218-DF7E-CB3C-42D4437B3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CF69F7-B08F-6B44-D00C-2ADA87A0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97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3570E-C0E2-9D41-0BE2-52BD6373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1F64B5-6C68-4BC9-8810-A77A226C4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C503EE-B9E5-78B2-8615-7C4D54D1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7064-4295-46AB-9516-2EB747996984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889837-C2FE-65B7-C41D-E665AAEA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4BE7EC-DCB8-EEDD-F708-DC2B68C8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9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9BEDEC-DA6F-CCC9-C514-4790E1839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EDED56-CBAD-FA67-F6E0-6931F0C93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C43E3-1C0F-1B93-DA21-EACD5615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FD97-35DA-4704-BE98-FC6D812BB59F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62BE3F-60CE-BB74-0983-D3CE9128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881D19-DD25-1F93-A85C-83206E92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80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9BD4C-05AA-F856-E1AE-578C8279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480E62-23BA-C901-311C-6624A266F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200"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982E00-6A56-1990-C04F-EFAEA447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4829-DFA3-4025-A862-210A7DF5DDFD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68BC68-CE95-312D-9157-D60022739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FA1F97-F69B-656D-9145-AD63D9E2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5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C6F435-5744-7C19-D6C8-E140BF5C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EEE9CB-A02A-2EB8-3CF9-08F1904DF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BC46EA-7995-D527-A355-301276EE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2231-02DB-489C-8AEF-FA277067DE88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FE1256-A8E9-B04E-DDFB-30DDE265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22E113-E57E-0BBF-B1D9-349D7E8F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4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9CF7EC-6CB3-C265-7932-CABDC923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FB47E9-668F-5C7A-260B-6C788920E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EAA269-AE91-C9DD-81B0-D35D76DE8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0E317-D17B-4744-54A5-1927E92B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F1D5-E25D-4921-9A7E-C5794B422E1C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56828E-8914-A983-36A5-FF1EF014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2DE7E-FAE5-28B8-4805-9E6042D0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2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9EB61-044C-6B65-FF88-DB73A11C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10AD77-41BA-2A71-E980-6B31ADF8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2EA892-85CC-6730-C83A-E36075483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868E10-4004-B98E-7D6E-1A5EA02FB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82CD5F-1C9E-A04F-9B78-9188C9E2D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AC431E-2AEC-DB7B-FF38-BF6CFC7A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AC5F-718D-495D-9D4F-AC0570CD849F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83C55E-995D-F05B-FC20-FC63D47E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4BC78B-7011-7875-3734-A9878F52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7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AD9BA8-15B7-14E0-DC7B-79E3B762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B62D89-72F7-0EEE-29B6-5387245E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1D08-E3F0-48B7-AFFB-35A25400A4B2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29AB82-5809-012E-EE7F-F04041BA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470EE-E66E-EFE6-CB15-5AF96EAE3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04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E4E617-8D7A-A651-CDFC-28700020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6DF5-2CF8-4062-91E8-DA49265BA310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C0F17F-D71F-53A8-5331-35C1BD57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7A91B5-E98D-D4C5-8290-10037E5B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4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B2CD0-0E52-A565-16B2-97E547CB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5E5E0E-3C10-9EAD-8770-340B1D02D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ECD8FE-A6FB-84B4-5D0B-793DEE1D1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4C565D-15C7-201F-2D93-EF72A62A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6A85-A37D-4835-9897-85374014C630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B12DAF-B0C0-F581-39D2-D50B537D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21A83E-16D7-AFC6-737D-B18F6431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9FC7B-C020-364C-9EB1-2DAACCB5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ADE656-F75B-7502-4C3E-E39DA9D2B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DF749D-946A-7522-68B1-6E7D10B57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960EFA-EC27-7868-E708-AB08DEAE9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93-1454-41CB-BCA8-C4AA4A845917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806C72-AB26-49D7-730E-242F11AFC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74767A-709C-C5C9-25B3-894BD72B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9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3FAA40-7820-468C-F401-4210F70CB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FED330-AAF1-7029-83DC-A0A773CC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CA95C5-68C9-DF9D-B35E-15C807ADC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5C970-EE01-4B11-B826-CFEAB3841412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830743-53E2-7054-6404-9F2D040E6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5DD19B-6D60-BC7F-5F13-056038AAD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49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BC644-1F2A-7921-AAA1-3B4C8A107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741" y="1041400"/>
            <a:ext cx="9528517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AMD SEV</a:t>
            </a:r>
            <a:r>
              <a:rPr kumimoji="1" lang="ja-JP" altLang="en-US" dirty="0"/>
              <a:t>で保護された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を用いた高速な監視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183156-D858-4A00-F5C8-2BA22A0DD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2023/5/17</a:t>
            </a:r>
          </a:p>
          <a:p>
            <a:r>
              <a:rPr kumimoji="1" lang="ja-JP" altLang="en-US"/>
              <a:t>九州工業大学</a:t>
            </a:r>
            <a:endParaRPr lang="en-US" altLang="ja-JP" dirty="0"/>
          </a:p>
          <a:p>
            <a:r>
              <a:rPr kumimoji="1" lang="ja-JP" altLang="en-US"/>
              <a:t>上杉貫太</a:t>
            </a:r>
            <a:r>
              <a:rPr lang="ja-JP" altLang="en-US"/>
              <a:t>　光来健一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85423E-B640-467E-D528-771A4037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89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887CA7-C88F-E73A-2869-7D85664C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BPF CO-RE</a:t>
            </a:r>
            <a:r>
              <a:rPr kumimoji="1" lang="ja-JP" altLang="en-US" dirty="0"/>
              <a:t>による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の差異の吸収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44B158-7BB0-C73A-8D83-E588F2CF6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側でコンパイルした</a:t>
            </a:r>
            <a:r>
              <a:rPr kumimoji="1" lang="en-US" altLang="ja-JP" dirty="0" err="1"/>
              <a:t>eBPF</a:t>
            </a:r>
            <a:r>
              <a:rPr lang="ja-JP" altLang="en-US" dirty="0"/>
              <a:t>プログラムは動作しない可能性</a:t>
            </a:r>
            <a:endParaRPr lang="en-US" altLang="ja-JP" dirty="0"/>
          </a:p>
          <a:p>
            <a:pPr lvl="1"/>
            <a:r>
              <a:rPr kumimoji="1" lang="en-US" altLang="ja-JP" dirty="0"/>
              <a:t>IDS</a:t>
            </a:r>
            <a:r>
              <a:rPr kumimoji="1" lang="ja-JP" altLang="en-US" dirty="0"/>
              <a:t>側と監視対象</a:t>
            </a:r>
            <a:r>
              <a:rPr kumimoji="1" lang="en-US" altLang="ja-JP" dirty="0"/>
              <a:t>VM</a:t>
            </a:r>
            <a:r>
              <a:rPr kumimoji="1" lang="ja-JP" altLang="en-US" dirty="0"/>
              <a:t>内の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のバージョンが異なる場合</a:t>
            </a:r>
            <a:endParaRPr kumimoji="1" lang="en-US" altLang="ja-JP" dirty="0"/>
          </a:p>
          <a:p>
            <a:pPr lvl="1"/>
            <a:r>
              <a:rPr lang="en-US" altLang="ja-JP" dirty="0"/>
              <a:t>BCC</a:t>
            </a:r>
            <a:r>
              <a:rPr lang="ja-JP" altLang="en-US" dirty="0"/>
              <a:t>を用いると</a:t>
            </a:r>
            <a:r>
              <a:rPr lang="en-US" altLang="ja-JP" dirty="0"/>
              <a:t>VM</a:t>
            </a:r>
            <a:r>
              <a:rPr lang="ja-JP" altLang="en-US" dirty="0"/>
              <a:t>内でコンパイルされるが、</a:t>
            </a:r>
            <a:r>
              <a:rPr lang="en-US" altLang="ja-JP" dirty="0"/>
              <a:t>VM</a:t>
            </a:r>
            <a:r>
              <a:rPr lang="ja-JP" altLang="en-US" dirty="0"/>
              <a:t>内に開発環境が必要</a:t>
            </a:r>
            <a:endParaRPr lang="en-US" altLang="ja-JP" dirty="0"/>
          </a:p>
          <a:p>
            <a:r>
              <a:rPr kumimoji="1" lang="en-US" altLang="ja-JP" dirty="0"/>
              <a:t>BPF CO-RE</a:t>
            </a:r>
            <a:r>
              <a:rPr lang="ja-JP" altLang="en-US" dirty="0"/>
              <a:t>を用いることで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のバージョンの違いを吸収</a:t>
            </a:r>
            <a:endParaRPr kumimoji="1"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側で型情報</a:t>
            </a:r>
            <a:r>
              <a:rPr lang="en-US" altLang="ja-JP" dirty="0"/>
              <a:t>(BTF)</a:t>
            </a:r>
            <a:r>
              <a:rPr lang="ja-JP" altLang="en-US" dirty="0"/>
              <a:t>を含むように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プログラムをコンパイル</a:t>
            </a:r>
            <a:endParaRPr lang="en-US" altLang="ja-JP" dirty="0"/>
          </a:p>
          <a:p>
            <a:pPr lvl="1"/>
            <a:r>
              <a:rPr kumimoji="1" lang="en-US" altLang="ja-JP" dirty="0"/>
              <a:t>VM</a:t>
            </a:r>
            <a:r>
              <a:rPr kumimoji="1" lang="ja-JP" altLang="en-US" dirty="0"/>
              <a:t>内でのロード時に構造体のメンバ変数のオフセットを再配置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3EE847-127F-F4AF-E12D-2412EEC1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10</a:t>
            </a:fld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870139F-3596-72D7-ED8E-5909C780D2B9}"/>
              </a:ext>
            </a:extLst>
          </p:cNvPr>
          <p:cNvGrpSpPr/>
          <p:nvPr/>
        </p:nvGrpSpPr>
        <p:grpSpPr>
          <a:xfrm>
            <a:off x="2353486" y="4548264"/>
            <a:ext cx="7402007" cy="1944611"/>
            <a:chOff x="2355397" y="4735148"/>
            <a:chExt cx="7402007" cy="1944611"/>
          </a:xfrm>
        </p:grpSpPr>
        <p:sp>
          <p:nvSpPr>
            <p:cNvPr id="8" name="四角形: 角を丸くする 11">
              <a:extLst>
                <a:ext uri="{FF2B5EF4-FFF2-40B4-BE49-F238E27FC236}">
                  <a16:creationId xmlns:a16="http://schemas.microsoft.com/office/drawing/2014/main" id="{EEEAEB22-9BBB-DDE7-A7A3-D94063C0C8A2}"/>
                </a:ext>
              </a:extLst>
            </p:cNvPr>
            <p:cNvSpPr/>
            <p:nvPr/>
          </p:nvSpPr>
          <p:spPr>
            <a:xfrm>
              <a:off x="7333909" y="4751164"/>
              <a:ext cx="2423495" cy="1511379"/>
            </a:xfrm>
            <a:prstGeom prst="roundRect">
              <a:avLst/>
            </a:prstGeom>
            <a:pattFill prst="pct10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EC18FF17-C8F5-2335-687A-B4546DC8BE35}"/>
                </a:ext>
              </a:extLst>
            </p:cNvPr>
            <p:cNvSpPr txBox="1"/>
            <p:nvPr/>
          </p:nvSpPr>
          <p:spPr>
            <a:xfrm flipH="1">
              <a:off x="7752330" y="6272971"/>
              <a:ext cx="17241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26">
              <a:extLst>
                <a:ext uri="{FF2B5EF4-FFF2-40B4-BE49-F238E27FC236}">
                  <a16:creationId xmlns:a16="http://schemas.microsoft.com/office/drawing/2014/main" id="{42C335B1-E294-C990-ED5A-E4E4FE83212B}"/>
                </a:ext>
              </a:extLst>
            </p:cNvPr>
            <p:cNvSpPr/>
            <p:nvPr/>
          </p:nvSpPr>
          <p:spPr>
            <a:xfrm>
              <a:off x="7554689" y="5031792"/>
              <a:ext cx="2060456" cy="11260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B6F12C38-BD80-E8B7-8254-8C981EB61AAB}"/>
                </a:ext>
              </a:extLst>
            </p:cNvPr>
            <p:cNvSpPr>
              <a:spLocks/>
            </p:cNvSpPr>
            <p:nvPr/>
          </p:nvSpPr>
          <p:spPr>
            <a:xfrm>
              <a:off x="7942988" y="5199818"/>
              <a:ext cx="1205339" cy="534921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バイナリ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03234EB3-BEBE-56C5-E55E-13FAB6A2DE8F}"/>
                </a:ext>
              </a:extLst>
            </p:cNvPr>
            <p:cNvSpPr txBox="1">
              <a:spLocks/>
            </p:cNvSpPr>
            <p:nvPr/>
          </p:nvSpPr>
          <p:spPr>
            <a:xfrm>
              <a:off x="7833886" y="5819916"/>
              <a:ext cx="1332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Linux 5.13</a:t>
              </a:r>
            </a:p>
          </p:txBody>
        </p:sp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2444996B-E476-68EB-FA0F-E4D9A6808568}"/>
                </a:ext>
              </a:extLst>
            </p:cNvPr>
            <p:cNvSpPr/>
            <p:nvPr/>
          </p:nvSpPr>
          <p:spPr>
            <a:xfrm>
              <a:off x="2355397" y="4735148"/>
              <a:ext cx="4141424" cy="1509284"/>
            </a:xfrm>
            <a:prstGeom prst="roundRect">
              <a:avLst/>
            </a:prstGeom>
            <a:pattFill prst="pct10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E9B9C77E-A77D-2C1E-C868-88788BF0DC2D}"/>
                </a:ext>
              </a:extLst>
            </p:cNvPr>
            <p:cNvSpPr txBox="1"/>
            <p:nvPr/>
          </p:nvSpPr>
          <p:spPr>
            <a:xfrm>
              <a:off x="3755572" y="6279649"/>
              <a:ext cx="1238346" cy="4001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/>
                <a:t>IDS VM</a:t>
              </a:r>
              <a:endParaRPr kumimoji="1" lang="en-US" altLang="ja-JP" sz="2000" b="1" dirty="0"/>
            </a:p>
          </p:txBody>
        </p:sp>
        <p:sp>
          <p:nvSpPr>
            <p:cNvPr id="11" name="正方形/長方形 26">
              <a:extLst>
                <a:ext uri="{FF2B5EF4-FFF2-40B4-BE49-F238E27FC236}">
                  <a16:creationId xmlns:a16="http://schemas.microsoft.com/office/drawing/2014/main" id="{CF3309D9-27BC-EB47-7F7E-E92F742088F3}"/>
                </a:ext>
              </a:extLst>
            </p:cNvPr>
            <p:cNvSpPr/>
            <p:nvPr/>
          </p:nvSpPr>
          <p:spPr>
            <a:xfrm>
              <a:off x="3171891" y="5419555"/>
              <a:ext cx="2376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chemeClr val="tx1"/>
                  </a:solidFill>
                </a:rPr>
                <a:t>開発環境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25">
              <a:extLst>
                <a:ext uri="{FF2B5EF4-FFF2-40B4-BE49-F238E27FC236}">
                  <a16:creationId xmlns:a16="http://schemas.microsoft.com/office/drawing/2014/main" id="{A910A91A-510A-9D54-6573-C88F1A5CED61}"/>
                </a:ext>
              </a:extLst>
            </p:cNvPr>
            <p:cNvSpPr txBox="1"/>
            <p:nvPr/>
          </p:nvSpPr>
          <p:spPr>
            <a:xfrm>
              <a:off x="3625403" y="4762488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/>
                <a:t>コンパイル</a:t>
              </a:r>
              <a:endParaRPr kumimoji="1" lang="ja-JP" altLang="en-US" sz="2000" b="1" dirty="0"/>
            </a:p>
          </p:txBody>
        </p: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CF0B40D9-C483-6D95-BDD9-4980A0B8A81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63" y="5120765"/>
              <a:ext cx="1417164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EBCB1B5B-7FE5-EDF9-6540-E7AE43ED4484}"/>
                </a:ext>
              </a:extLst>
            </p:cNvPr>
            <p:cNvSpPr>
              <a:spLocks/>
            </p:cNvSpPr>
            <p:nvPr/>
          </p:nvSpPr>
          <p:spPr>
            <a:xfrm>
              <a:off x="2424248" y="4828562"/>
              <a:ext cx="1205339" cy="5349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1A430A5-1DD5-5CFE-4A9F-838DE62865DD}"/>
                </a:ext>
              </a:extLst>
            </p:cNvPr>
            <p:cNvSpPr>
              <a:spLocks/>
            </p:cNvSpPr>
            <p:nvPr/>
          </p:nvSpPr>
          <p:spPr>
            <a:xfrm>
              <a:off x="5157138" y="4849417"/>
              <a:ext cx="1205339" cy="534921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バイナリ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5">
              <a:extLst>
                <a:ext uri="{FF2B5EF4-FFF2-40B4-BE49-F238E27FC236}">
                  <a16:creationId xmlns:a16="http://schemas.microsoft.com/office/drawing/2014/main" id="{785DD90F-FD23-BF71-BD4B-AFD7396D5E17}"/>
                </a:ext>
              </a:extLst>
            </p:cNvPr>
            <p:cNvSpPr txBox="1"/>
            <p:nvPr/>
          </p:nvSpPr>
          <p:spPr>
            <a:xfrm>
              <a:off x="6442373" y="4821327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ロード</a:t>
              </a:r>
            </a:p>
          </p:txBody>
        </p: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C3681C33-BBA9-7146-C519-8CD336FCEBD6}"/>
                </a:ext>
              </a:extLst>
            </p:cNvPr>
            <p:cNvCxnSpPr>
              <a:cxnSpLocks/>
            </p:cNvCxnSpPr>
            <p:nvPr/>
          </p:nvCxnSpPr>
          <p:spPr>
            <a:xfrm>
              <a:off x="6423995" y="5134542"/>
              <a:ext cx="1518993" cy="249796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正方形/長方形 26">
              <a:extLst>
                <a:ext uri="{FF2B5EF4-FFF2-40B4-BE49-F238E27FC236}">
                  <a16:creationId xmlns:a16="http://schemas.microsoft.com/office/drawing/2014/main" id="{E6E32881-7A04-20AC-3D51-5069172DD924}"/>
                </a:ext>
              </a:extLst>
            </p:cNvPr>
            <p:cNvSpPr/>
            <p:nvPr/>
          </p:nvSpPr>
          <p:spPr>
            <a:xfrm>
              <a:off x="2718006" y="5838631"/>
              <a:ext cx="3387620" cy="324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Linux</a:t>
              </a:r>
              <a:r>
                <a:rPr lang="en-US" altLang="ja-JP" b="1" dirty="0">
                  <a:solidFill>
                    <a:schemeClr val="tx1"/>
                  </a:solidFill>
                </a:rPr>
                <a:t> 6.3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3846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F9266-C4FC-D855-857A-797C408F6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eBPF</a:t>
            </a:r>
            <a:r>
              <a:rPr lang="ja-JP" altLang="en-US" dirty="0"/>
              <a:t>の制約の回避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A75463-74F8-9262-F222-17173091C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OS</a:t>
            </a:r>
            <a:r>
              <a:rPr lang="ja-JP" altLang="en-US" dirty="0"/>
              <a:t>データのポインタをたどる際に有限ループを使用</a:t>
            </a:r>
            <a:endParaRPr lang="en-US" altLang="ja-JP" dirty="0"/>
          </a:p>
          <a:p>
            <a:pPr lvl="1"/>
            <a:r>
              <a:rPr lang="ja-JP" altLang="en-US" dirty="0"/>
              <a:t>条件を満たすまで繰り返すループはロード時の検証に失敗</a:t>
            </a:r>
            <a:endParaRPr lang="en-US" altLang="ja-JP" dirty="0"/>
          </a:p>
          <a:p>
            <a:pPr lvl="1"/>
            <a:r>
              <a:rPr lang="ja-JP" altLang="en-US" dirty="0"/>
              <a:t>一回の実行ですべてのデータを収集できない場合は複数回実行</a:t>
            </a:r>
            <a:endParaRPr lang="en-US" altLang="ja-JP" dirty="0"/>
          </a:p>
          <a:p>
            <a:r>
              <a:rPr lang="en-US" altLang="ja-JP" dirty="0" err="1"/>
              <a:t>eBPF</a:t>
            </a:r>
            <a:r>
              <a:rPr lang="ja-JP" altLang="en-US" dirty="0"/>
              <a:t>プログラムでは</a:t>
            </a:r>
            <a:r>
              <a:rPr lang="en-US" altLang="ja-JP" dirty="0"/>
              <a:t>OS</a:t>
            </a:r>
            <a:r>
              <a:rPr lang="ja-JP" altLang="en-US" dirty="0"/>
              <a:t>データのアドレスのみを収集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プログラムは一回の実行で</a:t>
            </a:r>
            <a:r>
              <a:rPr lang="en-US" altLang="ja-JP" dirty="0"/>
              <a:t>100</a:t>
            </a:r>
            <a:r>
              <a:rPr lang="ja-JP" altLang="en-US" dirty="0"/>
              <a:t>万命令までしか使用できない</a:t>
            </a:r>
            <a:endParaRPr lang="en-US" altLang="ja-JP" dirty="0"/>
          </a:p>
          <a:p>
            <a:pPr lvl="1"/>
            <a:r>
              <a:rPr lang="ja-JP" altLang="en-US" dirty="0"/>
              <a:t>ページ単位でデータを暗号化してコピーするには多くの命令が必要</a:t>
            </a:r>
            <a:endParaRPr lang="en-US" altLang="ja-JP" dirty="0"/>
          </a:p>
          <a:p>
            <a:pPr lvl="2"/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EBE18D-4240-5125-C6F1-916C9352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lang="ja-JP" altLang="en-US" smtClean="0"/>
              <a:pPr/>
              <a:t>11</a:t>
            </a:fld>
            <a:endParaRPr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8BD24F9-27D9-82A4-B887-E8234885873E}"/>
              </a:ext>
            </a:extLst>
          </p:cNvPr>
          <p:cNvGrpSpPr/>
          <p:nvPr/>
        </p:nvGrpSpPr>
        <p:grpSpPr>
          <a:xfrm>
            <a:off x="838200" y="4417110"/>
            <a:ext cx="10573301" cy="2318433"/>
            <a:chOff x="1062570" y="4420534"/>
            <a:chExt cx="10573301" cy="231843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009717-3FC1-58E5-65D5-874D564C5CD1}"/>
                </a:ext>
              </a:extLst>
            </p:cNvPr>
            <p:cNvSpPr txBox="1"/>
            <p:nvPr/>
          </p:nvSpPr>
          <p:spPr>
            <a:xfrm>
              <a:off x="5911227" y="4420534"/>
              <a:ext cx="5724644" cy="193899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for (</a:t>
              </a:r>
              <a:r>
                <a:rPr kumimoji="1"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=0;</a:t>
              </a:r>
              <a:r>
                <a:rPr kumimoji="1" lang="ja-JP" alt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kumimoji="1"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&lt;1000; </a:t>
              </a:r>
              <a:r>
                <a:rPr kumimoji="1"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++) {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task = </a:t>
              </a:r>
              <a:r>
                <a:rPr kumimoji="1"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next_task</a:t>
              </a:r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(task);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:</a:t>
              </a:r>
            </a:p>
            <a:p>
              <a:r>
                <a:rPr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if (BPF_CORE_READ(task, </a:t>
              </a:r>
              <a:r>
                <a:rPr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pid</a:t>
              </a:r>
              <a:r>
                <a:rPr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== 0)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break;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5" name="TextBox 4">
              <a:extLst>
                <a:ext uri="{FF2B5EF4-FFF2-40B4-BE49-F238E27FC236}">
                  <a16:creationId xmlns:a16="http://schemas.microsoft.com/office/drawing/2014/main" id="{AE0FE948-6C85-11FF-98A7-113D9BB56277}"/>
                </a:ext>
              </a:extLst>
            </p:cNvPr>
            <p:cNvSpPr txBox="1"/>
            <p:nvPr/>
          </p:nvSpPr>
          <p:spPr>
            <a:xfrm>
              <a:off x="1062570" y="4420534"/>
              <a:ext cx="4060121" cy="193899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while (1)</a:t>
              </a:r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task = </a:t>
              </a:r>
              <a:r>
                <a:rPr kumimoji="1"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next_task</a:t>
              </a:r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(task);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:</a:t>
              </a:r>
            </a:p>
            <a:p>
              <a:r>
                <a:rPr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if (task-&gt;</a:t>
              </a:r>
              <a:r>
                <a:rPr lang="en-US" altLang="ja-JP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pid</a:t>
              </a:r>
              <a:r>
                <a:rPr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== 0)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break;</a:t>
              </a:r>
            </a:p>
            <a:p>
              <a:r>
                <a:rPr kumimoji="1" lang="en-US" altLang="ja-JP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CB0B9D8-0FBA-1D01-33E7-881C1F3F967C}"/>
                </a:ext>
              </a:extLst>
            </p:cNvPr>
            <p:cNvSpPr txBox="1"/>
            <p:nvPr/>
          </p:nvSpPr>
          <p:spPr>
            <a:xfrm>
              <a:off x="1846135" y="6321365"/>
              <a:ext cx="24929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/>
                <a:t>カーネルプログラム</a:t>
              </a:r>
              <a:endParaRPr kumimoji="1" lang="ja-JP" altLang="en-US" sz="2000" b="1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316B1DE-0600-54D3-24B3-DAAB6BEE4B10}"/>
                </a:ext>
              </a:extLst>
            </p:cNvPr>
            <p:cNvSpPr txBox="1"/>
            <p:nvPr/>
          </p:nvSpPr>
          <p:spPr>
            <a:xfrm>
              <a:off x="7703384" y="6338857"/>
              <a:ext cx="21403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 err="1"/>
                <a:t>eBPF</a:t>
              </a:r>
              <a:r>
                <a:rPr lang="ja-JP" altLang="en-US" sz="2000" b="1" dirty="0"/>
                <a:t>プログラム</a:t>
              </a:r>
              <a:endParaRPr lang="en-US" altLang="ja-JP" sz="2000" b="1" dirty="0"/>
            </a:p>
          </p:txBody>
        </p:sp>
        <p:sp>
          <p:nvSpPr>
            <p:cNvPr id="6" name="矢印: 右 5">
              <a:extLst>
                <a:ext uri="{FF2B5EF4-FFF2-40B4-BE49-F238E27FC236}">
                  <a16:creationId xmlns:a16="http://schemas.microsoft.com/office/drawing/2014/main" id="{77E53831-3D06-67D5-3D3B-980F9545034A}"/>
                </a:ext>
              </a:extLst>
            </p:cNvPr>
            <p:cNvSpPr/>
            <p:nvPr/>
          </p:nvSpPr>
          <p:spPr>
            <a:xfrm>
              <a:off x="5221541" y="4740808"/>
              <a:ext cx="618635" cy="1253271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3063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D92252B-5A5F-E2C9-BF01-E76DEA5E1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4934"/>
            <a:ext cx="10515600" cy="1325563"/>
          </a:xfrm>
        </p:spPr>
        <p:txBody>
          <a:bodyPr/>
          <a:lstStyle/>
          <a:p>
            <a:r>
              <a:rPr lang="en-JP" b="1" dirty="0"/>
              <a:t>eBPFプログラムによる</a:t>
            </a:r>
            <a:r>
              <a:rPr lang="ja-JP" altLang="en-US" b="1" dirty="0"/>
              <a:t>アドレス</a:t>
            </a:r>
            <a:r>
              <a:rPr lang="en-JP" b="1" dirty="0"/>
              <a:t>収集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91A980-E811-2E96-5B25-68624EEC6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JP" dirty="0"/>
              <a:t>OSデータ</a:t>
            </a:r>
            <a:r>
              <a:rPr lang="ja-JP" altLang="en-US" dirty="0"/>
              <a:t>が格納されているメモリページの先頭アドレス</a:t>
            </a:r>
            <a:r>
              <a:rPr lang="en-JP" dirty="0"/>
              <a:t>を収集</a:t>
            </a:r>
            <a:endParaRPr lang="en-US" dirty="0"/>
          </a:p>
          <a:p>
            <a:pPr lvl="1"/>
            <a:r>
              <a:rPr lang="en-US" dirty="0"/>
              <a:t>BPF CO-RE</a:t>
            </a:r>
            <a:r>
              <a:rPr lang="ja-JP" altLang="en-US" dirty="0"/>
              <a:t>では構造体のメンバ変数のアドレスを取得できない</a:t>
            </a:r>
            <a:endParaRPr lang="en-US" altLang="ja-JP" dirty="0"/>
          </a:p>
          <a:p>
            <a:pPr lvl="1"/>
            <a:r>
              <a:rPr lang="ja-JP" altLang="en-US" dirty="0"/>
              <a:t>リスト等のアドレスが格納されているメンバ変数の値から計算</a:t>
            </a:r>
            <a:endParaRPr lang="en-US" dirty="0"/>
          </a:p>
          <a:p>
            <a:r>
              <a:rPr lang="en-US" dirty="0" err="1"/>
              <a:t>取得したアドレスをBPF</a:t>
            </a:r>
            <a:r>
              <a:rPr lang="ja-JP" altLang="en-US" dirty="0"/>
              <a:t>テーブルに格納</a:t>
            </a:r>
            <a:endParaRPr lang="en-US" altLang="ja-JP" dirty="0"/>
          </a:p>
          <a:p>
            <a:pPr lvl="1"/>
            <a:r>
              <a:rPr lang="ja-JP" altLang="en-US" dirty="0"/>
              <a:t>エージェントから取り出すことができるリングバッファ</a:t>
            </a:r>
            <a:endParaRPr lang="en-JP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E34A33D-BD4D-D90E-DD97-6135B1F17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20" name="TextBox 4">
            <a:extLst>
              <a:ext uri="{FF2B5EF4-FFF2-40B4-BE49-F238E27FC236}">
                <a16:creationId xmlns:a16="http://schemas.microsoft.com/office/drawing/2014/main" id="{72835060-ED3A-A69E-AECA-B5B23ACC4C7C}"/>
              </a:ext>
            </a:extLst>
          </p:cNvPr>
          <p:cNvSpPr txBox="1"/>
          <p:nvPr/>
        </p:nvSpPr>
        <p:spPr>
          <a:xfrm>
            <a:off x="247595" y="4340135"/>
            <a:ext cx="7536857" cy="16312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&amp;task-&gt;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altLang="ja-JP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(unsigned long)BPF_CORE_READ(task, </a:t>
            </a:r>
            <a:r>
              <a:rPr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tasks.prev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 </a:t>
            </a:r>
            <a:r>
              <a:rPr kumimoji="1"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kumimoji="1"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(struct </a:t>
            </a:r>
            <a:r>
              <a:rPr kumimoji="1"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tasks)</a:t>
            </a:r>
          </a:p>
          <a:p>
            <a:r>
              <a:rPr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+ </a:t>
            </a:r>
            <a:r>
              <a:rPr kumimoji="1"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kumimoji="1"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(struct </a:t>
            </a:r>
            <a:r>
              <a:rPr kumimoji="1"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kumimoji="1"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1" lang="en-US" altLang="ja-JP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kumimoji="1" lang="en-US" altLang="ja-JP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ja-JP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67BBBF0-3DB4-9132-F2D7-0B4ACDCBA3DB}"/>
              </a:ext>
            </a:extLst>
          </p:cNvPr>
          <p:cNvGrpSpPr/>
          <p:nvPr/>
        </p:nvGrpSpPr>
        <p:grpSpPr>
          <a:xfrm>
            <a:off x="8009919" y="4201859"/>
            <a:ext cx="3944562" cy="2431212"/>
            <a:chOff x="8009919" y="4201859"/>
            <a:chExt cx="3944562" cy="2431212"/>
          </a:xfrm>
        </p:grpSpPr>
        <p:sp>
          <p:nvSpPr>
            <p:cNvPr id="61" name="四角形: 角を丸くする 60">
              <a:extLst>
                <a:ext uri="{FF2B5EF4-FFF2-40B4-BE49-F238E27FC236}">
                  <a16:creationId xmlns:a16="http://schemas.microsoft.com/office/drawing/2014/main" id="{0C112C6E-03C2-7471-D737-8A277D829FF4}"/>
                </a:ext>
              </a:extLst>
            </p:cNvPr>
            <p:cNvSpPr>
              <a:spLocks/>
            </p:cNvSpPr>
            <p:nvPr/>
          </p:nvSpPr>
          <p:spPr>
            <a:xfrm>
              <a:off x="8009919" y="4201859"/>
              <a:ext cx="3944562" cy="203110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8CDD596-86BD-4247-C004-C275690B7F7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95980" y="6232961"/>
              <a:ext cx="18728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8DCAFE3F-9301-5000-4715-FC2EDD5CA151}"/>
                </a:ext>
              </a:extLst>
            </p:cNvPr>
            <p:cNvSpPr>
              <a:spLocks/>
            </p:cNvSpPr>
            <p:nvPr/>
          </p:nvSpPr>
          <p:spPr>
            <a:xfrm>
              <a:off x="8450430" y="5210998"/>
              <a:ext cx="3163914" cy="9390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73" name="正方形/長方形 1872">
              <a:extLst>
                <a:ext uri="{FF2B5EF4-FFF2-40B4-BE49-F238E27FC236}">
                  <a16:creationId xmlns:a16="http://schemas.microsoft.com/office/drawing/2014/main" id="{92E29E27-6500-DA27-6311-1551926469B0}"/>
                </a:ext>
              </a:extLst>
            </p:cNvPr>
            <p:cNvSpPr>
              <a:spLocks/>
            </p:cNvSpPr>
            <p:nvPr/>
          </p:nvSpPr>
          <p:spPr>
            <a:xfrm>
              <a:off x="8823518" y="4293537"/>
              <a:ext cx="1723338" cy="414423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エージェント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874" name="正方形/長方形 1873">
              <a:extLst>
                <a:ext uri="{FF2B5EF4-FFF2-40B4-BE49-F238E27FC236}">
                  <a16:creationId xmlns:a16="http://schemas.microsoft.com/office/drawing/2014/main" id="{12AAE55C-7FB7-9D6C-A935-DDEB9D094C45}"/>
                </a:ext>
              </a:extLst>
            </p:cNvPr>
            <p:cNvSpPr>
              <a:spLocks/>
            </p:cNvSpPr>
            <p:nvPr/>
          </p:nvSpPr>
          <p:spPr>
            <a:xfrm>
              <a:off x="8963712" y="5565981"/>
              <a:ext cx="1783461" cy="5391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1875" name="テキスト ボックス 1874">
              <a:extLst>
                <a:ext uri="{FF2B5EF4-FFF2-40B4-BE49-F238E27FC236}">
                  <a16:creationId xmlns:a16="http://schemas.microsoft.com/office/drawing/2014/main" id="{CC18B6DF-BB06-D5AD-64F6-6CDB21EF141B}"/>
                </a:ext>
              </a:extLst>
            </p:cNvPr>
            <p:cNvSpPr txBox="1">
              <a:spLocks/>
            </p:cNvSpPr>
            <p:nvPr/>
          </p:nvSpPr>
          <p:spPr>
            <a:xfrm>
              <a:off x="8375146" y="5835235"/>
              <a:ext cx="548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/>
                <a:t>OS</a:t>
              </a:r>
              <a:endParaRPr kumimoji="1" lang="ja-JP" altLang="en-US" sz="2000" b="1" dirty="0"/>
            </a:p>
          </p:txBody>
        </p:sp>
        <p:cxnSp>
          <p:nvCxnSpPr>
            <p:cNvPr id="1876" name="直線矢印コネクタ 1875">
              <a:extLst>
                <a:ext uri="{FF2B5EF4-FFF2-40B4-BE49-F238E27FC236}">
                  <a16:creationId xmlns:a16="http://schemas.microsoft.com/office/drawing/2014/main" id="{98944579-79DE-FAA2-3FFA-0A2B5D3A93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14531" y="5216162"/>
              <a:ext cx="393055" cy="32570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7" name="四角形: 角を丸くする 1876">
              <a:extLst>
                <a:ext uri="{FF2B5EF4-FFF2-40B4-BE49-F238E27FC236}">
                  <a16:creationId xmlns:a16="http://schemas.microsoft.com/office/drawing/2014/main" id="{31090549-A2A2-0CF4-9DD5-B79AD69EBF95}"/>
                </a:ext>
              </a:extLst>
            </p:cNvPr>
            <p:cNvSpPr>
              <a:spLocks/>
            </p:cNvSpPr>
            <p:nvPr/>
          </p:nvSpPr>
          <p:spPr>
            <a:xfrm>
              <a:off x="10236224" y="4920235"/>
              <a:ext cx="1308076" cy="566746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 dirty="0">
                  <a:solidFill>
                    <a:schemeClr val="tx1"/>
                  </a:solidFill>
                </a:rPr>
                <a:t>BPF</a:t>
              </a:r>
            </a:p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テーブル</a:t>
              </a:r>
            </a:p>
          </p:txBody>
        </p:sp>
        <p:sp>
          <p:nvSpPr>
            <p:cNvPr id="1878" name="テキスト ボックス 1877">
              <a:extLst>
                <a:ext uri="{FF2B5EF4-FFF2-40B4-BE49-F238E27FC236}">
                  <a16:creationId xmlns:a16="http://schemas.microsoft.com/office/drawing/2014/main" id="{C719EFE1-A9D4-9ACD-77EE-A6373F2EEFEE}"/>
                </a:ext>
              </a:extLst>
            </p:cNvPr>
            <p:cNvSpPr txBox="1">
              <a:spLocks/>
            </p:cNvSpPr>
            <p:nvPr/>
          </p:nvSpPr>
          <p:spPr>
            <a:xfrm>
              <a:off x="9284492" y="5155743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/>
                <a:t>格納</a:t>
              </a:r>
              <a:endParaRPr kumimoji="1" lang="ja-JP" altLang="en-US" sz="2000" b="1" dirty="0"/>
            </a:p>
          </p:txBody>
        </p:sp>
        <p:cxnSp>
          <p:nvCxnSpPr>
            <p:cNvPr id="1879" name="直線矢印コネクタ 1878">
              <a:extLst>
                <a:ext uri="{FF2B5EF4-FFF2-40B4-BE49-F238E27FC236}">
                  <a16:creationId xmlns:a16="http://schemas.microsoft.com/office/drawing/2014/main" id="{C21B7D5A-C813-F89D-2CDA-769DA5093D7E}"/>
                </a:ext>
              </a:extLst>
            </p:cNvPr>
            <p:cNvCxnSpPr>
              <a:cxnSpLocks/>
            </p:cNvCxnSpPr>
            <p:nvPr/>
          </p:nvCxnSpPr>
          <p:spPr>
            <a:xfrm>
              <a:off x="10550136" y="4505812"/>
              <a:ext cx="277859" cy="41442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0" name="テキスト ボックス 1879">
              <a:extLst>
                <a:ext uri="{FF2B5EF4-FFF2-40B4-BE49-F238E27FC236}">
                  <a16:creationId xmlns:a16="http://schemas.microsoft.com/office/drawing/2014/main" id="{B8A0B744-7CE4-7E80-6033-BED4B036962F}"/>
                </a:ext>
              </a:extLst>
            </p:cNvPr>
            <p:cNvSpPr txBox="1">
              <a:spLocks/>
            </p:cNvSpPr>
            <p:nvPr/>
          </p:nvSpPr>
          <p:spPr>
            <a:xfrm>
              <a:off x="10686722" y="4468661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取り出し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486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6569D-8AE3-5C74-C249-365FF832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エージェントによる</a:t>
            </a:r>
            <a:r>
              <a:rPr lang="ja-JP" altLang="en-US" dirty="0"/>
              <a:t>メモリデータの取得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EDEF62-1D60-69FC-8838-BC7EC34A1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収集したアドレスを基にメモリデータを取得</a:t>
            </a:r>
            <a:endParaRPr kumimoji="1"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の疑似デバイスがアドレスに対応するメモリデータを返す</a:t>
            </a:r>
            <a:endParaRPr lang="en-US" altLang="ja-JP" dirty="0"/>
          </a:p>
          <a:p>
            <a:pPr lvl="2"/>
            <a:r>
              <a:rPr lang="en-US" altLang="ja-JP" dirty="0" err="1"/>
              <a:t>pread</a:t>
            </a:r>
            <a:r>
              <a:rPr lang="ja-JP" altLang="en-US" dirty="0"/>
              <a:t>システムコールでページ番号を指定</a:t>
            </a:r>
            <a:endParaRPr lang="en-US" altLang="ja-JP" dirty="0"/>
          </a:p>
          <a:p>
            <a:pPr lvl="1"/>
            <a:r>
              <a:rPr lang="ja-JP" altLang="en-US" dirty="0"/>
              <a:t>暗号化することにより侵入者への情報漏洩を防ぐ</a:t>
            </a:r>
            <a:endParaRPr lang="en-US" altLang="ja-JP" dirty="0"/>
          </a:p>
          <a:p>
            <a:r>
              <a:rPr lang="ja-JP" altLang="en-US" dirty="0"/>
              <a:t>この疑似デバイスは</a:t>
            </a:r>
            <a:r>
              <a:rPr kumimoji="1" lang="ja-JP" altLang="en-US" dirty="0"/>
              <a:t>カーネルモジュールとして提供</a:t>
            </a:r>
            <a:endParaRPr kumimoji="1" lang="en-US" altLang="ja-JP" dirty="0"/>
          </a:p>
          <a:p>
            <a:pPr lvl="1"/>
            <a:r>
              <a:rPr lang="ja-JP" altLang="en-US" dirty="0"/>
              <a:t>最小限の共通機能の追加であるため</a:t>
            </a:r>
            <a:r>
              <a:rPr lang="en-US" altLang="ja-JP" dirty="0"/>
              <a:t>OS</a:t>
            </a:r>
            <a:r>
              <a:rPr lang="ja-JP" altLang="en-US" dirty="0"/>
              <a:t>の信頼性には影響しない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E1F9A6-0D48-14B2-2516-AC5E47731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13</a:t>
            </a:fld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DC1BB9B-5D90-A821-6E25-6BF171BD9841}"/>
              </a:ext>
            </a:extLst>
          </p:cNvPr>
          <p:cNvGrpSpPr/>
          <p:nvPr/>
        </p:nvGrpSpPr>
        <p:grpSpPr>
          <a:xfrm>
            <a:off x="4934161" y="4372755"/>
            <a:ext cx="3194584" cy="2356217"/>
            <a:chOff x="4634523" y="4000133"/>
            <a:chExt cx="3194584" cy="2356217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607F1F77-15B5-661F-A2F0-DAABDFFA802B}"/>
                </a:ext>
              </a:extLst>
            </p:cNvPr>
            <p:cNvSpPr/>
            <p:nvPr/>
          </p:nvSpPr>
          <p:spPr>
            <a:xfrm>
              <a:off x="4634523" y="4000133"/>
              <a:ext cx="2631232" cy="235621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F1817BB-CA1E-154D-F636-A789EB9449F0}"/>
                </a:ext>
              </a:extLst>
            </p:cNvPr>
            <p:cNvSpPr/>
            <p:nvPr/>
          </p:nvSpPr>
          <p:spPr>
            <a:xfrm>
              <a:off x="4934065" y="5217317"/>
              <a:ext cx="2120915" cy="9933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3379C30-81DD-43F6-707B-425958BD41A8}"/>
                </a:ext>
              </a:extLst>
            </p:cNvPr>
            <p:cNvSpPr/>
            <p:nvPr/>
          </p:nvSpPr>
          <p:spPr>
            <a:xfrm>
              <a:off x="5044407" y="4177611"/>
              <a:ext cx="1723547" cy="43576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エージェント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31778A24-C526-3626-AB42-7C3F2B1EF28E}"/>
                </a:ext>
              </a:extLst>
            </p:cNvPr>
            <p:cNvSpPr/>
            <p:nvPr/>
          </p:nvSpPr>
          <p:spPr>
            <a:xfrm>
              <a:off x="5040673" y="5339084"/>
              <a:ext cx="1818931" cy="47912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b="1" dirty="0">
                  <a:solidFill>
                    <a:schemeClr val="tx1"/>
                  </a:solidFill>
                </a:rPr>
                <a:t>/dev/</a:t>
              </a:r>
              <a:r>
                <a:rPr lang="en-US" altLang="ja-JP" sz="2000" b="1" dirty="0" err="1">
                  <a:solidFill>
                    <a:schemeClr val="tx1"/>
                  </a:solidFill>
                </a:rPr>
                <a:t>ekmem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9FC2BB5-6AFD-0B7D-D2F0-0C8C6D461D55}"/>
                </a:ext>
              </a:extLst>
            </p:cNvPr>
            <p:cNvCxnSpPr>
              <a:cxnSpLocks/>
            </p:cNvCxnSpPr>
            <p:nvPr/>
          </p:nvCxnSpPr>
          <p:spPr>
            <a:xfrm>
              <a:off x="5510259" y="4647026"/>
              <a:ext cx="0" cy="65840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95A638D-C821-6E86-3B41-0EC9462815A9}"/>
                </a:ext>
              </a:extLst>
            </p:cNvPr>
            <p:cNvSpPr txBox="1"/>
            <p:nvPr/>
          </p:nvSpPr>
          <p:spPr>
            <a:xfrm>
              <a:off x="4634523" y="4728179"/>
              <a:ext cx="8996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 err="1"/>
                <a:t>pread</a:t>
              </a:r>
              <a:endParaRPr kumimoji="1" lang="ja-JP" altLang="en-US" sz="2000" b="1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B08FA5AA-DB0E-E003-659E-DE7412B5EC41}"/>
                </a:ext>
              </a:extLst>
            </p:cNvPr>
            <p:cNvSpPr txBox="1"/>
            <p:nvPr/>
          </p:nvSpPr>
          <p:spPr>
            <a:xfrm>
              <a:off x="6105558" y="4729579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メモリデータ</a:t>
              </a: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76E40234-E3C1-A2C0-9B4D-A86090CCEC2C}"/>
                </a:ext>
              </a:extLst>
            </p:cNvPr>
            <p:cNvCxnSpPr>
              <a:cxnSpLocks/>
            </p:cNvCxnSpPr>
            <p:nvPr/>
          </p:nvCxnSpPr>
          <p:spPr>
            <a:xfrm>
              <a:off x="6180159" y="4628841"/>
              <a:ext cx="0" cy="676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EE54F478-C1AF-9786-78E0-D63A38357F08}"/>
                </a:ext>
              </a:extLst>
            </p:cNvPr>
            <p:cNvSpPr txBox="1"/>
            <p:nvPr/>
          </p:nvSpPr>
          <p:spPr>
            <a:xfrm>
              <a:off x="4860687" y="5926646"/>
              <a:ext cx="548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/>
                <a:t>OS</a:t>
              </a:r>
              <a:endParaRPr kumimoji="1" lang="ja-JP" alt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3136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2D4CC-BC5A-BEF1-B2DD-CC7756E3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プログラムの能動的な実行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65072F-FD18-1DD6-824B-8B88853C3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エージェント</a:t>
            </a:r>
            <a:r>
              <a:rPr lang="ja-JP" altLang="en-US" dirty="0"/>
              <a:t>は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プログラムを</a:t>
            </a:r>
            <a:r>
              <a:rPr lang="ja-JP" altLang="en-US" dirty="0"/>
              <a:t>直接実行できない</a:t>
            </a:r>
            <a:endParaRPr lang="en-US" altLang="ja-JP" dirty="0"/>
          </a:p>
          <a:p>
            <a:pPr lvl="1"/>
            <a:r>
              <a:rPr kumimoji="1" lang="ja-JP" altLang="en-US" dirty="0"/>
              <a:t>設定したシステムのイベント発生時にしか呼び出せないため</a:t>
            </a:r>
            <a:endParaRPr kumimoji="1" lang="en-US" altLang="ja-JP" dirty="0"/>
          </a:p>
          <a:p>
            <a:r>
              <a:rPr kumimoji="1" lang="ja-JP" altLang="en-US" dirty="0"/>
              <a:t>エージェントに用意した関数の一つをフックポイント</a:t>
            </a:r>
            <a:r>
              <a:rPr lang="ja-JP" altLang="en-US" dirty="0"/>
              <a:t>に設定</a:t>
            </a:r>
            <a:endParaRPr kumimoji="1" lang="en-US" altLang="ja-JP" dirty="0"/>
          </a:p>
          <a:p>
            <a:pPr lvl="1"/>
            <a:r>
              <a:rPr lang="ja-JP" altLang="en-US" dirty="0"/>
              <a:t>ユーザ空間の動的ポイントをフックする</a:t>
            </a:r>
            <a:r>
              <a:rPr lang="en-US" altLang="ja-JP" dirty="0" err="1"/>
              <a:t>Uprobe</a:t>
            </a:r>
            <a:r>
              <a:rPr lang="ja-JP" altLang="en-US" dirty="0"/>
              <a:t>を使用</a:t>
            </a:r>
            <a:endParaRPr lang="en-US" altLang="ja-JP" dirty="0"/>
          </a:p>
          <a:p>
            <a:pPr lvl="1"/>
            <a:r>
              <a:rPr kumimoji="1" lang="en-US" altLang="ja-JP" dirty="0"/>
              <a:t>IDS</a:t>
            </a:r>
            <a:r>
              <a:rPr kumimoji="1" lang="ja-JP" altLang="en-US" dirty="0"/>
              <a:t>から一括取得要求を受信すると対応する関数を実行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イベントが発生し、対応する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プログラムが実行される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7ED157-1C44-A25A-9103-1CAF98DDE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FC2DBC2-C3B8-EE4C-96CD-17CF9FD8D03C}"/>
              </a:ext>
            </a:extLst>
          </p:cNvPr>
          <p:cNvSpPr>
            <a:spLocks/>
          </p:cNvSpPr>
          <p:nvPr/>
        </p:nvSpPr>
        <p:spPr>
          <a:xfrm>
            <a:off x="4123719" y="4426788"/>
            <a:ext cx="3944562" cy="2031102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657006-C52F-BB68-1B12-20A673C8DAAD}"/>
              </a:ext>
            </a:extLst>
          </p:cNvPr>
          <p:cNvSpPr>
            <a:spLocks/>
          </p:cNvSpPr>
          <p:nvPr/>
        </p:nvSpPr>
        <p:spPr>
          <a:xfrm>
            <a:off x="4564230" y="5435927"/>
            <a:ext cx="3163914" cy="939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2DD37E0-654D-EA18-006D-65F3F2D61C80}"/>
              </a:ext>
            </a:extLst>
          </p:cNvPr>
          <p:cNvSpPr>
            <a:spLocks/>
          </p:cNvSpPr>
          <p:nvPr/>
        </p:nvSpPr>
        <p:spPr>
          <a:xfrm>
            <a:off x="5118578" y="5782106"/>
            <a:ext cx="1654448" cy="546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</a:rPr>
              <a:t>eBPF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プログラム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3D34BA-7C80-5252-5EED-AF47BB751EA6}"/>
              </a:ext>
            </a:extLst>
          </p:cNvPr>
          <p:cNvSpPr txBox="1">
            <a:spLocks/>
          </p:cNvSpPr>
          <p:nvPr/>
        </p:nvSpPr>
        <p:spPr>
          <a:xfrm>
            <a:off x="4488946" y="6060164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OS</a:t>
            </a:r>
            <a:endParaRPr kumimoji="1" lang="ja-JP" altLang="en-US" sz="2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A924B6-543D-2D5B-8C83-BF74ECCB2C40}"/>
              </a:ext>
            </a:extLst>
          </p:cNvPr>
          <p:cNvSpPr txBox="1">
            <a:spLocks/>
          </p:cNvSpPr>
          <p:nvPr/>
        </p:nvSpPr>
        <p:spPr>
          <a:xfrm>
            <a:off x="6608020" y="543095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実行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1A4E77-AA1A-520C-66CB-28D181EDCE61}"/>
              </a:ext>
            </a:extLst>
          </p:cNvPr>
          <p:cNvSpPr>
            <a:spLocks/>
          </p:cNvSpPr>
          <p:nvPr/>
        </p:nvSpPr>
        <p:spPr>
          <a:xfrm>
            <a:off x="4955482" y="4503390"/>
            <a:ext cx="2035692" cy="70855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9DC763-0ABA-12BD-76FA-115D3C7FBA44}"/>
              </a:ext>
            </a:extLst>
          </p:cNvPr>
          <p:cNvSpPr txBox="1">
            <a:spLocks/>
          </p:cNvSpPr>
          <p:nvPr/>
        </p:nvSpPr>
        <p:spPr>
          <a:xfrm>
            <a:off x="5057662" y="4485063"/>
            <a:ext cx="1763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エージェント</a:t>
            </a:r>
            <a:endParaRPr kumimoji="1" lang="ja-JP" altLang="en-US" sz="2000" b="1" dirty="0"/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2E30E80-3914-B3F7-A2B7-C626D0D394D4}"/>
              </a:ext>
            </a:extLst>
          </p:cNvPr>
          <p:cNvCxnSpPr>
            <a:cxnSpLocks/>
          </p:cNvCxnSpPr>
          <p:nvPr/>
        </p:nvCxnSpPr>
        <p:spPr>
          <a:xfrm flipH="1">
            <a:off x="6449334" y="5083781"/>
            <a:ext cx="233406" cy="6718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509032E-12BE-36AD-5385-595840234BD0}"/>
              </a:ext>
            </a:extLst>
          </p:cNvPr>
          <p:cNvSpPr/>
          <p:nvPr/>
        </p:nvSpPr>
        <p:spPr>
          <a:xfrm>
            <a:off x="5675332" y="4824082"/>
            <a:ext cx="932688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関数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82A7E89-4FE4-6B7D-0E1F-9DA371490904}"/>
              </a:ext>
            </a:extLst>
          </p:cNvPr>
          <p:cNvCxnSpPr/>
          <p:nvPr/>
        </p:nvCxnSpPr>
        <p:spPr>
          <a:xfrm>
            <a:off x="3068643" y="4775408"/>
            <a:ext cx="185693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1E64B7A-194D-9D7C-3BBA-0E9118A86B68}"/>
              </a:ext>
            </a:extLst>
          </p:cNvPr>
          <p:cNvSpPr txBox="1">
            <a:spLocks/>
          </p:cNvSpPr>
          <p:nvPr/>
        </p:nvSpPr>
        <p:spPr>
          <a:xfrm>
            <a:off x="3052011" y="490125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要求</a:t>
            </a:r>
            <a:endParaRPr kumimoji="1" lang="ja-JP" altLang="en-US" sz="2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19B4347-5CA4-57DA-948B-A7BB0A858A4E}"/>
              </a:ext>
            </a:extLst>
          </p:cNvPr>
          <p:cNvSpPr txBox="1">
            <a:spLocks/>
          </p:cNvSpPr>
          <p:nvPr/>
        </p:nvSpPr>
        <p:spPr>
          <a:xfrm>
            <a:off x="6857693" y="468495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イベント</a:t>
            </a:r>
            <a:endParaRPr kumimoji="1" lang="ja-JP" altLang="en-US" sz="2000" b="1" dirty="0"/>
          </a:p>
        </p:txBody>
      </p:sp>
      <p:sp>
        <p:nvSpPr>
          <p:cNvPr id="16" name="Explosion 2 12">
            <a:extLst>
              <a:ext uri="{FF2B5EF4-FFF2-40B4-BE49-F238E27FC236}">
                <a16:creationId xmlns:a16="http://schemas.microsoft.com/office/drawing/2014/main" id="{7F10961E-9AFC-0DF8-E89A-3354B38C94C2}"/>
              </a:ext>
            </a:extLst>
          </p:cNvPr>
          <p:cNvSpPr/>
          <p:nvPr/>
        </p:nvSpPr>
        <p:spPr>
          <a:xfrm>
            <a:off x="6455905" y="4783859"/>
            <a:ext cx="480646" cy="275465"/>
          </a:xfrm>
          <a:prstGeom prst="irregularSeal2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06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AF31A4-2A95-68EB-7C13-883C4EC1E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eBPFmonitor</a:t>
            </a:r>
            <a:r>
              <a:rPr kumimoji="1" lang="ja-JP" altLang="en-US" dirty="0"/>
              <a:t>ライブラリ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635E93-7B29-A25F-5CE9-C541F517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6484"/>
            <a:ext cx="10515600" cy="4351338"/>
          </a:xfrm>
        </p:spPr>
        <p:txBody>
          <a:bodyPr/>
          <a:lstStyle/>
          <a:p>
            <a:r>
              <a:rPr kumimoji="1" lang="en-US" altLang="ja-JP" dirty="0"/>
              <a:t>OS</a:t>
            </a:r>
            <a:r>
              <a:rPr kumimoji="1" lang="ja-JP" altLang="en-US" dirty="0"/>
              <a:t>データを透過的に取得するためのライブラリを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に提供</a:t>
            </a:r>
            <a:endParaRPr kumimoji="1"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が</a:t>
            </a:r>
            <a:r>
              <a:rPr lang="en-US" altLang="ja-JP" dirty="0"/>
              <a:t>OS</a:t>
            </a:r>
            <a:r>
              <a:rPr lang="ja-JP" altLang="en-US" dirty="0"/>
              <a:t>データにアクセスする時に自動的に呼び出される</a:t>
            </a:r>
            <a:endParaRPr lang="en-US" altLang="ja-JP" dirty="0"/>
          </a:p>
          <a:p>
            <a:pPr lvl="2"/>
            <a:r>
              <a:rPr lang="en-US" altLang="ja-JP" dirty="0"/>
              <a:t>IDS</a:t>
            </a:r>
            <a:r>
              <a:rPr lang="ja-JP" altLang="en-US" dirty="0"/>
              <a:t>を</a:t>
            </a:r>
            <a:r>
              <a:rPr lang="en-US" altLang="ja-JP" dirty="0" err="1"/>
              <a:t>LLView</a:t>
            </a:r>
            <a:r>
              <a:rPr lang="ja-JP" altLang="en-US" dirty="0"/>
              <a:t>フレームワーク </a:t>
            </a:r>
            <a:r>
              <a:rPr lang="en-US" altLang="ja-JP" sz="1800" dirty="0"/>
              <a:t>[Ozaki+, APSys’19]</a:t>
            </a:r>
            <a:r>
              <a:rPr lang="en-US" altLang="ja-JP" dirty="0"/>
              <a:t> </a:t>
            </a:r>
            <a:r>
              <a:rPr lang="ja-JP" altLang="en-US" dirty="0"/>
              <a:t>で変換</a:t>
            </a:r>
            <a:endParaRPr lang="en-US" altLang="ja-JP" dirty="0"/>
          </a:p>
          <a:p>
            <a:r>
              <a:rPr kumimoji="1" lang="ja-JP" altLang="en-US" dirty="0"/>
              <a:t>ライブラリが</a:t>
            </a:r>
            <a:r>
              <a:rPr lang="ja-JP" altLang="en-US" dirty="0"/>
              <a:t>必要に応じて</a:t>
            </a:r>
            <a:r>
              <a:rPr lang="en-US" altLang="ja-JP" dirty="0"/>
              <a:t>OS</a:t>
            </a:r>
            <a:r>
              <a:rPr lang="ja-JP" altLang="en-US" dirty="0"/>
              <a:t>データの一括取得を行う</a:t>
            </a:r>
            <a:endParaRPr lang="en-US" altLang="ja-JP" dirty="0"/>
          </a:p>
          <a:p>
            <a:pPr lvl="1"/>
            <a:r>
              <a:rPr kumimoji="1" lang="ja-JP" altLang="en-US" dirty="0"/>
              <a:t>ポインタを使う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データの先頭アドレスを送信</a:t>
            </a:r>
            <a:endParaRPr kumimoji="1" lang="en-US" altLang="ja-JP" dirty="0"/>
          </a:p>
          <a:p>
            <a:pPr lvl="1"/>
            <a:r>
              <a:rPr lang="ja-JP" altLang="en-US" dirty="0"/>
              <a:t>ページ番号とメモリデータの組を繰り返し受信し、キャッシュに格納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EC4656-2393-F3AA-07F6-159CB676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15</a:t>
            </a:fld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1339CA55-485D-64F4-EB97-BCDFF15AC023}"/>
              </a:ext>
            </a:extLst>
          </p:cNvPr>
          <p:cNvGrpSpPr/>
          <p:nvPr/>
        </p:nvGrpSpPr>
        <p:grpSpPr>
          <a:xfrm>
            <a:off x="3165785" y="4773365"/>
            <a:ext cx="5750702" cy="1948110"/>
            <a:chOff x="3165785" y="4773365"/>
            <a:chExt cx="5750702" cy="1948110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636F7884-A43E-6183-A573-3394AFECA5D9}"/>
                </a:ext>
              </a:extLst>
            </p:cNvPr>
            <p:cNvSpPr/>
            <p:nvPr/>
          </p:nvSpPr>
          <p:spPr>
            <a:xfrm>
              <a:off x="3165785" y="4773365"/>
              <a:ext cx="2036265" cy="1508123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19">
              <a:extLst>
                <a:ext uri="{FF2B5EF4-FFF2-40B4-BE49-F238E27FC236}">
                  <a16:creationId xmlns:a16="http://schemas.microsoft.com/office/drawing/2014/main" id="{4C102CAA-200B-8648-820D-C74DE98E58B8}"/>
                </a:ext>
              </a:extLst>
            </p:cNvPr>
            <p:cNvSpPr/>
            <p:nvPr/>
          </p:nvSpPr>
          <p:spPr>
            <a:xfrm>
              <a:off x="3575304" y="4827967"/>
              <a:ext cx="1177035" cy="32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 dirty="0">
                  <a:solidFill>
                    <a:schemeClr val="tx1"/>
                  </a:solidFill>
                </a:rPr>
                <a:t>IDS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CBED122-FC84-47C4-9512-660A50763B7A}"/>
                </a:ext>
              </a:extLst>
            </p:cNvPr>
            <p:cNvSpPr txBox="1"/>
            <p:nvPr/>
          </p:nvSpPr>
          <p:spPr>
            <a:xfrm>
              <a:off x="3565463" y="6321365"/>
              <a:ext cx="1230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/>
                <a:t>IDS VM</a:t>
              </a:r>
            </a:p>
          </p:txBody>
        </p:sp>
        <p:sp>
          <p:nvSpPr>
            <p:cNvPr id="8" name="四角形: 角を丸くする 11">
              <a:extLst>
                <a:ext uri="{FF2B5EF4-FFF2-40B4-BE49-F238E27FC236}">
                  <a16:creationId xmlns:a16="http://schemas.microsoft.com/office/drawing/2014/main" id="{56230524-7D77-7D32-5FB0-30DD81293BE2}"/>
                </a:ext>
              </a:extLst>
            </p:cNvPr>
            <p:cNvSpPr/>
            <p:nvPr/>
          </p:nvSpPr>
          <p:spPr>
            <a:xfrm>
              <a:off x="6411503" y="4966963"/>
              <a:ext cx="2504984" cy="135440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DEE21FB-7F07-096E-974F-0314C26D330D}"/>
                </a:ext>
              </a:extLst>
            </p:cNvPr>
            <p:cNvSpPr txBox="1"/>
            <p:nvPr/>
          </p:nvSpPr>
          <p:spPr>
            <a:xfrm flipH="1">
              <a:off x="6898293" y="6307052"/>
              <a:ext cx="1684687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90051E1-C466-A69D-1C63-10B97B073FEB}"/>
                </a:ext>
              </a:extLst>
            </p:cNvPr>
            <p:cNvSpPr/>
            <p:nvPr/>
          </p:nvSpPr>
          <p:spPr>
            <a:xfrm>
              <a:off x="6729273" y="5141854"/>
              <a:ext cx="1798987" cy="487213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エージェント</a:t>
              </a:r>
            </a:p>
          </p:txBody>
        </p:sp>
        <p:sp>
          <p:nvSpPr>
            <p:cNvPr id="11" name="正方形/長方形 26">
              <a:extLst>
                <a:ext uri="{FF2B5EF4-FFF2-40B4-BE49-F238E27FC236}">
                  <a16:creationId xmlns:a16="http://schemas.microsoft.com/office/drawing/2014/main" id="{440507A2-940E-D0C0-460A-4DC6C277529E}"/>
                </a:ext>
              </a:extLst>
            </p:cNvPr>
            <p:cNvSpPr/>
            <p:nvPr/>
          </p:nvSpPr>
          <p:spPr>
            <a:xfrm>
              <a:off x="6883821" y="5884342"/>
              <a:ext cx="1445383" cy="29348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メモリ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F273BDAC-9690-D699-02D8-B9FFB53DBC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75645" y="5452597"/>
              <a:ext cx="1753628" cy="42278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19">
              <a:extLst>
                <a:ext uri="{FF2B5EF4-FFF2-40B4-BE49-F238E27FC236}">
                  <a16:creationId xmlns:a16="http://schemas.microsoft.com/office/drawing/2014/main" id="{A91D6EDA-D873-5F1A-07C6-AF1BC400AF10}"/>
                </a:ext>
              </a:extLst>
            </p:cNvPr>
            <p:cNvSpPr/>
            <p:nvPr/>
          </p:nvSpPr>
          <p:spPr>
            <a:xfrm>
              <a:off x="3313815" y="5202869"/>
              <a:ext cx="1662634" cy="5647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err="1">
                  <a:solidFill>
                    <a:schemeClr val="tx1"/>
                  </a:solidFill>
                </a:rPr>
                <a:t>eBPFmonitor</a:t>
              </a:r>
              <a:endParaRPr kumimoji="1" lang="en-US" altLang="ja-JP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ライブラリ</a:t>
              </a:r>
              <a:endParaRPr kumimoji="1" lang="en-US" altLang="ja-JP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19">
              <a:extLst>
                <a:ext uri="{FF2B5EF4-FFF2-40B4-BE49-F238E27FC236}">
                  <a16:creationId xmlns:a16="http://schemas.microsoft.com/office/drawing/2014/main" id="{A3CD5ECF-266C-A1A4-6015-62919BBD6763}"/>
                </a:ext>
              </a:extLst>
            </p:cNvPr>
            <p:cNvSpPr/>
            <p:nvPr/>
          </p:nvSpPr>
          <p:spPr>
            <a:xfrm>
              <a:off x="3408631" y="5841484"/>
              <a:ext cx="1538284" cy="30260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chemeClr val="tx1"/>
                  </a:solidFill>
                </a:rPr>
                <a:t>キャッシュ</a:t>
              </a:r>
              <a:endParaRPr kumimoji="1" lang="en-US" altLang="ja-JP" sz="1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7434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767B3-2AAD-8140-DDB6-15BC81F6C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OS</a:t>
            </a:r>
            <a:r>
              <a:rPr kumimoji="1" lang="ja-JP" altLang="en-US" dirty="0"/>
              <a:t>データを一括取得するタイミング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915EB9-8528-E07E-C8FB-79B7F59CD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一括取得のタイミングとしては様々なものが考えられる</a:t>
            </a:r>
            <a:endParaRPr kumimoji="1"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が最初に</a:t>
            </a:r>
            <a:r>
              <a:rPr lang="en-US" altLang="ja-JP" dirty="0"/>
              <a:t>OS</a:t>
            </a:r>
            <a:r>
              <a:rPr lang="ja-JP" altLang="en-US" dirty="0"/>
              <a:t>データを取得する時（現在の実装）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リストの先頭ノードにアクセスした時</a:t>
            </a:r>
            <a:endParaRPr kumimoji="1" lang="en-US" altLang="ja-JP" dirty="0"/>
          </a:p>
          <a:p>
            <a:pPr lvl="1"/>
            <a:r>
              <a:rPr lang="ja-JP" altLang="en-US" dirty="0"/>
              <a:t>リストのノードを</a:t>
            </a:r>
            <a:r>
              <a:rPr lang="en-US" altLang="ja-JP" dirty="0"/>
              <a:t>1</a:t>
            </a:r>
            <a:r>
              <a:rPr lang="ja-JP" altLang="en-US" dirty="0"/>
              <a:t>つたどった時</a:t>
            </a:r>
            <a:endParaRPr lang="en-US" altLang="ja-JP" dirty="0"/>
          </a:p>
          <a:p>
            <a:r>
              <a:rPr lang="ja-JP" altLang="en-US" dirty="0"/>
              <a:t>ライブラリは</a:t>
            </a:r>
            <a:r>
              <a:rPr lang="en-US" altLang="ja-JP" dirty="0"/>
              <a:t>OS</a:t>
            </a:r>
            <a:r>
              <a:rPr lang="ja-JP" altLang="en-US" dirty="0"/>
              <a:t>のデータ構造に関する情報を持たない</a:t>
            </a:r>
            <a:endParaRPr lang="en-US" altLang="ja-JP" dirty="0"/>
          </a:p>
          <a:p>
            <a:pPr lvl="1"/>
            <a:r>
              <a:rPr lang="ja-JP" altLang="en-US" dirty="0"/>
              <a:t>一括取得を開始するアドレスやアドレス範囲を登録する必要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BE6AB3-C133-DF01-8D6D-550A296C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16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EC690E7-A26C-13AF-E1EB-0ECF3D59B615}"/>
              </a:ext>
            </a:extLst>
          </p:cNvPr>
          <p:cNvGrpSpPr/>
          <p:nvPr/>
        </p:nvGrpSpPr>
        <p:grpSpPr>
          <a:xfrm>
            <a:off x="2776728" y="4594860"/>
            <a:ext cx="6638544" cy="1761490"/>
            <a:chOff x="2776728" y="4594860"/>
            <a:chExt cx="6638544" cy="1761490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1E9EA4F6-E7A7-F768-9A05-CA0482E175C9}"/>
                </a:ext>
              </a:extLst>
            </p:cNvPr>
            <p:cNvSpPr/>
            <p:nvPr/>
          </p:nvSpPr>
          <p:spPr>
            <a:xfrm>
              <a:off x="3681982" y="5313934"/>
              <a:ext cx="1042416" cy="10424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60B6A614-A811-909B-1AD8-4627AFC14DB3}"/>
                </a:ext>
              </a:extLst>
            </p:cNvPr>
            <p:cNvSpPr/>
            <p:nvPr/>
          </p:nvSpPr>
          <p:spPr>
            <a:xfrm>
              <a:off x="5388862" y="5313934"/>
              <a:ext cx="1042416" cy="10424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6C3A471E-8CB9-8A82-5B03-AA6038BA96BE}"/>
                </a:ext>
              </a:extLst>
            </p:cNvPr>
            <p:cNvSpPr/>
            <p:nvPr/>
          </p:nvSpPr>
          <p:spPr>
            <a:xfrm>
              <a:off x="7095742" y="5313934"/>
              <a:ext cx="1042416" cy="10424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5BEA8910-88F2-FF5B-F372-8B6DA5593DC7}"/>
                </a:ext>
              </a:extLst>
            </p:cNvPr>
            <p:cNvCxnSpPr>
              <a:cxnSpLocks/>
              <a:stCxn id="5" idx="6"/>
              <a:endCxn id="6" idx="2"/>
            </p:cNvCxnSpPr>
            <p:nvPr/>
          </p:nvCxnSpPr>
          <p:spPr>
            <a:xfrm>
              <a:off x="4724398" y="5835142"/>
              <a:ext cx="6644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1B999BB2-DF93-9D6B-28DA-BA612607AD72}"/>
                </a:ext>
              </a:extLst>
            </p:cNvPr>
            <p:cNvCxnSpPr>
              <a:cxnSpLocks/>
              <a:stCxn id="6" idx="6"/>
              <a:endCxn id="7" idx="2"/>
            </p:cNvCxnSpPr>
            <p:nvPr/>
          </p:nvCxnSpPr>
          <p:spPr>
            <a:xfrm>
              <a:off x="6431278" y="5835142"/>
              <a:ext cx="6644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1EAE1EBF-2701-C671-AEEA-B59A0EFC3C60}"/>
                </a:ext>
              </a:extLst>
            </p:cNvPr>
            <p:cNvCxnSpPr>
              <a:cxnSpLocks/>
              <a:stCxn id="7" idx="6"/>
            </p:cNvCxnSpPr>
            <p:nvPr/>
          </p:nvCxnSpPr>
          <p:spPr>
            <a:xfrm>
              <a:off x="8138158" y="5835142"/>
              <a:ext cx="68275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吹き出し: 四角形 20">
              <a:extLst>
                <a:ext uri="{FF2B5EF4-FFF2-40B4-BE49-F238E27FC236}">
                  <a16:creationId xmlns:a16="http://schemas.microsoft.com/office/drawing/2014/main" id="{62682D70-3F80-CC21-0EB3-5F867EFCC9C6}"/>
                </a:ext>
              </a:extLst>
            </p:cNvPr>
            <p:cNvSpPr/>
            <p:nvPr/>
          </p:nvSpPr>
          <p:spPr>
            <a:xfrm>
              <a:off x="2776728" y="4594860"/>
              <a:ext cx="1790701" cy="651605"/>
            </a:xfrm>
            <a:prstGeom prst="wedgeRectCallout">
              <a:avLst>
                <a:gd name="adj1" fmla="val -1940"/>
                <a:gd name="adj2" fmla="val 106002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先頭ノード</a:t>
              </a:r>
              <a:r>
                <a:rPr lang="ja-JP" altLang="en-US" sz="2000" b="1" dirty="0">
                  <a:solidFill>
                    <a:schemeClr val="tx1"/>
                  </a:solidFill>
                </a:rPr>
                <a:t>に</a:t>
              </a:r>
              <a:endParaRPr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アクセス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吹き出し: 四角形 21">
              <a:extLst>
                <a:ext uri="{FF2B5EF4-FFF2-40B4-BE49-F238E27FC236}">
                  <a16:creationId xmlns:a16="http://schemas.microsoft.com/office/drawing/2014/main" id="{FE2598A9-9DC5-CA3A-932D-5DF4EAA85343}"/>
                </a:ext>
              </a:extLst>
            </p:cNvPr>
            <p:cNvSpPr/>
            <p:nvPr/>
          </p:nvSpPr>
          <p:spPr>
            <a:xfrm>
              <a:off x="5447534" y="4597131"/>
              <a:ext cx="1790701" cy="651605"/>
            </a:xfrm>
            <a:prstGeom prst="wedgeRectCallout">
              <a:avLst>
                <a:gd name="adj1" fmla="val 20529"/>
                <a:gd name="adj2" fmla="val 129859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ノードを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たどった時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B30656F-4DE1-04F1-E418-FDB73BD4D822}"/>
                </a:ext>
              </a:extLst>
            </p:cNvPr>
            <p:cNvSpPr txBox="1"/>
            <p:nvPr/>
          </p:nvSpPr>
          <p:spPr>
            <a:xfrm>
              <a:off x="7156702" y="5686497"/>
              <a:ext cx="92049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データ</a:t>
              </a:r>
            </a:p>
          </p:txBody>
        </p:sp>
        <p:sp>
          <p:nvSpPr>
            <p:cNvPr id="28" name="吹き出し: 四角形 27">
              <a:extLst>
                <a:ext uri="{FF2B5EF4-FFF2-40B4-BE49-F238E27FC236}">
                  <a16:creationId xmlns:a16="http://schemas.microsoft.com/office/drawing/2014/main" id="{7E2F38D6-8667-20DA-F5A5-5ADB1EE3514F}"/>
                </a:ext>
              </a:extLst>
            </p:cNvPr>
            <p:cNvSpPr/>
            <p:nvPr/>
          </p:nvSpPr>
          <p:spPr>
            <a:xfrm>
              <a:off x="7624571" y="4594860"/>
              <a:ext cx="1790701" cy="651605"/>
            </a:xfrm>
            <a:prstGeom prst="wedgeRectCallout">
              <a:avLst>
                <a:gd name="adj1" fmla="val -36663"/>
                <a:gd name="adj2" fmla="val 117229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最初の</a:t>
              </a:r>
              <a:endParaRPr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2000" b="1" dirty="0">
                  <a:solidFill>
                    <a:schemeClr val="tx1"/>
                  </a:solidFill>
                </a:rPr>
                <a:t>OS</a:t>
              </a:r>
              <a:r>
                <a:rPr kumimoji="1" lang="ja-JP" altLang="en-US" sz="2000" b="1" dirty="0">
                  <a:solidFill>
                    <a:schemeClr val="tx1"/>
                  </a:solidFill>
                </a:rPr>
                <a:t>データ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906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7BA0FF-A5D3-94AD-6DD4-50235DD6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一括取得する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データの範囲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FF7906-D536-8BD4-31F0-26E4BE670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が必要とする可能性があるすべての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データを一括取得</a:t>
            </a:r>
            <a:endParaRPr kumimoji="1" lang="en-US" altLang="ja-JP" dirty="0"/>
          </a:p>
          <a:p>
            <a:pPr lvl="1"/>
            <a:r>
              <a:rPr lang="ja-JP" altLang="en-US" dirty="0"/>
              <a:t>要求回数は削減できるが、使用されなかった</a:t>
            </a:r>
            <a:r>
              <a:rPr lang="en-US" altLang="ja-JP" dirty="0"/>
              <a:t>OS</a:t>
            </a:r>
            <a:r>
              <a:rPr lang="ja-JP" altLang="en-US" dirty="0"/>
              <a:t>データは無駄になる</a:t>
            </a:r>
            <a:endParaRPr lang="en-US" altLang="ja-JP" dirty="0"/>
          </a:p>
          <a:p>
            <a:r>
              <a:rPr lang="en-US" altLang="ja-JP" dirty="0"/>
              <a:t>IDS</a:t>
            </a:r>
            <a:r>
              <a:rPr lang="ja-JP" altLang="en-US" dirty="0"/>
              <a:t>が必要とした</a:t>
            </a:r>
            <a:r>
              <a:rPr lang="en-US" altLang="ja-JP" dirty="0"/>
              <a:t>OS</a:t>
            </a:r>
            <a:r>
              <a:rPr lang="ja-JP" altLang="en-US" dirty="0"/>
              <a:t>データだけを要求</a:t>
            </a:r>
            <a:endParaRPr lang="en-US" altLang="ja-JP" sz="2000" dirty="0"/>
          </a:p>
          <a:p>
            <a:pPr lvl="1"/>
            <a:r>
              <a:rPr kumimoji="1" lang="ja-JP" altLang="en-US" dirty="0"/>
              <a:t>取得した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データの無駄はなくなるが、要求回数は増加</a:t>
            </a:r>
            <a:endParaRPr kumimoji="1" lang="en-US" altLang="ja-JP" dirty="0"/>
          </a:p>
          <a:p>
            <a:r>
              <a:rPr lang="ja-JP" altLang="en-US" dirty="0"/>
              <a:t>ある程度の</a:t>
            </a:r>
            <a:r>
              <a:rPr lang="en-US" altLang="ja-JP" dirty="0"/>
              <a:t>OS</a:t>
            </a:r>
            <a:r>
              <a:rPr lang="ja-JP" altLang="en-US" dirty="0"/>
              <a:t>データだけを一括取得するのが望ましい</a:t>
            </a:r>
            <a:endParaRPr lang="en-US" altLang="ja-JP" dirty="0"/>
          </a:p>
          <a:p>
            <a:pPr lvl="1"/>
            <a:r>
              <a:rPr kumimoji="1" lang="ja-JP" altLang="en-US" dirty="0"/>
              <a:t>要求回数と取得したデータの利用率のバランスを考慮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7C13D5-9166-3DB8-B267-C4CD8235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8" name="正方形/長方形 19">
            <a:extLst>
              <a:ext uri="{FF2B5EF4-FFF2-40B4-BE49-F238E27FC236}">
                <a16:creationId xmlns:a16="http://schemas.microsoft.com/office/drawing/2014/main" id="{3B76DA2E-5B9E-0FF3-30E9-B1C0D497C881}"/>
              </a:ext>
            </a:extLst>
          </p:cNvPr>
          <p:cNvSpPr/>
          <p:nvPr/>
        </p:nvSpPr>
        <p:spPr>
          <a:xfrm>
            <a:off x="7965867" y="4824617"/>
            <a:ext cx="1994975" cy="1479752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6">
            <a:extLst>
              <a:ext uri="{FF2B5EF4-FFF2-40B4-BE49-F238E27FC236}">
                <a16:creationId xmlns:a16="http://schemas.microsoft.com/office/drawing/2014/main" id="{FF0DDB89-EAFE-2E53-2CE9-34125D00CC80}"/>
              </a:ext>
            </a:extLst>
          </p:cNvPr>
          <p:cNvSpPr/>
          <p:nvPr/>
        </p:nvSpPr>
        <p:spPr>
          <a:xfrm>
            <a:off x="5314120" y="4519792"/>
            <a:ext cx="1631436" cy="21149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E4ABB-D66B-A5F3-74DE-289A5E7965FE}"/>
              </a:ext>
            </a:extLst>
          </p:cNvPr>
          <p:cNvSpPr txBox="1"/>
          <p:nvPr/>
        </p:nvSpPr>
        <p:spPr>
          <a:xfrm>
            <a:off x="5544657" y="4801173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kumimoji="1" lang="en-US" altLang="ja-JP" sz="2000" b="1" dirty="0"/>
              <a:t>1</a:t>
            </a:r>
            <a:endParaRPr kumimoji="1" lang="ja-JP" altLang="en-US" sz="2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C4B3E6-4EF2-F271-C539-975B88FCD86F}"/>
              </a:ext>
            </a:extLst>
          </p:cNvPr>
          <p:cNvSpPr txBox="1"/>
          <p:nvPr/>
        </p:nvSpPr>
        <p:spPr>
          <a:xfrm>
            <a:off x="5544656" y="5385949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lang="en-US" altLang="ja-JP" sz="2000" b="1" dirty="0"/>
              <a:t>2</a:t>
            </a:r>
            <a:endParaRPr kumimoji="1" lang="ja-JP" altLang="en-US" sz="20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306949-3B25-D22B-F0E2-4F029884B06E}"/>
              </a:ext>
            </a:extLst>
          </p:cNvPr>
          <p:cNvSpPr txBox="1"/>
          <p:nvPr/>
        </p:nvSpPr>
        <p:spPr>
          <a:xfrm>
            <a:off x="5544657" y="6009483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lang="en-US" altLang="ja-JP" sz="2000" b="1" dirty="0"/>
              <a:t>3</a:t>
            </a:r>
            <a:endParaRPr kumimoji="1" lang="ja-JP" altLang="en-US" sz="2000" b="1" dirty="0"/>
          </a:p>
        </p:txBody>
      </p:sp>
      <p:sp>
        <p:nvSpPr>
          <p:cNvPr id="18" name="左大かっこ 17">
            <a:extLst>
              <a:ext uri="{FF2B5EF4-FFF2-40B4-BE49-F238E27FC236}">
                <a16:creationId xmlns:a16="http://schemas.microsoft.com/office/drawing/2014/main" id="{32578302-E1E5-D9A2-0EC0-524A756417E5}"/>
              </a:ext>
            </a:extLst>
          </p:cNvPr>
          <p:cNvSpPr/>
          <p:nvPr/>
        </p:nvSpPr>
        <p:spPr>
          <a:xfrm>
            <a:off x="5499066" y="4730247"/>
            <a:ext cx="131146" cy="1791173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大かっこ 18">
            <a:extLst>
              <a:ext uri="{FF2B5EF4-FFF2-40B4-BE49-F238E27FC236}">
                <a16:creationId xmlns:a16="http://schemas.microsoft.com/office/drawing/2014/main" id="{9952E5BF-A34A-C407-7D8F-73D3059E619D}"/>
              </a:ext>
            </a:extLst>
          </p:cNvPr>
          <p:cNvSpPr/>
          <p:nvPr/>
        </p:nvSpPr>
        <p:spPr>
          <a:xfrm>
            <a:off x="6607455" y="4761755"/>
            <a:ext cx="131146" cy="478945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大かっこ 19">
            <a:extLst>
              <a:ext uri="{FF2B5EF4-FFF2-40B4-BE49-F238E27FC236}">
                <a16:creationId xmlns:a16="http://schemas.microsoft.com/office/drawing/2014/main" id="{D1B1C30F-7CC1-A36F-15EA-FF1DFCF5CF12}"/>
              </a:ext>
            </a:extLst>
          </p:cNvPr>
          <p:cNvSpPr/>
          <p:nvPr/>
        </p:nvSpPr>
        <p:spPr>
          <a:xfrm>
            <a:off x="6593662" y="5960797"/>
            <a:ext cx="131146" cy="478945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3B233629-F469-FC85-F833-B8ACAFFE14D9}"/>
              </a:ext>
            </a:extLst>
          </p:cNvPr>
          <p:cNvCxnSpPr>
            <a:cxnSpLocks/>
          </p:cNvCxnSpPr>
          <p:nvPr/>
        </p:nvCxnSpPr>
        <p:spPr>
          <a:xfrm>
            <a:off x="6784903" y="5001227"/>
            <a:ext cx="1542431" cy="27069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C44E55D-4448-F554-1D91-6EE0CF420679}"/>
              </a:ext>
            </a:extLst>
          </p:cNvPr>
          <p:cNvCxnSpPr>
            <a:cxnSpLocks/>
          </p:cNvCxnSpPr>
          <p:nvPr/>
        </p:nvCxnSpPr>
        <p:spPr>
          <a:xfrm flipV="1">
            <a:off x="6754855" y="5741104"/>
            <a:ext cx="1572479" cy="3924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DF1C5F7-EDA9-FE6E-C5A9-1FDDA5A14643}"/>
              </a:ext>
            </a:extLst>
          </p:cNvPr>
          <p:cNvSpPr txBox="1"/>
          <p:nvPr/>
        </p:nvSpPr>
        <p:spPr>
          <a:xfrm>
            <a:off x="8354766" y="5071871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kumimoji="1" lang="en-US" altLang="ja-JP" sz="2000" b="1" dirty="0"/>
              <a:t>1</a:t>
            </a:r>
            <a:endParaRPr kumimoji="1" lang="ja-JP" altLang="en-US" sz="2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8285105-B807-BBCC-4E9D-90237E3C4D95}"/>
              </a:ext>
            </a:extLst>
          </p:cNvPr>
          <p:cNvSpPr txBox="1"/>
          <p:nvPr/>
        </p:nvSpPr>
        <p:spPr>
          <a:xfrm>
            <a:off x="8354767" y="5560461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kumimoji="1" lang="en-US" altLang="ja-JP" sz="2000" b="1" dirty="0"/>
              <a:t>3</a:t>
            </a:r>
            <a:endParaRPr kumimoji="1" lang="ja-JP" altLang="en-US" sz="2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772683C-0589-CE97-A4AD-AB682FB31C71}"/>
              </a:ext>
            </a:extLst>
          </p:cNvPr>
          <p:cNvSpPr txBox="1"/>
          <p:nvPr/>
        </p:nvSpPr>
        <p:spPr>
          <a:xfrm>
            <a:off x="4326418" y="5132403"/>
            <a:ext cx="948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すべて</a:t>
            </a:r>
            <a:endParaRPr kumimoji="1" lang="ja-JP" altLang="en-US" sz="20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358345A-3DD3-5D2D-D490-34FFE423329B}"/>
              </a:ext>
            </a:extLst>
          </p:cNvPr>
          <p:cNvSpPr txBox="1"/>
          <p:nvPr/>
        </p:nvSpPr>
        <p:spPr>
          <a:xfrm>
            <a:off x="8599517" y="6251625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IDS</a:t>
            </a:r>
            <a:endParaRPr kumimoji="1" lang="ja-JP" altLang="en-US" sz="20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1E46393-A8B2-E1E8-08B1-B9A7C8292879}"/>
              </a:ext>
            </a:extLst>
          </p:cNvPr>
          <p:cNvSpPr txBox="1"/>
          <p:nvPr/>
        </p:nvSpPr>
        <p:spPr>
          <a:xfrm>
            <a:off x="7099075" y="5340994"/>
            <a:ext cx="700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個別</a:t>
            </a:r>
            <a:endParaRPr kumimoji="1" lang="ja-JP" altLang="en-US" sz="2000" b="1" dirty="0"/>
          </a:p>
        </p:txBody>
      </p:sp>
      <p:cxnSp>
        <p:nvCxnSpPr>
          <p:cNvPr id="37" name="Straight Arrow Connector 19">
            <a:extLst>
              <a:ext uri="{FF2B5EF4-FFF2-40B4-BE49-F238E27FC236}">
                <a16:creationId xmlns:a16="http://schemas.microsoft.com/office/drawing/2014/main" id="{B9C6F3BE-3944-F4C2-80BA-E858D25F280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flipH="1">
            <a:off x="6106162" y="5201283"/>
            <a:ext cx="1" cy="1846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20">
            <a:extLst>
              <a:ext uri="{FF2B5EF4-FFF2-40B4-BE49-F238E27FC236}">
                <a16:creationId xmlns:a16="http://schemas.microsoft.com/office/drawing/2014/main" id="{B1277358-0E1C-286A-D922-E008945C054E}"/>
              </a:ext>
            </a:extLst>
          </p:cNvPr>
          <p:cNvCxnSpPr/>
          <p:nvPr/>
        </p:nvCxnSpPr>
        <p:spPr>
          <a:xfrm flipH="1">
            <a:off x="6118833" y="5792395"/>
            <a:ext cx="1" cy="1846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19">
            <a:extLst>
              <a:ext uri="{FF2B5EF4-FFF2-40B4-BE49-F238E27FC236}">
                <a16:creationId xmlns:a16="http://schemas.microsoft.com/office/drawing/2014/main" id="{CB477E4D-74DD-5913-3D01-1326D204054E}"/>
              </a:ext>
            </a:extLst>
          </p:cNvPr>
          <p:cNvSpPr/>
          <p:nvPr/>
        </p:nvSpPr>
        <p:spPr>
          <a:xfrm>
            <a:off x="2283857" y="4801173"/>
            <a:ext cx="1994975" cy="1479752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B3CD1F8-AEEB-1E12-08B7-B3A8EFB3E734}"/>
              </a:ext>
            </a:extLst>
          </p:cNvPr>
          <p:cNvSpPr txBox="1"/>
          <p:nvPr/>
        </p:nvSpPr>
        <p:spPr>
          <a:xfrm>
            <a:off x="2730213" y="4929654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kumimoji="1" lang="en-US" altLang="ja-JP" sz="2000" b="1" dirty="0"/>
              <a:t>1</a:t>
            </a:r>
            <a:endParaRPr kumimoji="1" lang="ja-JP" altLang="en-US" sz="2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B1C1875-8240-1B35-B148-968448BD2594}"/>
              </a:ext>
            </a:extLst>
          </p:cNvPr>
          <p:cNvSpPr txBox="1"/>
          <p:nvPr/>
        </p:nvSpPr>
        <p:spPr>
          <a:xfrm>
            <a:off x="2730213" y="5786059"/>
            <a:ext cx="1123011" cy="400110"/>
          </a:xfrm>
          <a:prstGeom prst="rect">
            <a:avLst/>
          </a:prstGeom>
          <a:solidFill>
            <a:srgbClr val="FF8F8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kumimoji="1" lang="en-US" altLang="ja-JP" sz="2000" b="1" dirty="0"/>
              <a:t>3</a:t>
            </a:r>
            <a:endParaRPr kumimoji="1" lang="ja-JP" altLang="en-US" sz="2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BCB1640-87D7-916B-79C2-8D9A43CAE01E}"/>
              </a:ext>
            </a:extLst>
          </p:cNvPr>
          <p:cNvSpPr txBox="1"/>
          <p:nvPr/>
        </p:nvSpPr>
        <p:spPr>
          <a:xfrm>
            <a:off x="2990021" y="6239687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IDS</a:t>
            </a:r>
            <a:endParaRPr kumimoji="1" lang="ja-JP" altLang="en-US" sz="2000" b="1" dirty="0"/>
          </a:p>
        </p:txBody>
      </p:sp>
      <p:sp>
        <p:nvSpPr>
          <p:cNvPr id="49" name="テキスト ボックス 39">
            <a:extLst>
              <a:ext uri="{FF2B5EF4-FFF2-40B4-BE49-F238E27FC236}">
                <a16:creationId xmlns:a16="http://schemas.microsoft.com/office/drawing/2014/main" id="{28B8DB82-AB93-B867-F4AA-2520C6A0C38C}"/>
              </a:ext>
            </a:extLst>
          </p:cNvPr>
          <p:cNvSpPr txBox="1"/>
          <p:nvPr/>
        </p:nvSpPr>
        <p:spPr>
          <a:xfrm>
            <a:off x="4738137" y="6321365"/>
            <a:ext cx="633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OS</a:t>
            </a:r>
            <a:endParaRPr kumimoji="1" lang="ja-JP" altLang="en-US" sz="2000" b="1" dirty="0"/>
          </a:p>
        </p:txBody>
      </p:sp>
      <p:sp>
        <p:nvSpPr>
          <p:cNvPr id="50" name="テキスト ボックス 5">
            <a:extLst>
              <a:ext uri="{FF2B5EF4-FFF2-40B4-BE49-F238E27FC236}">
                <a16:creationId xmlns:a16="http://schemas.microsoft.com/office/drawing/2014/main" id="{12948334-3B1F-57B1-2C0D-4A7EA00FED36}"/>
              </a:ext>
            </a:extLst>
          </p:cNvPr>
          <p:cNvSpPr txBox="1"/>
          <p:nvPr/>
        </p:nvSpPr>
        <p:spPr>
          <a:xfrm>
            <a:off x="2730213" y="5354881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データ</a:t>
            </a:r>
            <a:r>
              <a:rPr lang="en-US" altLang="ja-JP" sz="2000" b="1" dirty="0"/>
              <a:t>2</a:t>
            </a:r>
            <a:endParaRPr kumimoji="1" lang="ja-JP" altLang="en-US" sz="2000" b="1" dirty="0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EFDA483B-EA91-E82F-4AFE-BF7C4858C4B9}"/>
              </a:ext>
            </a:extLst>
          </p:cNvPr>
          <p:cNvCxnSpPr>
            <a:cxnSpLocks/>
          </p:cNvCxnSpPr>
          <p:nvPr/>
        </p:nvCxnSpPr>
        <p:spPr>
          <a:xfrm flipV="1">
            <a:off x="3965778" y="5568137"/>
            <a:ext cx="1409868" cy="1783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245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19">
            <a:extLst>
              <a:ext uri="{FF2B5EF4-FFF2-40B4-BE49-F238E27FC236}">
                <a16:creationId xmlns:a16="http://schemas.microsoft.com/office/drawing/2014/main" id="{7D098C7F-0EFD-7578-F41F-84ECA9A0272F}"/>
              </a:ext>
            </a:extLst>
          </p:cNvPr>
          <p:cNvSpPr/>
          <p:nvPr/>
        </p:nvSpPr>
        <p:spPr>
          <a:xfrm>
            <a:off x="8308321" y="4608323"/>
            <a:ext cx="2165250" cy="15908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421F5DF-7B8E-616D-0E06-7F8DF93E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一括取得する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データの粒度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2BDBFE-F3F3-B807-9135-6A881D96C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OS</a:t>
            </a:r>
            <a:r>
              <a:rPr lang="ja-JP" altLang="en-US" dirty="0"/>
              <a:t>データを含むメモリのデータをページ単位で取得</a:t>
            </a:r>
            <a:endParaRPr lang="en-US" altLang="ja-JP" dirty="0"/>
          </a:p>
          <a:p>
            <a:pPr lvl="1"/>
            <a:r>
              <a:rPr kumimoji="1" lang="en-US" altLang="ja-JP" dirty="0"/>
              <a:t>IDS</a:t>
            </a:r>
            <a:r>
              <a:rPr kumimoji="1" lang="ja-JP" altLang="en-US" dirty="0"/>
              <a:t>側でのキャッシュの管理が容易</a:t>
            </a:r>
            <a:endParaRPr kumimoji="1" lang="en-US" altLang="ja-JP" dirty="0"/>
          </a:p>
          <a:p>
            <a:pPr lvl="1"/>
            <a:r>
              <a:rPr lang="ja-JP" altLang="en-US" dirty="0"/>
              <a:t>使用されないメモリ領域のデータ取得時間が無駄になる</a:t>
            </a:r>
            <a:endParaRPr lang="en-US" altLang="ja-JP" dirty="0"/>
          </a:p>
          <a:p>
            <a:r>
              <a:rPr lang="en-US" altLang="ja-JP" dirty="0"/>
              <a:t>IDS</a:t>
            </a:r>
            <a:r>
              <a:rPr lang="ja-JP" altLang="en-US" dirty="0"/>
              <a:t>が必要とする</a:t>
            </a:r>
            <a:r>
              <a:rPr lang="en-US" altLang="ja-JP" dirty="0"/>
              <a:t>OS</a:t>
            </a:r>
            <a:r>
              <a:rPr lang="ja-JP" altLang="en-US" dirty="0"/>
              <a:t>データのみを取得</a:t>
            </a:r>
            <a:endParaRPr kumimoji="1" lang="en-US" altLang="ja-JP" dirty="0"/>
          </a:p>
          <a:p>
            <a:pPr lvl="1"/>
            <a:r>
              <a:rPr lang="ja-JP" altLang="en-US" dirty="0"/>
              <a:t>取得したデータの無駄はなくなる</a:t>
            </a:r>
            <a:endParaRPr lang="en-US" altLang="ja-JP" dirty="0"/>
          </a:p>
          <a:p>
            <a:pPr lvl="1"/>
            <a:r>
              <a:rPr lang="ja-JP" altLang="en-US" dirty="0"/>
              <a:t>キャッシュ管理が複雑になり、オーバヘッドが増える可能性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DD236B-F5A6-D15E-DEF7-7CB7C481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9" name="正方形/長方形 26">
            <a:extLst>
              <a:ext uri="{FF2B5EF4-FFF2-40B4-BE49-F238E27FC236}">
                <a16:creationId xmlns:a16="http://schemas.microsoft.com/office/drawing/2014/main" id="{A1F2BDF0-DD8B-6779-BE63-1BC760796A0A}"/>
              </a:ext>
            </a:extLst>
          </p:cNvPr>
          <p:cNvSpPr/>
          <p:nvPr/>
        </p:nvSpPr>
        <p:spPr>
          <a:xfrm>
            <a:off x="4404360" y="4491927"/>
            <a:ext cx="3383279" cy="18199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26">
            <a:extLst>
              <a:ext uri="{FF2B5EF4-FFF2-40B4-BE49-F238E27FC236}">
                <a16:creationId xmlns:a16="http://schemas.microsoft.com/office/drawing/2014/main" id="{D6123AA4-8A1D-1FA2-3888-50FC5CF7D00C}"/>
              </a:ext>
            </a:extLst>
          </p:cNvPr>
          <p:cNvSpPr/>
          <p:nvPr/>
        </p:nvSpPr>
        <p:spPr>
          <a:xfrm>
            <a:off x="6298692" y="4886404"/>
            <a:ext cx="1338072" cy="1290558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D74E34-8D1C-5DE9-6CD3-4BE5953D5FAC}"/>
              </a:ext>
            </a:extLst>
          </p:cNvPr>
          <p:cNvSpPr txBox="1"/>
          <p:nvPr/>
        </p:nvSpPr>
        <p:spPr>
          <a:xfrm>
            <a:off x="6390893" y="5009264"/>
            <a:ext cx="119710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 dirty="0"/>
              <a:t>3</a:t>
            </a:r>
            <a:endParaRPr kumimoji="1" lang="ja-JP" altLang="en-US" sz="2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D55C04D-854D-F58D-3DFE-4231A8331AE7}"/>
              </a:ext>
            </a:extLst>
          </p:cNvPr>
          <p:cNvSpPr txBox="1"/>
          <p:nvPr/>
        </p:nvSpPr>
        <p:spPr>
          <a:xfrm>
            <a:off x="6396989" y="5554856"/>
            <a:ext cx="1161029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 dirty="0"/>
              <a:t>4</a:t>
            </a:r>
            <a:endParaRPr kumimoji="1" lang="ja-JP" altLang="en-US" sz="2000" b="1" dirty="0"/>
          </a:p>
        </p:txBody>
      </p:sp>
      <p:sp>
        <p:nvSpPr>
          <p:cNvPr id="17" name="正方形/長方形 26">
            <a:extLst>
              <a:ext uri="{FF2B5EF4-FFF2-40B4-BE49-F238E27FC236}">
                <a16:creationId xmlns:a16="http://schemas.microsoft.com/office/drawing/2014/main" id="{BA038E66-2FFF-3217-6F14-AD42B9022610}"/>
              </a:ext>
            </a:extLst>
          </p:cNvPr>
          <p:cNvSpPr/>
          <p:nvPr/>
        </p:nvSpPr>
        <p:spPr>
          <a:xfrm>
            <a:off x="4547616" y="4880753"/>
            <a:ext cx="1338072" cy="1290558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CE2DCB1-EB8F-5C1B-D89C-38934AD3A225}"/>
              </a:ext>
            </a:extLst>
          </p:cNvPr>
          <p:cNvSpPr txBox="1"/>
          <p:nvPr/>
        </p:nvSpPr>
        <p:spPr>
          <a:xfrm>
            <a:off x="4639817" y="5003613"/>
            <a:ext cx="114371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 dirty="0"/>
              <a:t>1</a:t>
            </a:r>
            <a:endParaRPr kumimoji="1" lang="ja-JP" altLang="en-US" sz="2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D281DD-66BF-0FFE-D444-B005E51DAEA8}"/>
              </a:ext>
            </a:extLst>
          </p:cNvPr>
          <p:cNvSpPr txBox="1"/>
          <p:nvPr/>
        </p:nvSpPr>
        <p:spPr>
          <a:xfrm>
            <a:off x="4645913" y="5549205"/>
            <a:ext cx="113762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 dirty="0"/>
              <a:t>2</a:t>
            </a:r>
            <a:endParaRPr kumimoji="1" lang="ja-JP" altLang="en-US" sz="20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3BCBEF-A809-BCA6-DD17-1FF27D4CE13C}"/>
              </a:ext>
            </a:extLst>
          </p:cNvPr>
          <p:cNvSpPr txBox="1"/>
          <p:nvPr/>
        </p:nvSpPr>
        <p:spPr>
          <a:xfrm>
            <a:off x="3848193" y="5976907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OS</a:t>
            </a:r>
            <a:endParaRPr kumimoji="1" lang="ja-JP" altLang="en-US" sz="2000" b="1" dirty="0"/>
          </a:p>
        </p:txBody>
      </p:sp>
      <p:sp>
        <p:nvSpPr>
          <p:cNvPr id="34" name="正方形/長方形 19">
            <a:extLst>
              <a:ext uri="{FF2B5EF4-FFF2-40B4-BE49-F238E27FC236}">
                <a16:creationId xmlns:a16="http://schemas.microsoft.com/office/drawing/2014/main" id="{1D717135-0270-7F6B-EC24-ECAE6FF6E2F1}"/>
              </a:ext>
            </a:extLst>
          </p:cNvPr>
          <p:cNvSpPr/>
          <p:nvPr/>
        </p:nvSpPr>
        <p:spPr>
          <a:xfrm>
            <a:off x="1595653" y="4580511"/>
            <a:ext cx="2165250" cy="15908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9">
            <a:extLst>
              <a:ext uri="{FF2B5EF4-FFF2-40B4-BE49-F238E27FC236}">
                <a16:creationId xmlns:a16="http://schemas.microsoft.com/office/drawing/2014/main" id="{FAB08774-5676-13B5-ACF6-55FB11D496C5}"/>
              </a:ext>
            </a:extLst>
          </p:cNvPr>
          <p:cNvSpPr txBox="1"/>
          <p:nvPr/>
        </p:nvSpPr>
        <p:spPr>
          <a:xfrm>
            <a:off x="2296755" y="6156295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IDS</a:t>
            </a:r>
            <a:endParaRPr kumimoji="1" lang="ja-JP" altLang="en-US" sz="2000" b="1" dirty="0"/>
          </a:p>
        </p:txBody>
      </p:sp>
      <p:sp>
        <p:nvSpPr>
          <p:cNvPr id="37" name="テキスト ボックス 29">
            <a:extLst>
              <a:ext uri="{FF2B5EF4-FFF2-40B4-BE49-F238E27FC236}">
                <a16:creationId xmlns:a16="http://schemas.microsoft.com/office/drawing/2014/main" id="{2D7436B8-F9C6-3F6D-7EC9-317D707B6747}"/>
              </a:ext>
            </a:extLst>
          </p:cNvPr>
          <p:cNvSpPr txBox="1"/>
          <p:nvPr/>
        </p:nvSpPr>
        <p:spPr>
          <a:xfrm>
            <a:off x="8808396" y="5111754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kumimoji="1" lang="en-US" altLang="ja-JP" sz="2000" b="1" dirty="0"/>
              <a:t>1</a:t>
            </a:r>
            <a:endParaRPr kumimoji="1" lang="ja-JP" altLang="en-US" sz="2000" b="1" dirty="0"/>
          </a:p>
        </p:txBody>
      </p:sp>
      <p:sp>
        <p:nvSpPr>
          <p:cNvPr id="38" name="テキスト ボックス 30">
            <a:extLst>
              <a:ext uri="{FF2B5EF4-FFF2-40B4-BE49-F238E27FC236}">
                <a16:creationId xmlns:a16="http://schemas.microsoft.com/office/drawing/2014/main" id="{0EB3F3B7-41EA-B5CA-C42C-1C1056369D9E}"/>
              </a:ext>
            </a:extLst>
          </p:cNvPr>
          <p:cNvSpPr txBox="1"/>
          <p:nvPr/>
        </p:nvSpPr>
        <p:spPr>
          <a:xfrm>
            <a:off x="8808395" y="5591351"/>
            <a:ext cx="112301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データ</a:t>
            </a:r>
            <a:r>
              <a:rPr lang="en-US" altLang="ja-JP" sz="2000" b="1" dirty="0"/>
              <a:t>4</a:t>
            </a:r>
            <a:endParaRPr kumimoji="1" lang="ja-JP" altLang="en-US" sz="2000" b="1" dirty="0"/>
          </a:p>
        </p:txBody>
      </p:sp>
      <p:sp>
        <p:nvSpPr>
          <p:cNvPr id="39" name="テキスト ボックス 39">
            <a:extLst>
              <a:ext uri="{FF2B5EF4-FFF2-40B4-BE49-F238E27FC236}">
                <a16:creationId xmlns:a16="http://schemas.microsoft.com/office/drawing/2014/main" id="{73C4FD4D-A1DE-28B8-B677-28B7ABC6DFAE}"/>
              </a:ext>
            </a:extLst>
          </p:cNvPr>
          <p:cNvSpPr txBox="1"/>
          <p:nvPr/>
        </p:nvSpPr>
        <p:spPr>
          <a:xfrm>
            <a:off x="9053146" y="6153296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IDS</a:t>
            </a:r>
            <a:endParaRPr kumimoji="1" lang="ja-JP" altLang="en-US" sz="2000" b="1" dirty="0"/>
          </a:p>
        </p:txBody>
      </p:sp>
      <p:sp>
        <p:nvSpPr>
          <p:cNvPr id="40" name="TextBox 35">
            <a:extLst>
              <a:ext uri="{FF2B5EF4-FFF2-40B4-BE49-F238E27FC236}">
                <a16:creationId xmlns:a16="http://schemas.microsoft.com/office/drawing/2014/main" id="{1FF00354-A543-F3BC-8E80-9458F8468E67}"/>
              </a:ext>
            </a:extLst>
          </p:cNvPr>
          <p:cNvSpPr txBox="1"/>
          <p:nvPr/>
        </p:nvSpPr>
        <p:spPr>
          <a:xfrm>
            <a:off x="4660883" y="4547197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b="1" dirty="0"/>
              <a:t>ページ1</a:t>
            </a:r>
          </a:p>
        </p:txBody>
      </p:sp>
      <p:sp>
        <p:nvSpPr>
          <p:cNvPr id="41" name="TextBox 36">
            <a:extLst>
              <a:ext uri="{FF2B5EF4-FFF2-40B4-BE49-F238E27FC236}">
                <a16:creationId xmlns:a16="http://schemas.microsoft.com/office/drawing/2014/main" id="{816A49B2-D687-A038-01DC-CD4AC656C51F}"/>
              </a:ext>
            </a:extLst>
          </p:cNvPr>
          <p:cNvSpPr txBox="1"/>
          <p:nvPr/>
        </p:nvSpPr>
        <p:spPr>
          <a:xfrm>
            <a:off x="6416936" y="4559897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000" b="1" dirty="0"/>
              <a:t>ページ2</a:t>
            </a:r>
          </a:p>
        </p:txBody>
      </p:sp>
      <p:sp>
        <p:nvSpPr>
          <p:cNvPr id="43" name="正方形/長方形 26">
            <a:extLst>
              <a:ext uri="{FF2B5EF4-FFF2-40B4-BE49-F238E27FC236}">
                <a16:creationId xmlns:a16="http://schemas.microsoft.com/office/drawing/2014/main" id="{43FEC283-17C8-3CFE-8106-F5E68A36FB3E}"/>
              </a:ext>
            </a:extLst>
          </p:cNvPr>
          <p:cNvSpPr/>
          <p:nvPr/>
        </p:nvSpPr>
        <p:spPr>
          <a:xfrm>
            <a:off x="1718429" y="4992868"/>
            <a:ext cx="874077" cy="85841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ページ</a:t>
            </a:r>
            <a:r>
              <a:rPr kumimoji="1"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22">
            <a:extLst>
              <a:ext uri="{FF2B5EF4-FFF2-40B4-BE49-F238E27FC236}">
                <a16:creationId xmlns:a16="http://schemas.microsoft.com/office/drawing/2014/main" id="{6BD85528-F03E-0872-501A-D8D409F30B4E}"/>
              </a:ext>
            </a:extLst>
          </p:cNvPr>
          <p:cNvCxnSpPr>
            <a:cxnSpLocks/>
          </p:cNvCxnSpPr>
          <p:nvPr/>
        </p:nvCxnSpPr>
        <p:spPr>
          <a:xfrm flipV="1">
            <a:off x="3622348" y="5409374"/>
            <a:ext cx="915315" cy="4527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22">
            <a:extLst>
              <a:ext uri="{FF2B5EF4-FFF2-40B4-BE49-F238E27FC236}">
                <a16:creationId xmlns:a16="http://schemas.microsoft.com/office/drawing/2014/main" id="{2B6DC373-6520-81D8-63A5-A4A1AFFA8DBD}"/>
              </a:ext>
            </a:extLst>
          </p:cNvPr>
          <p:cNvCxnSpPr>
            <a:cxnSpLocks/>
          </p:cNvCxnSpPr>
          <p:nvPr/>
        </p:nvCxnSpPr>
        <p:spPr>
          <a:xfrm flipH="1">
            <a:off x="7587996" y="5791406"/>
            <a:ext cx="1220399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26">
            <a:extLst>
              <a:ext uri="{FF2B5EF4-FFF2-40B4-BE49-F238E27FC236}">
                <a16:creationId xmlns:a16="http://schemas.microsoft.com/office/drawing/2014/main" id="{26ECB97D-3AF8-1000-DE99-158B9E323BAA}"/>
              </a:ext>
            </a:extLst>
          </p:cNvPr>
          <p:cNvSpPr/>
          <p:nvPr/>
        </p:nvSpPr>
        <p:spPr>
          <a:xfrm>
            <a:off x="2726373" y="4998107"/>
            <a:ext cx="874077" cy="85841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ページ</a:t>
            </a:r>
            <a:r>
              <a:rPr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27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D0401-34C5-22E1-019F-FA23F259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1280A2-20D4-7744-1EC0-FD425DDD6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eBPFmonitor</a:t>
            </a:r>
            <a:r>
              <a:rPr kumimoji="1" lang="ja-JP" altLang="en-US" dirty="0"/>
              <a:t>を用いて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データを取得する実験を行った</a:t>
            </a:r>
            <a:endParaRPr kumimoji="1"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データの取得にかかる時間を比較</a:t>
            </a:r>
            <a:endParaRPr lang="en-US" altLang="ja-JP" dirty="0"/>
          </a:p>
          <a:p>
            <a:pPr lvl="1"/>
            <a:r>
              <a:rPr kumimoji="1" lang="en-US" altLang="ja-JP" dirty="0"/>
              <a:t>IDS</a:t>
            </a:r>
            <a:r>
              <a:rPr kumimoji="1" lang="ja-JP" altLang="en-US" dirty="0"/>
              <a:t>からの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プログラムのロードにかかる時間</a:t>
            </a:r>
            <a:r>
              <a:rPr lang="ja-JP" altLang="en-US" dirty="0"/>
              <a:t>を</a:t>
            </a:r>
            <a:r>
              <a:rPr kumimoji="1" lang="ja-JP" altLang="en-US" dirty="0"/>
              <a:t>測定</a:t>
            </a:r>
            <a:endParaRPr kumimoji="1" lang="en-US" altLang="ja-JP" dirty="0"/>
          </a:p>
          <a:p>
            <a:r>
              <a:rPr kumimoji="1" lang="ja-JP" altLang="en-US" dirty="0"/>
              <a:t>比較対象</a:t>
            </a:r>
            <a:endParaRPr kumimoji="1" lang="en-US" altLang="ja-JP" dirty="0"/>
          </a:p>
          <a:p>
            <a:pPr lvl="1"/>
            <a:r>
              <a:rPr lang="en-US" altLang="ja-JP" dirty="0"/>
              <a:t>1</a:t>
            </a:r>
            <a:r>
              <a:rPr lang="ja-JP" altLang="en-US" dirty="0"/>
              <a:t>回の要求ですべての</a:t>
            </a:r>
            <a:r>
              <a:rPr lang="en-US" altLang="ja-JP" dirty="0"/>
              <a:t>OS</a:t>
            </a:r>
            <a:r>
              <a:rPr lang="ja-JP" altLang="en-US" dirty="0"/>
              <a:t>データを一括取得（</a:t>
            </a:r>
            <a:r>
              <a:rPr lang="en-US" altLang="ja-JP" dirty="0" err="1"/>
              <a:t>eBPFmonitor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要求ごとに</a:t>
            </a:r>
            <a:r>
              <a:rPr lang="en-US" altLang="ja-JP" dirty="0"/>
              <a:t>1</a:t>
            </a:r>
            <a:r>
              <a:rPr lang="ja-JP" altLang="en-US" dirty="0"/>
              <a:t>つの</a:t>
            </a:r>
            <a:r>
              <a:rPr lang="en-US" altLang="ja-JP" dirty="0"/>
              <a:t>OS</a:t>
            </a:r>
            <a:r>
              <a:rPr lang="ja-JP" altLang="en-US" dirty="0"/>
              <a:t>データを取得（先行研究）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が</a:t>
            </a:r>
            <a:r>
              <a:rPr lang="en-US" altLang="ja-JP" dirty="0"/>
              <a:t>VM</a:t>
            </a:r>
            <a:r>
              <a:rPr lang="ja-JP" altLang="en-US" dirty="0"/>
              <a:t>のメモリを直接参照（直接メモリ参照）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7B248B-BB48-B5E9-60DE-844701BB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74E33F3-491B-02F3-C494-3A84F523C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081490"/>
              </p:ext>
            </p:extLst>
          </p:nvPr>
        </p:nvGraphicFramePr>
        <p:xfrm>
          <a:off x="3155950" y="4933422"/>
          <a:ext cx="5880100" cy="1422928"/>
        </p:xfrm>
        <a:graphic>
          <a:graphicData uri="http://schemas.openxmlformats.org/drawingml/2006/table">
            <a:tbl>
              <a:tblPr/>
              <a:tblGrid>
                <a:gridCol w="2171700">
                  <a:extLst>
                    <a:ext uri="{9D8B030D-6E8A-4147-A177-3AD203B41FA5}">
                      <a16:colId xmlns:a16="http://schemas.microsoft.com/office/drawing/2014/main" val="2436040984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922287357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val="350787111"/>
                    </a:ext>
                  </a:extLst>
                </a:gridCol>
              </a:tblGrid>
              <a:tr h="146227">
                <a:tc>
                  <a:txBody>
                    <a:bodyPr/>
                    <a:lstStyle/>
                    <a:p>
                      <a:pPr algn="ctr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ホスト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715396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Intel Core i7-10700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52834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64GB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87368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5.15.0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5.15.0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57137"/>
                  </a:ext>
                </a:extLst>
              </a:tr>
              <a:tr h="28754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仮想化ソフトウェア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QEMU-KVM 7.1.0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9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12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473BEFFE-26E6-736C-B825-D73BCB7C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クラウドの内部犯による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の盗聴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8527F98-C8F6-EE2C-4B6B-67B14E2C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kumimoji="1" lang="ja-JP" altLang="en-US" dirty="0"/>
              <a:t>クラウド</a:t>
            </a:r>
            <a:r>
              <a:rPr lang="ja-JP" altLang="en-US" dirty="0"/>
              <a:t>はユーザに</a:t>
            </a:r>
            <a:r>
              <a:rPr kumimoji="1" lang="ja-JP" altLang="en-US" dirty="0"/>
              <a:t>仮想マシン</a:t>
            </a:r>
            <a:r>
              <a:rPr kumimoji="1" lang="en-US" altLang="ja-JP" dirty="0"/>
              <a:t>(VM)</a:t>
            </a:r>
            <a:r>
              <a:rPr kumimoji="1" lang="ja-JP" altLang="en-US" dirty="0"/>
              <a:t>を提供している</a:t>
            </a:r>
            <a:endParaRPr kumimoji="1" lang="en-US" altLang="ja-JP" dirty="0"/>
          </a:p>
          <a:p>
            <a:pPr lvl="1"/>
            <a:r>
              <a:rPr lang="ja-JP" altLang="en-US" dirty="0"/>
              <a:t>ユーザは</a:t>
            </a:r>
            <a:r>
              <a:rPr lang="en-US" altLang="ja-JP" dirty="0"/>
              <a:t>VM</a:t>
            </a:r>
            <a:r>
              <a:rPr lang="ja-JP" altLang="en-US" dirty="0"/>
              <a:t>内に様々なシステムを構築</a:t>
            </a:r>
            <a:endParaRPr kumimoji="1" lang="en-US" altLang="ja-JP" dirty="0"/>
          </a:p>
          <a:p>
            <a:pPr lvl="1"/>
            <a:r>
              <a:rPr lang="ja-JP" altLang="en-US" dirty="0"/>
              <a:t>クラウドの普及に伴い、クラウドの</a:t>
            </a:r>
            <a:r>
              <a:rPr lang="en-US" altLang="ja-JP" dirty="0"/>
              <a:t>VM</a:t>
            </a:r>
            <a:r>
              <a:rPr lang="ja-JP" altLang="en-US" dirty="0"/>
              <a:t>でも機密情報を扱うように</a:t>
            </a:r>
            <a:endParaRPr kumimoji="1" lang="en-US" altLang="ja-JP" dirty="0"/>
          </a:p>
          <a:p>
            <a:r>
              <a:rPr lang="ja-JP" altLang="en-US" dirty="0"/>
              <a:t>クラウドの内部犯による</a:t>
            </a:r>
            <a:r>
              <a:rPr lang="en-US" altLang="ja-JP" dirty="0"/>
              <a:t>VM</a:t>
            </a:r>
            <a:r>
              <a:rPr lang="ja-JP" altLang="en-US" dirty="0"/>
              <a:t>内の機密情報の盗聴が問題に</a:t>
            </a:r>
            <a:endParaRPr lang="en-US" altLang="ja-JP" dirty="0"/>
          </a:p>
          <a:p>
            <a:pPr lvl="1"/>
            <a:r>
              <a:rPr lang="en-US" altLang="ja-JP" dirty="0"/>
              <a:t>IPA</a:t>
            </a:r>
            <a:r>
              <a:rPr lang="ja-JP" altLang="en-US" dirty="0"/>
              <a:t>情報セキュリティ</a:t>
            </a:r>
            <a:r>
              <a:rPr lang="en-US" altLang="ja-JP" dirty="0"/>
              <a:t>10</a:t>
            </a:r>
            <a:r>
              <a:rPr lang="ja-JP" altLang="en-US" dirty="0"/>
              <a:t>大脅威</a:t>
            </a:r>
            <a:r>
              <a:rPr lang="en-US" altLang="ja-JP" dirty="0"/>
              <a:t>2023</a:t>
            </a:r>
            <a:r>
              <a:rPr lang="ja-JP" altLang="en-US" dirty="0"/>
              <a:t> 　</a:t>
            </a:r>
            <a:r>
              <a:rPr lang="en-US" altLang="ja-JP" dirty="0"/>
              <a:t>4</a:t>
            </a:r>
            <a:r>
              <a:rPr lang="ja-JP" altLang="en-US" dirty="0"/>
              <a:t>位</a:t>
            </a:r>
            <a:r>
              <a:rPr lang="en-US" altLang="ja-JP" dirty="0"/>
              <a:t>(</a:t>
            </a:r>
            <a:r>
              <a:rPr lang="ja-JP" altLang="en-US" dirty="0"/>
              <a:t>内部不正による情報漏えい</a:t>
            </a:r>
            <a:r>
              <a:rPr lang="en-US" altLang="ja-JP" dirty="0"/>
              <a:t>)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クラウドから</a:t>
            </a:r>
            <a:r>
              <a:rPr kumimoji="1" lang="en-US" altLang="ja-JP" dirty="0"/>
              <a:t>VM</a:t>
            </a:r>
            <a:r>
              <a:rPr kumimoji="1" lang="ja-JP" altLang="en-US" dirty="0"/>
              <a:t>を保護する必要</a:t>
            </a:r>
            <a:endParaRPr kumimoji="1"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E353AFF1-2ABC-3325-F3D0-9D6DBF6F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雲 8">
            <a:extLst>
              <a:ext uri="{FF2B5EF4-FFF2-40B4-BE49-F238E27FC236}">
                <a16:creationId xmlns:a16="http://schemas.microsoft.com/office/drawing/2014/main" id="{B491EA9B-D0C6-6FC3-D384-392CE553BD5B}"/>
              </a:ext>
            </a:extLst>
          </p:cNvPr>
          <p:cNvSpPr/>
          <p:nvPr/>
        </p:nvSpPr>
        <p:spPr>
          <a:xfrm>
            <a:off x="2265963" y="4701783"/>
            <a:ext cx="6519670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EA1EC0-CD4A-55D6-08C3-FC372891F823}"/>
              </a:ext>
            </a:extLst>
          </p:cNvPr>
          <p:cNvSpPr txBox="1"/>
          <p:nvPr/>
        </p:nvSpPr>
        <p:spPr>
          <a:xfrm>
            <a:off x="1675587" y="4775922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クラウド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FA6CDB7-B971-54FF-9634-EB8D538679E7}"/>
              </a:ext>
            </a:extLst>
          </p:cNvPr>
          <p:cNvSpPr/>
          <p:nvPr/>
        </p:nvSpPr>
        <p:spPr>
          <a:xfrm>
            <a:off x="5795372" y="5052076"/>
            <a:ext cx="1682816" cy="6203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A758576-E4C7-8BF0-547A-BE2FED499FAE}"/>
              </a:ext>
            </a:extLst>
          </p:cNvPr>
          <p:cNvGrpSpPr/>
          <p:nvPr/>
        </p:nvGrpSpPr>
        <p:grpSpPr>
          <a:xfrm>
            <a:off x="3141054" y="4775922"/>
            <a:ext cx="1124239" cy="1389724"/>
            <a:chOff x="3355890" y="4788915"/>
            <a:chExt cx="1124239" cy="1389724"/>
          </a:xfrm>
        </p:grpSpPr>
        <p:pic>
          <p:nvPicPr>
            <p:cNvPr id="12" name="グラフィックス 11" descr="悲しそうな顔 (塗りつぶし) 単色塗りつぶし">
              <a:extLst>
                <a:ext uri="{FF2B5EF4-FFF2-40B4-BE49-F238E27FC236}">
                  <a16:creationId xmlns:a16="http://schemas.microsoft.com/office/drawing/2014/main" id="{2493C338-CF7C-524C-1B00-8F28E47A457F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68184" y="4788915"/>
              <a:ext cx="1111945" cy="1153933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D9B743C-3AF2-1E7C-67C4-F7FAEA4F00A4}"/>
                </a:ext>
              </a:extLst>
            </p:cNvPr>
            <p:cNvSpPr txBox="1"/>
            <p:nvPr/>
          </p:nvSpPr>
          <p:spPr>
            <a:xfrm>
              <a:off x="3355890" y="5772178"/>
              <a:ext cx="940011" cy="406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/>
                <a:t>内部犯</a:t>
              </a:r>
              <a:endParaRPr kumimoji="1" lang="en-US" altLang="ja-JP" sz="2400" b="1" dirty="0"/>
            </a:p>
          </p:txBody>
        </p:sp>
      </p:grp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B5EC6EC-44D5-188D-280C-12162E54C4FB}"/>
              </a:ext>
            </a:extLst>
          </p:cNvPr>
          <p:cNvCxnSpPr>
            <a:cxnSpLocks/>
          </p:cNvCxnSpPr>
          <p:nvPr/>
        </p:nvCxnSpPr>
        <p:spPr>
          <a:xfrm>
            <a:off x="4173614" y="5451957"/>
            <a:ext cx="156420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815A90-74C9-3131-B7E6-10ABEB13E5A3}"/>
              </a:ext>
            </a:extLst>
          </p:cNvPr>
          <p:cNvSpPr txBox="1"/>
          <p:nvPr/>
        </p:nvSpPr>
        <p:spPr>
          <a:xfrm>
            <a:off x="4173614" y="5045496"/>
            <a:ext cx="678896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盗聴</a:t>
            </a:r>
          </a:p>
        </p:txBody>
      </p:sp>
      <p:pic>
        <p:nvPicPr>
          <p:cNvPr id="16" name="グラフィックス 15" descr="ユーザー 枠線">
            <a:extLst>
              <a:ext uri="{FF2B5EF4-FFF2-40B4-BE49-F238E27FC236}">
                <a16:creationId xmlns:a16="http://schemas.microsoft.com/office/drawing/2014/main" id="{79553439-9F99-1CD3-549C-54EB7B16099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1197" y="4624655"/>
            <a:ext cx="1475216" cy="1475216"/>
          </a:xfrm>
          <a:prstGeom prst="rect">
            <a:avLst/>
          </a:prstGeom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BCB8C213-FAED-7C7B-F07F-B78869DE688A}"/>
              </a:ext>
            </a:extLst>
          </p:cNvPr>
          <p:cNvCxnSpPr/>
          <p:nvPr/>
        </p:nvCxnSpPr>
        <p:spPr>
          <a:xfrm flipH="1">
            <a:off x="7490846" y="5362263"/>
            <a:ext cx="170275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59486A-F50E-195C-07B8-E3E2E09219C3}"/>
              </a:ext>
            </a:extLst>
          </p:cNvPr>
          <p:cNvSpPr txBox="1"/>
          <p:nvPr/>
        </p:nvSpPr>
        <p:spPr>
          <a:xfrm flipH="1">
            <a:off x="9224076" y="5894685"/>
            <a:ext cx="110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利用者</a:t>
            </a:r>
          </a:p>
        </p:txBody>
      </p:sp>
    </p:spTree>
    <p:extLst>
      <p:ext uri="{BB962C8B-B14F-4D97-AF65-F5344CB8AC3E}">
        <p14:creationId xmlns:p14="http://schemas.microsoft.com/office/powerpoint/2010/main" val="3253540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B785811-36A2-C740-4709-0D591A06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実験</a:t>
            </a:r>
            <a:r>
              <a:rPr lang="en-US" altLang="ja-JP" dirty="0"/>
              <a:t>1</a:t>
            </a:r>
            <a:r>
              <a:rPr lang="ja-JP" altLang="en-US" dirty="0"/>
              <a:t>：プロセス一覧の取得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FE2841F-6078-D407-04E6-D541FACE2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91016" cy="4351338"/>
          </a:xfrm>
        </p:spPr>
        <p:txBody>
          <a:bodyPr>
            <a:normAutofit/>
          </a:bodyPr>
          <a:lstStyle/>
          <a:p>
            <a:r>
              <a:rPr lang="ja-JP" altLang="en-US" dirty="0"/>
              <a:t>プロセス一覧を取得する</a:t>
            </a:r>
            <a:r>
              <a:rPr lang="en-US" altLang="ja-JP" dirty="0"/>
              <a:t>IDS</a:t>
            </a:r>
            <a:r>
              <a:rPr lang="ja-JP" altLang="en-US" dirty="0"/>
              <a:t>を実行</a:t>
            </a:r>
            <a:endParaRPr lang="en-US" altLang="ja-JP" dirty="0"/>
          </a:p>
          <a:p>
            <a:pPr lvl="1"/>
            <a:r>
              <a:rPr lang="en-US" altLang="ja-JP" dirty="0"/>
              <a:t>182</a:t>
            </a:r>
            <a:r>
              <a:rPr lang="ja-JP" altLang="en-US" dirty="0"/>
              <a:t>個の全プロセスの</a:t>
            </a:r>
            <a:r>
              <a:rPr lang="en-US" altLang="ja-JP" dirty="0"/>
              <a:t>ID</a:t>
            </a:r>
            <a:r>
              <a:rPr lang="ja-JP" altLang="en-US" dirty="0"/>
              <a:t>と名前を取得できることを確認</a:t>
            </a:r>
            <a:endParaRPr lang="en-US" altLang="ja-JP" dirty="0"/>
          </a:p>
          <a:p>
            <a:pPr lvl="1"/>
            <a:r>
              <a:rPr lang="en-US" altLang="ja-JP" dirty="0"/>
              <a:t>219</a:t>
            </a:r>
            <a:r>
              <a:rPr lang="ja-JP" altLang="en-US" dirty="0"/>
              <a:t>ページ分のメモリデータを一括で取得</a:t>
            </a:r>
            <a:endParaRPr lang="en-US" altLang="ja-JP" dirty="0"/>
          </a:p>
          <a:p>
            <a:r>
              <a:rPr lang="ja-JP" altLang="en-US" dirty="0"/>
              <a:t>取得時間の比較</a:t>
            </a:r>
            <a:endParaRPr lang="en-US" altLang="ja-JP" dirty="0"/>
          </a:p>
          <a:p>
            <a:pPr lvl="1"/>
            <a:r>
              <a:rPr lang="ja-JP" altLang="en-US" dirty="0"/>
              <a:t>取得するプロセスを</a:t>
            </a:r>
            <a:r>
              <a:rPr lang="en-US" altLang="ja-JP" dirty="0"/>
              <a:t>100</a:t>
            </a:r>
            <a:r>
              <a:rPr lang="ja-JP" altLang="en-US" dirty="0"/>
              <a:t>個に統一して測定</a:t>
            </a:r>
            <a:endParaRPr lang="en-US" altLang="ja-JP" dirty="0"/>
          </a:p>
          <a:p>
            <a:pPr lvl="1"/>
            <a:r>
              <a:rPr lang="ja-JP" altLang="en-US" dirty="0"/>
              <a:t>先行研究から大幅に高速化</a:t>
            </a:r>
            <a:endParaRPr lang="en-US" altLang="ja-JP" dirty="0"/>
          </a:p>
          <a:p>
            <a:pPr lvl="2"/>
            <a:r>
              <a:rPr lang="en-US" altLang="ja-JP" dirty="0"/>
              <a:t>68%</a:t>
            </a:r>
            <a:r>
              <a:rPr lang="ja-JP" altLang="en-US" dirty="0"/>
              <a:t>の削減</a:t>
            </a:r>
            <a:endParaRPr lang="en-US" altLang="ja-JP" dirty="0"/>
          </a:p>
          <a:p>
            <a:pPr lvl="1"/>
            <a:r>
              <a:rPr lang="ja-JP" altLang="en-US"/>
              <a:t>直接メモリ参照から</a:t>
            </a:r>
            <a:r>
              <a:rPr lang="ja-JP" altLang="en-US" dirty="0"/>
              <a:t>の性能低下を抑制</a:t>
            </a:r>
            <a:endParaRPr lang="en-US" altLang="ja-JP" dirty="0"/>
          </a:p>
          <a:p>
            <a:pPr lvl="2"/>
            <a:r>
              <a:rPr lang="en-US" altLang="ja-JP" dirty="0"/>
              <a:t>2.1</a:t>
            </a:r>
            <a:r>
              <a:rPr lang="ja-JP" altLang="en-US" dirty="0"/>
              <a:t>倍の取得時間</a:t>
            </a:r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6480F171-CBDC-BFFB-E208-B3966D8E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92BABB0-A569-2FCF-19B7-FD39A8B4D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227" y="550986"/>
            <a:ext cx="1792628" cy="2822178"/>
          </a:xfrm>
          <a:prstGeom prst="rect">
            <a:avLst/>
          </a:prstGeom>
        </p:spPr>
      </p:pic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22A3D8BD-BC85-49D0-20F5-2AB7641E58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069283"/>
              </p:ext>
            </p:extLst>
          </p:nvPr>
        </p:nvGraphicFramePr>
        <p:xfrm>
          <a:off x="7298887" y="3563814"/>
          <a:ext cx="4176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952548E1-398F-CBC1-8A4D-0C4AC2B54667}"/>
              </a:ext>
            </a:extLst>
          </p:cNvPr>
          <p:cNvCxnSpPr>
            <a:cxnSpLocks/>
          </p:cNvCxnSpPr>
          <p:nvPr/>
        </p:nvCxnSpPr>
        <p:spPr>
          <a:xfrm>
            <a:off x="8909050" y="4140200"/>
            <a:ext cx="349250" cy="11747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07345B1-CC19-5BCE-E0E5-3671D53A1492}"/>
              </a:ext>
            </a:extLst>
          </p:cNvPr>
          <p:cNvSpPr txBox="1"/>
          <p:nvPr/>
        </p:nvSpPr>
        <p:spPr>
          <a:xfrm flipH="1">
            <a:off x="8972548" y="4303652"/>
            <a:ext cx="1238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68</a:t>
            </a:r>
            <a:r>
              <a:rPr lang="en-US" altLang="ja-JP" sz="2000" b="1" dirty="0"/>
              <a:t>%</a:t>
            </a:r>
            <a:r>
              <a:rPr lang="ja-JP" altLang="en-US" sz="2000" b="1" dirty="0"/>
              <a:t>削減</a:t>
            </a:r>
            <a:endParaRPr kumimoji="1" lang="ja-JP" altLang="en-US" sz="2000" b="1" dirty="0"/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1BD8EDC-B7AC-00F2-DF6C-0E33F79246D2}"/>
              </a:ext>
            </a:extLst>
          </p:cNvPr>
          <p:cNvCxnSpPr>
            <a:cxnSpLocks/>
          </p:cNvCxnSpPr>
          <p:nvPr/>
        </p:nvCxnSpPr>
        <p:spPr>
          <a:xfrm flipH="1" flipV="1">
            <a:off x="10093235" y="5314950"/>
            <a:ext cx="428715" cy="2603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71EFEDE-29B6-5F6D-21A7-B79A71F4CA61}"/>
              </a:ext>
            </a:extLst>
          </p:cNvPr>
          <p:cNvSpPr txBox="1"/>
          <p:nvPr/>
        </p:nvSpPr>
        <p:spPr>
          <a:xfrm flipH="1">
            <a:off x="10210799" y="5045015"/>
            <a:ext cx="857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2.1</a:t>
            </a:r>
            <a:r>
              <a:rPr kumimoji="1" lang="ja-JP" altLang="en-US" sz="2000" b="1" dirty="0"/>
              <a:t>倍</a:t>
            </a:r>
          </a:p>
        </p:txBody>
      </p:sp>
    </p:spTree>
    <p:extLst>
      <p:ext uri="{BB962C8B-B14F-4D97-AF65-F5344CB8AC3E}">
        <p14:creationId xmlns:p14="http://schemas.microsoft.com/office/powerpoint/2010/main" val="2985731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01240-DE98-F47D-9922-C90CE9E6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実験</a:t>
            </a:r>
            <a:r>
              <a:rPr kumimoji="1" lang="en-US" altLang="ja-JP" dirty="0"/>
              <a:t>2</a:t>
            </a:r>
            <a:r>
              <a:rPr kumimoji="1" lang="ja-JP" altLang="en-US" dirty="0"/>
              <a:t>：カーネルモジュール一覧の取得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7C0F05-26A6-D001-CC76-68513CF09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ja-JP" altLang="en-US" dirty="0"/>
              <a:t>カーネルモジュール一覧を取得する</a:t>
            </a:r>
            <a:r>
              <a:rPr lang="en-US" altLang="ja-JP" dirty="0"/>
              <a:t>IDS</a:t>
            </a:r>
            <a:r>
              <a:rPr lang="ja-JP" altLang="en-US" dirty="0"/>
              <a:t>を実行</a:t>
            </a:r>
            <a:endParaRPr lang="en-US" altLang="ja-JP" dirty="0"/>
          </a:p>
          <a:p>
            <a:pPr lvl="1"/>
            <a:r>
              <a:rPr lang="en-US" altLang="ja-JP" dirty="0"/>
              <a:t>75</a:t>
            </a:r>
            <a:r>
              <a:rPr lang="ja-JP" altLang="en-US" dirty="0"/>
              <a:t>個の全モジュールの名前を取得できることを確認</a:t>
            </a:r>
            <a:endParaRPr lang="en-US" altLang="ja-JP" dirty="0"/>
          </a:p>
          <a:p>
            <a:pPr lvl="1"/>
            <a:r>
              <a:rPr lang="en-US" altLang="ja-JP" dirty="0"/>
              <a:t>77</a:t>
            </a:r>
            <a:r>
              <a:rPr lang="ja-JP" altLang="en-US" dirty="0"/>
              <a:t>ページ分のメモリデータを一括で取得</a:t>
            </a:r>
            <a:endParaRPr lang="en-US" altLang="ja-JP" dirty="0"/>
          </a:p>
          <a:p>
            <a:r>
              <a:rPr lang="ja-JP" altLang="en-US" dirty="0"/>
              <a:t>取得時間の比較</a:t>
            </a:r>
            <a:endParaRPr lang="en-US" altLang="ja-JP" dirty="0"/>
          </a:p>
          <a:p>
            <a:pPr lvl="1"/>
            <a:r>
              <a:rPr lang="ja-JP" altLang="en-US" dirty="0"/>
              <a:t>先行研究から大幅に高速化</a:t>
            </a:r>
            <a:endParaRPr lang="en-US" altLang="ja-JP" dirty="0"/>
          </a:p>
          <a:p>
            <a:pPr lvl="2"/>
            <a:r>
              <a:rPr lang="en-US" altLang="ja-JP" dirty="0"/>
              <a:t>76%</a:t>
            </a:r>
            <a:r>
              <a:rPr lang="ja-JP" altLang="en-US" dirty="0"/>
              <a:t>の削減</a:t>
            </a:r>
            <a:endParaRPr lang="en-US" altLang="ja-JP" dirty="0"/>
          </a:p>
          <a:p>
            <a:pPr lvl="1"/>
            <a:r>
              <a:rPr lang="ja-JP" altLang="en-US"/>
              <a:t>直接メモリ参照から</a:t>
            </a:r>
            <a:r>
              <a:rPr lang="ja-JP" altLang="en-US" dirty="0"/>
              <a:t>の性能低下を抑制</a:t>
            </a:r>
            <a:endParaRPr lang="en-US" altLang="ja-JP" dirty="0"/>
          </a:p>
          <a:p>
            <a:pPr lvl="2"/>
            <a:r>
              <a:rPr lang="en-US" altLang="ja-JP" dirty="0"/>
              <a:t>1.2</a:t>
            </a:r>
            <a:r>
              <a:rPr lang="ja-JP" altLang="en-US" dirty="0"/>
              <a:t>倍の取得時間</a:t>
            </a:r>
            <a:endParaRPr lang="en-US" altLang="ja-JP" dirty="0"/>
          </a:p>
          <a:p>
            <a:pPr lvl="1"/>
            <a:r>
              <a:rPr lang="ja-JP" altLang="en-US" dirty="0"/>
              <a:t>プロセス一覧の取得より高速化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C2D16C-0AAA-A064-E864-44D3C03E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21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545D529-8410-3963-2166-833E4BEAD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2824" y="1289992"/>
            <a:ext cx="2067126" cy="2416789"/>
          </a:xfrm>
          <a:prstGeom prst="rect">
            <a:avLst/>
          </a:prstGeom>
        </p:spPr>
      </p:pic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88BA093D-1567-AA4D-9712-EF6B83D3A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760140"/>
              </p:ext>
            </p:extLst>
          </p:nvPr>
        </p:nvGraphicFramePr>
        <p:xfrm>
          <a:off x="6853950" y="3866357"/>
          <a:ext cx="4176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27E245D-68FC-CE4C-B9FD-D42EBFD2BBA6}"/>
              </a:ext>
            </a:extLst>
          </p:cNvPr>
          <p:cNvCxnSpPr>
            <a:cxnSpLocks/>
          </p:cNvCxnSpPr>
          <p:nvPr/>
        </p:nvCxnSpPr>
        <p:spPr>
          <a:xfrm>
            <a:off x="8496300" y="4514437"/>
            <a:ext cx="273050" cy="12831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E952C2-9E2A-6515-1028-5E05DF8329C1}"/>
              </a:ext>
            </a:extLst>
          </p:cNvPr>
          <p:cNvSpPr txBox="1"/>
          <p:nvPr/>
        </p:nvSpPr>
        <p:spPr>
          <a:xfrm flipH="1">
            <a:off x="8559798" y="4677889"/>
            <a:ext cx="1238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76%</a:t>
            </a:r>
            <a:r>
              <a:rPr lang="ja-JP" altLang="en-US" sz="2000" b="1" dirty="0"/>
              <a:t>削減</a:t>
            </a:r>
            <a:endParaRPr kumimoji="1" lang="ja-JP" altLang="en-US" sz="2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BBB2F43-713B-33B3-4218-DB4B01B3BE9F}"/>
              </a:ext>
            </a:extLst>
          </p:cNvPr>
          <p:cNvCxnSpPr>
            <a:cxnSpLocks/>
          </p:cNvCxnSpPr>
          <p:nvPr/>
        </p:nvCxnSpPr>
        <p:spPr>
          <a:xfrm flipH="1" flipV="1">
            <a:off x="9632950" y="5797550"/>
            <a:ext cx="481057" cy="419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3E7585-C4AF-FAA2-69A5-A8054451C53E}"/>
              </a:ext>
            </a:extLst>
          </p:cNvPr>
          <p:cNvSpPr txBox="1"/>
          <p:nvPr/>
        </p:nvSpPr>
        <p:spPr>
          <a:xfrm flipH="1">
            <a:off x="9798049" y="5392323"/>
            <a:ext cx="857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1.2</a:t>
            </a:r>
            <a:r>
              <a:rPr kumimoji="1" lang="ja-JP" altLang="en-US" sz="2000" b="1" dirty="0"/>
              <a:t>倍</a:t>
            </a:r>
          </a:p>
        </p:txBody>
      </p:sp>
    </p:spTree>
    <p:extLst>
      <p:ext uri="{BB962C8B-B14F-4D97-AF65-F5344CB8AC3E}">
        <p14:creationId xmlns:p14="http://schemas.microsoft.com/office/powerpoint/2010/main" val="2911639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F266F4-A53E-9BAD-7AC9-03E33D4490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ja-JP" dirty="0"/>
              <a:t>IDS</a:t>
            </a:r>
            <a:r>
              <a:rPr lang="ja-JP" altLang="en-US" dirty="0"/>
              <a:t>が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に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プログラムをロードする時間を測定</a:t>
            </a:r>
            <a:endParaRPr lang="en-US" altLang="ja-JP" dirty="0"/>
          </a:p>
          <a:p>
            <a:pPr lvl="1"/>
            <a:r>
              <a:rPr lang="ja-JP" altLang="en-US" dirty="0"/>
              <a:t>エージェントとの通信を確立し、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プログラムを送信</a:t>
            </a:r>
            <a:endParaRPr lang="en-US" altLang="ja-JP" dirty="0"/>
          </a:p>
          <a:p>
            <a:pPr lvl="1"/>
            <a:r>
              <a:rPr lang="ja-JP" altLang="en-US" dirty="0"/>
              <a:t>エージェントから完了通知を受信</a:t>
            </a:r>
            <a:endParaRPr lang="en-US" altLang="ja-JP" dirty="0"/>
          </a:p>
          <a:p>
            <a:r>
              <a:rPr lang="ja-JP" altLang="en-US" dirty="0"/>
              <a:t>一括取得による高速化と比べてロード時間が長い</a:t>
            </a:r>
            <a:endParaRPr lang="en-US" altLang="ja-JP" dirty="0"/>
          </a:p>
          <a:p>
            <a:pPr lvl="1"/>
            <a:r>
              <a:rPr lang="ja-JP" altLang="en-US" dirty="0"/>
              <a:t>ロード後、</a:t>
            </a:r>
            <a:r>
              <a:rPr lang="en-US" altLang="ja-JP" dirty="0"/>
              <a:t>IDS</a:t>
            </a:r>
            <a:r>
              <a:rPr lang="ja-JP" altLang="en-US" dirty="0"/>
              <a:t>を定期的に実行するため、ロード時間は無視できる</a:t>
            </a:r>
            <a:endParaRPr lang="en-US" altLang="ja-JP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9759D4-A58F-2F55-8042-788DE224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実験</a:t>
            </a:r>
            <a:r>
              <a:rPr lang="en-US" altLang="ja-JP" dirty="0"/>
              <a:t>3</a:t>
            </a:r>
            <a:r>
              <a:rPr lang="ja-JP" altLang="en-US" dirty="0"/>
              <a:t>：</a:t>
            </a:r>
            <a:r>
              <a:rPr lang="en-US" altLang="ja-JP" dirty="0" err="1"/>
              <a:t>eBPF</a:t>
            </a:r>
            <a:r>
              <a:rPr lang="ja-JP" altLang="en-US" dirty="0"/>
              <a:t>プログラムのロード時間</a:t>
            </a:r>
            <a:endParaRPr lang="en-JP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77ADE363-165B-FDD4-4329-2655F1D72C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611588"/>
              </p:ext>
            </p:extLst>
          </p:nvPr>
        </p:nvGraphicFramePr>
        <p:xfrm>
          <a:off x="4050505" y="3923522"/>
          <a:ext cx="40909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3375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A0E7D-EDEE-9823-FC45-236687B3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69037B-A2F5-57C0-6BCA-05C918D47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AIFM [</a:t>
            </a:r>
            <a:r>
              <a:rPr kumimoji="1" lang="en-US" altLang="ja-JP" dirty="0" err="1"/>
              <a:t>Ruan</a:t>
            </a:r>
            <a:r>
              <a:rPr kumimoji="1" lang="en-US" altLang="ja-JP" dirty="0"/>
              <a:t>+, OSDI’20]</a:t>
            </a:r>
          </a:p>
          <a:p>
            <a:pPr lvl="1"/>
            <a:r>
              <a:rPr kumimoji="1" lang="ja-JP" altLang="en-US" dirty="0"/>
              <a:t>リモートホストのメモリを</a:t>
            </a:r>
            <a:r>
              <a:rPr lang="ja-JP" altLang="en-US" dirty="0"/>
              <a:t>オブジェクト単位で</a:t>
            </a:r>
            <a:r>
              <a:rPr kumimoji="1" lang="ja-JP" altLang="en-US" dirty="0"/>
              <a:t>先読み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専用データ構造を用いるため既存の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データの監視には適用できない</a:t>
            </a:r>
            <a:endParaRPr kumimoji="1" lang="en-US" altLang="ja-JP" dirty="0"/>
          </a:p>
          <a:p>
            <a:r>
              <a:rPr kumimoji="1" lang="en-US" altLang="ja-JP" dirty="0" err="1"/>
              <a:t>DiLOS</a:t>
            </a:r>
            <a:r>
              <a:rPr kumimoji="1" lang="en-US" altLang="ja-JP" dirty="0"/>
              <a:t> [Yoon+, EuroSys’23]</a:t>
            </a:r>
          </a:p>
          <a:p>
            <a:pPr lvl="1"/>
            <a:r>
              <a:rPr kumimoji="1" lang="ja-JP" altLang="en-US" dirty="0"/>
              <a:t>アプリケーション情報を利用して</a:t>
            </a:r>
            <a:r>
              <a:rPr lang="ja-JP" altLang="en-US" dirty="0"/>
              <a:t>リモートホストの</a:t>
            </a:r>
            <a:r>
              <a:rPr kumimoji="1" lang="ja-JP" altLang="en-US" dirty="0"/>
              <a:t>メモリを先読み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ポインタをたどる際には一つずつ先読みする必要</a:t>
            </a:r>
            <a:endParaRPr kumimoji="1" lang="en-US" altLang="ja-JP" dirty="0"/>
          </a:p>
          <a:p>
            <a:r>
              <a:rPr kumimoji="1" lang="en-US" altLang="ja-JP" dirty="0" err="1"/>
              <a:t>TeleBPF</a:t>
            </a:r>
            <a:r>
              <a:rPr kumimoji="1" lang="en-US" altLang="ja-JP" dirty="0"/>
              <a:t> [</a:t>
            </a:r>
            <a:r>
              <a:rPr kumimoji="1" lang="ja-JP" altLang="en-US" dirty="0"/>
              <a:t>堀</a:t>
            </a:r>
            <a:r>
              <a:rPr kumimoji="1" lang="en-US" altLang="ja-JP" dirty="0"/>
              <a:t>+, SWoPP’22]</a:t>
            </a:r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関連のシステムコールを</a:t>
            </a:r>
            <a:r>
              <a:rPr lang="en-US" altLang="ja-JP" dirty="0"/>
              <a:t>VM</a:t>
            </a:r>
            <a:r>
              <a:rPr lang="ja-JP" altLang="en-US" dirty="0"/>
              <a:t>に転送して実行</a:t>
            </a:r>
            <a:endParaRPr lang="en-US" altLang="ja-JP" dirty="0"/>
          </a:p>
          <a:p>
            <a:pPr lvl="1"/>
            <a:r>
              <a:rPr lang="ja-JP" altLang="en-US" dirty="0"/>
              <a:t>メモリデータを取得するには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プログラムでのアドレスの収集後、再度、エージェントとの通信が必要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705496-8C92-FAFD-0F47-7BDC8DEF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662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9455F228-C147-F8BF-F079-CDBA504B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b="1" dirty="0"/>
              <a:t>まとめ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F8057B0-995E-BEBF-6A63-1FC0E3087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ja-JP" dirty="0" err="1"/>
              <a:t>eBPF</a:t>
            </a:r>
            <a:r>
              <a:rPr lang="ja-JP" altLang="en-US" dirty="0"/>
              <a:t>プログラムを用いて</a:t>
            </a:r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の監視を高速化する</a:t>
            </a:r>
            <a:r>
              <a:rPr lang="en-US" altLang="ja-JP" dirty="0" err="1"/>
              <a:t>eBPFmonitor</a:t>
            </a:r>
            <a:r>
              <a:rPr lang="ja-JP" altLang="en-US" dirty="0"/>
              <a:t>を提案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に送り込んだ</a:t>
            </a:r>
            <a:r>
              <a:rPr lang="en-US" altLang="ja-JP" dirty="0" err="1"/>
              <a:t>eBPF</a:t>
            </a:r>
            <a:r>
              <a:rPr lang="ja-JP" altLang="en-US" dirty="0"/>
              <a:t>プログラムが</a:t>
            </a:r>
            <a:r>
              <a:rPr lang="en-US" altLang="ja-JP" dirty="0"/>
              <a:t>OS</a:t>
            </a:r>
            <a:r>
              <a:rPr lang="ja-JP" altLang="en-US" dirty="0"/>
              <a:t>データを先読みし、一括で取得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と</a:t>
            </a:r>
            <a:r>
              <a:rPr lang="en-US" altLang="ja-JP" dirty="0"/>
              <a:t>VM</a:t>
            </a:r>
            <a:r>
              <a:rPr lang="ja-JP" altLang="en-US" dirty="0"/>
              <a:t>内のエージェント間の通信オーバヘッドを削減</a:t>
            </a:r>
            <a:endParaRPr lang="en-US" altLang="ja-JP" dirty="0"/>
          </a:p>
          <a:p>
            <a:pPr lvl="1"/>
            <a:r>
              <a:rPr lang="ja-JP" altLang="en-US" dirty="0"/>
              <a:t>プロセス一覧とカーネルモジュール一覧の取得時間を大幅に削減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ja-JP" altLang="en-US" dirty="0"/>
              <a:t>ページ単位ではなく、</a:t>
            </a:r>
            <a:r>
              <a:rPr lang="en-US" altLang="ja-JP" dirty="0"/>
              <a:t>IDS</a:t>
            </a:r>
            <a:r>
              <a:rPr lang="ja-JP" altLang="en-US" dirty="0"/>
              <a:t>が必要とする</a:t>
            </a:r>
            <a:r>
              <a:rPr lang="en-US" altLang="ja-JP" dirty="0"/>
              <a:t>OS</a:t>
            </a:r>
            <a:r>
              <a:rPr lang="ja-JP" altLang="en-US" dirty="0"/>
              <a:t>データのみを一括取得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を適用し、</a:t>
            </a:r>
            <a:r>
              <a:rPr lang="en-US" altLang="ja-JP" dirty="0"/>
              <a:t>IDS</a:t>
            </a:r>
            <a:r>
              <a:rPr lang="ja-JP" altLang="en-US" dirty="0"/>
              <a:t>とエージェントの通信も暗号化</a:t>
            </a:r>
            <a:endParaRPr lang="en-US" altLang="ja-JP" dirty="0"/>
          </a:p>
          <a:p>
            <a:pPr lvl="1"/>
            <a:r>
              <a:rPr lang="ja-JP" altLang="en-US" dirty="0"/>
              <a:t>エージェントを</a:t>
            </a:r>
            <a:r>
              <a:rPr lang="en-US" altLang="ja-JP" dirty="0"/>
              <a:t>OS</a:t>
            </a:r>
            <a:r>
              <a:rPr lang="ja-JP" altLang="en-US" dirty="0"/>
              <a:t>内で実行するなどのセキュリティの強化</a:t>
            </a:r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C444B77F-C164-8CB7-BAB6-CE53764D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2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9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C0D78C-11E2-76F6-971E-4D6DF2484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AMD SEV</a:t>
            </a:r>
            <a:r>
              <a:rPr kumimoji="1" lang="ja-JP" altLang="en-US" dirty="0"/>
              <a:t>による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B3CA05-320D-20F5-606A-3F6AB0867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を用いて</a:t>
            </a:r>
            <a:r>
              <a:rPr lang="en-US" altLang="ja-JP" dirty="0"/>
              <a:t>VM</a:t>
            </a:r>
            <a:r>
              <a:rPr lang="ja-JP" altLang="en-US" dirty="0"/>
              <a:t>のメモリを透過的に暗号化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は</a:t>
            </a:r>
            <a:r>
              <a:rPr lang="en-US" altLang="ja-JP" dirty="0"/>
              <a:t>AMD</a:t>
            </a:r>
            <a:r>
              <a:rPr lang="ja-JP" altLang="en-US" dirty="0"/>
              <a:t>製の</a:t>
            </a:r>
            <a:r>
              <a:rPr lang="en-US" altLang="ja-JP" dirty="0"/>
              <a:t>CPU</a:t>
            </a:r>
            <a:r>
              <a:rPr lang="ja-JP" altLang="en-US" dirty="0"/>
              <a:t>が提供するセキュリティ機構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ごとに異なる鍵を使用して暗号化</a:t>
            </a:r>
            <a:endParaRPr lang="en-US" altLang="ja-JP" dirty="0"/>
          </a:p>
          <a:p>
            <a:pPr lvl="2"/>
            <a:r>
              <a:rPr lang="ja-JP" altLang="en-US" dirty="0"/>
              <a:t>暗号鍵は</a:t>
            </a:r>
            <a:r>
              <a:rPr lang="en-US" altLang="ja-JP" dirty="0"/>
              <a:t>AMD</a:t>
            </a:r>
            <a:r>
              <a:rPr lang="ja-JP" altLang="en-US" dirty="0"/>
              <a:t>セキュア・プロセッサによって管理される</a:t>
            </a:r>
            <a:endParaRPr lang="en-US" altLang="ja-JP" dirty="0"/>
          </a:p>
          <a:p>
            <a:r>
              <a:rPr kumimoji="1" lang="ja-JP" altLang="en-US" dirty="0"/>
              <a:t>クラウド</a:t>
            </a:r>
            <a:r>
              <a:rPr lang="ja-JP" altLang="en-US" dirty="0"/>
              <a:t>の</a:t>
            </a:r>
            <a:r>
              <a:rPr kumimoji="1" lang="ja-JP" altLang="en-US" dirty="0"/>
              <a:t>内部犯による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のメモリの盗聴を防止</a:t>
            </a:r>
            <a:endParaRPr kumimoji="1"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のメモリを復号できない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CE968E-A5C5-E7DB-80EA-202A4B06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2EF395A5-9995-952F-1F9C-C2053EF62E0A}"/>
              </a:ext>
            </a:extLst>
          </p:cNvPr>
          <p:cNvSpPr/>
          <p:nvPr/>
        </p:nvSpPr>
        <p:spPr>
          <a:xfrm>
            <a:off x="2265963" y="4701783"/>
            <a:ext cx="6519670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4163B3-2F2A-5065-9DF7-E495FC54ADEA}"/>
              </a:ext>
            </a:extLst>
          </p:cNvPr>
          <p:cNvSpPr txBox="1"/>
          <p:nvPr/>
        </p:nvSpPr>
        <p:spPr>
          <a:xfrm>
            <a:off x="1675587" y="4775922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クラウド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A6670F5-5964-7196-A768-35EFEE811560}"/>
              </a:ext>
            </a:extLst>
          </p:cNvPr>
          <p:cNvSpPr/>
          <p:nvPr/>
        </p:nvSpPr>
        <p:spPr>
          <a:xfrm>
            <a:off x="5795372" y="5052076"/>
            <a:ext cx="1682816" cy="6203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43430CD-EBC3-B20F-93A1-DE99D02454C4}"/>
              </a:ext>
            </a:extLst>
          </p:cNvPr>
          <p:cNvGrpSpPr/>
          <p:nvPr/>
        </p:nvGrpSpPr>
        <p:grpSpPr>
          <a:xfrm>
            <a:off x="3141054" y="4775922"/>
            <a:ext cx="1124239" cy="1389724"/>
            <a:chOff x="3355890" y="4788915"/>
            <a:chExt cx="1124239" cy="1389724"/>
          </a:xfrm>
        </p:grpSpPr>
        <p:pic>
          <p:nvPicPr>
            <p:cNvPr id="9" name="グラフィックス 8" descr="悲しそうな顔 (塗りつぶし) 単色塗りつぶし">
              <a:extLst>
                <a:ext uri="{FF2B5EF4-FFF2-40B4-BE49-F238E27FC236}">
                  <a16:creationId xmlns:a16="http://schemas.microsoft.com/office/drawing/2014/main" id="{180D8C44-8284-543D-C57D-1A04F3FECB91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68184" y="4788915"/>
              <a:ext cx="1111945" cy="1153933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BB7FFCB-A3EF-0BCF-CE80-263DE5DC0A28}"/>
                </a:ext>
              </a:extLst>
            </p:cNvPr>
            <p:cNvSpPr txBox="1"/>
            <p:nvPr/>
          </p:nvSpPr>
          <p:spPr>
            <a:xfrm>
              <a:off x="3355890" y="5772178"/>
              <a:ext cx="940011" cy="406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/>
                <a:t>内部犯</a:t>
              </a:r>
              <a:endParaRPr kumimoji="1" lang="en-US" altLang="ja-JP" sz="2400" b="1" dirty="0"/>
            </a:p>
          </p:txBody>
        </p:sp>
      </p:grp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F781D7B-D9E7-694D-DBFC-3B7CADFBE5DD}"/>
              </a:ext>
            </a:extLst>
          </p:cNvPr>
          <p:cNvCxnSpPr>
            <a:cxnSpLocks/>
          </p:cNvCxnSpPr>
          <p:nvPr/>
        </p:nvCxnSpPr>
        <p:spPr>
          <a:xfrm>
            <a:off x="4173614" y="5451957"/>
            <a:ext cx="156420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891CA4-9AF3-365D-2F0C-7EED30C6D78D}"/>
              </a:ext>
            </a:extLst>
          </p:cNvPr>
          <p:cNvSpPr txBox="1"/>
          <p:nvPr/>
        </p:nvSpPr>
        <p:spPr>
          <a:xfrm>
            <a:off x="4173614" y="5045496"/>
            <a:ext cx="678896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盗聴</a:t>
            </a:r>
          </a:p>
        </p:txBody>
      </p:sp>
      <p:pic>
        <p:nvPicPr>
          <p:cNvPr id="13" name="グラフィックス 12" descr="ユーザー 枠線">
            <a:extLst>
              <a:ext uri="{FF2B5EF4-FFF2-40B4-BE49-F238E27FC236}">
                <a16:creationId xmlns:a16="http://schemas.microsoft.com/office/drawing/2014/main" id="{E076F4EB-7A4E-8770-F85C-A1DA21F3181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1197" y="4624655"/>
            <a:ext cx="1475216" cy="1475216"/>
          </a:xfrm>
          <a:prstGeom prst="rect">
            <a:avLst/>
          </a:prstGeom>
        </p:spPr>
      </p:pic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AE42BD57-6D25-56B6-510A-750C33BD4030}"/>
              </a:ext>
            </a:extLst>
          </p:cNvPr>
          <p:cNvCxnSpPr/>
          <p:nvPr/>
        </p:nvCxnSpPr>
        <p:spPr>
          <a:xfrm flipH="1">
            <a:off x="7490846" y="5362263"/>
            <a:ext cx="170275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456B1D-45EA-FEBB-421F-2E734F0FE98D}"/>
              </a:ext>
            </a:extLst>
          </p:cNvPr>
          <p:cNvSpPr txBox="1"/>
          <p:nvPr/>
        </p:nvSpPr>
        <p:spPr>
          <a:xfrm flipH="1">
            <a:off x="9224076" y="5894685"/>
            <a:ext cx="110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利用者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10B8341-B7E7-74C7-0BFE-24D577BB5E1E}"/>
              </a:ext>
            </a:extLst>
          </p:cNvPr>
          <p:cNvSpPr/>
          <p:nvPr/>
        </p:nvSpPr>
        <p:spPr>
          <a:xfrm>
            <a:off x="5804516" y="5067298"/>
            <a:ext cx="1682816" cy="620374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75499D0-5264-E00D-DC3B-2D729620C9AB}"/>
              </a:ext>
            </a:extLst>
          </p:cNvPr>
          <p:cNvSpPr txBox="1"/>
          <p:nvPr/>
        </p:nvSpPr>
        <p:spPr>
          <a:xfrm>
            <a:off x="5841092" y="5677952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SEV</a:t>
            </a:r>
            <a:r>
              <a:rPr kumimoji="1" lang="ja-JP" altLang="en-US" sz="2000" b="1" dirty="0"/>
              <a:t>で暗号化</a:t>
            </a:r>
          </a:p>
        </p:txBody>
      </p:sp>
      <p:sp>
        <p:nvSpPr>
          <p:cNvPr id="18" name="乗算記号 17">
            <a:extLst>
              <a:ext uri="{FF2B5EF4-FFF2-40B4-BE49-F238E27FC236}">
                <a16:creationId xmlns:a16="http://schemas.microsoft.com/office/drawing/2014/main" id="{97831254-AEA5-AB0B-2A95-B5391EA5D7B0}"/>
              </a:ext>
            </a:extLst>
          </p:cNvPr>
          <p:cNvSpPr/>
          <p:nvPr/>
        </p:nvSpPr>
        <p:spPr>
          <a:xfrm>
            <a:off x="4810830" y="4997276"/>
            <a:ext cx="914400" cy="9144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5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F362A-81F3-7080-94EA-BB2D80A6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による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監視の必要性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96EEFF-4C89-61EB-1758-3790EC9EB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678"/>
            <a:ext cx="10515600" cy="4351338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SEV</a:t>
            </a:r>
            <a:r>
              <a:rPr kumimoji="1" lang="ja-JP" altLang="en-US" dirty="0"/>
              <a:t>で保護されていても</a:t>
            </a:r>
            <a:r>
              <a:rPr kumimoji="1" lang="en-US" altLang="ja-JP" dirty="0"/>
              <a:t>VM</a:t>
            </a:r>
            <a:r>
              <a:rPr kumimoji="1" lang="ja-JP" altLang="en-US" dirty="0"/>
              <a:t>内に侵入すればメモリを盗聴可能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従来通り、侵入検知システム</a:t>
            </a:r>
            <a:r>
              <a:rPr kumimoji="1" lang="en-US" altLang="ja-JP" dirty="0"/>
              <a:t>(IDS)</a:t>
            </a:r>
            <a:r>
              <a:rPr kumimoji="1" lang="ja-JP" altLang="en-US" dirty="0"/>
              <a:t>による監視も必要</a:t>
            </a:r>
            <a:endParaRPr kumimoji="1"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内に</a:t>
            </a:r>
            <a:r>
              <a:rPr lang="en-US" altLang="ja-JP" dirty="0"/>
              <a:t>IDS</a:t>
            </a:r>
            <a:r>
              <a:rPr lang="ja-JP" altLang="en-US" dirty="0"/>
              <a:t>を配置すると侵入時に無効化される恐れがある</a:t>
            </a:r>
            <a:endParaRPr kumimoji="1" lang="en-US" altLang="ja-JP" dirty="0"/>
          </a:p>
          <a:p>
            <a:r>
              <a:rPr kumimoji="1" lang="en-US" altLang="ja-JP" dirty="0"/>
              <a:t>IDS</a:t>
            </a:r>
            <a:r>
              <a:rPr kumimoji="1" lang="ja-JP" altLang="en-US" dirty="0"/>
              <a:t>を保護するために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オフロードが用いられている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VM</a:t>
            </a:r>
            <a:r>
              <a:rPr kumimoji="1" lang="ja-JP" altLang="en-US" dirty="0"/>
              <a:t>の外側で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を安全に動作させ、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のメモリ上の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データを監視</a:t>
            </a:r>
            <a:endParaRPr lang="en-US" altLang="ja-JP" dirty="0"/>
          </a:p>
          <a:p>
            <a:pPr lvl="1"/>
            <a:r>
              <a:rPr lang="ja-JP" altLang="en-US" dirty="0"/>
              <a:t>しかし、</a:t>
            </a:r>
            <a:r>
              <a:rPr lang="en-US" altLang="ja-JP" dirty="0"/>
              <a:t>SEV</a:t>
            </a:r>
            <a:r>
              <a:rPr lang="ja-JP" altLang="en-US" dirty="0"/>
              <a:t>で</a:t>
            </a:r>
            <a:r>
              <a:rPr lang="en-US" altLang="ja-JP" dirty="0"/>
              <a:t>VM</a:t>
            </a:r>
            <a:r>
              <a:rPr lang="ja-JP" altLang="en-US" dirty="0"/>
              <a:t>のメモリが暗号化されていると監視できない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0D6B96-F8DC-F951-7698-349A2C82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2" name="雲 21">
            <a:extLst>
              <a:ext uri="{FF2B5EF4-FFF2-40B4-BE49-F238E27FC236}">
                <a16:creationId xmlns:a16="http://schemas.microsoft.com/office/drawing/2014/main" id="{EC5C33E2-B5A8-9A76-BBB7-A293FE6550CC}"/>
              </a:ext>
            </a:extLst>
          </p:cNvPr>
          <p:cNvSpPr/>
          <p:nvPr/>
        </p:nvSpPr>
        <p:spPr>
          <a:xfrm>
            <a:off x="2198270" y="4753228"/>
            <a:ext cx="6920745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99342B0-0B09-BD0F-0599-A03E4C5C6604}"/>
              </a:ext>
            </a:extLst>
          </p:cNvPr>
          <p:cNvSpPr txBox="1"/>
          <p:nvPr/>
        </p:nvSpPr>
        <p:spPr>
          <a:xfrm>
            <a:off x="1588822" y="4827590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クラウド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04E82DE-EC0F-B485-7E44-AB2A51D7D999}"/>
              </a:ext>
            </a:extLst>
          </p:cNvPr>
          <p:cNvGrpSpPr/>
          <p:nvPr/>
        </p:nvGrpSpPr>
        <p:grpSpPr>
          <a:xfrm>
            <a:off x="8994591" y="4653304"/>
            <a:ext cx="1174634" cy="1519394"/>
            <a:chOff x="2465156" y="746128"/>
            <a:chExt cx="1174634" cy="1519394"/>
          </a:xfrm>
        </p:grpSpPr>
        <p:pic>
          <p:nvPicPr>
            <p:cNvPr id="25" name="グラフィックス 24" descr="悲しそうな顔 (塗りつぶし) 単色塗りつぶし">
              <a:extLst>
                <a:ext uri="{FF2B5EF4-FFF2-40B4-BE49-F238E27FC236}">
                  <a16:creationId xmlns:a16="http://schemas.microsoft.com/office/drawing/2014/main" id="{2537BC66-7104-A006-F24A-41374348163C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465156" y="746128"/>
              <a:ext cx="1111945" cy="1153933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BC22F7F-A87C-DDC5-956B-93B285C4A0F5}"/>
                </a:ext>
              </a:extLst>
            </p:cNvPr>
            <p:cNvSpPr txBox="1"/>
            <p:nvPr/>
          </p:nvSpPr>
          <p:spPr>
            <a:xfrm>
              <a:off x="2531794" y="1803857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/>
                <a:t>攻撃者</a:t>
              </a:r>
              <a:endParaRPr kumimoji="1" lang="en-US" altLang="ja-JP" sz="2400" b="1" dirty="0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ACC3AE-86D8-E35C-1ECE-50102CAB5A4D}"/>
              </a:ext>
            </a:extLst>
          </p:cNvPr>
          <p:cNvSpPr txBox="1"/>
          <p:nvPr/>
        </p:nvSpPr>
        <p:spPr>
          <a:xfrm>
            <a:off x="7484798" y="505155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侵入・</a:t>
            </a:r>
            <a:r>
              <a:rPr kumimoji="1" lang="ja-JP" altLang="en-US" sz="2000" b="1" dirty="0"/>
              <a:t>盗聴</a:t>
            </a:r>
          </a:p>
        </p:txBody>
      </p:sp>
      <p:sp>
        <p:nvSpPr>
          <p:cNvPr id="29" name="正方形/長方形 19">
            <a:extLst>
              <a:ext uri="{FF2B5EF4-FFF2-40B4-BE49-F238E27FC236}">
                <a16:creationId xmlns:a16="http://schemas.microsoft.com/office/drawing/2014/main" id="{D4340835-B343-ED5A-B7F4-E84814AC6386}"/>
              </a:ext>
            </a:extLst>
          </p:cNvPr>
          <p:cNvSpPr/>
          <p:nvPr/>
        </p:nvSpPr>
        <p:spPr>
          <a:xfrm>
            <a:off x="3128252" y="5300021"/>
            <a:ext cx="984539" cy="40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IDS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525B71A-D03C-60F8-772A-BD8E8888621D}"/>
              </a:ext>
            </a:extLst>
          </p:cNvPr>
          <p:cNvSpPr txBox="1"/>
          <p:nvPr/>
        </p:nvSpPr>
        <p:spPr>
          <a:xfrm>
            <a:off x="4144004" y="517596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監視</a:t>
            </a:r>
            <a:endParaRPr kumimoji="1" lang="ja-JP" altLang="en-US" sz="2000" b="1" dirty="0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6183ECE6-2E24-69A5-97C9-D3A111A53B95}"/>
              </a:ext>
            </a:extLst>
          </p:cNvPr>
          <p:cNvSpPr/>
          <p:nvPr/>
        </p:nvSpPr>
        <p:spPr>
          <a:xfrm>
            <a:off x="5666317" y="5051551"/>
            <a:ext cx="1873070" cy="828469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正方形/長方形 26">
            <a:extLst>
              <a:ext uri="{FF2B5EF4-FFF2-40B4-BE49-F238E27FC236}">
                <a16:creationId xmlns:a16="http://schemas.microsoft.com/office/drawing/2014/main" id="{49C3C1F2-B7CB-BA45-6785-EC72CEC83218}"/>
              </a:ext>
            </a:extLst>
          </p:cNvPr>
          <p:cNvSpPr/>
          <p:nvPr/>
        </p:nvSpPr>
        <p:spPr>
          <a:xfrm>
            <a:off x="5818823" y="5413001"/>
            <a:ext cx="1568057" cy="293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メモリ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16">
            <a:extLst>
              <a:ext uri="{FF2B5EF4-FFF2-40B4-BE49-F238E27FC236}">
                <a16:creationId xmlns:a16="http://schemas.microsoft.com/office/drawing/2014/main" id="{4DBDFFA6-847C-4C70-6D41-5655DE23E98D}"/>
              </a:ext>
            </a:extLst>
          </p:cNvPr>
          <p:cNvSpPr txBox="1"/>
          <p:nvPr/>
        </p:nvSpPr>
        <p:spPr>
          <a:xfrm flipH="1">
            <a:off x="6297643" y="4989041"/>
            <a:ext cx="627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EEBD9AF4-68F3-E99D-F999-7EE7DFAF43F9}"/>
              </a:ext>
            </a:extLst>
          </p:cNvPr>
          <p:cNvCxnSpPr>
            <a:cxnSpLocks/>
          </p:cNvCxnSpPr>
          <p:nvPr/>
        </p:nvCxnSpPr>
        <p:spPr>
          <a:xfrm flipH="1">
            <a:off x="7389119" y="5385905"/>
            <a:ext cx="1674378" cy="1710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44124355-B81E-F50E-9BCC-6790F4DD4C91}"/>
              </a:ext>
            </a:extLst>
          </p:cNvPr>
          <p:cNvCxnSpPr>
            <a:cxnSpLocks/>
          </p:cNvCxnSpPr>
          <p:nvPr/>
        </p:nvCxnSpPr>
        <p:spPr>
          <a:xfrm>
            <a:off x="4117452" y="5489062"/>
            <a:ext cx="1631552" cy="657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乗算記号 52">
            <a:extLst>
              <a:ext uri="{FF2B5EF4-FFF2-40B4-BE49-F238E27FC236}">
                <a16:creationId xmlns:a16="http://schemas.microsoft.com/office/drawing/2014/main" id="{CEE839B9-4EF8-4262-8A4D-7549D8E452EC}"/>
              </a:ext>
            </a:extLst>
          </p:cNvPr>
          <p:cNvSpPr/>
          <p:nvPr/>
        </p:nvSpPr>
        <p:spPr>
          <a:xfrm>
            <a:off x="4791879" y="5079999"/>
            <a:ext cx="914400" cy="9144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464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369D4-749C-C9CC-6577-81EAED19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altLang="ja-JP" b="1" dirty="0"/>
              <a:t>先行研究：SEVmonitor </a:t>
            </a:r>
            <a:r>
              <a:rPr lang="en-JP" altLang="ja-JP" sz="3200" b="1" dirty="0"/>
              <a:t>[能野+, CSS'22]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F72C3D-EE14-0B20-82FF-14833B62FC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に対して</a:t>
            </a:r>
            <a:r>
              <a:rPr lang="en-US" altLang="ja-JP" dirty="0"/>
              <a:t>IDS</a:t>
            </a:r>
            <a:r>
              <a:rPr lang="ja-JP" altLang="en-US" dirty="0"/>
              <a:t>オフロードを実現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内でエージェントを安全に動作させる</a:t>
            </a:r>
            <a:endParaRPr lang="en-US" altLang="ja-JP" dirty="0"/>
          </a:p>
          <a:p>
            <a:pPr lvl="2"/>
            <a:r>
              <a:rPr lang="en-US" altLang="ja-JP" dirty="0"/>
              <a:t>VM</a:t>
            </a:r>
            <a:r>
              <a:rPr lang="ja-JP" altLang="en-US" dirty="0"/>
              <a:t>内の監視対象システムをコンテナまたは内部</a:t>
            </a:r>
            <a:r>
              <a:rPr lang="en-US" altLang="ja-JP" dirty="0"/>
              <a:t>VM</a:t>
            </a:r>
            <a:r>
              <a:rPr lang="ja-JP" altLang="en-US" dirty="0"/>
              <a:t>に隔離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はエージェントと暗号通信してメモリデータを取得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も</a:t>
            </a:r>
            <a:r>
              <a:rPr lang="en-US" altLang="ja-JP" dirty="0"/>
              <a:t>SEV</a:t>
            </a:r>
            <a:r>
              <a:rPr lang="ja-JP" altLang="en-US" dirty="0"/>
              <a:t>で保護された別の</a:t>
            </a:r>
            <a:r>
              <a:rPr lang="en-US" altLang="ja-JP" dirty="0"/>
              <a:t>VM</a:t>
            </a:r>
            <a:r>
              <a:rPr lang="ja-JP" altLang="en-US" dirty="0"/>
              <a:t>で実行</a:t>
            </a:r>
            <a:endParaRPr lang="en-US" altLang="ja-JP" dirty="0"/>
          </a:p>
          <a:p>
            <a:pPr lvl="2"/>
            <a:r>
              <a:rPr lang="ja-JP" altLang="en-US" dirty="0"/>
              <a:t>クラウドの内部犯へのメモリデータの情報漏洩を防ぐ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F08E23-890C-5D2F-7540-03A420DB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703EC9A-C763-A8E8-CD42-1DF38F332B04}"/>
              </a:ext>
            </a:extLst>
          </p:cNvPr>
          <p:cNvGrpSpPr/>
          <p:nvPr/>
        </p:nvGrpSpPr>
        <p:grpSpPr>
          <a:xfrm>
            <a:off x="2106066" y="4459498"/>
            <a:ext cx="7979867" cy="2033377"/>
            <a:chOff x="325933" y="4460654"/>
            <a:chExt cx="7979867" cy="2033377"/>
          </a:xfrm>
        </p:grpSpPr>
        <p:sp>
          <p:nvSpPr>
            <p:cNvPr id="50" name="雲 24">
              <a:extLst>
                <a:ext uri="{FF2B5EF4-FFF2-40B4-BE49-F238E27FC236}">
                  <a16:creationId xmlns:a16="http://schemas.microsoft.com/office/drawing/2014/main" id="{7C4A9535-38EA-0FC2-DEBB-B4C6AC8F219C}"/>
                </a:ext>
              </a:extLst>
            </p:cNvPr>
            <p:cNvSpPr/>
            <p:nvPr/>
          </p:nvSpPr>
          <p:spPr>
            <a:xfrm>
              <a:off x="955419" y="4460654"/>
              <a:ext cx="7350381" cy="2033377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4193"/>
                <a:gd name="connsiteX1" fmla="*/ 5659 w 43256"/>
                <a:gd name="connsiteY1" fmla="*/ 6766 h 44193"/>
                <a:gd name="connsiteX2" fmla="*/ 14041 w 43256"/>
                <a:gd name="connsiteY2" fmla="*/ 5061 h 44193"/>
                <a:gd name="connsiteX3" fmla="*/ 22492 w 43256"/>
                <a:gd name="connsiteY3" fmla="*/ 3291 h 44193"/>
                <a:gd name="connsiteX4" fmla="*/ 25785 w 43256"/>
                <a:gd name="connsiteY4" fmla="*/ 59 h 44193"/>
                <a:gd name="connsiteX5" fmla="*/ 29869 w 43256"/>
                <a:gd name="connsiteY5" fmla="*/ 2340 h 44193"/>
                <a:gd name="connsiteX6" fmla="*/ 35499 w 43256"/>
                <a:gd name="connsiteY6" fmla="*/ 549 h 44193"/>
                <a:gd name="connsiteX7" fmla="*/ 38354 w 43256"/>
                <a:gd name="connsiteY7" fmla="*/ 5435 h 44193"/>
                <a:gd name="connsiteX8" fmla="*/ 42018 w 43256"/>
                <a:gd name="connsiteY8" fmla="*/ 10177 h 44193"/>
                <a:gd name="connsiteX9" fmla="*/ 41854 w 43256"/>
                <a:gd name="connsiteY9" fmla="*/ 15319 h 44193"/>
                <a:gd name="connsiteX10" fmla="*/ 43052 w 43256"/>
                <a:gd name="connsiteY10" fmla="*/ 23181 h 44193"/>
                <a:gd name="connsiteX11" fmla="*/ 37440 w 43256"/>
                <a:gd name="connsiteY11" fmla="*/ 30063 h 44193"/>
                <a:gd name="connsiteX12" fmla="*/ 35431 w 43256"/>
                <a:gd name="connsiteY12" fmla="*/ 35960 h 44193"/>
                <a:gd name="connsiteX13" fmla="*/ 28591 w 43256"/>
                <a:gd name="connsiteY13" fmla="*/ 36674 h 44193"/>
                <a:gd name="connsiteX14" fmla="*/ 23248 w 43256"/>
                <a:gd name="connsiteY14" fmla="*/ 44013 h 44193"/>
                <a:gd name="connsiteX15" fmla="*/ 16516 w 43256"/>
                <a:gd name="connsiteY15" fmla="*/ 39125 h 44193"/>
                <a:gd name="connsiteX16" fmla="*/ 5840 w 43256"/>
                <a:gd name="connsiteY16" fmla="*/ 35331 h 44193"/>
                <a:gd name="connsiteX17" fmla="*/ 1146 w 43256"/>
                <a:gd name="connsiteY17" fmla="*/ 31109 h 44193"/>
                <a:gd name="connsiteX18" fmla="*/ 2149 w 43256"/>
                <a:gd name="connsiteY18" fmla="*/ 25410 h 44193"/>
                <a:gd name="connsiteX19" fmla="*/ 31 w 43256"/>
                <a:gd name="connsiteY19" fmla="*/ 19563 h 44193"/>
                <a:gd name="connsiteX20" fmla="*/ 3899 w 43256"/>
                <a:gd name="connsiteY20" fmla="*/ 14366 h 44193"/>
                <a:gd name="connsiteX21" fmla="*/ 3936 w 43256"/>
                <a:gd name="connsiteY21" fmla="*/ 14229 h 44193"/>
                <a:gd name="connsiteX0" fmla="*/ 4729 w 43256"/>
                <a:gd name="connsiteY0" fmla="*/ 26036 h 44193"/>
                <a:gd name="connsiteX1" fmla="*/ 2196 w 43256"/>
                <a:gd name="connsiteY1" fmla="*/ 25239 h 44193"/>
                <a:gd name="connsiteX2" fmla="*/ 6964 w 43256"/>
                <a:gd name="connsiteY2" fmla="*/ 34758 h 44193"/>
                <a:gd name="connsiteX3" fmla="*/ 5856 w 43256"/>
                <a:gd name="connsiteY3" fmla="*/ 35139 h 44193"/>
                <a:gd name="connsiteX4" fmla="*/ 16514 w 43256"/>
                <a:gd name="connsiteY4" fmla="*/ 38949 h 44193"/>
                <a:gd name="connsiteX5" fmla="*/ 15846 w 43256"/>
                <a:gd name="connsiteY5" fmla="*/ 37209 h 44193"/>
                <a:gd name="connsiteX6" fmla="*/ 28863 w 43256"/>
                <a:gd name="connsiteY6" fmla="*/ 34610 h 44193"/>
                <a:gd name="connsiteX7" fmla="*/ 28596 w 43256"/>
                <a:gd name="connsiteY7" fmla="*/ 36519 h 44193"/>
                <a:gd name="connsiteX8" fmla="*/ 34165 w 43256"/>
                <a:gd name="connsiteY8" fmla="*/ 22813 h 44193"/>
                <a:gd name="connsiteX9" fmla="*/ 37416 w 43256"/>
                <a:gd name="connsiteY9" fmla="*/ 29949 h 44193"/>
                <a:gd name="connsiteX10" fmla="*/ 41834 w 43256"/>
                <a:gd name="connsiteY10" fmla="*/ 15213 h 44193"/>
                <a:gd name="connsiteX11" fmla="*/ 40386 w 43256"/>
                <a:gd name="connsiteY11" fmla="*/ 17889 h 44193"/>
                <a:gd name="connsiteX12" fmla="*/ 38360 w 43256"/>
                <a:gd name="connsiteY12" fmla="*/ 5285 h 44193"/>
                <a:gd name="connsiteX13" fmla="*/ 38436 w 43256"/>
                <a:gd name="connsiteY13" fmla="*/ 6549 h 44193"/>
                <a:gd name="connsiteX14" fmla="*/ 29114 w 43256"/>
                <a:gd name="connsiteY14" fmla="*/ 3811 h 44193"/>
                <a:gd name="connsiteX15" fmla="*/ 29856 w 43256"/>
                <a:gd name="connsiteY15" fmla="*/ 2199 h 44193"/>
                <a:gd name="connsiteX16" fmla="*/ 22177 w 43256"/>
                <a:gd name="connsiteY16" fmla="*/ 4579 h 44193"/>
                <a:gd name="connsiteX17" fmla="*/ 22536 w 43256"/>
                <a:gd name="connsiteY17" fmla="*/ 3189 h 44193"/>
                <a:gd name="connsiteX18" fmla="*/ 14036 w 43256"/>
                <a:gd name="connsiteY18" fmla="*/ 5051 h 44193"/>
                <a:gd name="connsiteX19" fmla="*/ 15336 w 43256"/>
                <a:gd name="connsiteY19" fmla="*/ 6399 h 44193"/>
                <a:gd name="connsiteX20" fmla="*/ 4163 w 43256"/>
                <a:gd name="connsiteY20" fmla="*/ 15648 h 44193"/>
                <a:gd name="connsiteX21" fmla="*/ 3936 w 43256"/>
                <a:gd name="connsiteY21" fmla="*/ 14229 h 44193"/>
                <a:gd name="connsiteX0" fmla="*/ 3936 w 43256"/>
                <a:gd name="connsiteY0" fmla="*/ 14229 h 44375"/>
                <a:gd name="connsiteX1" fmla="*/ 5659 w 43256"/>
                <a:gd name="connsiteY1" fmla="*/ 6766 h 44375"/>
                <a:gd name="connsiteX2" fmla="*/ 14041 w 43256"/>
                <a:gd name="connsiteY2" fmla="*/ 5061 h 44375"/>
                <a:gd name="connsiteX3" fmla="*/ 22492 w 43256"/>
                <a:gd name="connsiteY3" fmla="*/ 3291 h 44375"/>
                <a:gd name="connsiteX4" fmla="*/ 25785 w 43256"/>
                <a:gd name="connsiteY4" fmla="*/ 59 h 44375"/>
                <a:gd name="connsiteX5" fmla="*/ 29869 w 43256"/>
                <a:gd name="connsiteY5" fmla="*/ 2340 h 44375"/>
                <a:gd name="connsiteX6" fmla="*/ 35499 w 43256"/>
                <a:gd name="connsiteY6" fmla="*/ 549 h 44375"/>
                <a:gd name="connsiteX7" fmla="*/ 38354 w 43256"/>
                <a:gd name="connsiteY7" fmla="*/ 5435 h 44375"/>
                <a:gd name="connsiteX8" fmla="*/ 42018 w 43256"/>
                <a:gd name="connsiteY8" fmla="*/ 10177 h 44375"/>
                <a:gd name="connsiteX9" fmla="*/ 41854 w 43256"/>
                <a:gd name="connsiteY9" fmla="*/ 15319 h 44375"/>
                <a:gd name="connsiteX10" fmla="*/ 43052 w 43256"/>
                <a:gd name="connsiteY10" fmla="*/ 23181 h 44375"/>
                <a:gd name="connsiteX11" fmla="*/ 37440 w 43256"/>
                <a:gd name="connsiteY11" fmla="*/ 30063 h 44375"/>
                <a:gd name="connsiteX12" fmla="*/ 35431 w 43256"/>
                <a:gd name="connsiteY12" fmla="*/ 35960 h 44375"/>
                <a:gd name="connsiteX13" fmla="*/ 28591 w 43256"/>
                <a:gd name="connsiteY13" fmla="*/ 36674 h 44375"/>
                <a:gd name="connsiteX14" fmla="*/ 23248 w 43256"/>
                <a:gd name="connsiteY14" fmla="*/ 44013 h 44375"/>
                <a:gd name="connsiteX15" fmla="*/ 16516 w 43256"/>
                <a:gd name="connsiteY15" fmla="*/ 39125 h 44375"/>
                <a:gd name="connsiteX16" fmla="*/ 5840 w 43256"/>
                <a:gd name="connsiteY16" fmla="*/ 35331 h 44375"/>
                <a:gd name="connsiteX17" fmla="*/ 1146 w 43256"/>
                <a:gd name="connsiteY17" fmla="*/ 31109 h 44375"/>
                <a:gd name="connsiteX18" fmla="*/ 2149 w 43256"/>
                <a:gd name="connsiteY18" fmla="*/ 25410 h 44375"/>
                <a:gd name="connsiteX19" fmla="*/ 31 w 43256"/>
                <a:gd name="connsiteY19" fmla="*/ 19563 h 44375"/>
                <a:gd name="connsiteX20" fmla="*/ 3899 w 43256"/>
                <a:gd name="connsiteY20" fmla="*/ 14366 h 44375"/>
                <a:gd name="connsiteX21" fmla="*/ 3936 w 43256"/>
                <a:gd name="connsiteY21" fmla="*/ 14229 h 44375"/>
                <a:gd name="connsiteX0" fmla="*/ 4729 w 43256"/>
                <a:gd name="connsiteY0" fmla="*/ 26036 h 44375"/>
                <a:gd name="connsiteX1" fmla="*/ 2196 w 43256"/>
                <a:gd name="connsiteY1" fmla="*/ 25239 h 44375"/>
                <a:gd name="connsiteX2" fmla="*/ 6964 w 43256"/>
                <a:gd name="connsiteY2" fmla="*/ 34758 h 44375"/>
                <a:gd name="connsiteX3" fmla="*/ 5856 w 43256"/>
                <a:gd name="connsiteY3" fmla="*/ 35139 h 44375"/>
                <a:gd name="connsiteX4" fmla="*/ 16514 w 43256"/>
                <a:gd name="connsiteY4" fmla="*/ 38949 h 44375"/>
                <a:gd name="connsiteX5" fmla="*/ 15846 w 43256"/>
                <a:gd name="connsiteY5" fmla="*/ 37209 h 44375"/>
                <a:gd name="connsiteX6" fmla="*/ 28863 w 43256"/>
                <a:gd name="connsiteY6" fmla="*/ 34610 h 44375"/>
                <a:gd name="connsiteX7" fmla="*/ 28596 w 43256"/>
                <a:gd name="connsiteY7" fmla="*/ 36519 h 44375"/>
                <a:gd name="connsiteX8" fmla="*/ 34165 w 43256"/>
                <a:gd name="connsiteY8" fmla="*/ 22813 h 44375"/>
                <a:gd name="connsiteX9" fmla="*/ 37416 w 43256"/>
                <a:gd name="connsiteY9" fmla="*/ 29949 h 44375"/>
                <a:gd name="connsiteX10" fmla="*/ 41834 w 43256"/>
                <a:gd name="connsiteY10" fmla="*/ 15213 h 44375"/>
                <a:gd name="connsiteX11" fmla="*/ 40386 w 43256"/>
                <a:gd name="connsiteY11" fmla="*/ 17889 h 44375"/>
                <a:gd name="connsiteX12" fmla="*/ 38360 w 43256"/>
                <a:gd name="connsiteY12" fmla="*/ 5285 h 44375"/>
                <a:gd name="connsiteX13" fmla="*/ 38436 w 43256"/>
                <a:gd name="connsiteY13" fmla="*/ 6549 h 44375"/>
                <a:gd name="connsiteX14" fmla="*/ 29114 w 43256"/>
                <a:gd name="connsiteY14" fmla="*/ 3811 h 44375"/>
                <a:gd name="connsiteX15" fmla="*/ 29856 w 43256"/>
                <a:gd name="connsiteY15" fmla="*/ 2199 h 44375"/>
                <a:gd name="connsiteX16" fmla="*/ 22177 w 43256"/>
                <a:gd name="connsiteY16" fmla="*/ 4579 h 44375"/>
                <a:gd name="connsiteX17" fmla="*/ 22536 w 43256"/>
                <a:gd name="connsiteY17" fmla="*/ 3189 h 44375"/>
                <a:gd name="connsiteX18" fmla="*/ 14036 w 43256"/>
                <a:gd name="connsiteY18" fmla="*/ 5051 h 44375"/>
                <a:gd name="connsiteX19" fmla="*/ 15336 w 43256"/>
                <a:gd name="connsiteY19" fmla="*/ 6399 h 44375"/>
                <a:gd name="connsiteX20" fmla="*/ 4163 w 43256"/>
                <a:gd name="connsiteY20" fmla="*/ 15648 h 44375"/>
                <a:gd name="connsiteX21" fmla="*/ 3936 w 43256"/>
                <a:gd name="connsiteY21" fmla="*/ 14229 h 44375"/>
                <a:gd name="connsiteX0" fmla="*/ 3936 w 43256"/>
                <a:gd name="connsiteY0" fmla="*/ 14229 h 41317"/>
                <a:gd name="connsiteX1" fmla="*/ 5659 w 43256"/>
                <a:gd name="connsiteY1" fmla="*/ 6766 h 41317"/>
                <a:gd name="connsiteX2" fmla="*/ 14041 w 43256"/>
                <a:gd name="connsiteY2" fmla="*/ 5061 h 41317"/>
                <a:gd name="connsiteX3" fmla="*/ 22492 w 43256"/>
                <a:gd name="connsiteY3" fmla="*/ 3291 h 41317"/>
                <a:gd name="connsiteX4" fmla="*/ 25785 w 43256"/>
                <a:gd name="connsiteY4" fmla="*/ 59 h 41317"/>
                <a:gd name="connsiteX5" fmla="*/ 29869 w 43256"/>
                <a:gd name="connsiteY5" fmla="*/ 2340 h 41317"/>
                <a:gd name="connsiteX6" fmla="*/ 35499 w 43256"/>
                <a:gd name="connsiteY6" fmla="*/ 549 h 41317"/>
                <a:gd name="connsiteX7" fmla="*/ 38354 w 43256"/>
                <a:gd name="connsiteY7" fmla="*/ 5435 h 41317"/>
                <a:gd name="connsiteX8" fmla="*/ 42018 w 43256"/>
                <a:gd name="connsiteY8" fmla="*/ 10177 h 41317"/>
                <a:gd name="connsiteX9" fmla="*/ 41854 w 43256"/>
                <a:gd name="connsiteY9" fmla="*/ 15319 h 41317"/>
                <a:gd name="connsiteX10" fmla="*/ 43052 w 43256"/>
                <a:gd name="connsiteY10" fmla="*/ 23181 h 41317"/>
                <a:gd name="connsiteX11" fmla="*/ 37440 w 43256"/>
                <a:gd name="connsiteY11" fmla="*/ 30063 h 41317"/>
                <a:gd name="connsiteX12" fmla="*/ 35431 w 43256"/>
                <a:gd name="connsiteY12" fmla="*/ 35960 h 41317"/>
                <a:gd name="connsiteX13" fmla="*/ 28591 w 43256"/>
                <a:gd name="connsiteY13" fmla="*/ 36674 h 41317"/>
                <a:gd name="connsiteX14" fmla="*/ 23748 w 43256"/>
                <a:gd name="connsiteY14" fmla="*/ 40693 h 41317"/>
                <a:gd name="connsiteX15" fmla="*/ 16516 w 43256"/>
                <a:gd name="connsiteY15" fmla="*/ 39125 h 41317"/>
                <a:gd name="connsiteX16" fmla="*/ 5840 w 43256"/>
                <a:gd name="connsiteY16" fmla="*/ 35331 h 41317"/>
                <a:gd name="connsiteX17" fmla="*/ 1146 w 43256"/>
                <a:gd name="connsiteY17" fmla="*/ 31109 h 41317"/>
                <a:gd name="connsiteX18" fmla="*/ 2149 w 43256"/>
                <a:gd name="connsiteY18" fmla="*/ 25410 h 41317"/>
                <a:gd name="connsiteX19" fmla="*/ 31 w 43256"/>
                <a:gd name="connsiteY19" fmla="*/ 19563 h 41317"/>
                <a:gd name="connsiteX20" fmla="*/ 3899 w 43256"/>
                <a:gd name="connsiteY20" fmla="*/ 14366 h 41317"/>
                <a:gd name="connsiteX21" fmla="*/ 3936 w 43256"/>
                <a:gd name="connsiteY21" fmla="*/ 14229 h 41317"/>
                <a:gd name="connsiteX0" fmla="*/ 4729 w 43256"/>
                <a:gd name="connsiteY0" fmla="*/ 26036 h 41317"/>
                <a:gd name="connsiteX1" fmla="*/ 2196 w 43256"/>
                <a:gd name="connsiteY1" fmla="*/ 25239 h 41317"/>
                <a:gd name="connsiteX2" fmla="*/ 6964 w 43256"/>
                <a:gd name="connsiteY2" fmla="*/ 34758 h 41317"/>
                <a:gd name="connsiteX3" fmla="*/ 5856 w 43256"/>
                <a:gd name="connsiteY3" fmla="*/ 35139 h 41317"/>
                <a:gd name="connsiteX4" fmla="*/ 16514 w 43256"/>
                <a:gd name="connsiteY4" fmla="*/ 38949 h 41317"/>
                <a:gd name="connsiteX5" fmla="*/ 15846 w 43256"/>
                <a:gd name="connsiteY5" fmla="*/ 37209 h 41317"/>
                <a:gd name="connsiteX6" fmla="*/ 28863 w 43256"/>
                <a:gd name="connsiteY6" fmla="*/ 34610 h 41317"/>
                <a:gd name="connsiteX7" fmla="*/ 28596 w 43256"/>
                <a:gd name="connsiteY7" fmla="*/ 36519 h 41317"/>
                <a:gd name="connsiteX8" fmla="*/ 34165 w 43256"/>
                <a:gd name="connsiteY8" fmla="*/ 22813 h 41317"/>
                <a:gd name="connsiteX9" fmla="*/ 37416 w 43256"/>
                <a:gd name="connsiteY9" fmla="*/ 29949 h 41317"/>
                <a:gd name="connsiteX10" fmla="*/ 41834 w 43256"/>
                <a:gd name="connsiteY10" fmla="*/ 15213 h 41317"/>
                <a:gd name="connsiteX11" fmla="*/ 40386 w 43256"/>
                <a:gd name="connsiteY11" fmla="*/ 17889 h 41317"/>
                <a:gd name="connsiteX12" fmla="*/ 38360 w 43256"/>
                <a:gd name="connsiteY12" fmla="*/ 5285 h 41317"/>
                <a:gd name="connsiteX13" fmla="*/ 38436 w 43256"/>
                <a:gd name="connsiteY13" fmla="*/ 6549 h 41317"/>
                <a:gd name="connsiteX14" fmla="*/ 29114 w 43256"/>
                <a:gd name="connsiteY14" fmla="*/ 3811 h 41317"/>
                <a:gd name="connsiteX15" fmla="*/ 29856 w 43256"/>
                <a:gd name="connsiteY15" fmla="*/ 2199 h 41317"/>
                <a:gd name="connsiteX16" fmla="*/ 22177 w 43256"/>
                <a:gd name="connsiteY16" fmla="*/ 4579 h 41317"/>
                <a:gd name="connsiteX17" fmla="*/ 22536 w 43256"/>
                <a:gd name="connsiteY17" fmla="*/ 3189 h 41317"/>
                <a:gd name="connsiteX18" fmla="*/ 14036 w 43256"/>
                <a:gd name="connsiteY18" fmla="*/ 5051 h 41317"/>
                <a:gd name="connsiteX19" fmla="*/ 15336 w 43256"/>
                <a:gd name="connsiteY19" fmla="*/ 6399 h 41317"/>
                <a:gd name="connsiteX20" fmla="*/ 4163 w 43256"/>
                <a:gd name="connsiteY20" fmla="*/ 15648 h 41317"/>
                <a:gd name="connsiteX21" fmla="*/ 3936 w 43256"/>
                <a:gd name="connsiteY21" fmla="*/ 14229 h 41317"/>
                <a:gd name="connsiteX0" fmla="*/ 3936 w 43256"/>
                <a:gd name="connsiteY0" fmla="*/ 14229 h 41493"/>
                <a:gd name="connsiteX1" fmla="*/ 5659 w 43256"/>
                <a:gd name="connsiteY1" fmla="*/ 6766 h 41493"/>
                <a:gd name="connsiteX2" fmla="*/ 14041 w 43256"/>
                <a:gd name="connsiteY2" fmla="*/ 5061 h 41493"/>
                <a:gd name="connsiteX3" fmla="*/ 22492 w 43256"/>
                <a:gd name="connsiteY3" fmla="*/ 3291 h 41493"/>
                <a:gd name="connsiteX4" fmla="*/ 25785 w 43256"/>
                <a:gd name="connsiteY4" fmla="*/ 59 h 41493"/>
                <a:gd name="connsiteX5" fmla="*/ 29869 w 43256"/>
                <a:gd name="connsiteY5" fmla="*/ 2340 h 41493"/>
                <a:gd name="connsiteX6" fmla="*/ 35499 w 43256"/>
                <a:gd name="connsiteY6" fmla="*/ 549 h 41493"/>
                <a:gd name="connsiteX7" fmla="*/ 38354 w 43256"/>
                <a:gd name="connsiteY7" fmla="*/ 5435 h 41493"/>
                <a:gd name="connsiteX8" fmla="*/ 42018 w 43256"/>
                <a:gd name="connsiteY8" fmla="*/ 10177 h 41493"/>
                <a:gd name="connsiteX9" fmla="*/ 41854 w 43256"/>
                <a:gd name="connsiteY9" fmla="*/ 15319 h 41493"/>
                <a:gd name="connsiteX10" fmla="*/ 43052 w 43256"/>
                <a:gd name="connsiteY10" fmla="*/ 23181 h 41493"/>
                <a:gd name="connsiteX11" fmla="*/ 37440 w 43256"/>
                <a:gd name="connsiteY11" fmla="*/ 30063 h 41493"/>
                <a:gd name="connsiteX12" fmla="*/ 35431 w 43256"/>
                <a:gd name="connsiteY12" fmla="*/ 35960 h 41493"/>
                <a:gd name="connsiteX13" fmla="*/ 28591 w 43256"/>
                <a:gd name="connsiteY13" fmla="*/ 36674 h 41493"/>
                <a:gd name="connsiteX14" fmla="*/ 23748 w 43256"/>
                <a:gd name="connsiteY14" fmla="*/ 40693 h 41493"/>
                <a:gd name="connsiteX15" fmla="*/ 16516 w 43256"/>
                <a:gd name="connsiteY15" fmla="*/ 39125 h 41493"/>
                <a:gd name="connsiteX16" fmla="*/ 5840 w 43256"/>
                <a:gd name="connsiteY16" fmla="*/ 35331 h 41493"/>
                <a:gd name="connsiteX17" fmla="*/ 1146 w 43256"/>
                <a:gd name="connsiteY17" fmla="*/ 31109 h 41493"/>
                <a:gd name="connsiteX18" fmla="*/ 2149 w 43256"/>
                <a:gd name="connsiteY18" fmla="*/ 25410 h 41493"/>
                <a:gd name="connsiteX19" fmla="*/ 31 w 43256"/>
                <a:gd name="connsiteY19" fmla="*/ 19563 h 41493"/>
                <a:gd name="connsiteX20" fmla="*/ 3899 w 43256"/>
                <a:gd name="connsiteY20" fmla="*/ 14366 h 41493"/>
                <a:gd name="connsiteX21" fmla="*/ 3936 w 43256"/>
                <a:gd name="connsiteY21" fmla="*/ 14229 h 41493"/>
                <a:gd name="connsiteX0" fmla="*/ 4729 w 43256"/>
                <a:gd name="connsiteY0" fmla="*/ 26036 h 41493"/>
                <a:gd name="connsiteX1" fmla="*/ 2196 w 43256"/>
                <a:gd name="connsiteY1" fmla="*/ 25239 h 41493"/>
                <a:gd name="connsiteX2" fmla="*/ 6964 w 43256"/>
                <a:gd name="connsiteY2" fmla="*/ 34758 h 41493"/>
                <a:gd name="connsiteX3" fmla="*/ 5856 w 43256"/>
                <a:gd name="connsiteY3" fmla="*/ 35139 h 41493"/>
                <a:gd name="connsiteX4" fmla="*/ 16514 w 43256"/>
                <a:gd name="connsiteY4" fmla="*/ 38949 h 41493"/>
                <a:gd name="connsiteX5" fmla="*/ 15846 w 43256"/>
                <a:gd name="connsiteY5" fmla="*/ 37209 h 41493"/>
                <a:gd name="connsiteX6" fmla="*/ 28863 w 43256"/>
                <a:gd name="connsiteY6" fmla="*/ 34610 h 41493"/>
                <a:gd name="connsiteX7" fmla="*/ 28596 w 43256"/>
                <a:gd name="connsiteY7" fmla="*/ 36519 h 41493"/>
                <a:gd name="connsiteX8" fmla="*/ 34165 w 43256"/>
                <a:gd name="connsiteY8" fmla="*/ 22813 h 41493"/>
                <a:gd name="connsiteX9" fmla="*/ 37416 w 43256"/>
                <a:gd name="connsiteY9" fmla="*/ 29949 h 41493"/>
                <a:gd name="connsiteX10" fmla="*/ 41834 w 43256"/>
                <a:gd name="connsiteY10" fmla="*/ 15213 h 41493"/>
                <a:gd name="connsiteX11" fmla="*/ 40386 w 43256"/>
                <a:gd name="connsiteY11" fmla="*/ 17889 h 41493"/>
                <a:gd name="connsiteX12" fmla="*/ 38360 w 43256"/>
                <a:gd name="connsiteY12" fmla="*/ 5285 h 41493"/>
                <a:gd name="connsiteX13" fmla="*/ 38436 w 43256"/>
                <a:gd name="connsiteY13" fmla="*/ 6549 h 41493"/>
                <a:gd name="connsiteX14" fmla="*/ 29114 w 43256"/>
                <a:gd name="connsiteY14" fmla="*/ 3811 h 41493"/>
                <a:gd name="connsiteX15" fmla="*/ 29856 w 43256"/>
                <a:gd name="connsiteY15" fmla="*/ 2199 h 41493"/>
                <a:gd name="connsiteX16" fmla="*/ 22177 w 43256"/>
                <a:gd name="connsiteY16" fmla="*/ 4579 h 41493"/>
                <a:gd name="connsiteX17" fmla="*/ 22536 w 43256"/>
                <a:gd name="connsiteY17" fmla="*/ 3189 h 41493"/>
                <a:gd name="connsiteX18" fmla="*/ 14036 w 43256"/>
                <a:gd name="connsiteY18" fmla="*/ 5051 h 41493"/>
                <a:gd name="connsiteX19" fmla="*/ 15336 w 43256"/>
                <a:gd name="connsiteY19" fmla="*/ 6399 h 41493"/>
                <a:gd name="connsiteX20" fmla="*/ 4163 w 43256"/>
                <a:gd name="connsiteY20" fmla="*/ 15648 h 41493"/>
                <a:gd name="connsiteX21" fmla="*/ 3936 w 43256"/>
                <a:gd name="connsiteY21" fmla="*/ 14229 h 41493"/>
                <a:gd name="connsiteX0" fmla="*/ 3936 w 43256"/>
                <a:gd name="connsiteY0" fmla="*/ 14229 h 41557"/>
                <a:gd name="connsiteX1" fmla="*/ 5659 w 43256"/>
                <a:gd name="connsiteY1" fmla="*/ 6766 h 41557"/>
                <a:gd name="connsiteX2" fmla="*/ 14041 w 43256"/>
                <a:gd name="connsiteY2" fmla="*/ 5061 h 41557"/>
                <a:gd name="connsiteX3" fmla="*/ 22492 w 43256"/>
                <a:gd name="connsiteY3" fmla="*/ 3291 h 41557"/>
                <a:gd name="connsiteX4" fmla="*/ 25785 w 43256"/>
                <a:gd name="connsiteY4" fmla="*/ 59 h 41557"/>
                <a:gd name="connsiteX5" fmla="*/ 29869 w 43256"/>
                <a:gd name="connsiteY5" fmla="*/ 2340 h 41557"/>
                <a:gd name="connsiteX6" fmla="*/ 35499 w 43256"/>
                <a:gd name="connsiteY6" fmla="*/ 549 h 41557"/>
                <a:gd name="connsiteX7" fmla="*/ 38354 w 43256"/>
                <a:gd name="connsiteY7" fmla="*/ 5435 h 41557"/>
                <a:gd name="connsiteX8" fmla="*/ 42018 w 43256"/>
                <a:gd name="connsiteY8" fmla="*/ 10177 h 41557"/>
                <a:gd name="connsiteX9" fmla="*/ 41854 w 43256"/>
                <a:gd name="connsiteY9" fmla="*/ 15319 h 41557"/>
                <a:gd name="connsiteX10" fmla="*/ 43052 w 43256"/>
                <a:gd name="connsiteY10" fmla="*/ 23181 h 41557"/>
                <a:gd name="connsiteX11" fmla="*/ 37440 w 43256"/>
                <a:gd name="connsiteY11" fmla="*/ 30063 h 41557"/>
                <a:gd name="connsiteX12" fmla="*/ 35431 w 43256"/>
                <a:gd name="connsiteY12" fmla="*/ 35960 h 41557"/>
                <a:gd name="connsiteX13" fmla="*/ 28591 w 43256"/>
                <a:gd name="connsiteY13" fmla="*/ 36674 h 41557"/>
                <a:gd name="connsiteX14" fmla="*/ 23748 w 43256"/>
                <a:gd name="connsiteY14" fmla="*/ 40693 h 41557"/>
                <a:gd name="connsiteX15" fmla="*/ 16516 w 43256"/>
                <a:gd name="connsiteY15" fmla="*/ 39125 h 41557"/>
                <a:gd name="connsiteX16" fmla="*/ 5840 w 43256"/>
                <a:gd name="connsiteY16" fmla="*/ 35331 h 41557"/>
                <a:gd name="connsiteX17" fmla="*/ 1146 w 43256"/>
                <a:gd name="connsiteY17" fmla="*/ 31109 h 41557"/>
                <a:gd name="connsiteX18" fmla="*/ 2149 w 43256"/>
                <a:gd name="connsiteY18" fmla="*/ 25410 h 41557"/>
                <a:gd name="connsiteX19" fmla="*/ 31 w 43256"/>
                <a:gd name="connsiteY19" fmla="*/ 19563 h 41557"/>
                <a:gd name="connsiteX20" fmla="*/ 3899 w 43256"/>
                <a:gd name="connsiteY20" fmla="*/ 14366 h 41557"/>
                <a:gd name="connsiteX21" fmla="*/ 3936 w 43256"/>
                <a:gd name="connsiteY21" fmla="*/ 14229 h 41557"/>
                <a:gd name="connsiteX0" fmla="*/ 4729 w 43256"/>
                <a:gd name="connsiteY0" fmla="*/ 26036 h 41557"/>
                <a:gd name="connsiteX1" fmla="*/ 2196 w 43256"/>
                <a:gd name="connsiteY1" fmla="*/ 25239 h 41557"/>
                <a:gd name="connsiteX2" fmla="*/ 6964 w 43256"/>
                <a:gd name="connsiteY2" fmla="*/ 34758 h 41557"/>
                <a:gd name="connsiteX3" fmla="*/ 5856 w 43256"/>
                <a:gd name="connsiteY3" fmla="*/ 35139 h 41557"/>
                <a:gd name="connsiteX4" fmla="*/ 16514 w 43256"/>
                <a:gd name="connsiteY4" fmla="*/ 38949 h 41557"/>
                <a:gd name="connsiteX5" fmla="*/ 15846 w 43256"/>
                <a:gd name="connsiteY5" fmla="*/ 37209 h 41557"/>
                <a:gd name="connsiteX6" fmla="*/ 28863 w 43256"/>
                <a:gd name="connsiteY6" fmla="*/ 34610 h 41557"/>
                <a:gd name="connsiteX7" fmla="*/ 28596 w 43256"/>
                <a:gd name="connsiteY7" fmla="*/ 36519 h 41557"/>
                <a:gd name="connsiteX8" fmla="*/ 34165 w 43256"/>
                <a:gd name="connsiteY8" fmla="*/ 22813 h 41557"/>
                <a:gd name="connsiteX9" fmla="*/ 37416 w 43256"/>
                <a:gd name="connsiteY9" fmla="*/ 29949 h 41557"/>
                <a:gd name="connsiteX10" fmla="*/ 41834 w 43256"/>
                <a:gd name="connsiteY10" fmla="*/ 15213 h 41557"/>
                <a:gd name="connsiteX11" fmla="*/ 40386 w 43256"/>
                <a:gd name="connsiteY11" fmla="*/ 17889 h 41557"/>
                <a:gd name="connsiteX12" fmla="*/ 38360 w 43256"/>
                <a:gd name="connsiteY12" fmla="*/ 5285 h 41557"/>
                <a:gd name="connsiteX13" fmla="*/ 38436 w 43256"/>
                <a:gd name="connsiteY13" fmla="*/ 6549 h 41557"/>
                <a:gd name="connsiteX14" fmla="*/ 29114 w 43256"/>
                <a:gd name="connsiteY14" fmla="*/ 3811 h 41557"/>
                <a:gd name="connsiteX15" fmla="*/ 29856 w 43256"/>
                <a:gd name="connsiteY15" fmla="*/ 2199 h 41557"/>
                <a:gd name="connsiteX16" fmla="*/ 22177 w 43256"/>
                <a:gd name="connsiteY16" fmla="*/ 4579 h 41557"/>
                <a:gd name="connsiteX17" fmla="*/ 22536 w 43256"/>
                <a:gd name="connsiteY17" fmla="*/ 3189 h 41557"/>
                <a:gd name="connsiteX18" fmla="*/ 14036 w 43256"/>
                <a:gd name="connsiteY18" fmla="*/ 5051 h 41557"/>
                <a:gd name="connsiteX19" fmla="*/ 15336 w 43256"/>
                <a:gd name="connsiteY19" fmla="*/ 6399 h 41557"/>
                <a:gd name="connsiteX20" fmla="*/ 4163 w 43256"/>
                <a:gd name="connsiteY20" fmla="*/ 15648 h 41557"/>
                <a:gd name="connsiteX21" fmla="*/ 3936 w 43256"/>
                <a:gd name="connsiteY21" fmla="*/ 14229 h 41557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8863 w 43256"/>
                <a:gd name="connsiteY6" fmla="*/ 34610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5776 w 43256"/>
                <a:gd name="connsiteY7" fmla="*/ 41062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53226"/>
                <a:gd name="connsiteX1" fmla="*/ 5659 w 43256"/>
                <a:gd name="connsiteY1" fmla="*/ 6766 h 53226"/>
                <a:gd name="connsiteX2" fmla="*/ 14041 w 43256"/>
                <a:gd name="connsiteY2" fmla="*/ 5061 h 53226"/>
                <a:gd name="connsiteX3" fmla="*/ 22492 w 43256"/>
                <a:gd name="connsiteY3" fmla="*/ 3291 h 53226"/>
                <a:gd name="connsiteX4" fmla="*/ 25785 w 43256"/>
                <a:gd name="connsiteY4" fmla="*/ 59 h 53226"/>
                <a:gd name="connsiteX5" fmla="*/ 29869 w 43256"/>
                <a:gd name="connsiteY5" fmla="*/ 2340 h 53226"/>
                <a:gd name="connsiteX6" fmla="*/ 35499 w 43256"/>
                <a:gd name="connsiteY6" fmla="*/ 549 h 53226"/>
                <a:gd name="connsiteX7" fmla="*/ 38354 w 43256"/>
                <a:gd name="connsiteY7" fmla="*/ 5435 h 53226"/>
                <a:gd name="connsiteX8" fmla="*/ 42018 w 43256"/>
                <a:gd name="connsiteY8" fmla="*/ 10177 h 53226"/>
                <a:gd name="connsiteX9" fmla="*/ 41854 w 43256"/>
                <a:gd name="connsiteY9" fmla="*/ 15319 h 53226"/>
                <a:gd name="connsiteX10" fmla="*/ 43052 w 43256"/>
                <a:gd name="connsiteY10" fmla="*/ 23181 h 53226"/>
                <a:gd name="connsiteX11" fmla="*/ 37440 w 43256"/>
                <a:gd name="connsiteY11" fmla="*/ 30063 h 53226"/>
                <a:gd name="connsiteX12" fmla="*/ 35287 w 43256"/>
                <a:gd name="connsiteY12" fmla="*/ 52910 h 53226"/>
                <a:gd name="connsiteX13" fmla="*/ 28636 w 43256"/>
                <a:gd name="connsiteY13" fmla="*/ 38596 h 53226"/>
                <a:gd name="connsiteX14" fmla="*/ 23657 w 43256"/>
                <a:gd name="connsiteY14" fmla="*/ 42091 h 53226"/>
                <a:gd name="connsiteX15" fmla="*/ 16516 w 43256"/>
                <a:gd name="connsiteY15" fmla="*/ 39125 h 53226"/>
                <a:gd name="connsiteX16" fmla="*/ 5840 w 43256"/>
                <a:gd name="connsiteY16" fmla="*/ 35331 h 53226"/>
                <a:gd name="connsiteX17" fmla="*/ 1146 w 43256"/>
                <a:gd name="connsiteY17" fmla="*/ 31109 h 53226"/>
                <a:gd name="connsiteX18" fmla="*/ 2149 w 43256"/>
                <a:gd name="connsiteY18" fmla="*/ 25410 h 53226"/>
                <a:gd name="connsiteX19" fmla="*/ 31 w 43256"/>
                <a:gd name="connsiteY19" fmla="*/ 19563 h 53226"/>
                <a:gd name="connsiteX20" fmla="*/ 3899 w 43256"/>
                <a:gd name="connsiteY20" fmla="*/ 14366 h 53226"/>
                <a:gd name="connsiteX21" fmla="*/ 3936 w 43256"/>
                <a:gd name="connsiteY21" fmla="*/ 14229 h 53226"/>
                <a:gd name="connsiteX0" fmla="*/ 4729 w 43256"/>
                <a:gd name="connsiteY0" fmla="*/ 26036 h 53226"/>
                <a:gd name="connsiteX1" fmla="*/ 2196 w 43256"/>
                <a:gd name="connsiteY1" fmla="*/ 25239 h 53226"/>
                <a:gd name="connsiteX2" fmla="*/ 6964 w 43256"/>
                <a:gd name="connsiteY2" fmla="*/ 34758 h 53226"/>
                <a:gd name="connsiteX3" fmla="*/ 5856 w 43256"/>
                <a:gd name="connsiteY3" fmla="*/ 35139 h 53226"/>
                <a:gd name="connsiteX4" fmla="*/ 16514 w 43256"/>
                <a:gd name="connsiteY4" fmla="*/ 38949 h 53226"/>
                <a:gd name="connsiteX5" fmla="*/ 15846 w 43256"/>
                <a:gd name="connsiteY5" fmla="*/ 37209 h 53226"/>
                <a:gd name="connsiteX6" fmla="*/ 25452 w 43256"/>
                <a:gd name="connsiteY6" fmla="*/ 40726 h 53226"/>
                <a:gd name="connsiteX7" fmla="*/ 25776 w 43256"/>
                <a:gd name="connsiteY7" fmla="*/ 41062 h 53226"/>
                <a:gd name="connsiteX8" fmla="*/ 34165 w 43256"/>
                <a:gd name="connsiteY8" fmla="*/ 22813 h 53226"/>
                <a:gd name="connsiteX9" fmla="*/ 37416 w 43256"/>
                <a:gd name="connsiteY9" fmla="*/ 29949 h 53226"/>
                <a:gd name="connsiteX10" fmla="*/ 41834 w 43256"/>
                <a:gd name="connsiteY10" fmla="*/ 15213 h 53226"/>
                <a:gd name="connsiteX11" fmla="*/ 40386 w 43256"/>
                <a:gd name="connsiteY11" fmla="*/ 17889 h 53226"/>
                <a:gd name="connsiteX12" fmla="*/ 38360 w 43256"/>
                <a:gd name="connsiteY12" fmla="*/ 5285 h 53226"/>
                <a:gd name="connsiteX13" fmla="*/ 38436 w 43256"/>
                <a:gd name="connsiteY13" fmla="*/ 6549 h 53226"/>
                <a:gd name="connsiteX14" fmla="*/ 29114 w 43256"/>
                <a:gd name="connsiteY14" fmla="*/ 3811 h 53226"/>
                <a:gd name="connsiteX15" fmla="*/ 29856 w 43256"/>
                <a:gd name="connsiteY15" fmla="*/ 2199 h 53226"/>
                <a:gd name="connsiteX16" fmla="*/ 22177 w 43256"/>
                <a:gd name="connsiteY16" fmla="*/ 4579 h 53226"/>
                <a:gd name="connsiteX17" fmla="*/ 22536 w 43256"/>
                <a:gd name="connsiteY17" fmla="*/ 3189 h 53226"/>
                <a:gd name="connsiteX18" fmla="*/ 14036 w 43256"/>
                <a:gd name="connsiteY18" fmla="*/ 5051 h 53226"/>
                <a:gd name="connsiteX19" fmla="*/ 15336 w 43256"/>
                <a:gd name="connsiteY19" fmla="*/ 6399 h 53226"/>
                <a:gd name="connsiteX20" fmla="*/ 4163 w 43256"/>
                <a:gd name="connsiteY20" fmla="*/ 15648 h 53226"/>
                <a:gd name="connsiteX21" fmla="*/ 3936 w 43256"/>
                <a:gd name="connsiteY21" fmla="*/ 14229 h 53226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202 w 43256"/>
                <a:gd name="connsiteY12" fmla="*/ 3485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846 w 43256"/>
                <a:gd name="connsiteY12" fmla="*/ 4082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3479"/>
                <a:gd name="connsiteX1" fmla="*/ 5659 w 43256"/>
                <a:gd name="connsiteY1" fmla="*/ 6766 h 43479"/>
                <a:gd name="connsiteX2" fmla="*/ 14041 w 43256"/>
                <a:gd name="connsiteY2" fmla="*/ 5061 h 43479"/>
                <a:gd name="connsiteX3" fmla="*/ 22492 w 43256"/>
                <a:gd name="connsiteY3" fmla="*/ 3291 h 43479"/>
                <a:gd name="connsiteX4" fmla="*/ 25785 w 43256"/>
                <a:gd name="connsiteY4" fmla="*/ 59 h 43479"/>
                <a:gd name="connsiteX5" fmla="*/ 29869 w 43256"/>
                <a:gd name="connsiteY5" fmla="*/ 2340 h 43479"/>
                <a:gd name="connsiteX6" fmla="*/ 35499 w 43256"/>
                <a:gd name="connsiteY6" fmla="*/ 549 h 43479"/>
                <a:gd name="connsiteX7" fmla="*/ 38354 w 43256"/>
                <a:gd name="connsiteY7" fmla="*/ 5435 h 43479"/>
                <a:gd name="connsiteX8" fmla="*/ 42018 w 43256"/>
                <a:gd name="connsiteY8" fmla="*/ 10177 h 43479"/>
                <a:gd name="connsiteX9" fmla="*/ 41854 w 43256"/>
                <a:gd name="connsiteY9" fmla="*/ 15319 h 43479"/>
                <a:gd name="connsiteX10" fmla="*/ 43052 w 43256"/>
                <a:gd name="connsiteY10" fmla="*/ 23181 h 43479"/>
                <a:gd name="connsiteX11" fmla="*/ 37440 w 43256"/>
                <a:gd name="connsiteY11" fmla="*/ 30063 h 43479"/>
                <a:gd name="connsiteX12" fmla="*/ 33846 w 43256"/>
                <a:gd name="connsiteY12" fmla="*/ 40824 h 43479"/>
                <a:gd name="connsiteX13" fmla="*/ 28835 w 43256"/>
                <a:gd name="connsiteY13" fmla="*/ 43386 h 43479"/>
                <a:gd name="connsiteX14" fmla="*/ 28636 w 43256"/>
                <a:gd name="connsiteY14" fmla="*/ 38596 h 43479"/>
                <a:gd name="connsiteX15" fmla="*/ 23657 w 43256"/>
                <a:gd name="connsiteY15" fmla="*/ 42091 h 43479"/>
                <a:gd name="connsiteX16" fmla="*/ 16516 w 43256"/>
                <a:gd name="connsiteY16" fmla="*/ 39125 h 43479"/>
                <a:gd name="connsiteX17" fmla="*/ 5840 w 43256"/>
                <a:gd name="connsiteY17" fmla="*/ 35331 h 43479"/>
                <a:gd name="connsiteX18" fmla="*/ 1146 w 43256"/>
                <a:gd name="connsiteY18" fmla="*/ 31109 h 43479"/>
                <a:gd name="connsiteX19" fmla="*/ 2149 w 43256"/>
                <a:gd name="connsiteY19" fmla="*/ 25410 h 43479"/>
                <a:gd name="connsiteX20" fmla="*/ 31 w 43256"/>
                <a:gd name="connsiteY20" fmla="*/ 19563 h 43479"/>
                <a:gd name="connsiteX21" fmla="*/ 3899 w 43256"/>
                <a:gd name="connsiteY21" fmla="*/ 14366 h 43479"/>
                <a:gd name="connsiteX22" fmla="*/ 3936 w 43256"/>
                <a:gd name="connsiteY22" fmla="*/ 14229 h 43479"/>
                <a:gd name="connsiteX0" fmla="*/ 4729 w 43256"/>
                <a:gd name="connsiteY0" fmla="*/ 26036 h 43479"/>
                <a:gd name="connsiteX1" fmla="*/ 2196 w 43256"/>
                <a:gd name="connsiteY1" fmla="*/ 25239 h 43479"/>
                <a:gd name="connsiteX2" fmla="*/ 6964 w 43256"/>
                <a:gd name="connsiteY2" fmla="*/ 34758 h 43479"/>
                <a:gd name="connsiteX3" fmla="*/ 5856 w 43256"/>
                <a:gd name="connsiteY3" fmla="*/ 35139 h 43479"/>
                <a:gd name="connsiteX4" fmla="*/ 16514 w 43256"/>
                <a:gd name="connsiteY4" fmla="*/ 38949 h 43479"/>
                <a:gd name="connsiteX5" fmla="*/ 15846 w 43256"/>
                <a:gd name="connsiteY5" fmla="*/ 37209 h 43479"/>
                <a:gd name="connsiteX6" fmla="*/ 25452 w 43256"/>
                <a:gd name="connsiteY6" fmla="*/ 40726 h 43479"/>
                <a:gd name="connsiteX7" fmla="*/ 25776 w 43256"/>
                <a:gd name="connsiteY7" fmla="*/ 41062 h 43479"/>
                <a:gd name="connsiteX8" fmla="*/ 34165 w 43256"/>
                <a:gd name="connsiteY8" fmla="*/ 22813 h 43479"/>
                <a:gd name="connsiteX9" fmla="*/ 37416 w 43256"/>
                <a:gd name="connsiteY9" fmla="*/ 29949 h 43479"/>
                <a:gd name="connsiteX10" fmla="*/ 41834 w 43256"/>
                <a:gd name="connsiteY10" fmla="*/ 15213 h 43479"/>
                <a:gd name="connsiteX11" fmla="*/ 40386 w 43256"/>
                <a:gd name="connsiteY11" fmla="*/ 17889 h 43479"/>
                <a:gd name="connsiteX12" fmla="*/ 38360 w 43256"/>
                <a:gd name="connsiteY12" fmla="*/ 5285 h 43479"/>
                <a:gd name="connsiteX13" fmla="*/ 38436 w 43256"/>
                <a:gd name="connsiteY13" fmla="*/ 6549 h 43479"/>
                <a:gd name="connsiteX14" fmla="*/ 29114 w 43256"/>
                <a:gd name="connsiteY14" fmla="*/ 3811 h 43479"/>
                <a:gd name="connsiteX15" fmla="*/ 29856 w 43256"/>
                <a:gd name="connsiteY15" fmla="*/ 2199 h 43479"/>
                <a:gd name="connsiteX16" fmla="*/ 22177 w 43256"/>
                <a:gd name="connsiteY16" fmla="*/ 4579 h 43479"/>
                <a:gd name="connsiteX17" fmla="*/ 22536 w 43256"/>
                <a:gd name="connsiteY17" fmla="*/ 3189 h 43479"/>
                <a:gd name="connsiteX18" fmla="*/ 14036 w 43256"/>
                <a:gd name="connsiteY18" fmla="*/ 5051 h 43479"/>
                <a:gd name="connsiteX19" fmla="*/ 15336 w 43256"/>
                <a:gd name="connsiteY19" fmla="*/ 6399 h 43479"/>
                <a:gd name="connsiteX20" fmla="*/ 4163 w 43256"/>
                <a:gd name="connsiteY20" fmla="*/ 15648 h 43479"/>
                <a:gd name="connsiteX21" fmla="*/ 3936 w 43256"/>
                <a:gd name="connsiteY21" fmla="*/ 14229 h 43479"/>
                <a:gd name="connsiteX0" fmla="*/ 3936 w 43256"/>
                <a:gd name="connsiteY0" fmla="*/ 14229 h 45085"/>
                <a:gd name="connsiteX1" fmla="*/ 5659 w 43256"/>
                <a:gd name="connsiteY1" fmla="*/ 6766 h 45085"/>
                <a:gd name="connsiteX2" fmla="*/ 14041 w 43256"/>
                <a:gd name="connsiteY2" fmla="*/ 5061 h 45085"/>
                <a:gd name="connsiteX3" fmla="*/ 22492 w 43256"/>
                <a:gd name="connsiteY3" fmla="*/ 3291 h 45085"/>
                <a:gd name="connsiteX4" fmla="*/ 25785 w 43256"/>
                <a:gd name="connsiteY4" fmla="*/ 59 h 45085"/>
                <a:gd name="connsiteX5" fmla="*/ 29869 w 43256"/>
                <a:gd name="connsiteY5" fmla="*/ 2340 h 45085"/>
                <a:gd name="connsiteX6" fmla="*/ 35499 w 43256"/>
                <a:gd name="connsiteY6" fmla="*/ 549 h 45085"/>
                <a:gd name="connsiteX7" fmla="*/ 38354 w 43256"/>
                <a:gd name="connsiteY7" fmla="*/ 5435 h 45085"/>
                <a:gd name="connsiteX8" fmla="*/ 42018 w 43256"/>
                <a:gd name="connsiteY8" fmla="*/ 10177 h 45085"/>
                <a:gd name="connsiteX9" fmla="*/ 41854 w 43256"/>
                <a:gd name="connsiteY9" fmla="*/ 15319 h 45085"/>
                <a:gd name="connsiteX10" fmla="*/ 43052 w 43256"/>
                <a:gd name="connsiteY10" fmla="*/ 23181 h 45085"/>
                <a:gd name="connsiteX11" fmla="*/ 37440 w 43256"/>
                <a:gd name="connsiteY11" fmla="*/ 30063 h 45085"/>
                <a:gd name="connsiteX12" fmla="*/ 33846 w 43256"/>
                <a:gd name="connsiteY12" fmla="*/ 40824 h 45085"/>
                <a:gd name="connsiteX13" fmla="*/ 28835 w 43256"/>
                <a:gd name="connsiteY13" fmla="*/ 43386 h 45085"/>
                <a:gd name="connsiteX14" fmla="*/ 28636 w 43256"/>
                <a:gd name="connsiteY14" fmla="*/ 38596 h 45085"/>
                <a:gd name="connsiteX15" fmla="*/ 23657 w 43256"/>
                <a:gd name="connsiteY15" fmla="*/ 42091 h 45085"/>
                <a:gd name="connsiteX16" fmla="*/ 16516 w 43256"/>
                <a:gd name="connsiteY16" fmla="*/ 39125 h 45085"/>
                <a:gd name="connsiteX17" fmla="*/ 5840 w 43256"/>
                <a:gd name="connsiteY17" fmla="*/ 35331 h 45085"/>
                <a:gd name="connsiteX18" fmla="*/ 1146 w 43256"/>
                <a:gd name="connsiteY18" fmla="*/ 31109 h 45085"/>
                <a:gd name="connsiteX19" fmla="*/ 2149 w 43256"/>
                <a:gd name="connsiteY19" fmla="*/ 25410 h 45085"/>
                <a:gd name="connsiteX20" fmla="*/ 31 w 43256"/>
                <a:gd name="connsiteY20" fmla="*/ 19563 h 45085"/>
                <a:gd name="connsiteX21" fmla="*/ 3899 w 43256"/>
                <a:gd name="connsiteY21" fmla="*/ 14366 h 45085"/>
                <a:gd name="connsiteX22" fmla="*/ 3936 w 43256"/>
                <a:gd name="connsiteY22" fmla="*/ 14229 h 45085"/>
                <a:gd name="connsiteX0" fmla="*/ 4729 w 43256"/>
                <a:gd name="connsiteY0" fmla="*/ 26036 h 45085"/>
                <a:gd name="connsiteX1" fmla="*/ 2196 w 43256"/>
                <a:gd name="connsiteY1" fmla="*/ 25239 h 45085"/>
                <a:gd name="connsiteX2" fmla="*/ 6964 w 43256"/>
                <a:gd name="connsiteY2" fmla="*/ 34758 h 45085"/>
                <a:gd name="connsiteX3" fmla="*/ 5856 w 43256"/>
                <a:gd name="connsiteY3" fmla="*/ 35139 h 45085"/>
                <a:gd name="connsiteX4" fmla="*/ 16514 w 43256"/>
                <a:gd name="connsiteY4" fmla="*/ 38949 h 45085"/>
                <a:gd name="connsiteX5" fmla="*/ 15846 w 43256"/>
                <a:gd name="connsiteY5" fmla="*/ 37209 h 45085"/>
                <a:gd name="connsiteX6" fmla="*/ 25452 w 43256"/>
                <a:gd name="connsiteY6" fmla="*/ 40726 h 45085"/>
                <a:gd name="connsiteX7" fmla="*/ 25776 w 43256"/>
                <a:gd name="connsiteY7" fmla="*/ 41062 h 45085"/>
                <a:gd name="connsiteX8" fmla="*/ 34165 w 43256"/>
                <a:gd name="connsiteY8" fmla="*/ 22813 h 45085"/>
                <a:gd name="connsiteX9" fmla="*/ 37416 w 43256"/>
                <a:gd name="connsiteY9" fmla="*/ 29949 h 45085"/>
                <a:gd name="connsiteX10" fmla="*/ 41834 w 43256"/>
                <a:gd name="connsiteY10" fmla="*/ 15213 h 45085"/>
                <a:gd name="connsiteX11" fmla="*/ 40386 w 43256"/>
                <a:gd name="connsiteY11" fmla="*/ 17889 h 45085"/>
                <a:gd name="connsiteX12" fmla="*/ 38360 w 43256"/>
                <a:gd name="connsiteY12" fmla="*/ 5285 h 45085"/>
                <a:gd name="connsiteX13" fmla="*/ 38436 w 43256"/>
                <a:gd name="connsiteY13" fmla="*/ 6549 h 45085"/>
                <a:gd name="connsiteX14" fmla="*/ 29114 w 43256"/>
                <a:gd name="connsiteY14" fmla="*/ 3811 h 45085"/>
                <a:gd name="connsiteX15" fmla="*/ 29856 w 43256"/>
                <a:gd name="connsiteY15" fmla="*/ 2199 h 45085"/>
                <a:gd name="connsiteX16" fmla="*/ 22177 w 43256"/>
                <a:gd name="connsiteY16" fmla="*/ 4579 h 45085"/>
                <a:gd name="connsiteX17" fmla="*/ 22536 w 43256"/>
                <a:gd name="connsiteY17" fmla="*/ 3189 h 45085"/>
                <a:gd name="connsiteX18" fmla="*/ 14036 w 43256"/>
                <a:gd name="connsiteY18" fmla="*/ 5051 h 45085"/>
                <a:gd name="connsiteX19" fmla="*/ 15336 w 43256"/>
                <a:gd name="connsiteY19" fmla="*/ 6399 h 45085"/>
                <a:gd name="connsiteX20" fmla="*/ 4163 w 43256"/>
                <a:gd name="connsiteY20" fmla="*/ 15648 h 45085"/>
                <a:gd name="connsiteX21" fmla="*/ 3936 w 43256"/>
                <a:gd name="connsiteY21" fmla="*/ 14229 h 45085"/>
                <a:gd name="connsiteX0" fmla="*/ 3936 w 43256"/>
                <a:gd name="connsiteY0" fmla="*/ 14229 h 44636"/>
                <a:gd name="connsiteX1" fmla="*/ 5659 w 43256"/>
                <a:gd name="connsiteY1" fmla="*/ 6766 h 44636"/>
                <a:gd name="connsiteX2" fmla="*/ 14041 w 43256"/>
                <a:gd name="connsiteY2" fmla="*/ 5061 h 44636"/>
                <a:gd name="connsiteX3" fmla="*/ 22492 w 43256"/>
                <a:gd name="connsiteY3" fmla="*/ 3291 h 44636"/>
                <a:gd name="connsiteX4" fmla="*/ 25785 w 43256"/>
                <a:gd name="connsiteY4" fmla="*/ 59 h 44636"/>
                <a:gd name="connsiteX5" fmla="*/ 29869 w 43256"/>
                <a:gd name="connsiteY5" fmla="*/ 2340 h 44636"/>
                <a:gd name="connsiteX6" fmla="*/ 35499 w 43256"/>
                <a:gd name="connsiteY6" fmla="*/ 549 h 44636"/>
                <a:gd name="connsiteX7" fmla="*/ 38354 w 43256"/>
                <a:gd name="connsiteY7" fmla="*/ 5435 h 44636"/>
                <a:gd name="connsiteX8" fmla="*/ 42018 w 43256"/>
                <a:gd name="connsiteY8" fmla="*/ 10177 h 44636"/>
                <a:gd name="connsiteX9" fmla="*/ 41854 w 43256"/>
                <a:gd name="connsiteY9" fmla="*/ 15319 h 44636"/>
                <a:gd name="connsiteX10" fmla="*/ 43052 w 43256"/>
                <a:gd name="connsiteY10" fmla="*/ 23181 h 44636"/>
                <a:gd name="connsiteX11" fmla="*/ 37440 w 43256"/>
                <a:gd name="connsiteY11" fmla="*/ 30063 h 44636"/>
                <a:gd name="connsiteX12" fmla="*/ 33846 w 43256"/>
                <a:gd name="connsiteY12" fmla="*/ 40824 h 44636"/>
                <a:gd name="connsiteX13" fmla="*/ 28835 w 43256"/>
                <a:gd name="connsiteY13" fmla="*/ 43386 h 44636"/>
                <a:gd name="connsiteX14" fmla="*/ 27575 w 43256"/>
                <a:gd name="connsiteY14" fmla="*/ 43401 h 44636"/>
                <a:gd name="connsiteX15" fmla="*/ 23657 w 43256"/>
                <a:gd name="connsiteY15" fmla="*/ 42091 h 44636"/>
                <a:gd name="connsiteX16" fmla="*/ 16516 w 43256"/>
                <a:gd name="connsiteY16" fmla="*/ 39125 h 44636"/>
                <a:gd name="connsiteX17" fmla="*/ 5840 w 43256"/>
                <a:gd name="connsiteY17" fmla="*/ 35331 h 44636"/>
                <a:gd name="connsiteX18" fmla="*/ 1146 w 43256"/>
                <a:gd name="connsiteY18" fmla="*/ 31109 h 44636"/>
                <a:gd name="connsiteX19" fmla="*/ 2149 w 43256"/>
                <a:gd name="connsiteY19" fmla="*/ 25410 h 44636"/>
                <a:gd name="connsiteX20" fmla="*/ 31 w 43256"/>
                <a:gd name="connsiteY20" fmla="*/ 19563 h 44636"/>
                <a:gd name="connsiteX21" fmla="*/ 3899 w 43256"/>
                <a:gd name="connsiteY21" fmla="*/ 14366 h 44636"/>
                <a:gd name="connsiteX22" fmla="*/ 3936 w 43256"/>
                <a:gd name="connsiteY22" fmla="*/ 14229 h 44636"/>
                <a:gd name="connsiteX0" fmla="*/ 4729 w 43256"/>
                <a:gd name="connsiteY0" fmla="*/ 26036 h 44636"/>
                <a:gd name="connsiteX1" fmla="*/ 2196 w 43256"/>
                <a:gd name="connsiteY1" fmla="*/ 25239 h 44636"/>
                <a:gd name="connsiteX2" fmla="*/ 6964 w 43256"/>
                <a:gd name="connsiteY2" fmla="*/ 34758 h 44636"/>
                <a:gd name="connsiteX3" fmla="*/ 5856 w 43256"/>
                <a:gd name="connsiteY3" fmla="*/ 35139 h 44636"/>
                <a:gd name="connsiteX4" fmla="*/ 16514 w 43256"/>
                <a:gd name="connsiteY4" fmla="*/ 38949 h 44636"/>
                <a:gd name="connsiteX5" fmla="*/ 15846 w 43256"/>
                <a:gd name="connsiteY5" fmla="*/ 37209 h 44636"/>
                <a:gd name="connsiteX6" fmla="*/ 25452 w 43256"/>
                <a:gd name="connsiteY6" fmla="*/ 40726 h 44636"/>
                <a:gd name="connsiteX7" fmla="*/ 25776 w 43256"/>
                <a:gd name="connsiteY7" fmla="*/ 41062 h 44636"/>
                <a:gd name="connsiteX8" fmla="*/ 34165 w 43256"/>
                <a:gd name="connsiteY8" fmla="*/ 22813 h 44636"/>
                <a:gd name="connsiteX9" fmla="*/ 37416 w 43256"/>
                <a:gd name="connsiteY9" fmla="*/ 29949 h 44636"/>
                <a:gd name="connsiteX10" fmla="*/ 41834 w 43256"/>
                <a:gd name="connsiteY10" fmla="*/ 15213 h 44636"/>
                <a:gd name="connsiteX11" fmla="*/ 40386 w 43256"/>
                <a:gd name="connsiteY11" fmla="*/ 17889 h 44636"/>
                <a:gd name="connsiteX12" fmla="*/ 38360 w 43256"/>
                <a:gd name="connsiteY12" fmla="*/ 5285 h 44636"/>
                <a:gd name="connsiteX13" fmla="*/ 38436 w 43256"/>
                <a:gd name="connsiteY13" fmla="*/ 6549 h 44636"/>
                <a:gd name="connsiteX14" fmla="*/ 29114 w 43256"/>
                <a:gd name="connsiteY14" fmla="*/ 3811 h 44636"/>
                <a:gd name="connsiteX15" fmla="*/ 29856 w 43256"/>
                <a:gd name="connsiteY15" fmla="*/ 2199 h 44636"/>
                <a:gd name="connsiteX16" fmla="*/ 22177 w 43256"/>
                <a:gd name="connsiteY16" fmla="*/ 4579 h 44636"/>
                <a:gd name="connsiteX17" fmla="*/ 22536 w 43256"/>
                <a:gd name="connsiteY17" fmla="*/ 3189 h 44636"/>
                <a:gd name="connsiteX18" fmla="*/ 14036 w 43256"/>
                <a:gd name="connsiteY18" fmla="*/ 5051 h 44636"/>
                <a:gd name="connsiteX19" fmla="*/ 15336 w 43256"/>
                <a:gd name="connsiteY19" fmla="*/ 6399 h 44636"/>
                <a:gd name="connsiteX20" fmla="*/ 4163 w 43256"/>
                <a:gd name="connsiteY20" fmla="*/ 15648 h 44636"/>
                <a:gd name="connsiteX21" fmla="*/ 3936 w 43256"/>
                <a:gd name="connsiteY21" fmla="*/ 14229 h 44636"/>
                <a:gd name="connsiteX0" fmla="*/ 3936 w 43256"/>
                <a:gd name="connsiteY0" fmla="*/ 14229 h 44035"/>
                <a:gd name="connsiteX1" fmla="*/ 5659 w 43256"/>
                <a:gd name="connsiteY1" fmla="*/ 6766 h 44035"/>
                <a:gd name="connsiteX2" fmla="*/ 14041 w 43256"/>
                <a:gd name="connsiteY2" fmla="*/ 5061 h 44035"/>
                <a:gd name="connsiteX3" fmla="*/ 22492 w 43256"/>
                <a:gd name="connsiteY3" fmla="*/ 3291 h 44035"/>
                <a:gd name="connsiteX4" fmla="*/ 25785 w 43256"/>
                <a:gd name="connsiteY4" fmla="*/ 59 h 44035"/>
                <a:gd name="connsiteX5" fmla="*/ 29869 w 43256"/>
                <a:gd name="connsiteY5" fmla="*/ 2340 h 44035"/>
                <a:gd name="connsiteX6" fmla="*/ 35499 w 43256"/>
                <a:gd name="connsiteY6" fmla="*/ 549 h 44035"/>
                <a:gd name="connsiteX7" fmla="*/ 38354 w 43256"/>
                <a:gd name="connsiteY7" fmla="*/ 5435 h 44035"/>
                <a:gd name="connsiteX8" fmla="*/ 42018 w 43256"/>
                <a:gd name="connsiteY8" fmla="*/ 10177 h 44035"/>
                <a:gd name="connsiteX9" fmla="*/ 41854 w 43256"/>
                <a:gd name="connsiteY9" fmla="*/ 15319 h 44035"/>
                <a:gd name="connsiteX10" fmla="*/ 43052 w 43256"/>
                <a:gd name="connsiteY10" fmla="*/ 23181 h 44035"/>
                <a:gd name="connsiteX11" fmla="*/ 37440 w 43256"/>
                <a:gd name="connsiteY11" fmla="*/ 30063 h 44035"/>
                <a:gd name="connsiteX12" fmla="*/ 33846 w 43256"/>
                <a:gd name="connsiteY12" fmla="*/ 40824 h 44035"/>
                <a:gd name="connsiteX13" fmla="*/ 28835 w 43256"/>
                <a:gd name="connsiteY13" fmla="*/ 43386 h 44035"/>
                <a:gd name="connsiteX14" fmla="*/ 27575 w 43256"/>
                <a:gd name="connsiteY14" fmla="*/ 43401 h 44035"/>
                <a:gd name="connsiteX15" fmla="*/ 23657 w 43256"/>
                <a:gd name="connsiteY15" fmla="*/ 42091 h 44035"/>
                <a:gd name="connsiteX16" fmla="*/ 16516 w 43256"/>
                <a:gd name="connsiteY16" fmla="*/ 39125 h 44035"/>
                <a:gd name="connsiteX17" fmla="*/ 5840 w 43256"/>
                <a:gd name="connsiteY17" fmla="*/ 35331 h 44035"/>
                <a:gd name="connsiteX18" fmla="*/ 1146 w 43256"/>
                <a:gd name="connsiteY18" fmla="*/ 31109 h 44035"/>
                <a:gd name="connsiteX19" fmla="*/ 2149 w 43256"/>
                <a:gd name="connsiteY19" fmla="*/ 25410 h 44035"/>
                <a:gd name="connsiteX20" fmla="*/ 31 w 43256"/>
                <a:gd name="connsiteY20" fmla="*/ 19563 h 44035"/>
                <a:gd name="connsiteX21" fmla="*/ 3899 w 43256"/>
                <a:gd name="connsiteY21" fmla="*/ 14366 h 44035"/>
                <a:gd name="connsiteX22" fmla="*/ 3936 w 43256"/>
                <a:gd name="connsiteY22" fmla="*/ 14229 h 44035"/>
                <a:gd name="connsiteX0" fmla="*/ 4729 w 43256"/>
                <a:gd name="connsiteY0" fmla="*/ 26036 h 44035"/>
                <a:gd name="connsiteX1" fmla="*/ 2196 w 43256"/>
                <a:gd name="connsiteY1" fmla="*/ 25239 h 44035"/>
                <a:gd name="connsiteX2" fmla="*/ 6964 w 43256"/>
                <a:gd name="connsiteY2" fmla="*/ 34758 h 44035"/>
                <a:gd name="connsiteX3" fmla="*/ 5856 w 43256"/>
                <a:gd name="connsiteY3" fmla="*/ 35139 h 44035"/>
                <a:gd name="connsiteX4" fmla="*/ 16514 w 43256"/>
                <a:gd name="connsiteY4" fmla="*/ 38949 h 44035"/>
                <a:gd name="connsiteX5" fmla="*/ 15846 w 43256"/>
                <a:gd name="connsiteY5" fmla="*/ 37209 h 44035"/>
                <a:gd name="connsiteX6" fmla="*/ 25452 w 43256"/>
                <a:gd name="connsiteY6" fmla="*/ 40726 h 44035"/>
                <a:gd name="connsiteX7" fmla="*/ 25776 w 43256"/>
                <a:gd name="connsiteY7" fmla="*/ 41062 h 44035"/>
                <a:gd name="connsiteX8" fmla="*/ 34165 w 43256"/>
                <a:gd name="connsiteY8" fmla="*/ 22813 h 44035"/>
                <a:gd name="connsiteX9" fmla="*/ 37416 w 43256"/>
                <a:gd name="connsiteY9" fmla="*/ 29949 h 44035"/>
                <a:gd name="connsiteX10" fmla="*/ 41834 w 43256"/>
                <a:gd name="connsiteY10" fmla="*/ 15213 h 44035"/>
                <a:gd name="connsiteX11" fmla="*/ 40386 w 43256"/>
                <a:gd name="connsiteY11" fmla="*/ 17889 h 44035"/>
                <a:gd name="connsiteX12" fmla="*/ 38360 w 43256"/>
                <a:gd name="connsiteY12" fmla="*/ 5285 h 44035"/>
                <a:gd name="connsiteX13" fmla="*/ 38436 w 43256"/>
                <a:gd name="connsiteY13" fmla="*/ 6549 h 44035"/>
                <a:gd name="connsiteX14" fmla="*/ 29114 w 43256"/>
                <a:gd name="connsiteY14" fmla="*/ 3811 h 44035"/>
                <a:gd name="connsiteX15" fmla="*/ 29856 w 43256"/>
                <a:gd name="connsiteY15" fmla="*/ 2199 h 44035"/>
                <a:gd name="connsiteX16" fmla="*/ 22177 w 43256"/>
                <a:gd name="connsiteY16" fmla="*/ 4579 h 44035"/>
                <a:gd name="connsiteX17" fmla="*/ 22536 w 43256"/>
                <a:gd name="connsiteY17" fmla="*/ 3189 h 44035"/>
                <a:gd name="connsiteX18" fmla="*/ 14036 w 43256"/>
                <a:gd name="connsiteY18" fmla="*/ 5051 h 44035"/>
                <a:gd name="connsiteX19" fmla="*/ 15336 w 43256"/>
                <a:gd name="connsiteY19" fmla="*/ 6399 h 44035"/>
                <a:gd name="connsiteX20" fmla="*/ 4163 w 43256"/>
                <a:gd name="connsiteY20" fmla="*/ 15648 h 44035"/>
                <a:gd name="connsiteX21" fmla="*/ 3936 w 43256"/>
                <a:gd name="connsiteY21" fmla="*/ 14229 h 44035"/>
                <a:gd name="connsiteX0" fmla="*/ 3936 w 43256"/>
                <a:gd name="connsiteY0" fmla="*/ 14229 h 44415"/>
                <a:gd name="connsiteX1" fmla="*/ 5659 w 43256"/>
                <a:gd name="connsiteY1" fmla="*/ 6766 h 44415"/>
                <a:gd name="connsiteX2" fmla="*/ 14041 w 43256"/>
                <a:gd name="connsiteY2" fmla="*/ 5061 h 44415"/>
                <a:gd name="connsiteX3" fmla="*/ 22492 w 43256"/>
                <a:gd name="connsiteY3" fmla="*/ 3291 h 44415"/>
                <a:gd name="connsiteX4" fmla="*/ 25785 w 43256"/>
                <a:gd name="connsiteY4" fmla="*/ 59 h 44415"/>
                <a:gd name="connsiteX5" fmla="*/ 29869 w 43256"/>
                <a:gd name="connsiteY5" fmla="*/ 2340 h 44415"/>
                <a:gd name="connsiteX6" fmla="*/ 35499 w 43256"/>
                <a:gd name="connsiteY6" fmla="*/ 549 h 44415"/>
                <a:gd name="connsiteX7" fmla="*/ 38354 w 43256"/>
                <a:gd name="connsiteY7" fmla="*/ 5435 h 44415"/>
                <a:gd name="connsiteX8" fmla="*/ 42018 w 43256"/>
                <a:gd name="connsiteY8" fmla="*/ 10177 h 44415"/>
                <a:gd name="connsiteX9" fmla="*/ 41854 w 43256"/>
                <a:gd name="connsiteY9" fmla="*/ 15319 h 44415"/>
                <a:gd name="connsiteX10" fmla="*/ 43052 w 43256"/>
                <a:gd name="connsiteY10" fmla="*/ 23181 h 44415"/>
                <a:gd name="connsiteX11" fmla="*/ 37440 w 43256"/>
                <a:gd name="connsiteY11" fmla="*/ 30063 h 44415"/>
                <a:gd name="connsiteX12" fmla="*/ 33846 w 43256"/>
                <a:gd name="connsiteY12" fmla="*/ 40824 h 44415"/>
                <a:gd name="connsiteX13" fmla="*/ 28835 w 43256"/>
                <a:gd name="connsiteY13" fmla="*/ 43386 h 44415"/>
                <a:gd name="connsiteX14" fmla="*/ 26211 w 43256"/>
                <a:gd name="connsiteY14" fmla="*/ 43838 h 44415"/>
                <a:gd name="connsiteX15" fmla="*/ 23657 w 43256"/>
                <a:gd name="connsiteY15" fmla="*/ 42091 h 44415"/>
                <a:gd name="connsiteX16" fmla="*/ 16516 w 43256"/>
                <a:gd name="connsiteY16" fmla="*/ 39125 h 44415"/>
                <a:gd name="connsiteX17" fmla="*/ 5840 w 43256"/>
                <a:gd name="connsiteY17" fmla="*/ 35331 h 44415"/>
                <a:gd name="connsiteX18" fmla="*/ 1146 w 43256"/>
                <a:gd name="connsiteY18" fmla="*/ 31109 h 44415"/>
                <a:gd name="connsiteX19" fmla="*/ 2149 w 43256"/>
                <a:gd name="connsiteY19" fmla="*/ 25410 h 44415"/>
                <a:gd name="connsiteX20" fmla="*/ 31 w 43256"/>
                <a:gd name="connsiteY20" fmla="*/ 19563 h 44415"/>
                <a:gd name="connsiteX21" fmla="*/ 3899 w 43256"/>
                <a:gd name="connsiteY21" fmla="*/ 14366 h 44415"/>
                <a:gd name="connsiteX22" fmla="*/ 3936 w 43256"/>
                <a:gd name="connsiteY22" fmla="*/ 14229 h 44415"/>
                <a:gd name="connsiteX0" fmla="*/ 4729 w 43256"/>
                <a:gd name="connsiteY0" fmla="*/ 26036 h 44415"/>
                <a:gd name="connsiteX1" fmla="*/ 2196 w 43256"/>
                <a:gd name="connsiteY1" fmla="*/ 25239 h 44415"/>
                <a:gd name="connsiteX2" fmla="*/ 6964 w 43256"/>
                <a:gd name="connsiteY2" fmla="*/ 34758 h 44415"/>
                <a:gd name="connsiteX3" fmla="*/ 5856 w 43256"/>
                <a:gd name="connsiteY3" fmla="*/ 35139 h 44415"/>
                <a:gd name="connsiteX4" fmla="*/ 16514 w 43256"/>
                <a:gd name="connsiteY4" fmla="*/ 38949 h 44415"/>
                <a:gd name="connsiteX5" fmla="*/ 15846 w 43256"/>
                <a:gd name="connsiteY5" fmla="*/ 37209 h 44415"/>
                <a:gd name="connsiteX6" fmla="*/ 25452 w 43256"/>
                <a:gd name="connsiteY6" fmla="*/ 40726 h 44415"/>
                <a:gd name="connsiteX7" fmla="*/ 25776 w 43256"/>
                <a:gd name="connsiteY7" fmla="*/ 41062 h 44415"/>
                <a:gd name="connsiteX8" fmla="*/ 34165 w 43256"/>
                <a:gd name="connsiteY8" fmla="*/ 22813 h 44415"/>
                <a:gd name="connsiteX9" fmla="*/ 37416 w 43256"/>
                <a:gd name="connsiteY9" fmla="*/ 29949 h 44415"/>
                <a:gd name="connsiteX10" fmla="*/ 41834 w 43256"/>
                <a:gd name="connsiteY10" fmla="*/ 15213 h 44415"/>
                <a:gd name="connsiteX11" fmla="*/ 40386 w 43256"/>
                <a:gd name="connsiteY11" fmla="*/ 17889 h 44415"/>
                <a:gd name="connsiteX12" fmla="*/ 38360 w 43256"/>
                <a:gd name="connsiteY12" fmla="*/ 5285 h 44415"/>
                <a:gd name="connsiteX13" fmla="*/ 38436 w 43256"/>
                <a:gd name="connsiteY13" fmla="*/ 6549 h 44415"/>
                <a:gd name="connsiteX14" fmla="*/ 29114 w 43256"/>
                <a:gd name="connsiteY14" fmla="*/ 3811 h 44415"/>
                <a:gd name="connsiteX15" fmla="*/ 29856 w 43256"/>
                <a:gd name="connsiteY15" fmla="*/ 2199 h 44415"/>
                <a:gd name="connsiteX16" fmla="*/ 22177 w 43256"/>
                <a:gd name="connsiteY16" fmla="*/ 4579 h 44415"/>
                <a:gd name="connsiteX17" fmla="*/ 22536 w 43256"/>
                <a:gd name="connsiteY17" fmla="*/ 3189 h 44415"/>
                <a:gd name="connsiteX18" fmla="*/ 14036 w 43256"/>
                <a:gd name="connsiteY18" fmla="*/ 5051 h 44415"/>
                <a:gd name="connsiteX19" fmla="*/ 15336 w 43256"/>
                <a:gd name="connsiteY19" fmla="*/ 6399 h 44415"/>
                <a:gd name="connsiteX20" fmla="*/ 4163 w 43256"/>
                <a:gd name="connsiteY20" fmla="*/ 15648 h 44415"/>
                <a:gd name="connsiteX21" fmla="*/ 3936 w 43256"/>
                <a:gd name="connsiteY21" fmla="*/ 14229 h 44415"/>
                <a:gd name="connsiteX0" fmla="*/ 3936 w 43256"/>
                <a:gd name="connsiteY0" fmla="*/ 14229 h 45708"/>
                <a:gd name="connsiteX1" fmla="*/ 5659 w 43256"/>
                <a:gd name="connsiteY1" fmla="*/ 6766 h 45708"/>
                <a:gd name="connsiteX2" fmla="*/ 14041 w 43256"/>
                <a:gd name="connsiteY2" fmla="*/ 5061 h 45708"/>
                <a:gd name="connsiteX3" fmla="*/ 22492 w 43256"/>
                <a:gd name="connsiteY3" fmla="*/ 3291 h 45708"/>
                <a:gd name="connsiteX4" fmla="*/ 25785 w 43256"/>
                <a:gd name="connsiteY4" fmla="*/ 59 h 45708"/>
                <a:gd name="connsiteX5" fmla="*/ 29869 w 43256"/>
                <a:gd name="connsiteY5" fmla="*/ 2340 h 45708"/>
                <a:gd name="connsiteX6" fmla="*/ 35499 w 43256"/>
                <a:gd name="connsiteY6" fmla="*/ 549 h 45708"/>
                <a:gd name="connsiteX7" fmla="*/ 38354 w 43256"/>
                <a:gd name="connsiteY7" fmla="*/ 5435 h 45708"/>
                <a:gd name="connsiteX8" fmla="*/ 42018 w 43256"/>
                <a:gd name="connsiteY8" fmla="*/ 10177 h 45708"/>
                <a:gd name="connsiteX9" fmla="*/ 41854 w 43256"/>
                <a:gd name="connsiteY9" fmla="*/ 15319 h 45708"/>
                <a:gd name="connsiteX10" fmla="*/ 43052 w 43256"/>
                <a:gd name="connsiteY10" fmla="*/ 23181 h 45708"/>
                <a:gd name="connsiteX11" fmla="*/ 37440 w 43256"/>
                <a:gd name="connsiteY11" fmla="*/ 30063 h 45708"/>
                <a:gd name="connsiteX12" fmla="*/ 33846 w 43256"/>
                <a:gd name="connsiteY12" fmla="*/ 40824 h 45708"/>
                <a:gd name="connsiteX13" fmla="*/ 28835 w 43256"/>
                <a:gd name="connsiteY13" fmla="*/ 43386 h 45708"/>
                <a:gd name="connsiteX14" fmla="*/ 26211 w 43256"/>
                <a:gd name="connsiteY14" fmla="*/ 43838 h 45708"/>
                <a:gd name="connsiteX15" fmla="*/ 23657 w 43256"/>
                <a:gd name="connsiteY15" fmla="*/ 42091 h 45708"/>
                <a:gd name="connsiteX16" fmla="*/ 16516 w 43256"/>
                <a:gd name="connsiteY16" fmla="*/ 39125 h 45708"/>
                <a:gd name="connsiteX17" fmla="*/ 5840 w 43256"/>
                <a:gd name="connsiteY17" fmla="*/ 35331 h 45708"/>
                <a:gd name="connsiteX18" fmla="*/ 1146 w 43256"/>
                <a:gd name="connsiteY18" fmla="*/ 31109 h 45708"/>
                <a:gd name="connsiteX19" fmla="*/ 2149 w 43256"/>
                <a:gd name="connsiteY19" fmla="*/ 25410 h 45708"/>
                <a:gd name="connsiteX20" fmla="*/ 31 w 43256"/>
                <a:gd name="connsiteY20" fmla="*/ 19563 h 45708"/>
                <a:gd name="connsiteX21" fmla="*/ 3899 w 43256"/>
                <a:gd name="connsiteY21" fmla="*/ 14366 h 45708"/>
                <a:gd name="connsiteX22" fmla="*/ 3936 w 43256"/>
                <a:gd name="connsiteY22" fmla="*/ 14229 h 45708"/>
                <a:gd name="connsiteX0" fmla="*/ 4729 w 43256"/>
                <a:gd name="connsiteY0" fmla="*/ 26036 h 45708"/>
                <a:gd name="connsiteX1" fmla="*/ 2196 w 43256"/>
                <a:gd name="connsiteY1" fmla="*/ 25239 h 45708"/>
                <a:gd name="connsiteX2" fmla="*/ 6964 w 43256"/>
                <a:gd name="connsiteY2" fmla="*/ 34758 h 45708"/>
                <a:gd name="connsiteX3" fmla="*/ 5856 w 43256"/>
                <a:gd name="connsiteY3" fmla="*/ 35139 h 45708"/>
                <a:gd name="connsiteX4" fmla="*/ 16514 w 43256"/>
                <a:gd name="connsiteY4" fmla="*/ 38949 h 45708"/>
                <a:gd name="connsiteX5" fmla="*/ 15846 w 43256"/>
                <a:gd name="connsiteY5" fmla="*/ 37209 h 45708"/>
                <a:gd name="connsiteX6" fmla="*/ 25452 w 43256"/>
                <a:gd name="connsiteY6" fmla="*/ 40726 h 45708"/>
                <a:gd name="connsiteX7" fmla="*/ 25776 w 43256"/>
                <a:gd name="connsiteY7" fmla="*/ 41062 h 45708"/>
                <a:gd name="connsiteX8" fmla="*/ 34165 w 43256"/>
                <a:gd name="connsiteY8" fmla="*/ 22813 h 45708"/>
                <a:gd name="connsiteX9" fmla="*/ 37416 w 43256"/>
                <a:gd name="connsiteY9" fmla="*/ 29949 h 45708"/>
                <a:gd name="connsiteX10" fmla="*/ 41834 w 43256"/>
                <a:gd name="connsiteY10" fmla="*/ 15213 h 45708"/>
                <a:gd name="connsiteX11" fmla="*/ 40386 w 43256"/>
                <a:gd name="connsiteY11" fmla="*/ 17889 h 45708"/>
                <a:gd name="connsiteX12" fmla="*/ 38360 w 43256"/>
                <a:gd name="connsiteY12" fmla="*/ 5285 h 45708"/>
                <a:gd name="connsiteX13" fmla="*/ 38436 w 43256"/>
                <a:gd name="connsiteY13" fmla="*/ 6549 h 45708"/>
                <a:gd name="connsiteX14" fmla="*/ 29114 w 43256"/>
                <a:gd name="connsiteY14" fmla="*/ 3811 h 45708"/>
                <a:gd name="connsiteX15" fmla="*/ 29856 w 43256"/>
                <a:gd name="connsiteY15" fmla="*/ 2199 h 45708"/>
                <a:gd name="connsiteX16" fmla="*/ 22177 w 43256"/>
                <a:gd name="connsiteY16" fmla="*/ 4579 h 45708"/>
                <a:gd name="connsiteX17" fmla="*/ 22536 w 43256"/>
                <a:gd name="connsiteY17" fmla="*/ 3189 h 45708"/>
                <a:gd name="connsiteX18" fmla="*/ 14036 w 43256"/>
                <a:gd name="connsiteY18" fmla="*/ 5051 h 45708"/>
                <a:gd name="connsiteX19" fmla="*/ 15336 w 43256"/>
                <a:gd name="connsiteY19" fmla="*/ 6399 h 45708"/>
                <a:gd name="connsiteX20" fmla="*/ 4163 w 43256"/>
                <a:gd name="connsiteY20" fmla="*/ 15648 h 45708"/>
                <a:gd name="connsiteX21" fmla="*/ 3936 w 43256"/>
                <a:gd name="connsiteY21" fmla="*/ 14229 h 45708"/>
                <a:gd name="connsiteX0" fmla="*/ 3936 w 43256"/>
                <a:gd name="connsiteY0" fmla="*/ 14229 h 43898"/>
                <a:gd name="connsiteX1" fmla="*/ 5659 w 43256"/>
                <a:gd name="connsiteY1" fmla="*/ 6766 h 43898"/>
                <a:gd name="connsiteX2" fmla="*/ 14041 w 43256"/>
                <a:gd name="connsiteY2" fmla="*/ 5061 h 43898"/>
                <a:gd name="connsiteX3" fmla="*/ 22492 w 43256"/>
                <a:gd name="connsiteY3" fmla="*/ 3291 h 43898"/>
                <a:gd name="connsiteX4" fmla="*/ 25785 w 43256"/>
                <a:gd name="connsiteY4" fmla="*/ 59 h 43898"/>
                <a:gd name="connsiteX5" fmla="*/ 29869 w 43256"/>
                <a:gd name="connsiteY5" fmla="*/ 2340 h 43898"/>
                <a:gd name="connsiteX6" fmla="*/ 35499 w 43256"/>
                <a:gd name="connsiteY6" fmla="*/ 549 h 43898"/>
                <a:gd name="connsiteX7" fmla="*/ 38354 w 43256"/>
                <a:gd name="connsiteY7" fmla="*/ 5435 h 43898"/>
                <a:gd name="connsiteX8" fmla="*/ 42018 w 43256"/>
                <a:gd name="connsiteY8" fmla="*/ 10177 h 43898"/>
                <a:gd name="connsiteX9" fmla="*/ 41854 w 43256"/>
                <a:gd name="connsiteY9" fmla="*/ 15319 h 43898"/>
                <a:gd name="connsiteX10" fmla="*/ 43052 w 43256"/>
                <a:gd name="connsiteY10" fmla="*/ 23181 h 43898"/>
                <a:gd name="connsiteX11" fmla="*/ 37440 w 43256"/>
                <a:gd name="connsiteY11" fmla="*/ 30063 h 43898"/>
                <a:gd name="connsiteX12" fmla="*/ 33846 w 43256"/>
                <a:gd name="connsiteY12" fmla="*/ 40824 h 43898"/>
                <a:gd name="connsiteX13" fmla="*/ 28835 w 43256"/>
                <a:gd name="connsiteY13" fmla="*/ 43386 h 43898"/>
                <a:gd name="connsiteX14" fmla="*/ 26211 w 43256"/>
                <a:gd name="connsiteY14" fmla="*/ 43838 h 43898"/>
                <a:gd name="connsiteX15" fmla="*/ 23657 w 43256"/>
                <a:gd name="connsiteY15" fmla="*/ 42091 h 43898"/>
                <a:gd name="connsiteX16" fmla="*/ 16516 w 43256"/>
                <a:gd name="connsiteY16" fmla="*/ 39125 h 43898"/>
                <a:gd name="connsiteX17" fmla="*/ 5840 w 43256"/>
                <a:gd name="connsiteY17" fmla="*/ 35331 h 43898"/>
                <a:gd name="connsiteX18" fmla="*/ 1146 w 43256"/>
                <a:gd name="connsiteY18" fmla="*/ 31109 h 43898"/>
                <a:gd name="connsiteX19" fmla="*/ 2149 w 43256"/>
                <a:gd name="connsiteY19" fmla="*/ 25410 h 43898"/>
                <a:gd name="connsiteX20" fmla="*/ 31 w 43256"/>
                <a:gd name="connsiteY20" fmla="*/ 19563 h 43898"/>
                <a:gd name="connsiteX21" fmla="*/ 3899 w 43256"/>
                <a:gd name="connsiteY21" fmla="*/ 14366 h 43898"/>
                <a:gd name="connsiteX22" fmla="*/ 3936 w 43256"/>
                <a:gd name="connsiteY22" fmla="*/ 14229 h 43898"/>
                <a:gd name="connsiteX0" fmla="*/ 4729 w 43256"/>
                <a:gd name="connsiteY0" fmla="*/ 26036 h 43898"/>
                <a:gd name="connsiteX1" fmla="*/ 2196 w 43256"/>
                <a:gd name="connsiteY1" fmla="*/ 25239 h 43898"/>
                <a:gd name="connsiteX2" fmla="*/ 6964 w 43256"/>
                <a:gd name="connsiteY2" fmla="*/ 34758 h 43898"/>
                <a:gd name="connsiteX3" fmla="*/ 5856 w 43256"/>
                <a:gd name="connsiteY3" fmla="*/ 35139 h 43898"/>
                <a:gd name="connsiteX4" fmla="*/ 16514 w 43256"/>
                <a:gd name="connsiteY4" fmla="*/ 38949 h 43898"/>
                <a:gd name="connsiteX5" fmla="*/ 15846 w 43256"/>
                <a:gd name="connsiteY5" fmla="*/ 37209 h 43898"/>
                <a:gd name="connsiteX6" fmla="*/ 25452 w 43256"/>
                <a:gd name="connsiteY6" fmla="*/ 40726 h 43898"/>
                <a:gd name="connsiteX7" fmla="*/ 25776 w 43256"/>
                <a:gd name="connsiteY7" fmla="*/ 41062 h 43898"/>
                <a:gd name="connsiteX8" fmla="*/ 34165 w 43256"/>
                <a:gd name="connsiteY8" fmla="*/ 22813 h 43898"/>
                <a:gd name="connsiteX9" fmla="*/ 37416 w 43256"/>
                <a:gd name="connsiteY9" fmla="*/ 29949 h 43898"/>
                <a:gd name="connsiteX10" fmla="*/ 41834 w 43256"/>
                <a:gd name="connsiteY10" fmla="*/ 15213 h 43898"/>
                <a:gd name="connsiteX11" fmla="*/ 40386 w 43256"/>
                <a:gd name="connsiteY11" fmla="*/ 17889 h 43898"/>
                <a:gd name="connsiteX12" fmla="*/ 38360 w 43256"/>
                <a:gd name="connsiteY12" fmla="*/ 5285 h 43898"/>
                <a:gd name="connsiteX13" fmla="*/ 38436 w 43256"/>
                <a:gd name="connsiteY13" fmla="*/ 6549 h 43898"/>
                <a:gd name="connsiteX14" fmla="*/ 29114 w 43256"/>
                <a:gd name="connsiteY14" fmla="*/ 3811 h 43898"/>
                <a:gd name="connsiteX15" fmla="*/ 29856 w 43256"/>
                <a:gd name="connsiteY15" fmla="*/ 2199 h 43898"/>
                <a:gd name="connsiteX16" fmla="*/ 22177 w 43256"/>
                <a:gd name="connsiteY16" fmla="*/ 4579 h 43898"/>
                <a:gd name="connsiteX17" fmla="*/ 22536 w 43256"/>
                <a:gd name="connsiteY17" fmla="*/ 3189 h 43898"/>
                <a:gd name="connsiteX18" fmla="*/ 14036 w 43256"/>
                <a:gd name="connsiteY18" fmla="*/ 5051 h 43898"/>
                <a:gd name="connsiteX19" fmla="*/ 15336 w 43256"/>
                <a:gd name="connsiteY19" fmla="*/ 6399 h 43898"/>
                <a:gd name="connsiteX20" fmla="*/ 4163 w 43256"/>
                <a:gd name="connsiteY20" fmla="*/ 15648 h 43898"/>
                <a:gd name="connsiteX21" fmla="*/ 3936 w 43256"/>
                <a:gd name="connsiteY21" fmla="*/ 14229 h 43898"/>
                <a:gd name="connsiteX0" fmla="*/ 3936 w 43256"/>
                <a:gd name="connsiteY0" fmla="*/ 14229 h 43921"/>
                <a:gd name="connsiteX1" fmla="*/ 5659 w 43256"/>
                <a:gd name="connsiteY1" fmla="*/ 6766 h 43921"/>
                <a:gd name="connsiteX2" fmla="*/ 14041 w 43256"/>
                <a:gd name="connsiteY2" fmla="*/ 5061 h 43921"/>
                <a:gd name="connsiteX3" fmla="*/ 22492 w 43256"/>
                <a:gd name="connsiteY3" fmla="*/ 3291 h 43921"/>
                <a:gd name="connsiteX4" fmla="*/ 25785 w 43256"/>
                <a:gd name="connsiteY4" fmla="*/ 59 h 43921"/>
                <a:gd name="connsiteX5" fmla="*/ 29869 w 43256"/>
                <a:gd name="connsiteY5" fmla="*/ 2340 h 43921"/>
                <a:gd name="connsiteX6" fmla="*/ 35499 w 43256"/>
                <a:gd name="connsiteY6" fmla="*/ 549 h 43921"/>
                <a:gd name="connsiteX7" fmla="*/ 38354 w 43256"/>
                <a:gd name="connsiteY7" fmla="*/ 5435 h 43921"/>
                <a:gd name="connsiteX8" fmla="*/ 42018 w 43256"/>
                <a:gd name="connsiteY8" fmla="*/ 10177 h 43921"/>
                <a:gd name="connsiteX9" fmla="*/ 41854 w 43256"/>
                <a:gd name="connsiteY9" fmla="*/ 15319 h 43921"/>
                <a:gd name="connsiteX10" fmla="*/ 43052 w 43256"/>
                <a:gd name="connsiteY10" fmla="*/ 23181 h 43921"/>
                <a:gd name="connsiteX11" fmla="*/ 37440 w 43256"/>
                <a:gd name="connsiteY11" fmla="*/ 30063 h 43921"/>
                <a:gd name="connsiteX12" fmla="*/ 33846 w 43256"/>
                <a:gd name="connsiteY12" fmla="*/ 40824 h 43921"/>
                <a:gd name="connsiteX13" fmla="*/ 28835 w 43256"/>
                <a:gd name="connsiteY13" fmla="*/ 43386 h 43921"/>
                <a:gd name="connsiteX14" fmla="*/ 26211 w 43256"/>
                <a:gd name="connsiteY14" fmla="*/ 43838 h 43921"/>
                <a:gd name="connsiteX15" fmla="*/ 23657 w 43256"/>
                <a:gd name="connsiteY15" fmla="*/ 42091 h 43921"/>
                <a:gd name="connsiteX16" fmla="*/ 16516 w 43256"/>
                <a:gd name="connsiteY16" fmla="*/ 39125 h 43921"/>
                <a:gd name="connsiteX17" fmla="*/ 5840 w 43256"/>
                <a:gd name="connsiteY17" fmla="*/ 35331 h 43921"/>
                <a:gd name="connsiteX18" fmla="*/ 1146 w 43256"/>
                <a:gd name="connsiteY18" fmla="*/ 31109 h 43921"/>
                <a:gd name="connsiteX19" fmla="*/ 2149 w 43256"/>
                <a:gd name="connsiteY19" fmla="*/ 25410 h 43921"/>
                <a:gd name="connsiteX20" fmla="*/ 31 w 43256"/>
                <a:gd name="connsiteY20" fmla="*/ 19563 h 43921"/>
                <a:gd name="connsiteX21" fmla="*/ 3899 w 43256"/>
                <a:gd name="connsiteY21" fmla="*/ 14366 h 43921"/>
                <a:gd name="connsiteX22" fmla="*/ 3936 w 43256"/>
                <a:gd name="connsiteY22" fmla="*/ 14229 h 43921"/>
                <a:gd name="connsiteX0" fmla="*/ 4729 w 43256"/>
                <a:gd name="connsiteY0" fmla="*/ 26036 h 43921"/>
                <a:gd name="connsiteX1" fmla="*/ 2196 w 43256"/>
                <a:gd name="connsiteY1" fmla="*/ 25239 h 43921"/>
                <a:gd name="connsiteX2" fmla="*/ 6964 w 43256"/>
                <a:gd name="connsiteY2" fmla="*/ 34758 h 43921"/>
                <a:gd name="connsiteX3" fmla="*/ 5856 w 43256"/>
                <a:gd name="connsiteY3" fmla="*/ 35139 h 43921"/>
                <a:gd name="connsiteX4" fmla="*/ 16514 w 43256"/>
                <a:gd name="connsiteY4" fmla="*/ 38949 h 43921"/>
                <a:gd name="connsiteX5" fmla="*/ 15846 w 43256"/>
                <a:gd name="connsiteY5" fmla="*/ 37209 h 43921"/>
                <a:gd name="connsiteX6" fmla="*/ 25452 w 43256"/>
                <a:gd name="connsiteY6" fmla="*/ 40726 h 43921"/>
                <a:gd name="connsiteX7" fmla="*/ 25776 w 43256"/>
                <a:gd name="connsiteY7" fmla="*/ 41062 h 43921"/>
                <a:gd name="connsiteX8" fmla="*/ 34165 w 43256"/>
                <a:gd name="connsiteY8" fmla="*/ 22813 h 43921"/>
                <a:gd name="connsiteX9" fmla="*/ 37416 w 43256"/>
                <a:gd name="connsiteY9" fmla="*/ 29949 h 43921"/>
                <a:gd name="connsiteX10" fmla="*/ 41834 w 43256"/>
                <a:gd name="connsiteY10" fmla="*/ 15213 h 43921"/>
                <a:gd name="connsiteX11" fmla="*/ 40386 w 43256"/>
                <a:gd name="connsiteY11" fmla="*/ 17889 h 43921"/>
                <a:gd name="connsiteX12" fmla="*/ 38360 w 43256"/>
                <a:gd name="connsiteY12" fmla="*/ 5285 h 43921"/>
                <a:gd name="connsiteX13" fmla="*/ 38436 w 43256"/>
                <a:gd name="connsiteY13" fmla="*/ 6549 h 43921"/>
                <a:gd name="connsiteX14" fmla="*/ 29114 w 43256"/>
                <a:gd name="connsiteY14" fmla="*/ 3811 h 43921"/>
                <a:gd name="connsiteX15" fmla="*/ 29856 w 43256"/>
                <a:gd name="connsiteY15" fmla="*/ 2199 h 43921"/>
                <a:gd name="connsiteX16" fmla="*/ 22177 w 43256"/>
                <a:gd name="connsiteY16" fmla="*/ 4579 h 43921"/>
                <a:gd name="connsiteX17" fmla="*/ 22536 w 43256"/>
                <a:gd name="connsiteY17" fmla="*/ 3189 h 43921"/>
                <a:gd name="connsiteX18" fmla="*/ 14036 w 43256"/>
                <a:gd name="connsiteY18" fmla="*/ 5051 h 43921"/>
                <a:gd name="connsiteX19" fmla="*/ 15336 w 43256"/>
                <a:gd name="connsiteY19" fmla="*/ 6399 h 43921"/>
                <a:gd name="connsiteX20" fmla="*/ 4163 w 43256"/>
                <a:gd name="connsiteY20" fmla="*/ 15648 h 43921"/>
                <a:gd name="connsiteX21" fmla="*/ 3936 w 43256"/>
                <a:gd name="connsiteY21" fmla="*/ 14229 h 43921"/>
                <a:gd name="connsiteX0" fmla="*/ 3936 w 43256"/>
                <a:gd name="connsiteY0" fmla="*/ 14229 h 43439"/>
                <a:gd name="connsiteX1" fmla="*/ 5659 w 43256"/>
                <a:gd name="connsiteY1" fmla="*/ 6766 h 43439"/>
                <a:gd name="connsiteX2" fmla="*/ 14041 w 43256"/>
                <a:gd name="connsiteY2" fmla="*/ 5061 h 43439"/>
                <a:gd name="connsiteX3" fmla="*/ 22492 w 43256"/>
                <a:gd name="connsiteY3" fmla="*/ 3291 h 43439"/>
                <a:gd name="connsiteX4" fmla="*/ 25785 w 43256"/>
                <a:gd name="connsiteY4" fmla="*/ 59 h 43439"/>
                <a:gd name="connsiteX5" fmla="*/ 29869 w 43256"/>
                <a:gd name="connsiteY5" fmla="*/ 2340 h 43439"/>
                <a:gd name="connsiteX6" fmla="*/ 35499 w 43256"/>
                <a:gd name="connsiteY6" fmla="*/ 549 h 43439"/>
                <a:gd name="connsiteX7" fmla="*/ 38354 w 43256"/>
                <a:gd name="connsiteY7" fmla="*/ 5435 h 43439"/>
                <a:gd name="connsiteX8" fmla="*/ 42018 w 43256"/>
                <a:gd name="connsiteY8" fmla="*/ 10177 h 43439"/>
                <a:gd name="connsiteX9" fmla="*/ 41854 w 43256"/>
                <a:gd name="connsiteY9" fmla="*/ 15319 h 43439"/>
                <a:gd name="connsiteX10" fmla="*/ 43052 w 43256"/>
                <a:gd name="connsiteY10" fmla="*/ 23181 h 43439"/>
                <a:gd name="connsiteX11" fmla="*/ 37440 w 43256"/>
                <a:gd name="connsiteY11" fmla="*/ 30063 h 43439"/>
                <a:gd name="connsiteX12" fmla="*/ 33846 w 43256"/>
                <a:gd name="connsiteY12" fmla="*/ 40824 h 43439"/>
                <a:gd name="connsiteX13" fmla="*/ 28835 w 43256"/>
                <a:gd name="connsiteY13" fmla="*/ 43386 h 43439"/>
                <a:gd name="connsiteX14" fmla="*/ 26211 w 43256"/>
                <a:gd name="connsiteY14" fmla="*/ 42819 h 43439"/>
                <a:gd name="connsiteX15" fmla="*/ 23657 w 43256"/>
                <a:gd name="connsiteY15" fmla="*/ 42091 h 43439"/>
                <a:gd name="connsiteX16" fmla="*/ 16516 w 43256"/>
                <a:gd name="connsiteY16" fmla="*/ 39125 h 43439"/>
                <a:gd name="connsiteX17" fmla="*/ 5840 w 43256"/>
                <a:gd name="connsiteY17" fmla="*/ 35331 h 43439"/>
                <a:gd name="connsiteX18" fmla="*/ 1146 w 43256"/>
                <a:gd name="connsiteY18" fmla="*/ 31109 h 43439"/>
                <a:gd name="connsiteX19" fmla="*/ 2149 w 43256"/>
                <a:gd name="connsiteY19" fmla="*/ 25410 h 43439"/>
                <a:gd name="connsiteX20" fmla="*/ 31 w 43256"/>
                <a:gd name="connsiteY20" fmla="*/ 19563 h 43439"/>
                <a:gd name="connsiteX21" fmla="*/ 3899 w 43256"/>
                <a:gd name="connsiteY21" fmla="*/ 14366 h 43439"/>
                <a:gd name="connsiteX22" fmla="*/ 3936 w 43256"/>
                <a:gd name="connsiteY22" fmla="*/ 14229 h 43439"/>
                <a:gd name="connsiteX0" fmla="*/ 4729 w 43256"/>
                <a:gd name="connsiteY0" fmla="*/ 26036 h 43439"/>
                <a:gd name="connsiteX1" fmla="*/ 2196 w 43256"/>
                <a:gd name="connsiteY1" fmla="*/ 25239 h 43439"/>
                <a:gd name="connsiteX2" fmla="*/ 6964 w 43256"/>
                <a:gd name="connsiteY2" fmla="*/ 34758 h 43439"/>
                <a:gd name="connsiteX3" fmla="*/ 5856 w 43256"/>
                <a:gd name="connsiteY3" fmla="*/ 35139 h 43439"/>
                <a:gd name="connsiteX4" fmla="*/ 16514 w 43256"/>
                <a:gd name="connsiteY4" fmla="*/ 38949 h 43439"/>
                <a:gd name="connsiteX5" fmla="*/ 15846 w 43256"/>
                <a:gd name="connsiteY5" fmla="*/ 37209 h 43439"/>
                <a:gd name="connsiteX6" fmla="*/ 25452 w 43256"/>
                <a:gd name="connsiteY6" fmla="*/ 40726 h 43439"/>
                <a:gd name="connsiteX7" fmla="*/ 25776 w 43256"/>
                <a:gd name="connsiteY7" fmla="*/ 41062 h 43439"/>
                <a:gd name="connsiteX8" fmla="*/ 34165 w 43256"/>
                <a:gd name="connsiteY8" fmla="*/ 22813 h 43439"/>
                <a:gd name="connsiteX9" fmla="*/ 37416 w 43256"/>
                <a:gd name="connsiteY9" fmla="*/ 29949 h 43439"/>
                <a:gd name="connsiteX10" fmla="*/ 41834 w 43256"/>
                <a:gd name="connsiteY10" fmla="*/ 15213 h 43439"/>
                <a:gd name="connsiteX11" fmla="*/ 40386 w 43256"/>
                <a:gd name="connsiteY11" fmla="*/ 17889 h 43439"/>
                <a:gd name="connsiteX12" fmla="*/ 38360 w 43256"/>
                <a:gd name="connsiteY12" fmla="*/ 5285 h 43439"/>
                <a:gd name="connsiteX13" fmla="*/ 38436 w 43256"/>
                <a:gd name="connsiteY13" fmla="*/ 6549 h 43439"/>
                <a:gd name="connsiteX14" fmla="*/ 29114 w 43256"/>
                <a:gd name="connsiteY14" fmla="*/ 3811 h 43439"/>
                <a:gd name="connsiteX15" fmla="*/ 29856 w 43256"/>
                <a:gd name="connsiteY15" fmla="*/ 2199 h 43439"/>
                <a:gd name="connsiteX16" fmla="*/ 22177 w 43256"/>
                <a:gd name="connsiteY16" fmla="*/ 4579 h 43439"/>
                <a:gd name="connsiteX17" fmla="*/ 22536 w 43256"/>
                <a:gd name="connsiteY17" fmla="*/ 3189 h 43439"/>
                <a:gd name="connsiteX18" fmla="*/ 14036 w 43256"/>
                <a:gd name="connsiteY18" fmla="*/ 5051 h 43439"/>
                <a:gd name="connsiteX19" fmla="*/ 15336 w 43256"/>
                <a:gd name="connsiteY19" fmla="*/ 6399 h 43439"/>
                <a:gd name="connsiteX20" fmla="*/ 4163 w 43256"/>
                <a:gd name="connsiteY20" fmla="*/ 15648 h 43439"/>
                <a:gd name="connsiteX21" fmla="*/ 3936 w 43256"/>
                <a:gd name="connsiteY21" fmla="*/ 14229 h 43439"/>
                <a:gd name="connsiteX0" fmla="*/ 3936 w 43256"/>
                <a:gd name="connsiteY0" fmla="*/ 14229 h 43420"/>
                <a:gd name="connsiteX1" fmla="*/ 5659 w 43256"/>
                <a:gd name="connsiteY1" fmla="*/ 6766 h 43420"/>
                <a:gd name="connsiteX2" fmla="*/ 14041 w 43256"/>
                <a:gd name="connsiteY2" fmla="*/ 5061 h 43420"/>
                <a:gd name="connsiteX3" fmla="*/ 22492 w 43256"/>
                <a:gd name="connsiteY3" fmla="*/ 3291 h 43420"/>
                <a:gd name="connsiteX4" fmla="*/ 25785 w 43256"/>
                <a:gd name="connsiteY4" fmla="*/ 59 h 43420"/>
                <a:gd name="connsiteX5" fmla="*/ 29869 w 43256"/>
                <a:gd name="connsiteY5" fmla="*/ 2340 h 43420"/>
                <a:gd name="connsiteX6" fmla="*/ 35499 w 43256"/>
                <a:gd name="connsiteY6" fmla="*/ 549 h 43420"/>
                <a:gd name="connsiteX7" fmla="*/ 38354 w 43256"/>
                <a:gd name="connsiteY7" fmla="*/ 5435 h 43420"/>
                <a:gd name="connsiteX8" fmla="*/ 42018 w 43256"/>
                <a:gd name="connsiteY8" fmla="*/ 10177 h 43420"/>
                <a:gd name="connsiteX9" fmla="*/ 41854 w 43256"/>
                <a:gd name="connsiteY9" fmla="*/ 15319 h 43420"/>
                <a:gd name="connsiteX10" fmla="*/ 43052 w 43256"/>
                <a:gd name="connsiteY10" fmla="*/ 23181 h 43420"/>
                <a:gd name="connsiteX11" fmla="*/ 37440 w 43256"/>
                <a:gd name="connsiteY11" fmla="*/ 30063 h 43420"/>
                <a:gd name="connsiteX12" fmla="*/ 33846 w 43256"/>
                <a:gd name="connsiteY12" fmla="*/ 40824 h 43420"/>
                <a:gd name="connsiteX13" fmla="*/ 28835 w 43256"/>
                <a:gd name="connsiteY13" fmla="*/ 43386 h 43420"/>
                <a:gd name="connsiteX14" fmla="*/ 26211 w 43256"/>
                <a:gd name="connsiteY14" fmla="*/ 42528 h 43420"/>
                <a:gd name="connsiteX15" fmla="*/ 23657 w 43256"/>
                <a:gd name="connsiteY15" fmla="*/ 42091 h 43420"/>
                <a:gd name="connsiteX16" fmla="*/ 16516 w 43256"/>
                <a:gd name="connsiteY16" fmla="*/ 39125 h 43420"/>
                <a:gd name="connsiteX17" fmla="*/ 5840 w 43256"/>
                <a:gd name="connsiteY17" fmla="*/ 35331 h 43420"/>
                <a:gd name="connsiteX18" fmla="*/ 1146 w 43256"/>
                <a:gd name="connsiteY18" fmla="*/ 31109 h 43420"/>
                <a:gd name="connsiteX19" fmla="*/ 2149 w 43256"/>
                <a:gd name="connsiteY19" fmla="*/ 25410 h 43420"/>
                <a:gd name="connsiteX20" fmla="*/ 31 w 43256"/>
                <a:gd name="connsiteY20" fmla="*/ 19563 h 43420"/>
                <a:gd name="connsiteX21" fmla="*/ 3899 w 43256"/>
                <a:gd name="connsiteY21" fmla="*/ 14366 h 43420"/>
                <a:gd name="connsiteX22" fmla="*/ 3936 w 43256"/>
                <a:gd name="connsiteY22" fmla="*/ 14229 h 43420"/>
                <a:gd name="connsiteX0" fmla="*/ 4729 w 43256"/>
                <a:gd name="connsiteY0" fmla="*/ 26036 h 43420"/>
                <a:gd name="connsiteX1" fmla="*/ 2196 w 43256"/>
                <a:gd name="connsiteY1" fmla="*/ 25239 h 43420"/>
                <a:gd name="connsiteX2" fmla="*/ 6964 w 43256"/>
                <a:gd name="connsiteY2" fmla="*/ 34758 h 43420"/>
                <a:gd name="connsiteX3" fmla="*/ 5856 w 43256"/>
                <a:gd name="connsiteY3" fmla="*/ 35139 h 43420"/>
                <a:gd name="connsiteX4" fmla="*/ 16514 w 43256"/>
                <a:gd name="connsiteY4" fmla="*/ 38949 h 43420"/>
                <a:gd name="connsiteX5" fmla="*/ 15846 w 43256"/>
                <a:gd name="connsiteY5" fmla="*/ 37209 h 43420"/>
                <a:gd name="connsiteX6" fmla="*/ 25452 w 43256"/>
                <a:gd name="connsiteY6" fmla="*/ 40726 h 43420"/>
                <a:gd name="connsiteX7" fmla="*/ 25776 w 43256"/>
                <a:gd name="connsiteY7" fmla="*/ 41062 h 43420"/>
                <a:gd name="connsiteX8" fmla="*/ 34165 w 43256"/>
                <a:gd name="connsiteY8" fmla="*/ 22813 h 43420"/>
                <a:gd name="connsiteX9" fmla="*/ 37416 w 43256"/>
                <a:gd name="connsiteY9" fmla="*/ 29949 h 43420"/>
                <a:gd name="connsiteX10" fmla="*/ 41834 w 43256"/>
                <a:gd name="connsiteY10" fmla="*/ 15213 h 43420"/>
                <a:gd name="connsiteX11" fmla="*/ 40386 w 43256"/>
                <a:gd name="connsiteY11" fmla="*/ 17889 h 43420"/>
                <a:gd name="connsiteX12" fmla="*/ 38360 w 43256"/>
                <a:gd name="connsiteY12" fmla="*/ 5285 h 43420"/>
                <a:gd name="connsiteX13" fmla="*/ 38436 w 43256"/>
                <a:gd name="connsiteY13" fmla="*/ 6549 h 43420"/>
                <a:gd name="connsiteX14" fmla="*/ 29114 w 43256"/>
                <a:gd name="connsiteY14" fmla="*/ 3811 h 43420"/>
                <a:gd name="connsiteX15" fmla="*/ 29856 w 43256"/>
                <a:gd name="connsiteY15" fmla="*/ 2199 h 43420"/>
                <a:gd name="connsiteX16" fmla="*/ 22177 w 43256"/>
                <a:gd name="connsiteY16" fmla="*/ 4579 h 43420"/>
                <a:gd name="connsiteX17" fmla="*/ 22536 w 43256"/>
                <a:gd name="connsiteY17" fmla="*/ 3189 h 43420"/>
                <a:gd name="connsiteX18" fmla="*/ 14036 w 43256"/>
                <a:gd name="connsiteY18" fmla="*/ 5051 h 43420"/>
                <a:gd name="connsiteX19" fmla="*/ 15336 w 43256"/>
                <a:gd name="connsiteY19" fmla="*/ 6399 h 43420"/>
                <a:gd name="connsiteX20" fmla="*/ 4163 w 43256"/>
                <a:gd name="connsiteY20" fmla="*/ 15648 h 43420"/>
                <a:gd name="connsiteX21" fmla="*/ 3936 w 43256"/>
                <a:gd name="connsiteY21" fmla="*/ 14229 h 43420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40824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6471 w 43256"/>
                <a:gd name="connsiteY6" fmla="*/ 3663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701"/>
                <a:gd name="connsiteX1" fmla="*/ 5659 w 43256"/>
                <a:gd name="connsiteY1" fmla="*/ 6766 h 42701"/>
                <a:gd name="connsiteX2" fmla="*/ 14041 w 43256"/>
                <a:gd name="connsiteY2" fmla="*/ 5061 h 42701"/>
                <a:gd name="connsiteX3" fmla="*/ 22492 w 43256"/>
                <a:gd name="connsiteY3" fmla="*/ 3291 h 42701"/>
                <a:gd name="connsiteX4" fmla="*/ 25785 w 43256"/>
                <a:gd name="connsiteY4" fmla="*/ 59 h 42701"/>
                <a:gd name="connsiteX5" fmla="*/ 29869 w 43256"/>
                <a:gd name="connsiteY5" fmla="*/ 2340 h 42701"/>
                <a:gd name="connsiteX6" fmla="*/ 35499 w 43256"/>
                <a:gd name="connsiteY6" fmla="*/ 549 h 42701"/>
                <a:gd name="connsiteX7" fmla="*/ 38354 w 43256"/>
                <a:gd name="connsiteY7" fmla="*/ 5435 h 42701"/>
                <a:gd name="connsiteX8" fmla="*/ 42018 w 43256"/>
                <a:gd name="connsiteY8" fmla="*/ 10177 h 42701"/>
                <a:gd name="connsiteX9" fmla="*/ 41854 w 43256"/>
                <a:gd name="connsiteY9" fmla="*/ 15319 h 42701"/>
                <a:gd name="connsiteX10" fmla="*/ 43052 w 43256"/>
                <a:gd name="connsiteY10" fmla="*/ 23181 h 42701"/>
                <a:gd name="connsiteX11" fmla="*/ 37440 w 43256"/>
                <a:gd name="connsiteY11" fmla="*/ 30063 h 42701"/>
                <a:gd name="connsiteX12" fmla="*/ 33846 w 43256"/>
                <a:gd name="connsiteY12" fmla="*/ 39659 h 42701"/>
                <a:gd name="connsiteX13" fmla="*/ 28911 w 43256"/>
                <a:gd name="connsiteY13" fmla="*/ 42075 h 42701"/>
                <a:gd name="connsiteX14" fmla="*/ 26211 w 43256"/>
                <a:gd name="connsiteY14" fmla="*/ 42528 h 42701"/>
                <a:gd name="connsiteX15" fmla="*/ 23657 w 43256"/>
                <a:gd name="connsiteY15" fmla="*/ 42091 h 42701"/>
                <a:gd name="connsiteX16" fmla="*/ 16516 w 43256"/>
                <a:gd name="connsiteY16" fmla="*/ 39125 h 42701"/>
                <a:gd name="connsiteX17" fmla="*/ 5840 w 43256"/>
                <a:gd name="connsiteY17" fmla="*/ 35331 h 42701"/>
                <a:gd name="connsiteX18" fmla="*/ 1146 w 43256"/>
                <a:gd name="connsiteY18" fmla="*/ 31109 h 42701"/>
                <a:gd name="connsiteX19" fmla="*/ 2149 w 43256"/>
                <a:gd name="connsiteY19" fmla="*/ 25410 h 42701"/>
                <a:gd name="connsiteX20" fmla="*/ 31 w 43256"/>
                <a:gd name="connsiteY20" fmla="*/ 19563 h 42701"/>
                <a:gd name="connsiteX21" fmla="*/ 3899 w 43256"/>
                <a:gd name="connsiteY21" fmla="*/ 14366 h 42701"/>
                <a:gd name="connsiteX22" fmla="*/ 3936 w 43256"/>
                <a:gd name="connsiteY22" fmla="*/ 14229 h 42701"/>
                <a:gd name="connsiteX0" fmla="*/ 4729 w 43256"/>
                <a:gd name="connsiteY0" fmla="*/ 26036 h 42701"/>
                <a:gd name="connsiteX1" fmla="*/ 2196 w 43256"/>
                <a:gd name="connsiteY1" fmla="*/ 25239 h 42701"/>
                <a:gd name="connsiteX2" fmla="*/ 6964 w 43256"/>
                <a:gd name="connsiteY2" fmla="*/ 34758 h 42701"/>
                <a:gd name="connsiteX3" fmla="*/ 5856 w 43256"/>
                <a:gd name="connsiteY3" fmla="*/ 35139 h 42701"/>
                <a:gd name="connsiteX4" fmla="*/ 16514 w 43256"/>
                <a:gd name="connsiteY4" fmla="*/ 38949 h 42701"/>
                <a:gd name="connsiteX5" fmla="*/ 15846 w 43256"/>
                <a:gd name="connsiteY5" fmla="*/ 37209 h 42701"/>
                <a:gd name="connsiteX6" fmla="*/ 24671 w 43256"/>
                <a:gd name="connsiteY6" fmla="*/ 35221 h 42701"/>
                <a:gd name="connsiteX7" fmla="*/ 24568 w 43256"/>
                <a:gd name="connsiteY7" fmla="*/ 41836 h 42701"/>
                <a:gd name="connsiteX8" fmla="*/ 34165 w 43256"/>
                <a:gd name="connsiteY8" fmla="*/ 22813 h 42701"/>
                <a:gd name="connsiteX9" fmla="*/ 37416 w 43256"/>
                <a:gd name="connsiteY9" fmla="*/ 29949 h 42701"/>
                <a:gd name="connsiteX10" fmla="*/ 41834 w 43256"/>
                <a:gd name="connsiteY10" fmla="*/ 15213 h 42701"/>
                <a:gd name="connsiteX11" fmla="*/ 40386 w 43256"/>
                <a:gd name="connsiteY11" fmla="*/ 17889 h 42701"/>
                <a:gd name="connsiteX12" fmla="*/ 38360 w 43256"/>
                <a:gd name="connsiteY12" fmla="*/ 5285 h 42701"/>
                <a:gd name="connsiteX13" fmla="*/ 38436 w 43256"/>
                <a:gd name="connsiteY13" fmla="*/ 6549 h 42701"/>
                <a:gd name="connsiteX14" fmla="*/ 29114 w 43256"/>
                <a:gd name="connsiteY14" fmla="*/ 3811 h 42701"/>
                <a:gd name="connsiteX15" fmla="*/ 29856 w 43256"/>
                <a:gd name="connsiteY15" fmla="*/ 2199 h 42701"/>
                <a:gd name="connsiteX16" fmla="*/ 22177 w 43256"/>
                <a:gd name="connsiteY16" fmla="*/ 4579 h 42701"/>
                <a:gd name="connsiteX17" fmla="*/ 22536 w 43256"/>
                <a:gd name="connsiteY17" fmla="*/ 3189 h 42701"/>
                <a:gd name="connsiteX18" fmla="*/ 14036 w 43256"/>
                <a:gd name="connsiteY18" fmla="*/ 5051 h 42701"/>
                <a:gd name="connsiteX19" fmla="*/ 15336 w 43256"/>
                <a:gd name="connsiteY19" fmla="*/ 6399 h 42701"/>
                <a:gd name="connsiteX20" fmla="*/ 4163 w 43256"/>
                <a:gd name="connsiteY20" fmla="*/ 15648 h 42701"/>
                <a:gd name="connsiteX21" fmla="*/ 3936 w 43256"/>
                <a:gd name="connsiteY21" fmla="*/ 14229 h 42701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3109"/>
                <a:gd name="connsiteX1" fmla="*/ 5659 w 43256"/>
                <a:gd name="connsiteY1" fmla="*/ 6766 h 43109"/>
                <a:gd name="connsiteX2" fmla="*/ 14041 w 43256"/>
                <a:gd name="connsiteY2" fmla="*/ 5061 h 43109"/>
                <a:gd name="connsiteX3" fmla="*/ 22492 w 43256"/>
                <a:gd name="connsiteY3" fmla="*/ 3291 h 43109"/>
                <a:gd name="connsiteX4" fmla="*/ 25785 w 43256"/>
                <a:gd name="connsiteY4" fmla="*/ 59 h 43109"/>
                <a:gd name="connsiteX5" fmla="*/ 29869 w 43256"/>
                <a:gd name="connsiteY5" fmla="*/ 2340 h 43109"/>
                <a:gd name="connsiteX6" fmla="*/ 35499 w 43256"/>
                <a:gd name="connsiteY6" fmla="*/ 549 h 43109"/>
                <a:gd name="connsiteX7" fmla="*/ 38354 w 43256"/>
                <a:gd name="connsiteY7" fmla="*/ 5435 h 43109"/>
                <a:gd name="connsiteX8" fmla="*/ 42018 w 43256"/>
                <a:gd name="connsiteY8" fmla="*/ 10177 h 43109"/>
                <a:gd name="connsiteX9" fmla="*/ 41854 w 43256"/>
                <a:gd name="connsiteY9" fmla="*/ 15319 h 43109"/>
                <a:gd name="connsiteX10" fmla="*/ 43052 w 43256"/>
                <a:gd name="connsiteY10" fmla="*/ 23181 h 43109"/>
                <a:gd name="connsiteX11" fmla="*/ 37440 w 43256"/>
                <a:gd name="connsiteY11" fmla="*/ 30063 h 43109"/>
                <a:gd name="connsiteX12" fmla="*/ 33846 w 43256"/>
                <a:gd name="connsiteY12" fmla="*/ 39659 h 43109"/>
                <a:gd name="connsiteX13" fmla="*/ 28911 w 43256"/>
                <a:gd name="connsiteY13" fmla="*/ 42075 h 43109"/>
                <a:gd name="connsiteX14" fmla="*/ 26211 w 43256"/>
                <a:gd name="connsiteY14" fmla="*/ 42528 h 43109"/>
                <a:gd name="connsiteX15" fmla="*/ 23847 w 43256"/>
                <a:gd name="connsiteY15" fmla="*/ 42910 h 43109"/>
                <a:gd name="connsiteX16" fmla="*/ 16516 w 43256"/>
                <a:gd name="connsiteY16" fmla="*/ 39125 h 43109"/>
                <a:gd name="connsiteX17" fmla="*/ 5840 w 43256"/>
                <a:gd name="connsiteY17" fmla="*/ 35331 h 43109"/>
                <a:gd name="connsiteX18" fmla="*/ 1146 w 43256"/>
                <a:gd name="connsiteY18" fmla="*/ 31109 h 43109"/>
                <a:gd name="connsiteX19" fmla="*/ 2149 w 43256"/>
                <a:gd name="connsiteY19" fmla="*/ 25410 h 43109"/>
                <a:gd name="connsiteX20" fmla="*/ 31 w 43256"/>
                <a:gd name="connsiteY20" fmla="*/ 19563 h 43109"/>
                <a:gd name="connsiteX21" fmla="*/ 3899 w 43256"/>
                <a:gd name="connsiteY21" fmla="*/ 14366 h 43109"/>
                <a:gd name="connsiteX22" fmla="*/ 3936 w 43256"/>
                <a:gd name="connsiteY22" fmla="*/ 14229 h 43109"/>
                <a:gd name="connsiteX0" fmla="*/ 4729 w 43256"/>
                <a:gd name="connsiteY0" fmla="*/ 26036 h 43109"/>
                <a:gd name="connsiteX1" fmla="*/ 2196 w 43256"/>
                <a:gd name="connsiteY1" fmla="*/ 25239 h 43109"/>
                <a:gd name="connsiteX2" fmla="*/ 6964 w 43256"/>
                <a:gd name="connsiteY2" fmla="*/ 34758 h 43109"/>
                <a:gd name="connsiteX3" fmla="*/ 5856 w 43256"/>
                <a:gd name="connsiteY3" fmla="*/ 35139 h 43109"/>
                <a:gd name="connsiteX4" fmla="*/ 16514 w 43256"/>
                <a:gd name="connsiteY4" fmla="*/ 38949 h 43109"/>
                <a:gd name="connsiteX5" fmla="*/ 15846 w 43256"/>
                <a:gd name="connsiteY5" fmla="*/ 37209 h 43109"/>
                <a:gd name="connsiteX6" fmla="*/ 34165 w 43256"/>
                <a:gd name="connsiteY6" fmla="*/ 22813 h 43109"/>
                <a:gd name="connsiteX7" fmla="*/ 37416 w 43256"/>
                <a:gd name="connsiteY7" fmla="*/ 29949 h 43109"/>
                <a:gd name="connsiteX8" fmla="*/ 41834 w 43256"/>
                <a:gd name="connsiteY8" fmla="*/ 15213 h 43109"/>
                <a:gd name="connsiteX9" fmla="*/ 40386 w 43256"/>
                <a:gd name="connsiteY9" fmla="*/ 17889 h 43109"/>
                <a:gd name="connsiteX10" fmla="*/ 38360 w 43256"/>
                <a:gd name="connsiteY10" fmla="*/ 5285 h 43109"/>
                <a:gd name="connsiteX11" fmla="*/ 38436 w 43256"/>
                <a:gd name="connsiteY11" fmla="*/ 6549 h 43109"/>
                <a:gd name="connsiteX12" fmla="*/ 29114 w 43256"/>
                <a:gd name="connsiteY12" fmla="*/ 3811 h 43109"/>
                <a:gd name="connsiteX13" fmla="*/ 29856 w 43256"/>
                <a:gd name="connsiteY13" fmla="*/ 2199 h 43109"/>
                <a:gd name="connsiteX14" fmla="*/ 22177 w 43256"/>
                <a:gd name="connsiteY14" fmla="*/ 4579 h 43109"/>
                <a:gd name="connsiteX15" fmla="*/ 22536 w 43256"/>
                <a:gd name="connsiteY15" fmla="*/ 3189 h 43109"/>
                <a:gd name="connsiteX16" fmla="*/ 14036 w 43256"/>
                <a:gd name="connsiteY16" fmla="*/ 5051 h 43109"/>
                <a:gd name="connsiteX17" fmla="*/ 15336 w 43256"/>
                <a:gd name="connsiteY17" fmla="*/ 6399 h 43109"/>
                <a:gd name="connsiteX18" fmla="*/ 4163 w 43256"/>
                <a:gd name="connsiteY18" fmla="*/ 15648 h 43109"/>
                <a:gd name="connsiteX19" fmla="*/ 3936 w 43256"/>
                <a:gd name="connsiteY19" fmla="*/ 14229 h 43109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2914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5268" y="37657"/>
                    <a:pt x="33846" y="39659"/>
                  </a:cubicBezTo>
                  <a:cubicBezTo>
                    <a:pt x="32424" y="41661"/>
                    <a:pt x="29354" y="41870"/>
                    <a:pt x="28911" y="42075"/>
                  </a:cubicBezTo>
                  <a:cubicBezTo>
                    <a:pt x="28468" y="42280"/>
                    <a:pt x="27316" y="42298"/>
                    <a:pt x="26211" y="42528"/>
                  </a:cubicBezTo>
                  <a:cubicBezTo>
                    <a:pt x="25106" y="42758"/>
                    <a:pt x="24752" y="42840"/>
                    <a:pt x="23847" y="42910"/>
                  </a:cubicBezTo>
                  <a:cubicBezTo>
                    <a:pt x="22942" y="42980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2914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34165" y="22813"/>
                  </a:moveTo>
                  <a:cubicBezTo>
                    <a:pt x="36169" y="24141"/>
                    <a:pt x="37434" y="26917"/>
                    <a:pt x="37416" y="2994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F236332A-044A-4FAC-529C-8C9ADFA2863D}"/>
                </a:ext>
              </a:extLst>
            </p:cNvPr>
            <p:cNvGrpSpPr/>
            <p:nvPr/>
          </p:nvGrpSpPr>
          <p:grpSpPr>
            <a:xfrm>
              <a:off x="1759402" y="4886712"/>
              <a:ext cx="1587525" cy="1458526"/>
              <a:chOff x="5816672" y="5066952"/>
              <a:chExt cx="1587525" cy="1458526"/>
            </a:xfrm>
          </p:grpSpPr>
          <p:sp>
            <p:nvSpPr>
              <p:cNvPr id="64" name="四角形: 角を丸くする 63">
                <a:extLst>
                  <a:ext uri="{FF2B5EF4-FFF2-40B4-BE49-F238E27FC236}">
                    <a16:creationId xmlns:a16="http://schemas.microsoft.com/office/drawing/2014/main" id="{4C4A74A3-EADF-2A41-B467-37D840BBD4E3}"/>
                  </a:ext>
                </a:extLst>
              </p:cNvPr>
              <p:cNvSpPr/>
              <p:nvPr/>
            </p:nvSpPr>
            <p:spPr>
              <a:xfrm>
                <a:off x="5816672" y="5066952"/>
                <a:ext cx="1587525" cy="1107465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正方形/長方形 19">
                <a:extLst>
                  <a:ext uri="{FF2B5EF4-FFF2-40B4-BE49-F238E27FC236}">
                    <a16:creationId xmlns:a16="http://schemas.microsoft.com/office/drawing/2014/main" id="{C95026C3-8D19-9BA9-1581-09E000ACBC0A}"/>
                  </a:ext>
                </a:extLst>
              </p:cNvPr>
              <p:cNvSpPr/>
              <p:nvPr/>
            </p:nvSpPr>
            <p:spPr>
              <a:xfrm>
                <a:off x="6168964" y="5408914"/>
                <a:ext cx="984539" cy="4064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</a:rPr>
                  <a:t>IDS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A8CF574-77BD-245A-9FDA-EBC00C48792C}"/>
                  </a:ext>
                </a:extLst>
              </p:cNvPr>
              <p:cNvSpPr txBox="1"/>
              <p:nvPr/>
            </p:nvSpPr>
            <p:spPr>
              <a:xfrm>
                <a:off x="6090295" y="6125368"/>
                <a:ext cx="12304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/>
                  <a:t>IDS VM</a:t>
                </a:r>
              </a:p>
            </p:txBody>
          </p:sp>
        </p:grpSp>
        <p:sp>
          <p:nvSpPr>
            <p:cNvPr id="58" name="四角形: 角を丸くする 11">
              <a:extLst>
                <a:ext uri="{FF2B5EF4-FFF2-40B4-BE49-F238E27FC236}">
                  <a16:creationId xmlns:a16="http://schemas.microsoft.com/office/drawing/2014/main" id="{5A460B50-3B38-78F6-5F8E-AC4E8605A4A7}"/>
                </a:ext>
              </a:extLst>
            </p:cNvPr>
            <p:cNvSpPr/>
            <p:nvPr/>
          </p:nvSpPr>
          <p:spPr>
            <a:xfrm>
              <a:off x="4916370" y="4486054"/>
              <a:ext cx="2504984" cy="1548000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E0ACE7F-DD2B-49EB-7755-2C58D757D87B}"/>
                </a:ext>
              </a:extLst>
            </p:cNvPr>
            <p:cNvSpPr txBox="1"/>
            <p:nvPr/>
          </p:nvSpPr>
          <p:spPr>
            <a:xfrm flipH="1">
              <a:off x="5403160" y="6019741"/>
              <a:ext cx="1684687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00DE78A6-A555-87BD-61B4-8301B73C1049}"/>
                </a:ext>
              </a:extLst>
            </p:cNvPr>
            <p:cNvSpPr/>
            <p:nvPr/>
          </p:nvSpPr>
          <p:spPr>
            <a:xfrm>
              <a:off x="5199960" y="5287438"/>
              <a:ext cx="1798987" cy="29348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エージェント</a:t>
              </a:r>
            </a:p>
          </p:txBody>
        </p:sp>
        <p:sp>
          <p:nvSpPr>
            <p:cNvPr id="61" name="正方形/長方形 26">
              <a:extLst>
                <a:ext uri="{FF2B5EF4-FFF2-40B4-BE49-F238E27FC236}">
                  <a16:creationId xmlns:a16="http://schemas.microsoft.com/office/drawing/2014/main" id="{FA06853C-AE74-5B63-9CC8-D51327BA5E91}"/>
                </a:ext>
              </a:extLst>
            </p:cNvPr>
            <p:cNvSpPr/>
            <p:nvPr/>
          </p:nvSpPr>
          <p:spPr>
            <a:xfrm>
              <a:off x="5388690" y="5651303"/>
              <a:ext cx="1445383" cy="29348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メモリ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58EB830B-A4F4-BC94-00A5-A494E9496B5F}"/>
                </a:ext>
              </a:extLst>
            </p:cNvPr>
            <p:cNvGrpSpPr/>
            <p:nvPr/>
          </p:nvGrpSpPr>
          <p:grpSpPr>
            <a:xfrm>
              <a:off x="5017177" y="4524493"/>
              <a:ext cx="2162077" cy="706932"/>
              <a:chOff x="6806558" y="4545130"/>
              <a:chExt cx="2162077" cy="706932"/>
            </a:xfrm>
          </p:grpSpPr>
          <p:sp>
            <p:nvSpPr>
              <p:cNvPr id="62" name="正方形/長方形 18">
                <a:extLst>
                  <a:ext uri="{FF2B5EF4-FFF2-40B4-BE49-F238E27FC236}">
                    <a16:creationId xmlns:a16="http://schemas.microsoft.com/office/drawing/2014/main" id="{B111855B-E80A-50C4-000E-7565B7A90C9C}"/>
                  </a:ext>
                </a:extLst>
              </p:cNvPr>
              <p:cNvSpPr/>
              <p:nvPr/>
            </p:nvSpPr>
            <p:spPr>
              <a:xfrm>
                <a:off x="6875431" y="4594465"/>
                <a:ext cx="2093204" cy="6575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正方形/長方形 18">
                <a:extLst>
                  <a:ext uri="{FF2B5EF4-FFF2-40B4-BE49-F238E27FC236}">
                    <a16:creationId xmlns:a16="http://schemas.microsoft.com/office/drawing/2014/main" id="{8453FF0C-6B70-1DA8-4999-D674FD1CB0F1}"/>
                  </a:ext>
                </a:extLst>
              </p:cNvPr>
              <p:cNvSpPr/>
              <p:nvPr/>
            </p:nvSpPr>
            <p:spPr>
              <a:xfrm>
                <a:off x="7095548" y="4907350"/>
                <a:ext cx="1798987" cy="29111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システム</a:t>
                </a: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CB4680A-F9B7-2AC8-20CF-98509C295E70}"/>
                  </a:ext>
                </a:extLst>
              </p:cNvPr>
              <p:cNvSpPr txBox="1"/>
              <p:nvPr/>
            </p:nvSpPr>
            <p:spPr>
              <a:xfrm>
                <a:off x="6806558" y="4545130"/>
                <a:ext cx="12105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000" b="1" dirty="0"/>
                  <a:t>隔離環境</a:t>
                </a:r>
              </a:p>
            </p:txBody>
          </p:sp>
        </p:grpSp>
        <p:sp>
          <p:nvSpPr>
            <p:cNvPr id="54" name="テキスト ボックス 25">
              <a:extLst>
                <a:ext uri="{FF2B5EF4-FFF2-40B4-BE49-F238E27FC236}">
                  <a16:creationId xmlns:a16="http://schemas.microsoft.com/office/drawing/2014/main" id="{185B1767-4160-29B4-1721-36713DCE1840}"/>
                </a:ext>
              </a:extLst>
            </p:cNvPr>
            <p:cNvSpPr txBox="1"/>
            <p:nvPr/>
          </p:nvSpPr>
          <p:spPr>
            <a:xfrm>
              <a:off x="3501499" y="4978993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アドレス</a:t>
              </a:r>
              <a:endParaRPr kumimoji="1" lang="ja-JP" altLang="en-US" sz="2400" b="1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7A46F5C9-444A-666B-FB77-3885E04EF93B}"/>
                </a:ext>
              </a:extLst>
            </p:cNvPr>
            <p:cNvSpPr txBox="1"/>
            <p:nvPr/>
          </p:nvSpPr>
          <p:spPr>
            <a:xfrm>
              <a:off x="325933" y="4644770"/>
              <a:ext cx="14079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クラウド</a:t>
              </a:r>
            </a:p>
          </p:txBody>
        </p: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21DF310C-524B-961A-1CBA-B41A83412C71}"/>
                </a:ext>
              </a:extLst>
            </p:cNvPr>
            <p:cNvCxnSpPr>
              <a:cxnSpLocks/>
            </p:cNvCxnSpPr>
            <p:nvPr/>
          </p:nvCxnSpPr>
          <p:spPr>
            <a:xfrm>
              <a:off x="3165412" y="5335691"/>
              <a:ext cx="1944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56B89530-90CC-F102-0119-2DB2435721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9586" y="5554799"/>
              <a:ext cx="1944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25">
              <a:extLst>
                <a:ext uri="{FF2B5EF4-FFF2-40B4-BE49-F238E27FC236}">
                  <a16:creationId xmlns:a16="http://schemas.microsoft.com/office/drawing/2014/main" id="{7D007042-A4E5-99FA-92E4-8995796C9E22}"/>
                </a:ext>
              </a:extLst>
            </p:cNvPr>
            <p:cNvSpPr txBox="1"/>
            <p:nvPr/>
          </p:nvSpPr>
          <p:spPr>
            <a:xfrm>
              <a:off x="3272509" y="5537549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メモリデータ</a:t>
              </a:r>
              <a:endParaRPr kumimoji="1" lang="ja-JP" altLang="en-US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410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6AF606-F1A4-441D-2B66-C7FF81B5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SEVmonitor</a:t>
            </a:r>
            <a:r>
              <a:rPr lang="ja-JP" altLang="en-US"/>
              <a:t>の</a:t>
            </a:r>
            <a:r>
              <a:rPr kumimoji="1" lang="ja-JP" altLang="en-US"/>
              <a:t>監視性</a:t>
            </a:r>
            <a:r>
              <a:rPr kumimoji="1" lang="ja-JP" altLang="en-US" dirty="0"/>
              <a:t>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CCCD7B-4EEA-C272-6B2C-8AB09217D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はメモリデータを必要とするたびにエージェントと通信</a:t>
            </a:r>
            <a:endParaRPr kumimoji="1"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データのアドレスを送信し、そのメモリデータを取得</a:t>
            </a:r>
            <a:endParaRPr lang="en-US" altLang="ja-JP" dirty="0"/>
          </a:p>
          <a:p>
            <a:pPr lvl="1"/>
            <a:r>
              <a:rPr lang="ja-JP" altLang="en-US" dirty="0"/>
              <a:t>ページ単位で取得してキャッシュすることにより通信を削減</a:t>
            </a:r>
            <a:endParaRPr lang="en-US" altLang="ja-JP" dirty="0"/>
          </a:p>
          <a:p>
            <a:r>
              <a:rPr kumimoji="1" lang="ja-JP" altLang="en-US" dirty="0"/>
              <a:t>ポインタを用いる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データの場合は監視性能が大幅に低下</a:t>
            </a:r>
            <a:endParaRPr kumimoji="1" lang="en-US" altLang="ja-JP" dirty="0"/>
          </a:p>
          <a:p>
            <a:pPr lvl="1"/>
            <a:r>
              <a:rPr lang="ja-JP" altLang="en-US" dirty="0"/>
              <a:t>例：プロセスリストに含まれるすべての</a:t>
            </a:r>
            <a:br>
              <a:rPr lang="en-US" altLang="ja-JP" dirty="0"/>
            </a:br>
            <a:r>
              <a:rPr lang="ja-JP" altLang="en-US" dirty="0"/>
              <a:t>プロセスの情報を取得</a:t>
            </a:r>
            <a:endParaRPr lang="en-US" altLang="ja-JP" dirty="0"/>
          </a:p>
          <a:p>
            <a:pPr lvl="1"/>
            <a:r>
              <a:rPr kumimoji="1" lang="ja-JP" altLang="en-US" dirty="0"/>
              <a:t>ページ単位でのキャッシュは有効でない</a:t>
            </a:r>
            <a:br>
              <a:rPr kumimoji="1" lang="en-US" altLang="ja-JP" dirty="0"/>
            </a:br>
            <a:r>
              <a:rPr kumimoji="1" lang="ja-JP" altLang="en-US" dirty="0"/>
              <a:t>ことが多い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A27684-3E51-73D6-CA66-0FC46DC1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A29FA6C-E0E9-D0AB-85DB-86F871104FCF}"/>
              </a:ext>
            </a:extLst>
          </p:cNvPr>
          <p:cNvGrpSpPr/>
          <p:nvPr/>
        </p:nvGrpSpPr>
        <p:grpSpPr>
          <a:xfrm>
            <a:off x="7408916" y="3568700"/>
            <a:ext cx="3716284" cy="2924175"/>
            <a:chOff x="7408916" y="3568700"/>
            <a:chExt cx="3716284" cy="2924175"/>
          </a:xfrm>
        </p:grpSpPr>
        <p:graphicFrame>
          <p:nvGraphicFramePr>
            <p:cNvPr id="9" name="グラフ 8">
              <a:extLst>
                <a:ext uri="{FF2B5EF4-FFF2-40B4-BE49-F238E27FC236}">
                  <a16:creationId xmlns:a16="http://schemas.microsoft.com/office/drawing/2014/main" id="{E254CBE6-049C-0ED9-C365-3C593B50E81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7032400"/>
                </p:ext>
              </p:extLst>
            </p:nvPr>
          </p:nvGraphicFramePr>
          <p:xfrm>
            <a:off x="7408916" y="3568700"/>
            <a:ext cx="3716284" cy="2924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E1EE6820-E2C8-5CB0-383C-12EBF6419E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67058" y="4200525"/>
              <a:ext cx="381767" cy="155257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5DA423E-A175-7773-14F8-184ACEEF4762}"/>
                </a:ext>
              </a:extLst>
            </p:cNvPr>
            <p:cNvSpPr txBox="1"/>
            <p:nvPr/>
          </p:nvSpPr>
          <p:spPr>
            <a:xfrm flipH="1">
              <a:off x="8629265" y="4700588"/>
              <a:ext cx="828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/>
                <a:t>6.6</a:t>
              </a:r>
              <a:r>
                <a:rPr kumimoji="1" lang="ja-JP" altLang="en-US" sz="2000" b="1" dirty="0"/>
                <a:t>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9695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53B6D435-869C-91C1-BA90-F9A91961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b="1" dirty="0"/>
              <a:t>提案：</a:t>
            </a:r>
            <a:r>
              <a:rPr lang="en-US" altLang="ja-JP" b="1" dirty="0" err="1"/>
              <a:t>eBPFmonitor</a:t>
            </a:r>
            <a:endParaRPr kumimoji="1" lang="ja-JP" altLang="en-US" b="1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44169E6-65C8-F55A-A0AA-9C9C7D05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データを先読みして一括取得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からの</a:t>
            </a:r>
            <a:r>
              <a:rPr lang="en-US" altLang="ja-JP" dirty="0"/>
              <a:t>1</a:t>
            </a:r>
            <a:r>
              <a:rPr lang="ja-JP" altLang="en-US" dirty="0"/>
              <a:t>回の要求でエージェントがメモリデータを一括で返送</a:t>
            </a:r>
            <a:endParaRPr lang="en-US" altLang="ja-JP" dirty="0"/>
          </a:p>
          <a:p>
            <a:pPr lvl="1"/>
            <a:r>
              <a:rPr lang="ja-JP" altLang="en-US" dirty="0"/>
              <a:t>通信オーバヘッドを削減し、</a:t>
            </a:r>
            <a:r>
              <a:rPr lang="en-US" altLang="ja-JP" dirty="0"/>
              <a:t>VM</a:t>
            </a:r>
            <a:r>
              <a:rPr lang="ja-JP" altLang="en-US" dirty="0"/>
              <a:t>の監視を高速化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 dirty="0"/>
              <a:t>に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プログラムを送り込んで</a:t>
            </a:r>
            <a:r>
              <a:rPr lang="en-US" altLang="ja-JP" dirty="0"/>
              <a:t>OS</a:t>
            </a:r>
            <a:r>
              <a:rPr lang="ja-JP" altLang="en-US" dirty="0"/>
              <a:t>データを収集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は</a:t>
            </a:r>
            <a:r>
              <a:rPr lang="en-US" altLang="ja-JP" dirty="0"/>
              <a:t>OS</a:t>
            </a:r>
            <a:r>
              <a:rPr lang="ja-JP" altLang="en-US" dirty="0"/>
              <a:t>内で性能等を監視するために用いられる</a:t>
            </a:r>
            <a:r>
              <a:rPr lang="en-US" altLang="ja-JP" dirty="0"/>
              <a:t>Linux</a:t>
            </a:r>
            <a:r>
              <a:rPr lang="ja-JP" altLang="en-US" dirty="0"/>
              <a:t>の機構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プログラムがポインタをたどって</a:t>
            </a:r>
            <a:r>
              <a:rPr lang="en-US" altLang="ja-JP" dirty="0"/>
              <a:t>OS</a:t>
            </a:r>
            <a:r>
              <a:rPr lang="ja-JP" altLang="en-US" dirty="0"/>
              <a:t>データを先読み</a:t>
            </a:r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50964227-743E-ED47-8233-AF03C67E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90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7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8AE01CF-7F0A-2259-56BE-3D20266A935B}"/>
              </a:ext>
            </a:extLst>
          </p:cNvPr>
          <p:cNvGrpSpPr/>
          <p:nvPr/>
        </p:nvGrpSpPr>
        <p:grpSpPr>
          <a:xfrm>
            <a:off x="1667610" y="4716119"/>
            <a:ext cx="8856780" cy="1802156"/>
            <a:chOff x="1366720" y="4900269"/>
            <a:chExt cx="8856780" cy="1802156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428AF17-784C-DABB-E12B-DF86E7EC124B}"/>
                </a:ext>
              </a:extLst>
            </p:cNvPr>
            <p:cNvGrpSpPr>
              <a:grpSpLocks/>
            </p:cNvGrpSpPr>
            <p:nvPr/>
          </p:nvGrpSpPr>
          <p:grpSpPr>
            <a:xfrm>
              <a:off x="1366720" y="4902412"/>
              <a:ext cx="1587525" cy="1625746"/>
              <a:chOff x="5816672" y="4769771"/>
              <a:chExt cx="1587525" cy="1625746"/>
            </a:xfrm>
          </p:grpSpPr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A677AE62-8536-FF92-56FC-649C224FEF3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816672" y="4769771"/>
                <a:ext cx="1587525" cy="1245152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19">
                <a:extLst>
                  <a:ext uri="{FF2B5EF4-FFF2-40B4-BE49-F238E27FC236}">
                    <a16:creationId xmlns:a16="http://schemas.microsoft.com/office/drawing/2014/main" id="{D39EF981-028C-1A87-073E-D7E017D81DE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118164" y="5223580"/>
                <a:ext cx="984539" cy="4064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</a:rPr>
                  <a:t>IDS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57E019F-EF05-1AE0-6FE8-BDB0505754D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24430" y="5995407"/>
                <a:ext cx="12304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/>
                  <a:t>IDS VM</a:t>
                </a: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957267-F1EE-F269-9554-C136A572B7D5}"/>
                </a:ext>
              </a:extLst>
            </p:cNvPr>
            <p:cNvSpPr txBox="1">
              <a:spLocks/>
            </p:cNvSpPr>
            <p:nvPr/>
          </p:nvSpPr>
          <p:spPr>
            <a:xfrm>
              <a:off x="3015665" y="4992036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一括</a:t>
              </a: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E0F039E2-2C0E-04C5-AD5E-CF79D37475EC}"/>
                </a:ext>
              </a:extLst>
            </p:cNvPr>
            <p:cNvGrpSpPr>
              <a:grpSpLocks/>
            </p:cNvGrpSpPr>
            <p:nvPr/>
          </p:nvGrpSpPr>
          <p:grpSpPr>
            <a:xfrm>
              <a:off x="3876280" y="4900269"/>
              <a:ext cx="6347220" cy="1802156"/>
              <a:chOff x="4620802" y="1562160"/>
              <a:chExt cx="6347220" cy="1802156"/>
            </a:xfrm>
          </p:grpSpPr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9620044F-D954-3240-BBD0-A04EBA7B267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20802" y="1562160"/>
                <a:ext cx="6347220" cy="1404000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chemeClr val="accent2">
                    <a:lumMod val="60000"/>
                    <a:lumOff val="40000"/>
                  </a:schemeClr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43D47CE-C131-C785-3EFC-48583813B18F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6774799" y="2964206"/>
                <a:ext cx="17509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監視対象</a:t>
                </a:r>
                <a:r>
                  <a:rPr kumimoji="1" lang="en-US" altLang="ja-JP" sz="2000" b="1" dirty="0">
                    <a:solidFill>
                      <a:schemeClr val="tx1"/>
                    </a:solidFill>
                  </a:rPr>
                  <a:t>VM</a:t>
                </a:r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251091ED-257C-F210-A6B2-EEC96AC613C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885294" y="1644001"/>
                <a:ext cx="1750926" cy="429769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エージェント</a:t>
                </a:r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9DA04010-DE21-0649-BAB7-95D60EB07F0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875561" y="2497999"/>
                <a:ext cx="3858339" cy="39167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メモリ</a:t>
                </a:r>
              </a:p>
            </p:txBody>
          </p: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9D999F7B-C8CB-791F-D7D3-BDC20FAB1083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7726539" y="2098790"/>
                <a:ext cx="473534" cy="400088"/>
                <a:chOff x="6670451" y="7835418"/>
                <a:chExt cx="473534" cy="412505"/>
              </a:xfrm>
            </p:grpSpPr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6B84F011-5CC8-B103-8938-30E0D86C16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00302" y="7835418"/>
                  <a:ext cx="0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13">
                  <a:extLst>
                    <a:ext uri="{FF2B5EF4-FFF2-40B4-BE49-F238E27FC236}">
                      <a16:creationId xmlns:a16="http://schemas.microsoft.com/office/drawing/2014/main" id="{18D0927F-D091-BBB3-C124-2A0CC26D13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70451" y="7835427"/>
                  <a:ext cx="1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13">
                  <a:extLst>
                    <a:ext uri="{FF2B5EF4-FFF2-40B4-BE49-F238E27FC236}">
                      <a16:creationId xmlns:a16="http://schemas.microsoft.com/office/drawing/2014/main" id="{A02FE119-0953-513B-9621-4FD9953A05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43984" y="7844091"/>
                  <a:ext cx="1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542792B4-7CC0-CB7B-B47C-E16C9324BE0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141466" y="1618104"/>
                <a:ext cx="1654448" cy="4815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err="1">
                    <a:solidFill>
                      <a:schemeClr val="tx1"/>
                    </a:solidFill>
                  </a:rPr>
                  <a:t>eBPF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b="1" dirty="0">
                    <a:solidFill>
                      <a:schemeClr val="tx1"/>
                    </a:solidFill>
                  </a:rPr>
                  <a:t>プログラム</a:t>
                </a:r>
              </a:p>
            </p:txBody>
          </p: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624AFBB1-4BF4-EBEA-D8CB-A3AFF7BBCB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36220" y="1858886"/>
                <a:ext cx="478685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4E36E00-306D-6B9A-ABBF-0CF2954A837F}"/>
                </a:ext>
              </a:extLst>
            </p:cNvPr>
            <p:cNvCxnSpPr>
              <a:cxnSpLocks/>
              <a:stCxn id="30" idx="1"/>
            </p:cNvCxnSpPr>
            <p:nvPr/>
          </p:nvCxnSpPr>
          <p:spPr>
            <a:xfrm flipH="1">
              <a:off x="2679312" y="5196995"/>
              <a:ext cx="1461460" cy="346944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8B0FBD21-CA91-1A38-BEF9-9E1105D36ACE}"/>
                </a:ext>
              </a:extLst>
            </p:cNvPr>
            <p:cNvGrpSpPr/>
            <p:nvPr/>
          </p:nvGrpSpPr>
          <p:grpSpPr>
            <a:xfrm>
              <a:off x="8129582" y="4994682"/>
              <a:ext cx="1859797" cy="715501"/>
              <a:chOff x="6730640" y="4556402"/>
              <a:chExt cx="1859797" cy="696920"/>
            </a:xfrm>
          </p:grpSpPr>
          <p:sp>
            <p:nvSpPr>
              <p:cNvPr id="11" name="正方形/長方形 18">
                <a:extLst>
                  <a:ext uri="{FF2B5EF4-FFF2-40B4-BE49-F238E27FC236}">
                    <a16:creationId xmlns:a16="http://schemas.microsoft.com/office/drawing/2014/main" id="{728E9CE7-D9EC-12B6-0252-5BD1963C89A0}"/>
                  </a:ext>
                </a:extLst>
              </p:cNvPr>
              <p:cNvSpPr/>
              <p:nvPr/>
            </p:nvSpPr>
            <p:spPr>
              <a:xfrm>
                <a:off x="6848683" y="4614523"/>
                <a:ext cx="1741754" cy="6387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正方形/長方形 18">
                <a:extLst>
                  <a:ext uri="{FF2B5EF4-FFF2-40B4-BE49-F238E27FC236}">
                    <a16:creationId xmlns:a16="http://schemas.microsoft.com/office/drawing/2014/main" id="{C07D80F1-DB9D-A930-C7BF-30492357FF8B}"/>
                  </a:ext>
                </a:extLst>
              </p:cNvPr>
              <p:cNvSpPr/>
              <p:nvPr/>
            </p:nvSpPr>
            <p:spPr>
              <a:xfrm>
                <a:off x="6957642" y="4917533"/>
                <a:ext cx="1585674" cy="279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システム</a:t>
                </a: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37120E6-83EB-1569-0251-946D5AD1BA97}"/>
                  </a:ext>
                </a:extLst>
              </p:cNvPr>
              <p:cNvSpPr txBox="1"/>
              <p:nvPr/>
            </p:nvSpPr>
            <p:spPr>
              <a:xfrm>
                <a:off x="6730640" y="4556402"/>
                <a:ext cx="1210588" cy="3897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000" b="1" dirty="0"/>
                  <a:t>コンテナ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9054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9F66A-25C6-D9EC-3AE5-FA83EAEE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eBPF</a:t>
            </a:r>
            <a:r>
              <a:rPr lang="ja-JP" altLang="en-US" dirty="0"/>
              <a:t>による柔軟性と安全性の両立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E339C6-84D2-DCA2-7034-E36A48E18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ごとに</a:t>
            </a:r>
            <a:r>
              <a:rPr kumimoji="1" lang="en-US" altLang="ja-JP" dirty="0" err="1"/>
              <a:t>eBPF</a:t>
            </a:r>
            <a:r>
              <a:rPr kumimoji="1" lang="ja-JP" altLang="en-US" dirty="0"/>
              <a:t>プログラムを用意して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データを柔軟に収集</a:t>
            </a:r>
            <a:endParaRPr kumimoji="1"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が必要とする</a:t>
            </a:r>
            <a:r>
              <a:rPr lang="en-US" altLang="ja-JP" dirty="0"/>
              <a:t>OS</a:t>
            </a:r>
            <a:r>
              <a:rPr lang="ja-JP" altLang="en-US" dirty="0"/>
              <a:t>データだけを一括で取得できる</a:t>
            </a:r>
            <a:endParaRPr lang="en-US" altLang="ja-JP" dirty="0"/>
          </a:p>
          <a:p>
            <a:pPr lvl="1"/>
            <a:r>
              <a:rPr kumimoji="1" lang="en-US" altLang="ja-JP" dirty="0"/>
              <a:t>OS</a:t>
            </a:r>
            <a:r>
              <a:rPr kumimoji="1" lang="ja-JP" altLang="en-US" dirty="0"/>
              <a:t>の変更やカーネルモジュールの追加なしに</a:t>
            </a:r>
            <a:r>
              <a:rPr kumimoji="1" lang="en-US" altLang="ja-JP" dirty="0"/>
              <a:t>OS</a:t>
            </a:r>
            <a:r>
              <a:rPr kumimoji="1" lang="ja-JP" altLang="en-US" dirty="0"/>
              <a:t>内に動的にロード</a:t>
            </a:r>
            <a:endParaRPr kumimoji="1" lang="en-US" altLang="ja-JP" dirty="0"/>
          </a:p>
          <a:p>
            <a:r>
              <a:rPr lang="en-US" altLang="ja-JP" dirty="0" err="1"/>
              <a:t>eBPF</a:t>
            </a:r>
            <a:r>
              <a:rPr lang="ja-JP" altLang="en-US" dirty="0"/>
              <a:t>プログラムはカーネルモジュールより安全に実行可能</a:t>
            </a:r>
            <a:endParaRPr lang="en-US" altLang="ja-JP" dirty="0"/>
          </a:p>
          <a:p>
            <a:pPr lvl="1"/>
            <a:r>
              <a:rPr kumimoji="1" lang="en-US" altLang="ja-JP" dirty="0"/>
              <a:t>OS</a:t>
            </a:r>
            <a:r>
              <a:rPr kumimoji="1" lang="ja-JP" altLang="en-US" dirty="0"/>
              <a:t>へのロード時に検査器によって安全性が保証される</a:t>
            </a:r>
            <a:endParaRPr kumimoji="1"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の実行に影響するプログラムや無限ループは実行されない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F5EF81-CB18-3CE6-8E05-EFD0AC42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0AD2981-B214-B209-A42F-0C0B89D5881C}"/>
              </a:ext>
            </a:extLst>
          </p:cNvPr>
          <p:cNvGrpSpPr/>
          <p:nvPr/>
        </p:nvGrpSpPr>
        <p:grpSpPr>
          <a:xfrm>
            <a:off x="2987566" y="4611231"/>
            <a:ext cx="6216867" cy="1881644"/>
            <a:chOff x="2645664" y="4474706"/>
            <a:chExt cx="6216867" cy="1881644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81F8933-94A7-DD79-17D7-75DD1E224B59}"/>
                </a:ext>
              </a:extLst>
            </p:cNvPr>
            <p:cNvSpPr/>
            <p:nvPr/>
          </p:nvSpPr>
          <p:spPr>
            <a:xfrm>
              <a:off x="2645664" y="4779832"/>
              <a:ext cx="6216867" cy="15082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55D4993-F637-9C33-BD6F-9CE64482011C}"/>
                </a:ext>
              </a:extLst>
            </p:cNvPr>
            <p:cNvSpPr/>
            <p:nvPr/>
          </p:nvSpPr>
          <p:spPr>
            <a:xfrm>
              <a:off x="6795114" y="5198610"/>
              <a:ext cx="1852057" cy="72390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A408DB0-1878-2F9F-DE9A-0636CD8D2B20}"/>
                </a:ext>
              </a:extLst>
            </p:cNvPr>
            <p:cNvSpPr txBox="1"/>
            <p:nvPr/>
          </p:nvSpPr>
          <p:spPr>
            <a:xfrm>
              <a:off x="2645664" y="5956240"/>
              <a:ext cx="548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/>
                <a:t>OS</a:t>
              </a:r>
              <a:endParaRPr kumimoji="1" lang="ja-JP" altLang="en-US" sz="2000" b="1" dirty="0"/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7ECD8533-7650-9C64-58C0-8FA0249851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5181" y="4474706"/>
              <a:ext cx="0" cy="72390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6457964-8B87-828F-F8FA-C0A0CFEFE7DE}"/>
                </a:ext>
              </a:extLst>
            </p:cNvPr>
            <p:cNvSpPr txBox="1"/>
            <p:nvPr/>
          </p:nvSpPr>
          <p:spPr>
            <a:xfrm>
              <a:off x="6697094" y="4802187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ロード</a:t>
              </a:r>
            </a:p>
          </p:txBody>
        </p:sp>
        <p:sp>
          <p:nvSpPr>
            <p:cNvPr id="19" name="正方形/長方形 7">
              <a:extLst>
                <a:ext uri="{FF2B5EF4-FFF2-40B4-BE49-F238E27FC236}">
                  <a16:creationId xmlns:a16="http://schemas.microsoft.com/office/drawing/2014/main" id="{424CE55E-6C14-2BC5-22F1-EC37F9748379}"/>
                </a:ext>
              </a:extLst>
            </p:cNvPr>
            <p:cNvSpPr/>
            <p:nvPr/>
          </p:nvSpPr>
          <p:spPr>
            <a:xfrm>
              <a:off x="4671717" y="5198611"/>
              <a:ext cx="1852057" cy="7239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カーネル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>
                  <a:solidFill>
                    <a:schemeClr val="tx1"/>
                  </a:solidFill>
                </a:rPr>
                <a:t>モジュール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線矢印コネクタ 10">
              <a:extLst>
                <a:ext uri="{FF2B5EF4-FFF2-40B4-BE49-F238E27FC236}">
                  <a16:creationId xmlns:a16="http://schemas.microsoft.com/office/drawing/2014/main" id="{B570FE8F-0AF6-073F-E61B-D32905331C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04910" y="4474706"/>
              <a:ext cx="0" cy="72390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7">
              <a:extLst>
                <a:ext uri="{FF2B5EF4-FFF2-40B4-BE49-F238E27FC236}">
                  <a16:creationId xmlns:a16="http://schemas.microsoft.com/office/drawing/2014/main" id="{A53CAF00-5EC9-8DD4-E4B3-4D39ABB311CC}"/>
                </a:ext>
              </a:extLst>
            </p:cNvPr>
            <p:cNvSpPr/>
            <p:nvPr/>
          </p:nvSpPr>
          <p:spPr>
            <a:xfrm>
              <a:off x="2855702" y="5198610"/>
              <a:ext cx="1516596" cy="7239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ビルトイン</a:t>
              </a:r>
              <a:endParaRPr kumimoji="1" lang="en-US" altLang="ja-JP" sz="20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000" b="1" dirty="0">
                  <a:solidFill>
                    <a:schemeClr val="tx1"/>
                  </a:solidFill>
                </a:rPr>
                <a:t>機能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11">
              <a:extLst>
                <a:ext uri="{FF2B5EF4-FFF2-40B4-BE49-F238E27FC236}">
                  <a16:creationId xmlns:a16="http://schemas.microsoft.com/office/drawing/2014/main" id="{B6817E1F-9F09-A4A6-7324-A8E9B3CA9E10}"/>
                </a:ext>
              </a:extLst>
            </p:cNvPr>
            <p:cNvSpPr txBox="1"/>
            <p:nvPr/>
          </p:nvSpPr>
          <p:spPr>
            <a:xfrm>
              <a:off x="4643638" y="479850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ロード</a:t>
              </a:r>
            </a:p>
          </p:txBody>
        </p:sp>
        <p:sp>
          <p:nvSpPr>
            <p:cNvPr id="23" name="Explosion 2 19">
              <a:extLst>
                <a:ext uri="{FF2B5EF4-FFF2-40B4-BE49-F238E27FC236}">
                  <a16:creationId xmlns:a16="http://schemas.microsoft.com/office/drawing/2014/main" id="{B5E365B5-791C-0D20-D1C7-1182B89838B6}"/>
                </a:ext>
              </a:extLst>
            </p:cNvPr>
            <p:cNvSpPr/>
            <p:nvPr/>
          </p:nvSpPr>
          <p:spPr>
            <a:xfrm>
              <a:off x="6096000" y="4998555"/>
              <a:ext cx="601094" cy="390309"/>
            </a:xfrm>
            <a:prstGeom prst="irregularSeal2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8919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D8C001E-5CA0-8019-10BE-02359E44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OS</a:t>
            </a:r>
            <a:r>
              <a:rPr lang="en-JP" dirty="0"/>
              <a:t>データ</a:t>
            </a:r>
            <a:r>
              <a:rPr lang="ja-JP" altLang="en-US" dirty="0"/>
              <a:t>の一括取得の流れ</a:t>
            </a:r>
            <a:endParaRPr lang="en-JP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59899E-6A7B-1F3D-A7DF-432572E6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ja-JP" dirty="0" err="1"/>
              <a:t>eBPF</a:t>
            </a:r>
            <a:r>
              <a:rPr lang="ja-JP" altLang="en-US" dirty="0"/>
              <a:t>プログラムを</a:t>
            </a:r>
            <a:r>
              <a:rPr lang="en-US" altLang="ja-JP" dirty="0"/>
              <a:t>VM</a:t>
            </a:r>
            <a:r>
              <a:rPr lang="ja-JP" altLang="en-US" dirty="0"/>
              <a:t>に送り込み、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にロード</a:t>
            </a:r>
            <a:endParaRPr lang="en-US" altLang="ja-JP" dirty="0"/>
          </a:p>
          <a:p>
            <a:pPr lvl="1"/>
            <a:r>
              <a:rPr lang="ja-JP" altLang="en-US" dirty="0"/>
              <a:t>その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プログラムを呼び出すためのイベントを</a:t>
            </a:r>
            <a:r>
              <a:rPr lang="en-US" altLang="ja-JP" dirty="0"/>
              <a:t>OS</a:t>
            </a:r>
            <a:r>
              <a:rPr lang="ja-JP" altLang="en-US" dirty="0"/>
              <a:t>に設定</a:t>
            </a:r>
            <a:endParaRPr lang="en-US" altLang="ja-JP" dirty="0"/>
          </a:p>
          <a:p>
            <a:r>
              <a:rPr lang="en-US" altLang="ja-JP" dirty="0"/>
              <a:t>OS</a:t>
            </a:r>
            <a:r>
              <a:rPr lang="ja-JP" altLang="en-US" dirty="0"/>
              <a:t>データの一括取得要求を送り、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プログラムを実行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プログラムが</a:t>
            </a:r>
            <a:r>
              <a:rPr lang="en-US" altLang="ja-JP" dirty="0"/>
              <a:t>OS</a:t>
            </a:r>
            <a:r>
              <a:rPr lang="ja-JP" altLang="en-US" dirty="0"/>
              <a:t>データのアドレス一覧を収集</a:t>
            </a:r>
            <a:endParaRPr lang="en-US" altLang="ja-JP" dirty="0"/>
          </a:p>
          <a:p>
            <a:r>
              <a:rPr lang="ja-JP" altLang="en-US" dirty="0"/>
              <a:t>アドレスに対応する暗号メモリデータを取得し、</a:t>
            </a:r>
            <a:r>
              <a:rPr lang="en-US" altLang="ja-JP" dirty="0"/>
              <a:t>IDS</a:t>
            </a:r>
            <a:r>
              <a:rPr lang="ja-JP" altLang="en-US" dirty="0"/>
              <a:t>に返送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はメモリデータを復号し、キャッシュに保存して利用</a:t>
            </a:r>
            <a:endParaRPr lang="en-JP" altLang="ja-JP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7D72D8F-4958-65A0-77AF-9D7929B8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7A51D7-9788-5247-6DCD-C0AD65A5DA38}"/>
              </a:ext>
            </a:extLst>
          </p:cNvPr>
          <p:cNvSpPr txBox="1">
            <a:spLocks/>
          </p:cNvSpPr>
          <p:nvPr/>
        </p:nvSpPr>
        <p:spPr>
          <a:xfrm flipH="1">
            <a:off x="6576509" y="6281423"/>
            <a:ext cx="187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監視対象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四角形: 角を丸くする 35">
            <a:extLst>
              <a:ext uri="{FF2B5EF4-FFF2-40B4-BE49-F238E27FC236}">
                <a16:creationId xmlns:a16="http://schemas.microsoft.com/office/drawing/2014/main" id="{F35141F3-3CE1-C0AC-AEBD-774AE3DBBC69}"/>
              </a:ext>
            </a:extLst>
          </p:cNvPr>
          <p:cNvSpPr>
            <a:spLocks/>
          </p:cNvSpPr>
          <p:nvPr/>
        </p:nvSpPr>
        <p:spPr>
          <a:xfrm>
            <a:off x="4666918" y="4703337"/>
            <a:ext cx="5784268" cy="1608563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BA74D9-9E1C-9E46-446D-78EA5EC15A70}"/>
              </a:ext>
            </a:extLst>
          </p:cNvPr>
          <p:cNvSpPr>
            <a:spLocks/>
          </p:cNvSpPr>
          <p:nvPr/>
        </p:nvSpPr>
        <p:spPr>
          <a:xfrm>
            <a:off x="8069711" y="4846588"/>
            <a:ext cx="2225898" cy="1390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0E97D3-BD52-9F23-E531-20DAFFAFA979}"/>
              </a:ext>
            </a:extLst>
          </p:cNvPr>
          <p:cNvSpPr>
            <a:spLocks/>
          </p:cNvSpPr>
          <p:nvPr/>
        </p:nvSpPr>
        <p:spPr>
          <a:xfrm>
            <a:off x="4907140" y="4932365"/>
            <a:ext cx="1633613" cy="1218702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00" b="1">
                <a:solidFill>
                  <a:schemeClr val="tx1"/>
                </a:solidFill>
              </a:rPr>
              <a:t>エージェント</a:t>
            </a:r>
            <a:endParaRPr kumimoji="1" lang="en-US" altLang="ja-JP" sz="1900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08B5C4-D8EA-F976-90BA-3559CB154909}"/>
              </a:ext>
            </a:extLst>
          </p:cNvPr>
          <p:cNvSpPr>
            <a:spLocks/>
          </p:cNvSpPr>
          <p:nvPr/>
        </p:nvSpPr>
        <p:spPr>
          <a:xfrm>
            <a:off x="8339003" y="5117146"/>
            <a:ext cx="1654448" cy="992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solidFill>
                  <a:schemeClr val="tx1"/>
                </a:solidFill>
              </a:rPr>
              <a:t>eBPF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B99068-BDB5-5784-E1A8-92F0BE60F2BE}"/>
              </a:ext>
            </a:extLst>
          </p:cNvPr>
          <p:cNvSpPr txBox="1">
            <a:spLocks/>
          </p:cNvSpPr>
          <p:nvPr/>
        </p:nvSpPr>
        <p:spPr>
          <a:xfrm>
            <a:off x="8012241" y="4792483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OS</a:t>
            </a:r>
            <a:endParaRPr kumimoji="1" lang="ja-JP" altLang="en-US" sz="2000" b="1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F9CD049-489B-16B2-0E90-40C2816BB915}"/>
              </a:ext>
            </a:extLst>
          </p:cNvPr>
          <p:cNvGrpSpPr>
            <a:grpSpLocks/>
          </p:cNvGrpSpPr>
          <p:nvPr/>
        </p:nvGrpSpPr>
        <p:grpSpPr>
          <a:xfrm>
            <a:off x="1460616" y="4952383"/>
            <a:ext cx="1587525" cy="1608912"/>
            <a:chOff x="5816672" y="4929266"/>
            <a:chExt cx="1587525" cy="1608912"/>
          </a:xfrm>
        </p:grpSpPr>
        <p:sp>
          <p:nvSpPr>
            <p:cNvPr id="12" name="四角形: 角を丸くする 41">
              <a:extLst>
                <a:ext uri="{FF2B5EF4-FFF2-40B4-BE49-F238E27FC236}">
                  <a16:creationId xmlns:a16="http://schemas.microsoft.com/office/drawing/2014/main" id="{797AABE5-ED40-49A3-3029-2C9C949AB5BF}"/>
                </a:ext>
              </a:extLst>
            </p:cNvPr>
            <p:cNvSpPr>
              <a:spLocks/>
            </p:cNvSpPr>
            <p:nvPr/>
          </p:nvSpPr>
          <p:spPr>
            <a:xfrm>
              <a:off x="5816672" y="4929266"/>
              <a:ext cx="1587525" cy="124515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9">
              <a:extLst>
                <a:ext uri="{FF2B5EF4-FFF2-40B4-BE49-F238E27FC236}">
                  <a16:creationId xmlns:a16="http://schemas.microsoft.com/office/drawing/2014/main" id="{00C1B7CA-247F-6BDA-2771-D10E50D180A9}"/>
                </a:ext>
              </a:extLst>
            </p:cNvPr>
            <p:cNvSpPr>
              <a:spLocks/>
            </p:cNvSpPr>
            <p:nvPr/>
          </p:nvSpPr>
          <p:spPr>
            <a:xfrm>
              <a:off x="6118164" y="5163363"/>
              <a:ext cx="984539" cy="8116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tx1"/>
                  </a:solidFill>
                </a:rPr>
                <a:t>IDS</a:t>
              </a:r>
              <a:endParaRPr kumimoji="1" lang="en-US" altLang="ja-JP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60C50A5-8234-B870-65DB-1A0FCD91DA2A}"/>
                </a:ext>
              </a:extLst>
            </p:cNvPr>
            <p:cNvSpPr txBox="1">
              <a:spLocks/>
            </p:cNvSpPr>
            <p:nvPr/>
          </p:nvSpPr>
          <p:spPr>
            <a:xfrm>
              <a:off x="6077595" y="6138068"/>
              <a:ext cx="1230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/>
                <a:t>IDS VM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EB3AB3B-24F5-A0F4-2CBC-6B7282654A9A}"/>
              </a:ext>
            </a:extLst>
          </p:cNvPr>
          <p:cNvGrpSpPr>
            <a:grpSpLocks/>
          </p:cNvGrpSpPr>
          <p:nvPr/>
        </p:nvGrpSpPr>
        <p:grpSpPr>
          <a:xfrm>
            <a:off x="2804044" y="5422377"/>
            <a:ext cx="2088000" cy="400110"/>
            <a:chOff x="2897034" y="5266802"/>
            <a:chExt cx="2088000" cy="400110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6CA65BE-75EA-1018-A03D-3FF479A84D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97034" y="5625208"/>
              <a:ext cx="2088000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C22277A-CE20-B182-D0CF-0F6F71CC44AC}"/>
                </a:ext>
              </a:extLst>
            </p:cNvPr>
            <p:cNvSpPr txBox="1">
              <a:spLocks/>
            </p:cNvSpPr>
            <p:nvPr/>
          </p:nvSpPr>
          <p:spPr>
            <a:xfrm>
              <a:off x="3611657" y="5266802"/>
              <a:ext cx="8672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/>
                <a:t>要求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28446DB-489C-A6F8-1A8B-2E84C34F678B}"/>
              </a:ext>
            </a:extLst>
          </p:cNvPr>
          <p:cNvGrpSpPr>
            <a:grpSpLocks/>
          </p:cNvGrpSpPr>
          <p:nvPr/>
        </p:nvGrpSpPr>
        <p:grpSpPr>
          <a:xfrm>
            <a:off x="2775375" y="5906466"/>
            <a:ext cx="2088000" cy="418428"/>
            <a:chOff x="2868365" y="5750891"/>
            <a:chExt cx="2088000" cy="418428"/>
          </a:xfrm>
        </p:grpSpPr>
        <p:cxnSp>
          <p:nvCxnSpPr>
            <p:cNvPr id="20" name="直線矢印コネクタ 7">
              <a:extLst>
                <a:ext uri="{FF2B5EF4-FFF2-40B4-BE49-F238E27FC236}">
                  <a16:creationId xmlns:a16="http://schemas.microsoft.com/office/drawing/2014/main" id="{D4563FF7-D222-3E9C-385D-29244646476D}"/>
                </a:ext>
              </a:extLst>
            </p:cNvPr>
            <p:cNvCxnSpPr>
              <a:cxnSpLocks/>
            </p:cNvCxnSpPr>
            <p:nvPr/>
          </p:nvCxnSpPr>
          <p:spPr>
            <a:xfrm>
              <a:off x="2868365" y="5750891"/>
              <a:ext cx="2088000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CB246533-6289-B9D4-F494-F41E91C0852C}"/>
                </a:ext>
              </a:extLst>
            </p:cNvPr>
            <p:cNvSpPr txBox="1">
              <a:spLocks/>
            </p:cNvSpPr>
            <p:nvPr/>
          </p:nvSpPr>
          <p:spPr>
            <a:xfrm>
              <a:off x="3066682" y="5769209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メモリデータ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D225BB5-EAD8-5C61-7B4B-A15A9040D731}"/>
              </a:ext>
            </a:extLst>
          </p:cNvPr>
          <p:cNvGrpSpPr>
            <a:grpSpLocks/>
          </p:cNvGrpSpPr>
          <p:nvPr/>
        </p:nvGrpSpPr>
        <p:grpSpPr>
          <a:xfrm>
            <a:off x="2804919" y="4903363"/>
            <a:ext cx="2088000" cy="400110"/>
            <a:chOff x="449357" y="4816784"/>
            <a:chExt cx="2088000" cy="400110"/>
          </a:xfrm>
        </p:grpSpPr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6EEC6C84-8099-BBA7-1C90-99D9CBB3A4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9357" y="5159028"/>
              <a:ext cx="2088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11D5B6E-6701-87AB-52DE-01A0EB804021}"/>
                </a:ext>
              </a:extLst>
            </p:cNvPr>
            <p:cNvSpPr txBox="1">
              <a:spLocks/>
            </p:cNvSpPr>
            <p:nvPr/>
          </p:nvSpPr>
          <p:spPr>
            <a:xfrm>
              <a:off x="1064501" y="4816784"/>
              <a:ext cx="952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/>
                <a:t>ロード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7043C1F-5908-E2B5-A6E1-956969B7A6DC}"/>
              </a:ext>
            </a:extLst>
          </p:cNvPr>
          <p:cNvGrpSpPr>
            <a:grpSpLocks/>
          </p:cNvGrpSpPr>
          <p:nvPr/>
        </p:nvGrpSpPr>
        <p:grpSpPr>
          <a:xfrm>
            <a:off x="6576509" y="4890216"/>
            <a:ext cx="1735253" cy="369332"/>
            <a:chOff x="6647766" y="4644275"/>
            <a:chExt cx="1735253" cy="369332"/>
          </a:xfrm>
        </p:grpSpPr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37FDA0D4-50F0-94DE-50DE-DB5CE04256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47766" y="4934612"/>
              <a:ext cx="173525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80A6A0F-CDAA-9872-D4F4-0EAEC42A002D}"/>
                </a:ext>
              </a:extLst>
            </p:cNvPr>
            <p:cNvSpPr txBox="1">
              <a:spLocks/>
            </p:cNvSpPr>
            <p:nvPr/>
          </p:nvSpPr>
          <p:spPr>
            <a:xfrm>
              <a:off x="6834413" y="4644275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ロード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95C8B7C-84D5-4DAB-914D-4A1C1353FC45}"/>
              </a:ext>
            </a:extLst>
          </p:cNvPr>
          <p:cNvGrpSpPr>
            <a:grpSpLocks/>
          </p:cNvGrpSpPr>
          <p:nvPr/>
        </p:nvGrpSpPr>
        <p:grpSpPr>
          <a:xfrm>
            <a:off x="6505780" y="5339848"/>
            <a:ext cx="1785611" cy="369332"/>
            <a:chOff x="6571311" y="5041962"/>
            <a:chExt cx="1785611" cy="369332"/>
          </a:xfrm>
        </p:grpSpPr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E8F4AE1A-DBD4-4ABC-A6F7-006D3EBA6F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47766" y="5367269"/>
              <a:ext cx="1709156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A5852A3-7D79-9B3F-B8CF-61683ACE16AB}"/>
                </a:ext>
              </a:extLst>
            </p:cNvPr>
            <p:cNvSpPr txBox="1">
              <a:spLocks/>
            </p:cNvSpPr>
            <p:nvPr/>
          </p:nvSpPr>
          <p:spPr>
            <a:xfrm>
              <a:off x="6571311" y="5041962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イベント発生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28DDF27-102E-9877-EE16-DF6E60C3BB37}"/>
              </a:ext>
            </a:extLst>
          </p:cNvPr>
          <p:cNvGrpSpPr>
            <a:grpSpLocks/>
          </p:cNvGrpSpPr>
          <p:nvPr/>
        </p:nvGrpSpPr>
        <p:grpSpPr>
          <a:xfrm>
            <a:off x="6548878" y="5735076"/>
            <a:ext cx="1754729" cy="369332"/>
            <a:chOff x="6766540" y="5868065"/>
            <a:chExt cx="1754729" cy="369332"/>
          </a:xfrm>
        </p:grpSpPr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26B710DC-E37F-8E8D-555B-C194A21AE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93269" y="6165060"/>
              <a:ext cx="172800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CFE2DBF-A184-BFC1-B7EB-AA13F99E5008}"/>
                </a:ext>
              </a:extLst>
            </p:cNvPr>
            <p:cNvSpPr txBox="1">
              <a:spLocks/>
            </p:cNvSpPr>
            <p:nvPr/>
          </p:nvSpPr>
          <p:spPr>
            <a:xfrm>
              <a:off x="6766540" y="5868065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アドレス一覧</a:t>
              </a:r>
            </a:p>
          </p:txBody>
        </p: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D116263-ACD8-A1C2-A870-937D45F3B290}"/>
              </a:ext>
            </a:extLst>
          </p:cNvPr>
          <p:cNvSpPr>
            <a:spLocks/>
          </p:cNvSpPr>
          <p:nvPr/>
        </p:nvSpPr>
        <p:spPr>
          <a:xfrm>
            <a:off x="1879774" y="4637225"/>
            <a:ext cx="1522419" cy="695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solidFill>
                  <a:schemeClr val="tx1"/>
                </a:solidFill>
              </a:rPr>
              <a:t>eBPF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8505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FF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0.26419 0.00463 " pathEditMode="relative" rAng="0" ptsTypes="AA">
                                      <p:cBhvr>
                                        <p:cTn id="16" dur="7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0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4" grpId="0" animBg="1"/>
      <p:bldP spid="34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発表.potx" id="{924B4060-10CA-4D23-81A8-DAF2DDA4EA45}" vid="{0AE843F2-B237-4D3D-A8F1-C966C1DE793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発表</Template>
  <TotalTime>5678</TotalTime>
  <Words>2569</Words>
  <Application>Microsoft Macintosh PowerPoint</Application>
  <PresentationFormat>ワイド画面</PresentationFormat>
  <Paragraphs>437</Paragraphs>
  <Slides>25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2" baseType="lpstr">
      <vt:lpstr>游ゴシック</vt:lpstr>
      <vt:lpstr>游ゴシック</vt:lpstr>
      <vt:lpstr>游ゴシック Medium</vt:lpstr>
      <vt:lpstr>Arial</vt:lpstr>
      <vt:lpstr>Courier New</vt:lpstr>
      <vt:lpstr>Wingdings</vt:lpstr>
      <vt:lpstr>Office テーマ</vt:lpstr>
      <vt:lpstr>AMD SEVで保護されたVMのeBPFを用いた高速な監視</vt:lpstr>
      <vt:lpstr>クラウドの内部犯によるVMの盗聴</vt:lpstr>
      <vt:lpstr>AMD SEVによるVMの保護</vt:lpstr>
      <vt:lpstr>IDSによるVM監視の必要性</vt:lpstr>
      <vt:lpstr>先行研究：SEVmonitor [能野+, CSS'22]</vt:lpstr>
      <vt:lpstr>SEVmonitorの監視性能</vt:lpstr>
      <vt:lpstr>提案：eBPFmonitor</vt:lpstr>
      <vt:lpstr>eBPFによる柔軟性と安全性の両立</vt:lpstr>
      <vt:lpstr>OSデータの一括取得の流れ</vt:lpstr>
      <vt:lpstr>BPF CO-REによるOSの差異の吸収</vt:lpstr>
      <vt:lpstr>eBPFの制約の回避</vt:lpstr>
      <vt:lpstr>eBPFプログラムによるアドレス収集</vt:lpstr>
      <vt:lpstr>エージェントによるメモリデータの取得</vt:lpstr>
      <vt:lpstr>eBPFプログラムの能動的な実行</vt:lpstr>
      <vt:lpstr>eBPFmonitorライブラリ</vt:lpstr>
      <vt:lpstr>OSデータを一括取得するタイミング</vt:lpstr>
      <vt:lpstr>一括取得するOSデータの範囲</vt:lpstr>
      <vt:lpstr>一括取得するOSデータの粒度</vt:lpstr>
      <vt:lpstr>実験</vt:lpstr>
      <vt:lpstr>実験1：プロセス一覧の取得</vt:lpstr>
      <vt:lpstr>実験2：カーネルモジュール一覧の取得</vt:lpstr>
      <vt:lpstr>実験3：eBPFプログラムのロード時間</vt:lpstr>
      <vt:lpstr>関連研究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UESUGI Kanta</dc:creator>
  <cp:lastModifiedBy>UESUGI Kanta</cp:lastModifiedBy>
  <cp:revision>475</cp:revision>
  <dcterms:created xsi:type="dcterms:W3CDTF">2023-02-15T01:07:19Z</dcterms:created>
  <dcterms:modified xsi:type="dcterms:W3CDTF">2023-05-16T13:06:54Z</dcterms:modified>
</cp:coreProperties>
</file>