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4"/>
  </p:notesMasterIdLst>
  <p:handoutMasterIdLst>
    <p:handoutMasterId r:id="rId25"/>
  </p:handoutMasterIdLst>
  <p:sldIdLst>
    <p:sldId id="256" r:id="rId2"/>
    <p:sldId id="259" r:id="rId3"/>
    <p:sldId id="280" r:id="rId4"/>
    <p:sldId id="260" r:id="rId5"/>
    <p:sldId id="263" r:id="rId6"/>
    <p:sldId id="278" r:id="rId7"/>
    <p:sldId id="274" r:id="rId8"/>
    <p:sldId id="275" r:id="rId9"/>
    <p:sldId id="279" r:id="rId10"/>
    <p:sldId id="270" r:id="rId11"/>
    <p:sldId id="258" r:id="rId12"/>
    <p:sldId id="267" r:id="rId13"/>
    <p:sldId id="264" r:id="rId14"/>
    <p:sldId id="261" r:id="rId15"/>
    <p:sldId id="262" r:id="rId16"/>
    <p:sldId id="265" r:id="rId17"/>
    <p:sldId id="277" r:id="rId18"/>
    <p:sldId id="272" r:id="rId19"/>
    <p:sldId id="268" r:id="rId20"/>
    <p:sldId id="271" r:id="rId21"/>
    <p:sldId id="273" r:id="rId22"/>
    <p:sldId id="269" r:id="rId2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ED4F4F-0832-434A-AD82-5EAC7C530446}" v="240" dt="2024-02-20T14:55:37.12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961"/>
    <p:restoredTop sz="85952"/>
  </p:normalViewPr>
  <p:slideViewPr>
    <p:cSldViewPr snapToGrid="0">
      <p:cViewPr varScale="1">
        <p:scale>
          <a:sx n="92" d="100"/>
          <a:sy n="92" d="100"/>
        </p:scale>
        <p:origin x="576"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notesViewPr>
    <p:cSldViewPr snapToGrid="0">
      <p:cViewPr varScale="1">
        <p:scale>
          <a:sx n="90" d="100"/>
          <a:sy n="90" d="100"/>
        </p:scale>
        <p:origin x="3304"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SIMURA Yuuji" userId="73f8931d-2375-4ec5-bb32-7db183a5be74" providerId="ADAL" clId="{27ED4F4F-0832-434A-AD82-5EAC7C530446}"/>
    <pc:docChg chg="undo redo custSel addSld delSld modSld sldOrd modMainMaster">
      <pc:chgData name="NISIMURA Yuuji" userId="73f8931d-2375-4ec5-bb32-7db183a5be74" providerId="ADAL" clId="{27ED4F4F-0832-434A-AD82-5EAC7C530446}" dt="2024-02-21T00:17:54.918" v="5568" actId="20577"/>
      <pc:docMkLst>
        <pc:docMk/>
      </pc:docMkLst>
      <pc:sldChg chg="modSp mod modNotesTx">
        <pc:chgData name="NISIMURA Yuuji" userId="73f8931d-2375-4ec5-bb32-7db183a5be74" providerId="ADAL" clId="{27ED4F4F-0832-434A-AD82-5EAC7C530446}" dt="2024-02-20T07:35:16.662" v="5158" actId="20577"/>
        <pc:sldMkLst>
          <pc:docMk/>
          <pc:sldMk cId="214357752" sldId="256"/>
        </pc:sldMkLst>
        <pc:spChg chg="mod">
          <ac:chgData name="NISIMURA Yuuji" userId="73f8931d-2375-4ec5-bb32-7db183a5be74" providerId="ADAL" clId="{27ED4F4F-0832-434A-AD82-5EAC7C530446}" dt="2024-02-20T07:35:16.662" v="5158" actId="20577"/>
          <ac:spMkLst>
            <pc:docMk/>
            <pc:sldMk cId="214357752" sldId="256"/>
            <ac:spMk id="3" creationId="{7EB35C64-6334-E9F7-0C98-1C2F396860FB}"/>
          </ac:spMkLst>
        </pc:spChg>
      </pc:sldChg>
      <pc:sldChg chg="ord">
        <pc:chgData name="NISIMURA Yuuji" userId="73f8931d-2375-4ec5-bb32-7db183a5be74" providerId="ADAL" clId="{27ED4F4F-0832-434A-AD82-5EAC7C530446}" dt="2024-02-16T15:23:59.388" v="10" actId="20578"/>
        <pc:sldMkLst>
          <pc:docMk/>
          <pc:sldMk cId="3549164712" sldId="258"/>
        </pc:sldMkLst>
      </pc:sldChg>
      <pc:sldChg chg="addSp delSp modSp mod modNotesTx">
        <pc:chgData name="NISIMURA Yuuji" userId="73f8931d-2375-4ec5-bb32-7db183a5be74" providerId="ADAL" clId="{27ED4F4F-0832-434A-AD82-5EAC7C530446}" dt="2024-02-20T14:51:37.374" v="5475" actId="20577"/>
        <pc:sldMkLst>
          <pc:docMk/>
          <pc:sldMk cId="107680141" sldId="259"/>
        </pc:sldMkLst>
        <pc:spChg chg="mod">
          <ac:chgData name="NISIMURA Yuuji" userId="73f8931d-2375-4ec5-bb32-7db183a5be74" providerId="ADAL" clId="{27ED4F4F-0832-434A-AD82-5EAC7C530446}" dt="2024-02-18T10:17:41.078" v="2312" actId="1076"/>
          <ac:spMkLst>
            <pc:docMk/>
            <pc:sldMk cId="107680141" sldId="259"/>
            <ac:spMk id="2" creationId="{8782BA7D-E520-CAFF-4826-262A8368A91F}"/>
          </ac:spMkLst>
        </pc:spChg>
        <pc:spChg chg="mod">
          <ac:chgData name="NISIMURA Yuuji" userId="73f8931d-2375-4ec5-bb32-7db183a5be74" providerId="ADAL" clId="{27ED4F4F-0832-434A-AD82-5EAC7C530446}" dt="2024-02-19T05:04:14.589" v="2509" actId="167"/>
          <ac:spMkLst>
            <pc:docMk/>
            <pc:sldMk cId="107680141" sldId="259"/>
            <ac:spMk id="3" creationId="{D7851AFC-3D02-6610-8DBD-2E08390C1D45}"/>
          </ac:spMkLst>
        </pc:spChg>
        <pc:spChg chg="del mod topLvl">
          <ac:chgData name="NISIMURA Yuuji" userId="73f8931d-2375-4ec5-bb32-7db183a5be74" providerId="ADAL" clId="{27ED4F4F-0832-434A-AD82-5EAC7C530446}" dt="2024-02-18T09:22:25.294" v="1945" actId="478"/>
          <ac:spMkLst>
            <pc:docMk/>
            <pc:sldMk cId="107680141" sldId="259"/>
            <ac:spMk id="6" creationId="{BC65FA2F-5BCF-97C1-A499-6C39224B125D}"/>
          </ac:spMkLst>
        </pc:spChg>
        <pc:spChg chg="mod topLvl">
          <ac:chgData name="NISIMURA Yuuji" userId="73f8931d-2375-4ec5-bb32-7db183a5be74" providerId="ADAL" clId="{27ED4F4F-0832-434A-AD82-5EAC7C530446}" dt="2024-02-18T10:15:31.631" v="2284" actId="165"/>
          <ac:spMkLst>
            <pc:docMk/>
            <pc:sldMk cId="107680141" sldId="259"/>
            <ac:spMk id="7" creationId="{0D7DFD70-56B9-3F27-8874-E10C0DD69AFD}"/>
          </ac:spMkLst>
        </pc:spChg>
        <pc:spChg chg="mod topLvl">
          <ac:chgData name="NISIMURA Yuuji" userId="73f8931d-2375-4ec5-bb32-7db183a5be74" providerId="ADAL" clId="{27ED4F4F-0832-434A-AD82-5EAC7C530446}" dt="2024-02-18T10:15:31.631" v="2284" actId="165"/>
          <ac:spMkLst>
            <pc:docMk/>
            <pc:sldMk cId="107680141" sldId="259"/>
            <ac:spMk id="8" creationId="{7B7510FF-085E-B51E-BCA4-5E79C078AAA8}"/>
          </ac:spMkLst>
        </pc:spChg>
        <pc:spChg chg="mod topLvl">
          <ac:chgData name="NISIMURA Yuuji" userId="73f8931d-2375-4ec5-bb32-7db183a5be74" providerId="ADAL" clId="{27ED4F4F-0832-434A-AD82-5EAC7C530446}" dt="2024-02-18T10:15:31.631" v="2284" actId="165"/>
          <ac:spMkLst>
            <pc:docMk/>
            <pc:sldMk cId="107680141" sldId="259"/>
            <ac:spMk id="9" creationId="{70388240-FCF4-DBE1-E623-1E153C1A4265}"/>
          </ac:spMkLst>
        </pc:spChg>
        <pc:spChg chg="mod topLvl">
          <ac:chgData name="NISIMURA Yuuji" userId="73f8931d-2375-4ec5-bb32-7db183a5be74" providerId="ADAL" clId="{27ED4F4F-0832-434A-AD82-5EAC7C530446}" dt="2024-02-18T10:15:31.631" v="2284" actId="165"/>
          <ac:spMkLst>
            <pc:docMk/>
            <pc:sldMk cId="107680141" sldId="259"/>
            <ac:spMk id="10" creationId="{BF33D04D-6D09-E26D-FCFD-B7ED05087A43}"/>
          </ac:spMkLst>
        </pc:spChg>
        <pc:spChg chg="add del mod">
          <ac:chgData name="NISIMURA Yuuji" userId="73f8931d-2375-4ec5-bb32-7db183a5be74" providerId="ADAL" clId="{27ED4F4F-0832-434A-AD82-5EAC7C530446}" dt="2024-02-18T09:24:59.858" v="1970" actId="478"/>
          <ac:spMkLst>
            <pc:docMk/>
            <pc:sldMk cId="107680141" sldId="259"/>
            <ac:spMk id="12" creationId="{943048FE-8CC8-EBA8-C56B-D232C9E02716}"/>
          </ac:spMkLst>
        </pc:spChg>
        <pc:spChg chg="mod topLvl">
          <ac:chgData name="NISIMURA Yuuji" userId="73f8931d-2375-4ec5-bb32-7db183a5be74" providerId="ADAL" clId="{27ED4F4F-0832-434A-AD82-5EAC7C530446}" dt="2024-02-18T10:16:07.020" v="2291" actId="165"/>
          <ac:spMkLst>
            <pc:docMk/>
            <pc:sldMk cId="107680141" sldId="259"/>
            <ac:spMk id="13" creationId="{D0A8A1A8-8DD5-1B66-18F2-B3D370125E30}"/>
          </ac:spMkLst>
        </pc:spChg>
        <pc:spChg chg="add del mod">
          <ac:chgData name="NISIMURA Yuuji" userId="73f8931d-2375-4ec5-bb32-7db183a5be74" providerId="ADAL" clId="{27ED4F4F-0832-434A-AD82-5EAC7C530446}" dt="2024-02-18T09:25:03.401" v="1971" actId="478"/>
          <ac:spMkLst>
            <pc:docMk/>
            <pc:sldMk cId="107680141" sldId="259"/>
            <ac:spMk id="14" creationId="{36D2B25E-AC61-BB83-C441-7E96F05224DC}"/>
          </ac:spMkLst>
        </pc:spChg>
        <pc:spChg chg="del mod topLvl">
          <ac:chgData name="NISIMURA Yuuji" userId="73f8931d-2375-4ec5-bb32-7db183a5be74" providerId="ADAL" clId="{27ED4F4F-0832-434A-AD82-5EAC7C530446}" dt="2024-02-18T09:22:27.283" v="1946" actId="478"/>
          <ac:spMkLst>
            <pc:docMk/>
            <pc:sldMk cId="107680141" sldId="259"/>
            <ac:spMk id="15" creationId="{343309CF-6398-2FF2-7708-CF545BA0582A}"/>
          </ac:spMkLst>
        </pc:spChg>
        <pc:spChg chg="add del mod topLvl">
          <ac:chgData name="NISIMURA Yuuji" userId="73f8931d-2375-4ec5-bb32-7db183a5be74" providerId="ADAL" clId="{27ED4F4F-0832-434A-AD82-5EAC7C530446}" dt="2024-02-18T09:23:34.101" v="1957" actId="478"/>
          <ac:spMkLst>
            <pc:docMk/>
            <pc:sldMk cId="107680141" sldId="259"/>
            <ac:spMk id="16" creationId="{E55D7C28-7799-BB5A-3FA8-E4DE150C17E0}"/>
          </ac:spMkLst>
        </pc:spChg>
        <pc:spChg chg="add del mod topLvl">
          <ac:chgData name="NISIMURA Yuuji" userId="73f8931d-2375-4ec5-bb32-7db183a5be74" providerId="ADAL" clId="{27ED4F4F-0832-434A-AD82-5EAC7C530446}" dt="2024-02-18T09:23:34.101" v="1957" actId="478"/>
          <ac:spMkLst>
            <pc:docMk/>
            <pc:sldMk cId="107680141" sldId="259"/>
            <ac:spMk id="17" creationId="{C8D3A34C-562C-AE8B-1AA3-F974BF591C58}"/>
          </ac:spMkLst>
        </pc:spChg>
        <pc:spChg chg="mod topLvl">
          <ac:chgData name="NISIMURA Yuuji" userId="73f8931d-2375-4ec5-bb32-7db183a5be74" providerId="ADAL" clId="{27ED4F4F-0832-434A-AD82-5EAC7C530446}" dt="2024-02-18T10:16:07.020" v="2291" actId="165"/>
          <ac:spMkLst>
            <pc:docMk/>
            <pc:sldMk cId="107680141" sldId="259"/>
            <ac:spMk id="18" creationId="{47AFFBDF-ECC8-14E3-4D51-EE137604716A}"/>
          </ac:spMkLst>
        </pc:spChg>
        <pc:spChg chg="del mod topLvl">
          <ac:chgData name="NISIMURA Yuuji" userId="73f8931d-2375-4ec5-bb32-7db183a5be74" providerId="ADAL" clId="{27ED4F4F-0832-434A-AD82-5EAC7C530446}" dt="2024-02-18T10:15:34.757" v="2285" actId="478"/>
          <ac:spMkLst>
            <pc:docMk/>
            <pc:sldMk cId="107680141" sldId="259"/>
            <ac:spMk id="20" creationId="{70BF9C99-226E-745D-A536-9A45CA4C43E1}"/>
          </ac:spMkLst>
        </pc:spChg>
        <pc:spChg chg="add del mod topLvl">
          <ac:chgData name="NISIMURA Yuuji" userId="73f8931d-2375-4ec5-bb32-7db183a5be74" providerId="ADAL" clId="{27ED4F4F-0832-434A-AD82-5EAC7C530446}" dt="2024-02-18T09:23:34.101" v="1957" actId="478"/>
          <ac:spMkLst>
            <pc:docMk/>
            <pc:sldMk cId="107680141" sldId="259"/>
            <ac:spMk id="21" creationId="{085934C2-6154-B3BE-91AE-D20CB598AEDB}"/>
          </ac:spMkLst>
        </pc:spChg>
        <pc:spChg chg="del mod topLvl">
          <ac:chgData name="NISIMURA Yuuji" userId="73f8931d-2375-4ec5-bb32-7db183a5be74" providerId="ADAL" clId="{27ED4F4F-0832-434A-AD82-5EAC7C530446}" dt="2024-02-18T10:16:15.430" v="2293" actId="478"/>
          <ac:spMkLst>
            <pc:docMk/>
            <pc:sldMk cId="107680141" sldId="259"/>
            <ac:spMk id="22" creationId="{A24DDC53-53F8-D4DC-1F5F-FC8FA7894122}"/>
          </ac:spMkLst>
        </pc:spChg>
        <pc:spChg chg="mod topLvl">
          <ac:chgData name="NISIMURA Yuuji" userId="73f8931d-2375-4ec5-bb32-7db183a5be74" providerId="ADAL" clId="{27ED4F4F-0832-434A-AD82-5EAC7C530446}" dt="2024-02-18T10:15:59.800" v="2290" actId="1076"/>
          <ac:spMkLst>
            <pc:docMk/>
            <pc:sldMk cId="107680141" sldId="259"/>
            <ac:spMk id="23" creationId="{B137D24F-15A0-8FD8-84AC-6EB905C4BEE4}"/>
          </ac:spMkLst>
        </pc:spChg>
        <pc:spChg chg="add del mod topLvl">
          <ac:chgData name="NISIMURA Yuuji" userId="73f8931d-2375-4ec5-bb32-7db183a5be74" providerId="ADAL" clId="{27ED4F4F-0832-434A-AD82-5EAC7C530446}" dt="2024-02-18T09:23:34.101" v="1957" actId="478"/>
          <ac:spMkLst>
            <pc:docMk/>
            <pc:sldMk cId="107680141" sldId="259"/>
            <ac:spMk id="24" creationId="{5E44367C-2AED-BFA4-1BFD-0752B2B46522}"/>
          </ac:spMkLst>
        </pc:spChg>
        <pc:spChg chg="mod topLvl">
          <ac:chgData name="NISIMURA Yuuji" userId="73f8931d-2375-4ec5-bb32-7db183a5be74" providerId="ADAL" clId="{27ED4F4F-0832-434A-AD82-5EAC7C530446}" dt="2024-02-20T05:58:07.292" v="5042" actId="1076"/>
          <ac:spMkLst>
            <pc:docMk/>
            <pc:sldMk cId="107680141" sldId="259"/>
            <ac:spMk id="25" creationId="{A404AC73-B625-37A4-6438-EC6964837088}"/>
          </ac:spMkLst>
        </pc:spChg>
        <pc:spChg chg="add del mod">
          <ac:chgData name="NISIMURA Yuuji" userId="73f8931d-2375-4ec5-bb32-7db183a5be74" providerId="ADAL" clId="{27ED4F4F-0832-434A-AD82-5EAC7C530446}" dt="2024-02-18T09:25:03.401" v="1971" actId="478"/>
          <ac:spMkLst>
            <pc:docMk/>
            <pc:sldMk cId="107680141" sldId="259"/>
            <ac:spMk id="26" creationId="{65D3C1C2-4917-F5B3-DF6B-F84A4429BDF4}"/>
          </ac:spMkLst>
        </pc:spChg>
        <pc:spChg chg="add del mod">
          <ac:chgData name="NISIMURA Yuuji" userId="73f8931d-2375-4ec5-bb32-7db183a5be74" providerId="ADAL" clId="{27ED4F4F-0832-434A-AD82-5EAC7C530446}" dt="2024-02-18T09:25:03.401" v="1971" actId="478"/>
          <ac:spMkLst>
            <pc:docMk/>
            <pc:sldMk cId="107680141" sldId="259"/>
            <ac:spMk id="27" creationId="{8085DE75-EFE9-EE43-42C9-09AD11E07017}"/>
          </ac:spMkLst>
        </pc:spChg>
        <pc:spChg chg="add del mod">
          <ac:chgData name="NISIMURA Yuuji" userId="73f8931d-2375-4ec5-bb32-7db183a5be74" providerId="ADAL" clId="{27ED4F4F-0832-434A-AD82-5EAC7C530446}" dt="2024-02-18T09:25:03.401" v="1971" actId="478"/>
          <ac:spMkLst>
            <pc:docMk/>
            <pc:sldMk cId="107680141" sldId="259"/>
            <ac:spMk id="28" creationId="{CDB2125F-F619-B32E-D17A-2C50E4A38920}"/>
          </ac:spMkLst>
        </pc:spChg>
        <pc:spChg chg="add del mod">
          <ac:chgData name="NISIMURA Yuuji" userId="73f8931d-2375-4ec5-bb32-7db183a5be74" providerId="ADAL" clId="{27ED4F4F-0832-434A-AD82-5EAC7C530446}" dt="2024-02-18T09:25:03.401" v="1971" actId="478"/>
          <ac:spMkLst>
            <pc:docMk/>
            <pc:sldMk cId="107680141" sldId="259"/>
            <ac:spMk id="29" creationId="{765A12B6-2757-0C95-C79E-ED5F0889EB07}"/>
          </ac:spMkLst>
        </pc:spChg>
        <pc:spChg chg="add mod">
          <ac:chgData name="NISIMURA Yuuji" userId="73f8931d-2375-4ec5-bb32-7db183a5be74" providerId="ADAL" clId="{27ED4F4F-0832-434A-AD82-5EAC7C530446}" dt="2024-02-20T06:25:01.011" v="5057" actId="1076"/>
          <ac:spMkLst>
            <pc:docMk/>
            <pc:sldMk cId="107680141" sldId="259"/>
            <ac:spMk id="32" creationId="{8F3FF330-3B6B-D5A9-1BAD-EDD072B35989}"/>
          </ac:spMkLst>
        </pc:spChg>
        <pc:spChg chg="add mod">
          <ac:chgData name="NISIMURA Yuuji" userId="73f8931d-2375-4ec5-bb32-7db183a5be74" providerId="ADAL" clId="{27ED4F4F-0832-434A-AD82-5EAC7C530446}" dt="2024-02-20T02:54:51.935" v="4825" actId="14100"/>
          <ac:spMkLst>
            <pc:docMk/>
            <pc:sldMk cId="107680141" sldId="259"/>
            <ac:spMk id="33" creationId="{73AA6CEB-5816-4CC7-FF1B-73B453599AB9}"/>
          </ac:spMkLst>
        </pc:spChg>
        <pc:spChg chg="add mod">
          <ac:chgData name="NISIMURA Yuuji" userId="73f8931d-2375-4ec5-bb32-7db183a5be74" providerId="ADAL" clId="{27ED4F4F-0832-434A-AD82-5EAC7C530446}" dt="2024-02-18T09:25:37.859" v="1972"/>
          <ac:spMkLst>
            <pc:docMk/>
            <pc:sldMk cId="107680141" sldId="259"/>
            <ac:spMk id="35" creationId="{08038618-D287-C6B6-090E-E455842F1E1F}"/>
          </ac:spMkLst>
        </pc:spChg>
        <pc:spChg chg="add mod">
          <ac:chgData name="NISIMURA Yuuji" userId="73f8931d-2375-4ec5-bb32-7db183a5be74" providerId="ADAL" clId="{27ED4F4F-0832-434A-AD82-5EAC7C530446}" dt="2024-02-18T10:17:13.247" v="2306" actId="1076"/>
          <ac:spMkLst>
            <pc:docMk/>
            <pc:sldMk cId="107680141" sldId="259"/>
            <ac:spMk id="36" creationId="{DFED87E3-7484-1B3E-C34A-1E06C39D47F9}"/>
          </ac:spMkLst>
        </pc:spChg>
        <pc:spChg chg="add mod">
          <ac:chgData name="NISIMURA Yuuji" userId="73f8931d-2375-4ec5-bb32-7db183a5be74" providerId="ADAL" clId="{27ED4F4F-0832-434A-AD82-5EAC7C530446}" dt="2024-02-18T09:25:37.859" v="1972"/>
          <ac:spMkLst>
            <pc:docMk/>
            <pc:sldMk cId="107680141" sldId="259"/>
            <ac:spMk id="37" creationId="{E58877FD-FD77-8F37-8121-F44DB3239F5F}"/>
          </ac:spMkLst>
        </pc:spChg>
        <pc:spChg chg="add mod">
          <ac:chgData name="NISIMURA Yuuji" userId="73f8931d-2375-4ec5-bb32-7db183a5be74" providerId="ADAL" clId="{27ED4F4F-0832-434A-AD82-5EAC7C530446}" dt="2024-02-18T10:17:04.625" v="2304" actId="1076"/>
          <ac:spMkLst>
            <pc:docMk/>
            <pc:sldMk cId="107680141" sldId="259"/>
            <ac:spMk id="38" creationId="{60E2AA11-1CF6-B8C4-0C1B-114802ABAE1F}"/>
          </ac:spMkLst>
        </pc:spChg>
        <pc:spChg chg="add mod">
          <ac:chgData name="NISIMURA Yuuji" userId="73f8931d-2375-4ec5-bb32-7db183a5be74" providerId="ADAL" clId="{27ED4F4F-0832-434A-AD82-5EAC7C530446}" dt="2024-02-18T10:17:31.794" v="2309" actId="167"/>
          <ac:spMkLst>
            <pc:docMk/>
            <pc:sldMk cId="107680141" sldId="259"/>
            <ac:spMk id="39" creationId="{AACEB2A3-7ACE-6F39-F02A-83C5D9AAFA58}"/>
          </ac:spMkLst>
        </pc:spChg>
        <pc:spChg chg="add mod">
          <ac:chgData name="NISIMURA Yuuji" userId="73f8931d-2375-4ec5-bb32-7db183a5be74" providerId="ADAL" clId="{27ED4F4F-0832-434A-AD82-5EAC7C530446}" dt="2024-02-18T10:17:28.472" v="2308" actId="167"/>
          <ac:spMkLst>
            <pc:docMk/>
            <pc:sldMk cId="107680141" sldId="259"/>
            <ac:spMk id="40" creationId="{87E5A01C-50F2-5AE7-B245-EABECE3A0C81}"/>
          </ac:spMkLst>
        </pc:spChg>
        <pc:grpChg chg="del">
          <ac:chgData name="NISIMURA Yuuji" userId="73f8931d-2375-4ec5-bb32-7db183a5be74" providerId="ADAL" clId="{27ED4F4F-0832-434A-AD82-5EAC7C530446}" dt="2024-02-18T09:22:22.117" v="1944" actId="165"/>
          <ac:grpSpMkLst>
            <pc:docMk/>
            <pc:sldMk cId="107680141" sldId="259"/>
            <ac:grpSpMk id="5" creationId="{26C39574-2038-5F4A-14DC-F4584B56222E}"/>
          </ac:grpSpMkLst>
        </pc:grpChg>
        <pc:grpChg chg="del">
          <ac:chgData name="NISIMURA Yuuji" userId="73f8931d-2375-4ec5-bb32-7db183a5be74" providerId="ADAL" clId="{27ED4F4F-0832-434A-AD82-5EAC7C530446}" dt="2024-02-18T09:22:22.117" v="1944" actId="165"/>
          <ac:grpSpMkLst>
            <pc:docMk/>
            <pc:sldMk cId="107680141" sldId="259"/>
            <ac:grpSpMk id="11" creationId="{6C64B084-BD43-25BB-A47F-A179C79737A8}"/>
          </ac:grpSpMkLst>
        </pc:grpChg>
        <pc:grpChg chg="add del mod">
          <ac:chgData name="NISIMURA Yuuji" userId="73f8931d-2375-4ec5-bb32-7db183a5be74" providerId="ADAL" clId="{27ED4F4F-0832-434A-AD82-5EAC7C530446}" dt="2024-02-18T10:16:07.020" v="2291" actId="165"/>
          <ac:grpSpMkLst>
            <pc:docMk/>
            <pc:sldMk cId="107680141" sldId="259"/>
            <ac:grpSpMk id="30" creationId="{A53BF8CD-5D31-A131-7DB6-B4CE5248DDAB}"/>
          </ac:grpSpMkLst>
        </pc:grpChg>
        <pc:grpChg chg="add del mod">
          <ac:chgData name="NISIMURA Yuuji" userId="73f8931d-2375-4ec5-bb32-7db183a5be74" providerId="ADAL" clId="{27ED4F4F-0832-434A-AD82-5EAC7C530446}" dt="2024-02-18T10:15:31.631" v="2284" actId="165"/>
          <ac:grpSpMkLst>
            <pc:docMk/>
            <pc:sldMk cId="107680141" sldId="259"/>
            <ac:grpSpMk id="31" creationId="{D77CB971-72A4-4996-A539-B64FE18EB7A7}"/>
          </ac:grpSpMkLst>
        </pc:grpChg>
        <pc:cxnChg chg="add del mod">
          <ac:chgData name="NISIMURA Yuuji" userId="73f8931d-2375-4ec5-bb32-7db183a5be74" providerId="ADAL" clId="{27ED4F4F-0832-434A-AD82-5EAC7C530446}" dt="2024-02-18T09:25:03.401" v="1971" actId="478"/>
          <ac:cxnSpMkLst>
            <pc:docMk/>
            <pc:sldMk cId="107680141" sldId="259"/>
            <ac:cxnSpMk id="19" creationId="{22F96EEA-D1F3-4CAC-E4DB-6131A2A445E4}"/>
          </ac:cxnSpMkLst>
        </pc:cxnChg>
        <pc:cxnChg chg="add mod">
          <ac:chgData name="NISIMURA Yuuji" userId="73f8931d-2375-4ec5-bb32-7db183a5be74" providerId="ADAL" clId="{27ED4F4F-0832-434A-AD82-5EAC7C530446}" dt="2024-02-20T02:54:51.935" v="4825" actId="14100"/>
          <ac:cxnSpMkLst>
            <pc:docMk/>
            <pc:sldMk cId="107680141" sldId="259"/>
            <ac:cxnSpMk id="34" creationId="{FDD7013B-590A-E441-9DB2-42A0BA0F2145}"/>
          </ac:cxnSpMkLst>
        </pc:cxnChg>
      </pc:sldChg>
      <pc:sldChg chg="addSp delSp modSp mod ord modNotesTx">
        <pc:chgData name="NISIMURA Yuuji" userId="73f8931d-2375-4ec5-bb32-7db183a5be74" providerId="ADAL" clId="{27ED4F4F-0832-434A-AD82-5EAC7C530446}" dt="2024-02-20T14:53:29.195" v="5501" actId="20577"/>
        <pc:sldMkLst>
          <pc:docMk/>
          <pc:sldMk cId="3568532531" sldId="260"/>
        </pc:sldMkLst>
        <pc:spChg chg="mod">
          <ac:chgData name="NISIMURA Yuuji" userId="73f8931d-2375-4ec5-bb32-7db183a5be74" providerId="ADAL" clId="{27ED4F4F-0832-434A-AD82-5EAC7C530446}" dt="2024-02-18T06:48:09.886" v="1648" actId="20577"/>
          <ac:spMkLst>
            <pc:docMk/>
            <pc:sldMk cId="3568532531" sldId="260"/>
            <ac:spMk id="2" creationId="{CC6EC737-8D00-C8D2-BC9B-29962E605DF9}"/>
          </ac:spMkLst>
        </pc:spChg>
        <pc:spChg chg="mod">
          <ac:chgData name="NISIMURA Yuuji" userId="73f8931d-2375-4ec5-bb32-7db183a5be74" providerId="ADAL" clId="{27ED4F4F-0832-434A-AD82-5EAC7C530446}" dt="2024-02-18T10:31:32.099" v="2400" actId="167"/>
          <ac:spMkLst>
            <pc:docMk/>
            <pc:sldMk cId="3568532531" sldId="260"/>
            <ac:spMk id="3" creationId="{D3379C32-C50E-DDA2-E3B4-206471E9A3F5}"/>
          </ac:spMkLst>
        </pc:spChg>
        <pc:spChg chg="add mod">
          <ac:chgData name="NISIMURA Yuuji" userId="73f8931d-2375-4ec5-bb32-7db183a5be74" providerId="ADAL" clId="{27ED4F4F-0832-434A-AD82-5EAC7C530446}" dt="2024-02-20T05:31:56.462" v="4954" actId="1076"/>
          <ac:spMkLst>
            <pc:docMk/>
            <pc:sldMk cId="3568532531" sldId="260"/>
            <ac:spMk id="4" creationId="{2B5E862D-BE45-8811-9E5F-3FF86A57D140}"/>
          </ac:spMkLst>
        </pc:spChg>
        <pc:spChg chg="add mod">
          <ac:chgData name="NISIMURA Yuuji" userId="73f8931d-2375-4ec5-bb32-7db183a5be74" providerId="ADAL" clId="{27ED4F4F-0832-434A-AD82-5EAC7C530446}" dt="2024-02-18T10:00:47.859" v="2165"/>
          <ac:spMkLst>
            <pc:docMk/>
            <pc:sldMk cId="3568532531" sldId="260"/>
            <ac:spMk id="4" creationId="{94A61C7D-8EE9-00AA-1D0D-EDBF8A4ADF9C}"/>
          </ac:spMkLst>
        </pc:spChg>
        <pc:spChg chg="del mod topLvl">
          <ac:chgData name="NISIMURA Yuuji" userId="73f8931d-2375-4ec5-bb32-7db183a5be74" providerId="ADAL" clId="{27ED4F4F-0832-434A-AD82-5EAC7C530446}" dt="2024-02-18T10:00:51.714" v="2166" actId="478"/>
          <ac:spMkLst>
            <pc:docMk/>
            <pc:sldMk cId="3568532531" sldId="260"/>
            <ac:spMk id="5" creationId="{9F6AEA0D-798E-742A-3783-5DA82B6C6B72}"/>
          </ac:spMkLst>
        </pc:spChg>
        <pc:spChg chg="del mod topLvl">
          <ac:chgData name="NISIMURA Yuuji" userId="73f8931d-2375-4ec5-bb32-7db183a5be74" providerId="ADAL" clId="{27ED4F4F-0832-434A-AD82-5EAC7C530446}" dt="2024-02-18T10:00:51.714" v="2166" actId="478"/>
          <ac:spMkLst>
            <pc:docMk/>
            <pc:sldMk cId="3568532531" sldId="260"/>
            <ac:spMk id="7" creationId="{E8E9533C-C299-CD4B-49D2-907C5DB61C3C}"/>
          </ac:spMkLst>
        </pc:spChg>
        <pc:spChg chg="del mod topLvl">
          <ac:chgData name="NISIMURA Yuuji" userId="73f8931d-2375-4ec5-bb32-7db183a5be74" providerId="ADAL" clId="{27ED4F4F-0832-434A-AD82-5EAC7C530446}" dt="2024-02-18T10:00:51.714" v="2166" actId="478"/>
          <ac:spMkLst>
            <pc:docMk/>
            <pc:sldMk cId="3568532531" sldId="260"/>
            <ac:spMk id="8" creationId="{6C7C0631-D706-039A-9BC2-332323BBB37B}"/>
          </ac:spMkLst>
        </pc:spChg>
        <pc:spChg chg="del mod topLvl">
          <ac:chgData name="NISIMURA Yuuji" userId="73f8931d-2375-4ec5-bb32-7db183a5be74" providerId="ADAL" clId="{27ED4F4F-0832-434A-AD82-5EAC7C530446}" dt="2024-02-18T10:00:51.714" v="2166" actId="478"/>
          <ac:spMkLst>
            <pc:docMk/>
            <pc:sldMk cId="3568532531" sldId="260"/>
            <ac:spMk id="11" creationId="{4731E5B5-7B32-CEDD-3C71-32C1A0F4822C}"/>
          </ac:spMkLst>
        </pc:spChg>
        <pc:spChg chg="del mod topLvl">
          <ac:chgData name="NISIMURA Yuuji" userId="73f8931d-2375-4ec5-bb32-7db183a5be74" providerId="ADAL" clId="{27ED4F4F-0832-434A-AD82-5EAC7C530446}" dt="2024-02-18T10:00:51.714" v="2166" actId="478"/>
          <ac:spMkLst>
            <pc:docMk/>
            <pc:sldMk cId="3568532531" sldId="260"/>
            <ac:spMk id="12" creationId="{2D11DCA9-BA9D-9A05-1247-2F4174609885}"/>
          </ac:spMkLst>
        </pc:spChg>
        <pc:spChg chg="del mod topLvl">
          <ac:chgData name="NISIMURA Yuuji" userId="73f8931d-2375-4ec5-bb32-7db183a5be74" providerId="ADAL" clId="{27ED4F4F-0832-434A-AD82-5EAC7C530446}" dt="2024-02-18T10:00:51.714" v="2166" actId="478"/>
          <ac:spMkLst>
            <pc:docMk/>
            <pc:sldMk cId="3568532531" sldId="260"/>
            <ac:spMk id="13" creationId="{9527927C-80F0-A0DA-1915-FA0169FFA8E7}"/>
          </ac:spMkLst>
        </pc:spChg>
        <pc:spChg chg="del mod topLvl">
          <ac:chgData name="NISIMURA Yuuji" userId="73f8931d-2375-4ec5-bb32-7db183a5be74" providerId="ADAL" clId="{27ED4F4F-0832-434A-AD82-5EAC7C530446}" dt="2024-02-18T10:00:51.714" v="2166" actId="478"/>
          <ac:spMkLst>
            <pc:docMk/>
            <pc:sldMk cId="3568532531" sldId="260"/>
            <ac:spMk id="14" creationId="{77D83FF1-BAB4-2C16-55A9-2D34D236A57B}"/>
          </ac:spMkLst>
        </pc:spChg>
        <pc:spChg chg="del mod topLvl">
          <ac:chgData name="NISIMURA Yuuji" userId="73f8931d-2375-4ec5-bb32-7db183a5be74" providerId="ADAL" clId="{27ED4F4F-0832-434A-AD82-5EAC7C530446}" dt="2024-02-18T10:00:51.714" v="2166" actId="478"/>
          <ac:spMkLst>
            <pc:docMk/>
            <pc:sldMk cId="3568532531" sldId="260"/>
            <ac:spMk id="16" creationId="{5CD0B07D-349D-F340-A43D-8B7BFF1951DC}"/>
          </ac:spMkLst>
        </pc:spChg>
        <pc:spChg chg="del mod topLvl">
          <ac:chgData name="NISIMURA Yuuji" userId="73f8931d-2375-4ec5-bb32-7db183a5be74" providerId="ADAL" clId="{27ED4F4F-0832-434A-AD82-5EAC7C530446}" dt="2024-02-18T10:00:51.714" v="2166" actId="478"/>
          <ac:spMkLst>
            <pc:docMk/>
            <pc:sldMk cId="3568532531" sldId="260"/>
            <ac:spMk id="17" creationId="{4A81F5F1-9659-BAC8-7818-0FD910FCDE8D}"/>
          </ac:spMkLst>
        </pc:spChg>
        <pc:spChg chg="del mod topLvl">
          <ac:chgData name="NISIMURA Yuuji" userId="73f8931d-2375-4ec5-bb32-7db183a5be74" providerId="ADAL" clId="{27ED4F4F-0832-434A-AD82-5EAC7C530446}" dt="2024-02-18T10:00:51.714" v="2166" actId="478"/>
          <ac:spMkLst>
            <pc:docMk/>
            <pc:sldMk cId="3568532531" sldId="260"/>
            <ac:spMk id="18" creationId="{FD931641-5002-D139-433D-64DA2EF1E9C0}"/>
          </ac:spMkLst>
        </pc:spChg>
        <pc:spChg chg="add mod">
          <ac:chgData name="NISIMURA Yuuji" userId="73f8931d-2375-4ec5-bb32-7db183a5be74" providerId="ADAL" clId="{27ED4F4F-0832-434A-AD82-5EAC7C530446}" dt="2024-02-18T10:00:47.859" v="2165"/>
          <ac:spMkLst>
            <pc:docMk/>
            <pc:sldMk cId="3568532531" sldId="260"/>
            <ac:spMk id="19" creationId="{E46928D6-B071-D2E9-6264-2EB772A5C302}"/>
          </ac:spMkLst>
        </pc:spChg>
        <pc:spChg chg="add mod">
          <ac:chgData name="NISIMURA Yuuji" userId="73f8931d-2375-4ec5-bb32-7db183a5be74" providerId="ADAL" clId="{27ED4F4F-0832-434A-AD82-5EAC7C530446}" dt="2024-02-18T10:00:47.859" v="2165"/>
          <ac:spMkLst>
            <pc:docMk/>
            <pc:sldMk cId="3568532531" sldId="260"/>
            <ac:spMk id="22" creationId="{92382010-72D8-73DA-C398-555F5377D31E}"/>
          </ac:spMkLst>
        </pc:spChg>
        <pc:spChg chg="add mod">
          <ac:chgData name="NISIMURA Yuuji" userId="73f8931d-2375-4ec5-bb32-7db183a5be74" providerId="ADAL" clId="{27ED4F4F-0832-434A-AD82-5EAC7C530446}" dt="2024-02-18T10:00:47.859" v="2165"/>
          <ac:spMkLst>
            <pc:docMk/>
            <pc:sldMk cId="3568532531" sldId="260"/>
            <ac:spMk id="23" creationId="{FBBF9F77-EB20-86AF-A193-506C729B8EB8}"/>
          </ac:spMkLst>
        </pc:spChg>
        <pc:spChg chg="add mod">
          <ac:chgData name="NISIMURA Yuuji" userId="73f8931d-2375-4ec5-bb32-7db183a5be74" providerId="ADAL" clId="{27ED4F4F-0832-434A-AD82-5EAC7C530446}" dt="2024-02-18T10:00:47.859" v="2165"/>
          <ac:spMkLst>
            <pc:docMk/>
            <pc:sldMk cId="3568532531" sldId="260"/>
            <ac:spMk id="24" creationId="{3B934BEB-9C53-6F4C-BED0-5FC5DE69394D}"/>
          </ac:spMkLst>
        </pc:spChg>
        <pc:spChg chg="add mod">
          <ac:chgData name="NISIMURA Yuuji" userId="73f8931d-2375-4ec5-bb32-7db183a5be74" providerId="ADAL" clId="{27ED4F4F-0832-434A-AD82-5EAC7C530446}" dt="2024-02-18T10:00:47.859" v="2165"/>
          <ac:spMkLst>
            <pc:docMk/>
            <pc:sldMk cId="3568532531" sldId="260"/>
            <ac:spMk id="25" creationId="{4AAF9872-E691-F09C-6020-89A92699B191}"/>
          </ac:spMkLst>
        </pc:spChg>
        <pc:spChg chg="mod">
          <ac:chgData name="NISIMURA Yuuji" userId="73f8931d-2375-4ec5-bb32-7db183a5be74" providerId="ADAL" clId="{27ED4F4F-0832-434A-AD82-5EAC7C530446}" dt="2024-02-18T10:00:47.859" v="2165"/>
          <ac:spMkLst>
            <pc:docMk/>
            <pc:sldMk cId="3568532531" sldId="260"/>
            <ac:spMk id="27" creationId="{0E2E4F76-CE8C-5BA2-2474-A2EA1CD6D1F7}"/>
          </ac:spMkLst>
        </pc:spChg>
        <pc:spChg chg="mod">
          <ac:chgData name="NISIMURA Yuuji" userId="73f8931d-2375-4ec5-bb32-7db183a5be74" providerId="ADAL" clId="{27ED4F4F-0832-434A-AD82-5EAC7C530446}" dt="2024-02-18T10:00:47.859" v="2165"/>
          <ac:spMkLst>
            <pc:docMk/>
            <pc:sldMk cId="3568532531" sldId="260"/>
            <ac:spMk id="28" creationId="{D2026B83-85EE-0C3E-04A0-DA55E1B5A5E1}"/>
          </ac:spMkLst>
        </pc:spChg>
        <pc:spChg chg="mod">
          <ac:chgData name="NISIMURA Yuuji" userId="73f8931d-2375-4ec5-bb32-7db183a5be74" providerId="ADAL" clId="{27ED4F4F-0832-434A-AD82-5EAC7C530446}" dt="2024-02-18T10:00:47.859" v="2165"/>
          <ac:spMkLst>
            <pc:docMk/>
            <pc:sldMk cId="3568532531" sldId="260"/>
            <ac:spMk id="29" creationId="{957BBF09-0C81-E9CD-BFD7-8A41B7108D33}"/>
          </ac:spMkLst>
        </pc:spChg>
        <pc:spChg chg="mod">
          <ac:chgData name="NISIMURA Yuuji" userId="73f8931d-2375-4ec5-bb32-7db183a5be74" providerId="ADAL" clId="{27ED4F4F-0832-434A-AD82-5EAC7C530446}" dt="2024-02-18T10:00:47.859" v="2165"/>
          <ac:spMkLst>
            <pc:docMk/>
            <pc:sldMk cId="3568532531" sldId="260"/>
            <ac:spMk id="30" creationId="{CD26D5EA-7963-C32C-E8A4-654FBA4B0237}"/>
          </ac:spMkLst>
        </pc:spChg>
        <pc:spChg chg="mod">
          <ac:chgData name="NISIMURA Yuuji" userId="73f8931d-2375-4ec5-bb32-7db183a5be74" providerId="ADAL" clId="{27ED4F4F-0832-434A-AD82-5EAC7C530446}" dt="2024-02-18T10:00:47.859" v="2165"/>
          <ac:spMkLst>
            <pc:docMk/>
            <pc:sldMk cId="3568532531" sldId="260"/>
            <ac:spMk id="32" creationId="{37ECF521-9997-0F90-7905-0FEFB23143E7}"/>
          </ac:spMkLst>
        </pc:spChg>
        <pc:spChg chg="mod">
          <ac:chgData name="NISIMURA Yuuji" userId="73f8931d-2375-4ec5-bb32-7db183a5be74" providerId="ADAL" clId="{27ED4F4F-0832-434A-AD82-5EAC7C530446}" dt="2024-02-18T10:00:47.859" v="2165"/>
          <ac:spMkLst>
            <pc:docMk/>
            <pc:sldMk cId="3568532531" sldId="260"/>
            <ac:spMk id="33" creationId="{9D1086D4-7347-DB11-9E3C-4FD139AC6872}"/>
          </ac:spMkLst>
        </pc:spChg>
        <pc:spChg chg="mod">
          <ac:chgData name="NISIMURA Yuuji" userId="73f8931d-2375-4ec5-bb32-7db183a5be74" providerId="ADAL" clId="{27ED4F4F-0832-434A-AD82-5EAC7C530446}" dt="2024-02-18T10:00:47.859" v="2165"/>
          <ac:spMkLst>
            <pc:docMk/>
            <pc:sldMk cId="3568532531" sldId="260"/>
            <ac:spMk id="34" creationId="{6EAC8779-A210-A1E0-9E28-596BDBA6BAE2}"/>
          </ac:spMkLst>
        </pc:spChg>
        <pc:spChg chg="mod">
          <ac:chgData name="NISIMURA Yuuji" userId="73f8931d-2375-4ec5-bb32-7db183a5be74" providerId="ADAL" clId="{27ED4F4F-0832-434A-AD82-5EAC7C530446}" dt="2024-02-18T10:00:47.859" v="2165"/>
          <ac:spMkLst>
            <pc:docMk/>
            <pc:sldMk cId="3568532531" sldId="260"/>
            <ac:spMk id="35" creationId="{EF84CA63-2F27-0599-1EBD-7FE022F8312E}"/>
          </ac:spMkLst>
        </pc:spChg>
        <pc:spChg chg="mod">
          <ac:chgData name="NISIMURA Yuuji" userId="73f8931d-2375-4ec5-bb32-7db183a5be74" providerId="ADAL" clId="{27ED4F4F-0832-434A-AD82-5EAC7C530446}" dt="2024-02-18T10:00:47.859" v="2165"/>
          <ac:spMkLst>
            <pc:docMk/>
            <pc:sldMk cId="3568532531" sldId="260"/>
            <ac:spMk id="36" creationId="{8401B022-73CF-2529-4080-5C8080C1832C}"/>
          </ac:spMkLst>
        </pc:spChg>
        <pc:spChg chg="mod">
          <ac:chgData name="NISIMURA Yuuji" userId="73f8931d-2375-4ec5-bb32-7db183a5be74" providerId="ADAL" clId="{27ED4F4F-0832-434A-AD82-5EAC7C530446}" dt="2024-02-18T10:00:47.859" v="2165"/>
          <ac:spMkLst>
            <pc:docMk/>
            <pc:sldMk cId="3568532531" sldId="260"/>
            <ac:spMk id="37" creationId="{7D2C68CF-330A-527B-2632-178E675E9128}"/>
          </ac:spMkLst>
        </pc:spChg>
        <pc:spChg chg="add mod">
          <ac:chgData name="NISIMURA Yuuji" userId="73f8931d-2375-4ec5-bb32-7db183a5be74" providerId="ADAL" clId="{27ED4F4F-0832-434A-AD82-5EAC7C530446}" dt="2024-02-20T05:18:42.768" v="4931" actId="1076"/>
          <ac:spMkLst>
            <pc:docMk/>
            <pc:sldMk cId="3568532531" sldId="260"/>
            <ac:spMk id="38" creationId="{310E66E8-6B92-EF87-9075-9573B422CC28}"/>
          </ac:spMkLst>
        </pc:spChg>
        <pc:spChg chg="add del mod">
          <ac:chgData name="NISIMURA Yuuji" userId="73f8931d-2375-4ec5-bb32-7db183a5be74" providerId="ADAL" clId="{27ED4F4F-0832-434A-AD82-5EAC7C530446}" dt="2024-02-18T10:18:41.729" v="2315" actId="478"/>
          <ac:spMkLst>
            <pc:docMk/>
            <pc:sldMk cId="3568532531" sldId="260"/>
            <ac:spMk id="39" creationId="{02FED0E1-3CD0-B90C-2960-6C2CC70D9CD7}"/>
          </ac:spMkLst>
        </pc:spChg>
        <pc:spChg chg="add del mod">
          <ac:chgData name="NISIMURA Yuuji" userId="73f8931d-2375-4ec5-bb32-7db183a5be74" providerId="ADAL" clId="{27ED4F4F-0832-434A-AD82-5EAC7C530446}" dt="2024-02-18T10:19:05.857" v="2317" actId="478"/>
          <ac:spMkLst>
            <pc:docMk/>
            <pc:sldMk cId="3568532531" sldId="260"/>
            <ac:spMk id="41" creationId="{07458723-B27E-6DE4-8448-1886820EF7E6}"/>
          </ac:spMkLst>
        </pc:spChg>
        <pc:spChg chg="add del mod">
          <ac:chgData name="NISIMURA Yuuji" userId="73f8931d-2375-4ec5-bb32-7db183a5be74" providerId="ADAL" clId="{27ED4F4F-0832-434A-AD82-5EAC7C530446}" dt="2024-02-18T10:18:56.934" v="2316" actId="478"/>
          <ac:spMkLst>
            <pc:docMk/>
            <pc:sldMk cId="3568532531" sldId="260"/>
            <ac:spMk id="42" creationId="{695EF4DE-FB02-D393-105C-4973A9DB14AB}"/>
          </ac:spMkLst>
        </pc:spChg>
        <pc:spChg chg="add mod">
          <ac:chgData name="NISIMURA Yuuji" userId="73f8931d-2375-4ec5-bb32-7db183a5be74" providerId="ADAL" clId="{27ED4F4F-0832-434A-AD82-5EAC7C530446}" dt="2024-02-20T06:07:37.033" v="5043" actId="1076"/>
          <ac:spMkLst>
            <pc:docMk/>
            <pc:sldMk cId="3568532531" sldId="260"/>
            <ac:spMk id="43" creationId="{B2814F4A-430C-9192-0D14-BD66DC7E3EC0}"/>
          </ac:spMkLst>
        </pc:spChg>
        <pc:spChg chg="add del mod">
          <ac:chgData name="NISIMURA Yuuji" userId="73f8931d-2375-4ec5-bb32-7db183a5be74" providerId="ADAL" clId="{27ED4F4F-0832-434A-AD82-5EAC7C530446}" dt="2024-02-18T10:19:11.640" v="2320" actId="478"/>
          <ac:spMkLst>
            <pc:docMk/>
            <pc:sldMk cId="3568532531" sldId="260"/>
            <ac:spMk id="44" creationId="{26624961-C071-6BA7-3196-37C594C630E8}"/>
          </ac:spMkLst>
        </pc:spChg>
        <pc:spChg chg="mod topLvl">
          <ac:chgData name="NISIMURA Yuuji" userId="73f8931d-2375-4ec5-bb32-7db183a5be74" providerId="ADAL" clId="{27ED4F4F-0832-434A-AD82-5EAC7C530446}" dt="2024-02-20T05:14:51.046" v="4926" actId="1076"/>
          <ac:spMkLst>
            <pc:docMk/>
            <pc:sldMk cId="3568532531" sldId="260"/>
            <ac:spMk id="46" creationId="{308E5D57-7BA4-346B-CAA7-CAE070D8D518}"/>
          </ac:spMkLst>
        </pc:spChg>
        <pc:spChg chg="mod topLvl">
          <ac:chgData name="NISIMURA Yuuji" userId="73f8931d-2375-4ec5-bb32-7db183a5be74" providerId="ADAL" clId="{27ED4F4F-0832-434A-AD82-5EAC7C530446}" dt="2024-02-20T05:14:51.046" v="4926" actId="1076"/>
          <ac:spMkLst>
            <pc:docMk/>
            <pc:sldMk cId="3568532531" sldId="260"/>
            <ac:spMk id="47" creationId="{20D18984-234B-CFA1-62C1-FDF079A93C6B}"/>
          </ac:spMkLst>
        </pc:spChg>
        <pc:spChg chg="del mod topLvl">
          <ac:chgData name="NISIMURA Yuuji" userId="73f8931d-2375-4ec5-bb32-7db183a5be74" providerId="ADAL" clId="{27ED4F4F-0832-434A-AD82-5EAC7C530446}" dt="2024-02-18T10:19:39.901" v="2324" actId="478"/>
          <ac:spMkLst>
            <pc:docMk/>
            <pc:sldMk cId="3568532531" sldId="260"/>
            <ac:spMk id="48" creationId="{C2CDADC0-9569-106A-BB36-1759DA0BA8F7}"/>
          </ac:spMkLst>
        </pc:spChg>
        <pc:spChg chg="mod topLvl">
          <ac:chgData name="NISIMURA Yuuji" userId="73f8931d-2375-4ec5-bb32-7db183a5be74" providerId="ADAL" clId="{27ED4F4F-0832-434A-AD82-5EAC7C530446}" dt="2024-02-20T05:14:51.046" v="4926" actId="1076"/>
          <ac:spMkLst>
            <pc:docMk/>
            <pc:sldMk cId="3568532531" sldId="260"/>
            <ac:spMk id="49" creationId="{DEE7F145-EF12-A154-E51F-D510BF3FAF5B}"/>
          </ac:spMkLst>
        </pc:spChg>
        <pc:spChg chg="del mod topLvl">
          <ac:chgData name="NISIMURA Yuuji" userId="73f8931d-2375-4ec5-bb32-7db183a5be74" providerId="ADAL" clId="{27ED4F4F-0832-434A-AD82-5EAC7C530446}" dt="2024-02-18T10:19:38.075" v="2323" actId="478"/>
          <ac:spMkLst>
            <pc:docMk/>
            <pc:sldMk cId="3568532531" sldId="260"/>
            <ac:spMk id="51" creationId="{8119214B-67D7-8E6C-1320-CF797E6CBD1A}"/>
          </ac:spMkLst>
        </pc:spChg>
        <pc:spChg chg="del mod topLvl">
          <ac:chgData name="NISIMURA Yuuji" userId="73f8931d-2375-4ec5-bb32-7db183a5be74" providerId="ADAL" clId="{27ED4F4F-0832-434A-AD82-5EAC7C530446}" dt="2024-02-18T10:20:50.519" v="2335" actId="478"/>
          <ac:spMkLst>
            <pc:docMk/>
            <pc:sldMk cId="3568532531" sldId="260"/>
            <ac:spMk id="52" creationId="{311F6464-2E62-FE77-FA40-DD9D4A38CD47}"/>
          </ac:spMkLst>
        </pc:spChg>
        <pc:spChg chg="del mod topLvl">
          <ac:chgData name="NISIMURA Yuuji" userId="73f8931d-2375-4ec5-bb32-7db183a5be74" providerId="ADAL" clId="{27ED4F4F-0832-434A-AD82-5EAC7C530446}" dt="2024-02-18T10:20:50.519" v="2335" actId="478"/>
          <ac:spMkLst>
            <pc:docMk/>
            <pc:sldMk cId="3568532531" sldId="260"/>
            <ac:spMk id="53" creationId="{9282855E-92B1-D4B8-2605-507231F20F9D}"/>
          </ac:spMkLst>
        </pc:spChg>
        <pc:spChg chg="del mod topLvl">
          <ac:chgData name="NISIMURA Yuuji" userId="73f8931d-2375-4ec5-bb32-7db183a5be74" providerId="ADAL" clId="{27ED4F4F-0832-434A-AD82-5EAC7C530446}" dt="2024-02-18T10:20:50.519" v="2335" actId="478"/>
          <ac:spMkLst>
            <pc:docMk/>
            <pc:sldMk cId="3568532531" sldId="260"/>
            <ac:spMk id="54" creationId="{FB05EDC9-C7BF-AF6E-11C0-BCE02DB6BB28}"/>
          </ac:spMkLst>
        </pc:spChg>
        <pc:spChg chg="del mod topLvl">
          <ac:chgData name="NISIMURA Yuuji" userId="73f8931d-2375-4ec5-bb32-7db183a5be74" providerId="ADAL" clId="{27ED4F4F-0832-434A-AD82-5EAC7C530446}" dt="2024-02-18T10:20:50.519" v="2335" actId="478"/>
          <ac:spMkLst>
            <pc:docMk/>
            <pc:sldMk cId="3568532531" sldId="260"/>
            <ac:spMk id="55" creationId="{4753631E-5746-7F22-C0F9-85F30B204202}"/>
          </ac:spMkLst>
        </pc:spChg>
        <pc:spChg chg="del mod topLvl">
          <ac:chgData name="NISIMURA Yuuji" userId="73f8931d-2375-4ec5-bb32-7db183a5be74" providerId="ADAL" clId="{27ED4F4F-0832-434A-AD82-5EAC7C530446}" dt="2024-02-18T10:20:50.519" v="2335" actId="478"/>
          <ac:spMkLst>
            <pc:docMk/>
            <pc:sldMk cId="3568532531" sldId="260"/>
            <ac:spMk id="56" creationId="{90A0E880-B7E6-00F8-6329-3F2BABEA0EE1}"/>
          </ac:spMkLst>
        </pc:spChg>
        <pc:spChg chg="add mod">
          <ac:chgData name="NISIMURA Yuuji" userId="73f8931d-2375-4ec5-bb32-7db183a5be74" providerId="ADAL" clId="{27ED4F4F-0832-434A-AD82-5EAC7C530446}" dt="2024-02-20T05:14:51.046" v="4926" actId="1076"/>
          <ac:spMkLst>
            <pc:docMk/>
            <pc:sldMk cId="3568532531" sldId="260"/>
            <ac:spMk id="57" creationId="{3AADA2BD-79A8-777E-0E93-1B641B3108B2}"/>
          </ac:spMkLst>
        </pc:spChg>
        <pc:spChg chg="add mod">
          <ac:chgData name="NISIMURA Yuuji" userId="73f8931d-2375-4ec5-bb32-7db183a5be74" providerId="ADAL" clId="{27ED4F4F-0832-434A-AD82-5EAC7C530446}" dt="2024-02-20T05:14:51.046" v="4926" actId="1076"/>
          <ac:spMkLst>
            <pc:docMk/>
            <pc:sldMk cId="3568532531" sldId="260"/>
            <ac:spMk id="59" creationId="{D26E49DB-AD47-B508-F5C3-1A7C27765FE4}"/>
          </ac:spMkLst>
        </pc:spChg>
        <pc:spChg chg="add mod">
          <ac:chgData name="NISIMURA Yuuji" userId="73f8931d-2375-4ec5-bb32-7db183a5be74" providerId="ADAL" clId="{27ED4F4F-0832-434A-AD82-5EAC7C530446}" dt="2024-02-20T05:14:51.046" v="4926" actId="1076"/>
          <ac:spMkLst>
            <pc:docMk/>
            <pc:sldMk cId="3568532531" sldId="260"/>
            <ac:spMk id="60" creationId="{2534584C-E8F0-DFD9-C091-4C6CDFCC2ACE}"/>
          </ac:spMkLst>
        </pc:spChg>
        <pc:spChg chg="add del mod">
          <ac:chgData name="NISIMURA Yuuji" userId="73f8931d-2375-4ec5-bb32-7db183a5be74" providerId="ADAL" clId="{27ED4F4F-0832-434A-AD82-5EAC7C530446}" dt="2024-02-18T10:20:46.239" v="2334" actId="478"/>
          <ac:spMkLst>
            <pc:docMk/>
            <pc:sldMk cId="3568532531" sldId="260"/>
            <ac:spMk id="61" creationId="{7819B73D-4603-04A5-D42B-FB2E9C6E716C}"/>
          </ac:spMkLst>
        </pc:spChg>
        <pc:spChg chg="add mod">
          <ac:chgData name="NISIMURA Yuuji" userId="73f8931d-2375-4ec5-bb32-7db183a5be74" providerId="ADAL" clId="{27ED4F4F-0832-434A-AD82-5EAC7C530446}" dt="2024-02-20T05:14:51.046" v="4926" actId="1076"/>
          <ac:spMkLst>
            <pc:docMk/>
            <pc:sldMk cId="3568532531" sldId="260"/>
            <ac:spMk id="65" creationId="{F5328D3B-603D-3924-2F45-A0EFB5114A88}"/>
          </ac:spMkLst>
        </pc:spChg>
        <pc:spChg chg="add mod">
          <ac:chgData name="NISIMURA Yuuji" userId="73f8931d-2375-4ec5-bb32-7db183a5be74" providerId="ADAL" clId="{27ED4F4F-0832-434A-AD82-5EAC7C530446}" dt="2024-02-20T05:14:51.046" v="4926" actId="1076"/>
          <ac:spMkLst>
            <pc:docMk/>
            <pc:sldMk cId="3568532531" sldId="260"/>
            <ac:spMk id="70" creationId="{6F6DE0D2-3201-45E3-F430-9B91220C6586}"/>
          </ac:spMkLst>
        </pc:spChg>
        <pc:grpChg chg="add del mod">
          <ac:chgData name="NISIMURA Yuuji" userId="73f8931d-2375-4ec5-bb32-7db183a5be74" providerId="ADAL" clId="{27ED4F4F-0832-434A-AD82-5EAC7C530446}" dt="2024-02-18T09:20:17.950" v="1938" actId="165"/>
          <ac:grpSpMkLst>
            <pc:docMk/>
            <pc:sldMk cId="3568532531" sldId="260"/>
            <ac:grpSpMk id="21" creationId="{92E1224C-59DF-BBA6-6946-3E737B6FA513}"/>
          </ac:grpSpMkLst>
        </pc:grpChg>
        <pc:grpChg chg="add mod">
          <ac:chgData name="NISIMURA Yuuji" userId="73f8931d-2375-4ec5-bb32-7db183a5be74" providerId="ADAL" clId="{27ED4F4F-0832-434A-AD82-5EAC7C530446}" dt="2024-02-18T10:00:47.859" v="2165"/>
          <ac:grpSpMkLst>
            <pc:docMk/>
            <pc:sldMk cId="3568532531" sldId="260"/>
            <ac:grpSpMk id="26" creationId="{E3265077-715F-0F42-253A-A3BA4ADC7ACE}"/>
          </ac:grpSpMkLst>
        </pc:grpChg>
        <pc:grpChg chg="add mod">
          <ac:chgData name="NISIMURA Yuuji" userId="73f8931d-2375-4ec5-bb32-7db183a5be74" providerId="ADAL" clId="{27ED4F4F-0832-434A-AD82-5EAC7C530446}" dt="2024-02-18T10:00:47.859" v="2165"/>
          <ac:grpSpMkLst>
            <pc:docMk/>
            <pc:sldMk cId="3568532531" sldId="260"/>
            <ac:grpSpMk id="31" creationId="{CCFB0C98-7526-3E5D-D053-33623420FE35}"/>
          </ac:grpSpMkLst>
        </pc:grpChg>
        <pc:grpChg chg="add del mod">
          <ac:chgData name="NISIMURA Yuuji" userId="73f8931d-2375-4ec5-bb32-7db183a5be74" providerId="ADAL" clId="{27ED4F4F-0832-434A-AD82-5EAC7C530446}" dt="2024-02-18T10:19:34.916" v="2322" actId="165"/>
          <ac:grpSpMkLst>
            <pc:docMk/>
            <pc:sldMk cId="3568532531" sldId="260"/>
            <ac:grpSpMk id="45" creationId="{1C436718-E726-420C-657E-39CDB8CC5ABC}"/>
          </ac:grpSpMkLst>
        </pc:grpChg>
        <pc:grpChg chg="add del mod">
          <ac:chgData name="NISIMURA Yuuji" userId="73f8931d-2375-4ec5-bb32-7db183a5be74" providerId="ADAL" clId="{27ED4F4F-0832-434A-AD82-5EAC7C530446}" dt="2024-02-18T10:19:31.414" v="2321" actId="165"/>
          <ac:grpSpMkLst>
            <pc:docMk/>
            <pc:sldMk cId="3568532531" sldId="260"/>
            <ac:grpSpMk id="50" creationId="{8EDE0ACA-13E6-0826-A50C-EC3BD74DCC72}"/>
          </ac:grpSpMkLst>
        </pc:grpChg>
        <pc:cxnChg chg="add mod">
          <ac:chgData name="NISIMURA Yuuji" userId="73f8931d-2375-4ec5-bb32-7db183a5be74" providerId="ADAL" clId="{27ED4F4F-0832-434A-AD82-5EAC7C530446}" dt="2024-02-20T05:31:56.462" v="4954" actId="1076"/>
          <ac:cxnSpMkLst>
            <pc:docMk/>
            <pc:sldMk cId="3568532531" sldId="260"/>
            <ac:cxnSpMk id="7" creationId="{3CA35683-CD95-8AD4-8185-D16564C15A78}"/>
          </ac:cxnSpMkLst>
        </pc:cxnChg>
        <pc:cxnChg chg="del mod topLvl">
          <ac:chgData name="NISIMURA Yuuji" userId="73f8931d-2375-4ec5-bb32-7db183a5be74" providerId="ADAL" clId="{27ED4F4F-0832-434A-AD82-5EAC7C530446}" dt="2024-02-18T10:00:51.714" v="2166" actId="478"/>
          <ac:cxnSpMkLst>
            <pc:docMk/>
            <pc:sldMk cId="3568532531" sldId="260"/>
            <ac:cxnSpMk id="9" creationId="{F885E892-A200-017E-16DD-68202E029593}"/>
          </ac:cxnSpMkLst>
        </pc:cxnChg>
        <pc:cxnChg chg="del mod topLvl">
          <ac:chgData name="NISIMURA Yuuji" userId="73f8931d-2375-4ec5-bb32-7db183a5be74" providerId="ADAL" clId="{27ED4F4F-0832-434A-AD82-5EAC7C530446}" dt="2024-02-18T10:00:51.714" v="2166" actId="478"/>
          <ac:cxnSpMkLst>
            <pc:docMk/>
            <pc:sldMk cId="3568532531" sldId="260"/>
            <ac:cxnSpMk id="10" creationId="{A32639AD-4105-AA08-5B8C-A9A4799A2FEE}"/>
          </ac:cxnSpMkLst>
        </pc:cxnChg>
        <pc:cxnChg chg="del mod topLvl">
          <ac:chgData name="NISIMURA Yuuji" userId="73f8931d-2375-4ec5-bb32-7db183a5be74" providerId="ADAL" clId="{27ED4F4F-0832-434A-AD82-5EAC7C530446}" dt="2024-02-18T10:00:51.714" v="2166" actId="478"/>
          <ac:cxnSpMkLst>
            <pc:docMk/>
            <pc:sldMk cId="3568532531" sldId="260"/>
            <ac:cxnSpMk id="15" creationId="{F7EDCF49-8004-E63D-7A2A-3383BCC6158E}"/>
          </ac:cxnSpMkLst>
        </pc:cxnChg>
        <pc:cxnChg chg="add mod">
          <ac:chgData name="NISIMURA Yuuji" userId="73f8931d-2375-4ec5-bb32-7db183a5be74" providerId="ADAL" clId="{27ED4F4F-0832-434A-AD82-5EAC7C530446}" dt="2024-02-18T10:00:47.859" v="2165"/>
          <ac:cxnSpMkLst>
            <pc:docMk/>
            <pc:sldMk cId="3568532531" sldId="260"/>
            <ac:cxnSpMk id="20" creationId="{43051BC2-BB99-85BF-FD5D-DA415F12C0AB}"/>
          </ac:cxnSpMkLst>
        </pc:cxnChg>
        <pc:cxnChg chg="add del mod">
          <ac:chgData name="NISIMURA Yuuji" userId="73f8931d-2375-4ec5-bb32-7db183a5be74" providerId="ADAL" clId="{27ED4F4F-0832-434A-AD82-5EAC7C530446}" dt="2024-02-18T10:19:05.857" v="2317" actId="478"/>
          <ac:cxnSpMkLst>
            <pc:docMk/>
            <pc:sldMk cId="3568532531" sldId="260"/>
            <ac:cxnSpMk id="40" creationId="{6F67C5FD-B874-E3E5-9A3F-744132D0E9C1}"/>
          </ac:cxnSpMkLst>
        </pc:cxnChg>
        <pc:cxnChg chg="add mod">
          <ac:chgData name="NISIMURA Yuuji" userId="73f8931d-2375-4ec5-bb32-7db183a5be74" providerId="ADAL" clId="{27ED4F4F-0832-434A-AD82-5EAC7C530446}" dt="2024-02-20T05:14:51.046" v="4926" actId="1076"/>
          <ac:cxnSpMkLst>
            <pc:docMk/>
            <pc:sldMk cId="3568532531" sldId="260"/>
            <ac:cxnSpMk id="58" creationId="{12BF30EE-6D54-C93D-0900-8A88B48525C7}"/>
          </ac:cxnSpMkLst>
        </pc:cxnChg>
      </pc:sldChg>
      <pc:sldChg chg="add del mod ord modShow">
        <pc:chgData name="NISIMURA Yuuji" userId="73f8931d-2375-4ec5-bb32-7db183a5be74" providerId="ADAL" clId="{27ED4F4F-0832-434A-AD82-5EAC7C530446}" dt="2024-02-16T15:36:14.807" v="75" actId="729"/>
        <pc:sldMkLst>
          <pc:docMk/>
          <pc:sldMk cId="3175106278" sldId="261"/>
        </pc:sldMkLst>
      </pc:sldChg>
      <pc:sldChg chg="mod ord modShow">
        <pc:chgData name="NISIMURA Yuuji" userId="73f8931d-2375-4ec5-bb32-7db183a5be74" providerId="ADAL" clId="{27ED4F4F-0832-434A-AD82-5EAC7C530446}" dt="2024-02-16T15:36:16.389" v="76" actId="729"/>
        <pc:sldMkLst>
          <pc:docMk/>
          <pc:sldMk cId="232217835" sldId="262"/>
        </pc:sldMkLst>
      </pc:sldChg>
      <pc:sldChg chg="addSp delSp modSp mod modNotesTx">
        <pc:chgData name="NISIMURA Yuuji" userId="73f8931d-2375-4ec5-bb32-7db183a5be74" providerId="ADAL" clId="{27ED4F4F-0832-434A-AD82-5EAC7C530446}" dt="2024-02-21T00:07:12.039" v="5542" actId="20577"/>
        <pc:sldMkLst>
          <pc:docMk/>
          <pc:sldMk cId="1289647263" sldId="263"/>
        </pc:sldMkLst>
        <pc:spChg chg="mod">
          <ac:chgData name="NISIMURA Yuuji" userId="73f8931d-2375-4ec5-bb32-7db183a5be74" providerId="ADAL" clId="{27ED4F4F-0832-434A-AD82-5EAC7C530446}" dt="2024-02-20T07:48:17.192" v="5195" actId="2711"/>
          <ac:spMkLst>
            <pc:docMk/>
            <pc:sldMk cId="1289647263" sldId="263"/>
            <ac:spMk id="2" creationId="{4F57F21E-EF81-00D1-89AF-3D0B622F66E2}"/>
          </ac:spMkLst>
        </pc:spChg>
        <pc:spChg chg="mod">
          <ac:chgData name="NISIMURA Yuuji" userId="73f8931d-2375-4ec5-bb32-7db183a5be74" providerId="ADAL" clId="{27ED4F4F-0832-434A-AD82-5EAC7C530446}" dt="2024-02-20T08:22:38.305" v="5269" actId="20577"/>
          <ac:spMkLst>
            <pc:docMk/>
            <pc:sldMk cId="1289647263" sldId="263"/>
            <ac:spMk id="3" creationId="{8959ED38-08EF-89F3-01E0-233D528F9DF0}"/>
          </ac:spMkLst>
        </pc:spChg>
        <pc:spChg chg="mod">
          <ac:chgData name="NISIMURA Yuuji" userId="73f8931d-2375-4ec5-bb32-7db183a5be74" providerId="ADAL" clId="{27ED4F4F-0832-434A-AD82-5EAC7C530446}" dt="2024-02-18T09:36:13.145" v="1984"/>
          <ac:spMkLst>
            <pc:docMk/>
            <pc:sldMk cId="1289647263" sldId="263"/>
            <ac:spMk id="7" creationId="{8A754D08-FC73-42FA-5543-79550B293B8A}"/>
          </ac:spMkLst>
        </pc:spChg>
        <pc:spChg chg="mod">
          <ac:chgData name="NISIMURA Yuuji" userId="73f8931d-2375-4ec5-bb32-7db183a5be74" providerId="ADAL" clId="{27ED4F4F-0832-434A-AD82-5EAC7C530446}" dt="2024-02-18T09:36:13.145" v="1984"/>
          <ac:spMkLst>
            <pc:docMk/>
            <pc:sldMk cId="1289647263" sldId="263"/>
            <ac:spMk id="8" creationId="{89904C59-144C-8DF8-44EF-DAD96BFEBDEE}"/>
          </ac:spMkLst>
        </pc:spChg>
        <pc:spChg chg="mod">
          <ac:chgData name="NISIMURA Yuuji" userId="73f8931d-2375-4ec5-bb32-7db183a5be74" providerId="ADAL" clId="{27ED4F4F-0832-434A-AD82-5EAC7C530446}" dt="2024-02-18T09:36:13.145" v="1984"/>
          <ac:spMkLst>
            <pc:docMk/>
            <pc:sldMk cId="1289647263" sldId="263"/>
            <ac:spMk id="9" creationId="{2F2E0F49-5084-B039-7371-D3A87EC5772B}"/>
          </ac:spMkLst>
        </pc:spChg>
        <pc:spChg chg="mod">
          <ac:chgData name="NISIMURA Yuuji" userId="73f8931d-2375-4ec5-bb32-7db183a5be74" providerId="ADAL" clId="{27ED4F4F-0832-434A-AD82-5EAC7C530446}" dt="2024-02-18T09:36:13.145" v="1984"/>
          <ac:spMkLst>
            <pc:docMk/>
            <pc:sldMk cId="1289647263" sldId="263"/>
            <ac:spMk id="10" creationId="{A5ACEDE0-D6B1-0D07-5F04-9E0820F7A1C9}"/>
          </ac:spMkLst>
        </pc:spChg>
        <pc:spChg chg="mod">
          <ac:chgData name="NISIMURA Yuuji" userId="73f8931d-2375-4ec5-bb32-7db183a5be74" providerId="ADAL" clId="{27ED4F4F-0832-434A-AD82-5EAC7C530446}" dt="2024-02-18T09:36:13.145" v="1984"/>
          <ac:spMkLst>
            <pc:docMk/>
            <pc:sldMk cId="1289647263" sldId="263"/>
            <ac:spMk id="12" creationId="{1DF625FE-1F85-CFF3-5649-ED81808343CD}"/>
          </ac:spMkLst>
        </pc:spChg>
        <pc:spChg chg="mod">
          <ac:chgData name="NISIMURA Yuuji" userId="73f8931d-2375-4ec5-bb32-7db183a5be74" providerId="ADAL" clId="{27ED4F4F-0832-434A-AD82-5EAC7C530446}" dt="2024-02-16T16:28:12.848" v="87"/>
          <ac:spMkLst>
            <pc:docMk/>
            <pc:sldMk cId="1289647263" sldId="263"/>
            <ac:spMk id="13" creationId="{3B70BBAB-21B9-9BC7-DFAA-8834F26F7FF0}"/>
          </ac:spMkLst>
        </pc:spChg>
        <pc:spChg chg="mod">
          <ac:chgData name="NISIMURA Yuuji" userId="73f8931d-2375-4ec5-bb32-7db183a5be74" providerId="ADAL" clId="{27ED4F4F-0832-434A-AD82-5EAC7C530446}" dt="2024-02-18T09:37:01.717" v="1988" actId="1076"/>
          <ac:spMkLst>
            <pc:docMk/>
            <pc:sldMk cId="1289647263" sldId="263"/>
            <ac:spMk id="13" creationId="{6832B0FF-6025-F622-55F1-8A66D0913F17}"/>
          </ac:spMkLst>
        </pc:spChg>
        <pc:spChg chg="mod">
          <ac:chgData name="NISIMURA Yuuji" userId="73f8931d-2375-4ec5-bb32-7db183a5be74" providerId="ADAL" clId="{27ED4F4F-0832-434A-AD82-5EAC7C530446}" dt="2024-02-18T09:36:13.145" v="1984"/>
          <ac:spMkLst>
            <pc:docMk/>
            <pc:sldMk cId="1289647263" sldId="263"/>
            <ac:spMk id="14" creationId="{87E2AB83-D82E-9771-162B-A9BE4F8F0097}"/>
          </ac:spMkLst>
        </pc:spChg>
        <pc:spChg chg="mod">
          <ac:chgData name="NISIMURA Yuuji" userId="73f8931d-2375-4ec5-bb32-7db183a5be74" providerId="ADAL" clId="{27ED4F4F-0832-434A-AD82-5EAC7C530446}" dt="2024-02-18T09:36:13.145" v="1984"/>
          <ac:spMkLst>
            <pc:docMk/>
            <pc:sldMk cId="1289647263" sldId="263"/>
            <ac:spMk id="16" creationId="{10529563-1441-C723-E8EE-753E27900C4F}"/>
          </ac:spMkLst>
        </pc:spChg>
        <pc:spChg chg="mod">
          <ac:chgData name="NISIMURA Yuuji" userId="73f8931d-2375-4ec5-bb32-7db183a5be74" providerId="ADAL" clId="{27ED4F4F-0832-434A-AD82-5EAC7C530446}" dt="2024-02-18T09:36:13.145" v="1984"/>
          <ac:spMkLst>
            <pc:docMk/>
            <pc:sldMk cId="1289647263" sldId="263"/>
            <ac:spMk id="17" creationId="{BD682D2F-2474-33E8-FD98-886B541C9560}"/>
          </ac:spMkLst>
        </pc:spChg>
        <pc:spChg chg="mod">
          <ac:chgData name="NISIMURA Yuuji" userId="73f8931d-2375-4ec5-bb32-7db183a5be74" providerId="ADAL" clId="{27ED4F4F-0832-434A-AD82-5EAC7C530446}" dt="2024-02-16T16:28:12.848" v="87"/>
          <ac:spMkLst>
            <pc:docMk/>
            <pc:sldMk cId="1289647263" sldId="263"/>
            <ac:spMk id="17" creationId="{F3978923-CC61-63C0-54DB-F49F0AA58D7F}"/>
          </ac:spMkLst>
        </pc:spChg>
        <pc:spChg chg="mod">
          <ac:chgData name="NISIMURA Yuuji" userId="73f8931d-2375-4ec5-bb32-7db183a5be74" providerId="ADAL" clId="{27ED4F4F-0832-434A-AD82-5EAC7C530446}" dt="2024-02-16T16:28:12.848" v="87"/>
          <ac:spMkLst>
            <pc:docMk/>
            <pc:sldMk cId="1289647263" sldId="263"/>
            <ac:spMk id="18" creationId="{061E13A8-BE87-BA6E-3A85-FECBEF0BCB9A}"/>
          </ac:spMkLst>
        </pc:spChg>
        <pc:spChg chg="mod">
          <ac:chgData name="NISIMURA Yuuji" userId="73f8931d-2375-4ec5-bb32-7db183a5be74" providerId="ADAL" clId="{27ED4F4F-0832-434A-AD82-5EAC7C530446}" dt="2024-02-16T16:28:12.848" v="87"/>
          <ac:spMkLst>
            <pc:docMk/>
            <pc:sldMk cId="1289647263" sldId="263"/>
            <ac:spMk id="19" creationId="{BFD9479A-9920-7E1C-6F48-04485E6ED69F}"/>
          </ac:spMkLst>
        </pc:spChg>
        <pc:spChg chg="mod">
          <ac:chgData name="NISIMURA Yuuji" userId="73f8931d-2375-4ec5-bb32-7db183a5be74" providerId="ADAL" clId="{27ED4F4F-0832-434A-AD82-5EAC7C530446}" dt="2024-02-18T09:36:13.145" v="1984"/>
          <ac:spMkLst>
            <pc:docMk/>
            <pc:sldMk cId="1289647263" sldId="263"/>
            <ac:spMk id="21" creationId="{3A9C26F6-8FE5-C2DD-9B99-3D6D1657840B}"/>
          </ac:spMkLst>
        </pc:spChg>
        <pc:spChg chg="mod">
          <ac:chgData name="NISIMURA Yuuji" userId="73f8931d-2375-4ec5-bb32-7db183a5be74" providerId="ADAL" clId="{27ED4F4F-0832-434A-AD82-5EAC7C530446}" dt="2024-02-18T09:36:13.145" v="1984"/>
          <ac:spMkLst>
            <pc:docMk/>
            <pc:sldMk cId="1289647263" sldId="263"/>
            <ac:spMk id="22" creationId="{936217FD-7BB9-4700-2082-9EF29150CFD1}"/>
          </ac:spMkLst>
        </pc:spChg>
        <pc:spChg chg="mod">
          <ac:chgData name="NISIMURA Yuuji" userId="73f8931d-2375-4ec5-bb32-7db183a5be74" providerId="ADAL" clId="{27ED4F4F-0832-434A-AD82-5EAC7C530446}" dt="2024-02-16T16:28:12.848" v="87"/>
          <ac:spMkLst>
            <pc:docMk/>
            <pc:sldMk cId="1289647263" sldId="263"/>
            <ac:spMk id="23" creationId="{39EAC957-B980-60DB-EF44-40A5973DB02E}"/>
          </ac:spMkLst>
        </pc:spChg>
        <pc:spChg chg="mod">
          <ac:chgData name="NISIMURA Yuuji" userId="73f8931d-2375-4ec5-bb32-7db183a5be74" providerId="ADAL" clId="{27ED4F4F-0832-434A-AD82-5EAC7C530446}" dt="2024-02-16T16:28:12.848" v="87"/>
          <ac:spMkLst>
            <pc:docMk/>
            <pc:sldMk cId="1289647263" sldId="263"/>
            <ac:spMk id="24" creationId="{7C93D36C-1D1C-0FE5-5C00-55E59E4CE772}"/>
          </ac:spMkLst>
        </pc:spChg>
        <pc:spChg chg="mod">
          <ac:chgData name="NISIMURA Yuuji" userId="73f8931d-2375-4ec5-bb32-7db183a5be74" providerId="ADAL" clId="{27ED4F4F-0832-434A-AD82-5EAC7C530446}" dt="2024-02-18T09:38:29.997" v="1991"/>
          <ac:spMkLst>
            <pc:docMk/>
            <pc:sldMk cId="1289647263" sldId="263"/>
            <ac:spMk id="25" creationId="{701ECB5C-36D7-C8E8-02AB-107F56799DF4}"/>
          </ac:spMkLst>
        </pc:spChg>
        <pc:spChg chg="mod">
          <ac:chgData name="NISIMURA Yuuji" userId="73f8931d-2375-4ec5-bb32-7db183a5be74" providerId="ADAL" clId="{27ED4F4F-0832-434A-AD82-5EAC7C530446}" dt="2024-02-16T16:28:12.848" v="87"/>
          <ac:spMkLst>
            <pc:docMk/>
            <pc:sldMk cId="1289647263" sldId="263"/>
            <ac:spMk id="25" creationId="{C7522281-08DF-4925-4F3F-A75C48E36885}"/>
          </ac:spMkLst>
        </pc:spChg>
        <pc:spChg chg="mod">
          <ac:chgData name="NISIMURA Yuuji" userId="73f8931d-2375-4ec5-bb32-7db183a5be74" providerId="ADAL" clId="{27ED4F4F-0832-434A-AD82-5EAC7C530446}" dt="2024-02-18T09:38:29.997" v="1991"/>
          <ac:spMkLst>
            <pc:docMk/>
            <pc:sldMk cId="1289647263" sldId="263"/>
            <ac:spMk id="26" creationId="{3EE3E872-775A-D183-5EE4-031DDE7701F8}"/>
          </ac:spMkLst>
        </pc:spChg>
        <pc:spChg chg="mod">
          <ac:chgData name="NISIMURA Yuuji" userId="73f8931d-2375-4ec5-bb32-7db183a5be74" providerId="ADAL" clId="{27ED4F4F-0832-434A-AD82-5EAC7C530446}" dt="2024-02-16T16:28:12.848" v="87"/>
          <ac:spMkLst>
            <pc:docMk/>
            <pc:sldMk cId="1289647263" sldId="263"/>
            <ac:spMk id="26" creationId="{61109EA6-9485-EBCA-7437-FFF1C60D9E3E}"/>
          </ac:spMkLst>
        </pc:spChg>
        <pc:spChg chg="mod">
          <ac:chgData name="NISIMURA Yuuji" userId="73f8931d-2375-4ec5-bb32-7db183a5be74" providerId="ADAL" clId="{27ED4F4F-0832-434A-AD82-5EAC7C530446}" dt="2024-02-16T16:28:12.848" v="87"/>
          <ac:spMkLst>
            <pc:docMk/>
            <pc:sldMk cId="1289647263" sldId="263"/>
            <ac:spMk id="27" creationId="{874A49FF-84BB-5030-91DB-AB224BEE4FC7}"/>
          </ac:spMkLst>
        </pc:spChg>
        <pc:spChg chg="mod">
          <ac:chgData name="NISIMURA Yuuji" userId="73f8931d-2375-4ec5-bb32-7db183a5be74" providerId="ADAL" clId="{27ED4F4F-0832-434A-AD82-5EAC7C530446}" dt="2024-02-18T09:38:29.997" v="1991"/>
          <ac:spMkLst>
            <pc:docMk/>
            <pc:sldMk cId="1289647263" sldId="263"/>
            <ac:spMk id="27" creationId="{F1AF1E02-5A33-E5EC-E1AB-71785F93BE90}"/>
          </ac:spMkLst>
        </pc:spChg>
        <pc:spChg chg="mod">
          <ac:chgData name="NISIMURA Yuuji" userId="73f8931d-2375-4ec5-bb32-7db183a5be74" providerId="ADAL" clId="{27ED4F4F-0832-434A-AD82-5EAC7C530446}" dt="2024-02-18T09:38:29.997" v="1991"/>
          <ac:spMkLst>
            <pc:docMk/>
            <pc:sldMk cId="1289647263" sldId="263"/>
            <ac:spMk id="28" creationId="{A741D6DF-DAAE-2620-A110-D65F22A815B5}"/>
          </ac:spMkLst>
        </pc:spChg>
        <pc:spChg chg="mod">
          <ac:chgData name="NISIMURA Yuuji" userId="73f8931d-2375-4ec5-bb32-7db183a5be74" providerId="ADAL" clId="{27ED4F4F-0832-434A-AD82-5EAC7C530446}" dt="2024-02-18T09:38:29.997" v="1991"/>
          <ac:spMkLst>
            <pc:docMk/>
            <pc:sldMk cId="1289647263" sldId="263"/>
            <ac:spMk id="30" creationId="{7C4243D6-0736-A25B-AF41-D406714205BC}"/>
          </ac:spMkLst>
        </pc:spChg>
        <pc:spChg chg="mod">
          <ac:chgData name="NISIMURA Yuuji" userId="73f8931d-2375-4ec5-bb32-7db183a5be74" providerId="ADAL" clId="{27ED4F4F-0832-434A-AD82-5EAC7C530446}" dt="2024-02-16T16:28:12.848" v="87"/>
          <ac:spMkLst>
            <pc:docMk/>
            <pc:sldMk cId="1289647263" sldId="263"/>
            <ac:spMk id="30" creationId="{B6E9A523-AE98-F546-298F-C7B369207F6A}"/>
          </ac:spMkLst>
        </pc:spChg>
        <pc:spChg chg="mod">
          <ac:chgData name="NISIMURA Yuuji" userId="73f8931d-2375-4ec5-bb32-7db183a5be74" providerId="ADAL" clId="{27ED4F4F-0832-434A-AD82-5EAC7C530446}" dt="2024-02-18T09:38:29.997" v="1991"/>
          <ac:spMkLst>
            <pc:docMk/>
            <pc:sldMk cId="1289647263" sldId="263"/>
            <ac:spMk id="31" creationId="{446550A3-FC6C-277A-B57A-734501FA4FC0}"/>
          </ac:spMkLst>
        </pc:spChg>
        <pc:spChg chg="mod">
          <ac:chgData name="NISIMURA Yuuji" userId="73f8931d-2375-4ec5-bb32-7db183a5be74" providerId="ADAL" clId="{27ED4F4F-0832-434A-AD82-5EAC7C530446}" dt="2024-02-16T16:28:12.848" v="87"/>
          <ac:spMkLst>
            <pc:docMk/>
            <pc:sldMk cId="1289647263" sldId="263"/>
            <ac:spMk id="32" creationId="{C66B8CCE-B4D9-56B1-8411-9ADA01C33B84}"/>
          </ac:spMkLst>
        </pc:spChg>
        <pc:spChg chg="mod">
          <ac:chgData name="NISIMURA Yuuji" userId="73f8931d-2375-4ec5-bb32-7db183a5be74" providerId="ADAL" clId="{27ED4F4F-0832-434A-AD82-5EAC7C530446}" dt="2024-02-18T09:38:29.997" v="1991"/>
          <ac:spMkLst>
            <pc:docMk/>
            <pc:sldMk cId="1289647263" sldId="263"/>
            <ac:spMk id="32" creationId="{E357BCBC-D139-3A42-5D1E-2A09B299E056}"/>
          </ac:spMkLst>
        </pc:spChg>
        <pc:spChg chg="mod">
          <ac:chgData name="NISIMURA Yuuji" userId="73f8931d-2375-4ec5-bb32-7db183a5be74" providerId="ADAL" clId="{27ED4F4F-0832-434A-AD82-5EAC7C530446}" dt="2024-02-16T16:28:12.848" v="87"/>
          <ac:spMkLst>
            <pc:docMk/>
            <pc:sldMk cId="1289647263" sldId="263"/>
            <ac:spMk id="33" creationId="{CDA3320D-A2CF-06D3-5FA1-176FCB85A2C1}"/>
          </ac:spMkLst>
        </pc:spChg>
        <pc:spChg chg="mod">
          <ac:chgData name="NISIMURA Yuuji" userId="73f8931d-2375-4ec5-bb32-7db183a5be74" providerId="ADAL" clId="{27ED4F4F-0832-434A-AD82-5EAC7C530446}" dt="2024-02-18T09:38:29.997" v="1991"/>
          <ac:spMkLst>
            <pc:docMk/>
            <pc:sldMk cId="1289647263" sldId="263"/>
            <ac:spMk id="34" creationId="{73C3E4C5-12F1-4FAE-2697-3325C6DF1C2B}"/>
          </ac:spMkLst>
        </pc:spChg>
        <pc:spChg chg="mod">
          <ac:chgData name="NISIMURA Yuuji" userId="73f8931d-2375-4ec5-bb32-7db183a5be74" providerId="ADAL" clId="{27ED4F4F-0832-434A-AD82-5EAC7C530446}" dt="2024-02-18T09:38:29.997" v="1991"/>
          <ac:spMkLst>
            <pc:docMk/>
            <pc:sldMk cId="1289647263" sldId="263"/>
            <ac:spMk id="35" creationId="{084A24DA-917B-5D36-E456-1CFCB79E871A}"/>
          </ac:spMkLst>
        </pc:spChg>
        <pc:spChg chg="mod">
          <ac:chgData name="NISIMURA Yuuji" userId="73f8931d-2375-4ec5-bb32-7db183a5be74" providerId="ADAL" clId="{27ED4F4F-0832-434A-AD82-5EAC7C530446}" dt="2024-02-18T09:38:29.997" v="1991"/>
          <ac:spMkLst>
            <pc:docMk/>
            <pc:sldMk cId="1289647263" sldId="263"/>
            <ac:spMk id="39" creationId="{24B53BDD-F61F-3207-36FA-1CFC76F8B748}"/>
          </ac:spMkLst>
        </pc:spChg>
        <pc:spChg chg="mod">
          <ac:chgData name="NISIMURA Yuuji" userId="73f8931d-2375-4ec5-bb32-7db183a5be74" providerId="ADAL" clId="{27ED4F4F-0832-434A-AD82-5EAC7C530446}" dt="2024-02-16T16:28:12.848" v="87"/>
          <ac:spMkLst>
            <pc:docMk/>
            <pc:sldMk cId="1289647263" sldId="263"/>
            <ac:spMk id="39" creationId="{6C727C0F-0A56-854D-9076-4C8BDCF8B710}"/>
          </ac:spMkLst>
        </pc:spChg>
        <pc:spChg chg="mod">
          <ac:chgData name="NISIMURA Yuuji" userId="73f8931d-2375-4ec5-bb32-7db183a5be74" providerId="ADAL" clId="{27ED4F4F-0832-434A-AD82-5EAC7C530446}" dt="2024-02-18T09:38:29.997" v="1991"/>
          <ac:spMkLst>
            <pc:docMk/>
            <pc:sldMk cId="1289647263" sldId="263"/>
            <ac:spMk id="40" creationId="{5F11FF31-4135-7C59-DA85-694780E0FB7D}"/>
          </ac:spMkLst>
        </pc:spChg>
        <pc:spChg chg="mod">
          <ac:chgData name="NISIMURA Yuuji" userId="73f8931d-2375-4ec5-bb32-7db183a5be74" providerId="ADAL" clId="{27ED4F4F-0832-434A-AD82-5EAC7C530446}" dt="2024-02-16T16:28:12.848" v="87"/>
          <ac:spMkLst>
            <pc:docMk/>
            <pc:sldMk cId="1289647263" sldId="263"/>
            <ac:spMk id="40" creationId="{D926864F-063D-190E-7F39-DA07F00335EB}"/>
          </ac:spMkLst>
        </pc:spChg>
        <pc:spChg chg="mod">
          <ac:chgData name="NISIMURA Yuuji" userId="73f8931d-2375-4ec5-bb32-7db183a5be74" providerId="ADAL" clId="{27ED4F4F-0832-434A-AD82-5EAC7C530446}" dt="2024-02-16T16:28:59.523" v="98"/>
          <ac:spMkLst>
            <pc:docMk/>
            <pc:sldMk cId="1289647263" sldId="263"/>
            <ac:spMk id="43" creationId="{86BCC1C4-BE3E-096D-03A4-C91A96B53C8A}"/>
          </ac:spMkLst>
        </pc:spChg>
        <pc:spChg chg="mod">
          <ac:chgData name="NISIMURA Yuuji" userId="73f8931d-2375-4ec5-bb32-7db183a5be74" providerId="ADAL" clId="{27ED4F4F-0832-434A-AD82-5EAC7C530446}" dt="2024-02-16T16:28:59.523" v="98"/>
          <ac:spMkLst>
            <pc:docMk/>
            <pc:sldMk cId="1289647263" sldId="263"/>
            <ac:spMk id="44" creationId="{693A96ED-C0F8-DB18-0AF8-3F21488947F7}"/>
          </ac:spMkLst>
        </pc:spChg>
        <pc:spChg chg="mod topLvl">
          <ac:chgData name="NISIMURA Yuuji" userId="73f8931d-2375-4ec5-bb32-7db183a5be74" providerId="ADAL" clId="{27ED4F4F-0832-434A-AD82-5EAC7C530446}" dt="2024-02-18T09:46:29.992" v="2080" actId="164"/>
          <ac:spMkLst>
            <pc:docMk/>
            <pc:sldMk cId="1289647263" sldId="263"/>
            <ac:spMk id="44" creationId="{DA356590-F456-22D5-4BC8-5E3DCA45F8A6}"/>
          </ac:spMkLst>
        </pc:spChg>
        <pc:spChg chg="mod topLvl">
          <ac:chgData name="NISIMURA Yuuji" userId="73f8931d-2375-4ec5-bb32-7db183a5be74" providerId="ADAL" clId="{27ED4F4F-0832-434A-AD82-5EAC7C530446}" dt="2024-02-18T09:46:29.992" v="2080" actId="164"/>
          <ac:spMkLst>
            <pc:docMk/>
            <pc:sldMk cId="1289647263" sldId="263"/>
            <ac:spMk id="45" creationId="{B55E7815-F6D5-4091-D990-D5D704383566}"/>
          </ac:spMkLst>
        </pc:spChg>
        <pc:spChg chg="mod">
          <ac:chgData name="NISIMURA Yuuji" userId="73f8931d-2375-4ec5-bb32-7db183a5be74" providerId="ADAL" clId="{27ED4F4F-0832-434A-AD82-5EAC7C530446}" dt="2024-02-16T16:28:59.523" v="98"/>
          <ac:spMkLst>
            <pc:docMk/>
            <pc:sldMk cId="1289647263" sldId="263"/>
            <ac:spMk id="45" creationId="{B8B4F1DD-D4C7-7AE3-1B1F-294204E19624}"/>
          </ac:spMkLst>
        </pc:spChg>
        <pc:spChg chg="mod">
          <ac:chgData name="NISIMURA Yuuji" userId="73f8931d-2375-4ec5-bb32-7db183a5be74" providerId="ADAL" clId="{27ED4F4F-0832-434A-AD82-5EAC7C530446}" dt="2024-02-16T16:28:59.523" v="98"/>
          <ac:spMkLst>
            <pc:docMk/>
            <pc:sldMk cId="1289647263" sldId="263"/>
            <ac:spMk id="46" creationId="{AA92DEB2-BB2C-6221-601B-B9A64966241E}"/>
          </ac:spMkLst>
        </pc:spChg>
        <pc:spChg chg="mod topLvl">
          <ac:chgData name="NISIMURA Yuuji" userId="73f8931d-2375-4ec5-bb32-7db183a5be74" providerId="ADAL" clId="{27ED4F4F-0832-434A-AD82-5EAC7C530446}" dt="2024-02-18T09:46:29.992" v="2080" actId="164"/>
          <ac:spMkLst>
            <pc:docMk/>
            <pc:sldMk cId="1289647263" sldId="263"/>
            <ac:spMk id="47" creationId="{71C6D5D4-8F32-DE45-E36F-0AAED75D2F08}"/>
          </ac:spMkLst>
        </pc:spChg>
        <pc:spChg chg="mod">
          <ac:chgData name="NISIMURA Yuuji" userId="73f8931d-2375-4ec5-bb32-7db183a5be74" providerId="ADAL" clId="{27ED4F4F-0832-434A-AD82-5EAC7C530446}" dt="2024-02-16T16:28:59.523" v="98"/>
          <ac:spMkLst>
            <pc:docMk/>
            <pc:sldMk cId="1289647263" sldId="263"/>
            <ac:spMk id="49" creationId="{611115FB-B311-4339-AD42-5D7D6398BB55}"/>
          </ac:spMkLst>
        </pc:spChg>
        <pc:spChg chg="mod topLvl">
          <ac:chgData name="NISIMURA Yuuji" userId="73f8931d-2375-4ec5-bb32-7db183a5be74" providerId="ADAL" clId="{27ED4F4F-0832-434A-AD82-5EAC7C530446}" dt="2024-02-18T09:46:29.992" v="2080" actId="164"/>
          <ac:spMkLst>
            <pc:docMk/>
            <pc:sldMk cId="1289647263" sldId="263"/>
            <ac:spMk id="49" creationId="{6B22CB13-2445-ABED-523B-4D2DF5C80F58}"/>
          </ac:spMkLst>
        </pc:spChg>
        <pc:spChg chg="mod topLvl">
          <ac:chgData name="NISIMURA Yuuji" userId="73f8931d-2375-4ec5-bb32-7db183a5be74" providerId="ADAL" clId="{27ED4F4F-0832-434A-AD82-5EAC7C530446}" dt="2024-02-18T09:46:29.992" v="2080" actId="164"/>
          <ac:spMkLst>
            <pc:docMk/>
            <pc:sldMk cId="1289647263" sldId="263"/>
            <ac:spMk id="50" creationId="{BF3BEB2E-6506-94DB-B7FC-6EEB90DA703E}"/>
          </ac:spMkLst>
        </pc:spChg>
        <pc:spChg chg="mod">
          <ac:chgData name="NISIMURA Yuuji" userId="73f8931d-2375-4ec5-bb32-7db183a5be74" providerId="ADAL" clId="{27ED4F4F-0832-434A-AD82-5EAC7C530446}" dt="2024-02-16T16:28:59.523" v="98"/>
          <ac:spMkLst>
            <pc:docMk/>
            <pc:sldMk cId="1289647263" sldId="263"/>
            <ac:spMk id="50" creationId="{F5B9314B-B553-A8DB-FBFF-A29C5AF79337}"/>
          </ac:spMkLst>
        </pc:spChg>
        <pc:spChg chg="mod topLvl">
          <ac:chgData name="NISIMURA Yuuji" userId="73f8931d-2375-4ec5-bb32-7db183a5be74" providerId="ADAL" clId="{27ED4F4F-0832-434A-AD82-5EAC7C530446}" dt="2024-02-18T10:08:54.314" v="2218" actId="6549"/>
          <ac:spMkLst>
            <pc:docMk/>
            <pc:sldMk cId="1289647263" sldId="263"/>
            <ac:spMk id="51" creationId="{32480361-18AB-861B-5EEE-8CEBD7CC3471}"/>
          </ac:spMkLst>
        </pc:spChg>
        <pc:spChg chg="mod">
          <ac:chgData name="NISIMURA Yuuji" userId="73f8931d-2375-4ec5-bb32-7db183a5be74" providerId="ADAL" clId="{27ED4F4F-0832-434A-AD82-5EAC7C530446}" dt="2024-02-16T16:28:59.523" v="98"/>
          <ac:spMkLst>
            <pc:docMk/>
            <pc:sldMk cId="1289647263" sldId="263"/>
            <ac:spMk id="51" creationId="{639D362E-E3AD-EB6C-A119-94A2F1452374}"/>
          </ac:spMkLst>
        </pc:spChg>
        <pc:spChg chg="del mod topLvl">
          <ac:chgData name="NISIMURA Yuuji" userId="73f8931d-2375-4ec5-bb32-7db183a5be74" providerId="ADAL" clId="{27ED4F4F-0832-434A-AD82-5EAC7C530446}" dt="2024-02-18T09:42:47.502" v="2024" actId="478"/>
          <ac:spMkLst>
            <pc:docMk/>
            <pc:sldMk cId="1289647263" sldId="263"/>
            <ac:spMk id="52" creationId="{780E92E1-A4F0-2194-D5AF-4646E63CD020}"/>
          </ac:spMkLst>
        </pc:spChg>
        <pc:spChg chg="mod">
          <ac:chgData name="NISIMURA Yuuji" userId="73f8931d-2375-4ec5-bb32-7db183a5be74" providerId="ADAL" clId="{27ED4F4F-0832-434A-AD82-5EAC7C530446}" dt="2024-02-16T16:28:59.523" v="98"/>
          <ac:spMkLst>
            <pc:docMk/>
            <pc:sldMk cId="1289647263" sldId="263"/>
            <ac:spMk id="52" creationId="{F3C2D95D-802B-2933-1284-5BCF82C6F82A}"/>
          </ac:spMkLst>
        </pc:spChg>
        <pc:spChg chg="mod">
          <ac:chgData name="NISIMURA Yuuji" userId="73f8931d-2375-4ec5-bb32-7db183a5be74" providerId="ADAL" clId="{27ED4F4F-0832-434A-AD82-5EAC7C530446}" dt="2024-02-16T16:28:59.523" v="98"/>
          <ac:spMkLst>
            <pc:docMk/>
            <pc:sldMk cId="1289647263" sldId="263"/>
            <ac:spMk id="53" creationId="{EA084EDB-0F99-3E57-5101-FE681E73047B}"/>
          </ac:spMkLst>
        </pc:spChg>
        <pc:spChg chg="mod topLvl">
          <ac:chgData name="NISIMURA Yuuji" userId="73f8931d-2375-4ec5-bb32-7db183a5be74" providerId="ADAL" clId="{27ED4F4F-0832-434A-AD82-5EAC7C530446}" dt="2024-02-18T09:46:38.113" v="2082" actId="1076"/>
          <ac:spMkLst>
            <pc:docMk/>
            <pc:sldMk cId="1289647263" sldId="263"/>
            <ac:spMk id="53" creationId="{FD58611A-55C6-E085-1C67-29C2EFE3C6DD}"/>
          </ac:spMkLst>
        </pc:spChg>
        <pc:spChg chg="mod topLvl">
          <ac:chgData name="NISIMURA Yuuji" userId="73f8931d-2375-4ec5-bb32-7db183a5be74" providerId="ADAL" clId="{27ED4F4F-0832-434A-AD82-5EAC7C530446}" dt="2024-02-18T09:46:29.992" v="2080" actId="164"/>
          <ac:spMkLst>
            <pc:docMk/>
            <pc:sldMk cId="1289647263" sldId="263"/>
            <ac:spMk id="54" creationId="{C0C953F9-968F-981F-7A62-EA1A55F38A3A}"/>
          </ac:spMkLst>
        </pc:spChg>
        <pc:spChg chg="add mod">
          <ac:chgData name="NISIMURA Yuuji" userId="73f8931d-2375-4ec5-bb32-7db183a5be74" providerId="ADAL" clId="{27ED4F4F-0832-434A-AD82-5EAC7C530446}" dt="2024-02-18T09:46:29.992" v="2080" actId="164"/>
          <ac:spMkLst>
            <pc:docMk/>
            <pc:sldMk cId="1289647263" sldId="263"/>
            <ac:spMk id="55" creationId="{4F0996A5-D122-0844-E788-62E7800E81BD}"/>
          </ac:spMkLst>
        </pc:spChg>
        <pc:spChg chg="mod">
          <ac:chgData name="NISIMURA Yuuji" userId="73f8931d-2375-4ec5-bb32-7db183a5be74" providerId="ADAL" clId="{27ED4F4F-0832-434A-AD82-5EAC7C530446}" dt="2024-02-16T16:28:59.523" v="98"/>
          <ac:spMkLst>
            <pc:docMk/>
            <pc:sldMk cId="1289647263" sldId="263"/>
            <ac:spMk id="55" creationId="{63B4F7FA-AAA1-DC89-80AA-39BC4A755F9A}"/>
          </ac:spMkLst>
        </pc:spChg>
        <pc:spChg chg="mod">
          <ac:chgData name="NISIMURA Yuuji" userId="73f8931d-2375-4ec5-bb32-7db183a5be74" providerId="ADAL" clId="{27ED4F4F-0832-434A-AD82-5EAC7C530446}" dt="2024-02-16T16:28:59.523" v="98"/>
          <ac:spMkLst>
            <pc:docMk/>
            <pc:sldMk cId="1289647263" sldId="263"/>
            <ac:spMk id="57" creationId="{32DA0E19-64EA-30B2-6DC0-72AEB3E793A8}"/>
          </ac:spMkLst>
        </pc:spChg>
        <pc:spChg chg="mod">
          <ac:chgData name="NISIMURA Yuuji" userId="73f8931d-2375-4ec5-bb32-7db183a5be74" providerId="ADAL" clId="{27ED4F4F-0832-434A-AD82-5EAC7C530446}" dt="2024-02-16T16:28:59.523" v="98"/>
          <ac:spMkLst>
            <pc:docMk/>
            <pc:sldMk cId="1289647263" sldId="263"/>
            <ac:spMk id="58" creationId="{ECD3F409-9E95-3CC3-513E-596AF374BA4F}"/>
          </ac:spMkLst>
        </pc:spChg>
        <pc:spChg chg="mod">
          <ac:chgData name="NISIMURA Yuuji" userId="73f8931d-2375-4ec5-bb32-7db183a5be74" providerId="ADAL" clId="{27ED4F4F-0832-434A-AD82-5EAC7C530446}" dt="2024-02-16T16:28:59.523" v="98"/>
          <ac:spMkLst>
            <pc:docMk/>
            <pc:sldMk cId="1289647263" sldId="263"/>
            <ac:spMk id="63" creationId="{9486D8C8-CF48-596B-CBD0-DD3C2FBF3A0D}"/>
          </ac:spMkLst>
        </pc:spChg>
        <pc:spChg chg="mod">
          <ac:chgData name="NISIMURA Yuuji" userId="73f8931d-2375-4ec5-bb32-7db183a5be74" providerId="ADAL" clId="{27ED4F4F-0832-434A-AD82-5EAC7C530446}" dt="2024-02-16T16:28:59.523" v="98"/>
          <ac:spMkLst>
            <pc:docMk/>
            <pc:sldMk cId="1289647263" sldId="263"/>
            <ac:spMk id="64" creationId="{BB1D1364-F45F-7924-AFB7-FCBEAEF84B1B}"/>
          </ac:spMkLst>
        </pc:spChg>
        <pc:spChg chg="add mod">
          <ac:chgData name="NISIMURA Yuuji" userId="73f8931d-2375-4ec5-bb32-7db183a5be74" providerId="ADAL" clId="{27ED4F4F-0832-434A-AD82-5EAC7C530446}" dt="2024-02-18T09:46:29.992" v="2080" actId="164"/>
          <ac:spMkLst>
            <pc:docMk/>
            <pc:sldMk cId="1289647263" sldId="263"/>
            <ac:spMk id="70" creationId="{C8C9311E-FBF4-4993-3C56-FC16785A21C7}"/>
          </ac:spMkLst>
        </pc:spChg>
        <pc:spChg chg="add mod">
          <ac:chgData name="NISIMURA Yuuji" userId="73f8931d-2375-4ec5-bb32-7db183a5be74" providerId="ADAL" clId="{27ED4F4F-0832-434A-AD82-5EAC7C530446}" dt="2024-02-19T05:08:05.299" v="2587" actId="20577"/>
          <ac:spMkLst>
            <pc:docMk/>
            <pc:sldMk cId="1289647263" sldId="263"/>
            <ac:spMk id="75" creationId="{F2A305D4-7FDD-4447-24FE-D9846460DDB7}"/>
          </ac:spMkLst>
        </pc:spChg>
        <pc:grpChg chg="add mod">
          <ac:chgData name="NISIMURA Yuuji" userId="73f8931d-2375-4ec5-bb32-7db183a5be74" providerId="ADAL" clId="{27ED4F4F-0832-434A-AD82-5EAC7C530446}" dt="2024-02-18T09:37:02.788" v="1990" actId="1076"/>
          <ac:grpSpMkLst>
            <pc:docMk/>
            <pc:sldMk cId="1289647263" sldId="263"/>
            <ac:grpSpMk id="5" creationId="{E706ABC1-1BF9-42F8-8211-4FE098972622}"/>
          </ac:grpSpMkLst>
        </pc:grpChg>
        <pc:grpChg chg="add del mod">
          <ac:chgData name="NISIMURA Yuuji" userId="73f8931d-2375-4ec5-bb32-7db183a5be74" providerId="ADAL" clId="{27ED4F4F-0832-434A-AD82-5EAC7C530446}" dt="2024-02-16T16:28:51.745" v="96" actId="478"/>
          <ac:grpSpMkLst>
            <pc:docMk/>
            <pc:sldMk cId="1289647263" sldId="263"/>
            <ac:grpSpMk id="6" creationId="{E19D04C4-4B18-F98B-3661-AA3A200A215E}"/>
          </ac:grpSpMkLst>
        </pc:grpChg>
        <pc:grpChg chg="mod">
          <ac:chgData name="NISIMURA Yuuji" userId="73f8931d-2375-4ec5-bb32-7db183a5be74" providerId="ADAL" clId="{27ED4F4F-0832-434A-AD82-5EAC7C530446}" dt="2024-02-18T09:36:13.145" v="1984"/>
          <ac:grpSpMkLst>
            <pc:docMk/>
            <pc:sldMk cId="1289647263" sldId="263"/>
            <ac:grpSpMk id="11" creationId="{3CD5EB02-B4A1-BBB0-08CB-03AAD75AD474}"/>
          </ac:grpSpMkLst>
        </pc:grpChg>
        <pc:grpChg chg="mod">
          <ac:chgData name="NISIMURA Yuuji" userId="73f8931d-2375-4ec5-bb32-7db183a5be74" providerId="ADAL" clId="{27ED4F4F-0832-434A-AD82-5EAC7C530446}" dt="2024-02-16T16:28:12.848" v="87"/>
          <ac:grpSpMkLst>
            <pc:docMk/>
            <pc:sldMk cId="1289647263" sldId="263"/>
            <ac:grpSpMk id="22" creationId="{63A53D36-EFA9-C2C6-06C1-EB102439AF79}"/>
          </ac:grpSpMkLst>
        </pc:grpChg>
        <pc:grpChg chg="add del mod">
          <ac:chgData name="NISIMURA Yuuji" userId="73f8931d-2375-4ec5-bb32-7db183a5be74" providerId="ADAL" clId="{27ED4F4F-0832-434A-AD82-5EAC7C530446}" dt="2024-02-18T09:39:00.099" v="1994" actId="478"/>
          <ac:grpSpMkLst>
            <pc:docMk/>
            <pc:sldMk cId="1289647263" sldId="263"/>
            <ac:grpSpMk id="23" creationId="{E780EE1F-3A7F-3F20-A8C5-3F0DC0A243EB}"/>
          </ac:grpSpMkLst>
        </pc:grpChg>
        <pc:grpChg chg="mod">
          <ac:chgData name="NISIMURA Yuuji" userId="73f8931d-2375-4ec5-bb32-7db183a5be74" providerId="ADAL" clId="{27ED4F4F-0832-434A-AD82-5EAC7C530446}" dt="2024-02-18T09:38:29.997" v="1991"/>
          <ac:grpSpMkLst>
            <pc:docMk/>
            <pc:sldMk cId="1289647263" sldId="263"/>
            <ac:grpSpMk id="29" creationId="{80F369A8-8EDD-D4CE-CBAC-2AB0F5190DEF}"/>
          </ac:grpSpMkLst>
        </pc:grpChg>
        <pc:grpChg chg="add del mod">
          <ac:chgData name="NISIMURA Yuuji" userId="73f8931d-2375-4ec5-bb32-7db183a5be74" providerId="ADAL" clId="{27ED4F4F-0832-434A-AD82-5EAC7C530446}" dt="2024-02-18T09:40:02.342" v="1998" actId="165"/>
          <ac:grpSpMkLst>
            <pc:docMk/>
            <pc:sldMk cId="1289647263" sldId="263"/>
            <ac:grpSpMk id="41" creationId="{306322A9-14F7-4952-C18F-52C6BBBFAA92}"/>
          </ac:grpSpMkLst>
        </pc:grpChg>
        <pc:grpChg chg="add mod">
          <ac:chgData name="NISIMURA Yuuji" userId="73f8931d-2375-4ec5-bb32-7db183a5be74" providerId="ADAL" clId="{27ED4F4F-0832-434A-AD82-5EAC7C530446}" dt="2024-02-16T16:28:59.523" v="98"/>
          <ac:grpSpMkLst>
            <pc:docMk/>
            <pc:sldMk cId="1289647263" sldId="263"/>
            <ac:grpSpMk id="41" creationId="{7E321A8C-73AC-BFA7-58E7-232555D63684}"/>
          </ac:grpSpMkLst>
        </pc:grpChg>
        <pc:grpChg chg="mod">
          <ac:chgData name="NISIMURA Yuuji" userId="73f8931d-2375-4ec5-bb32-7db183a5be74" providerId="ADAL" clId="{27ED4F4F-0832-434A-AD82-5EAC7C530446}" dt="2024-02-16T16:28:59.523" v="98"/>
          <ac:grpSpMkLst>
            <pc:docMk/>
            <pc:sldMk cId="1289647263" sldId="263"/>
            <ac:grpSpMk id="47" creationId="{49298639-10AE-D519-8544-51919240BBA9}"/>
          </ac:grpSpMkLst>
        </pc:grpChg>
        <pc:grpChg chg="add del">
          <ac:chgData name="NISIMURA Yuuji" userId="73f8931d-2375-4ec5-bb32-7db183a5be74" providerId="ADAL" clId="{27ED4F4F-0832-434A-AD82-5EAC7C530446}" dt="2024-02-16T16:28:58.252" v="97" actId="478"/>
          <ac:grpSpMkLst>
            <pc:docMk/>
            <pc:sldMk cId="1289647263" sldId="263"/>
            <ac:grpSpMk id="48" creationId="{65869C33-7EB0-7C18-FCFB-B6B82E33CCCE}"/>
          </ac:grpSpMkLst>
        </pc:grpChg>
        <pc:grpChg chg="add mod">
          <ac:chgData name="NISIMURA Yuuji" userId="73f8931d-2375-4ec5-bb32-7db183a5be74" providerId="ADAL" clId="{27ED4F4F-0832-434A-AD82-5EAC7C530446}" dt="2024-02-20T05:22:17.373" v="4937" actId="1076"/>
          <ac:grpSpMkLst>
            <pc:docMk/>
            <pc:sldMk cId="1289647263" sldId="263"/>
            <ac:grpSpMk id="80" creationId="{0FEB74BB-97E9-110C-5C9E-CDA3A20EDCDA}"/>
          </ac:grpSpMkLst>
        </pc:grpChg>
        <pc:picChg chg="mod">
          <ac:chgData name="NISIMURA Yuuji" userId="73f8931d-2375-4ec5-bb32-7db183a5be74" providerId="ADAL" clId="{27ED4F4F-0832-434A-AD82-5EAC7C530446}" dt="2024-02-18T09:36:13.145" v="1984"/>
          <ac:picMkLst>
            <pc:docMk/>
            <pc:sldMk cId="1289647263" sldId="263"/>
            <ac:picMk id="6" creationId="{33AFEF7A-413A-79BB-B5D5-C79884A6E8D3}"/>
          </ac:picMkLst>
        </pc:picChg>
        <pc:picChg chg="mod">
          <ac:chgData name="NISIMURA Yuuji" userId="73f8931d-2375-4ec5-bb32-7db183a5be74" providerId="ADAL" clId="{27ED4F4F-0832-434A-AD82-5EAC7C530446}" dt="2024-02-16T16:28:12.848" v="87"/>
          <ac:picMkLst>
            <pc:docMk/>
            <pc:sldMk cId="1289647263" sldId="263"/>
            <ac:picMk id="8" creationId="{672589C0-8238-2A2A-8FBD-F2AE56BB819C}"/>
          </ac:picMkLst>
        </pc:picChg>
        <pc:picChg chg="mod">
          <ac:chgData name="NISIMURA Yuuji" userId="73f8931d-2375-4ec5-bb32-7db183a5be74" providerId="ADAL" clId="{27ED4F4F-0832-434A-AD82-5EAC7C530446}" dt="2024-02-18T09:38:29.997" v="1991"/>
          <ac:picMkLst>
            <pc:docMk/>
            <pc:sldMk cId="1289647263" sldId="263"/>
            <ac:picMk id="24" creationId="{DD903A7B-460A-9A78-C876-EE439B3D73FB}"/>
          </ac:picMkLst>
        </pc:picChg>
        <pc:picChg chg="mod topLvl">
          <ac:chgData name="NISIMURA Yuuji" userId="73f8931d-2375-4ec5-bb32-7db183a5be74" providerId="ADAL" clId="{27ED4F4F-0832-434A-AD82-5EAC7C530446}" dt="2024-02-18T09:46:29.992" v="2080" actId="164"/>
          <ac:picMkLst>
            <pc:docMk/>
            <pc:sldMk cId="1289647263" sldId="263"/>
            <ac:picMk id="42" creationId="{BE4A3A4D-3D74-FE6C-2D77-6317CD203A9D}"/>
          </ac:picMkLst>
        </pc:picChg>
        <pc:picChg chg="mod">
          <ac:chgData name="NISIMURA Yuuji" userId="73f8931d-2375-4ec5-bb32-7db183a5be74" providerId="ADAL" clId="{27ED4F4F-0832-434A-AD82-5EAC7C530446}" dt="2024-02-16T16:28:59.523" v="98"/>
          <ac:picMkLst>
            <pc:docMk/>
            <pc:sldMk cId="1289647263" sldId="263"/>
            <ac:picMk id="42" creationId="{FD8F2504-E8A8-05AE-F358-B88642424AC7}"/>
          </ac:picMkLst>
        </pc:picChg>
        <pc:picChg chg="add del mod">
          <ac:chgData name="NISIMURA Yuuji" userId="73f8931d-2375-4ec5-bb32-7db183a5be74" providerId="ADAL" clId="{27ED4F4F-0832-434A-AD82-5EAC7C530446}" dt="2024-02-18T09:36:12.006" v="1983" actId="478"/>
          <ac:picMkLst>
            <pc:docMk/>
            <pc:sldMk cId="1289647263" sldId="263"/>
            <ac:picMk id="65" creationId="{4761BBDF-ADEC-1FAB-F5FA-37DE20625EAF}"/>
          </ac:picMkLst>
        </pc:picChg>
        <pc:cxnChg chg="mod">
          <ac:chgData name="NISIMURA Yuuji" userId="73f8931d-2375-4ec5-bb32-7db183a5be74" providerId="ADAL" clId="{27ED4F4F-0832-434A-AD82-5EAC7C530446}" dt="2024-02-16T16:28:58.252" v="97" actId="478"/>
          <ac:cxnSpMkLst>
            <pc:docMk/>
            <pc:sldMk cId="1289647263" sldId="263"/>
            <ac:cxnSpMk id="7" creationId="{D17D2CEB-DFF0-94EF-E3AB-A6B53E615978}"/>
          </ac:cxnSpMkLst>
        </pc:cxnChg>
        <pc:cxnChg chg="mod">
          <ac:chgData name="NISIMURA Yuuji" userId="73f8931d-2375-4ec5-bb32-7db183a5be74" providerId="ADAL" clId="{27ED4F4F-0832-434A-AD82-5EAC7C530446}" dt="2024-02-16T16:28:58.252" v="97" actId="478"/>
          <ac:cxnSpMkLst>
            <pc:docMk/>
            <pc:sldMk cId="1289647263" sldId="263"/>
            <ac:cxnSpMk id="14" creationId="{418B4183-3C2C-D75D-8005-E68EC05B9FD1}"/>
          </ac:cxnSpMkLst>
        </pc:cxnChg>
        <pc:cxnChg chg="mod">
          <ac:chgData name="NISIMURA Yuuji" userId="73f8931d-2375-4ec5-bb32-7db183a5be74" providerId="ADAL" clId="{27ED4F4F-0832-434A-AD82-5EAC7C530446}" dt="2024-02-18T09:36:13.145" v="1984"/>
          <ac:cxnSpMkLst>
            <pc:docMk/>
            <pc:sldMk cId="1289647263" sldId="263"/>
            <ac:cxnSpMk id="15" creationId="{A0C1BB49-B71B-BC88-5563-749224B64141}"/>
          </ac:cxnSpMkLst>
        </pc:cxnChg>
        <pc:cxnChg chg="mod">
          <ac:chgData name="NISIMURA Yuuji" userId="73f8931d-2375-4ec5-bb32-7db183a5be74" providerId="ADAL" clId="{27ED4F4F-0832-434A-AD82-5EAC7C530446}" dt="2024-02-18T09:36:13.145" v="1984"/>
          <ac:cxnSpMkLst>
            <pc:docMk/>
            <pc:sldMk cId="1289647263" sldId="263"/>
            <ac:cxnSpMk id="18" creationId="{CABCB1E6-E886-3F80-A08A-04F3982C5970}"/>
          </ac:cxnSpMkLst>
        </pc:cxnChg>
        <pc:cxnChg chg="mod">
          <ac:chgData name="NISIMURA Yuuji" userId="73f8931d-2375-4ec5-bb32-7db183a5be74" providerId="ADAL" clId="{27ED4F4F-0832-434A-AD82-5EAC7C530446}" dt="2024-02-18T09:36:13.145" v="1984"/>
          <ac:cxnSpMkLst>
            <pc:docMk/>
            <pc:sldMk cId="1289647263" sldId="263"/>
            <ac:cxnSpMk id="19" creationId="{63C8FB7F-76F3-EE13-06C3-38514A41A69D}"/>
          </ac:cxnSpMkLst>
        </pc:cxnChg>
        <pc:cxnChg chg="mod">
          <ac:chgData name="NISIMURA Yuuji" userId="73f8931d-2375-4ec5-bb32-7db183a5be74" providerId="ADAL" clId="{27ED4F4F-0832-434A-AD82-5EAC7C530446}" dt="2024-02-18T09:36:13.145" v="1984"/>
          <ac:cxnSpMkLst>
            <pc:docMk/>
            <pc:sldMk cId="1289647263" sldId="263"/>
            <ac:cxnSpMk id="20" creationId="{DE987C8B-80A8-2266-12D7-D395AAE40B75}"/>
          </ac:cxnSpMkLst>
        </pc:cxnChg>
        <pc:cxnChg chg="mod">
          <ac:chgData name="NISIMURA Yuuji" userId="73f8931d-2375-4ec5-bb32-7db183a5be74" providerId="ADAL" clId="{27ED4F4F-0832-434A-AD82-5EAC7C530446}" dt="2024-02-16T16:28:58.252" v="97" actId="478"/>
          <ac:cxnSpMkLst>
            <pc:docMk/>
            <pc:sldMk cId="1289647263" sldId="263"/>
            <ac:cxnSpMk id="21" creationId="{A9943248-6DBB-3411-5E48-00F565FEB61D}"/>
          </ac:cxnSpMkLst>
        </pc:cxnChg>
        <pc:cxnChg chg="mod">
          <ac:chgData name="NISIMURA Yuuji" userId="73f8931d-2375-4ec5-bb32-7db183a5be74" providerId="ADAL" clId="{27ED4F4F-0832-434A-AD82-5EAC7C530446}" dt="2024-02-16T16:28:51.745" v="96" actId="478"/>
          <ac:cxnSpMkLst>
            <pc:docMk/>
            <pc:sldMk cId="1289647263" sldId="263"/>
            <ac:cxnSpMk id="28" creationId="{5DDADDCC-4E5F-8963-8457-40AC8320DBDA}"/>
          </ac:cxnSpMkLst>
        </pc:cxnChg>
        <pc:cxnChg chg="mod">
          <ac:chgData name="NISIMURA Yuuji" userId="73f8931d-2375-4ec5-bb32-7db183a5be74" providerId="ADAL" clId="{27ED4F4F-0832-434A-AD82-5EAC7C530446}" dt="2024-02-16T16:28:51.745" v="96" actId="478"/>
          <ac:cxnSpMkLst>
            <pc:docMk/>
            <pc:sldMk cId="1289647263" sldId="263"/>
            <ac:cxnSpMk id="31" creationId="{F0C99ACF-59F8-2E66-E61E-88EF16FFA821}"/>
          </ac:cxnSpMkLst>
        </pc:cxnChg>
        <pc:cxnChg chg="mod">
          <ac:chgData name="NISIMURA Yuuji" userId="73f8931d-2375-4ec5-bb32-7db183a5be74" providerId="ADAL" clId="{27ED4F4F-0832-434A-AD82-5EAC7C530446}" dt="2024-02-18T09:39:00.099" v="1994" actId="478"/>
          <ac:cxnSpMkLst>
            <pc:docMk/>
            <pc:sldMk cId="1289647263" sldId="263"/>
            <ac:cxnSpMk id="33" creationId="{ADA823EF-16A2-3107-3C32-EB7F23FF540A}"/>
          </ac:cxnSpMkLst>
        </pc:cxnChg>
        <pc:cxnChg chg="mod">
          <ac:chgData name="NISIMURA Yuuji" userId="73f8931d-2375-4ec5-bb32-7db183a5be74" providerId="ADAL" clId="{27ED4F4F-0832-434A-AD82-5EAC7C530446}" dt="2024-02-16T16:28:51.745" v="96" actId="478"/>
          <ac:cxnSpMkLst>
            <pc:docMk/>
            <pc:sldMk cId="1289647263" sldId="263"/>
            <ac:cxnSpMk id="34" creationId="{567317E4-D41A-E40F-A42F-5CA37AC3BD22}"/>
          </ac:cxnSpMkLst>
        </pc:cxnChg>
        <pc:cxnChg chg="mod">
          <ac:chgData name="NISIMURA Yuuji" userId="73f8931d-2375-4ec5-bb32-7db183a5be74" providerId="ADAL" clId="{27ED4F4F-0832-434A-AD82-5EAC7C530446}" dt="2024-02-16T16:28:51.745" v="96" actId="478"/>
          <ac:cxnSpMkLst>
            <pc:docMk/>
            <pc:sldMk cId="1289647263" sldId="263"/>
            <ac:cxnSpMk id="35" creationId="{36B161CF-9ADA-613C-E941-A9EDC27880DA}"/>
          </ac:cxnSpMkLst>
        </pc:cxnChg>
        <pc:cxnChg chg="mod">
          <ac:chgData name="NISIMURA Yuuji" userId="73f8931d-2375-4ec5-bb32-7db183a5be74" providerId="ADAL" clId="{27ED4F4F-0832-434A-AD82-5EAC7C530446}" dt="2024-02-18T09:39:00.099" v="1994" actId="478"/>
          <ac:cxnSpMkLst>
            <pc:docMk/>
            <pc:sldMk cId="1289647263" sldId="263"/>
            <ac:cxnSpMk id="36" creationId="{E2D07611-C045-6538-026C-AA1A952498AD}"/>
          </ac:cxnSpMkLst>
        </pc:cxnChg>
        <pc:cxnChg chg="mod">
          <ac:chgData name="NISIMURA Yuuji" userId="73f8931d-2375-4ec5-bb32-7db183a5be74" providerId="ADAL" clId="{27ED4F4F-0832-434A-AD82-5EAC7C530446}" dt="2024-02-16T16:28:51.745" v="96" actId="478"/>
          <ac:cxnSpMkLst>
            <pc:docMk/>
            <pc:sldMk cId="1289647263" sldId="263"/>
            <ac:cxnSpMk id="37" creationId="{48C683B1-106F-C21D-2378-1FB487D5B5F3}"/>
          </ac:cxnSpMkLst>
        </pc:cxnChg>
        <pc:cxnChg chg="mod">
          <ac:chgData name="NISIMURA Yuuji" userId="73f8931d-2375-4ec5-bb32-7db183a5be74" providerId="ADAL" clId="{27ED4F4F-0832-434A-AD82-5EAC7C530446}" dt="2024-02-18T09:39:00.099" v="1994" actId="478"/>
          <ac:cxnSpMkLst>
            <pc:docMk/>
            <pc:sldMk cId="1289647263" sldId="263"/>
            <ac:cxnSpMk id="37" creationId="{ED1FB3F7-5894-C134-304E-606ED8B7900A}"/>
          </ac:cxnSpMkLst>
        </pc:cxnChg>
        <pc:cxnChg chg="mod">
          <ac:chgData name="NISIMURA Yuuji" userId="73f8931d-2375-4ec5-bb32-7db183a5be74" providerId="ADAL" clId="{27ED4F4F-0832-434A-AD82-5EAC7C530446}" dt="2024-02-16T16:28:51.745" v="96" actId="478"/>
          <ac:cxnSpMkLst>
            <pc:docMk/>
            <pc:sldMk cId="1289647263" sldId="263"/>
            <ac:cxnSpMk id="38" creationId="{48DB785D-8DD9-709F-386D-5FCEBC4BCA15}"/>
          </ac:cxnSpMkLst>
        </pc:cxnChg>
        <pc:cxnChg chg="mod">
          <ac:chgData name="NISIMURA Yuuji" userId="73f8931d-2375-4ec5-bb32-7db183a5be74" providerId="ADAL" clId="{27ED4F4F-0832-434A-AD82-5EAC7C530446}" dt="2024-02-18T09:39:00.099" v="1994" actId="478"/>
          <ac:cxnSpMkLst>
            <pc:docMk/>
            <pc:sldMk cId="1289647263" sldId="263"/>
            <ac:cxnSpMk id="38" creationId="{5FC97C35-7818-095F-C026-F2241C2DA677}"/>
          </ac:cxnSpMkLst>
        </pc:cxnChg>
        <pc:cxnChg chg="del mod topLvl">
          <ac:chgData name="NISIMURA Yuuji" userId="73f8931d-2375-4ec5-bb32-7db183a5be74" providerId="ADAL" clId="{27ED4F4F-0832-434A-AD82-5EAC7C530446}" dt="2024-02-18T09:44:05.694" v="2051" actId="478"/>
          <ac:cxnSpMkLst>
            <pc:docMk/>
            <pc:sldMk cId="1289647263" sldId="263"/>
            <ac:cxnSpMk id="43" creationId="{4EAE5523-13CF-7A6C-CAB0-67F13767FC68}"/>
          </ac:cxnSpMkLst>
        </pc:cxnChg>
        <pc:cxnChg chg="mod topLvl">
          <ac:chgData name="NISIMURA Yuuji" userId="73f8931d-2375-4ec5-bb32-7db183a5be74" providerId="ADAL" clId="{27ED4F4F-0832-434A-AD82-5EAC7C530446}" dt="2024-02-18T09:46:29.992" v="2080" actId="164"/>
          <ac:cxnSpMkLst>
            <pc:docMk/>
            <pc:sldMk cId="1289647263" sldId="263"/>
            <ac:cxnSpMk id="46" creationId="{41E7829D-7A2A-CE12-474F-A0D57F2C7FEB}"/>
          </ac:cxnSpMkLst>
        </pc:cxnChg>
        <pc:cxnChg chg="mod topLvl">
          <ac:chgData name="NISIMURA Yuuji" userId="73f8931d-2375-4ec5-bb32-7db183a5be74" providerId="ADAL" clId="{27ED4F4F-0832-434A-AD82-5EAC7C530446}" dt="2024-02-18T09:46:29.992" v="2080" actId="164"/>
          <ac:cxnSpMkLst>
            <pc:docMk/>
            <pc:sldMk cId="1289647263" sldId="263"/>
            <ac:cxnSpMk id="48" creationId="{186D77D8-A77D-F049-DDF1-2CB5A4ECC81D}"/>
          </ac:cxnSpMkLst>
        </pc:cxnChg>
        <pc:cxnChg chg="mod">
          <ac:chgData name="NISIMURA Yuuji" userId="73f8931d-2375-4ec5-bb32-7db183a5be74" providerId="ADAL" clId="{27ED4F4F-0832-434A-AD82-5EAC7C530446}" dt="2024-02-16T16:28:59.523" v="98"/>
          <ac:cxnSpMkLst>
            <pc:docMk/>
            <pc:sldMk cId="1289647263" sldId="263"/>
            <ac:cxnSpMk id="54" creationId="{CFBCAE58-11B0-38E7-19E3-E328EF7EF825}"/>
          </ac:cxnSpMkLst>
        </pc:cxnChg>
        <pc:cxnChg chg="mod">
          <ac:chgData name="NISIMURA Yuuji" userId="73f8931d-2375-4ec5-bb32-7db183a5be74" providerId="ADAL" clId="{27ED4F4F-0832-434A-AD82-5EAC7C530446}" dt="2024-02-16T16:28:59.523" v="98"/>
          <ac:cxnSpMkLst>
            <pc:docMk/>
            <pc:sldMk cId="1289647263" sldId="263"/>
            <ac:cxnSpMk id="56" creationId="{5F1BF070-B1AF-0924-292C-705496872A2D}"/>
          </ac:cxnSpMkLst>
        </pc:cxnChg>
        <pc:cxnChg chg="mod">
          <ac:chgData name="NISIMURA Yuuji" userId="73f8931d-2375-4ec5-bb32-7db183a5be74" providerId="ADAL" clId="{27ED4F4F-0832-434A-AD82-5EAC7C530446}" dt="2024-02-16T16:28:59.523" v="98"/>
          <ac:cxnSpMkLst>
            <pc:docMk/>
            <pc:sldMk cId="1289647263" sldId="263"/>
            <ac:cxnSpMk id="59" creationId="{2E4F7094-5E15-C093-E0A3-7BB4F2E17533}"/>
          </ac:cxnSpMkLst>
        </pc:cxnChg>
        <pc:cxnChg chg="mod">
          <ac:chgData name="NISIMURA Yuuji" userId="73f8931d-2375-4ec5-bb32-7db183a5be74" providerId="ADAL" clId="{27ED4F4F-0832-434A-AD82-5EAC7C530446}" dt="2024-02-16T16:28:59.523" v="98"/>
          <ac:cxnSpMkLst>
            <pc:docMk/>
            <pc:sldMk cId="1289647263" sldId="263"/>
            <ac:cxnSpMk id="60" creationId="{7BBD3A42-7596-2B5E-EA5E-69513CC04EE9}"/>
          </ac:cxnSpMkLst>
        </pc:cxnChg>
        <pc:cxnChg chg="mod">
          <ac:chgData name="NISIMURA Yuuji" userId="73f8931d-2375-4ec5-bb32-7db183a5be74" providerId="ADAL" clId="{27ED4F4F-0832-434A-AD82-5EAC7C530446}" dt="2024-02-16T16:28:59.523" v="98"/>
          <ac:cxnSpMkLst>
            <pc:docMk/>
            <pc:sldMk cId="1289647263" sldId="263"/>
            <ac:cxnSpMk id="61" creationId="{F0CB7388-6FB1-B73A-EA8C-7B588A7E5B74}"/>
          </ac:cxnSpMkLst>
        </pc:cxnChg>
        <pc:cxnChg chg="mod">
          <ac:chgData name="NISIMURA Yuuji" userId="73f8931d-2375-4ec5-bb32-7db183a5be74" providerId="ADAL" clId="{27ED4F4F-0832-434A-AD82-5EAC7C530446}" dt="2024-02-16T16:28:59.523" v="98"/>
          <ac:cxnSpMkLst>
            <pc:docMk/>
            <pc:sldMk cId="1289647263" sldId="263"/>
            <ac:cxnSpMk id="62" creationId="{7E77D610-CE92-71F3-9548-45F299F356CD}"/>
          </ac:cxnSpMkLst>
        </pc:cxnChg>
        <pc:cxnChg chg="add mod">
          <ac:chgData name="NISIMURA Yuuji" userId="73f8931d-2375-4ec5-bb32-7db183a5be74" providerId="ADAL" clId="{27ED4F4F-0832-434A-AD82-5EAC7C530446}" dt="2024-02-18T09:46:29.992" v="2080" actId="164"/>
          <ac:cxnSpMkLst>
            <pc:docMk/>
            <pc:sldMk cId="1289647263" sldId="263"/>
            <ac:cxnSpMk id="72" creationId="{C22BD344-A969-5E41-48A7-044E1A1613EC}"/>
          </ac:cxnSpMkLst>
        </pc:cxnChg>
        <pc:cxnChg chg="add mod">
          <ac:chgData name="NISIMURA Yuuji" userId="73f8931d-2375-4ec5-bb32-7db183a5be74" providerId="ADAL" clId="{27ED4F4F-0832-434A-AD82-5EAC7C530446}" dt="2024-02-18T09:46:29.992" v="2080" actId="164"/>
          <ac:cxnSpMkLst>
            <pc:docMk/>
            <pc:sldMk cId="1289647263" sldId="263"/>
            <ac:cxnSpMk id="77" creationId="{0CEF6F1F-442D-062B-46DF-6CE00FD91D12}"/>
          </ac:cxnSpMkLst>
        </pc:cxnChg>
      </pc:sldChg>
      <pc:sldChg chg="modSp mod ord modShow">
        <pc:chgData name="NISIMURA Yuuji" userId="73f8931d-2375-4ec5-bb32-7db183a5be74" providerId="ADAL" clId="{27ED4F4F-0832-434A-AD82-5EAC7C530446}" dt="2024-02-18T06:43:38.515" v="1615" actId="20578"/>
        <pc:sldMkLst>
          <pc:docMk/>
          <pc:sldMk cId="4010711716" sldId="264"/>
        </pc:sldMkLst>
        <pc:spChg chg="mod">
          <ac:chgData name="NISIMURA Yuuji" userId="73f8931d-2375-4ec5-bb32-7db183a5be74" providerId="ADAL" clId="{27ED4F4F-0832-434A-AD82-5EAC7C530446}" dt="2024-02-16T16:56:21.524" v="535" actId="20577"/>
          <ac:spMkLst>
            <pc:docMk/>
            <pc:sldMk cId="4010711716" sldId="264"/>
            <ac:spMk id="3" creationId="{83F56B11-A1CB-A244-CA17-3B264541C9E7}"/>
          </ac:spMkLst>
        </pc:spChg>
        <pc:spChg chg="mod">
          <ac:chgData name="NISIMURA Yuuji" userId="73f8931d-2375-4ec5-bb32-7db183a5be74" providerId="ADAL" clId="{27ED4F4F-0832-434A-AD82-5EAC7C530446}" dt="2024-02-16T16:34:19.797" v="229" actId="1076"/>
          <ac:spMkLst>
            <pc:docMk/>
            <pc:sldMk cId="4010711716" sldId="264"/>
            <ac:spMk id="11" creationId="{7CCFE8D7-DF68-EE8D-37FE-568874FC6AF6}"/>
          </ac:spMkLst>
        </pc:spChg>
        <pc:spChg chg="mod">
          <ac:chgData name="NISIMURA Yuuji" userId="73f8931d-2375-4ec5-bb32-7db183a5be74" providerId="ADAL" clId="{27ED4F4F-0832-434A-AD82-5EAC7C530446}" dt="2024-02-16T16:34:29.241" v="230" actId="1076"/>
          <ac:spMkLst>
            <pc:docMk/>
            <pc:sldMk cId="4010711716" sldId="264"/>
            <ac:spMk id="13" creationId="{424A20D2-E0EA-96D2-89A4-CAF7DA836084}"/>
          </ac:spMkLst>
        </pc:spChg>
        <pc:cxnChg chg="mod">
          <ac:chgData name="NISIMURA Yuuji" userId="73f8931d-2375-4ec5-bb32-7db183a5be74" providerId="ADAL" clId="{27ED4F4F-0832-434A-AD82-5EAC7C530446}" dt="2024-02-16T16:34:19.797" v="229" actId="1076"/>
          <ac:cxnSpMkLst>
            <pc:docMk/>
            <pc:sldMk cId="4010711716" sldId="264"/>
            <ac:cxnSpMk id="12" creationId="{859CD814-9FDD-68FB-8EC8-9EFB201CF137}"/>
          </ac:cxnSpMkLst>
        </pc:cxnChg>
      </pc:sldChg>
      <pc:sldChg chg="mod ord modShow">
        <pc:chgData name="NISIMURA Yuuji" userId="73f8931d-2375-4ec5-bb32-7db183a5be74" providerId="ADAL" clId="{27ED4F4F-0832-434A-AD82-5EAC7C530446}" dt="2024-02-16T15:36:17.899" v="77" actId="729"/>
        <pc:sldMkLst>
          <pc:docMk/>
          <pc:sldMk cId="1295492812" sldId="265"/>
        </pc:sldMkLst>
      </pc:sldChg>
      <pc:sldChg chg="delSp modSp add del mod ord modShow">
        <pc:chgData name="NISIMURA Yuuji" userId="73f8931d-2375-4ec5-bb32-7db183a5be74" providerId="ADAL" clId="{27ED4F4F-0832-434A-AD82-5EAC7C530446}" dt="2024-02-18T09:21:45.334" v="1942" actId="962"/>
        <pc:sldMkLst>
          <pc:docMk/>
          <pc:sldMk cId="537246601" sldId="267"/>
        </pc:sldMkLst>
        <pc:spChg chg="mod topLvl">
          <ac:chgData name="NISIMURA Yuuji" userId="73f8931d-2375-4ec5-bb32-7db183a5be74" providerId="ADAL" clId="{27ED4F4F-0832-434A-AD82-5EAC7C530446}" dt="2024-02-18T09:21:45.334" v="1942" actId="962"/>
          <ac:spMkLst>
            <pc:docMk/>
            <pc:sldMk cId="537246601" sldId="267"/>
            <ac:spMk id="4" creationId="{2C56A8CF-9DB3-7A17-5DDD-288EABA24948}"/>
          </ac:spMkLst>
        </pc:spChg>
        <pc:spChg chg="mod topLvl">
          <ac:chgData name="NISIMURA Yuuji" userId="73f8931d-2375-4ec5-bb32-7db183a5be74" providerId="ADAL" clId="{27ED4F4F-0832-434A-AD82-5EAC7C530446}" dt="2024-02-18T09:21:45.334" v="1942" actId="962"/>
          <ac:spMkLst>
            <pc:docMk/>
            <pc:sldMk cId="537246601" sldId="267"/>
            <ac:spMk id="5" creationId="{8E9F4815-3FE3-569F-1C35-B5B2B08A11C6}"/>
          </ac:spMkLst>
        </pc:spChg>
        <pc:spChg chg="mod topLvl">
          <ac:chgData name="NISIMURA Yuuji" userId="73f8931d-2375-4ec5-bb32-7db183a5be74" providerId="ADAL" clId="{27ED4F4F-0832-434A-AD82-5EAC7C530446}" dt="2024-02-18T09:20:33.014" v="1939" actId="165"/>
          <ac:spMkLst>
            <pc:docMk/>
            <pc:sldMk cId="537246601" sldId="267"/>
            <ac:spMk id="9" creationId="{DF0A129F-0C8B-A79A-5D9C-E4B9D735C541}"/>
          </ac:spMkLst>
        </pc:spChg>
        <pc:spChg chg="mod topLvl">
          <ac:chgData name="NISIMURA Yuuji" userId="73f8931d-2375-4ec5-bb32-7db183a5be74" providerId="ADAL" clId="{27ED4F4F-0832-434A-AD82-5EAC7C530446}" dt="2024-02-18T09:21:13.818" v="1940" actId="962"/>
          <ac:spMkLst>
            <pc:docMk/>
            <pc:sldMk cId="537246601" sldId="267"/>
            <ac:spMk id="10" creationId="{56C4C967-0D4F-9233-DA05-FC803F6C2863}"/>
          </ac:spMkLst>
        </pc:spChg>
        <pc:spChg chg="mod topLvl">
          <ac:chgData name="NISIMURA Yuuji" userId="73f8931d-2375-4ec5-bb32-7db183a5be74" providerId="ADAL" clId="{27ED4F4F-0832-434A-AD82-5EAC7C530446}" dt="2024-02-18T09:20:33.014" v="1939" actId="165"/>
          <ac:spMkLst>
            <pc:docMk/>
            <pc:sldMk cId="537246601" sldId="267"/>
            <ac:spMk id="25" creationId="{81D680DD-F83B-E4E6-2113-487DFCF8FC45}"/>
          </ac:spMkLst>
        </pc:spChg>
        <pc:spChg chg="mod topLvl">
          <ac:chgData name="NISIMURA Yuuji" userId="73f8931d-2375-4ec5-bb32-7db183a5be74" providerId="ADAL" clId="{27ED4F4F-0832-434A-AD82-5EAC7C530446}" dt="2024-02-18T09:20:33.014" v="1939" actId="165"/>
          <ac:spMkLst>
            <pc:docMk/>
            <pc:sldMk cId="537246601" sldId="267"/>
            <ac:spMk id="26" creationId="{A0313FDC-359D-ABDF-61D4-D21F0AF94017}"/>
          </ac:spMkLst>
        </pc:spChg>
        <pc:spChg chg="mod topLvl">
          <ac:chgData name="NISIMURA Yuuji" userId="73f8931d-2375-4ec5-bb32-7db183a5be74" providerId="ADAL" clId="{27ED4F4F-0832-434A-AD82-5EAC7C530446}" dt="2024-02-18T09:21:30.043" v="1941" actId="962"/>
          <ac:spMkLst>
            <pc:docMk/>
            <pc:sldMk cId="537246601" sldId="267"/>
            <ac:spMk id="27" creationId="{7A8AC394-FF69-A38A-2EFA-7D4DD05CB7C8}"/>
          </ac:spMkLst>
        </pc:spChg>
        <pc:spChg chg="mod topLvl">
          <ac:chgData name="NISIMURA Yuuji" userId="73f8931d-2375-4ec5-bb32-7db183a5be74" providerId="ADAL" clId="{27ED4F4F-0832-434A-AD82-5EAC7C530446}" dt="2024-02-18T09:20:33.014" v="1939" actId="165"/>
          <ac:spMkLst>
            <pc:docMk/>
            <pc:sldMk cId="537246601" sldId="267"/>
            <ac:spMk id="28" creationId="{DECE8659-8702-3D80-516F-8ED4ABD3F525}"/>
          </ac:spMkLst>
        </pc:spChg>
        <pc:spChg chg="mod topLvl">
          <ac:chgData name="NISIMURA Yuuji" userId="73f8931d-2375-4ec5-bb32-7db183a5be74" providerId="ADAL" clId="{27ED4F4F-0832-434A-AD82-5EAC7C530446}" dt="2024-02-18T09:21:45.334" v="1942" actId="962"/>
          <ac:spMkLst>
            <pc:docMk/>
            <pc:sldMk cId="537246601" sldId="267"/>
            <ac:spMk id="36" creationId="{33DA0544-CFC9-B292-D1D2-EB04DBF6287A}"/>
          </ac:spMkLst>
        </pc:spChg>
        <pc:spChg chg="mod topLvl">
          <ac:chgData name="NISIMURA Yuuji" userId="73f8931d-2375-4ec5-bb32-7db183a5be74" providerId="ADAL" clId="{27ED4F4F-0832-434A-AD82-5EAC7C530446}" dt="2024-02-18T09:21:45.334" v="1942" actId="962"/>
          <ac:spMkLst>
            <pc:docMk/>
            <pc:sldMk cId="537246601" sldId="267"/>
            <ac:spMk id="38" creationId="{1230A28C-5D21-E05C-EA1B-AA80DF78BD95}"/>
          </ac:spMkLst>
        </pc:spChg>
        <pc:spChg chg="mod topLvl">
          <ac:chgData name="NISIMURA Yuuji" userId="73f8931d-2375-4ec5-bb32-7db183a5be74" providerId="ADAL" clId="{27ED4F4F-0832-434A-AD82-5EAC7C530446}" dt="2024-02-18T09:20:33.014" v="1939" actId="165"/>
          <ac:spMkLst>
            <pc:docMk/>
            <pc:sldMk cId="537246601" sldId="267"/>
            <ac:spMk id="39" creationId="{5308DD51-739F-E1FB-2231-6BB04F8D8D6F}"/>
          </ac:spMkLst>
        </pc:spChg>
        <pc:grpChg chg="del">
          <ac:chgData name="NISIMURA Yuuji" userId="73f8931d-2375-4ec5-bb32-7db183a5be74" providerId="ADAL" clId="{27ED4F4F-0832-434A-AD82-5EAC7C530446}" dt="2024-02-18T09:20:33.014" v="1939" actId="165"/>
          <ac:grpSpMkLst>
            <pc:docMk/>
            <pc:sldMk cId="537246601" sldId="267"/>
            <ac:grpSpMk id="7" creationId="{76B9079B-C6FB-42D5-5BF6-D49B50AC3FC0}"/>
          </ac:grpSpMkLst>
        </pc:grpChg>
        <pc:cxnChg chg="mod topLvl">
          <ac:chgData name="NISIMURA Yuuji" userId="73f8931d-2375-4ec5-bb32-7db183a5be74" providerId="ADAL" clId="{27ED4F4F-0832-434A-AD82-5EAC7C530446}" dt="2024-02-18T09:20:33.014" v="1939" actId="165"/>
          <ac:cxnSpMkLst>
            <pc:docMk/>
            <pc:sldMk cId="537246601" sldId="267"/>
            <ac:cxnSpMk id="12" creationId="{64A3169C-3B60-3C0A-7650-EC59C8780D92}"/>
          </ac:cxnSpMkLst>
        </pc:cxnChg>
        <pc:cxnChg chg="mod topLvl">
          <ac:chgData name="NISIMURA Yuuji" userId="73f8931d-2375-4ec5-bb32-7db183a5be74" providerId="ADAL" clId="{27ED4F4F-0832-434A-AD82-5EAC7C530446}" dt="2024-02-18T09:20:33.014" v="1939" actId="165"/>
          <ac:cxnSpMkLst>
            <pc:docMk/>
            <pc:sldMk cId="537246601" sldId="267"/>
            <ac:cxnSpMk id="24" creationId="{5D72ACCD-7D9F-49EF-9938-B1BE8E59E612}"/>
          </ac:cxnSpMkLst>
        </pc:cxnChg>
        <pc:cxnChg chg="mod topLvl">
          <ac:chgData name="NISIMURA Yuuji" userId="73f8931d-2375-4ec5-bb32-7db183a5be74" providerId="ADAL" clId="{27ED4F4F-0832-434A-AD82-5EAC7C530446}" dt="2024-02-18T09:21:45.334" v="1942" actId="962"/>
          <ac:cxnSpMkLst>
            <pc:docMk/>
            <pc:sldMk cId="537246601" sldId="267"/>
            <ac:cxnSpMk id="29" creationId="{FA064DA8-5657-41D0-68B4-478988E31DEB}"/>
          </ac:cxnSpMkLst>
        </pc:cxnChg>
      </pc:sldChg>
      <pc:sldChg chg="modSp mod modNotesTx">
        <pc:chgData name="NISIMURA Yuuji" userId="73f8931d-2375-4ec5-bb32-7db183a5be74" providerId="ADAL" clId="{27ED4F4F-0832-434A-AD82-5EAC7C530446}" dt="2024-02-21T00:14:07.460" v="5564" actId="20577"/>
        <pc:sldMkLst>
          <pc:docMk/>
          <pc:sldMk cId="3005519738" sldId="270"/>
        </pc:sldMkLst>
        <pc:spChg chg="mod">
          <ac:chgData name="NISIMURA Yuuji" userId="73f8931d-2375-4ec5-bb32-7db183a5be74" providerId="ADAL" clId="{27ED4F4F-0832-434A-AD82-5EAC7C530446}" dt="2024-02-20T08:33:27.461" v="5282"/>
          <ac:spMkLst>
            <pc:docMk/>
            <pc:sldMk cId="3005519738" sldId="270"/>
            <ac:spMk id="3" creationId="{7377A46D-7583-A9BD-2645-339DB6FA893B}"/>
          </ac:spMkLst>
        </pc:spChg>
      </pc:sldChg>
      <pc:sldChg chg="add del mod ord modShow">
        <pc:chgData name="NISIMURA Yuuji" userId="73f8931d-2375-4ec5-bb32-7db183a5be74" providerId="ADAL" clId="{27ED4F4F-0832-434A-AD82-5EAC7C530446}" dt="2024-02-16T15:36:22.094" v="78" actId="729"/>
        <pc:sldMkLst>
          <pc:docMk/>
          <pc:sldMk cId="788870642" sldId="272"/>
        </pc:sldMkLst>
      </pc:sldChg>
      <pc:sldChg chg="addSp delSp modSp mod modNotesTx">
        <pc:chgData name="NISIMURA Yuuji" userId="73f8931d-2375-4ec5-bb32-7db183a5be74" providerId="ADAL" clId="{27ED4F4F-0832-434A-AD82-5EAC7C530446}" dt="2024-02-21T00:12:16.113" v="5557" actId="20577"/>
        <pc:sldMkLst>
          <pc:docMk/>
          <pc:sldMk cId="1215509825" sldId="274"/>
        </pc:sldMkLst>
        <pc:spChg chg="mod">
          <ac:chgData name="NISIMURA Yuuji" userId="73f8931d-2375-4ec5-bb32-7db183a5be74" providerId="ADAL" clId="{27ED4F4F-0832-434A-AD82-5EAC7C530446}" dt="2024-02-18T09:52:04.820" v="2108" actId="167"/>
          <ac:spMkLst>
            <pc:docMk/>
            <pc:sldMk cId="1215509825" sldId="274"/>
            <ac:spMk id="3" creationId="{DB1EEEA0-24F6-D41F-61DB-95CFA1C7557C}"/>
          </ac:spMkLst>
        </pc:spChg>
        <pc:spChg chg="del">
          <ac:chgData name="NISIMURA Yuuji" userId="73f8931d-2375-4ec5-bb32-7db183a5be74" providerId="ADAL" clId="{27ED4F4F-0832-434A-AD82-5EAC7C530446}" dt="2024-02-16T17:04:55.322" v="728" actId="478"/>
          <ac:spMkLst>
            <pc:docMk/>
            <pc:sldMk cId="1215509825" sldId="274"/>
            <ac:spMk id="5" creationId="{301C2A7B-8F8C-1B65-8B62-F364BB8261FA}"/>
          </ac:spMkLst>
        </pc:spChg>
        <pc:spChg chg="del">
          <ac:chgData name="NISIMURA Yuuji" userId="73f8931d-2375-4ec5-bb32-7db183a5be74" providerId="ADAL" clId="{27ED4F4F-0832-434A-AD82-5EAC7C530446}" dt="2024-02-16T17:04:55.322" v="728" actId="478"/>
          <ac:spMkLst>
            <pc:docMk/>
            <pc:sldMk cId="1215509825" sldId="274"/>
            <ac:spMk id="6" creationId="{320F4B53-01CE-FF64-248C-794DDE3D8B06}"/>
          </ac:spMkLst>
        </pc:spChg>
        <pc:spChg chg="mod">
          <ac:chgData name="NISIMURA Yuuji" userId="73f8931d-2375-4ec5-bb32-7db183a5be74" providerId="ADAL" clId="{27ED4F4F-0832-434A-AD82-5EAC7C530446}" dt="2024-02-18T09:49:43.175" v="2084"/>
          <ac:spMkLst>
            <pc:docMk/>
            <pc:sldMk cId="1215509825" sldId="274"/>
            <ac:spMk id="7" creationId="{341CDC76-8ADD-5EB4-4A0D-6CFF552C4B3E}"/>
          </ac:spMkLst>
        </pc:spChg>
        <pc:spChg chg="del">
          <ac:chgData name="NISIMURA Yuuji" userId="73f8931d-2375-4ec5-bb32-7db183a5be74" providerId="ADAL" clId="{27ED4F4F-0832-434A-AD82-5EAC7C530446}" dt="2024-02-16T17:04:55.322" v="728" actId="478"/>
          <ac:spMkLst>
            <pc:docMk/>
            <pc:sldMk cId="1215509825" sldId="274"/>
            <ac:spMk id="7" creationId="{3855863C-9A8A-7412-9DFF-1090F7EF074C}"/>
          </ac:spMkLst>
        </pc:spChg>
        <pc:spChg chg="del">
          <ac:chgData name="NISIMURA Yuuji" userId="73f8931d-2375-4ec5-bb32-7db183a5be74" providerId="ADAL" clId="{27ED4F4F-0832-434A-AD82-5EAC7C530446}" dt="2024-02-16T17:04:55.322" v="728" actId="478"/>
          <ac:spMkLst>
            <pc:docMk/>
            <pc:sldMk cId="1215509825" sldId="274"/>
            <ac:spMk id="8" creationId="{5736BF93-972F-21C9-81BF-4A30D30D00A0}"/>
          </ac:spMkLst>
        </pc:spChg>
        <pc:spChg chg="mod">
          <ac:chgData name="NISIMURA Yuuji" userId="73f8931d-2375-4ec5-bb32-7db183a5be74" providerId="ADAL" clId="{27ED4F4F-0832-434A-AD82-5EAC7C530446}" dt="2024-02-18T09:49:43.175" v="2084"/>
          <ac:spMkLst>
            <pc:docMk/>
            <pc:sldMk cId="1215509825" sldId="274"/>
            <ac:spMk id="8" creationId="{89D84233-54E0-C6DD-B6C3-29EF9391653A}"/>
          </ac:spMkLst>
        </pc:spChg>
        <pc:spChg chg="mod">
          <ac:chgData name="NISIMURA Yuuji" userId="73f8931d-2375-4ec5-bb32-7db183a5be74" providerId="ADAL" clId="{27ED4F4F-0832-434A-AD82-5EAC7C530446}" dt="2024-02-18T09:49:43.175" v="2084"/>
          <ac:spMkLst>
            <pc:docMk/>
            <pc:sldMk cId="1215509825" sldId="274"/>
            <ac:spMk id="9" creationId="{588CFF92-F71B-BDDB-AF9D-AB092F8FF8BB}"/>
          </ac:spMkLst>
        </pc:spChg>
        <pc:spChg chg="mod">
          <ac:chgData name="NISIMURA Yuuji" userId="73f8931d-2375-4ec5-bb32-7db183a5be74" providerId="ADAL" clId="{27ED4F4F-0832-434A-AD82-5EAC7C530446}" dt="2024-02-18T09:49:43.175" v="2084"/>
          <ac:spMkLst>
            <pc:docMk/>
            <pc:sldMk cId="1215509825" sldId="274"/>
            <ac:spMk id="10" creationId="{4F88CE4C-E08F-5690-6BFB-284187C893F3}"/>
          </ac:spMkLst>
        </pc:spChg>
        <pc:spChg chg="del">
          <ac:chgData name="NISIMURA Yuuji" userId="73f8931d-2375-4ec5-bb32-7db183a5be74" providerId="ADAL" clId="{27ED4F4F-0832-434A-AD82-5EAC7C530446}" dt="2024-02-16T17:04:55.322" v="728" actId="478"/>
          <ac:spMkLst>
            <pc:docMk/>
            <pc:sldMk cId="1215509825" sldId="274"/>
            <ac:spMk id="11" creationId="{CDD05127-5E9A-709F-8BB0-6A68746F47AE}"/>
          </ac:spMkLst>
        </pc:spChg>
        <pc:spChg chg="mod">
          <ac:chgData name="NISIMURA Yuuji" userId="73f8931d-2375-4ec5-bb32-7db183a5be74" providerId="ADAL" clId="{27ED4F4F-0832-434A-AD82-5EAC7C530446}" dt="2024-02-18T09:49:43.175" v="2084"/>
          <ac:spMkLst>
            <pc:docMk/>
            <pc:sldMk cId="1215509825" sldId="274"/>
            <ac:spMk id="11" creationId="{EE506C32-606A-9044-8DFD-C7C9F4370626}"/>
          </ac:spMkLst>
        </pc:spChg>
        <pc:spChg chg="mod">
          <ac:chgData name="NISIMURA Yuuji" userId="73f8931d-2375-4ec5-bb32-7db183a5be74" providerId="ADAL" clId="{27ED4F4F-0832-434A-AD82-5EAC7C530446}" dt="2024-02-18T09:49:43.175" v="2084"/>
          <ac:spMkLst>
            <pc:docMk/>
            <pc:sldMk cId="1215509825" sldId="274"/>
            <ac:spMk id="12" creationId="{F52EB140-53F4-FECC-3009-D15868D95E9C}"/>
          </ac:spMkLst>
        </pc:spChg>
        <pc:spChg chg="mod">
          <ac:chgData name="NISIMURA Yuuji" userId="73f8931d-2375-4ec5-bb32-7db183a5be74" providerId="ADAL" clId="{27ED4F4F-0832-434A-AD82-5EAC7C530446}" dt="2024-02-18T09:49:43.175" v="2084"/>
          <ac:spMkLst>
            <pc:docMk/>
            <pc:sldMk cId="1215509825" sldId="274"/>
            <ac:spMk id="13" creationId="{402FCFB8-7A4D-D66A-8E9D-EE95ABA387AC}"/>
          </ac:spMkLst>
        </pc:spChg>
        <pc:spChg chg="del">
          <ac:chgData name="NISIMURA Yuuji" userId="73f8931d-2375-4ec5-bb32-7db183a5be74" providerId="ADAL" clId="{27ED4F4F-0832-434A-AD82-5EAC7C530446}" dt="2024-02-16T17:04:55.322" v="728" actId="478"/>
          <ac:spMkLst>
            <pc:docMk/>
            <pc:sldMk cId="1215509825" sldId="274"/>
            <ac:spMk id="13" creationId="{8058AD94-5896-8771-2DD0-83C2F0ED4A3E}"/>
          </ac:spMkLst>
        </pc:spChg>
        <pc:spChg chg="del">
          <ac:chgData name="NISIMURA Yuuji" userId="73f8931d-2375-4ec5-bb32-7db183a5be74" providerId="ADAL" clId="{27ED4F4F-0832-434A-AD82-5EAC7C530446}" dt="2024-02-16T17:04:55.322" v="728" actId="478"/>
          <ac:spMkLst>
            <pc:docMk/>
            <pc:sldMk cId="1215509825" sldId="274"/>
            <ac:spMk id="14" creationId="{32BC6FC2-1590-B0AB-6740-769A884FCAA0}"/>
          </ac:spMkLst>
        </pc:spChg>
        <pc:spChg chg="mod">
          <ac:chgData name="NISIMURA Yuuji" userId="73f8931d-2375-4ec5-bb32-7db183a5be74" providerId="ADAL" clId="{27ED4F4F-0832-434A-AD82-5EAC7C530446}" dt="2024-02-18T09:49:43.175" v="2084"/>
          <ac:spMkLst>
            <pc:docMk/>
            <pc:sldMk cId="1215509825" sldId="274"/>
            <ac:spMk id="14" creationId="{CDF7913A-4EF0-082C-CA95-55975FEF474A}"/>
          </ac:spMkLst>
        </pc:spChg>
        <pc:spChg chg="mod">
          <ac:chgData name="NISIMURA Yuuji" userId="73f8931d-2375-4ec5-bb32-7db183a5be74" providerId="ADAL" clId="{27ED4F4F-0832-434A-AD82-5EAC7C530446}" dt="2024-02-18T09:49:43.175" v="2084"/>
          <ac:spMkLst>
            <pc:docMk/>
            <pc:sldMk cId="1215509825" sldId="274"/>
            <ac:spMk id="16" creationId="{31865E25-1017-2119-0B91-69E5B5C57C5C}"/>
          </ac:spMkLst>
        </pc:spChg>
        <pc:spChg chg="mod">
          <ac:chgData name="NISIMURA Yuuji" userId="73f8931d-2375-4ec5-bb32-7db183a5be74" providerId="ADAL" clId="{27ED4F4F-0832-434A-AD82-5EAC7C530446}" dt="2024-02-18T09:49:43.175" v="2084"/>
          <ac:spMkLst>
            <pc:docMk/>
            <pc:sldMk cId="1215509825" sldId="274"/>
            <ac:spMk id="17" creationId="{DDDBB736-7BD7-B0AE-17C8-5960E60F9278}"/>
          </ac:spMkLst>
        </pc:spChg>
        <pc:spChg chg="mod">
          <ac:chgData name="NISIMURA Yuuji" userId="73f8931d-2375-4ec5-bb32-7db183a5be74" providerId="ADAL" clId="{27ED4F4F-0832-434A-AD82-5EAC7C530446}" dt="2024-02-16T17:05:11.932" v="729"/>
          <ac:spMkLst>
            <pc:docMk/>
            <pc:sldMk cId="1215509825" sldId="274"/>
            <ac:spMk id="19" creationId="{41E743E2-AD23-E835-8EB8-C93953E857BF}"/>
          </ac:spMkLst>
        </pc:spChg>
        <pc:spChg chg="mod">
          <ac:chgData name="NISIMURA Yuuji" userId="73f8931d-2375-4ec5-bb32-7db183a5be74" providerId="ADAL" clId="{27ED4F4F-0832-434A-AD82-5EAC7C530446}" dt="2024-02-18T09:49:43.175" v="2084"/>
          <ac:spMkLst>
            <pc:docMk/>
            <pc:sldMk cId="1215509825" sldId="274"/>
            <ac:spMk id="20" creationId="{2CC6EB73-8BCF-0AE4-728B-814D2C2DE435}"/>
          </ac:spMkLst>
        </pc:spChg>
        <pc:spChg chg="mod">
          <ac:chgData name="NISIMURA Yuuji" userId="73f8931d-2375-4ec5-bb32-7db183a5be74" providerId="ADAL" clId="{27ED4F4F-0832-434A-AD82-5EAC7C530446}" dt="2024-02-16T17:05:11.932" v="729"/>
          <ac:spMkLst>
            <pc:docMk/>
            <pc:sldMk cId="1215509825" sldId="274"/>
            <ac:spMk id="20" creationId="{E4519B30-0025-674E-4724-9BC55B313BD5}"/>
          </ac:spMkLst>
        </pc:spChg>
        <pc:spChg chg="mod">
          <ac:chgData name="NISIMURA Yuuji" userId="73f8931d-2375-4ec5-bb32-7db183a5be74" providerId="ADAL" clId="{27ED4F4F-0832-434A-AD82-5EAC7C530446}" dt="2024-02-16T17:05:11.932" v="729"/>
          <ac:spMkLst>
            <pc:docMk/>
            <pc:sldMk cId="1215509825" sldId="274"/>
            <ac:spMk id="21" creationId="{4F18BBB9-9695-0BD3-B372-0DBE3D68797D}"/>
          </ac:spMkLst>
        </pc:spChg>
        <pc:spChg chg="mod">
          <ac:chgData name="NISIMURA Yuuji" userId="73f8931d-2375-4ec5-bb32-7db183a5be74" providerId="ADAL" clId="{27ED4F4F-0832-434A-AD82-5EAC7C530446}" dt="2024-02-16T17:05:11.932" v="729"/>
          <ac:spMkLst>
            <pc:docMk/>
            <pc:sldMk cId="1215509825" sldId="274"/>
            <ac:spMk id="22" creationId="{DFD80F9A-8203-2291-C325-2AC2A607013F}"/>
          </ac:spMkLst>
        </pc:spChg>
        <pc:spChg chg="mod">
          <ac:chgData name="NISIMURA Yuuji" userId="73f8931d-2375-4ec5-bb32-7db183a5be74" providerId="ADAL" clId="{27ED4F4F-0832-434A-AD82-5EAC7C530446}" dt="2024-02-16T17:05:11.932" v="729"/>
          <ac:spMkLst>
            <pc:docMk/>
            <pc:sldMk cId="1215509825" sldId="274"/>
            <ac:spMk id="23" creationId="{647E3074-8470-310A-673B-1E4F54FBC775}"/>
          </ac:spMkLst>
        </pc:spChg>
        <pc:spChg chg="del mod topLvl">
          <ac:chgData name="NISIMURA Yuuji" userId="73f8931d-2375-4ec5-bb32-7db183a5be74" providerId="ADAL" clId="{27ED4F4F-0832-434A-AD82-5EAC7C530446}" dt="2024-02-18T09:51:27.252" v="2089" actId="478"/>
          <ac:spMkLst>
            <pc:docMk/>
            <pc:sldMk cId="1215509825" sldId="274"/>
            <ac:spMk id="24" creationId="{7A637752-359F-C8F3-596F-AF1260354682}"/>
          </ac:spMkLst>
        </pc:spChg>
        <pc:spChg chg="mod">
          <ac:chgData name="NISIMURA Yuuji" userId="73f8931d-2375-4ec5-bb32-7db183a5be74" providerId="ADAL" clId="{27ED4F4F-0832-434A-AD82-5EAC7C530446}" dt="2024-02-16T17:05:11.932" v="729"/>
          <ac:spMkLst>
            <pc:docMk/>
            <pc:sldMk cId="1215509825" sldId="274"/>
            <ac:spMk id="24" creationId="{8C589AB6-CEB6-9563-797E-6889905ABF35}"/>
          </ac:spMkLst>
        </pc:spChg>
        <pc:spChg chg="del mod topLvl">
          <ac:chgData name="NISIMURA Yuuji" userId="73f8931d-2375-4ec5-bb32-7db183a5be74" providerId="ADAL" clId="{27ED4F4F-0832-434A-AD82-5EAC7C530446}" dt="2024-02-18T09:51:27.252" v="2089" actId="478"/>
          <ac:spMkLst>
            <pc:docMk/>
            <pc:sldMk cId="1215509825" sldId="274"/>
            <ac:spMk id="25" creationId="{C3ADB699-0584-FDB2-0562-C6222BDD52BB}"/>
          </ac:spMkLst>
        </pc:spChg>
        <pc:spChg chg="mod">
          <ac:chgData name="NISIMURA Yuuji" userId="73f8931d-2375-4ec5-bb32-7db183a5be74" providerId="ADAL" clId="{27ED4F4F-0832-434A-AD82-5EAC7C530446}" dt="2024-02-16T17:05:11.932" v="729"/>
          <ac:spMkLst>
            <pc:docMk/>
            <pc:sldMk cId="1215509825" sldId="274"/>
            <ac:spMk id="25" creationId="{F6BBF9BE-3D54-BD87-ED15-F3C029B7AB64}"/>
          </ac:spMkLst>
        </pc:spChg>
        <pc:spChg chg="mod">
          <ac:chgData name="NISIMURA Yuuji" userId="73f8931d-2375-4ec5-bb32-7db183a5be74" providerId="ADAL" clId="{27ED4F4F-0832-434A-AD82-5EAC7C530446}" dt="2024-02-16T17:05:11.932" v="729"/>
          <ac:spMkLst>
            <pc:docMk/>
            <pc:sldMk cId="1215509825" sldId="274"/>
            <ac:spMk id="26" creationId="{D05B0E4A-8151-60B0-220E-8E71FBB44625}"/>
          </ac:spMkLst>
        </pc:spChg>
        <pc:spChg chg="mod topLvl">
          <ac:chgData name="NISIMURA Yuuji" userId="73f8931d-2375-4ec5-bb32-7db183a5be74" providerId="ADAL" clId="{27ED4F4F-0832-434A-AD82-5EAC7C530446}" dt="2024-02-20T05:22:01.861" v="4935" actId="164"/>
          <ac:spMkLst>
            <pc:docMk/>
            <pc:sldMk cId="1215509825" sldId="274"/>
            <ac:spMk id="27" creationId="{5667EAB1-9590-3F07-73E0-AA876DB700B8}"/>
          </ac:spMkLst>
        </pc:spChg>
        <pc:spChg chg="mod">
          <ac:chgData name="NISIMURA Yuuji" userId="73f8931d-2375-4ec5-bb32-7db183a5be74" providerId="ADAL" clId="{27ED4F4F-0832-434A-AD82-5EAC7C530446}" dt="2024-02-16T17:05:11.932" v="729"/>
          <ac:spMkLst>
            <pc:docMk/>
            <pc:sldMk cId="1215509825" sldId="274"/>
            <ac:spMk id="27" creationId="{7170B7C8-5E1F-C441-4A5D-63F21BD0BAB3}"/>
          </ac:spMkLst>
        </pc:spChg>
        <pc:spChg chg="mod topLvl">
          <ac:chgData name="NISIMURA Yuuji" userId="73f8931d-2375-4ec5-bb32-7db183a5be74" providerId="ADAL" clId="{27ED4F4F-0832-434A-AD82-5EAC7C530446}" dt="2024-02-20T05:22:01.861" v="4935" actId="164"/>
          <ac:spMkLst>
            <pc:docMk/>
            <pc:sldMk cId="1215509825" sldId="274"/>
            <ac:spMk id="29" creationId="{3046A387-72C4-9B61-0042-31D0DB004D3A}"/>
          </ac:spMkLst>
        </pc:spChg>
        <pc:spChg chg="del mod topLvl">
          <ac:chgData name="NISIMURA Yuuji" userId="73f8931d-2375-4ec5-bb32-7db183a5be74" providerId="ADAL" clId="{27ED4F4F-0832-434A-AD82-5EAC7C530446}" dt="2024-02-18T09:51:45.749" v="2096" actId="478"/>
          <ac:spMkLst>
            <pc:docMk/>
            <pc:sldMk cId="1215509825" sldId="274"/>
            <ac:spMk id="30" creationId="{9F42412F-A8B6-DB1C-13B4-AEA1223B16F2}"/>
          </ac:spMkLst>
        </pc:spChg>
        <pc:spChg chg="del mod topLvl">
          <ac:chgData name="NISIMURA Yuuji" userId="73f8931d-2375-4ec5-bb32-7db183a5be74" providerId="ADAL" clId="{27ED4F4F-0832-434A-AD82-5EAC7C530446}" dt="2024-02-18T09:51:45.749" v="2096" actId="478"/>
          <ac:spMkLst>
            <pc:docMk/>
            <pc:sldMk cId="1215509825" sldId="274"/>
            <ac:spMk id="31" creationId="{A85D70A4-86E4-F142-6A03-6A98460136E4}"/>
          </ac:spMkLst>
        </pc:spChg>
        <pc:spChg chg="mod topLvl">
          <ac:chgData name="NISIMURA Yuuji" userId="73f8931d-2375-4ec5-bb32-7db183a5be74" providerId="ADAL" clId="{27ED4F4F-0832-434A-AD82-5EAC7C530446}" dt="2024-02-20T05:22:01.861" v="4935" actId="164"/>
          <ac:spMkLst>
            <pc:docMk/>
            <pc:sldMk cId="1215509825" sldId="274"/>
            <ac:spMk id="32" creationId="{38CBC5C9-79B5-3FF2-311E-50430269C68C}"/>
          </ac:spMkLst>
        </pc:spChg>
        <pc:spChg chg="mod topLvl">
          <ac:chgData name="NISIMURA Yuuji" userId="73f8931d-2375-4ec5-bb32-7db183a5be74" providerId="ADAL" clId="{27ED4F4F-0832-434A-AD82-5EAC7C530446}" dt="2024-02-20T05:22:01.861" v="4935" actId="164"/>
          <ac:spMkLst>
            <pc:docMk/>
            <pc:sldMk cId="1215509825" sldId="274"/>
            <ac:spMk id="33" creationId="{0459C4D1-7D48-3D9F-BE1D-379DF013628D}"/>
          </ac:spMkLst>
        </pc:spChg>
        <pc:spChg chg="mod">
          <ac:chgData name="NISIMURA Yuuji" userId="73f8931d-2375-4ec5-bb32-7db183a5be74" providerId="ADAL" clId="{27ED4F4F-0832-434A-AD82-5EAC7C530446}" dt="2024-02-16T17:05:11.932" v="729"/>
          <ac:spMkLst>
            <pc:docMk/>
            <pc:sldMk cId="1215509825" sldId="274"/>
            <ac:spMk id="34" creationId="{0C904075-15DC-FEDE-F347-91FB5ACFBC53}"/>
          </ac:spMkLst>
        </pc:spChg>
        <pc:spChg chg="mod topLvl">
          <ac:chgData name="NISIMURA Yuuji" userId="73f8931d-2375-4ec5-bb32-7db183a5be74" providerId="ADAL" clId="{27ED4F4F-0832-434A-AD82-5EAC7C530446}" dt="2024-02-20T05:22:01.861" v="4935" actId="164"/>
          <ac:spMkLst>
            <pc:docMk/>
            <pc:sldMk cId="1215509825" sldId="274"/>
            <ac:spMk id="34" creationId="{FA9FEC62-379B-F78C-006D-E135299A8892}"/>
          </ac:spMkLst>
        </pc:spChg>
        <pc:spChg chg="mod">
          <ac:chgData name="NISIMURA Yuuji" userId="73f8931d-2375-4ec5-bb32-7db183a5be74" providerId="ADAL" clId="{27ED4F4F-0832-434A-AD82-5EAC7C530446}" dt="2024-02-16T17:05:11.932" v="729"/>
          <ac:spMkLst>
            <pc:docMk/>
            <pc:sldMk cId="1215509825" sldId="274"/>
            <ac:spMk id="35" creationId="{DC20C9D6-A71A-A89E-806E-9C572BA5888B}"/>
          </ac:spMkLst>
        </pc:spChg>
        <pc:spChg chg="mod topLvl">
          <ac:chgData name="NISIMURA Yuuji" userId="73f8931d-2375-4ec5-bb32-7db183a5be74" providerId="ADAL" clId="{27ED4F4F-0832-434A-AD82-5EAC7C530446}" dt="2024-02-20T05:22:01.861" v="4935" actId="164"/>
          <ac:spMkLst>
            <pc:docMk/>
            <pc:sldMk cId="1215509825" sldId="274"/>
            <ac:spMk id="35" creationId="{EEAAEF13-8F13-F6F7-E1FF-815AF477EDBD}"/>
          </ac:spMkLst>
        </pc:spChg>
        <pc:spChg chg="mod">
          <ac:chgData name="NISIMURA Yuuji" userId="73f8931d-2375-4ec5-bb32-7db183a5be74" providerId="ADAL" clId="{27ED4F4F-0832-434A-AD82-5EAC7C530446}" dt="2024-02-16T17:05:11.932" v="729"/>
          <ac:spMkLst>
            <pc:docMk/>
            <pc:sldMk cId="1215509825" sldId="274"/>
            <ac:spMk id="36" creationId="{83F05B8A-6083-FBE9-81B2-B186C1281BB7}"/>
          </ac:spMkLst>
        </pc:spChg>
        <pc:spChg chg="mod topLvl">
          <ac:chgData name="NISIMURA Yuuji" userId="73f8931d-2375-4ec5-bb32-7db183a5be74" providerId="ADAL" clId="{27ED4F4F-0832-434A-AD82-5EAC7C530446}" dt="2024-02-20T05:22:01.861" v="4935" actId="164"/>
          <ac:spMkLst>
            <pc:docMk/>
            <pc:sldMk cId="1215509825" sldId="274"/>
            <ac:spMk id="37" creationId="{B53247CF-60E9-5732-06DB-1075300FA42A}"/>
          </ac:spMkLst>
        </pc:spChg>
        <pc:spChg chg="mod">
          <ac:chgData name="NISIMURA Yuuji" userId="73f8931d-2375-4ec5-bb32-7db183a5be74" providerId="ADAL" clId="{27ED4F4F-0832-434A-AD82-5EAC7C530446}" dt="2024-02-16T17:05:11.932" v="729"/>
          <ac:spMkLst>
            <pc:docMk/>
            <pc:sldMk cId="1215509825" sldId="274"/>
            <ac:spMk id="38" creationId="{A26DBC20-45A5-F3C2-704F-C18A668FF250}"/>
          </ac:spMkLst>
        </pc:spChg>
        <pc:spChg chg="add mod">
          <ac:chgData name="NISIMURA Yuuji" userId="73f8931d-2375-4ec5-bb32-7db183a5be74" providerId="ADAL" clId="{27ED4F4F-0832-434A-AD82-5EAC7C530446}" dt="2024-02-20T05:22:01.861" v="4935" actId="164"/>
          <ac:spMkLst>
            <pc:docMk/>
            <pc:sldMk cId="1215509825" sldId="274"/>
            <ac:spMk id="40" creationId="{56C6B960-D244-EC8E-B089-297178644F9D}"/>
          </ac:spMkLst>
        </pc:spChg>
        <pc:spChg chg="add mod">
          <ac:chgData name="NISIMURA Yuuji" userId="73f8931d-2375-4ec5-bb32-7db183a5be74" providerId="ADAL" clId="{27ED4F4F-0832-434A-AD82-5EAC7C530446}" dt="2024-02-20T05:22:01.861" v="4935" actId="164"/>
          <ac:spMkLst>
            <pc:docMk/>
            <pc:sldMk cId="1215509825" sldId="274"/>
            <ac:spMk id="41" creationId="{6B49A519-AED7-3150-B036-27462328B893}"/>
          </ac:spMkLst>
        </pc:spChg>
        <pc:spChg chg="add mod">
          <ac:chgData name="NISIMURA Yuuji" userId="73f8931d-2375-4ec5-bb32-7db183a5be74" providerId="ADAL" clId="{27ED4F4F-0832-434A-AD82-5EAC7C530446}" dt="2024-02-20T05:22:01.861" v="4935" actId="164"/>
          <ac:spMkLst>
            <pc:docMk/>
            <pc:sldMk cId="1215509825" sldId="274"/>
            <ac:spMk id="42" creationId="{7C2581BB-CC64-D2B5-58B5-F62B9814F4B1}"/>
          </ac:spMkLst>
        </pc:spChg>
        <pc:spChg chg="mod">
          <ac:chgData name="NISIMURA Yuuji" userId="73f8931d-2375-4ec5-bb32-7db183a5be74" providerId="ADAL" clId="{27ED4F4F-0832-434A-AD82-5EAC7C530446}" dt="2024-02-16T17:06:18.684" v="739"/>
          <ac:spMkLst>
            <pc:docMk/>
            <pc:sldMk cId="1215509825" sldId="274"/>
            <ac:spMk id="42" creationId="{B6A9D844-5A55-6F18-8871-B37CC7EA9AB6}"/>
          </ac:spMkLst>
        </pc:spChg>
        <pc:spChg chg="mod">
          <ac:chgData name="NISIMURA Yuuji" userId="73f8931d-2375-4ec5-bb32-7db183a5be74" providerId="ADAL" clId="{27ED4F4F-0832-434A-AD82-5EAC7C530446}" dt="2024-02-16T17:06:18.684" v="739"/>
          <ac:spMkLst>
            <pc:docMk/>
            <pc:sldMk cId="1215509825" sldId="274"/>
            <ac:spMk id="43" creationId="{0AAB5CFB-40E0-6024-EE17-700C8FC837DA}"/>
          </ac:spMkLst>
        </pc:spChg>
        <pc:spChg chg="add mod">
          <ac:chgData name="NISIMURA Yuuji" userId="73f8931d-2375-4ec5-bb32-7db183a5be74" providerId="ADAL" clId="{27ED4F4F-0832-434A-AD82-5EAC7C530446}" dt="2024-02-20T05:22:01.861" v="4935" actId="164"/>
          <ac:spMkLst>
            <pc:docMk/>
            <pc:sldMk cId="1215509825" sldId="274"/>
            <ac:spMk id="43" creationId="{A2427F43-B976-187C-4C02-3FCF6782B9A1}"/>
          </ac:spMkLst>
        </pc:spChg>
        <pc:spChg chg="mod">
          <ac:chgData name="NISIMURA Yuuji" userId="73f8931d-2375-4ec5-bb32-7db183a5be74" providerId="ADAL" clId="{27ED4F4F-0832-434A-AD82-5EAC7C530446}" dt="2024-02-16T17:06:18.684" v="739"/>
          <ac:spMkLst>
            <pc:docMk/>
            <pc:sldMk cId="1215509825" sldId="274"/>
            <ac:spMk id="44" creationId="{49A654ED-33CC-99E3-475D-63E0148EEF6C}"/>
          </ac:spMkLst>
        </pc:spChg>
        <pc:spChg chg="mod">
          <ac:chgData name="NISIMURA Yuuji" userId="73f8931d-2375-4ec5-bb32-7db183a5be74" providerId="ADAL" clId="{27ED4F4F-0832-434A-AD82-5EAC7C530446}" dt="2024-02-16T17:06:18.684" v="739"/>
          <ac:spMkLst>
            <pc:docMk/>
            <pc:sldMk cId="1215509825" sldId="274"/>
            <ac:spMk id="45" creationId="{B77ED99C-AB00-6019-5642-837BA2256148}"/>
          </ac:spMkLst>
        </pc:spChg>
        <pc:spChg chg="mod">
          <ac:chgData name="NISIMURA Yuuji" userId="73f8931d-2375-4ec5-bb32-7db183a5be74" providerId="ADAL" clId="{27ED4F4F-0832-434A-AD82-5EAC7C530446}" dt="2024-02-16T17:06:18.684" v="739"/>
          <ac:spMkLst>
            <pc:docMk/>
            <pc:sldMk cId="1215509825" sldId="274"/>
            <ac:spMk id="46" creationId="{6171EADD-4E26-CE67-A861-20D4FAED2024}"/>
          </ac:spMkLst>
        </pc:spChg>
        <pc:spChg chg="mod">
          <ac:chgData name="NISIMURA Yuuji" userId="73f8931d-2375-4ec5-bb32-7db183a5be74" providerId="ADAL" clId="{27ED4F4F-0832-434A-AD82-5EAC7C530446}" dt="2024-02-16T17:06:18.684" v="739"/>
          <ac:spMkLst>
            <pc:docMk/>
            <pc:sldMk cId="1215509825" sldId="274"/>
            <ac:spMk id="47" creationId="{23A875D6-1729-5257-12B9-90191EDF7FCC}"/>
          </ac:spMkLst>
        </pc:spChg>
        <pc:spChg chg="mod">
          <ac:chgData name="NISIMURA Yuuji" userId="73f8931d-2375-4ec5-bb32-7db183a5be74" providerId="ADAL" clId="{27ED4F4F-0832-434A-AD82-5EAC7C530446}" dt="2024-02-16T17:06:18.684" v="739"/>
          <ac:spMkLst>
            <pc:docMk/>
            <pc:sldMk cId="1215509825" sldId="274"/>
            <ac:spMk id="48" creationId="{C5BE196E-70E3-2D1C-B7B5-A66A52475227}"/>
          </ac:spMkLst>
        </pc:spChg>
        <pc:spChg chg="mod">
          <ac:chgData name="NISIMURA Yuuji" userId="73f8931d-2375-4ec5-bb32-7db183a5be74" providerId="ADAL" clId="{27ED4F4F-0832-434A-AD82-5EAC7C530446}" dt="2024-02-16T17:06:18.684" v="739"/>
          <ac:spMkLst>
            <pc:docMk/>
            <pc:sldMk cId="1215509825" sldId="274"/>
            <ac:spMk id="49" creationId="{10EBA0F5-05AB-C273-F583-D267F96D279B}"/>
          </ac:spMkLst>
        </pc:spChg>
        <pc:spChg chg="mod">
          <ac:chgData name="NISIMURA Yuuji" userId="73f8931d-2375-4ec5-bb32-7db183a5be74" providerId="ADAL" clId="{27ED4F4F-0832-434A-AD82-5EAC7C530446}" dt="2024-02-16T17:06:18.684" v="739"/>
          <ac:spMkLst>
            <pc:docMk/>
            <pc:sldMk cId="1215509825" sldId="274"/>
            <ac:spMk id="50" creationId="{9D0C162C-D567-EDB2-9DDD-D3CA7AD197F2}"/>
          </ac:spMkLst>
        </pc:spChg>
        <pc:spChg chg="mod">
          <ac:chgData name="NISIMURA Yuuji" userId="73f8931d-2375-4ec5-bb32-7db183a5be74" providerId="ADAL" clId="{27ED4F4F-0832-434A-AD82-5EAC7C530446}" dt="2024-02-16T17:06:18.684" v="739"/>
          <ac:spMkLst>
            <pc:docMk/>
            <pc:sldMk cId="1215509825" sldId="274"/>
            <ac:spMk id="57" creationId="{9344A6F7-6F38-7AE7-A8B1-29C9E4902195}"/>
          </ac:spMkLst>
        </pc:spChg>
        <pc:spChg chg="mod">
          <ac:chgData name="NISIMURA Yuuji" userId="73f8931d-2375-4ec5-bb32-7db183a5be74" providerId="ADAL" clId="{27ED4F4F-0832-434A-AD82-5EAC7C530446}" dt="2024-02-16T17:06:18.684" v="739"/>
          <ac:spMkLst>
            <pc:docMk/>
            <pc:sldMk cId="1215509825" sldId="274"/>
            <ac:spMk id="58" creationId="{CF2A05CB-ADD1-2150-F4A1-5671F4E7611B}"/>
          </ac:spMkLst>
        </pc:spChg>
        <pc:spChg chg="mod">
          <ac:chgData name="NISIMURA Yuuji" userId="73f8931d-2375-4ec5-bb32-7db183a5be74" providerId="ADAL" clId="{27ED4F4F-0832-434A-AD82-5EAC7C530446}" dt="2024-02-16T17:06:18.684" v="739"/>
          <ac:spMkLst>
            <pc:docMk/>
            <pc:sldMk cId="1215509825" sldId="274"/>
            <ac:spMk id="59" creationId="{17804E3E-6A7C-983E-999A-8A42EF3B6FD5}"/>
          </ac:spMkLst>
        </pc:spChg>
        <pc:spChg chg="mod">
          <ac:chgData name="NISIMURA Yuuji" userId="73f8931d-2375-4ec5-bb32-7db183a5be74" providerId="ADAL" clId="{27ED4F4F-0832-434A-AD82-5EAC7C530446}" dt="2024-02-16T17:06:18.684" v="739"/>
          <ac:spMkLst>
            <pc:docMk/>
            <pc:sldMk cId="1215509825" sldId="274"/>
            <ac:spMk id="61" creationId="{F84E0E38-4BF6-5031-4285-6F0129D840B5}"/>
          </ac:spMkLst>
        </pc:spChg>
        <pc:spChg chg="mod">
          <ac:chgData name="NISIMURA Yuuji" userId="73f8931d-2375-4ec5-bb32-7db183a5be74" providerId="ADAL" clId="{27ED4F4F-0832-434A-AD82-5EAC7C530446}" dt="2024-02-16T17:19:18.654" v="749"/>
          <ac:spMkLst>
            <pc:docMk/>
            <pc:sldMk cId="1215509825" sldId="274"/>
            <ac:spMk id="65" creationId="{2DE06D33-5398-1D98-4AC0-099D36C2AA1E}"/>
          </ac:spMkLst>
        </pc:spChg>
        <pc:spChg chg="mod">
          <ac:chgData name="NISIMURA Yuuji" userId="73f8931d-2375-4ec5-bb32-7db183a5be74" providerId="ADAL" clId="{27ED4F4F-0832-434A-AD82-5EAC7C530446}" dt="2024-02-16T17:19:18.654" v="749"/>
          <ac:spMkLst>
            <pc:docMk/>
            <pc:sldMk cId="1215509825" sldId="274"/>
            <ac:spMk id="66" creationId="{34BABD13-3DF7-FB15-E2E7-EAE77B6365DB}"/>
          </ac:spMkLst>
        </pc:spChg>
        <pc:spChg chg="mod">
          <ac:chgData name="NISIMURA Yuuji" userId="73f8931d-2375-4ec5-bb32-7db183a5be74" providerId="ADAL" clId="{27ED4F4F-0832-434A-AD82-5EAC7C530446}" dt="2024-02-16T17:19:18.654" v="749"/>
          <ac:spMkLst>
            <pc:docMk/>
            <pc:sldMk cId="1215509825" sldId="274"/>
            <ac:spMk id="67" creationId="{E8D7E362-71A8-7941-8353-43F097C15BF4}"/>
          </ac:spMkLst>
        </pc:spChg>
        <pc:spChg chg="mod">
          <ac:chgData name="NISIMURA Yuuji" userId="73f8931d-2375-4ec5-bb32-7db183a5be74" providerId="ADAL" clId="{27ED4F4F-0832-434A-AD82-5EAC7C530446}" dt="2024-02-16T17:19:18.654" v="749"/>
          <ac:spMkLst>
            <pc:docMk/>
            <pc:sldMk cId="1215509825" sldId="274"/>
            <ac:spMk id="68" creationId="{748E4302-A9A3-CE65-58D7-D63E355BE50D}"/>
          </ac:spMkLst>
        </pc:spChg>
        <pc:spChg chg="mod">
          <ac:chgData name="NISIMURA Yuuji" userId="73f8931d-2375-4ec5-bb32-7db183a5be74" providerId="ADAL" clId="{27ED4F4F-0832-434A-AD82-5EAC7C530446}" dt="2024-02-16T17:19:18.654" v="749"/>
          <ac:spMkLst>
            <pc:docMk/>
            <pc:sldMk cId="1215509825" sldId="274"/>
            <ac:spMk id="69" creationId="{2730FE54-25DF-769D-1ACD-4A532A9DF08C}"/>
          </ac:spMkLst>
        </pc:spChg>
        <pc:spChg chg="mod">
          <ac:chgData name="NISIMURA Yuuji" userId="73f8931d-2375-4ec5-bb32-7db183a5be74" providerId="ADAL" clId="{27ED4F4F-0832-434A-AD82-5EAC7C530446}" dt="2024-02-16T17:19:18.654" v="749"/>
          <ac:spMkLst>
            <pc:docMk/>
            <pc:sldMk cId="1215509825" sldId="274"/>
            <ac:spMk id="70" creationId="{20D88662-1C72-5D26-74FD-C9016D5059E6}"/>
          </ac:spMkLst>
        </pc:spChg>
        <pc:spChg chg="mod">
          <ac:chgData name="NISIMURA Yuuji" userId="73f8931d-2375-4ec5-bb32-7db183a5be74" providerId="ADAL" clId="{27ED4F4F-0832-434A-AD82-5EAC7C530446}" dt="2024-02-16T17:19:18.654" v="749"/>
          <ac:spMkLst>
            <pc:docMk/>
            <pc:sldMk cId="1215509825" sldId="274"/>
            <ac:spMk id="71" creationId="{7F55DA20-0308-BCB9-DF88-B8B68B22303A}"/>
          </ac:spMkLst>
        </pc:spChg>
        <pc:spChg chg="mod">
          <ac:chgData name="NISIMURA Yuuji" userId="73f8931d-2375-4ec5-bb32-7db183a5be74" providerId="ADAL" clId="{27ED4F4F-0832-434A-AD82-5EAC7C530446}" dt="2024-02-16T17:19:18.654" v="749"/>
          <ac:spMkLst>
            <pc:docMk/>
            <pc:sldMk cId="1215509825" sldId="274"/>
            <ac:spMk id="72" creationId="{A5D4BC19-E318-6143-861D-91B381C694A2}"/>
          </ac:spMkLst>
        </pc:spChg>
        <pc:spChg chg="mod">
          <ac:chgData name="NISIMURA Yuuji" userId="73f8931d-2375-4ec5-bb32-7db183a5be74" providerId="ADAL" clId="{27ED4F4F-0832-434A-AD82-5EAC7C530446}" dt="2024-02-16T17:19:18.654" v="749"/>
          <ac:spMkLst>
            <pc:docMk/>
            <pc:sldMk cId="1215509825" sldId="274"/>
            <ac:spMk id="73" creationId="{2FD1C2D8-B353-B399-3B6E-FE60AFC7B97E}"/>
          </ac:spMkLst>
        </pc:spChg>
        <pc:spChg chg="mod">
          <ac:chgData name="NISIMURA Yuuji" userId="73f8931d-2375-4ec5-bb32-7db183a5be74" providerId="ADAL" clId="{27ED4F4F-0832-434A-AD82-5EAC7C530446}" dt="2024-02-16T17:19:18.654" v="749"/>
          <ac:spMkLst>
            <pc:docMk/>
            <pc:sldMk cId="1215509825" sldId="274"/>
            <ac:spMk id="76" creationId="{A05893E3-8C4D-ABE2-E456-FB5B23E5AEC9}"/>
          </ac:spMkLst>
        </pc:spChg>
        <pc:spChg chg="mod">
          <ac:chgData name="NISIMURA Yuuji" userId="73f8931d-2375-4ec5-bb32-7db183a5be74" providerId="ADAL" clId="{27ED4F4F-0832-434A-AD82-5EAC7C530446}" dt="2024-02-16T17:19:18.654" v="749"/>
          <ac:spMkLst>
            <pc:docMk/>
            <pc:sldMk cId="1215509825" sldId="274"/>
            <ac:spMk id="77" creationId="{B49EF1A4-B8F2-0545-7067-61B20CC2CB08}"/>
          </ac:spMkLst>
        </pc:spChg>
        <pc:spChg chg="mod">
          <ac:chgData name="NISIMURA Yuuji" userId="73f8931d-2375-4ec5-bb32-7db183a5be74" providerId="ADAL" clId="{27ED4F4F-0832-434A-AD82-5EAC7C530446}" dt="2024-02-16T17:19:18.654" v="749"/>
          <ac:spMkLst>
            <pc:docMk/>
            <pc:sldMk cId="1215509825" sldId="274"/>
            <ac:spMk id="78" creationId="{0107B546-5EB8-C13C-6E91-9CC2719BDE2A}"/>
          </ac:spMkLst>
        </pc:spChg>
        <pc:spChg chg="mod">
          <ac:chgData name="NISIMURA Yuuji" userId="73f8931d-2375-4ec5-bb32-7db183a5be74" providerId="ADAL" clId="{27ED4F4F-0832-434A-AD82-5EAC7C530446}" dt="2024-02-16T17:19:18.654" v="749"/>
          <ac:spMkLst>
            <pc:docMk/>
            <pc:sldMk cId="1215509825" sldId="274"/>
            <ac:spMk id="80" creationId="{BAF83A0D-912D-D623-81C6-422506AD6747}"/>
          </ac:spMkLst>
        </pc:spChg>
        <pc:spChg chg="mod">
          <ac:chgData name="NISIMURA Yuuji" userId="73f8931d-2375-4ec5-bb32-7db183a5be74" providerId="ADAL" clId="{27ED4F4F-0832-434A-AD82-5EAC7C530446}" dt="2024-02-16T17:21:06.670" v="752"/>
          <ac:spMkLst>
            <pc:docMk/>
            <pc:sldMk cId="1215509825" sldId="274"/>
            <ac:spMk id="87" creationId="{C28C98D4-2AF0-81E9-ED84-D189B5ECD064}"/>
          </ac:spMkLst>
        </pc:spChg>
        <pc:spChg chg="mod">
          <ac:chgData name="NISIMURA Yuuji" userId="73f8931d-2375-4ec5-bb32-7db183a5be74" providerId="ADAL" clId="{27ED4F4F-0832-434A-AD82-5EAC7C530446}" dt="2024-02-16T17:21:06.670" v="752"/>
          <ac:spMkLst>
            <pc:docMk/>
            <pc:sldMk cId="1215509825" sldId="274"/>
            <ac:spMk id="88" creationId="{AE225BB1-D493-5CD8-0686-878D6818007D}"/>
          </ac:spMkLst>
        </pc:spChg>
        <pc:spChg chg="mod">
          <ac:chgData name="NISIMURA Yuuji" userId="73f8931d-2375-4ec5-bb32-7db183a5be74" providerId="ADAL" clId="{27ED4F4F-0832-434A-AD82-5EAC7C530446}" dt="2024-02-16T17:21:06.670" v="752"/>
          <ac:spMkLst>
            <pc:docMk/>
            <pc:sldMk cId="1215509825" sldId="274"/>
            <ac:spMk id="89" creationId="{70BECECF-41E7-2ACB-B5C6-EEF240EB4EC3}"/>
          </ac:spMkLst>
        </pc:spChg>
        <pc:spChg chg="mod">
          <ac:chgData name="NISIMURA Yuuji" userId="73f8931d-2375-4ec5-bb32-7db183a5be74" providerId="ADAL" clId="{27ED4F4F-0832-434A-AD82-5EAC7C530446}" dt="2024-02-16T17:21:06.670" v="752"/>
          <ac:spMkLst>
            <pc:docMk/>
            <pc:sldMk cId="1215509825" sldId="274"/>
            <ac:spMk id="90" creationId="{B38DC17E-5263-90EC-7D98-0CF246E40AA1}"/>
          </ac:spMkLst>
        </pc:spChg>
        <pc:spChg chg="mod">
          <ac:chgData name="NISIMURA Yuuji" userId="73f8931d-2375-4ec5-bb32-7db183a5be74" providerId="ADAL" clId="{27ED4F4F-0832-434A-AD82-5EAC7C530446}" dt="2024-02-16T17:21:06.670" v="752"/>
          <ac:spMkLst>
            <pc:docMk/>
            <pc:sldMk cId="1215509825" sldId="274"/>
            <ac:spMk id="91" creationId="{5747F714-63D8-3D20-88B0-7A39B0760453}"/>
          </ac:spMkLst>
        </pc:spChg>
        <pc:spChg chg="mod">
          <ac:chgData name="NISIMURA Yuuji" userId="73f8931d-2375-4ec5-bb32-7db183a5be74" providerId="ADAL" clId="{27ED4F4F-0832-434A-AD82-5EAC7C530446}" dt="2024-02-16T17:21:06.670" v="752"/>
          <ac:spMkLst>
            <pc:docMk/>
            <pc:sldMk cId="1215509825" sldId="274"/>
            <ac:spMk id="92" creationId="{21DC1772-086C-D823-CDEF-C28840EC45DA}"/>
          </ac:spMkLst>
        </pc:spChg>
        <pc:spChg chg="mod">
          <ac:chgData name="NISIMURA Yuuji" userId="73f8931d-2375-4ec5-bb32-7db183a5be74" providerId="ADAL" clId="{27ED4F4F-0832-434A-AD82-5EAC7C530446}" dt="2024-02-16T17:21:06.670" v="752"/>
          <ac:spMkLst>
            <pc:docMk/>
            <pc:sldMk cId="1215509825" sldId="274"/>
            <ac:spMk id="93" creationId="{8E9597BB-F1DE-B860-C938-9F5C9D68AF18}"/>
          </ac:spMkLst>
        </pc:spChg>
        <pc:spChg chg="mod">
          <ac:chgData name="NISIMURA Yuuji" userId="73f8931d-2375-4ec5-bb32-7db183a5be74" providerId="ADAL" clId="{27ED4F4F-0832-434A-AD82-5EAC7C530446}" dt="2024-02-16T17:21:06.670" v="752"/>
          <ac:spMkLst>
            <pc:docMk/>
            <pc:sldMk cId="1215509825" sldId="274"/>
            <ac:spMk id="94" creationId="{F515FAFA-40C9-3682-0177-711169118EB6}"/>
          </ac:spMkLst>
        </pc:spChg>
        <pc:spChg chg="mod">
          <ac:chgData name="NISIMURA Yuuji" userId="73f8931d-2375-4ec5-bb32-7db183a5be74" providerId="ADAL" clId="{27ED4F4F-0832-434A-AD82-5EAC7C530446}" dt="2024-02-16T17:21:06.670" v="752"/>
          <ac:spMkLst>
            <pc:docMk/>
            <pc:sldMk cId="1215509825" sldId="274"/>
            <ac:spMk id="95" creationId="{D8B16E00-194D-4B4A-A392-3C55AA456084}"/>
          </ac:spMkLst>
        </pc:spChg>
        <pc:spChg chg="mod">
          <ac:chgData name="NISIMURA Yuuji" userId="73f8931d-2375-4ec5-bb32-7db183a5be74" providerId="ADAL" clId="{27ED4F4F-0832-434A-AD82-5EAC7C530446}" dt="2024-02-16T17:21:06.670" v="752"/>
          <ac:spMkLst>
            <pc:docMk/>
            <pc:sldMk cId="1215509825" sldId="274"/>
            <ac:spMk id="98" creationId="{25F53988-0CA5-6AFE-52DB-4B0FF4DA3218}"/>
          </ac:spMkLst>
        </pc:spChg>
        <pc:spChg chg="mod">
          <ac:chgData name="NISIMURA Yuuji" userId="73f8931d-2375-4ec5-bb32-7db183a5be74" providerId="ADAL" clId="{27ED4F4F-0832-434A-AD82-5EAC7C530446}" dt="2024-02-16T17:21:06.670" v="752"/>
          <ac:spMkLst>
            <pc:docMk/>
            <pc:sldMk cId="1215509825" sldId="274"/>
            <ac:spMk id="99" creationId="{28F42676-120A-D108-0083-800C53D0C2B7}"/>
          </ac:spMkLst>
        </pc:spChg>
        <pc:spChg chg="mod">
          <ac:chgData name="NISIMURA Yuuji" userId="73f8931d-2375-4ec5-bb32-7db183a5be74" providerId="ADAL" clId="{27ED4F4F-0832-434A-AD82-5EAC7C530446}" dt="2024-02-16T17:21:06.670" v="752"/>
          <ac:spMkLst>
            <pc:docMk/>
            <pc:sldMk cId="1215509825" sldId="274"/>
            <ac:spMk id="100" creationId="{84F5CEBC-54C6-196D-9EDD-1C43F44849B5}"/>
          </ac:spMkLst>
        </pc:spChg>
        <pc:spChg chg="mod">
          <ac:chgData name="NISIMURA Yuuji" userId="73f8931d-2375-4ec5-bb32-7db183a5be74" providerId="ADAL" clId="{27ED4F4F-0832-434A-AD82-5EAC7C530446}" dt="2024-02-16T17:21:06.670" v="752"/>
          <ac:spMkLst>
            <pc:docMk/>
            <pc:sldMk cId="1215509825" sldId="274"/>
            <ac:spMk id="102" creationId="{C3C0649B-8C67-08F3-865D-259ECD72B3EE}"/>
          </ac:spMkLst>
        </pc:spChg>
        <pc:spChg chg="mod">
          <ac:chgData name="NISIMURA Yuuji" userId="73f8931d-2375-4ec5-bb32-7db183a5be74" providerId="ADAL" clId="{27ED4F4F-0832-434A-AD82-5EAC7C530446}" dt="2024-02-16T17:21:06.670" v="752"/>
          <ac:spMkLst>
            <pc:docMk/>
            <pc:sldMk cId="1215509825" sldId="274"/>
            <ac:spMk id="107" creationId="{C2D89B05-7F39-AA49-2933-D0FD385EB2AB}"/>
          </ac:spMkLst>
        </pc:spChg>
        <pc:spChg chg="mod">
          <ac:chgData name="NISIMURA Yuuji" userId="73f8931d-2375-4ec5-bb32-7db183a5be74" providerId="ADAL" clId="{27ED4F4F-0832-434A-AD82-5EAC7C530446}" dt="2024-02-16T17:21:20.455" v="755"/>
          <ac:spMkLst>
            <pc:docMk/>
            <pc:sldMk cId="1215509825" sldId="274"/>
            <ac:spMk id="110" creationId="{38740363-057F-7B8D-34E4-C150F42C8F25}"/>
          </ac:spMkLst>
        </pc:spChg>
        <pc:spChg chg="mod">
          <ac:chgData name="NISIMURA Yuuji" userId="73f8931d-2375-4ec5-bb32-7db183a5be74" providerId="ADAL" clId="{27ED4F4F-0832-434A-AD82-5EAC7C530446}" dt="2024-02-16T17:21:20.455" v="755"/>
          <ac:spMkLst>
            <pc:docMk/>
            <pc:sldMk cId="1215509825" sldId="274"/>
            <ac:spMk id="111" creationId="{71959650-EBC0-B14A-8EFA-94F266188EAC}"/>
          </ac:spMkLst>
        </pc:spChg>
        <pc:spChg chg="mod">
          <ac:chgData name="NISIMURA Yuuji" userId="73f8931d-2375-4ec5-bb32-7db183a5be74" providerId="ADAL" clId="{27ED4F4F-0832-434A-AD82-5EAC7C530446}" dt="2024-02-16T17:21:20.455" v="755"/>
          <ac:spMkLst>
            <pc:docMk/>
            <pc:sldMk cId="1215509825" sldId="274"/>
            <ac:spMk id="112" creationId="{8EF7D333-1EF1-E28C-78F0-8B1AFEB52582}"/>
          </ac:spMkLst>
        </pc:spChg>
        <pc:spChg chg="mod">
          <ac:chgData name="NISIMURA Yuuji" userId="73f8931d-2375-4ec5-bb32-7db183a5be74" providerId="ADAL" clId="{27ED4F4F-0832-434A-AD82-5EAC7C530446}" dt="2024-02-16T17:21:20.455" v="755"/>
          <ac:spMkLst>
            <pc:docMk/>
            <pc:sldMk cId="1215509825" sldId="274"/>
            <ac:spMk id="113" creationId="{156E02B7-2DA1-4325-C706-D136E09D7DD5}"/>
          </ac:spMkLst>
        </pc:spChg>
        <pc:spChg chg="mod">
          <ac:chgData name="NISIMURA Yuuji" userId="73f8931d-2375-4ec5-bb32-7db183a5be74" providerId="ADAL" clId="{27ED4F4F-0832-434A-AD82-5EAC7C530446}" dt="2024-02-16T17:21:20.455" v="755"/>
          <ac:spMkLst>
            <pc:docMk/>
            <pc:sldMk cId="1215509825" sldId="274"/>
            <ac:spMk id="114" creationId="{5154468C-8607-1030-E685-94C09801A391}"/>
          </ac:spMkLst>
        </pc:spChg>
        <pc:spChg chg="mod">
          <ac:chgData name="NISIMURA Yuuji" userId="73f8931d-2375-4ec5-bb32-7db183a5be74" providerId="ADAL" clId="{27ED4F4F-0832-434A-AD82-5EAC7C530446}" dt="2024-02-16T17:21:20.455" v="755"/>
          <ac:spMkLst>
            <pc:docMk/>
            <pc:sldMk cId="1215509825" sldId="274"/>
            <ac:spMk id="115" creationId="{1CBB1A80-5E14-8490-9C58-8327FE6C9D8F}"/>
          </ac:spMkLst>
        </pc:spChg>
        <pc:spChg chg="mod">
          <ac:chgData name="NISIMURA Yuuji" userId="73f8931d-2375-4ec5-bb32-7db183a5be74" providerId="ADAL" clId="{27ED4F4F-0832-434A-AD82-5EAC7C530446}" dt="2024-02-16T17:21:20.455" v="755"/>
          <ac:spMkLst>
            <pc:docMk/>
            <pc:sldMk cId="1215509825" sldId="274"/>
            <ac:spMk id="116" creationId="{12FFB471-5ABF-9EE3-EAA5-0AAFAF08B3BD}"/>
          </ac:spMkLst>
        </pc:spChg>
        <pc:spChg chg="mod">
          <ac:chgData name="NISIMURA Yuuji" userId="73f8931d-2375-4ec5-bb32-7db183a5be74" providerId="ADAL" clId="{27ED4F4F-0832-434A-AD82-5EAC7C530446}" dt="2024-02-16T17:21:20.455" v="755"/>
          <ac:spMkLst>
            <pc:docMk/>
            <pc:sldMk cId="1215509825" sldId="274"/>
            <ac:spMk id="117" creationId="{EF8B1D9C-FBEE-9219-2D5F-D7420FC905BF}"/>
          </ac:spMkLst>
        </pc:spChg>
        <pc:spChg chg="mod">
          <ac:chgData name="NISIMURA Yuuji" userId="73f8931d-2375-4ec5-bb32-7db183a5be74" providerId="ADAL" clId="{27ED4F4F-0832-434A-AD82-5EAC7C530446}" dt="2024-02-16T17:21:20.455" v="755"/>
          <ac:spMkLst>
            <pc:docMk/>
            <pc:sldMk cId="1215509825" sldId="274"/>
            <ac:spMk id="118" creationId="{5422BD5F-7554-7333-1443-B20B1158F87E}"/>
          </ac:spMkLst>
        </pc:spChg>
        <pc:spChg chg="mod">
          <ac:chgData name="NISIMURA Yuuji" userId="73f8931d-2375-4ec5-bb32-7db183a5be74" providerId="ADAL" clId="{27ED4F4F-0832-434A-AD82-5EAC7C530446}" dt="2024-02-16T17:21:20.455" v="755"/>
          <ac:spMkLst>
            <pc:docMk/>
            <pc:sldMk cId="1215509825" sldId="274"/>
            <ac:spMk id="121" creationId="{251B3B3A-4AAC-5715-5E86-673F898A6AA9}"/>
          </ac:spMkLst>
        </pc:spChg>
        <pc:spChg chg="mod">
          <ac:chgData name="NISIMURA Yuuji" userId="73f8931d-2375-4ec5-bb32-7db183a5be74" providerId="ADAL" clId="{27ED4F4F-0832-434A-AD82-5EAC7C530446}" dt="2024-02-16T17:21:20.455" v="755"/>
          <ac:spMkLst>
            <pc:docMk/>
            <pc:sldMk cId="1215509825" sldId="274"/>
            <ac:spMk id="122" creationId="{605E83E3-40BC-2411-7B0F-724E927C61B2}"/>
          </ac:spMkLst>
        </pc:spChg>
        <pc:spChg chg="mod">
          <ac:chgData name="NISIMURA Yuuji" userId="73f8931d-2375-4ec5-bb32-7db183a5be74" providerId="ADAL" clId="{27ED4F4F-0832-434A-AD82-5EAC7C530446}" dt="2024-02-16T17:21:20.455" v="755"/>
          <ac:spMkLst>
            <pc:docMk/>
            <pc:sldMk cId="1215509825" sldId="274"/>
            <ac:spMk id="123" creationId="{3AFAB14C-8BB3-05B1-D955-3A62F88F7D2D}"/>
          </ac:spMkLst>
        </pc:spChg>
        <pc:spChg chg="mod">
          <ac:chgData name="NISIMURA Yuuji" userId="73f8931d-2375-4ec5-bb32-7db183a5be74" providerId="ADAL" clId="{27ED4F4F-0832-434A-AD82-5EAC7C530446}" dt="2024-02-16T17:21:20.455" v="755"/>
          <ac:spMkLst>
            <pc:docMk/>
            <pc:sldMk cId="1215509825" sldId="274"/>
            <ac:spMk id="125" creationId="{68DABFBB-1498-F5A3-1E27-582BA8E9A62C}"/>
          </ac:spMkLst>
        </pc:spChg>
        <pc:spChg chg="mod">
          <ac:chgData name="NISIMURA Yuuji" userId="73f8931d-2375-4ec5-bb32-7db183a5be74" providerId="ADAL" clId="{27ED4F4F-0832-434A-AD82-5EAC7C530446}" dt="2024-02-16T17:21:20.455" v="755"/>
          <ac:spMkLst>
            <pc:docMk/>
            <pc:sldMk cId="1215509825" sldId="274"/>
            <ac:spMk id="130" creationId="{6B0C9748-9CBC-AF06-5C15-D18E0574BFED}"/>
          </ac:spMkLst>
        </pc:spChg>
        <pc:grpChg chg="add del mod">
          <ac:chgData name="NISIMURA Yuuji" userId="73f8931d-2375-4ec5-bb32-7db183a5be74" providerId="ADAL" clId="{27ED4F4F-0832-434A-AD82-5EAC7C530446}" dt="2024-02-18T09:50:23.035" v="2087" actId="478"/>
          <ac:grpSpMkLst>
            <pc:docMk/>
            <pc:sldMk cId="1215509825" sldId="274"/>
            <ac:grpSpMk id="5" creationId="{68AF6B41-AE05-8012-B86B-82455E7806F0}"/>
          </ac:grpSpMkLst>
        </pc:grpChg>
        <pc:grpChg chg="add mod">
          <ac:chgData name="NISIMURA Yuuji" userId="73f8931d-2375-4ec5-bb32-7db183a5be74" providerId="ADAL" clId="{27ED4F4F-0832-434A-AD82-5EAC7C530446}" dt="2024-02-20T05:22:04.234" v="4936" actId="1076"/>
          <ac:grpSpMkLst>
            <pc:docMk/>
            <pc:sldMk cId="1215509825" sldId="274"/>
            <ac:grpSpMk id="5" creationId="{8FECAD44-9758-3F9E-FBE6-96524C235B29}"/>
          </ac:grpSpMkLst>
        </pc:grpChg>
        <pc:grpChg chg="add mod">
          <ac:chgData name="NISIMURA Yuuji" userId="73f8931d-2375-4ec5-bb32-7db183a5be74" providerId="ADAL" clId="{27ED4F4F-0832-434A-AD82-5EAC7C530446}" dt="2024-02-16T17:05:11.932" v="729"/>
          <ac:grpSpMkLst>
            <pc:docMk/>
            <pc:sldMk cId="1215509825" sldId="274"/>
            <ac:grpSpMk id="17" creationId="{4BB98D08-4FEC-1DE5-F5A4-720BE9E1575B}"/>
          </ac:grpSpMkLst>
        </pc:grpChg>
        <pc:grpChg chg="add del mod">
          <ac:chgData name="NISIMURA Yuuji" userId="73f8931d-2375-4ec5-bb32-7db183a5be74" providerId="ADAL" clId="{27ED4F4F-0832-434A-AD82-5EAC7C530446}" dt="2024-02-18T09:51:07.404" v="2088" actId="165"/>
          <ac:grpSpMkLst>
            <pc:docMk/>
            <pc:sldMk cId="1215509825" sldId="274"/>
            <ac:grpSpMk id="22" creationId="{6B8EC651-8FD6-7905-F98C-7D2637DFBAD7}"/>
          </ac:grpSpMkLst>
        </pc:grpChg>
        <pc:grpChg chg="add mod">
          <ac:chgData name="NISIMURA Yuuji" userId="73f8931d-2375-4ec5-bb32-7db183a5be74" providerId="ADAL" clId="{27ED4F4F-0832-434A-AD82-5EAC7C530446}" dt="2024-02-16T17:06:18.684" v="739"/>
          <ac:grpSpMkLst>
            <pc:docMk/>
            <pc:sldMk cId="1215509825" sldId="274"/>
            <ac:grpSpMk id="40" creationId="{EA436235-3042-F01E-B659-6210EE7C25A0}"/>
          </ac:grpSpMkLst>
        </pc:grpChg>
        <pc:grpChg chg="add del mod">
          <ac:chgData name="NISIMURA Yuuji" userId="73f8931d-2375-4ec5-bb32-7db183a5be74" providerId="ADAL" clId="{27ED4F4F-0832-434A-AD82-5EAC7C530446}" dt="2024-02-16T17:21:05.509" v="751" actId="478"/>
          <ac:grpSpMkLst>
            <pc:docMk/>
            <pc:sldMk cId="1215509825" sldId="274"/>
            <ac:grpSpMk id="63" creationId="{09342C7A-2CC4-9EDD-C14E-18951CBF2240}"/>
          </ac:grpSpMkLst>
        </pc:grpChg>
        <pc:grpChg chg="add mod">
          <ac:chgData name="NISIMURA Yuuji" userId="73f8931d-2375-4ec5-bb32-7db183a5be74" providerId="ADAL" clId="{27ED4F4F-0832-434A-AD82-5EAC7C530446}" dt="2024-02-16T17:21:18.609" v="754" actId="1076"/>
          <ac:grpSpMkLst>
            <pc:docMk/>
            <pc:sldMk cId="1215509825" sldId="274"/>
            <ac:grpSpMk id="85" creationId="{AA58D03B-FA87-66DE-A84F-E18313586DB0}"/>
          </ac:grpSpMkLst>
        </pc:grpChg>
        <pc:grpChg chg="add mod">
          <ac:chgData name="NISIMURA Yuuji" userId="73f8931d-2375-4ec5-bb32-7db183a5be74" providerId="ADAL" clId="{27ED4F4F-0832-434A-AD82-5EAC7C530446}" dt="2024-02-16T17:21:20.455" v="755"/>
          <ac:grpSpMkLst>
            <pc:docMk/>
            <pc:sldMk cId="1215509825" sldId="274"/>
            <ac:grpSpMk id="108" creationId="{E7615097-C9EB-5223-3A5F-8AED95326517}"/>
          </ac:grpSpMkLst>
        </pc:grpChg>
        <pc:picChg chg="mod">
          <ac:chgData name="NISIMURA Yuuji" userId="73f8931d-2375-4ec5-bb32-7db183a5be74" providerId="ADAL" clId="{27ED4F4F-0832-434A-AD82-5EAC7C530446}" dt="2024-02-18T09:49:43.175" v="2084"/>
          <ac:picMkLst>
            <pc:docMk/>
            <pc:sldMk cId="1215509825" sldId="274"/>
            <ac:picMk id="15" creationId="{8E4422FE-D9B4-B9D6-FD77-51344DF912AF}"/>
          </ac:picMkLst>
        </pc:picChg>
        <pc:picChg chg="add mod">
          <ac:chgData name="NISIMURA Yuuji" userId="73f8931d-2375-4ec5-bb32-7db183a5be74" providerId="ADAL" clId="{27ED4F4F-0832-434A-AD82-5EAC7C530446}" dt="2024-02-16T17:04:43.194" v="727" actId="931"/>
          <ac:picMkLst>
            <pc:docMk/>
            <pc:sldMk cId="1215509825" sldId="274"/>
            <ac:picMk id="16" creationId="{5BA8E822-A52B-344B-60F2-55135BA35D7E}"/>
          </ac:picMkLst>
        </pc:picChg>
        <pc:picChg chg="mod topLvl">
          <ac:chgData name="NISIMURA Yuuji" userId="73f8931d-2375-4ec5-bb32-7db183a5be74" providerId="ADAL" clId="{27ED4F4F-0832-434A-AD82-5EAC7C530446}" dt="2024-02-20T05:22:01.861" v="4935" actId="164"/>
          <ac:picMkLst>
            <pc:docMk/>
            <pc:sldMk cId="1215509825" sldId="274"/>
            <ac:picMk id="23" creationId="{7D5E60F0-FB13-2674-35EB-B6CA92C0AFA1}"/>
          </ac:picMkLst>
        </pc:picChg>
        <pc:picChg chg="mod">
          <ac:chgData name="NISIMURA Yuuji" userId="73f8931d-2375-4ec5-bb32-7db183a5be74" providerId="ADAL" clId="{27ED4F4F-0832-434A-AD82-5EAC7C530446}" dt="2024-02-16T17:05:11.932" v="729"/>
          <ac:picMkLst>
            <pc:docMk/>
            <pc:sldMk cId="1215509825" sldId="274"/>
            <ac:picMk id="31" creationId="{8162C46B-7524-E9D8-D929-9AC9F1BF6331}"/>
          </ac:picMkLst>
        </pc:picChg>
        <pc:picChg chg="add mod">
          <ac:chgData name="NISIMURA Yuuji" userId="73f8931d-2375-4ec5-bb32-7db183a5be74" providerId="ADAL" clId="{27ED4F4F-0832-434A-AD82-5EAC7C530446}" dt="2024-02-16T17:06:04.332" v="738" actId="1076"/>
          <ac:picMkLst>
            <pc:docMk/>
            <pc:sldMk cId="1215509825" sldId="274"/>
            <ac:picMk id="39" creationId="{7532DDB1-9B3C-69EB-793E-D7A2ED0A197A}"/>
          </ac:picMkLst>
        </pc:picChg>
        <pc:picChg chg="mod">
          <ac:chgData name="NISIMURA Yuuji" userId="73f8931d-2375-4ec5-bb32-7db183a5be74" providerId="ADAL" clId="{27ED4F4F-0832-434A-AD82-5EAC7C530446}" dt="2024-02-16T17:06:18.684" v="739"/>
          <ac:picMkLst>
            <pc:docMk/>
            <pc:sldMk cId="1215509825" sldId="274"/>
            <ac:picMk id="54" creationId="{B0E1861A-C6F8-9B91-E386-F952A29C65BC}"/>
          </ac:picMkLst>
        </pc:picChg>
        <pc:picChg chg="add mod">
          <ac:chgData name="NISIMURA Yuuji" userId="73f8931d-2375-4ec5-bb32-7db183a5be74" providerId="ADAL" clId="{27ED4F4F-0832-434A-AD82-5EAC7C530446}" dt="2024-02-16T17:07:13.879" v="748" actId="1076"/>
          <ac:picMkLst>
            <pc:docMk/>
            <pc:sldMk cId="1215509825" sldId="274"/>
            <ac:picMk id="62" creationId="{E239B846-5726-7605-A5B8-5247C8C30119}"/>
          </ac:picMkLst>
        </pc:picChg>
        <pc:picChg chg="mod">
          <ac:chgData name="NISIMURA Yuuji" userId="73f8931d-2375-4ec5-bb32-7db183a5be74" providerId="ADAL" clId="{27ED4F4F-0832-434A-AD82-5EAC7C530446}" dt="2024-02-16T17:19:18.654" v="749"/>
          <ac:picMkLst>
            <pc:docMk/>
            <pc:sldMk cId="1215509825" sldId="274"/>
            <ac:picMk id="75" creationId="{03AC42C1-7BC6-3824-6DE2-6CE1D04D76BD}"/>
          </ac:picMkLst>
        </pc:picChg>
        <pc:picChg chg="mod">
          <ac:chgData name="NISIMURA Yuuji" userId="73f8931d-2375-4ec5-bb32-7db183a5be74" providerId="ADAL" clId="{27ED4F4F-0832-434A-AD82-5EAC7C530446}" dt="2024-02-16T17:21:06.670" v="752"/>
          <ac:picMkLst>
            <pc:docMk/>
            <pc:sldMk cId="1215509825" sldId="274"/>
            <ac:picMk id="97" creationId="{13B9F9DD-1B1C-AED0-237C-EE37D54CD422}"/>
          </ac:picMkLst>
        </pc:picChg>
        <pc:picChg chg="mod">
          <ac:chgData name="NISIMURA Yuuji" userId="73f8931d-2375-4ec5-bb32-7db183a5be74" providerId="ADAL" clId="{27ED4F4F-0832-434A-AD82-5EAC7C530446}" dt="2024-02-16T17:21:20.455" v="755"/>
          <ac:picMkLst>
            <pc:docMk/>
            <pc:sldMk cId="1215509825" sldId="274"/>
            <ac:picMk id="120" creationId="{CE43E8A4-5B2E-3420-634E-0FB2DF39FCBB}"/>
          </ac:picMkLst>
        </pc:picChg>
        <pc:picChg chg="add del mod">
          <ac:chgData name="NISIMURA Yuuji" userId="73f8931d-2375-4ec5-bb32-7db183a5be74" providerId="ADAL" clId="{27ED4F4F-0832-434A-AD82-5EAC7C530446}" dt="2024-02-18T09:49:41.961" v="2083" actId="478"/>
          <ac:picMkLst>
            <pc:docMk/>
            <pc:sldMk cId="1215509825" sldId="274"/>
            <ac:picMk id="131" creationId="{55600663-AC5A-CF63-3169-ED3FAE5A41BE}"/>
          </ac:picMkLst>
        </pc:picChg>
        <pc:cxnChg chg="mod">
          <ac:chgData name="NISIMURA Yuuji" userId="73f8931d-2375-4ec5-bb32-7db183a5be74" providerId="ADAL" clId="{27ED4F4F-0832-434A-AD82-5EAC7C530446}" dt="2024-02-18T09:50:23.035" v="2087" actId="478"/>
          <ac:cxnSpMkLst>
            <pc:docMk/>
            <pc:sldMk cId="1215509825" sldId="274"/>
            <ac:cxnSpMk id="6" creationId="{697355F6-085D-C483-6F99-30B0F6CD37E8}"/>
          </ac:cxnSpMkLst>
        </pc:cxnChg>
        <pc:cxnChg chg="del mod">
          <ac:chgData name="NISIMURA Yuuji" userId="73f8931d-2375-4ec5-bb32-7db183a5be74" providerId="ADAL" clId="{27ED4F4F-0832-434A-AD82-5EAC7C530446}" dt="2024-02-16T17:04:55.322" v="728" actId="478"/>
          <ac:cxnSpMkLst>
            <pc:docMk/>
            <pc:sldMk cId="1215509825" sldId="274"/>
            <ac:cxnSpMk id="9" creationId="{EAB82B05-0E2A-4423-2A85-64BE1663F20D}"/>
          </ac:cxnSpMkLst>
        </pc:cxnChg>
        <pc:cxnChg chg="del mod">
          <ac:chgData name="NISIMURA Yuuji" userId="73f8931d-2375-4ec5-bb32-7db183a5be74" providerId="ADAL" clId="{27ED4F4F-0832-434A-AD82-5EAC7C530446}" dt="2024-02-16T17:04:55.322" v="728" actId="478"/>
          <ac:cxnSpMkLst>
            <pc:docMk/>
            <pc:sldMk cId="1215509825" sldId="274"/>
            <ac:cxnSpMk id="10" creationId="{FCBA508A-F535-D2A1-AF41-28BD51E0BBE8}"/>
          </ac:cxnSpMkLst>
        </pc:cxnChg>
        <pc:cxnChg chg="del mod">
          <ac:chgData name="NISIMURA Yuuji" userId="73f8931d-2375-4ec5-bb32-7db183a5be74" providerId="ADAL" clId="{27ED4F4F-0832-434A-AD82-5EAC7C530446}" dt="2024-02-16T17:04:55.322" v="728" actId="478"/>
          <ac:cxnSpMkLst>
            <pc:docMk/>
            <pc:sldMk cId="1215509825" sldId="274"/>
            <ac:cxnSpMk id="12" creationId="{B5CEBFEC-4B31-DA22-B792-1645C313882A}"/>
          </ac:cxnSpMkLst>
        </pc:cxnChg>
        <pc:cxnChg chg="mod">
          <ac:chgData name="NISIMURA Yuuji" userId="73f8931d-2375-4ec5-bb32-7db183a5be74" providerId="ADAL" clId="{27ED4F4F-0832-434A-AD82-5EAC7C530446}" dt="2024-02-18T09:50:23.035" v="2087" actId="478"/>
          <ac:cxnSpMkLst>
            <pc:docMk/>
            <pc:sldMk cId="1215509825" sldId="274"/>
            <ac:cxnSpMk id="18" creationId="{224658D1-13A9-D781-822C-B2A5CB2BE0BC}"/>
          </ac:cxnSpMkLst>
        </pc:cxnChg>
        <pc:cxnChg chg="mod">
          <ac:chgData name="NISIMURA Yuuji" userId="73f8931d-2375-4ec5-bb32-7db183a5be74" providerId="ADAL" clId="{27ED4F4F-0832-434A-AD82-5EAC7C530446}" dt="2024-02-16T17:05:11.932" v="729"/>
          <ac:cxnSpMkLst>
            <pc:docMk/>
            <pc:sldMk cId="1215509825" sldId="274"/>
            <ac:cxnSpMk id="18" creationId="{91EAD4A4-1B20-1C28-CF46-7680C403B403}"/>
          </ac:cxnSpMkLst>
        </pc:cxnChg>
        <pc:cxnChg chg="mod">
          <ac:chgData name="NISIMURA Yuuji" userId="73f8931d-2375-4ec5-bb32-7db183a5be74" providerId="ADAL" clId="{27ED4F4F-0832-434A-AD82-5EAC7C530446}" dt="2024-02-18T09:50:23.035" v="2087" actId="478"/>
          <ac:cxnSpMkLst>
            <pc:docMk/>
            <pc:sldMk cId="1215509825" sldId="274"/>
            <ac:cxnSpMk id="19" creationId="{D826BC75-BF8D-DC3A-7F16-6FA453F3CC10}"/>
          </ac:cxnSpMkLst>
        </pc:cxnChg>
        <pc:cxnChg chg="mod">
          <ac:chgData name="NISIMURA Yuuji" userId="73f8931d-2375-4ec5-bb32-7db183a5be74" providerId="ADAL" clId="{27ED4F4F-0832-434A-AD82-5EAC7C530446}" dt="2024-02-18T09:50:23.035" v="2087" actId="478"/>
          <ac:cxnSpMkLst>
            <pc:docMk/>
            <pc:sldMk cId="1215509825" sldId="274"/>
            <ac:cxnSpMk id="21" creationId="{54E4A643-7A5C-FF77-9B94-679EEF887201}"/>
          </ac:cxnSpMkLst>
        </pc:cxnChg>
        <pc:cxnChg chg="del mod topLvl">
          <ac:chgData name="NISIMURA Yuuji" userId="73f8931d-2375-4ec5-bb32-7db183a5be74" providerId="ADAL" clId="{27ED4F4F-0832-434A-AD82-5EAC7C530446}" dt="2024-02-18T09:51:27.252" v="2089" actId="478"/>
          <ac:cxnSpMkLst>
            <pc:docMk/>
            <pc:sldMk cId="1215509825" sldId="274"/>
            <ac:cxnSpMk id="26" creationId="{150A709E-8321-5AB2-652A-287751A19DAD}"/>
          </ac:cxnSpMkLst>
        </pc:cxnChg>
        <pc:cxnChg chg="mod">
          <ac:chgData name="NISIMURA Yuuji" userId="73f8931d-2375-4ec5-bb32-7db183a5be74" providerId="ADAL" clId="{27ED4F4F-0832-434A-AD82-5EAC7C530446}" dt="2024-02-16T17:05:11.932" v="729"/>
          <ac:cxnSpMkLst>
            <pc:docMk/>
            <pc:sldMk cId="1215509825" sldId="274"/>
            <ac:cxnSpMk id="28" creationId="{09227AE6-A622-6DDA-0D07-E12F2F368647}"/>
          </ac:cxnSpMkLst>
        </pc:cxnChg>
        <pc:cxnChg chg="mod topLvl">
          <ac:chgData name="NISIMURA Yuuji" userId="73f8931d-2375-4ec5-bb32-7db183a5be74" providerId="ADAL" clId="{27ED4F4F-0832-434A-AD82-5EAC7C530446}" dt="2024-02-20T05:22:01.861" v="4935" actId="164"/>
          <ac:cxnSpMkLst>
            <pc:docMk/>
            <pc:sldMk cId="1215509825" sldId="274"/>
            <ac:cxnSpMk id="28" creationId="{559F1B9A-3615-E335-2F35-6834606FF123}"/>
          </ac:cxnSpMkLst>
        </pc:cxnChg>
        <pc:cxnChg chg="mod">
          <ac:chgData name="NISIMURA Yuuji" userId="73f8931d-2375-4ec5-bb32-7db183a5be74" providerId="ADAL" clId="{27ED4F4F-0832-434A-AD82-5EAC7C530446}" dt="2024-02-16T17:05:11.932" v="729"/>
          <ac:cxnSpMkLst>
            <pc:docMk/>
            <pc:sldMk cId="1215509825" sldId="274"/>
            <ac:cxnSpMk id="29" creationId="{EC60B79F-C267-FF63-4FF5-AC6B2DE613EA}"/>
          </ac:cxnSpMkLst>
        </pc:cxnChg>
        <pc:cxnChg chg="mod">
          <ac:chgData name="NISIMURA Yuuji" userId="73f8931d-2375-4ec5-bb32-7db183a5be74" providerId="ADAL" clId="{27ED4F4F-0832-434A-AD82-5EAC7C530446}" dt="2024-02-16T17:05:11.932" v="729"/>
          <ac:cxnSpMkLst>
            <pc:docMk/>
            <pc:sldMk cId="1215509825" sldId="274"/>
            <ac:cxnSpMk id="30" creationId="{A2DAB70E-B6FB-10FC-0A98-0ADAEB05B110}"/>
          </ac:cxnSpMkLst>
        </pc:cxnChg>
        <pc:cxnChg chg="mod">
          <ac:chgData name="NISIMURA Yuuji" userId="73f8931d-2375-4ec5-bb32-7db183a5be74" providerId="ADAL" clId="{27ED4F4F-0832-434A-AD82-5EAC7C530446}" dt="2024-02-16T17:05:11.932" v="729"/>
          <ac:cxnSpMkLst>
            <pc:docMk/>
            <pc:sldMk cId="1215509825" sldId="274"/>
            <ac:cxnSpMk id="32" creationId="{82135A92-6D4A-F714-F113-4D0E935E63E2}"/>
          </ac:cxnSpMkLst>
        </pc:cxnChg>
        <pc:cxnChg chg="mod">
          <ac:chgData name="NISIMURA Yuuji" userId="73f8931d-2375-4ec5-bb32-7db183a5be74" providerId="ADAL" clId="{27ED4F4F-0832-434A-AD82-5EAC7C530446}" dt="2024-02-16T17:05:11.932" v="729"/>
          <ac:cxnSpMkLst>
            <pc:docMk/>
            <pc:sldMk cId="1215509825" sldId="274"/>
            <ac:cxnSpMk id="33" creationId="{69A70C75-C616-165C-8854-4DC3BCC4708E}"/>
          </ac:cxnSpMkLst>
        </pc:cxnChg>
        <pc:cxnChg chg="del mod topLvl">
          <ac:chgData name="NISIMURA Yuuji" userId="73f8931d-2375-4ec5-bb32-7db183a5be74" providerId="ADAL" clId="{27ED4F4F-0832-434A-AD82-5EAC7C530446}" dt="2024-02-18T09:51:27.252" v="2089" actId="478"/>
          <ac:cxnSpMkLst>
            <pc:docMk/>
            <pc:sldMk cId="1215509825" sldId="274"/>
            <ac:cxnSpMk id="36" creationId="{68DF5BC0-CFEA-AC16-76E0-38C8E2EAF8DC}"/>
          </ac:cxnSpMkLst>
        </pc:cxnChg>
        <pc:cxnChg chg="mod">
          <ac:chgData name="NISIMURA Yuuji" userId="73f8931d-2375-4ec5-bb32-7db183a5be74" providerId="ADAL" clId="{27ED4F4F-0832-434A-AD82-5EAC7C530446}" dt="2024-02-16T17:05:11.932" v="729"/>
          <ac:cxnSpMkLst>
            <pc:docMk/>
            <pc:sldMk cId="1215509825" sldId="274"/>
            <ac:cxnSpMk id="37" creationId="{2C9E15B3-D09C-C74E-2E9D-C656EE33C558}"/>
          </ac:cxnSpMkLst>
        </pc:cxnChg>
        <pc:cxnChg chg="mod topLvl">
          <ac:chgData name="NISIMURA Yuuji" userId="73f8931d-2375-4ec5-bb32-7db183a5be74" providerId="ADAL" clId="{27ED4F4F-0832-434A-AD82-5EAC7C530446}" dt="2024-02-20T05:22:01.861" v="4935" actId="164"/>
          <ac:cxnSpMkLst>
            <pc:docMk/>
            <pc:sldMk cId="1215509825" sldId="274"/>
            <ac:cxnSpMk id="38" creationId="{5ED8A7A5-5FEE-757C-7F31-928E31BFE1DB}"/>
          </ac:cxnSpMkLst>
        </pc:cxnChg>
        <pc:cxnChg chg="mod">
          <ac:chgData name="NISIMURA Yuuji" userId="73f8931d-2375-4ec5-bb32-7db183a5be74" providerId="ADAL" clId="{27ED4F4F-0832-434A-AD82-5EAC7C530446}" dt="2024-02-16T17:06:18.684" v="739"/>
          <ac:cxnSpMkLst>
            <pc:docMk/>
            <pc:sldMk cId="1215509825" sldId="274"/>
            <ac:cxnSpMk id="41" creationId="{BB7B4A4E-DB4D-4577-6FC2-721252DFFDD7}"/>
          </ac:cxnSpMkLst>
        </pc:cxnChg>
        <pc:cxnChg chg="mod">
          <ac:chgData name="NISIMURA Yuuji" userId="73f8931d-2375-4ec5-bb32-7db183a5be74" providerId="ADAL" clId="{27ED4F4F-0832-434A-AD82-5EAC7C530446}" dt="2024-02-16T17:06:18.684" v="739"/>
          <ac:cxnSpMkLst>
            <pc:docMk/>
            <pc:sldMk cId="1215509825" sldId="274"/>
            <ac:cxnSpMk id="51" creationId="{D95311F0-A373-ECA6-502E-459CC642FB14}"/>
          </ac:cxnSpMkLst>
        </pc:cxnChg>
        <pc:cxnChg chg="mod">
          <ac:chgData name="NISIMURA Yuuji" userId="73f8931d-2375-4ec5-bb32-7db183a5be74" providerId="ADAL" clId="{27ED4F4F-0832-434A-AD82-5EAC7C530446}" dt="2024-02-16T17:06:18.684" v="739"/>
          <ac:cxnSpMkLst>
            <pc:docMk/>
            <pc:sldMk cId="1215509825" sldId="274"/>
            <ac:cxnSpMk id="52" creationId="{A538A032-F08D-A0D7-B011-C04988C7A0CF}"/>
          </ac:cxnSpMkLst>
        </pc:cxnChg>
        <pc:cxnChg chg="mod">
          <ac:chgData name="NISIMURA Yuuji" userId="73f8931d-2375-4ec5-bb32-7db183a5be74" providerId="ADAL" clId="{27ED4F4F-0832-434A-AD82-5EAC7C530446}" dt="2024-02-16T17:06:18.684" v="739"/>
          <ac:cxnSpMkLst>
            <pc:docMk/>
            <pc:sldMk cId="1215509825" sldId="274"/>
            <ac:cxnSpMk id="53" creationId="{5F0C40B2-446F-B425-49C0-1219E5B63115}"/>
          </ac:cxnSpMkLst>
        </pc:cxnChg>
        <pc:cxnChg chg="add mod">
          <ac:chgData name="NISIMURA Yuuji" userId="73f8931d-2375-4ec5-bb32-7db183a5be74" providerId="ADAL" clId="{27ED4F4F-0832-434A-AD82-5EAC7C530446}" dt="2024-02-20T05:22:01.861" v="4935" actId="164"/>
          <ac:cxnSpMkLst>
            <pc:docMk/>
            <pc:sldMk cId="1215509825" sldId="274"/>
            <ac:cxnSpMk id="55" creationId="{7E4D11D1-F7B3-3EFD-639A-E976240155FA}"/>
          </ac:cxnSpMkLst>
        </pc:cxnChg>
        <pc:cxnChg chg="mod">
          <ac:chgData name="NISIMURA Yuuji" userId="73f8931d-2375-4ec5-bb32-7db183a5be74" providerId="ADAL" clId="{27ED4F4F-0832-434A-AD82-5EAC7C530446}" dt="2024-02-16T17:06:18.684" v="739"/>
          <ac:cxnSpMkLst>
            <pc:docMk/>
            <pc:sldMk cId="1215509825" sldId="274"/>
            <ac:cxnSpMk id="55" creationId="{8EA3046C-0092-D891-B08F-2B3E09E8BBED}"/>
          </ac:cxnSpMkLst>
        </pc:cxnChg>
        <pc:cxnChg chg="mod">
          <ac:chgData name="NISIMURA Yuuji" userId="73f8931d-2375-4ec5-bb32-7db183a5be74" providerId="ADAL" clId="{27ED4F4F-0832-434A-AD82-5EAC7C530446}" dt="2024-02-16T17:06:18.684" v="739"/>
          <ac:cxnSpMkLst>
            <pc:docMk/>
            <pc:sldMk cId="1215509825" sldId="274"/>
            <ac:cxnSpMk id="56" creationId="{059E9243-3A20-4485-DAFA-A7BD8E65A3F9}"/>
          </ac:cxnSpMkLst>
        </pc:cxnChg>
        <pc:cxnChg chg="add mod">
          <ac:chgData name="NISIMURA Yuuji" userId="73f8931d-2375-4ec5-bb32-7db183a5be74" providerId="ADAL" clId="{27ED4F4F-0832-434A-AD82-5EAC7C530446}" dt="2024-02-20T05:22:01.861" v="4935" actId="164"/>
          <ac:cxnSpMkLst>
            <pc:docMk/>
            <pc:sldMk cId="1215509825" sldId="274"/>
            <ac:cxnSpMk id="57" creationId="{6FF229BF-0B5C-A287-BEFA-9A2195AC05EB}"/>
          </ac:cxnSpMkLst>
        </pc:cxnChg>
        <pc:cxnChg chg="mod">
          <ac:chgData name="NISIMURA Yuuji" userId="73f8931d-2375-4ec5-bb32-7db183a5be74" providerId="ADAL" clId="{27ED4F4F-0832-434A-AD82-5EAC7C530446}" dt="2024-02-16T17:06:18.684" v="739"/>
          <ac:cxnSpMkLst>
            <pc:docMk/>
            <pc:sldMk cId="1215509825" sldId="274"/>
            <ac:cxnSpMk id="60" creationId="{63E4C7F0-3678-AA4C-453F-6BBED11850D3}"/>
          </ac:cxnSpMkLst>
        </pc:cxnChg>
        <pc:cxnChg chg="mod">
          <ac:chgData name="NISIMURA Yuuji" userId="73f8931d-2375-4ec5-bb32-7db183a5be74" providerId="ADAL" clId="{27ED4F4F-0832-434A-AD82-5EAC7C530446}" dt="2024-02-16T17:21:05.509" v="751" actId="478"/>
          <ac:cxnSpMkLst>
            <pc:docMk/>
            <pc:sldMk cId="1215509825" sldId="274"/>
            <ac:cxnSpMk id="64" creationId="{A297AA7F-0509-E9F7-B15C-CDA5CE5768DD}"/>
          </ac:cxnSpMkLst>
        </pc:cxnChg>
        <pc:cxnChg chg="mod">
          <ac:chgData name="NISIMURA Yuuji" userId="73f8931d-2375-4ec5-bb32-7db183a5be74" providerId="ADAL" clId="{27ED4F4F-0832-434A-AD82-5EAC7C530446}" dt="2024-02-16T17:21:05.509" v="751" actId="478"/>
          <ac:cxnSpMkLst>
            <pc:docMk/>
            <pc:sldMk cId="1215509825" sldId="274"/>
            <ac:cxnSpMk id="74" creationId="{5A9DE086-A3CE-BAE0-45BC-BFEF45E14295}"/>
          </ac:cxnSpMkLst>
        </pc:cxnChg>
        <pc:cxnChg chg="mod">
          <ac:chgData name="NISIMURA Yuuji" userId="73f8931d-2375-4ec5-bb32-7db183a5be74" providerId="ADAL" clId="{27ED4F4F-0832-434A-AD82-5EAC7C530446}" dt="2024-02-16T17:19:18.654" v="749"/>
          <ac:cxnSpMkLst>
            <pc:docMk/>
            <pc:sldMk cId="1215509825" sldId="274"/>
            <ac:cxnSpMk id="79" creationId="{DD47450E-C4D8-29E6-956C-6FDC593CFC0F}"/>
          </ac:cxnSpMkLst>
        </pc:cxnChg>
        <pc:cxnChg chg="mod">
          <ac:chgData name="NISIMURA Yuuji" userId="73f8931d-2375-4ec5-bb32-7db183a5be74" providerId="ADAL" clId="{27ED4F4F-0832-434A-AD82-5EAC7C530446}" dt="2024-02-16T17:21:05.509" v="751" actId="478"/>
          <ac:cxnSpMkLst>
            <pc:docMk/>
            <pc:sldMk cId="1215509825" sldId="274"/>
            <ac:cxnSpMk id="81" creationId="{220A068A-1015-057B-3083-7A9C2CB8C5FD}"/>
          </ac:cxnSpMkLst>
        </pc:cxnChg>
        <pc:cxnChg chg="mod">
          <ac:chgData name="NISIMURA Yuuji" userId="73f8931d-2375-4ec5-bb32-7db183a5be74" providerId="ADAL" clId="{27ED4F4F-0832-434A-AD82-5EAC7C530446}" dt="2024-02-16T17:21:05.509" v="751" actId="478"/>
          <ac:cxnSpMkLst>
            <pc:docMk/>
            <pc:sldMk cId="1215509825" sldId="274"/>
            <ac:cxnSpMk id="82" creationId="{D1CFE90C-76ED-DD89-E9FB-36F6DDE8B791}"/>
          </ac:cxnSpMkLst>
        </pc:cxnChg>
        <pc:cxnChg chg="mod">
          <ac:chgData name="NISIMURA Yuuji" userId="73f8931d-2375-4ec5-bb32-7db183a5be74" providerId="ADAL" clId="{27ED4F4F-0832-434A-AD82-5EAC7C530446}" dt="2024-02-16T17:21:05.509" v="751" actId="478"/>
          <ac:cxnSpMkLst>
            <pc:docMk/>
            <pc:sldMk cId="1215509825" sldId="274"/>
            <ac:cxnSpMk id="83" creationId="{F3BDDFD3-6509-1005-217C-15A6C78A0C89}"/>
          </ac:cxnSpMkLst>
        </pc:cxnChg>
        <pc:cxnChg chg="mod">
          <ac:chgData name="NISIMURA Yuuji" userId="73f8931d-2375-4ec5-bb32-7db183a5be74" providerId="ADAL" clId="{27ED4F4F-0832-434A-AD82-5EAC7C530446}" dt="2024-02-16T17:21:05.509" v="751" actId="478"/>
          <ac:cxnSpMkLst>
            <pc:docMk/>
            <pc:sldMk cId="1215509825" sldId="274"/>
            <ac:cxnSpMk id="84" creationId="{FDA03635-F49B-FA69-E6BC-A729C2ABF6DA}"/>
          </ac:cxnSpMkLst>
        </pc:cxnChg>
        <pc:cxnChg chg="mod">
          <ac:chgData name="NISIMURA Yuuji" userId="73f8931d-2375-4ec5-bb32-7db183a5be74" providerId="ADAL" clId="{27ED4F4F-0832-434A-AD82-5EAC7C530446}" dt="2024-02-16T17:21:06.670" v="752"/>
          <ac:cxnSpMkLst>
            <pc:docMk/>
            <pc:sldMk cId="1215509825" sldId="274"/>
            <ac:cxnSpMk id="86" creationId="{FABFED53-DC8C-B979-6329-2E0F2A2BF005}"/>
          </ac:cxnSpMkLst>
        </pc:cxnChg>
        <pc:cxnChg chg="mod">
          <ac:chgData name="NISIMURA Yuuji" userId="73f8931d-2375-4ec5-bb32-7db183a5be74" providerId="ADAL" clId="{27ED4F4F-0832-434A-AD82-5EAC7C530446}" dt="2024-02-16T17:21:06.670" v="752"/>
          <ac:cxnSpMkLst>
            <pc:docMk/>
            <pc:sldMk cId="1215509825" sldId="274"/>
            <ac:cxnSpMk id="96" creationId="{43E26DBE-C1DF-FA99-608C-B8C3448663A3}"/>
          </ac:cxnSpMkLst>
        </pc:cxnChg>
        <pc:cxnChg chg="mod">
          <ac:chgData name="NISIMURA Yuuji" userId="73f8931d-2375-4ec5-bb32-7db183a5be74" providerId="ADAL" clId="{27ED4F4F-0832-434A-AD82-5EAC7C530446}" dt="2024-02-16T17:21:06.670" v="752"/>
          <ac:cxnSpMkLst>
            <pc:docMk/>
            <pc:sldMk cId="1215509825" sldId="274"/>
            <ac:cxnSpMk id="101" creationId="{52AE0730-34F4-74C1-BE89-8C0C8240F068}"/>
          </ac:cxnSpMkLst>
        </pc:cxnChg>
        <pc:cxnChg chg="mod">
          <ac:chgData name="NISIMURA Yuuji" userId="73f8931d-2375-4ec5-bb32-7db183a5be74" providerId="ADAL" clId="{27ED4F4F-0832-434A-AD82-5EAC7C530446}" dt="2024-02-16T17:21:06.670" v="752"/>
          <ac:cxnSpMkLst>
            <pc:docMk/>
            <pc:sldMk cId="1215509825" sldId="274"/>
            <ac:cxnSpMk id="103" creationId="{4E6EC901-4730-46AD-FA50-887746D1E1CD}"/>
          </ac:cxnSpMkLst>
        </pc:cxnChg>
        <pc:cxnChg chg="mod">
          <ac:chgData name="NISIMURA Yuuji" userId="73f8931d-2375-4ec5-bb32-7db183a5be74" providerId="ADAL" clId="{27ED4F4F-0832-434A-AD82-5EAC7C530446}" dt="2024-02-16T17:21:06.670" v="752"/>
          <ac:cxnSpMkLst>
            <pc:docMk/>
            <pc:sldMk cId="1215509825" sldId="274"/>
            <ac:cxnSpMk id="104" creationId="{ACACCE74-8414-3776-DBCF-0A1762EA8FC1}"/>
          </ac:cxnSpMkLst>
        </pc:cxnChg>
        <pc:cxnChg chg="mod">
          <ac:chgData name="NISIMURA Yuuji" userId="73f8931d-2375-4ec5-bb32-7db183a5be74" providerId="ADAL" clId="{27ED4F4F-0832-434A-AD82-5EAC7C530446}" dt="2024-02-16T17:21:06.670" v="752"/>
          <ac:cxnSpMkLst>
            <pc:docMk/>
            <pc:sldMk cId="1215509825" sldId="274"/>
            <ac:cxnSpMk id="105" creationId="{6ACA286D-44CE-C4FF-9D29-2ABBF5AF1060}"/>
          </ac:cxnSpMkLst>
        </pc:cxnChg>
        <pc:cxnChg chg="mod">
          <ac:chgData name="NISIMURA Yuuji" userId="73f8931d-2375-4ec5-bb32-7db183a5be74" providerId="ADAL" clId="{27ED4F4F-0832-434A-AD82-5EAC7C530446}" dt="2024-02-16T17:21:06.670" v="752"/>
          <ac:cxnSpMkLst>
            <pc:docMk/>
            <pc:sldMk cId="1215509825" sldId="274"/>
            <ac:cxnSpMk id="106" creationId="{ED09CA59-3E92-122C-664C-0D5EE4DD525F}"/>
          </ac:cxnSpMkLst>
        </pc:cxnChg>
        <pc:cxnChg chg="mod">
          <ac:chgData name="NISIMURA Yuuji" userId="73f8931d-2375-4ec5-bb32-7db183a5be74" providerId="ADAL" clId="{27ED4F4F-0832-434A-AD82-5EAC7C530446}" dt="2024-02-16T17:21:20.455" v="755"/>
          <ac:cxnSpMkLst>
            <pc:docMk/>
            <pc:sldMk cId="1215509825" sldId="274"/>
            <ac:cxnSpMk id="109" creationId="{9384C989-1092-D9CA-680C-B7C8C95A4D90}"/>
          </ac:cxnSpMkLst>
        </pc:cxnChg>
        <pc:cxnChg chg="mod">
          <ac:chgData name="NISIMURA Yuuji" userId="73f8931d-2375-4ec5-bb32-7db183a5be74" providerId="ADAL" clId="{27ED4F4F-0832-434A-AD82-5EAC7C530446}" dt="2024-02-16T17:21:20.455" v="755"/>
          <ac:cxnSpMkLst>
            <pc:docMk/>
            <pc:sldMk cId="1215509825" sldId="274"/>
            <ac:cxnSpMk id="119" creationId="{18CE9832-0543-875C-C2A7-F2BDC35768F8}"/>
          </ac:cxnSpMkLst>
        </pc:cxnChg>
        <pc:cxnChg chg="mod">
          <ac:chgData name="NISIMURA Yuuji" userId="73f8931d-2375-4ec5-bb32-7db183a5be74" providerId="ADAL" clId="{27ED4F4F-0832-434A-AD82-5EAC7C530446}" dt="2024-02-16T17:21:20.455" v="755"/>
          <ac:cxnSpMkLst>
            <pc:docMk/>
            <pc:sldMk cId="1215509825" sldId="274"/>
            <ac:cxnSpMk id="124" creationId="{CECA754F-FFCC-9600-E6E6-538F4479305A}"/>
          </ac:cxnSpMkLst>
        </pc:cxnChg>
        <pc:cxnChg chg="mod">
          <ac:chgData name="NISIMURA Yuuji" userId="73f8931d-2375-4ec5-bb32-7db183a5be74" providerId="ADAL" clId="{27ED4F4F-0832-434A-AD82-5EAC7C530446}" dt="2024-02-16T17:21:20.455" v="755"/>
          <ac:cxnSpMkLst>
            <pc:docMk/>
            <pc:sldMk cId="1215509825" sldId="274"/>
            <ac:cxnSpMk id="126" creationId="{8207EA8D-AB3E-C77C-9A17-99B023BB1510}"/>
          </ac:cxnSpMkLst>
        </pc:cxnChg>
        <pc:cxnChg chg="mod">
          <ac:chgData name="NISIMURA Yuuji" userId="73f8931d-2375-4ec5-bb32-7db183a5be74" providerId="ADAL" clId="{27ED4F4F-0832-434A-AD82-5EAC7C530446}" dt="2024-02-16T17:21:20.455" v="755"/>
          <ac:cxnSpMkLst>
            <pc:docMk/>
            <pc:sldMk cId="1215509825" sldId="274"/>
            <ac:cxnSpMk id="127" creationId="{65B7782C-5855-B40A-2714-270B53F41F7D}"/>
          </ac:cxnSpMkLst>
        </pc:cxnChg>
        <pc:cxnChg chg="mod">
          <ac:chgData name="NISIMURA Yuuji" userId="73f8931d-2375-4ec5-bb32-7db183a5be74" providerId="ADAL" clId="{27ED4F4F-0832-434A-AD82-5EAC7C530446}" dt="2024-02-16T17:21:20.455" v="755"/>
          <ac:cxnSpMkLst>
            <pc:docMk/>
            <pc:sldMk cId="1215509825" sldId="274"/>
            <ac:cxnSpMk id="128" creationId="{420B1FFF-25F5-D371-B343-F2D806A9560F}"/>
          </ac:cxnSpMkLst>
        </pc:cxnChg>
        <pc:cxnChg chg="mod">
          <ac:chgData name="NISIMURA Yuuji" userId="73f8931d-2375-4ec5-bb32-7db183a5be74" providerId="ADAL" clId="{27ED4F4F-0832-434A-AD82-5EAC7C530446}" dt="2024-02-16T17:21:20.455" v="755"/>
          <ac:cxnSpMkLst>
            <pc:docMk/>
            <pc:sldMk cId="1215509825" sldId="274"/>
            <ac:cxnSpMk id="129" creationId="{520E82C0-EEA5-975E-D389-16FB835E1BD3}"/>
          </ac:cxnSpMkLst>
        </pc:cxnChg>
      </pc:sldChg>
      <pc:sldChg chg="addSp delSp modSp mod modNotesTx">
        <pc:chgData name="NISIMURA Yuuji" userId="73f8931d-2375-4ec5-bb32-7db183a5be74" providerId="ADAL" clId="{27ED4F4F-0832-434A-AD82-5EAC7C530446}" dt="2024-02-21T00:12:57.223" v="5563" actId="20577"/>
        <pc:sldMkLst>
          <pc:docMk/>
          <pc:sldMk cId="917261982" sldId="275"/>
        </pc:sldMkLst>
        <pc:spChg chg="mod">
          <ac:chgData name="NISIMURA Yuuji" userId="73f8931d-2375-4ec5-bb32-7db183a5be74" providerId="ADAL" clId="{27ED4F4F-0832-434A-AD82-5EAC7C530446}" dt="2024-02-16T17:25:42.372" v="810" actId="20577"/>
          <ac:spMkLst>
            <pc:docMk/>
            <pc:sldMk cId="917261982" sldId="275"/>
            <ac:spMk id="2" creationId="{DD01E9F8-812A-12B5-556F-155F7E7AF0D6}"/>
          </ac:spMkLst>
        </pc:spChg>
        <pc:spChg chg="mod">
          <ac:chgData name="NISIMURA Yuuji" userId="73f8931d-2375-4ec5-bb32-7db183a5be74" providerId="ADAL" clId="{27ED4F4F-0832-434A-AD82-5EAC7C530446}" dt="2024-02-20T08:31:04.282" v="5281" actId="20577"/>
          <ac:spMkLst>
            <pc:docMk/>
            <pc:sldMk cId="917261982" sldId="275"/>
            <ac:spMk id="3" creationId="{73F005E3-5AB0-BC09-B187-2A2F3FC1CB0A}"/>
          </ac:spMkLst>
        </pc:spChg>
        <pc:graphicFrameChg chg="add del">
          <ac:chgData name="NISIMURA Yuuji" userId="73f8931d-2375-4ec5-bb32-7db183a5be74" providerId="ADAL" clId="{27ED4F4F-0832-434A-AD82-5EAC7C530446}" dt="2024-02-18T07:05:35.138" v="1745" actId="3680"/>
          <ac:graphicFrameMkLst>
            <pc:docMk/>
            <pc:sldMk cId="917261982" sldId="275"/>
            <ac:graphicFrameMk id="6" creationId="{603BF8EC-8BE3-5C4D-060D-9F82901966AA}"/>
          </ac:graphicFrameMkLst>
        </pc:graphicFrameChg>
        <pc:graphicFrameChg chg="add mod modGraphic">
          <ac:chgData name="NISIMURA Yuuji" userId="73f8931d-2375-4ec5-bb32-7db183a5be74" providerId="ADAL" clId="{27ED4F4F-0832-434A-AD82-5EAC7C530446}" dt="2024-02-20T07:16:49.145" v="5144"/>
          <ac:graphicFrameMkLst>
            <pc:docMk/>
            <pc:sldMk cId="917261982" sldId="275"/>
            <ac:graphicFrameMk id="8" creationId="{70B527A4-49EC-8C5F-020D-1C226E73E496}"/>
          </ac:graphicFrameMkLst>
        </pc:graphicFrameChg>
        <pc:picChg chg="add mod">
          <ac:chgData name="NISIMURA Yuuji" userId="73f8931d-2375-4ec5-bb32-7db183a5be74" providerId="ADAL" clId="{27ED4F4F-0832-434A-AD82-5EAC7C530446}" dt="2024-02-19T05:09:19.023" v="2598" actId="1076"/>
          <ac:picMkLst>
            <pc:docMk/>
            <pc:sldMk cId="917261982" sldId="275"/>
            <ac:picMk id="5" creationId="{DF6B59E9-D8AD-DD3D-04FB-E9B30837A5A1}"/>
          </ac:picMkLst>
        </pc:picChg>
        <pc:picChg chg="del mod">
          <ac:chgData name="NISIMURA Yuuji" userId="73f8931d-2375-4ec5-bb32-7db183a5be74" providerId="ADAL" clId="{27ED4F4F-0832-434A-AD82-5EAC7C530446}" dt="2024-02-18T07:12:02.369" v="1840" actId="478"/>
          <ac:picMkLst>
            <pc:docMk/>
            <pc:sldMk cId="917261982" sldId="275"/>
            <ac:picMk id="7" creationId="{BBD64924-2750-612D-2ACC-DDE6DD24CF60}"/>
          </ac:picMkLst>
        </pc:picChg>
        <pc:picChg chg="del mod">
          <ac:chgData name="NISIMURA Yuuji" userId="73f8931d-2375-4ec5-bb32-7db183a5be74" providerId="ADAL" clId="{27ED4F4F-0832-434A-AD82-5EAC7C530446}" dt="2024-02-18T07:12:03.746" v="1841" actId="478"/>
          <ac:picMkLst>
            <pc:docMk/>
            <pc:sldMk cId="917261982" sldId="275"/>
            <ac:picMk id="9" creationId="{55027F1C-07DE-F05F-8C4B-FECB1285A4F3}"/>
          </ac:picMkLst>
        </pc:picChg>
      </pc:sldChg>
      <pc:sldChg chg="add del mod ord modShow">
        <pc:chgData name="NISIMURA Yuuji" userId="73f8931d-2375-4ec5-bb32-7db183a5be74" providerId="ADAL" clId="{27ED4F4F-0832-434A-AD82-5EAC7C530446}" dt="2024-02-16T15:36:22.094" v="78" actId="729"/>
        <pc:sldMkLst>
          <pc:docMk/>
          <pc:sldMk cId="3252413764" sldId="277"/>
        </pc:sldMkLst>
      </pc:sldChg>
      <pc:sldChg chg="addSp delSp modSp mod modNotesTx">
        <pc:chgData name="NISIMURA Yuuji" userId="73f8931d-2375-4ec5-bb32-7db183a5be74" providerId="ADAL" clId="{27ED4F4F-0832-434A-AD82-5EAC7C530446}" dt="2024-02-21T00:17:54.918" v="5568" actId="20577"/>
        <pc:sldMkLst>
          <pc:docMk/>
          <pc:sldMk cId="2198932720" sldId="278"/>
        </pc:sldMkLst>
        <pc:spChg chg="mod">
          <ac:chgData name="NISIMURA Yuuji" userId="73f8931d-2375-4ec5-bb32-7db183a5be74" providerId="ADAL" clId="{27ED4F4F-0832-434A-AD82-5EAC7C530446}" dt="2024-02-18T06:50:42.045" v="1654" actId="207"/>
          <ac:spMkLst>
            <pc:docMk/>
            <pc:sldMk cId="2198932720" sldId="278"/>
            <ac:spMk id="3" creationId="{F8DB165D-1BC0-017A-36B8-1E1760CF095B}"/>
          </ac:spMkLst>
        </pc:spChg>
        <pc:spChg chg="mod topLvl">
          <ac:chgData name="NISIMURA Yuuji" userId="73f8931d-2375-4ec5-bb32-7db183a5be74" providerId="ADAL" clId="{27ED4F4F-0832-434A-AD82-5EAC7C530446}" dt="2024-02-20T05:22:28.910" v="4938" actId="164"/>
          <ac:spMkLst>
            <pc:docMk/>
            <pc:sldMk cId="2198932720" sldId="278"/>
            <ac:spMk id="4" creationId="{8183A12A-F89D-AC37-440D-114ABF675E24}"/>
          </ac:spMkLst>
        </pc:spChg>
        <pc:spChg chg="add mod">
          <ac:chgData name="NISIMURA Yuuji" userId="73f8931d-2375-4ec5-bb32-7db183a5be74" providerId="ADAL" clId="{27ED4F4F-0832-434A-AD82-5EAC7C530446}" dt="2024-02-20T05:22:28.910" v="4938" actId="164"/>
          <ac:spMkLst>
            <pc:docMk/>
            <pc:sldMk cId="2198932720" sldId="278"/>
            <ac:spMk id="5" creationId="{C3A82DBC-A249-1A7B-CE43-6680DBBBBB29}"/>
          </ac:spMkLst>
        </pc:spChg>
        <pc:spChg chg="del mod topLvl">
          <ac:chgData name="NISIMURA Yuuji" userId="73f8931d-2375-4ec5-bb32-7db183a5be74" providerId="ADAL" clId="{27ED4F4F-0832-434A-AD82-5EAC7C530446}" dt="2024-02-16T16:56:43.850" v="537" actId="478"/>
          <ac:spMkLst>
            <pc:docMk/>
            <pc:sldMk cId="2198932720" sldId="278"/>
            <ac:spMk id="7" creationId="{14E2BF1C-7886-F51A-D658-2AC8A521E518}"/>
          </ac:spMkLst>
        </pc:spChg>
        <pc:spChg chg="add mod">
          <ac:chgData name="NISIMURA Yuuji" userId="73f8931d-2375-4ec5-bb32-7db183a5be74" providerId="ADAL" clId="{27ED4F4F-0832-434A-AD82-5EAC7C530446}" dt="2024-02-20T05:22:28.910" v="4938" actId="164"/>
          <ac:spMkLst>
            <pc:docMk/>
            <pc:sldMk cId="2198932720" sldId="278"/>
            <ac:spMk id="7" creationId="{6BAC11A4-CD47-D0DD-C92F-E60D9E0955E4}"/>
          </ac:spMkLst>
        </pc:spChg>
        <pc:spChg chg="add mod">
          <ac:chgData name="NISIMURA Yuuji" userId="73f8931d-2375-4ec5-bb32-7db183a5be74" providerId="ADAL" clId="{27ED4F4F-0832-434A-AD82-5EAC7C530446}" dt="2024-02-20T05:22:28.910" v="4938" actId="164"/>
          <ac:spMkLst>
            <pc:docMk/>
            <pc:sldMk cId="2198932720" sldId="278"/>
            <ac:spMk id="8" creationId="{3861DFE2-A9E1-CA68-6FB6-F2FA24B084DA}"/>
          </ac:spMkLst>
        </pc:spChg>
        <pc:spChg chg="del mod topLvl">
          <ac:chgData name="NISIMURA Yuuji" userId="73f8931d-2375-4ec5-bb32-7db183a5be74" providerId="ADAL" clId="{27ED4F4F-0832-434A-AD82-5EAC7C530446}" dt="2024-02-16T16:56:43.850" v="537" actId="478"/>
          <ac:spMkLst>
            <pc:docMk/>
            <pc:sldMk cId="2198932720" sldId="278"/>
            <ac:spMk id="8" creationId="{A58710CA-FFA6-2D62-45E1-40CBE82D8A32}"/>
          </ac:spMkLst>
        </pc:spChg>
        <pc:spChg chg="del mod topLvl">
          <ac:chgData name="NISIMURA Yuuji" userId="73f8931d-2375-4ec5-bb32-7db183a5be74" providerId="ADAL" clId="{27ED4F4F-0832-434A-AD82-5EAC7C530446}" dt="2024-02-16T16:56:43.850" v="537" actId="478"/>
          <ac:spMkLst>
            <pc:docMk/>
            <pc:sldMk cId="2198932720" sldId="278"/>
            <ac:spMk id="9" creationId="{8627F7EC-B0C0-343C-22D4-274AE7E3C896}"/>
          </ac:spMkLst>
        </pc:spChg>
        <pc:spChg chg="mod topLvl">
          <ac:chgData name="NISIMURA Yuuji" userId="73f8931d-2375-4ec5-bb32-7db183a5be74" providerId="ADAL" clId="{27ED4F4F-0832-434A-AD82-5EAC7C530446}" dt="2024-02-20T05:22:28.910" v="4938" actId="164"/>
          <ac:spMkLst>
            <pc:docMk/>
            <pc:sldMk cId="2198932720" sldId="278"/>
            <ac:spMk id="10" creationId="{D7E954E1-23F7-320E-9909-90FB2E0C46DA}"/>
          </ac:spMkLst>
        </pc:spChg>
        <pc:spChg chg="add mod">
          <ac:chgData name="NISIMURA Yuuji" userId="73f8931d-2375-4ec5-bb32-7db183a5be74" providerId="ADAL" clId="{27ED4F4F-0832-434A-AD82-5EAC7C530446}" dt="2024-02-20T05:22:28.910" v="4938" actId="164"/>
          <ac:spMkLst>
            <pc:docMk/>
            <pc:sldMk cId="2198932720" sldId="278"/>
            <ac:spMk id="16" creationId="{EAA5CFC1-AD4E-7522-A301-307E610F4985}"/>
          </ac:spMkLst>
        </pc:spChg>
        <pc:spChg chg="mod topLvl">
          <ac:chgData name="NISIMURA Yuuji" userId="73f8931d-2375-4ec5-bb32-7db183a5be74" providerId="ADAL" clId="{27ED4F4F-0832-434A-AD82-5EAC7C530446}" dt="2024-02-20T05:22:28.910" v="4938" actId="164"/>
          <ac:spMkLst>
            <pc:docMk/>
            <pc:sldMk cId="2198932720" sldId="278"/>
            <ac:spMk id="20" creationId="{37E058D2-84E8-2120-25FB-5EBB9C7E7D6F}"/>
          </ac:spMkLst>
        </pc:spChg>
        <pc:spChg chg="mod topLvl">
          <ac:chgData name="NISIMURA Yuuji" userId="73f8931d-2375-4ec5-bb32-7db183a5be74" providerId="ADAL" clId="{27ED4F4F-0832-434A-AD82-5EAC7C530446}" dt="2024-02-20T05:22:28.910" v="4938" actId="164"/>
          <ac:spMkLst>
            <pc:docMk/>
            <pc:sldMk cId="2198932720" sldId="278"/>
            <ac:spMk id="22" creationId="{CE5366D8-4F85-A602-77DD-DEDE9C2AA898}"/>
          </ac:spMkLst>
        </pc:spChg>
        <pc:spChg chg="mod topLvl">
          <ac:chgData name="NISIMURA Yuuji" userId="73f8931d-2375-4ec5-bb32-7db183a5be74" providerId="ADAL" clId="{27ED4F4F-0832-434A-AD82-5EAC7C530446}" dt="2024-02-20T05:22:28.910" v="4938" actId="164"/>
          <ac:spMkLst>
            <pc:docMk/>
            <pc:sldMk cId="2198932720" sldId="278"/>
            <ac:spMk id="23" creationId="{7824C7E2-78B9-69BC-69B4-B4DA666C67D1}"/>
          </ac:spMkLst>
        </pc:spChg>
        <pc:spChg chg="mod topLvl">
          <ac:chgData name="NISIMURA Yuuji" userId="73f8931d-2375-4ec5-bb32-7db183a5be74" providerId="ADAL" clId="{27ED4F4F-0832-434A-AD82-5EAC7C530446}" dt="2024-02-20T05:22:28.910" v="4938" actId="164"/>
          <ac:spMkLst>
            <pc:docMk/>
            <pc:sldMk cId="2198932720" sldId="278"/>
            <ac:spMk id="24" creationId="{EE5C99EF-076F-C2BF-F6EA-48431F314ECC}"/>
          </ac:spMkLst>
        </pc:spChg>
        <pc:grpChg chg="add mod">
          <ac:chgData name="NISIMURA Yuuji" userId="73f8931d-2375-4ec5-bb32-7db183a5be74" providerId="ADAL" clId="{27ED4F4F-0832-434A-AD82-5EAC7C530446}" dt="2024-02-20T05:46:00.345" v="4956" actId="1076"/>
          <ac:grpSpMkLst>
            <pc:docMk/>
            <pc:sldMk cId="2198932720" sldId="278"/>
            <ac:grpSpMk id="9" creationId="{B5B045ED-49CD-0BF9-9EE4-99005F6498E9}"/>
          </ac:grpSpMkLst>
        </pc:grpChg>
        <pc:grpChg chg="del">
          <ac:chgData name="NISIMURA Yuuji" userId="73f8931d-2375-4ec5-bb32-7db183a5be74" providerId="ADAL" clId="{27ED4F4F-0832-434A-AD82-5EAC7C530446}" dt="2024-02-16T16:56:34.804" v="536" actId="165"/>
          <ac:grpSpMkLst>
            <pc:docMk/>
            <pc:sldMk cId="2198932720" sldId="278"/>
            <ac:grpSpMk id="18" creationId="{856B1E32-AE92-78F9-8054-BC11844227E7}"/>
          </ac:grpSpMkLst>
        </pc:grpChg>
        <pc:cxnChg chg="add mod">
          <ac:chgData name="NISIMURA Yuuji" userId="73f8931d-2375-4ec5-bb32-7db183a5be74" providerId="ADAL" clId="{27ED4F4F-0832-434A-AD82-5EAC7C530446}" dt="2024-02-20T05:22:28.910" v="4938" actId="164"/>
          <ac:cxnSpMkLst>
            <pc:docMk/>
            <pc:sldMk cId="2198932720" sldId="278"/>
            <ac:cxnSpMk id="6" creationId="{5E8C4447-6E46-4EF6-E411-8F17EDB39804}"/>
          </ac:cxnSpMkLst>
        </pc:cxnChg>
        <pc:cxnChg chg="mod topLvl">
          <ac:chgData name="NISIMURA Yuuji" userId="73f8931d-2375-4ec5-bb32-7db183a5be74" providerId="ADAL" clId="{27ED4F4F-0832-434A-AD82-5EAC7C530446}" dt="2024-02-20T05:22:28.910" v="4938" actId="164"/>
          <ac:cxnSpMkLst>
            <pc:docMk/>
            <pc:sldMk cId="2198932720" sldId="278"/>
            <ac:cxnSpMk id="13" creationId="{5E55B39E-A854-3EEA-237F-4C95D75BB2DF}"/>
          </ac:cxnSpMkLst>
        </pc:cxnChg>
        <pc:cxnChg chg="del mod topLvl">
          <ac:chgData name="NISIMURA Yuuji" userId="73f8931d-2375-4ec5-bb32-7db183a5be74" providerId="ADAL" clId="{27ED4F4F-0832-434A-AD82-5EAC7C530446}" dt="2024-02-16T16:56:43.850" v="537" actId="478"/>
          <ac:cxnSpMkLst>
            <pc:docMk/>
            <pc:sldMk cId="2198932720" sldId="278"/>
            <ac:cxnSpMk id="15" creationId="{611C1296-B59D-0DFC-E66C-9BD15839B6F0}"/>
          </ac:cxnSpMkLst>
        </pc:cxnChg>
        <pc:cxnChg chg="del mod topLvl">
          <ac:chgData name="NISIMURA Yuuji" userId="73f8931d-2375-4ec5-bb32-7db183a5be74" providerId="ADAL" clId="{27ED4F4F-0832-434A-AD82-5EAC7C530446}" dt="2024-02-16T16:56:43.850" v="537" actId="478"/>
          <ac:cxnSpMkLst>
            <pc:docMk/>
            <pc:sldMk cId="2198932720" sldId="278"/>
            <ac:cxnSpMk id="17" creationId="{A52A74D9-5226-E11C-918E-7E1EAC532798}"/>
          </ac:cxnSpMkLst>
        </pc:cxnChg>
        <pc:cxnChg chg="mod topLvl">
          <ac:chgData name="NISIMURA Yuuji" userId="73f8931d-2375-4ec5-bb32-7db183a5be74" providerId="ADAL" clId="{27ED4F4F-0832-434A-AD82-5EAC7C530446}" dt="2024-02-20T05:22:28.910" v="4938" actId="164"/>
          <ac:cxnSpMkLst>
            <pc:docMk/>
            <pc:sldMk cId="2198932720" sldId="278"/>
            <ac:cxnSpMk id="19" creationId="{89DACB1B-9BA8-D86D-B3D4-ED9F55C70C6C}"/>
          </ac:cxnSpMkLst>
        </pc:cxnChg>
      </pc:sldChg>
      <pc:sldChg chg="addSp delSp modSp add del mod modNotesTx">
        <pc:chgData name="NISIMURA Yuuji" userId="73f8931d-2375-4ec5-bb32-7db183a5be74" providerId="ADAL" clId="{27ED4F4F-0832-434A-AD82-5EAC7C530446}" dt="2024-02-20T14:55:38.347" v="5526" actId="20577"/>
        <pc:sldMkLst>
          <pc:docMk/>
          <pc:sldMk cId="449844529" sldId="279"/>
        </pc:sldMkLst>
        <pc:spChg chg="mod">
          <ac:chgData name="NISIMURA Yuuji" userId="73f8931d-2375-4ec5-bb32-7db183a5be74" providerId="ADAL" clId="{27ED4F4F-0832-434A-AD82-5EAC7C530446}" dt="2024-02-18T06:52:44.752" v="1669" actId="20577"/>
          <ac:spMkLst>
            <pc:docMk/>
            <pc:sldMk cId="449844529" sldId="279"/>
            <ac:spMk id="2" creationId="{DD01E9F8-812A-12B5-556F-155F7E7AF0D6}"/>
          </ac:spMkLst>
        </pc:spChg>
        <pc:spChg chg="mod">
          <ac:chgData name="NISIMURA Yuuji" userId="73f8931d-2375-4ec5-bb32-7db183a5be74" providerId="ADAL" clId="{27ED4F4F-0832-434A-AD82-5EAC7C530446}" dt="2024-02-20T02:06:04.988" v="4756" actId="14100"/>
          <ac:spMkLst>
            <pc:docMk/>
            <pc:sldMk cId="449844529" sldId="279"/>
            <ac:spMk id="3" creationId="{73F005E3-5AB0-BC09-B187-2A2F3FC1CB0A}"/>
          </ac:spMkLst>
        </pc:spChg>
        <pc:spChg chg="add del mod">
          <ac:chgData name="NISIMURA Yuuji" userId="73f8931d-2375-4ec5-bb32-7db183a5be74" providerId="ADAL" clId="{27ED4F4F-0832-434A-AD82-5EAC7C530446}" dt="2024-02-19T05:48:17.909" v="2851"/>
          <ac:spMkLst>
            <pc:docMk/>
            <pc:sldMk cId="449844529" sldId="279"/>
            <ac:spMk id="7" creationId="{B60BB313-55D7-B220-A4E6-CAFF65ABF34F}"/>
          </ac:spMkLst>
        </pc:spChg>
        <pc:graphicFrameChg chg="add mod">
          <ac:chgData name="NISIMURA Yuuji" userId="73f8931d-2375-4ec5-bb32-7db183a5be74" providerId="ADAL" clId="{27ED4F4F-0832-434A-AD82-5EAC7C530446}" dt="2024-02-20T05:41:29.894" v="4955" actId="1076"/>
          <ac:graphicFrameMkLst>
            <pc:docMk/>
            <pc:sldMk cId="449844529" sldId="279"/>
            <ac:graphicFrameMk id="5" creationId="{0F769E20-704A-0FAB-D373-88F946936F2F}"/>
          </ac:graphicFrameMkLst>
        </pc:graphicFrameChg>
        <pc:graphicFrameChg chg="add del mod">
          <ac:chgData name="NISIMURA Yuuji" userId="73f8931d-2375-4ec5-bb32-7db183a5be74" providerId="ADAL" clId="{27ED4F4F-0832-434A-AD82-5EAC7C530446}" dt="2024-02-18T06:55:11.974" v="1676" actId="478"/>
          <ac:graphicFrameMkLst>
            <pc:docMk/>
            <pc:sldMk cId="449844529" sldId="279"/>
            <ac:graphicFrameMk id="5" creationId="{27B9F060-E5C4-0E0C-F086-EA75B372D14F}"/>
          </ac:graphicFrameMkLst>
        </pc:graphicFrameChg>
        <pc:graphicFrameChg chg="add del mod modGraphic">
          <ac:chgData name="NISIMURA Yuuji" userId="73f8931d-2375-4ec5-bb32-7db183a5be74" providerId="ADAL" clId="{27ED4F4F-0832-434A-AD82-5EAC7C530446}" dt="2024-02-20T01:58:46.968" v="4725" actId="478"/>
          <ac:graphicFrameMkLst>
            <pc:docMk/>
            <pc:sldMk cId="449844529" sldId="279"/>
            <ac:graphicFrameMk id="5" creationId="{30F4F451-F3C9-DA91-DDE6-9329B8CB97BA}"/>
          </ac:graphicFrameMkLst>
        </pc:graphicFrameChg>
        <pc:graphicFrameChg chg="add mod">
          <ac:chgData name="NISIMURA Yuuji" userId="73f8931d-2375-4ec5-bb32-7db183a5be74" providerId="ADAL" clId="{27ED4F4F-0832-434A-AD82-5EAC7C530446}" dt="2024-02-20T05:41:29.894" v="4955" actId="1076"/>
          <ac:graphicFrameMkLst>
            <pc:docMk/>
            <pc:sldMk cId="449844529" sldId="279"/>
            <ac:graphicFrameMk id="6" creationId="{FE9EADB3-BEC9-5BE5-CAE8-51DA12B8541F}"/>
          </ac:graphicFrameMkLst>
        </pc:graphicFrameChg>
        <pc:graphicFrameChg chg="add del mod">
          <ac:chgData name="NISIMURA Yuuji" userId="73f8931d-2375-4ec5-bb32-7db183a5be74" providerId="ADAL" clId="{27ED4F4F-0832-434A-AD82-5EAC7C530446}" dt="2024-02-20T01:30:49.495" v="4657" actId="478"/>
          <ac:graphicFrameMkLst>
            <pc:docMk/>
            <pc:sldMk cId="449844529" sldId="279"/>
            <ac:graphicFrameMk id="7" creationId="{6D16E40F-4B4B-CD42-040D-144FA81B94AC}"/>
          </ac:graphicFrameMkLst>
        </pc:graphicFrameChg>
        <pc:graphicFrameChg chg="add del mod">
          <ac:chgData name="NISIMURA Yuuji" userId="73f8931d-2375-4ec5-bb32-7db183a5be74" providerId="ADAL" clId="{27ED4F4F-0832-434A-AD82-5EAC7C530446}" dt="2024-02-20T03:46:18.821" v="4832" actId="478"/>
          <ac:graphicFrameMkLst>
            <pc:docMk/>
            <pc:sldMk cId="449844529" sldId="279"/>
            <ac:graphicFrameMk id="8" creationId="{E06A3937-E9D2-4DA3-2529-188DCC710136}"/>
          </ac:graphicFrameMkLst>
        </pc:graphicFrameChg>
        <pc:picChg chg="del mod">
          <ac:chgData name="NISIMURA Yuuji" userId="73f8931d-2375-4ec5-bb32-7db183a5be74" providerId="ADAL" clId="{27ED4F4F-0832-434A-AD82-5EAC7C530446}" dt="2024-02-16T17:29:37.408" v="937" actId="478"/>
          <ac:picMkLst>
            <pc:docMk/>
            <pc:sldMk cId="449844529" sldId="279"/>
            <ac:picMk id="6" creationId="{7C794AC8-300B-CC2A-6B64-9FEE42CFB920}"/>
          </ac:picMkLst>
        </pc:picChg>
        <pc:picChg chg="del mod">
          <ac:chgData name="NISIMURA Yuuji" userId="73f8931d-2375-4ec5-bb32-7db183a5be74" providerId="ADAL" clId="{27ED4F4F-0832-434A-AD82-5EAC7C530446}" dt="2024-02-18T07:04:23.408" v="1743" actId="478"/>
          <ac:picMkLst>
            <pc:docMk/>
            <pc:sldMk cId="449844529" sldId="279"/>
            <ac:picMk id="7" creationId="{496042BB-D97D-FC72-91B6-ABD05B49FC77}"/>
          </ac:picMkLst>
        </pc:picChg>
      </pc:sldChg>
      <pc:sldChg chg="add del ord">
        <pc:chgData name="NISIMURA Yuuji" userId="73f8931d-2375-4ec5-bb32-7db183a5be74" providerId="ADAL" clId="{27ED4F4F-0832-434A-AD82-5EAC7C530446}" dt="2024-02-16T15:28:08.037" v="61" actId="2696"/>
        <pc:sldMkLst>
          <pc:docMk/>
          <pc:sldMk cId="321847578" sldId="280"/>
        </pc:sldMkLst>
      </pc:sldChg>
      <pc:sldChg chg="addSp delSp modSp add mod modNotesTx">
        <pc:chgData name="NISIMURA Yuuji" userId="73f8931d-2375-4ec5-bb32-7db183a5be74" providerId="ADAL" clId="{27ED4F4F-0832-434A-AD82-5EAC7C530446}" dt="2024-02-20T14:53:08.640" v="5490" actId="20577"/>
        <pc:sldMkLst>
          <pc:docMk/>
          <pc:sldMk cId="1181906122" sldId="280"/>
        </pc:sldMkLst>
        <pc:spChg chg="mod">
          <ac:chgData name="NISIMURA Yuuji" userId="73f8931d-2375-4ec5-bb32-7db183a5be74" providerId="ADAL" clId="{27ED4F4F-0832-434A-AD82-5EAC7C530446}" dt="2024-02-18T06:45:31.632" v="1633" actId="20577"/>
          <ac:spMkLst>
            <pc:docMk/>
            <pc:sldMk cId="1181906122" sldId="280"/>
            <ac:spMk id="2" creationId="{C751F37C-6A28-5F24-5D44-4BE1F478BC05}"/>
          </ac:spMkLst>
        </pc:spChg>
        <pc:spChg chg="mod">
          <ac:chgData name="NISIMURA Yuuji" userId="73f8931d-2375-4ec5-bb32-7db183a5be74" providerId="ADAL" clId="{27ED4F4F-0832-434A-AD82-5EAC7C530446}" dt="2024-02-19T05:04:47.081" v="2513" actId="20578"/>
          <ac:spMkLst>
            <pc:docMk/>
            <pc:sldMk cId="1181906122" sldId="280"/>
            <ac:spMk id="3" creationId="{DB1EEEA0-24F6-D41F-61DB-95CFA1C7557C}"/>
          </ac:spMkLst>
        </pc:spChg>
        <pc:spChg chg="add mod">
          <ac:chgData name="NISIMURA Yuuji" userId="73f8931d-2375-4ec5-bb32-7db183a5be74" providerId="ADAL" clId="{27ED4F4F-0832-434A-AD82-5EAC7C530446}" dt="2024-02-20T06:11:44.472" v="5055" actId="14100"/>
          <ac:spMkLst>
            <pc:docMk/>
            <pc:sldMk cId="1181906122" sldId="280"/>
            <ac:spMk id="5" creationId="{6A086361-5CE0-A42F-64C3-5E3CF616CC3F}"/>
          </ac:spMkLst>
        </pc:spChg>
        <pc:spChg chg="add mod">
          <ac:chgData name="NISIMURA Yuuji" userId="73f8931d-2375-4ec5-bb32-7db183a5be74" providerId="ADAL" clId="{27ED4F4F-0832-434A-AD82-5EAC7C530446}" dt="2024-02-19T05:06:27.059" v="2527" actId="1076"/>
          <ac:spMkLst>
            <pc:docMk/>
            <pc:sldMk cId="1181906122" sldId="280"/>
            <ac:spMk id="6" creationId="{AD50488C-554A-CDBB-D147-D75B9F6DCC18}"/>
          </ac:spMkLst>
        </pc:spChg>
        <pc:spChg chg="add mod">
          <ac:chgData name="NISIMURA Yuuji" userId="73f8931d-2375-4ec5-bb32-7db183a5be74" providerId="ADAL" clId="{27ED4F4F-0832-434A-AD82-5EAC7C530446}" dt="2024-02-20T06:11:41.011" v="5053" actId="1076"/>
          <ac:spMkLst>
            <pc:docMk/>
            <pc:sldMk cId="1181906122" sldId="280"/>
            <ac:spMk id="8" creationId="{8D08FA03-0304-B126-27F9-F05CDD957C23}"/>
          </ac:spMkLst>
        </pc:spChg>
        <pc:spChg chg="add del mod">
          <ac:chgData name="NISIMURA Yuuji" userId="73f8931d-2375-4ec5-bb32-7db183a5be74" providerId="ADAL" clId="{27ED4F4F-0832-434A-AD82-5EAC7C530446}" dt="2024-02-18T10:03:44.526" v="2168" actId="478"/>
          <ac:spMkLst>
            <pc:docMk/>
            <pc:sldMk cId="1181906122" sldId="280"/>
            <ac:spMk id="9" creationId="{3606FC53-3FDC-28A7-A30B-0CF5071E0F67}"/>
          </ac:spMkLst>
        </pc:spChg>
        <pc:spChg chg="add mod">
          <ac:chgData name="NISIMURA Yuuji" userId="73f8931d-2375-4ec5-bb32-7db183a5be74" providerId="ADAL" clId="{27ED4F4F-0832-434A-AD82-5EAC7C530446}" dt="2024-02-20T06:07:49.374" v="5044" actId="1076"/>
          <ac:spMkLst>
            <pc:docMk/>
            <pc:sldMk cId="1181906122" sldId="280"/>
            <ac:spMk id="10" creationId="{73CB78C1-8FF5-E29A-E661-B31E6A56EA32}"/>
          </ac:spMkLst>
        </pc:spChg>
        <pc:spChg chg="add mod">
          <ac:chgData name="NISIMURA Yuuji" userId="73f8931d-2375-4ec5-bb32-7db183a5be74" providerId="ADAL" clId="{27ED4F4F-0832-434A-AD82-5EAC7C530446}" dt="2024-02-19T05:06:54.370" v="2565" actId="1076"/>
          <ac:spMkLst>
            <pc:docMk/>
            <pc:sldMk cId="1181906122" sldId="280"/>
            <ac:spMk id="11" creationId="{9EE02C29-2844-C0E1-9D63-A0F95601112D}"/>
          </ac:spMkLst>
        </pc:spChg>
        <pc:spChg chg="mod topLvl">
          <ac:chgData name="NISIMURA Yuuji" userId="73f8931d-2375-4ec5-bb32-7db183a5be74" providerId="ADAL" clId="{27ED4F4F-0832-434A-AD82-5EAC7C530446}" dt="2024-02-19T05:05:21.155" v="2517" actId="1076"/>
          <ac:spMkLst>
            <pc:docMk/>
            <pc:sldMk cId="1181906122" sldId="280"/>
            <ac:spMk id="13" creationId="{0460E1AC-0EE6-505F-271F-03FAB0E7BE5F}"/>
          </ac:spMkLst>
        </pc:spChg>
        <pc:spChg chg="mod topLvl">
          <ac:chgData name="NISIMURA Yuuji" userId="73f8931d-2375-4ec5-bb32-7db183a5be74" providerId="ADAL" clId="{27ED4F4F-0832-434A-AD82-5EAC7C530446}" dt="2024-02-19T05:05:21.155" v="2517" actId="1076"/>
          <ac:spMkLst>
            <pc:docMk/>
            <pc:sldMk cId="1181906122" sldId="280"/>
            <ac:spMk id="14" creationId="{377FDE51-9D84-C358-9D55-992668DBDAED}"/>
          </ac:spMkLst>
        </pc:spChg>
        <pc:spChg chg="del mod topLvl">
          <ac:chgData name="NISIMURA Yuuji" userId="73f8931d-2375-4ec5-bb32-7db183a5be74" providerId="ADAL" clId="{27ED4F4F-0832-434A-AD82-5EAC7C530446}" dt="2024-02-18T10:11:46.240" v="2259" actId="478"/>
          <ac:spMkLst>
            <pc:docMk/>
            <pc:sldMk cId="1181906122" sldId="280"/>
            <ac:spMk id="15" creationId="{3A1A3D17-1388-49C0-C7A4-0D15AE45FC37}"/>
          </ac:spMkLst>
        </pc:spChg>
        <pc:spChg chg="mod topLvl">
          <ac:chgData name="NISIMURA Yuuji" userId="73f8931d-2375-4ec5-bb32-7db183a5be74" providerId="ADAL" clId="{27ED4F4F-0832-434A-AD82-5EAC7C530446}" dt="2024-02-19T05:05:21.155" v="2517" actId="1076"/>
          <ac:spMkLst>
            <pc:docMk/>
            <pc:sldMk cId="1181906122" sldId="280"/>
            <ac:spMk id="16" creationId="{974282EA-8788-E6B8-DF94-D4CFE0920385}"/>
          </ac:spMkLst>
        </pc:spChg>
        <pc:spChg chg="mod">
          <ac:chgData name="NISIMURA Yuuji" userId="73f8931d-2375-4ec5-bb32-7db183a5be74" providerId="ADAL" clId="{27ED4F4F-0832-434A-AD82-5EAC7C530446}" dt="2024-02-18T10:00:45.923" v="2164"/>
          <ac:spMkLst>
            <pc:docMk/>
            <pc:sldMk cId="1181906122" sldId="280"/>
            <ac:spMk id="18" creationId="{C62EB8DC-91D8-783D-F63D-3C822085E1EC}"/>
          </ac:spMkLst>
        </pc:spChg>
        <pc:spChg chg="mod">
          <ac:chgData name="NISIMURA Yuuji" userId="73f8931d-2375-4ec5-bb32-7db183a5be74" providerId="ADAL" clId="{27ED4F4F-0832-434A-AD82-5EAC7C530446}" dt="2024-02-18T10:00:45.923" v="2164"/>
          <ac:spMkLst>
            <pc:docMk/>
            <pc:sldMk cId="1181906122" sldId="280"/>
            <ac:spMk id="19" creationId="{4EC13820-9C8A-6313-1DD1-47FAEF1BE8C7}"/>
          </ac:spMkLst>
        </pc:spChg>
        <pc:spChg chg="mod">
          <ac:chgData name="NISIMURA Yuuji" userId="73f8931d-2375-4ec5-bb32-7db183a5be74" providerId="ADAL" clId="{27ED4F4F-0832-434A-AD82-5EAC7C530446}" dt="2024-02-18T10:00:45.923" v="2164"/>
          <ac:spMkLst>
            <pc:docMk/>
            <pc:sldMk cId="1181906122" sldId="280"/>
            <ac:spMk id="20" creationId="{68D41412-59EA-33C5-1F29-FE4C8688BDB6}"/>
          </ac:spMkLst>
        </pc:spChg>
        <pc:spChg chg="mod">
          <ac:chgData name="NISIMURA Yuuji" userId="73f8931d-2375-4ec5-bb32-7db183a5be74" providerId="ADAL" clId="{27ED4F4F-0832-434A-AD82-5EAC7C530446}" dt="2024-02-18T10:00:45.923" v="2164"/>
          <ac:spMkLst>
            <pc:docMk/>
            <pc:sldMk cId="1181906122" sldId="280"/>
            <ac:spMk id="21" creationId="{E8BE71DD-0ED6-BCFF-6ED9-A1D3D62A3F1C}"/>
          </ac:spMkLst>
        </pc:spChg>
        <pc:spChg chg="mod">
          <ac:chgData name="NISIMURA Yuuji" userId="73f8931d-2375-4ec5-bb32-7db183a5be74" providerId="ADAL" clId="{27ED4F4F-0832-434A-AD82-5EAC7C530446}" dt="2024-02-18T10:00:45.923" v="2164"/>
          <ac:spMkLst>
            <pc:docMk/>
            <pc:sldMk cId="1181906122" sldId="280"/>
            <ac:spMk id="22" creationId="{EEDFC2F9-78DA-BDA3-0A29-8DE34F069FFA}"/>
          </ac:spMkLst>
        </pc:spChg>
        <pc:spChg chg="mod">
          <ac:chgData name="NISIMURA Yuuji" userId="73f8931d-2375-4ec5-bb32-7db183a5be74" providerId="ADAL" clId="{27ED4F4F-0832-434A-AD82-5EAC7C530446}" dt="2024-02-18T10:00:45.923" v="2164"/>
          <ac:spMkLst>
            <pc:docMk/>
            <pc:sldMk cId="1181906122" sldId="280"/>
            <ac:spMk id="23" creationId="{89BA434E-5CE4-DA36-E5D3-2CBF5D2592BF}"/>
          </ac:spMkLst>
        </pc:spChg>
        <pc:spChg chg="add mod">
          <ac:chgData name="NISIMURA Yuuji" userId="73f8931d-2375-4ec5-bb32-7db183a5be74" providerId="ADAL" clId="{27ED4F4F-0832-434A-AD82-5EAC7C530446}" dt="2024-02-20T00:12:50.809" v="4620" actId="1076"/>
          <ac:spMkLst>
            <pc:docMk/>
            <pc:sldMk cId="1181906122" sldId="280"/>
            <ac:spMk id="40" creationId="{AB2705B1-04AC-D564-D6AD-430A6B9A00C5}"/>
          </ac:spMkLst>
        </pc:spChg>
        <pc:spChg chg="add mod">
          <ac:chgData name="NISIMURA Yuuji" userId="73f8931d-2375-4ec5-bb32-7db183a5be74" providerId="ADAL" clId="{27ED4F4F-0832-434A-AD82-5EAC7C530446}" dt="2024-02-19T05:05:21.155" v="2517" actId="1076"/>
          <ac:spMkLst>
            <pc:docMk/>
            <pc:sldMk cId="1181906122" sldId="280"/>
            <ac:spMk id="43" creationId="{4577EDAF-153B-F42D-0669-4A524C9F90EB}"/>
          </ac:spMkLst>
        </pc:spChg>
        <pc:grpChg chg="add del mod">
          <ac:chgData name="NISIMURA Yuuji" userId="73f8931d-2375-4ec5-bb32-7db183a5be74" providerId="ADAL" clId="{27ED4F4F-0832-434A-AD82-5EAC7C530446}" dt="2024-02-18T10:11:44.359" v="2258" actId="165"/>
          <ac:grpSpMkLst>
            <pc:docMk/>
            <pc:sldMk cId="1181906122" sldId="280"/>
            <ac:grpSpMk id="12" creationId="{4A853E39-0BD3-6597-22ED-E3E7369E9BFF}"/>
          </ac:grpSpMkLst>
        </pc:grpChg>
        <pc:grpChg chg="add del mod">
          <ac:chgData name="NISIMURA Yuuji" userId="73f8931d-2375-4ec5-bb32-7db183a5be74" providerId="ADAL" clId="{27ED4F4F-0832-434A-AD82-5EAC7C530446}" dt="2024-02-18T10:08:18.334" v="2215" actId="478"/>
          <ac:grpSpMkLst>
            <pc:docMk/>
            <pc:sldMk cId="1181906122" sldId="280"/>
            <ac:grpSpMk id="17" creationId="{50840CFA-29A1-27C9-924D-AD501F2244D6}"/>
          </ac:grpSpMkLst>
        </pc:grpChg>
        <pc:picChg chg="del">
          <ac:chgData name="NISIMURA Yuuji" userId="73f8931d-2375-4ec5-bb32-7db183a5be74" providerId="ADAL" clId="{27ED4F4F-0832-434A-AD82-5EAC7C530446}" dt="2024-02-18T06:45:33.650" v="1634" actId="478"/>
          <ac:picMkLst>
            <pc:docMk/>
            <pc:sldMk cId="1181906122" sldId="280"/>
            <ac:picMk id="131" creationId="{55600663-AC5A-CF63-3169-ED3FAE5A41BE}"/>
          </ac:picMkLst>
        </pc:picChg>
        <pc:cxnChg chg="add mod">
          <ac:chgData name="NISIMURA Yuuji" userId="73f8931d-2375-4ec5-bb32-7db183a5be74" providerId="ADAL" clId="{27ED4F4F-0832-434A-AD82-5EAC7C530446}" dt="2024-02-19T05:06:31.746" v="2528" actId="14100"/>
          <ac:cxnSpMkLst>
            <pc:docMk/>
            <pc:sldMk cId="1181906122" sldId="280"/>
            <ac:cxnSpMk id="7" creationId="{81DE43D6-A691-2F88-654C-52D5336725B8}"/>
          </ac:cxnSpMkLst>
        </pc:cxnChg>
      </pc:sldChg>
      <pc:sldChg chg="modSp new del mod">
        <pc:chgData name="NISIMURA Yuuji" userId="73f8931d-2375-4ec5-bb32-7db183a5be74" providerId="ADAL" clId="{27ED4F4F-0832-434A-AD82-5EAC7C530446}" dt="2024-02-18T06:42:11.682" v="1609" actId="680"/>
        <pc:sldMkLst>
          <pc:docMk/>
          <pc:sldMk cId="1261670163" sldId="280"/>
        </pc:sldMkLst>
        <pc:spChg chg="mod">
          <ac:chgData name="NISIMURA Yuuji" userId="73f8931d-2375-4ec5-bb32-7db183a5be74" providerId="ADAL" clId="{27ED4F4F-0832-434A-AD82-5EAC7C530446}" dt="2024-02-18T06:42:11.193" v="1608"/>
          <ac:spMkLst>
            <pc:docMk/>
            <pc:sldMk cId="1261670163" sldId="280"/>
            <ac:spMk id="2" creationId="{F2D0CAD4-12D7-5D9E-8E8F-67C0C09964AD}"/>
          </ac:spMkLst>
        </pc:spChg>
        <pc:spChg chg="mod">
          <ac:chgData name="NISIMURA Yuuji" userId="73f8931d-2375-4ec5-bb32-7db183a5be74" providerId="ADAL" clId="{27ED4F4F-0832-434A-AD82-5EAC7C530446}" dt="2024-02-18T06:42:10.829" v="1607"/>
          <ac:spMkLst>
            <pc:docMk/>
            <pc:sldMk cId="1261670163" sldId="280"/>
            <ac:spMk id="3" creationId="{60439643-D0C7-69EA-92A3-1D8557DFE24F}"/>
          </ac:spMkLst>
        </pc:spChg>
      </pc:sldChg>
      <pc:sldChg chg="new del">
        <pc:chgData name="NISIMURA Yuuji" userId="73f8931d-2375-4ec5-bb32-7db183a5be74" providerId="ADAL" clId="{27ED4F4F-0832-434A-AD82-5EAC7C530446}" dt="2024-02-18T06:43:03.380" v="1612" actId="680"/>
        <pc:sldMkLst>
          <pc:docMk/>
          <pc:sldMk cId="3855253856" sldId="280"/>
        </pc:sldMkLst>
      </pc:sldChg>
      <pc:sldChg chg="add del ord">
        <pc:chgData name="NISIMURA Yuuji" userId="73f8931d-2375-4ec5-bb32-7db183a5be74" providerId="ADAL" clId="{27ED4F4F-0832-434A-AD82-5EAC7C530446}" dt="2024-02-16T15:28:08.903" v="63" actId="2696"/>
        <pc:sldMkLst>
          <pc:docMk/>
          <pc:sldMk cId="2009666013" sldId="281"/>
        </pc:sldMkLst>
      </pc:sldChg>
      <pc:sldChg chg="add del">
        <pc:chgData name="NISIMURA Yuuji" userId="73f8931d-2375-4ec5-bb32-7db183a5be74" providerId="ADAL" clId="{27ED4F4F-0832-434A-AD82-5EAC7C530446}" dt="2024-02-16T15:28:07.868" v="60" actId="2696"/>
        <pc:sldMkLst>
          <pc:docMk/>
          <pc:sldMk cId="2782696892" sldId="282"/>
        </pc:sldMkLst>
      </pc:sldChg>
      <pc:sldChg chg="add del ord">
        <pc:chgData name="NISIMURA Yuuji" userId="73f8931d-2375-4ec5-bb32-7db183a5be74" providerId="ADAL" clId="{27ED4F4F-0832-434A-AD82-5EAC7C530446}" dt="2024-02-16T15:28:08.223" v="62" actId="2696"/>
        <pc:sldMkLst>
          <pc:docMk/>
          <pc:sldMk cId="2684437247" sldId="283"/>
        </pc:sldMkLst>
      </pc:sldChg>
      <pc:sldChg chg="add del">
        <pc:chgData name="NISIMURA Yuuji" userId="73f8931d-2375-4ec5-bb32-7db183a5be74" providerId="ADAL" clId="{27ED4F4F-0832-434A-AD82-5EAC7C530446}" dt="2024-02-16T15:28:07.786" v="59" actId="2696"/>
        <pc:sldMkLst>
          <pc:docMk/>
          <pc:sldMk cId="1567650563" sldId="284"/>
        </pc:sldMkLst>
      </pc:sldChg>
      <pc:sldChg chg="add del">
        <pc:chgData name="NISIMURA Yuuji" userId="73f8931d-2375-4ec5-bb32-7db183a5be74" providerId="ADAL" clId="{27ED4F4F-0832-434A-AD82-5EAC7C530446}" dt="2024-02-16T15:26:16.692" v="40" actId="2696"/>
        <pc:sldMkLst>
          <pc:docMk/>
          <pc:sldMk cId="3834983326" sldId="285"/>
        </pc:sldMkLst>
      </pc:sldChg>
      <pc:sldChg chg="add del">
        <pc:chgData name="NISIMURA Yuuji" userId="73f8931d-2375-4ec5-bb32-7db183a5be74" providerId="ADAL" clId="{27ED4F4F-0832-434A-AD82-5EAC7C530446}" dt="2024-02-16T15:26:16.412" v="39" actId="2696"/>
        <pc:sldMkLst>
          <pc:docMk/>
          <pc:sldMk cId="1463079585" sldId="286"/>
        </pc:sldMkLst>
      </pc:sldChg>
      <pc:sldChg chg="add del">
        <pc:chgData name="NISIMURA Yuuji" userId="73f8931d-2375-4ec5-bb32-7db183a5be74" providerId="ADAL" clId="{27ED4F4F-0832-434A-AD82-5EAC7C530446}" dt="2024-02-16T15:26:16.184" v="38" actId="2696"/>
        <pc:sldMkLst>
          <pc:docMk/>
          <pc:sldMk cId="1389305174" sldId="287"/>
        </pc:sldMkLst>
      </pc:sldChg>
      <pc:sldChg chg="add del">
        <pc:chgData name="NISIMURA Yuuji" userId="73f8931d-2375-4ec5-bb32-7db183a5be74" providerId="ADAL" clId="{27ED4F4F-0832-434A-AD82-5EAC7C530446}" dt="2024-02-16T15:26:15.981" v="37" actId="2696"/>
        <pc:sldMkLst>
          <pc:docMk/>
          <pc:sldMk cId="2744029246" sldId="288"/>
        </pc:sldMkLst>
      </pc:sldChg>
      <pc:sldChg chg="del">
        <pc:chgData name="NISIMURA Yuuji" userId="73f8931d-2375-4ec5-bb32-7db183a5be74" providerId="ADAL" clId="{27ED4F4F-0832-434A-AD82-5EAC7C530446}" dt="2024-02-16T15:26:15.681" v="36" actId="2696"/>
        <pc:sldMkLst>
          <pc:docMk/>
          <pc:sldMk cId="4282265659" sldId="289"/>
        </pc:sldMkLst>
      </pc:sldChg>
      <pc:sldMasterChg chg="modSldLayout">
        <pc:chgData name="NISIMURA Yuuji" userId="73f8931d-2375-4ec5-bb32-7db183a5be74" providerId="ADAL" clId="{27ED4F4F-0832-434A-AD82-5EAC7C530446}" dt="2024-02-20T07:36:30.458" v="5160" actId="113"/>
        <pc:sldMasterMkLst>
          <pc:docMk/>
          <pc:sldMasterMk cId="2507599828" sldId="2147483648"/>
        </pc:sldMasterMkLst>
        <pc:sldLayoutChg chg="modSp">
          <pc:chgData name="NISIMURA Yuuji" userId="73f8931d-2375-4ec5-bb32-7db183a5be74" providerId="ADAL" clId="{27ED4F4F-0832-434A-AD82-5EAC7C530446}" dt="2024-02-18T06:18:45.663" v="1260" actId="113"/>
          <pc:sldLayoutMkLst>
            <pc:docMk/>
            <pc:sldMasterMk cId="2507599828" sldId="2147483648"/>
            <pc:sldLayoutMk cId="1952181164" sldId="2147483649"/>
          </pc:sldLayoutMkLst>
          <pc:spChg chg="mod">
            <ac:chgData name="NISIMURA Yuuji" userId="73f8931d-2375-4ec5-bb32-7db183a5be74" providerId="ADAL" clId="{27ED4F4F-0832-434A-AD82-5EAC7C530446}" dt="2024-02-18T06:18:45.663" v="1260" actId="113"/>
            <ac:spMkLst>
              <pc:docMk/>
              <pc:sldMasterMk cId="2507599828" sldId="2147483648"/>
              <pc:sldLayoutMk cId="1952181164" sldId="2147483649"/>
              <ac:spMk id="2" creationId="{2F0EEA43-FF3E-A72C-9277-623DCB82C810}"/>
            </ac:spMkLst>
          </pc:spChg>
        </pc:sldLayoutChg>
        <pc:sldLayoutChg chg="modSp mod">
          <pc:chgData name="NISIMURA Yuuji" userId="73f8931d-2375-4ec5-bb32-7db183a5be74" providerId="ADAL" clId="{27ED4F4F-0832-434A-AD82-5EAC7C530446}" dt="2024-02-20T07:36:30.458" v="5160" actId="113"/>
          <pc:sldLayoutMkLst>
            <pc:docMk/>
            <pc:sldMasterMk cId="2507599828" sldId="2147483648"/>
            <pc:sldLayoutMk cId="3464907282" sldId="2147483650"/>
          </pc:sldLayoutMkLst>
          <pc:spChg chg="mod">
            <ac:chgData name="NISIMURA Yuuji" userId="73f8931d-2375-4ec5-bb32-7db183a5be74" providerId="ADAL" clId="{27ED4F4F-0832-434A-AD82-5EAC7C530446}" dt="2024-02-18T06:18:55.173" v="1263" actId="113"/>
            <ac:spMkLst>
              <pc:docMk/>
              <pc:sldMasterMk cId="2507599828" sldId="2147483648"/>
              <pc:sldLayoutMk cId="3464907282" sldId="2147483650"/>
              <ac:spMk id="2" creationId="{046B5B57-9E85-8EFB-A102-241B3264C51C}"/>
            </ac:spMkLst>
          </pc:spChg>
          <pc:spChg chg="mod">
            <ac:chgData name="NISIMURA Yuuji" userId="73f8931d-2375-4ec5-bb32-7db183a5be74" providerId="ADAL" clId="{27ED4F4F-0832-434A-AD82-5EAC7C530446}" dt="2024-02-20T07:36:30.458" v="5160" actId="113"/>
            <ac:spMkLst>
              <pc:docMk/>
              <pc:sldMasterMk cId="2507599828" sldId="2147483648"/>
              <pc:sldLayoutMk cId="3464907282" sldId="2147483650"/>
              <ac:spMk id="6" creationId="{6FB2ADD7-24E3-89DF-5377-863C70EA76D7}"/>
            </ac:spMkLst>
          </pc:spChg>
          <pc:spChg chg="mod">
            <ac:chgData name="NISIMURA Yuuji" userId="73f8931d-2375-4ec5-bb32-7db183a5be74" providerId="ADAL" clId="{27ED4F4F-0832-434A-AD82-5EAC7C530446}" dt="2024-02-20T07:36:22.815" v="5159" actId="113"/>
            <ac:spMkLst>
              <pc:docMk/>
              <pc:sldMasterMk cId="2507599828" sldId="2147483648"/>
              <pc:sldLayoutMk cId="3464907282" sldId="2147483650"/>
              <ac:spMk id="11" creationId="{A4F5787C-3885-7BD3-1B9F-44A687CF1242}"/>
            </ac:spMkLst>
          </pc:spChg>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従来</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メモリ利用少</c:v>
                </c:pt>
                <c:pt idx="1">
                  <c:v>メモリ利用多</c:v>
                </c:pt>
              </c:strCache>
            </c:strRef>
          </c:cat>
          <c:val>
            <c:numRef>
              <c:f>Sheet1!$B$2:$B$3</c:f>
              <c:numCache>
                <c:formatCode>0</c:formatCode>
                <c:ptCount val="2"/>
                <c:pt idx="0">
                  <c:v>460.9</c:v>
                </c:pt>
                <c:pt idx="1">
                  <c:v>738.4</c:v>
                </c:pt>
              </c:numCache>
            </c:numRef>
          </c:val>
          <c:extLst>
            <c:ext xmlns:c16="http://schemas.microsoft.com/office/drawing/2014/chart" uri="{C3380CC4-5D6E-409C-BE32-E72D297353CC}">
              <c16:uniqueId val="{00000000-AD1A-0E48-AF1A-3695285D25CA}"/>
            </c:ext>
          </c:extLst>
        </c:ser>
        <c:ser>
          <c:idx val="1"/>
          <c:order val="1"/>
          <c:tx>
            <c:strRef>
              <c:f>Sheet1!$C$1</c:f>
              <c:strCache>
                <c:ptCount val="1"/>
                <c:pt idx="0">
                  <c:v>ShadowMonitor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メモリ利用少</c:v>
                </c:pt>
                <c:pt idx="1">
                  <c:v>メモリ利用多</c:v>
                </c:pt>
              </c:strCache>
            </c:strRef>
          </c:cat>
          <c:val>
            <c:numRef>
              <c:f>Sheet1!$C$2:$C$3</c:f>
              <c:numCache>
                <c:formatCode>0</c:formatCode>
                <c:ptCount val="2"/>
                <c:pt idx="0">
                  <c:v>463.90000000000009</c:v>
                </c:pt>
                <c:pt idx="1">
                  <c:v>739</c:v>
                </c:pt>
              </c:numCache>
            </c:numRef>
          </c:val>
          <c:extLst>
            <c:ext xmlns:c16="http://schemas.microsoft.com/office/drawing/2014/chart" uri="{C3380CC4-5D6E-409C-BE32-E72D297353CC}">
              <c16:uniqueId val="{00000001-AD1A-0E48-AF1A-3695285D25CA}"/>
            </c:ext>
          </c:extLst>
        </c:ser>
        <c:dLbls>
          <c:dLblPos val="outEnd"/>
          <c:showLegendKey val="0"/>
          <c:showVal val="1"/>
          <c:showCatName val="0"/>
          <c:showSerName val="0"/>
          <c:showPercent val="0"/>
          <c:showBubbleSize val="0"/>
        </c:dLbls>
        <c:gapWidth val="219"/>
        <c:overlap val="-27"/>
        <c:axId val="1203533968"/>
        <c:axId val="630770624"/>
      </c:barChart>
      <c:catAx>
        <c:axId val="120353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ja-JP"/>
          </a:p>
        </c:txPr>
        <c:crossAx val="630770624"/>
        <c:crosses val="autoZero"/>
        <c:auto val="1"/>
        <c:lblAlgn val="ctr"/>
        <c:lblOffset val="100"/>
        <c:noMultiLvlLbl val="0"/>
      </c:catAx>
      <c:valAx>
        <c:axId val="63077062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ja-JP" altLang="en-US" sz="1400" b="1"/>
                  <a:t>実行時間</a:t>
                </a:r>
                <a:r>
                  <a:rPr lang="en-US" altLang="ja-JP" sz="1400" b="1"/>
                  <a:t>[ms]</a:t>
                </a:r>
                <a:endParaRPr lang="ja-JP" altLang="en-US" sz="1400" b="1"/>
              </a:p>
            </c:rich>
          </c:tx>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ja-JP"/>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ja-JP"/>
          </a:p>
        </c:txPr>
        <c:crossAx val="1203533968"/>
        <c:crosses val="autoZero"/>
        <c:crossBetween val="between"/>
        <c:majorUnit val="100"/>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従来</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Sheet1!$B$2</c:f>
              <c:numCache>
                <c:formatCode>0.0</c:formatCode>
                <c:ptCount val="1"/>
                <c:pt idx="0">
                  <c:v>40.47265625</c:v>
                </c:pt>
              </c:numCache>
            </c:numRef>
          </c:val>
          <c:extLst>
            <c:ext xmlns:c16="http://schemas.microsoft.com/office/drawing/2014/chart" uri="{C3380CC4-5D6E-409C-BE32-E72D297353CC}">
              <c16:uniqueId val="{00000000-8DF4-E041-B528-4B29F889C50B}"/>
            </c:ext>
          </c:extLst>
        </c:ser>
        <c:ser>
          <c:idx val="1"/>
          <c:order val="1"/>
          <c:tx>
            <c:strRef>
              <c:f>Sheet1!$C$1</c:f>
              <c:strCache>
                <c:ptCount val="1"/>
                <c:pt idx="0">
                  <c:v>ShadowMonitor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c:f>
              <c:numCache>
                <c:formatCode>General</c:formatCode>
                <c:ptCount val="1"/>
              </c:numCache>
            </c:numRef>
          </c:cat>
          <c:val>
            <c:numRef>
              <c:f>Sheet1!$C$2</c:f>
              <c:numCache>
                <c:formatCode>0.0</c:formatCode>
                <c:ptCount val="1"/>
                <c:pt idx="0">
                  <c:v>40.66015625</c:v>
                </c:pt>
              </c:numCache>
            </c:numRef>
          </c:val>
          <c:extLst>
            <c:ext xmlns:c16="http://schemas.microsoft.com/office/drawing/2014/chart" uri="{C3380CC4-5D6E-409C-BE32-E72D297353CC}">
              <c16:uniqueId val="{00000000-30A0-D843-8849-0C5145637333}"/>
            </c:ext>
          </c:extLst>
        </c:ser>
        <c:dLbls>
          <c:dLblPos val="outEnd"/>
          <c:showLegendKey val="0"/>
          <c:showVal val="1"/>
          <c:showCatName val="0"/>
          <c:showSerName val="0"/>
          <c:showPercent val="0"/>
          <c:showBubbleSize val="0"/>
        </c:dLbls>
        <c:gapWidth val="219"/>
        <c:overlap val="-27"/>
        <c:axId val="1203533968"/>
        <c:axId val="630770624"/>
      </c:barChart>
      <c:catAx>
        <c:axId val="1203533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ja-JP"/>
          </a:p>
        </c:txPr>
        <c:crossAx val="630770624"/>
        <c:crosses val="autoZero"/>
        <c:auto val="1"/>
        <c:lblAlgn val="ctr"/>
        <c:lblOffset val="100"/>
        <c:noMultiLvlLbl val="0"/>
      </c:catAx>
      <c:valAx>
        <c:axId val="63077062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prstClr val="black">
                        <a:lumMod val="65000"/>
                        <a:lumOff val="35000"/>
                      </a:prstClr>
                    </a:solidFill>
                    <a:latin typeface="+mn-lt"/>
                    <a:ea typeface="+mn-ea"/>
                    <a:cs typeface="+mn-cs"/>
                  </a:defRPr>
                </a:pPr>
                <a:r>
                  <a:rPr lang="ja-JP" altLang="en-US" sz="1400" b="1"/>
                  <a:t>メモリ使用量</a:t>
                </a:r>
                <a:r>
                  <a:rPr lang="en-US" altLang="ja-JP" sz="1400" b="1"/>
                  <a:t>[MB]</a:t>
                </a:r>
                <a:endParaRPr lang="ja-JP" altLang="en-US" sz="1400" b="1"/>
              </a:p>
            </c:rich>
          </c:tx>
          <c:overlay val="0"/>
          <c:spPr>
            <a:noFill/>
            <a:ln>
              <a:noFill/>
            </a:ln>
            <a:effectLst/>
          </c:spPr>
          <c:txPr>
            <a:bodyPr rot="-5400000" spcFirstLastPara="1" vertOverflow="ellipsis" vert="horz" wrap="square" anchor="ctr" anchorCtr="1"/>
            <a:lstStyle/>
            <a:p>
              <a:pPr marL="0" marR="0" indent="0" algn="ctr" defTabSz="914400" rtl="0" eaLnBrk="1" fontAlgn="auto" latinLnBrk="0" hangingPunct="1">
                <a:lnSpc>
                  <a:spcPct val="100000"/>
                </a:lnSpc>
                <a:spcBef>
                  <a:spcPts val="0"/>
                </a:spcBef>
                <a:spcAft>
                  <a:spcPts val="0"/>
                </a:spcAft>
                <a:buClrTx/>
                <a:buSzTx/>
                <a:buFontTx/>
                <a:buNone/>
                <a:tabLst/>
                <a:defRPr sz="1400" b="1" i="0" u="none" strike="noStrike" kern="1200" baseline="0">
                  <a:solidFill>
                    <a:prstClr val="black">
                      <a:lumMod val="65000"/>
                      <a:lumOff val="35000"/>
                    </a:prstClr>
                  </a:solidFill>
                  <a:latin typeface="+mn-lt"/>
                  <a:ea typeface="+mn-ea"/>
                  <a:cs typeface="+mn-cs"/>
                </a:defRPr>
              </a:pPr>
              <a:endParaRPr lang="ja-JP"/>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ja-JP"/>
          </a:p>
        </c:txPr>
        <c:crossAx val="1203533968"/>
        <c:crosses val="autoZero"/>
        <c:crossBetween val="between"/>
        <c:majorUnit val="10"/>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1" i="0" u="none" strike="noStrike" kern="1200" baseline="0">
              <a:solidFill>
                <a:schemeClr val="tx1">
                  <a:lumMod val="65000"/>
                  <a:lumOff val="35000"/>
                </a:schemeClr>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872BBD23-67EE-10A8-7E59-72EAB25237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F4F69D94-FB35-A869-508A-8B962D91227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2E5553B-B75C-BD45-8DA1-299D57097961}" type="datetimeFigureOut">
              <a:t>2024/2/20</a:t>
            </a:fld>
            <a:endParaRPr kumimoji="1" lang="ja-JP" altLang="en-US"/>
          </a:p>
        </p:txBody>
      </p:sp>
      <p:sp>
        <p:nvSpPr>
          <p:cNvPr id="4" name="フッター プレースホルダー 3">
            <a:extLst>
              <a:ext uri="{FF2B5EF4-FFF2-40B4-BE49-F238E27FC236}">
                <a16:creationId xmlns:a16="http://schemas.microsoft.com/office/drawing/2014/main" id="{C250B6E3-8CC5-1877-AEE9-DE4BB92E04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17C34E04-00AD-B8F1-1E23-A43A060B84D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0E631F0-B2B8-BC44-AF06-96BECAAD87EC}" type="slidenum">
              <a:t>‹#›</a:t>
            </a:fld>
            <a:endParaRPr kumimoji="1" lang="ja-JP" altLang="en-US"/>
          </a:p>
        </p:txBody>
      </p:sp>
    </p:spTree>
    <p:extLst>
      <p:ext uri="{BB962C8B-B14F-4D97-AF65-F5344CB8AC3E}">
        <p14:creationId xmlns:p14="http://schemas.microsoft.com/office/powerpoint/2010/main" val="1101005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C81040-9C7A-274C-95F6-08FF22AB73AB}" type="datetimeFigureOut">
              <a:t>2024/2/20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DA13D44-4D58-804B-A538-E860FF2264D7}" type="slidenum">
              <a:t>‹#›</a:t>
            </a:fld>
            <a:endParaRPr kumimoji="1" lang="ja-JP" altLang="en-US"/>
          </a:p>
        </p:txBody>
      </p:sp>
    </p:spTree>
    <p:extLst>
      <p:ext uri="{BB962C8B-B14F-4D97-AF65-F5344CB8AC3E}">
        <p14:creationId xmlns:p14="http://schemas.microsoft.com/office/powerpoint/2010/main" val="19400824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dirty="0"/>
              <a:t>AMD SEV</a:t>
            </a:r>
            <a:r>
              <a:rPr kumimoji="1" lang="ja-JP" altLang="en-US" dirty="0"/>
              <a:t>で保護された</a:t>
            </a:r>
            <a:r>
              <a:rPr kumimoji="1" lang="en" altLang="ja-JP" dirty="0"/>
              <a:t>VM</a:t>
            </a:r>
            <a:r>
              <a:rPr kumimoji="1" lang="ja-JP" altLang="en-US" dirty="0"/>
              <a:t>内の</a:t>
            </a:r>
            <a:r>
              <a:rPr kumimoji="1" lang="en" altLang="ja-JP" dirty="0"/>
              <a:t>OS</a:t>
            </a:r>
            <a:r>
              <a:rPr kumimoji="1" lang="ja-JP" altLang="en-US" dirty="0"/>
              <a:t>が制御可能なメモリ監視機構</a:t>
            </a:r>
            <a:r>
              <a:rPr lang="ja-JP" altLang="en-US" sz="1200" dirty="0">
                <a:latin typeface="Yu Gothic" panose="020B0400000000000000" pitchFamily="34" charset="-128"/>
                <a:ea typeface="Yu Gothic" panose="020B0400000000000000" pitchFamily="34" charset="-128"/>
              </a:rPr>
              <a:t>と題しまして，</a:t>
            </a:r>
            <a:r>
              <a:rPr lang="ja-JP" altLang="en-US" dirty="0">
                <a:cs typeface="MS PGothic" charset="-128"/>
              </a:rPr>
              <a:t>光来研究室の西村が発表いたします．</a:t>
            </a:r>
            <a:endParaRPr lang="en-US" altLang="ja-JP" dirty="0">
              <a:cs typeface="MS PGothic"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cs typeface="MS PGothic" charset="-128"/>
              </a:rPr>
              <a:t>よろしくお願いします．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BDA13D44-4D58-804B-A538-E860FF2264D7}" type="slidenum">
              <a:t>0</a:t>
            </a:fld>
            <a:endParaRPr kumimoji="1" lang="ja-JP" altLang="en-US"/>
          </a:p>
        </p:txBody>
      </p:sp>
    </p:spTree>
    <p:extLst>
      <p:ext uri="{BB962C8B-B14F-4D97-AF65-F5344CB8AC3E}">
        <p14:creationId xmlns:p14="http://schemas.microsoft.com/office/powerpoint/2010/main" val="29957609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まとめ・・・</a:t>
            </a:r>
            <a:r>
              <a:rPr lang="en-US" altLang="ja-JP"/>
              <a:t>ShadowMonitor</a:t>
            </a:r>
            <a:r>
              <a:rPr lang="ja-JP" altLang="en-US"/>
              <a:t>を提案しました</a:t>
            </a:r>
            <a:endParaRPr lang="en-US" altLang="ja-JP"/>
          </a:p>
          <a:p>
            <a:r>
              <a:rPr lang="en-US" altLang="ja-JP"/>
              <a:t>ShadowMonitor</a:t>
            </a:r>
            <a:r>
              <a:rPr lang="ja-JP" altLang="en-US"/>
              <a:t>は</a:t>
            </a:r>
            <a:r>
              <a:rPr kumimoji="1" lang="en" altLang="ja-JP" dirty="0"/>
              <a:t>VM</a:t>
            </a:r>
            <a:r>
              <a:rPr kumimoji="1" lang="ja-JP" altLang="en-US"/>
              <a:t>内の監視されても構わないメモリ領域と、作成したシャドウページテーブルは暗号化しないようにします</a:t>
            </a:r>
            <a:endParaRPr kumimoji="1" lang="en-US" altLang="ja-JP"/>
          </a:p>
          <a:p>
            <a:r>
              <a:rPr kumimoji="1" lang="ja-JP" altLang="en-US"/>
              <a:t>そして、</a:t>
            </a:r>
            <a:r>
              <a:rPr kumimoji="1" lang="en" altLang="ja-JP"/>
              <a:t>VM</a:t>
            </a:r>
            <a:r>
              <a:rPr kumimoji="1" lang="ja-JP" altLang="en-US"/>
              <a:t>外から暗号化されていないメモリデータを取得し、解析して監視します、また、シャドウページテーブルを用いるオーバヘッドは小さいことを示しました</a:t>
            </a:r>
            <a:endParaRPr kumimoji="1" lang="en-US" altLang="ja-JP"/>
          </a:p>
          <a:p>
            <a:r>
              <a:rPr lang="ja-JP" altLang="en-US"/>
              <a:t>今後の課題は、</a:t>
            </a:r>
            <a:r>
              <a:rPr kumimoji="1" lang="ja-JP" altLang="en-US"/>
              <a:t>・・・こと、</a:t>
            </a:r>
            <a:r>
              <a:rPr lang="ja-JP" altLang="en-US"/>
              <a:t>・・・ことです</a:t>
            </a:r>
            <a:endParaRPr lang="en-US" altLang="ja-JP"/>
          </a:p>
          <a:p>
            <a:r>
              <a:rPr kumimoji="1" lang="ja-JP" altLang="en-US"/>
              <a:t>以上で発表を終わります、ご清聴ありがとうございました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9</a:t>
            </a:fld>
            <a:endParaRPr kumimoji="1" lang="ja-JP" altLang="en-US"/>
          </a:p>
        </p:txBody>
      </p:sp>
    </p:spTree>
    <p:extLst>
      <p:ext uri="{BB962C8B-B14F-4D97-AF65-F5344CB8AC3E}">
        <p14:creationId xmlns:p14="http://schemas.microsoft.com/office/powerpoint/2010/main" val="35392438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次にクラウドには内部犯がいる可能性があり、内部犯に</a:t>
            </a:r>
            <a:r>
              <a:rPr kumimoji="1" lang="en-US" altLang="ja-JP" dirty="0"/>
              <a:t>VM</a:t>
            </a:r>
            <a:r>
              <a:rPr kumimoji="1" lang="ja-JP" altLang="en-US" dirty="0"/>
              <a:t>内の機密情報を盗聴される恐れがあります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そこで最近のクラウドは</a:t>
            </a:r>
            <a:r>
              <a:rPr kumimoji="1" lang="en-US" altLang="ja-JP" dirty="0"/>
              <a:t>AMD SEV</a:t>
            </a:r>
            <a:r>
              <a:rPr kumimoji="1" lang="ja-JP" altLang="en-US" dirty="0"/>
              <a:t>を用いて保護された</a:t>
            </a:r>
            <a:r>
              <a:rPr kumimoji="1" lang="en-US" altLang="ja-JP" dirty="0"/>
              <a:t>VM</a:t>
            </a:r>
            <a:r>
              <a:rPr kumimoji="1" lang="ja-JP" altLang="en-US" dirty="0"/>
              <a:t>を提供しています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SEV</a:t>
            </a:r>
            <a:r>
              <a:rPr kumimoji="1" lang="ja-JP" altLang="en-US" dirty="0"/>
              <a:t>は</a:t>
            </a:r>
            <a:r>
              <a:rPr kumimoji="1" lang="en-US" altLang="ja-JP" dirty="0"/>
              <a:t>AMD</a:t>
            </a:r>
            <a:r>
              <a:rPr kumimoji="1" lang="ja-JP" altLang="en-US" dirty="0"/>
              <a:t>製</a:t>
            </a:r>
            <a:r>
              <a:rPr kumimoji="1" lang="en-US" altLang="ja-JP" dirty="0"/>
              <a:t>CPU</a:t>
            </a:r>
            <a:r>
              <a:rPr kumimoji="1" lang="ja-JP" altLang="en-US" dirty="0"/>
              <a:t>で提供され</a:t>
            </a:r>
            <a:r>
              <a:rPr lang="ja-JP" altLang="en-US" dirty="0"/>
              <a:t>るセキュリティ機構で、</a:t>
            </a:r>
            <a:r>
              <a:rPr kumimoji="1" lang="en-US" altLang="ja-JP" dirty="0"/>
              <a:t>VM</a:t>
            </a:r>
            <a:r>
              <a:rPr kumimoji="1" lang="ja-JP" altLang="en-US" dirty="0"/>
              <a:t>のメモリを暗号化することにより盗聴を防ぎます</a:t>
            </a:r>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t>11</a:t>
            </a:fld>
            <a:endParaRPr kumimoji="1" lang="ja-JP" altLang="en-US"/>
          </a:p>
        </p:txBody>
      </p:sp>
    </p:spTree>
    <p:extLst>
      <p:ext uri="{BB962C8B-B14F-4D97-AF65-F5344CB8AC3E}">
        <p14:creationId xmlns:p14="http://schemas.microsoft.com/office/powerpoint/2010/main" val="3068502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en-JP" altLang="ja-JP" dirty="0"/>
              <a:t>SEV</a:t>
            </a:r>
            <a:r>
              <a:rPr kumimoji="1" lang="ja-JP" altLang="en-JP" dirty="0"/>
              <a:t>は</a:t>
            </a:r>
            <a:r>
              <a:rPr kumimoji="1" lang="en-US" altLang="ja-JP" dirty="0"/>
              <a:t>VM</a:t>
            </a:r>
            <a:r>
              <a:rPr kumimoji="1" lang="ja-JP" altLang="en-US" dirty="0"/>
              <a:t>内のページテーブルでメモリ暗号化を制御しています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暗号化しないようにするページに対応するページテーブルエントリの</a:t>
            </a:r>
            <a:r>
              <a:rPr kumimoji="1" lang="en" altLang="ja-JP" dirty="0"/>
              <a:t>C</a:t>
            </a:r>
            <a:r>
              <a:rPr kumimoji="1" lang="ja-JP" altLang="en-US" dirty="0"/>
              <a:t>ビットを０にすると</a:t>
            </a:r>
            <a:r>
              <a:rPr kumimoji="1" lang="en" altLang="ja-JP" dirty="0"/>
              <a:t>VM</a:t>
            </a:r>
            <a:r>
              <a:rPr kumimoji="1" lang="ja-JP" altLang="en-US" dirty="0"/>
              <a:t>外からアクセス可能になります</a:t>
            </a:r>
          </a:p>
          <a:p>
            <a:endParaRPr kumimoji="1" lang="ja-JP" altLang="en-US"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12</a:t>
            </a:fld>
            <a:endParaRPr kumimoji="1" lang="ja-JP" altLang="en-US"/>
          </a:p>
        </p:txBody>
      </p:sp>
    </p:spTree>
    <p:extLst>
      <p:ext uri="{BB962C8B-B14F-4D97-AF65-F5344CB8AC3E}">
        <p14:creationId xmlns:p14="http://schemas.microsoft.com/office/powerpoint/2010/main" val="3721694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そこで</a:t>
            </a:r>
            <a:r>
              <a:rPr lang="en-US" altLang="ja-JP" dirty="0"/>
              <a:t>SEV</a:t>
            </a:r>
            <a:r>
              <a:rPr lang="ja-JP" altLang="en-US" dirty="0"/>
              <a:t>で保護された</a:t>
            </a:r>
            <a:r>
              <a:rPr lang="en-US" altLang="ja-JP" dirty="0"/>
              <a:t>VM</a:t>
            </a:r>
            <a:r>
              <a:rPr lang="ja-JP" altLang="en-US" dirty="0"/>
              <a:t>の外で</a:t>
            </a:r>
            <a:r>
              <a:rPr lang="en-US" altLang="ja-JP" dirty="0"/>
              <a:t>IDS</a:t>
            </a:r>
            <a:r>
              <a:rPr lang="ja-JP" altLang="en-US" dirty="0"/>
              <a:t>を実行可能な</a:t>
            </a:r>
            <a:r>
              <a:rPr kumimoji="1" lang="en" altLang="ja-JP" dirty="0"/>
              <a:t>SEVmonitor</a:t>
            </a:r>
            <a:r>
              <a:rPr kumimoji="1" lang="ja-JP" altLang="en-US" dirty="0"/>
              <a:t>が</a:t>
            </a:r>
            <a:r>
              <a:rPr lang="ja-JP" altLang="en-US" dirty="0"/>
              <a:t>提案されました</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 altLang="ja-JP" dirty="0"/>
              <a:t>SEVmonitor</a:t>
            </a:r>
            <a:r>
              <a:rPr kumimoji="1" lang="ja-JP" altLang="en-US" dirty="0"/>
              <a:t>では</a:t>
            </a:r>
            <a:r>
              <a:rPr lang="en-US" altLang="ja-JP" dirty="0"/>
              <a:t>VM</a:t>
            </a:r>
            <a:r>
              <a:rPr lang="ja-JP" altLang="en-US" dirty="0"/>
              <a:t>内の監視対象システムを隔離してエージェントを安全に動作させます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そして</a:t>
            </a:r>
            <a:r>
              <a:rPr lang="en-US" altLang="ja-JP" dirty="0"/>
              <a:t>IDS</a:t>
            </a:r>
            <a:r>
              <a:rPr lang="ja-JP" altLang="en-US" dirty="0"/>
              <a:t>はエージェントと暗号通信してメモリデータを取得します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IDS</a:t>
            </a:r>
            <a:r>
              <a:rPr lang="ja-JP" altLang="en-US" dirty="0"/>
              <a:t>も</a:t>
            </a:r>
            <a:r>
              <a:rPr lang="en-US" altLang="ja-JP" dirty="0"/>
              <a:t>SEV</a:t>
            </a:r>
            <a:r>
              <a:rPr lang="ja-JP" altLang="en-US" dirty="0"/>
              <a:t>で保護された別の</a:t>
            </a:r>
            <a:r>
              <a:rPr lang="en-US" altLang="ja-JP" dirty="0"/>
              <a:t>VM</a:t>
            </a:r>
            <a:r>
              <a:rPr lang="ja-JP" altLang="en-US" dirty="0"/>
              <a:t>で安全に実行します</a:t>
            </a:r>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13</a:t>
            </a:fld>
            <a:endParaRPr kumimoji="1" lang="ja-JP" altLang="en-US"/>
          </a:p>
        </p:txBody>
      </p:sp>
    </p:spTree>
    <p:extLst>
      <p:ext uri="{BB962C8B-B14F-4D97-AF65-F5344CB8AC3E}">
        <p14:creationId xmlns:p14="http://schemas.microsoft.com/office/powerpoint/2010/main" val="292495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エージェントを用いる問題点は</a:t>
            </a:r>
            <a:r>
              <a:rPr lang="en" altLang="ja-JP" dirty="0"/>
              <a:t>Unikernel</a:t>
            </a:r>
            <a:r>
              <a:rPr lang="ja-JP" altLang="en-US" dirty="0"/>
              <a:t>ではコンテナを用いたエージェントの隔離は行えないという</a:t>
            </a:r>
            <a:r>
              <a:rPr kumimoji="1" lang="ja-JP" altLang="en-US" dirty="0"/>
              <a:t>点です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lang="ja-JP" altLang="en-US" dirty="0">
                <a:cs typeface="Segoe UI" panose="020B0502040204020203" pitchFamily="34" charset="0"/>
              </a:rPr>
              <a:t>エージェントとの通信のオーバヘッドにより監視性能が低下する</a:t>
            </a:r>
            <a:r>
              <a:rPr lang="ja-JP" altLang="en-US" dirty="0"/>
              <a:t>という点も挙げられます</a:t>
            </a:r>
            <a:endParaRPr kumimoji="1"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14</a:t>
            </a:fld>
            <a:endParaRPr kumimoji="1" lang="ja-JP" altLang="en-US"/>
          </a:p>
        </p:txBody>
      </p:sp>
    </p:spTree>
    <p:extLst>
      <p:ext uri="{BB962C8B-B14F-4D97-AF65-F5344CB8AC3E}">
        <p14:creationId xmlns:p14="http://schemas.microsoft.com/office/powerpoint/2010/main" val="4220607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kumimoji="1" lang="en-US" altLang="ja-JP" dirty="0"/>
              <a:t>OS</a:t>
            </a:r>
            <a:r>
              <a:rPr kumimoji="1" lang="ja-JP" altLang="en-US" dirty="0"/>
              <a:t>データの仮想アドレスを物理アドレスに変換するために、</a:t>
            </a:r>
            <a:r>
              <a:rPr kumimoji="1" lang="en-US" altLang="ja-JP" dirty="0"/>
              <a:t>VM</a:t>
            </a:r>
            <a:r>
              <a:rPr kumimoji="1" lang="ja-JP" altLang="en-US" dirty="0"/>
              <a:t>イントロスペクションには</a:t>
            </a:r>
            <a:r>
              <a:rPr kumimoji="1" lang="en-US" altLang="ja-JP" dirty="0"/>
              <a:t>VM</a:t>
            </a:r>
            <a:r>
              <a:rPr kumimoji="1" lang="ja-JP" altLang="en-US" dirty="0"/>
              <a:t>内のページテーブルが必要です</a:t>
            </a:r>
            <a:endParaRPr kumimoji="1" lang="en-US" altLang="ja-JP" dirty="0"/>
          </a:p>
          <a:p>
            <a:r>
              <a:rPr kumimoji="1" lang="ja-JP" altLang="en-US" dirty="0"/>
              <a:t>しかし、</a:t>
            </a:r>
            <a:r>
              <a:rPr kumimoji="1" lang="en-JP" altLang="ja-JP" dirty="0"/>
              <a:t>SEV</a:t>
            </a:r>
            <a:r>
              <a:rPr kumimoji="1" lang="ja-JP" altLang="en-US" dirty="0"/>
              <a:t>では</a:t>
            </a:r>
            <a:r>
              <a:rPr kumimoji="1" lang="en-JP" altLang="ja-JP" dirty="0"/>
              <a:t>VM</a:t>
            </a:r>
            <a:r>
              <a:rPr kumimoji="1" lang="ja-JP" altLang="en-US" dirty="0"/>
              <a:t>内のページテーブルは必ず暗号化されます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そのため、そのままでは</a:t>
            </a:r>
            <a:r>
              <a:rPr lang="en-US" altLang="ja-JP" dirty="0"/>
              <a:t>VM</a:t>
            </a:r>
            <a:r>
              <a:rPr lang="ja-JP" altLang="en-US" dirty="0"/>
              <a:t>外の監視機構はアドレス変換を行うことが</a:t>
            </a:r>
            <a:r>
              <a:rPr kumimoji="1" lang="ja-JP" altLang="en-US" dirty="0"/>
              <a:t>できません</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p>
            <a:endParaRPr kumimoji="1" lang="ja-JP" altLang="en-US"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15</a:t>
            </a:fld>
            <a:endParaRPr kumimoji="1" lang="ja-JP" altLang="en-US"/>
          </a:p>
        </p:txBody>
      </p:sp>
    </p:spTree>
    <p:extLst>
      <p:ext uri="{BB962C8B-B14F-4D97-AF65-F5344CB8AC3E}">
        <p14:creationId xmlns:p14="http://schemas.microsoft.com/office/powerpoint/2010/main" val="425360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関連研究です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a:t>SEVmonitor</a:t>
            </a:r>
            <a:r>
              <a:rPr kumimoji="1" lang="ja-JP" altLang="en-US" dirty="0"/>
              <a:t>では</a:t>
            </a:r>
            <a:r>
              <a:rPr lang="ja-JP" altLang="en-US" dirty="0"/>
              <a:t>監視対象システムを内部</a:t>
            </a:r>
            <a:r>
              <a:rPr lang="en" altLang="ja-JP" dirty="0"/>
              <a:t>VM</a:t>
            </a:r>
            <a:r>
              <a:rPr lang="ja-JP" altLang="en-US" dirty="0"/>
              <a:t>に隔離することも可能です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この手法は</a:t>
            </a:r>
            <a:r>
              <a:rPr lang="en-US" altLang="ja-JP" dirty="0" err="1"/>
              <a:t>Unikernel</a:t>
            </a:r>
            <a:r>
              <a:rPr lang="ja-JP" altLang="en-US" dirty="0"/>
              <a:t>にも応用できますがオーバヘッドが大きいです</a:t>
            </a:r>
          </a:p>
          <a:p>
            <a:pPr marL="0" marR="0" lvl="0" indent="0" algn="l" defTabSz="914400" rtl="0" eaLnBrk="1" fontAlgn="auto" latinLnBrk="0" hangingPunct="1">
              <a:lnSpc>
                <a:spcPct val="100000"/>
              </a:lnSpc>
              <a:spcBef>
                <a:spcPts val="0"/>
              </a:spcBef>
              <a:spcAft>
                <a:spcPts val="0"/>
              </a:spcAft>
              <a:buClrTx/>
              <a:buSzTx/>
              <a:buFontTx/>
              <a:buNone/>
              <a:tabLst/>
              <a:defRPr/>
            </a:pPr>
            <a:r>
              <a:rPr lang="en" altLang="ja-JP" dirty="0"/>
              <a:t>SMM</a:t>
            </a:r>
            <a:r>
              <a:rPr lang="ja-JP" altLang="en-US" dirty="0"/>
              <a:t>で動作するエージェントを用いた監視ではエージェントを</a:t>
            </a:r>
            <a:r>
              <a:rPr lang="en-US" altLang="ja-JP" dirty="0"/>
              <a:t>BIOS</a:t>
            </a:r>
            <a:r>
              <a:rPr lang="ja-JP" altLang="en-US" dirty="0"/>
              <a:t>の中で安全に実行しています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この手法も</a:t>
            </a:r>
            <a:r>
              <a:rPr lang="en-US" altLang="ja-JP" dirty="0" err="1"/>
              <a:t>Unikernel</a:t>
            </a:r>
            <a:r>
              <a:rPr lang="ja-JP" altLang="en-US" dirty="0"/>
              <a:t>に応用できますが、追加でプロキシを動作させる必要があります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16</a:t>
            </a:fld>
            <a:endParaRPr kumimoji="1" lang="ja-JP" altLang="en-US"/>
          </a:p>
        </p:txBody>
      </p:sp>
    </p:spTree>
    <p:extLst>
      <p:ext uri="{BB962C8B-B14F-4D97-AF65-F5344CB8AC3E}">
        <p14:creationId xmlns:p14="http://schemas.microsoft.com/office/powerpoint/2010/main" val="798827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今後の計画としては</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t>OS</a:t>
            </a:r>
            <a:r>
              <a:rPr lang="ja-JP" altLang="en-US"/>
              <a:t>の</a:t>
            </a:r>
            <a:r>
              <a:rPr kumimoji="1" lang="ja-JP" altLang="en-US"/>
              <a:t>メモリを暗号化しないようにできるようにします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また</a:t>
            </a:r>
            <a:r>
              <a:rPr kumimoji="1" lang="ja-JP" altLang="en-US"/>
              <a:t>、</a:t>
            </a:r>
            <a:r>
              <a:rPr kumimoji="1" lang="en-US" altLang="ja-JP" dirty="0" err="1"/>
              <a:t>Unikernel</a:t>
            </a:r>
            <a:r>
              <a:rPr kumimoji="1" lang="ja-JP" altLang="en-US"/>
              <a:t>内の監視対象となる</a:t>
            </a:r>
            <a:r>
              <a:rPr kumimoji="1" lang="en-US" altLang="ja-JP" dirty="0"/>
              <a:t>OS</a:t>
            </a:r>
            <a:r>
              <a:rPr kumimoji="1" lang="ja-JP" altLang="en-US"/>
              <a:t>データを見つけます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a:solidFill>
                  <a:schemeClr val="tx1"/>
                </a:solidFill>
                <a:effectLst/>
                <a:latin typeface="+mn-lt"/>
                <a:ea typeface="+mn-ea"/>
                <a:cs typeface="+mn-cs"/>
              </a:rPr>
              <a:t>これで発表を終わります．ご静聴ありがとうございました</a:t>
            </a:r>
            <a:r>
              <a:rPr lang="ja-JP" altLang="ja-JP">
                <a:effectLst/>
              </a:rPr>
              <a:t> </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endParaRPr kumimoji="1" lang="en-US" altLang="ja-JP"/>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17</a:t>
            </a:fld>
            <a:endParaRPr kumimoji="1" lang="ja-JP" altLang="en-US"/>
          </a:p>
        </p:txBody>
      </p:sp>
    </p:spTree>
    <p:extLst>
      <p:ext uri="{BB962C8B-B14F-4D97-AF65-F5344CB8AC3E}">
        <p14:creationId xmlns:p14="http://schemas.microsoft.com/office/powerpoint/2010/main" val="5803189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実装は</a:t>
            </a:r>
            <a:r>
              <a:rPr kumimoji="1" lang="en-US" altLang="ja-JP"/>
              <a:t>Nanos</a:t>
            </a:r>
            <a:r>
              <a:rPr kumimoji="1" lang="ja-JP" altLang="en-US"/>
              <a:t>で行います</a:t>
            </a:r>
            <a:endParaRPr kumimoji="1" lang="en-US" altLang="ja-JP"/>
          </a:p>
          <a:p>
            <a:r>
              <a:rPr lang="en-US" altLang="ja-JP" sz="2800">
                <a:latin typeface="Hiragino Sans W4" panose="020B0400000000000000" pitchFamily="34" charset="-128"/>
                <a:ea typeface="Hiragino Sans W4" panose="020B0400000000000000" pitchFamily="34" charset="-128"/>
                <a:cs typeface="Segoe UI" panose="020B0502040204020203" pitchFamily="34" charset="0"/>
              </a:rPr>
              <a:t>Nanos</a:t>
            </a:r>
            <a:r>
              <a:rPr lang="ja-JP" altLang="en-US" sz="2800">
                <a:latin typeface="Hiragino Sans W4" panose="020B0400000000000000" pitchFamily="34" charset="-128"/>
                <a:ea typeface="Hiragino Sans W4" panose="020B0400000000000000" pitchFamily="34" charset="-128"/>
                <a:cs typeface="Segoe UI" panose="020B0502040204020203" pitchFamily="34" charset="0"/>
              </a:rPr>
              <a:t>は</a:t>
            </a:r>
            <a:r>
              <a:rPr lang="en-US" altLang="ja-JP" sz="2800">
                <a:latin typeface="Hiragino Sans W4" panose="020B0400000000000000" pitchFamily="34" charset="-128"/>
                <a:ea typeface="Hiragino Sans W4" panose="020B0400000000000000" pitchFamily="34" charset="-128"/>
                <a:cs typeface="Segoe UI" panose="020B0502040204020203" pitchFamily="34" charset="0"/>
              </a:rPr>
              <a:t>Unikernel</a:t>
            </a:r>
            <a:r>
              <a:rPr lang="ja-JP" altLang="en-US" sz="2800">
                <a:latin typeface="Hiragino Sans W4" panose="020B0400000000000000" pitchFamily="34" charset="-128"/>
                <a:ea typeface="Hiragino Sans W4" panose="020B0400000000000000" pitchFamily="34" charset="-128"/>
                <a:cs typeface="Segoe UI" panose="020B0502040204020203" pitchFamily="34" charset="0"/>
              </a:rPr>
              <a:t>の１種</a:t>
            </a:r>
            <a:r>
              <a:rPr lang="ja-JP" altLang="en-US" sz="2800" dirty="0">
                <a:latin typeface="Hiragino Sans W4" panose="020B0400000000000000" pitchFamily="34" charset="-128"/>
                <a:ea typeface="Hiragino Sans W4" panose="020B0400000000000000" pitchFamily="34" charset="-128"/>
                <a:cs typeface="Segoe UI" panose="020B0502040204020203" pitchFamily="34" charset="0"/>
              </a:rPr>
              <a:t>です</a:t>
            </a:r>
            <a:endParaRPr lang="en-US" altLang="ja-JP" sz="2800" dirty="0">
              <a:latin typeface="Hiragino Sans W4" panose="020B0400000000000000" pitchFamily="34" charset="-128"/>
              <a:ea typeface="Hiragino Sans W4" panose="020B0400000000000000" pitchFamily="34" charset="-128"/>
              <a:cs typeface="Segoe UI" panose="020B0502040204020203"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a:latin typeface="Hiragino Sans W4" panose="020B0400000000000000" pitchFamily="34" charset="-128"/>
                <a:ea typeface="Hiragino Sans W4" panose="020B0400000000000000" pitchFamily="34" charset="-128"/>
                <a:cs typeface="Segoe UI" panose="020B0502040204020203" pitchFamily="34" charset="0"/>
              </a:rPr>
              <a:t>Nanos</a:t>
            </a:r>
            <a:r>
              <a:rPr lang="ja-JP" altLang="en-US" sz="1200">
                <a:latin typeface="Hiragino Sans W4" panose="020B0400000000000000" pitchFamily="34" charset="-128"/>
                <a:ea typeface="Hiragino Sans W4" panose="020B0400000000000000" pitchFamily="34" charset="-128"/>
                <a:cs typeface="Segoe UI" panose="020B0502040204020203" pitchFamily="34" charset="0"/>
              </a:rPr>
              <a:t>は</a:t>
            </a:r>
            <a:r>
              <a:rPr lang="en-US" altLang="ja-JP">
                <a:latin typeface="Hiragino Sans W4" panose="020B0400000000000000" pitchFamily="34" charset="-128"/>
                <a:ea typeface="Hiragino Sans W4" panose="020B0400000000000000" pitchFamily="34" charset="-128"/>
                <a:cs typeface="Segoe UI" panose="020B0502040204020203" pitchFamily="34" charset="0"/>
              </a:rPr>
              <a:t>Linux</a:t>
            </a:r>
            <a:r>
              <a:rPr lang="ja-JP" altLang="en-US">
                <a:latin typeface="Hiragino Sans W4" panose="020B0400000000000000" pitchFamily="34" charset="-128"/>
                <a:ea typeface="Hiragino Sans W4" panose="020B0400000000000000" pitchFamily="34" charset="-128"/>
                <a:cs typeface="Segoe UI" panose="020B0502040204020203" pitchFamily="34" charset="0"/>
              </a:rPr>
              <a:t>とバイナリ互換で、</a:t>
            </a:r>
            <a:r>
              <a:rPr lang="en" altLang="ja-JP">
                <a:latin typeface="Hiragino Sans W4" panose="020B0400000000000000" pitchFamily="34" charset="-128"/>
                <a:ea typeface="Hiragino Sans W4" panose="020B0400000000000000" pitchFamily="34" charset="-128"/>
                <a:cs typeface="Segoe UI" panose="020B0502040204020203" pitchFamily="34" charset="0"/>
              </a:rPr>
              <a:t>Linux</a:t>
            </a:r>
            <a:r>
              <a:rPr lang="ja-JP" altLang="en-US">
                <a:latin typeface="Hiragino Sans W4" panose="020B0400000000000000" pitchFamily="34" charset="-128"/>
                <a:ea typeface="Hiragino Sans W4" panose="020B0400000000000000" pitchFamily="34" charset="-128"/>
                <a:cs typeface="Segoe UI" panose="020B0502040204020203" pitchFamily="34" charset="0"/>
              </a:rPr>
              <a:t>で採用されているセキュリティ機構を提供していて、また様々な言語をサポートしていて</a:t>
            </a:r>
            <a:r>
              <a:rPr lang="ja-JP" altLang="en-US" dirty="0">
                <a:cs typeface="Segoe UI" panose="020B0502040204020203" pitchFamily="34" charset="0"/>
              </a:rPr>
              <a:t>様々なハイパーバイザで動作</a:t>
            </a:r>
            <a:r>
              <a:rPr lang="ja-JP" altLang="en-US">
                <a:latin typeface="Hiragino Sans W4" panose="020B0400000000000000" pitchFamily="34" charset="-128"/>
                <a:ea typeface="Hiragino Sans W4" panose="020B0400000000000000" pitchFamily="34" charset="-128"/>
                <a:cs typeface="Segoe UI" panose="020B0502040204020203" pitchFamily="34" charset="0"/>
              </a:rPr>
              <a:t>します</a:t>
            </a:r>
          </a:p>
          <a:p>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18</a:t>
            </a:fld>
            <a:endParaRPr kumimoji="1" lang="ja-JP" altLang="en-US"/>
          </a:p>
        </p:txBody>
      </p:sp>
    </p:spTree>
    <p:extLst>
      <p:ext uri="{BB962C8B-B14F-4D97-AF65-F5344CB8AC3E}">
        <p14:creationId xmlns:p14="http://schemas.microsoft.com/office/powerpoint/2010/main" val="15787267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また、機密情報を含むメモリのデータは</a:t>
            </a:r>
            <a:r>
              <a:rPr lang="en" altLang="ja-JP"/>
              <a:t>SEVmonitor</a:t>
            </a:r>
            <a:r>
              <a:rPr lang="ja-JP" altLang="en-US"/>
              <a:t>と同様にエージェント経由で取得します</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a:t>SEVmonitor</a:t>
            </a:r>
            <a:r>
              <a:rPr lang="ja-JP" altLang="en-US"/>
              <a:t>ではメモリを暗号化して</a:t>
            </a:r>
            <a:r>
              <a:rPr lang="en" altLang="ja-JP"/>
              <a:t>VM</a:t>
            </a:r>
            <a:r>
              <a:rPr lang="ja-JP" altLang="en-US"/>
              <a:t>の外に対して保護し、</a:t>
            </a:r>
            <a:r>
              <a:rPr lang="en" altLang="ja-JP"/>
              <a:t>VM</a:t>
            </a:r>
            <a:r>
              <a:rPr lang="ja-JP" altLang="en-US"/>
              <a:t>内のエージェントがメモリデータを取得して暗号化します</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そしてアプリケーションを</a:t>
            </a:r>
            <a:r>
              <a:rPr lang="en" altLang="ja-JP"/>
              <a:t>WebAssembly</a:t>
            </a:r>
            <a:r>
              <a:rPr lang="ja-JP" altLang="en-US"/>
              <a:t>で実行することでエージェントを保護します</a:t>
            </a:r>
            <a:endParaRPr lang="en-US" altLang="ja-JP"/>
          </a:p>
          <a:p>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19</a:t>
            </a:fld>
            <a:endParaRPr kumimoji="1" lang="ja-JP" altLang="en-US"/>
          </a:p>
        </p:txBody>
      </p:sp>
    </p:spTree>
    <p:extLst>
      <p:ext uri="{BB962C8B-B14F-4D97-AF65-F5344CB8AC3E}">
        <p14:creationId xmlns:p14="http://schemas.microsoft.com/office/powerpoint/2010/main" val="150842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a:t>クラウド向けに</a:t>
            </a:r>
            <a:r>
              <a:rPr kumimoji="1" lang="en" altLang="ja-JP" dirty="0"/>
              <a:t>Unikernel</a:t>
            </a:r>
            <a:r>
              <a:rPr kumimoji="1" lang="ja-JP" altLang="en-US" dirty="0"/>
              <a:t>が提案されています、</a:t>
            </a:r>
            <a:r>
              <a:rPr kumimoji="1" lang="en-US" altLang="ja-JP"/>
              <a:t>Unikernel</a:t>
            </a:r>
            <a:r>
              <a:rPr kumimoji="1" lang="ja-JP" altLang="en-US"/>
              <a:t>は</a:t>
            </a:r>
            <a:r>
              <a:rPr kumimoji="1" lang="en" altLang="ja-JP"/>
              <a:t>VM</a:t>
            </a:r>
            <a:r>
              <a:rPr kumimoji="1" lang="ja-JP" altLang="en-US"/>
              <a:t>内で軽量</a:t>
            </a:r>
            <a:r>
              <a:rPr kumimoji="1" lang="en-US" altLang="ja-JP"/>
              <a:t>OS</a:t>
            </a:r>
            <a:r>
              <a:rPr kumimoji="1" lang="ja-JP" altLang="en-US"/>
              <a:t>を用いてアプリケーションを</a:t>
            </a:r>
            <a:r>
              <a:rPr kumimoji="1" lang="en-US" altLang="ja-JP"/>
              <a:t>1</a:t>
            </a:r>
            <a:r>
              <a:rPr kumimoji="1" lang="ja-JP" altLang="en-US"/>
              <a:t>つだけ</a:t>
            </a:r>
            <a:r>
              <a:rPr lang="ja-JP" altLang="en-US"/>
              <a:t>実行するもので</a:t>
            </a:r>
            <a:endParaRPr lang="en-US" altLang="ja-JP"/>
          </a:p>
          <a:p>
            <a:r>
              <a:rPr kumimoji="1" lang="ja-JP" altLang="en-US"/>
              <a:t>汎用</a:t>
            </a:r>
            <a:r>
              <a:rPr kumimoji="1" lang="en-US" altLang="ja-JP"/>
              <a:t>OS</a:t>
            </a:r>
            <a:r>
              <a:rPr kumimoji="1" lang="ja-JP" altLang="en-US"/>
              <a:t>より高速に起動や実行ができ、攻撃を受けにくいという利点があります</a:t>
            </a:r>
            <a:endParaRPr kumimoji="1" lang="en-US" altLang="ja-JP"/>
          </a:p>
          <a:p>
            <a:r>
              <a:rPr kumimoji="1" lang="ja-JP" altLang="en-US"/>
              <a:t>また、</a:t>
            </a:r>
            <a:r>
              <a:rPr kumimoji="1" lang="en-US" altLang="ja-JP"/>
              <a:t>Unikernel</a:t>
            </a:r>
            <a:r>
              <a:rPr kumimoji="1" lang="ja-JP" altLang="en-US"/>
              <a:t>は</a:t>
            </a:r>
            <a:r>
              <a:rPr kumimoji="1" lang="en" altLang="ja-JP"/>
              <a:t>AMD SEV</a:t>
            </a:r>
            <a:r>
              <a:rPr kumimoji="1" lang="ja-JP" altLang="en-US"/>
              <a:t>を用いてクラウドから保護することができます</a:t>
            </a:r>
            <a:endParaRPr kumimoji="1" lang="en-US" altLang="ja-JP"/>
          </a:p>
          <a:p>
            <a:r>
              <a:rPr kumimoji="1" lang="en" altLang="ja-JP"/>
              <a:t>VM</a:t>
            </a:r>
            <a:r>
              <a:rPr kumimoji="1" lang="ja-JP" altLang="en-US"/>
              <a:t>のメモリを暗号化することでクラウドの内部犯による盗聴を防ぎます、ただし通常の</a:t>
            </a:r>
            <a:r>
              <a:rPr kumimoji="1" lang="en" altLang="ja-JP"/>
              <a:t>VM</a:t>
            </a:r>
            <a:r>
              <a:rPr kumimoji="1" lang="ja-JP" altLang="en-US"/>
              <a:t>の場合と異なり特定のアプリケーションだけを保護します</a:t>
            </a:r>
            <a:r>
              <a:rPr kumimoji="1" lang="en-US" altLang="ja-JP"/>
              <a:t>(</a:t>
            </a:r>
            <a:r>
              <a:rPr kumimoji="1" lang="ja-JP" altLang="en-US"/>
              <a:t>指す</a:t>
            </a:r>
            <a:r>
              <a:rPr kumimoji="1" lang="en-US" altLang="ja-JP"/>
              <a:t>)</a:t>
            </a:r>
            <a:endParaRPr kumimoji="1" lang="ja-JP" altLang="en-US"/>
          </a:p>
          <a:p>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t>1</a:t>
            </a:fld>
            <a:endParaRPr kumimoji="1" lang="ja-JP" altLang="en-US"/>
          </a:p>
        </p:txBody>
      </p:sp>
    </p:spTree>
    <p:extLst>
      <p:ext uri="{BB962C8B-B14F-4D97-AF65-F5344CB8AC3E}">
        <p14:creationId xmlns:p14="http://schemas.microsoft.com/office/powerpoint/2010/main" val="2477429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エージェントを用いる問題点は</a:t>
            </a:r>
            <a:r>
              <a:rPr kumimoji="1" lang="en-US" altLang="ja-JP"/>
              <a:t>SEVmonitor</a:t>
            </a:r>
            <a:r>
              <a:rPr kumimoji="1" lang="ja-JP" altLang="en-US"/>
              <a:t>は</a:t>
            </a:r>
            <a:r>
              <a:rPr kumimoji="1" lang="en-US" altLang="ja-JP"/>
              <a:t>VM</a:t>
            </a:r>
            <a:r>
              <a:rPr kumimoji="1" lang="ja-JP" altLang="en-US"/>
              <a:t>イントロスペクションより監視性能が低下している点です</a:t>
            </a:r>
            <a:endParaRPr kumimoji="1" lang="en-US" altLang="ja-JP"/>
          </a:p>
          <a:p>
            <a:r>
              <a:rPr kumimoji="1" lang="ja-JP" altLang="en-US"/>
              <a:t>そこで</a:t>
            </a:r>
            <a:r>
              <a:rPr lang="en-US" altLang="ja-JP" dirty="0" err="1">
                <a:latin typeface="Hiragino Sans W4" panose="020B0400000000000000" pitchFamily="34" charset="-128"/>
                <a:ea typeface="Hiragino Sans W4" panose="020B0400000000000000" pitchFamily="34" charset="-128"/>
                <a:cs typeface="Segoe UI" panose="020B0502040204020203" pitchFamily="34" charset="0"/>
              </a:rPr>
              <a:t>OS</a:t>
            </a:r>
            <a:r>
              <a:rPr lang="ja-JP" altLang="en-US" dirty="0" err="1">
                <a:latin typeface="Hiragino Sans W4" panose="020B0400000000000000" pitchFamily="34" charset="-128"/>
                <a:ea typeface="Hiragino Sans W4" panose="020B0400000000000000" pitchFamily="34" charset="-128"/>
                <a:cs typeface="Segoe UI" panose="020B0502040204020203" pitchFamily="34" charset="0"/>
              </a:rPr>
              <a:t>データを一括取得して高速に監視を行う</a:t>
            </a:r>
            <a:r>
              <a:rPr lang="en-US" altLang="ja-JP" dirty="0" err="1">
                <a:latin typeface="Hiragino Sans W4" panose="020B0400000000000000" pitchFamily="34" charset="-128"/>
                <a:ea typeface="Hiragino Sans W4" panose="020B0400000000000000" pitchFamily="34" charset="-128"/>
                <a:cs typeface="Segoe UI" panose="020B0502040204020203" pitchFamily="34" charset="0"/>
              </a:rPr>
              <a:t>eBPFmonitor</a:t>
            </a:r>
            <a:r>
              <a:rPr lang="ja-JP" altLang="en-US" dirty="0" err="1">
                <a:latin typeface="Hiragino Sans W4" panose="020B0400000000000000" pitchFamily="34" charset="-128"/>
                <a:ea typeface="Hiragino Sans W4" panose="020B0400000000000000" pitchFamily="34" charset="-128"/>
                <a:cs typeface="Segoe UI" panose="020B0502040204020203" pitchFamily="34" charset="0"/>
              </a:rPr>
              <a:t>が提案されましたが、</a:t>
            </a:r>
            <a:r>
              <a:rPr lang="en-US" altLang="ja-JP" dirty="0" err="1">
                <a:latin typeface="Hiragino Sans W4" panose="020B0400000000000000" pitchFamily="34" charset="-128"/>
                <a:ea typeface="Hiragino Sans W4" panose="020B0400000000000000" pitchFamily="34" charset="-128"/>
                <a:cs typeface="Segoe UI" panose="020B0502040204020203" pitchFamily="34" charset="0"/>
              </a:rPr>
              <a:t>eBPFmonitor</a:t>
            </a:r>
            <a:r>
              <a:rPr lang="ja-JP" altLang="en-US" dirty="0" err="1">
                <a:latin typeface="Hiragino Sans W4" panose="020B0400000000000000" pitchFamily="34" charset="-128"/>
                <a:ea typeface="Hiragino Sans W4" panose="020B0400000000000000" pitchFamily="34" charset="-128"/>
                <a:cs typeface="Segoe UI" panose="020B0502040204020203" pitchFamily="34" charset="0"/>
              </a:rPr>
              <a:t>では</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eBPF</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プログラムを</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OS</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に送り込んでいるため</a:t>
            </a:r>
            <a:endParaRPr lang="en-US" altLang="ja-JP" dirty="0">
              <a:latin typeface="Hiragino Sans W4" panose="020B0400000000000000" pitchFamily="34" charset="-128"/>
              <a:ea typeface="Hiragino Sans W4" panose="020B0400000000000000" pitchFamily="34" charset="-128"/>
              <a:cs typeface="Segoe UI" panose="020B0502040204020203" pitchFamily="34" charset="0"/>
            </a:endParaRPr>
          </a:p>
          <a:p>
            <a:r>
              <a:rPr kumimoji="1" lang="en-US" altLang="ja-JP" dirty="0">
                <a:latin typeface="Hiragino Sans W4" panose="020B0400000000000000" pitchFamily="34" charset="-128"/>
                <a:ea typeface="Hiragino Sans W4" panose="020B0400000000000000" pitchFamily="34" charset="-128"/>
                <a:cs typeface="Segoe UI" panose="020B0502040204020203" pitchFamily="34" charset="0"/>
              </a:rPr>
              <a:t>Unikernel</a:t>
            </a:r>
            <a:r>
              <a:rPr kumimoji="1" lang="ja-JP" altLang="en-US" dirty="0">
                <a:latin typeface="Hiragino Sans W4" panose="020B0400000000000000" pitchFamily="34" charset="-128"/>
                <a:ea typeface="Hiragino Sans W4" panose="020B0400000000000000" pitchFamily="34" charset="-128"/>
                <a:cs typeface="Segoe UI" panose="020B0502040204020203" pitchFamily="34" charset="0"/>
              </a:rPr>
              <a:t>で</a:t>
            </a:r>
            <a:r>
              <a:rPr kumimoji="1" lang="en-US" altLang="ja-JP" dirty="0">
                <a:latin typeface="Hiragino Sans W4" panose="020B0400000000000000" pitchFamily="34" charset="-128"/>
                <a:ea typeface="Hiragino Sans W4" panose="020B0400000000000000" pitchFamily="34" charset="-128"/>
                <a:cs typeface="Segoe UI" panose="020B0502040204020203" pitchFamily="34" charset="0"/>
              </a:rPr>
              <a:t>eBPFmonitor</a:t>
            </a:r>
            <a:r>
              <a:rPr kumimoji="1" lang="ja-JP" altLang="en-US" dirty="0">
                <a:latin typeface="Hiragino Sans W4" panose="020B0400000000000000" pitchFamily="34" charset="-128"/>
                <a:ea typeface="Hiragino Sans W4" panose="020B0400000000000000" pitchFamily="34" charset="-128"/>
                <a:cs typeface="Segoe UI" panose="020B0502040204020203" pitchFamily="34" charset="0"/>
              </a:rPr>
              <a:t>の手法を用いることは難しいです</a:t>
            </a:r>
            <a:endParaRPr kumimoji="1" lang="en-US" altLang="ja-JP" dirty="0">
              <a:latin typeface="Hiragino Sans W4" panose="020B0400000000000000" pitchFamily="34" charset="-128"/>
              <a:ea typeface="Hiragino Sans W4" panose="020B0400000000000000" pitchFamily="34" charset="-128"/>
              <a:cs typeface="Segoe UI" panose="020B0502040204020203" pitchFamily="34" charset="0"/>
            </a:endParaRPr>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20</a:t>
            </a:fld>
            <a:endParaRPr kumimoji="1" lang="ja-JP" altLang="en-US"/>
          </a:p>
        </p:txBody>
      </p:sp>
    </p:spTree>
    <p:extLst>
      <p:ext uri="{BB962C8B-B14F-4D97-AF65-F5344CB8AC3E}">
        <p14:creationId xmlns:p14="http://schemas.microsoft.com/office/powerpoint/2010/main" val="41097125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進捗状況です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err="1"/>
              <a:t>Unikernel</a:t>
            </a:r>
            <a:r>
              <a:rPr kumimoji="1" lang="ja-JP" altLang="en-US"/>
              <a:t>のメモリを監視できるようになりました</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また</a:t>
            </a:r>
            <a:r>
              <a:rPr kumimoji="1" lang="ja-JP" altLang="en-US"/>
              <a:t>シャドウページテーブルを作成できるようになリました</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監視に使えそうなデータのみ</a:t>
            </a:r>
            <a:r>
              <a:rPr kumimoji="1" lang="ja-JP" altLang="en-US"/>
              <a:t>ですが、</a:t>
            </a:r>
            <a:r>
              <a:rPr kumimoji="1" lang="en-US" altLang="ja-JP"/>
              <a:t>Unikernel</a:t>
            </a:r>
            <a:r>
              <a:rPr kumimoji="1" lang="ja-JP" altLang="en-US"/>
              <a:t>内の</a:t>
            </a:r>
            <a:r>
              <a:rPr kumimoji="1" lang="en-US" altLang="ja-JP" dirty="0"/>
              <a:t>OS</a:t>
            </a:r>
            <a:r>
              <a:rPr kumimoji="1" lang="ja-JP" altLang="en-US"/>
              <a:t>データが監視に使えるか考察しました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21</a:t>
            </a:fld>
            <a:endParaRPr kumimoji="1" lang="ja-JP" altLang="en-US"/>
          </a:p>
        </p:txBody>
      </p:sp>
    </p:spTree>
    <p:extLst>
      <p:ext uri="{BB962C8B-B14F-4D97-AF65-F5344CB8AC3E}">
        <p14:creationId xmlns:p14="http://schemas.microsoft.com/office/powerpoint/2010/main" val="3502311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ja-JP" altLang="en-US"/>
              <a:t>攻撃や異常</a:t>
            </a:r>
            <a:r>
              <a:rPr lang="ja-JP" altLang="en-US" dirty="0"/>
              <a:t>を</a:t>
            </a:r>
            <a:r>
              <a:rPr lang="ja-JP" altLang="en-US"/>
              <a:t>検知するために</a:t>
            </a:r>
            <a:r>
              <a:rPr lang="en-JP" altLang="ja-JP" dirty="0"/>
              <a:t>Unikernel</a:t>
            </a:r>
            <a:r>
              <a:rPr lang="ja-JP" altLang="en-JP"/>
              <a:t>の</a:t>
            </a:r>
            <a:r>
              <a:rPr lang="ja-JP" altLang="en-US"/>
              <a:t>状態を</a:t>
            </a:r>
            <a:r>
              <a:rPr lang="ja-JP" altLang="en-US" dirty="0"/>
              <a:t>監視する必要があります</a:t>
            </a:r>
            <a:endParaRPr lang="en-US" altLang="ja-JP" dirty="0"/>
          </a:p>
          <a:p>
            <a:r>
              <a:rPr lang="ja-JP" altLang="en-US" dirty="0"/>
              <a:t>しかし、</a:t>
            </a:r>
            <a:r>
              <a:rPr lang="ja-JP" altLang="en-US"/>
              <a:t>少ないリソースしか割り当てない</a:t>
            </a:r>
            <a:r>
              <a:rPr lang="en-US" altLang="ja-JP" dirty="0" err="1"/>
              <a:t>Unikernel</a:t>
            </a:r>
            <a:r>
              <a:rPr lang="ja-JP" altLang="en-US"/>
              <a:t>は異常が発生しやすく、</a:t>
            </a:r>
            <a:r>
              <a:rPr lang="en-JP" altLang="ja-JP" dirty="0"/>
              <a:t>SEV</a:t>
            </a:r>
            <a:r>
              <a:rPr lang="ja-JP" altLang="en-JP"/>
              <a:t>に</a:t>
            </a:r>
            <a:r>
              <a:rPr lang="ja-JP" altLang="en-US"/>
              <a:t>よるメモリ保護は</a:t>
            </a:r>
            <a:r>
              <a:rPr lang="en-US" altLang="ja-JP" dirty="0"/>
              <a:t>VM</a:t>
            </a:r>
            <a:r>
              <a:rPr lang="ja-JP" altLang="en-US"/>
              <a:t>内に侵入されると無力です</a:t>
            </a:r>
            <a:endParaRPr lang="en-US" altLang="ja-JP" dirty="0"/>
          </a:p>
          <a:p>
            <a:r>
              <a:rPr lang="ja-JP" altLang="en-US" dirty="0" err="1"/>
              <a:t>また、</a:t>
            </a:r>
            <a:r>
              <a:rPr lang="en-US" altLang="ja-JP" dirty="0" err="1"/>
              <a:t>Unikernel</a:t>
            </a:r>
            <a:r>
              <a:rPr lang="ja-JP" altLang="en-US"/>
              <a:t>内で監視を行うのは難しいです、</a:t>
            </a:r>
            <a:r>
              <a:rPr lang="en-US" altLang="ja-JP"/>
              <a:t>Unikernel</a:t>
            </a:r>
            <a:r>
              <a:rPr lang="ja-JP" altLang="en-US"/>
              <a:t>が攻撃を受けたり異常が発生したりすると監視機構が機能しなくなってしまいます</a:t>
            </a:r>
            <a:r>
              <a:rPr lang="en-US" altLang="ja-JP"/>
              <a:t>(</a:t>
            </a:r>
            <a:r>
              <a:rPr lang="ja-JP" altLang="en-US"/>
              <a:t>指す</a:t>
            </a:r>
            <a:r>
              <a:rPr lang="en-US" altLang="ja-JP"/>
              <a:t>)</a:t>
            </a:r>
          </a:p>
          <a:p>
            <a:r>
              <a:rPr lang="ja-JP" altLang="en-US"/>
              <a:t>加えて、</a:t>
            </a:r>
            <a:r>
              <a:rPr lang="en-US" altLang="ja-JP" dirty="0" err="1"/>
              <a:t>Unikernel</a:t>
            </a:r>
            <a:r>
              <a:rPr lang="en-US" altLang="ja-JP" dirty="0"/>
              <a:t> OS</a:t>
            </a:r>
            <a:r>
              <a:rPr lang="ja-JP" altLang="en-US"/>
              <a:t>の肥大化を招き、軽量さが失われる可能性もあります</a:t>
            </a:r>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2</a:t>
            </a:fld>
            <a:endParaRPr kumimoji="1" lang="ja-JP" altLang="en-US"/>
          </a:p>
        </p:txBody>
      </p:sp>
    </p:spTree>
    <p:extLst>
      <p:ext uri="{BB962C8B-B14F-4D97-AF65-F5344CB8AC3E}">
        <p14:creationId xmlns:p14="http://schemas.microsoft.com/office/powerpoint/2010/main" val="37646346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en" altLang="ja-JP"/>
              <a:t>VM</a:t>
            </a:r>
            <a:r>
              <a:rPr kumimoji="1" lang="ja-JP" altLang="en-US"/>
              <a:t>外から監視する方法として、</a:t>
            </a:r>
            <a:r>
              <a:rPr lang="ja-JP" altLang="en-US" dirty="0"/>
              <a:t>・・・する</a:t>
            </a:r>
            <a:r>
              <a:rPr lang="ja-JP" altLang="en-US"/>
              <a:t>手法が提案されています</a:t>
            </a:r>
            <a:endParaRPr lang="en-US" altLang="ja-JP" dirty="0"/>
          </a:p>
          <a:p>
            <a:r>
              <a:rPr lang="ja-JP" altLang="en-US" dirty="0"/>
              <a:t>この手法は、</a:t>
            </a:r>
            <a:r>
              <a:rPr lang="en-US" altLang="ja-JP" dirty="0"/>
              <a:t>VM</a:t>
            </a:r>
            <a:r>
              <a:rPr lang="ja-JP" altLang="en-US"/>
              <a:t>外の監視機構がメモリデータを解析して</a:t>
            </a:r>
            <a:r>
              <a:rPr lang="en-US" altLang="ja-JP" dirty="0"/>
              <a:t>VM</a:t>
            </a:r>
            <a:r>
              <a:rPr lang="ja-JP" altLang="en-US"/>
              <a:t>内の情報を取得します</a:t>
            </a:r>
            <a:endParaRPr lang="en-US" altLang="ja-JP"/>
          </a:p>
          <a:p>
            <a:r>
              <a:rPr lang="ja-JP" altLang="en-US"/>
              <a:t>しかし、エージェントとの通信オーバヘッドが大きく、</a:t>
            </a:r>
            <a:r>
              <a:rPr lang="en-US" altLang="ja-JP" dirty="0" err="1"/>
              <a:t>Unikernel</a:t>
            </a:r>
            <a:r>
              <a:rPr lang="en-US" altLang="ja-JP" dirty="0"/>
              <a:t> OS</a:t>
            </a:r>
            <a:r>
              <a:rPr lang="ja-JP" altLang="en-US"/>
              <a:t>内ではエージェントを実行するのも望ましくないです</a:t>
            </a:r>
            <a:r>
              <a:rPr lang="en-US" altLang="ja-JP"/>
              <a:t>(</a:t>
            </a:r>
            <a:r>
              <a:rPr lang="ja-JP" altLang="en-US"/>
              <a:t>指す</a:t>
            </a:r>
            <a:r>
              <a:rPr lang="en-US" altLang="ja-JP"/>
              <a:t>)</a:t>
            </a:r>
            <a:endParaRPr lang="en-US" altLang="ja-JP" dirty="0"/>
          </a:p>
          <a:p>
            <a:r>
              <a:rPr lang="ja-JP" altLang="en-US" dirty="0"/>
              <a:t>そのため、</a:t>
            </a:r>
            <a:r>
              <a:rPr lang="en-US" altLang="ja-JP" dirty="0"/>
              <a:t>VM</a:t>
            </a:r>
            <a:r>
              <a:rPr lang="ja-JP" altLang="en-US"/>
              <a:t>のメモリに直接アクセスしてメモリデータを取得したいですが、</a:t>
            </a:r>
            <a:r>
              <a:rPr lang="en-US" altLang="ja-JP" dirty="0"/>
              <a:t>VM</a:t>
            </a:r>
            <a:r>
              <a:rPr lang="ja-JP" altLang="en-US"/>
              <a:t>のメモリが</a:t>
            </a:r>
            <a:r>
              <a:rPr lang="en-US" altLang="ja-JP" dirty="0"/>
              <a:t>SEV</a:t>
            </a:r>
            <a:r>
              <a:rPr lang="ja-JP" altLang="en-US"/>
              <a:t>で暗号化されていると解析することができません</a:t>
            </a:r>
          </a:p>
        </p:txBody>
      </p:sp>
      <p:sp>
        <p:nvSpPr>
          <p:cNvPr id="4" name="スライド番号プレースホルダー 3"/>
          <p:cNvSpPr>
            <a:spLocks noGrp="1"/>
          </p:cNvSpPr>
          <p:nvPr>
            <p:ph type="sldNum" sz="quarter" idx="5"/>
          </p:nvPr>
        </p:nvSpPr>
        <p:spPr/>
        <p:txBody>
          <a:bodyPr/>
          <a:lstStyle/>
          <a:p>
            <a:fld id="{BDA13D44-4D58-804B-A538-E860FF2264D7}" type="slidenum">
              <a:t>3</a:t>
            </a:fld>
            <a:endParaRPr kumimoji="1" lang="ja-JP" altLang="en-US"/>
          </a:p>
        </p:txBody>
      </p:sp>
    </p:spTree>
    <p:extLst>
      <p:ext uri="{BB962C8B-B14F-4D97-AF65-F5344CB8AC3E}">
        <p14:creationId xmlns:p14="http://schemas.microsoft.com/office/powerpoint/2010/main" val="3501179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a:t>そこで・・・</a:t>
            </a:r>
            <a:r>
              <a:rPr kumimoji="1" lang="ja-JP" altLang="en-US"/>
              <a:t>を備えた</a:t>
            </a:r>
            <a:r>
              <a:rPr kumimoji="1" lang="en-US" altLang="ja-JP"/>
              <a:t>ShadowMonitor</a:t>
            </a:r>
            <a:r>
              <a:rPr kumimoji="1" lang="ja-JP" altLang="en-US"/>
              <a:t>を提案する</a:t>
            </a:r>
            <a:r>
              <a:rPr kumimoji="1" lang="en-US" altLang="ja-JP"/>
              <a:t>ShadowMonitor</a:t>
            </a:r>
            <a:r>
              <a:rPr kumimoji="1" lang="ja-JP" altLang="en-US"/>
              <a:t>は、</a:t>
            </a:r>
            <a:r>
              <a:rPr kumimoji="1" lang="en" altLang="ja-JP" dirty="0"/>
              <a:t>VM</a:t>
            </a:r>
            <a:r>
              <a:rPr kumimoji="1" lang="ja-JP" altLang="en-US"/>
              <a:t>内の監視されても構わないメモリ領域は暗号化しないようにし、</a:t>
            </a:r>
            <a:r>
              <a:rPr kumimoji="1" lang="en" altLang="ja-JP" dirty="0"/>
              <a:t>VM</a:t>
            </a:r>
            <a:r>
              <a:rPr kumimoji="1" lang="ja-JP" altLang="en-US"/>
              <a:t>外から暗号化されていないメモリデータを取得する</a:t>
            </a:r>
            <a:r>
              <a:rPr kumimoji="1" lang="en-US" altLang="ja-JP"/>
              <a:t>(</a:t>
            </a:r>
            <a:r>
              <a:rPr kumimoji="1" lang="ja-JP" altLang="en-US"/>
              <a:t>指す</a:t>
            </a:r>
            <a:r>
              <a:rPr kumimoji="1" lang="en-US" altLang="ja-JP"/>
              <a:t>)</a:t>
            </a:r>
            <a:endParaRPr kumimoji="1" lang="en-US" altLang="ja-JP" dirty="0"/>
          </a:p>
          <a:p>
            <a:r>
              <a:rPr kumimoji="1" lang="ja-JP" altLang="en-US"/>
              <a:t>メモリ暗号化の制御は、</a:t>
            </a:r>
            <a:r>
              <a:rPr kumimoji="1" lang="en-US" altLang="ja-JP" dirty="0"/>
              <a:t>VM</a:t>
            </a:r>
            <a:r>
              <a:rPr kumimoji="1" lang="ja-JP" altLang="en-US"/>
              <a:t>内のページテーブルを用いて行います</a:t>
            </a:r>
            <a:endParaRPr kumimoji="1" lang="en-US" altLang="ja-JP"/>
          </a:p>
          <a:p>
            <a:r>
              <a:rPr kumimoji="1" lang="ja-JP" altLang="en-US"/>
              <a:t>ページテーブルの</a:t>
            </a:r>
            <a:r>
              <a:rPr lang="en-US" altLang="ja-JP" dirty="0"/>
              <a:t>C</a:t>
            </a:r>
            <a:r>
              <a:rPr lang="ja-JP" altLang="en-US"/>
              <a:t>ビットが１の場合に</a:t>
            </a:r>
            <a:r>
              <a:rPr lang="ja-JP" altLang="en-JP"/>
              <a:t>対応す</a:t>
            </a:r>
            <a:r>
              <a:rPr lang="ja-JP" altLang="en-US"/>
              <a:t>るページが暗号化されるため、</a:t>
            </a:r>
            <a:r>
              <a:rPr kumimoji="1" lang="ja-JP" altLang="en-US"/>
              <a:t>暗号化しないようにするページに対応する</a:t>
            </a:r>
            <a:r>
              <a:rPr kumimoji="1" lang="en" altLang="ja-JP" dirty="0"/>
              <a:t>C</a:t>
            </a:r>
            <a:r>
              <a:rPr kumimoji="1" lang="ja-JP" altLang="en-US"/>
              <a:t>ビットを０に</a:t>
            </a:r>
            <a:r>
              <a:rPr lang="ja-JP" altLang="en-US"/>
              <a:t>設定します</a:t>
            </a:r>
            <a:endParaRPr kumimoji="1" lang="ja-JP" altLang="en-US"/>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4</a:t>
            </a:fld>
            <a:endParaRPr kumimoji="1" lang="ja-JP" altLang="en-US"/>
          </a:p>
        </p:txBody>
      </p:sp>
    </p:spTree>
    <p:extLst>
      <p:ext uri="{BB962C8B-B14F-4D97-AF65-F5344CB8AC3E}">
        <p14:creationId xmlns:p14="http://schemas.microsoft.com/office/powerpoint/2010/main" val="2744565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メモリデータへのアクセスは物理アドレスで行うため、解析には</a:t>
            </a:r>
            <a:r>
              <a:rPr kumimoji="1" lang="en-US" altLang="ja-JP" dirty="0"/>
              <a:t>VM</a:t>
            </a:r>
            <a:r>
              <a:rPr kumimoji="1" lang="ja-JP" altLang="en-US"/>
              <a:t>内のページテーブルが必要です</a:t>
            </a:r>
            <a:endParaRPr kumimoji="1"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しかし</a:t>
            </a:r>
            <a:r>
              <a:rPr kumimoji="1" lang="en-JP" altLang="ja-JP" dirty="0"/>
              <a:t>SEV</a:t>
            </a:r>
            <a:r>
              <a:rPr kumimoji="1" lang="ja-JP" altLang="en-US" dirty="0"/>
              <a:t>では</a:t>
            </a:r>
            <a:r>
              <a:rPr kumimoji="1" lang="en-JP" altLang="ja-JP" dirty="0"/>
              <a:t>VM</a:t>
            </a:r>
            <a:r>
              <a:rPr kumimoji="1" lang="ja-JP" altLang="en-US" dirty="0"/>
              <a:t>内のページテーブルは必ず暗号化されます</a:t>
            </a:r>
            <a:r>
              <a:rPr kumimoji="1" lang="en-US" altLang="ja-JP"/>
              <a:t>(</a:t>
            </a:r>
            <a:r>
              <a:rPr kumimoji="1" lang="ja-JP" altLang="en-US"/>
              <a:t>指す</a:t>
            </a:r>
            <a:r>
              <a:rPr kumimoji="1" lang="en-US" altLang="ja-JP"/>
              <a:t>)</a:t>
            </a:r>
            <a:endParaRPr kumimoji="1" lang="en-US" altLang="ja-JP" dirty="0"/>
          </a:p>
          <a:p>
            <a:r>
              <a:rPr kumimoji="1" lang="ja-JP" altLang="en-US" dirty="0"/>
              <a:t>そのため、</a:t>
            </a:r>
            <a:r>
              <a:rPr lang="ja-JP" altLang="en-US"/>
              <a:t>ページテーブルを複製してシャドウページテーブルを作成します</a:t>
            </a:r>
            <a:endParaRPr lang="en-US" altLang="ja-JP"/>
          </a:p>
          <a:p>
            <a:r>
              <a:rPr lang="ja-JP" altLang="en-US"/>
              <a:t>シャドウページテーブルは暗号化しないようにして、ページテーブルの更新の時に一緒に更新します</a:t>
            </a:r>
            <a:endParaRPr lang="en-US" altLang="ja-JP"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5</a:t>
            </a:fld>
            <a:endParaRPr kumimoji="1" lang="ja-JP" altLang="en-US"/>
          </a:p>
        </p:txBody>
      </p:sp>
    </p:spTree>
    <p:extLst>
      <p:ext uri="{BB962C8B-B14F-4D97-AF65-F5344CB8AC3E}">
        <p14:creationId xmlns:p14="http://schemas.microsoft.com/office/powerpoint/2010/main" val="2767351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ja-JP" altLang="en-US" dirty="0"/>
              <a:t>監視機構は、</a:t>
            </a:r>
            <a:r>
              <a:rPr lang="en-US" altLang="ja-JP" dirty="0"/>
              <a:t>VM</a:t>
            </a:r>
            <a:r>
              <a:rPr lang="ja-JP" altLang="en-US"/>
              <a:t>外からシャドウページテーブルを参照してアドレス変換をします</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しかし、シャドウページテーブルのメモリ上の位置を</a:t>
            </a:r>
            <a:r>
              <a:rPr lang="en-US" altLang="ja-JP" dirty="0"/>
              <a:t>VM</a:t>
            </a:r>
            <a:r>
              <a:rPr lang="ja-JP" altLang="en-US"/>
              <a:t>外から特定するのは難しい</a:t>
            </a:r>
            <a:r>
              <a:rPr lang="ja-JP" altLang="en-US" noProof="0"/>
              <a:t>ため、ページテーブルと連続する領域に配置して特定可能にしています</a:t>
            </a:r>
            <a:r>
              <a:rPr kumimoji="1" lang="en-US" altLang="ja-JP"/>
              <a:t>(</a:t>
            </a:r>
            <a:r>
              <a:rPr kumimoji="1" lang="ja-JP" altLang="en-US"/>
              <a:t>指す</a:t>
            </a:r>
            <a:r>
              <a:rPr kumimoji="1" lang="en-US" altLang="ja-JP"/>
              <a:t>)</a:t>
            </a:r>
            <a:endParaRPr lang="en-US" altLang="ja-JP" noProof="0" dirty="0"/>
          </a:p>
          <a:p>
            <a:r>
              <a:rPr lang="ja-JP" altLang="en-US" noProof="0"/>
              <a:t>そして、暗号化されていない</a:t>
            </a:r>
            <a:r>
              <a:rPr lang="ja-JP" altLang="en-US"/>
              <a:t>メモリ</a:t>
            </a:r>
            <a:r>
              <a:rPr lang="ja-JP" altLang="en-US" noProof="0"/>
              <a:t>にアクセスし、</a:t>
            </a:r>
            <a:r>
              <a:rPr lang="en-JP" altLang="ja-JP" dirty="0"/>
              <a:t>LLView</a:t>
            </a:r>
            <a:r>
              <a:rPr lang="ja-JP" altLang="en-US"/>
              <a:t>で</a:t>
            </a:r>
            <a:r>
              <a:rPr lang="en-US" altLang="ja-JP" dirty="0" err="1"/>
              <a:t>Unikernel</a:t>
            </a:r>
            <a:r>
              <a:rPr lang="en-US" altLang="ja-JP" dirty="0"/>
              <a:t> OS</a:t>
            </a:r>
            <a:r>
              <a:rPr lang="ja-JP" altLang="en-US"/>
              <a:t>の</a:t>
            </a:r>
            <a:r>
              <a:rPr lang="ja-JP" altLang="en-US" noProof="0"/>
              <a:t>使用メモリ量などの</a:t>
            </a:r>
            <a:r>
              <a:rPr lang="ja-JP" altLang="en-US"/>
              <a:t>データを解析します</a:t>
            </a:r>
            <a:endParaRPr lang="en-US" altLang="ja-JP"/>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6</a:t>
            </a:fld>
            <a:endParaRPr kumimoji="1" lang="ja-JP" altLang="en-US"/>
          </a:p>
        </p:txBody>
      </p:sp>
    </p:spTree>
    <p:extLst>
      <p:ext uri="{BB962C8B-B14F-4D97-AF65-F5344CB8AC3E}">
        <p14:creationId xmlns:p14="http://schemas.microsoft.com/office/powerpoint/2010/main" val="1118044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en-US" altLang="ja-JP" dirty="0" err="1"/>
              <a:t>ShadowMonitor</a:t>
            </a:r>
            <a:r>
              <a:rPr lang="ja-JP" altLang="en-US" dirty="0" err="1"/>
              <a:t>を</a:t>
            </a:r>
            <a:r>
              <a:rPr lang="en-US" altLang="ja-JP" dirty="0" err="1"/>
              <a:t>Unikernel</a:t>
            </a:r>
            <a:r>
              <a:rPr lang="ja-JP" altLang="en-US" err="1"/>
              <a:t>の一つである</a:t>
            </a:r>
            <a:r>
              <a:rPr lang="en-US" altLang="ja-JP" dirty="0"/>
              <a:t>Nanos</a:t>
            </a:r>
            <a:r>
              <a:rPr lang="ja-JP" altLang="en-US"/>
              <a:t>で実装し、</a:t>
            </a:r>
            <a:r>
              <a:rPr lang="en-US" altLang="ja-JP" dirty="0"/>
              <a:t>Nanos</a:t>
            </a:r>
            <a:r>
              <a:rPr lang="ja-JP" altLang="en-US" dirty="0"/>
              <a:t>は</a:t>
            </a:r>
            <a:r>
              <a:rPr lang="en-JP" altLang="ja-JP" dirty="0"/>
              <a:t>SEV</a:t>
            </a:r>
            <a:r>
              <a:rPr lang="ja-JP" altLang="en-US"/>
              <a:t>で保護された</a:t>
            </a:r>
            <a:r>
              <a:rPr lang="en-US" altLang="ja-JP" dirty="0"/>
              <a:t>VM</a:t>
            </a:r>
            <a:r>
              <a:rPr lang="ja-JP" altLang="en-US"/>
              <a:t>内で動作するように修正した</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実験に用いた環境は右の表の通りです</a:t>
            </a:r>
            <a:r>
              <a:rPr kumimoji="1" lang="en-US" altLang="ja-JP"/>
              <a:t>(</a:t>
            </a:r>
            <a:r>
              <a:rPr kumimoji="1" lang="ja-JP" altLang="en-US"/>
              <a:t>指す</a:t>
            </a:r>
            <a:r>
              <a:rPr kumimoji="1" lang="en-US" altLang="ja-JP"/>
              <a:t>)</a:t>
            </a:r>
            <a:endParaRPr lang="en-JP" altLang="ja-JP" dirty="0"/>
          </a:p>
          <a:p>
            <a:r>
              <a:rPr lang="en-JP" altLang="ja-JP" dirty="0"/>
              <a:t>SEV</a:t>
            </a:r>
            <a:r>
              <a:rPr lang="ja-JP" altLang="en-US"/>
              <a:t>で保護された</a:t>
            </a:r>
            <a:r>
              <a:rPr lang="en-US" altLang="ja-JP" dirty="0"/>
              <a:t>VM</a:t>
            </a:r>
            <a:r>
              <a:rPr lang="ja-JP" altLang="en-US"/>
              <a:t>外で監視プログラムを実行し、アドレス変換ができること、</a:t>
            </a:r>
            <a:r>
              <a:rPr lang="en-US" altLang="ja-JP" dirty="0"/>
              <a:t>OS</a:t>
            </a:r>
            <a:r>
              <a:rPr lang="ja-JP" altLang="en-US"/>
              <a:t>データが</a:t>
            </a:r>
            <a:r>
              <a:rPr lang="ja-JP" altLang="en-US" dirty="0"/>
              <a:t>取得できることを確認しました</a:t>
            </a:r>
            <a:endParaRPr kumimoji="1" lang="ja-JP" altLang="en-US"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7</a:t>
            </a:fld>
            <a:endParaRPr kumimoji="1" lang="ja-JP" altLang="en-US"/>
          </a:p>
        </p:txBody>
      </p:sp>
    </p:spTree>
    <p:extLst>
      <p:ext uri="{BB962C8B-B14F-4D97-AF65-F5344CB8AC3E}">
        <p14:creationId xmlns:p14="http://schemas.microsoft.com/office/powerpoint/2010/main" val="39688545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lang="ja-JP" altLang="en-US"/>
              <a:t>また、シャドウページテーブルの作成による性能の低下を測定し、メモリアクセス量の異なる</a:t>
            </a:r>
            <a:r>
              <a:rPr lang="en-US" altLang="ja-JP"/>
              <a:t>Unikernel</a:t>
            </a:r>
            <a:r>
              <a:rPr lang="ja-JP" altLang="en-US"/>
              <a:t>を実行して結果を比較しました</a:t>
            </a:r>
            <a:endParaRPr lang="en-US" altLang="ja-JP"/>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t>左のグラフから、実行時間の増加は</a:t>
            </a:r>
            <a:r>
              <a:rPr lang="en-US" altLang="ja-JP" dirty="0"/>
              <a:t>1%</a:t>
            </a:r>
            <a:r>
              <a:rPr lang="ja-JP" altLang="en-US"/>
              <a:t>未満であり、オーバヘッドは十分に小さいといえます</a:t>
            </a:r>
            <a:r>
              <a:rPr kumimoji="1" lang="en-US" altLang="ja-JP"/>
              <a:t>(</a:t>
            </a:r>
            <a:r>
              <a:rPr kumimoji="1" lang="ja-JP" altLang="en-US"/>
              <a:t>指す</a:t>
            </a:r>
            <a:r>
              <a:rPr kumimoji="1" lang="en-US" altLang="ja-JP"/>
              <a:t>)</a:t>
            </a:r>
            <a:endParaRPr lang="en-US" altLang="ja-JP" dirty="0"/>
          </a:p>
          <a:p>
            <a:r>
              <a:rPr lang="ja-JP" altLang="en-US"/>
              <a:t>さらに、シャドウページテーブルのメモリ使用量を測定したところ、メモリ使用量の増加は</a:t>
            </a:r>
            <a:r>
              <a:rPr lang="en-US" altLang="ja-JP" dirty="0"/>
              <a:t>1%</a:t>
            </a:r>
            <a:r>
              <a:rPr lang="ja-JP" altLang="en-US" dirty="0"/>
              <a:t>未満</a:t>
            </a:r>
            <a:r>
              <a:rPr lang="ja-JP" altLang="en-US"/>
              <a:t>であり十分に小さいといえます</a:t>
            </a:r>
            <a:endParaRPr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BDA13D44-4D58-804B-A538-E860FF2264D7}" type="slidenum">
              <a:rPr lang="en-US" altLang="ja-JP"/>
              <a:t>8</a:t>
            </a:fld>
            <a:endParaRPr kumimoji="1" lang="ja-JP" altLang="en-US"/>
          </a:p>
        </p:txBody>
      </p:sp>
    </p:spTree>
    <p:extLst>
      <p:ext uri="{BB962C8B-B14F-4D97-AF65-F5344CB8AC3E}">
        <p14:creationId xmlns:p14="http://schemas.microsoft.com/office/powerpoint/2010/main" val="3375438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0EEA43-FF3E-A72C-9277-623DCB82C810}"/>
              </a:ext>
            </a:extLst>
          </p:cNvPr>
          <p:cNvSpPr>
            <a:spLocks noGrp="1"/>
          </p:cNvSpPr>
          <p:nvPr>
            <p:ph type="ctrTitle"/>
          </p:nvPr>
        </p:nvSpPr>
        <p:spPr>
          <a:xfrm>
            <a:off x="838200" y="665163"/>
            <a:ext cx="10515600" cy="2387600"/>
          </a:xfrm>
        </p:spPr>
        <p:txBody>
          <a:bodyPr anchor="b">
            <a:normAutofit/>
          </a:bodyPr>
          <a:lstStyle>
            <a:lvl1pPr algn="ctr">
              <a:defRPr sz="5400" b="1">
                <a:latin typeface="Hiragino Sans W4" panose="020B0400000000000000" pitchFamily="34" charset="-128"/>
                <a:ea typeface="Hiragino Sans W4" panose="020B0400000000000000" pitchFamily="34" charset="-128"/>
              </a:defRPr>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56C16B2-97BF-1F98-E555-ADC723AA1456}"/>
              </a:ext>
            </a:extLst>
          </p:cNvPr>
          <p:cNvSpPr>
            <a:spLocks noGrp="1"/>
          </p:cNvSpPr>
          <p:nvPr>
            <p:ph type="subTitle" idx="1"/>
          </p:nvPr>
        </p:nvSpPr>
        <p:spPr>
          <a:xfrm>
            <a:off x="1524000" y="3602038"/>
            <a:ext cx="9144000" cy="1655762"/>
          </a:xfrm>
        </p:spPr>
        <p:txBody>
          <a:bodyPr>
            <a:normAutofit/>
          </a:bodyPr>
          <a:lstStyle>
            <a:lvl1pPr marL="0" indent="0" algn="ctr">
              <a:buNone/>
              <a:defRPr sz="2400">
                <a:latin typeface="Hiragino Sans W4" panose="020B0400000000000000" pitchFamily="34" charset="-128"/>
                <a:ea typeface="Hiragino Sans W4" panose="020B0400000000000000" pitchFamily="34" charset="-128"/>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B34D348-22E1-27D4-386C-8E671A62B0C7}"/>
              </a:ext>
            </a:extLst>
          </p:cNvPr>
          <p:cNvSpPr>
            <a:spLocks noGrp="1"/>
          </p:cNvSpPr>
          <p:nvPr>
            <p:ph type="dt" sz="half" idx="10"/>
          </p:nvPr>
        </p:nvSpPr>
        <p:spPr/>
        <p:txBody>
          <a:bodyPr/>
          <a:lstStyle/>
          <a:p>
            <a:fld id="{75470283-FB79-C049-AABA-E5E90B620BDE}" type="datetime1">
              <a:t>2024/2/20</a:t>
            </a:fld>
            <a:endParaRPr kumimoji="1" lang="ja-JP" altLang="en-US"/>
          </a:p>
        </p:txBody>
      </p:sp>
      <p:sp>
        <p:nvSpPr>
          <p:cNvPr id="5" name="フッター プレースホルダー 4">
            <a:extLst>
              <a:ext uri="{FF2B5EF4-FFF2-40B4-BE49-F238E27FC236}">
                <a16:creationId xmlns:a16="http://schemas.microsoft.com/office/drawing/2014/main" id="{3A93B9C5-0F8F-028F-A100-C463F486E7C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237D149-3A90-9961-C778-D0811BF10E73}"/>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1952181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A49FAE-095A-C428-4A64-644CFD55472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E16FE7E7-C59F-0D90-C422-FECC83682E0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8BFF13-6113-C55C-27CA-C679C302069B}"/>
              </a:ext>
            </a:extLst>
          </p:cNvPr>
          <p:cNvSpPr>
            <a:spLocks noGrp="1"/>
          </p:cNvSpPr>
          <p:nvPr>
            <p:ph type="dt" sz="half" idx="10"/>
          </p:nvPr>
        </p:nvSpPr>
        <p:spPr/>
        <p:txBody>
          <a:bodyPr/>
          <a:lstStyle/>
          <a:p>
            <a:fld id="{C7329A1A-8C4C-8746-8845-D97AB4E158EF}" type="datetime1">
              <a:t>2024/2/20</a:t>
            </a:fld>
            <a:endParaRPr kumimoji="1" lang="ja-JP" altLang="en-US"/>
          </a:p>
        </p:txBody>
      </p:sp>
      <p:sp>
        <p:nvSpPr>
          <p:cNvPr id="5" name="フッター プレースホルダー 4">
            <a:extLst>
              <a:ext uri="{FF2B5EF4-FFF2-40B4-BE49-F238E27FC236}">
                <a16:creationId xmlns:a16="http://schemas.microsoft.com/office/drawing/2014/main" id="{E99833AB-8F5E-5842-8D87-9947657B226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F1D8D8E-5C13-FC38-6404-4A5E97579E6C}"/>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2182341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5D7BD89-7C50-7D2B-6D58-5A79C7D91CF0}"/>
              </a:ext>
            </a:extLst>
          </p:cNvPr>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9EFD745-C95F-8C1D-6FF8-A4A911DBE37E}"/>
              </a:ext>
            </a:extLst>
          </p:cNvPr>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B38A375-DCAB-5765-19AD-64D6F9722FFC}"/>
              </a:ext>
            </a:extLst>
          </p:cNvPr>
          <p:cNvSpPr>
            <a:spLocks noGrp="1"/>
          </p:cNvSpPr>
          <p:nvPr>
            <p:ph type="dt" sz="half" idx="10"/>
          </p:nvPr>
        </p:nvSpPr>
        <p:spPr/>
        <p:txBody>
          <a:bodyPr/>
          <a:lstStyle/>
          <a:p>
            <a:fld id="{67DF0254-CFF9-464B-ABAB-CD0B75C86CC6}" type="datetime1">
              <a:t>2024/2/20</a:t>
            </a:fld>
            <a:endParaRPr kumimoji="1" lang="ja-JP" altLang="en-US"/>
          </a:p>
        </p:txBody>
      </p:sp>
      <p:sp>
        <p:nvSpPr>
          <p:cNvPr id="5" name="フッター プレースホルダー 4">
            <a:extLst>
              <a:ext uri="{FF2B5EF4-FFF2-40B4-BE49-F238E27FC236}">
                <a16:creationId xmlns:a16="http://schemas.microsoft.com/office/drawing/2014/main" id="{21BCAD12-4653-957C-A13F-FD4FBD29239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79A914-E26B-DBFC-E955-1F9E68040877}"/>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267003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6B5B57-9E85-8EFB-A102-241B3264C51C}"/>
              </a:ext>
            </a:extLst>
          </p:cNvPr>
          <p:cNvSpPr>
            <a:spLocks noGrp="1"/>
          </p:cNvSpPr>
          <p:nvPr>
            <p:ph type="title"/>
          </p:nvPr>
        </p:nvSpPr>
        <p:spPr>
          <a:xfrm>
            <a:off x="838201" y="417600"/>
            <a:ext cx="11010900" cy="914400"/>
          </a:xfrm>
        </p:spPr>
        <p:txBody>
          <a:bodyPr>
            <a:normAutofit/>
          </a:bodyPr>
          <a:lstStyle>
            <a:lvl1pPr>
              <a:defRPr sz="4400" b="1">
                <a:latin typeface="Hiragino Sans W4" panose="020B0400000000000000" pitchFamily="34" charset="-128"/>
                <a:ea typeface="Hiragino Sans W4" panose="020B0400000000000000" pitchFamily="34" charset="-128"/>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BA9D28-DB00-9660-A355-7A05A085E077}"/>
              </a:ext>
            </a:extLst>
          </p:cNvPr>
          <p:cNvSpPr>
            <a:spLocks noGrp="1"/>
          </p:cNvSpPr>
          <p:nvPr>
            <p:ph idx="1"/>
          </p:nvPr>
        </p:nvSpPr>
        <p:spPr>
          <a:xfrm>
            <a:off x="838200" y="1492800"/>
            <a:ext cx="10795000" cy="4351338"/>
          </a:xfrm>
        </p:spPr>
        <p:txBody>
          <a:bodyPr/>
          <a:lstStyle>
            <a:lvl1pPr>
              <a:defRPr>
                <a:latin typeface="Hiragino Sans W4" panose="020B0400000000000000" pitchFamily="34" charset="-128"/>
                <a:ea typeface="Hiragino Sans W4" panose="020B0400000000000000" pitchFamily="34" charset="-128"/>
              </a:defRPr>
            </a:lvl1pPr>
            <a:lvl2pPr>
              <a:defRPr>
                <a:latin typeface="Hiragino Sans W4" panose="020B0400000000000000" pitchFamily="34" charset="-128"/>
                <a:ea typeface="Hiragino Sans W4" panose="020B0400000000000000" pitchFamily="34" charset="-128"/>
              </a:defRPr>
            </a:lvl2pPr>
            <a:lvl3pPr>
              <a:defRPr>
                <a:latin typeface="Hiragino Sans W4" panose="020B0400000000000000" pitchFamily="34" charset="-128"/>
                <a:ea typeface="Hiragino Sans W4" panose="020B0400000000000000" pitchFamily="34" charset="-128"/>
              </a:defRPr>
            </a:lvl3pPr>
            <a:lvl4pPr>
              <a:defRPr>
                <a:latin typeface="Hiragino Sans W4" panose="020B0400000000000000" pitchFamily="34" charset="-128"/>
                <a:ea typeface="Hiragino Sans W4" panose="020B0400000000000000" pitchFamily="34" charset="-128"/>
              </a:defRPr>
            </a:lvl4pPr>
            <a:lvl5pPr>
              <a:defRPr>
                <a:latin typeface="Hiragino Sans W4" panose="020B0400000000000000" pitchFamily="34" charset="-128"/>
                <a:ea typeface="Hiragino Sans W4" panose="020B0400000000000000" pitchFamily="34" charset="-128"/>
              </a:defRPr>
            </a:lvl5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9234D38-8BF3-7371-B985-470E2DB0489D}"/>
              </a:ext>
            </a:extLst>
          </p:cNvPr>
          <p:cNvSpPr>
            <a:spLocks noGrp="1"/>
          </p:cNvSpPr>
          <p:nvPr>
            <p:ph type="dt" sz="half" idx="10"/>
          </p:nvPr>
        </p:nvSpPr>
        <p:spPr/>
        <p:txBody>
          <a:bodyPr/>
          <a:lstStyle/>
          <a:p>
            <a:fld id="{6C3840C8-04D5-1643-B1E6-4DCA56352AF7}" type="datetime1">
              <a:t>2024/2/20</a:t>
            </a:fld>
            <a:endParaRPr kumimoji="1" lang="ja-JP" altLang="en-US"/>
          </a:p>
        </p:txBody>
      </p:sp>
      <p:sp>
        <p:nvSpPr>
          <p:cNvPr id="5" name="フッター プレースホルダー 4">
            <a:extLst>
              <a:ext uri="{FF2B5EF4-FFF2-40B4-BE49-F238E27FC236}">
                <a16:creationId xmlns:a16="http://schemas.microsoft.com/office/drawing/2014/main" id="{8B143A7D-F42B-9594-52FB-D517AA7646E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B2ADD7-24E3-89DF-5377-863C70EA76D7}"/>
              </a:ext>
            </a:extLst>
          </p:cNvPr>
          <p:cNvSpPr>
            <a:spLocks noGrp="1"/>
          </p:cNvSpPr>
          <p:nvPr>
            <p:ph type="sldNum" sz="quarter" idx="12"/>
          </p:nvPr>
        </p:nvSpPr>
        <p:spPr>
          <a:xfrm>
            <a:off x="9906000" y="498474"/>
            <a:ext cx="1197428" cy="365125"/>
          </a:xfrm>
        </p:spPr>
        <p:txBody>
          <a:bodyPr/>
          <a:lstStyle>
            <a:lvl1pPr>
              <a:defRPr sz="2800" b="1">
                <a:solidFill>
                  <a:schemeClr val="tx1"/>
                </a:solidFill>
                <a:latin typeface="Hiragino Sans W4" panose="020B0400000000000000" pitchFamily="34" charset="-128"/>
                <a:ea typeface="Hiragino Sans W4" panose="020B0400000000000000" pitchFamily="34" charset="-128"/>
              </a:defRPr>
            </a:lvl1pPr>
          </a:lstStyle>
          <a:p>
            <a:fld id="{2CD70BA4-8C24-D246-9956-1411DED12556}" type="slidenum">
              <a:rPr lang="en-US" altLang="ja-JP"/>
              <a:pPr/>
              <a:t>‹#›</a:t>
            </a:fld>
            <a:endParaRPr lang="ja-JP" altLang="en-US"/>
          </a:p>
        </p:txBody>
      </p:sp>
      <p:cxnSp>
        <p:nvCxnSpPr>
          <p:cNvPr id="8" name="直線コネクタ 7">
            <a:extLst>
              <a:ext uri="{FF2B5EF4-FFF2-40B4-BE49-F238E27FC236}">
                <a16:creationId xmlns:a16="http://schemas.microsoft.com/office/drawing/2014/main" id="{CE53A258-5DFC-5F4F-EE7F-AB5BAB6FE292}"/>
              </a:ext>
            </a:extLst>
          </p:cNvPr>
          <p:cNvCxnSpPr>
            <a:cxnSpLocks/>
          </p:cNvCxnSpPr>
          <p:nvPr userDrawn="1"/>
        </p:nvCxnSpPr>
        <p:spPr>
          <a:xfrm flipH="1">
            <a:off x="10940143" y="498474"/>
            <a:ext cx="326571" cy="6238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4F5787C-3885-7BD3-1B9F-44A687CF1242}"/>
              </a:ext>
            </a:extLst>
          </p:cNvPr>
          <p:cNvSpPr txBox="1"/>
          <p:nvPr userDrawn="1"/>
        </p:nvSpPr>
        <p:spPr>
          <a:xfrm>
            <a:off x="11103428" y="752252"/>
            <a:ext cx="990600" cy="523220"/>
          </a:xfrm>
          <a:prstGeom prst="rect">
            <a:avLst/>
          </a:prstGeom>
          <a:noFill/>
        </p:spPr>
        <p:txBody>
          <a:bodyPr wrap="square" rtlCol="0">
            <a:spAutoFit/>
          </a:bodyPr>
          <a:lstStyle/>
          <a:p>
            <a:pPr algn="l"/>
            <a:r>
              <a:rPr kumimoji="1" lang="en-US" altLang="ja-JP" sz="2800" b="1">
                <a:latin typeface="Hiragino Sans W4" panose="020B0400000000000000" pitchFamily="34" charset="-128"/>
                <a:ea typeface="Hiragino Sans W4" panose="020B0400000000000000" pitchFamily="34" charset="-128"/>
              </a:rPr>
              <a:t>9</a:t>
            </a:r>
            <a:endParaRPr kumimoji="1" lang="ja-JP" altLang="en-US" sz="2800" b="1">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34649072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3BABCE0-5A58-9C0B-0D92-E2E127A72758}"/>
              </a:ext>
            </a:extLst>
          </p:cNvPr>
          <p:cNvSpPr>
            <a:spLocks noGrp="1"/>
          </p:cNvSpPr>
          <p:nvPr>
            <p:ph type="title"/>
          </p:nvPr>
        </p:nvSpPr>
        <p:spPr>
          <a:xfrm>
            <a:off x="831849"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1E3C6BA-C551-938F-6E04-8A6267E01092}"/>
              </a:ext>
            </a:extLst>
          </p:cNvPr>
          <p:cNvSpPr>
            <a:spLocks noGrp="1"/>
          </p:cNvSpPr>
          <p:nvPr>
            <p:ph type="body" idx="1"/>
          </p:nvPr>
        </p:nvSpPr>
        <p:spPr>
          <a:xfrm>
            <a:off x="831849"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C6C8CECE-983D-EF68-2A82-1989C9D8BFE0}"/>
              </a:ext>
            </a:extLst>
          </p:cNvPr>
          <p:cNvSpPr>
            <a:spLocks noGrp="1"/>
          </p:cNvSpPr>
          <p:nvPr>
            <p:ph type="dt" sz="half" idx="10"/>
          </p:nvPr>
        </p:nvSpPr>
        <p:spPr/>
        <p:txBody>
          <a:bodyPr/>
          <a:lstStyle/>
          <a:p>
            <a:fld id="{C94A154D-235D-BA44-95F3-17AB1C26CD5C}" type="datetime1">
              <a:t>2024/2/20</a:t>
            </a:fld>
            <a:endParaRPr kumimoji="1" lang="ja-JP" altLang="en-US"/>
          </a:p>
        </p:txBody>
      </p:sp>
      <p:sp>
        <p:nvSpPr>
          <p:cNvPr id="5" name="フッター プレースホルダー 4">
            <a:extLst>
              <a:ext uri="{FF2B5EF4-FFF2-40B4-BE49-F238E27FC236}">
                <a16:creationId xmlns:a16="http://schemas.microsoft.com/office/drawing/2014/main" id="{62B73737-5ACE-08DC-C67F-87B4F49130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23A1902-02EE-BD5F-C671-CA549AAF745F}"/>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1813479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4BDF9C-7411-AF6D-12EF-116F190AFCA9}"/>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CBC1FA-0E4B-3BF1-A0C4-88F47089307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6311B7D0-B364-761A-9A07-5DC9CFA4B089}"/>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EC27A5EC-FB7D-3267-C2E3-7079ADDD4176}"/>
              </a:ext>
            </a:extLst>
          </p:cNvPr>
          <p:cNvSpPr>
            <a:spLocks noGrp="1"/>
          </p:cNvSpPr>
          <p:nvPr>
            <p:ph type="dt" sz="half" idx="10"/>
          </p:nvPr>
        </p:nvSpPr>
        <p:spPr/>
        <p:txBody>
          <a:bodyPr/>
          <a:lstStyle/>
          <a:p>
            <a:fld id="{5052A4C6-E91B-B24F-B4AD-E32A55D4492A}" type="datetime1">
              <a:t>2024/2/20</a:t>
            </a:fld>
            <a:endParaRPr kumimoji="1" lang="ja-JP" altLang="en-US"/>
          </a:p>
        </p:txBody>
      </p:sp>
      <p:sp>
        <p:nvSpPr>
          <p:cNvPr id="6" name="フッター プレースホルダー 5">
            <a:extLst>
              <a:ext uri="{FF2B5EF4-FFF2-40B4-BE49-F238E27FC236}">
                <a16:creationId xmlns:a16="http://schemas.microsoft.com/office/drawing/2014/main" id="{7002A86D-99C7-58DF-E28D-E33B96E68DD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3F2469F-A568-9E18-8911-747E9B37EB4D}"/>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4100590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719EAE-8291-EFE4-24F1-16C772BE90E3}"/>
              </a:ext>
            </a:extLst>
          </p:cNvPr>
          <p:cNvSpPr>
            <a:spLocks noGrp="1"/>
          </p:cNvSpPr>
          <p:nvPr>
            <p:ph type="title"/>
          </p:nvPr>
        </p:nvSpPr>
        <p:spPr>
          <a:xfrm>
            <a:off x="839788" y="365126"/>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F0AB921-4A78-A454-4004-D346B2F926E2}"/>
              </a:ext>
            </a:extLst>
          </p:cNvPr>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71EF228-1802-D68B-D006-17CF30241C69}"/>
              </a:ext>
            </a:extLst>
          </p:cNvPr>
          <p:cNvSpPr>
            <a:spLocks noGrp="1"/>
          </p:cNvSpPr>
          <p:nvPr>
            <p:ph sz="half" idx="2"/>
          </p:nvPr>
        </p:nvSpPr>
        <p:spPr>
          <a:xfrm>
            <a:off x="839789"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1D57B7E-1B14-5953-B867-BE9062FC3D5B}"/>
              </a:ext>
            </a:extLst>
          </p:cNvPr>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872AFC2-E523-D2A0-E75A-0E4B9D2AF9A1}"/>
              </a:ext>
            </a:extLst>
          </p:cNvPr>
          <p:cNvSpPr>
            <a:spLocks noGrp="1"/>
          </p:cNvSpPr>
          <p:nvPr>
            <p:ph sz="quarter" idx="4"/>
          </p:nvPr>
        </p:nvSpPr>
        <p:spPr>
          <a:xfrm>
            <a:off x="6172201"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A2A018F-6EEA-10AA-D114-9200F7D652E6}"/>
              </a:ext>
            </a:extLst>
          </p:cNvPr>
          <p:cNvSpPr>
            <a:spLocks noGrp="1"/>
          </p:cNvSpPr>
          <p:nvPr>
            <p:ph type="dt" sz="half" idx="10"/>
          </p:nvPr>
        </p:nvSpPr>
        <p:spPr/>
        <p:txBody>
          <a:bodyPr/>
          <a:lstStyle/>
          <a:p>
            <a:fld id="{AC4818D1-627C-8048-AA27-605A9DC40378}" type="datetime1">
              <a:t>2024/2/20</a:t>
            </a:fld>
            <a:endParaRPr kumimoji="1" lang="ja-JP" altLang="en-US"/>
          </a:p>
        </p:txBody>
      </p:sp>
      <p:sp>
        <p:nvSpPr>
          <p:cNvPr id="8" name="フッター プレースホルダー 7">
            <a:extLst>
              <a:ext uri="{FF2B5EF4-FFF2-40B4-BE49-F238E27FC236}">
                <a16:creationId xmlns:a16="http://schemas.microsoft.com/office/drawing/2014/main" id="{0AF6E925-84CE-913B-05BA-7352033294C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8F022A5E-B877-51EF-5ED0-3EDBC4939D5C}"/>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4211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AA407B-086C-7659-80AB-F719C63A6F3C}"/>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320EB32-73A0-35CB-F6E7-3CC524298360}"/>
              </a:ext>
            </a:extLst>
          </p:cNvPr>
          <p:cNvSpPr>
            <a:spLocks noGrp="1"/>
          </p:cNvSpPr>
          <p:nvPr>
            <p:ph type="dt" sz="half" idx="10"/>
          </p:nvPr>
        </p:nvSpPr>
        <p:spPr/>
        <p:txBody>
          <a:bodyPr/>
          <a:lstStyle/>
          <a:p>
            <a:fld id="{70C825B8-D7D9-B543-90B3-9B42FF44370C}" type="datetime1">
              <a:t>2024/2/20</a:t>
            </a:fld>
            <a:endParaRPr kumimoji="1" lang="ja-JP" altLang="en-US"/>
          </a:p>
        </p:txBody>
      </p:sp>
      <p:sp>
        <p:nvSpPr>
          <p:cNvPr id="4" name="フッター プレースホルダー 3">
            <a:extLst>
              <a:ext uri="{FF2B5EF4-FFF2-40B4-BE49-F238E27FC236}">
                <a16:creationId xmlns:a16="http://schemas.microsoft.com/office/drawing/2014/main" id="{52487B2A-624E-BCF2-2F5B-244D23C2C2B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4487EA3-734E-0CE1-07CB-4051EBD0616A}"/>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2644845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A5D5FE50-1E90-FFE8-ED41-80A7E097F81A}"/>
              </a:ext>
            </a:extLst>
          </p:cNvPr>
          <p:cNvSpPr>
            <a:spLocks noGrp="1"/>
          </p:cNvSpPr>
          <p:nvPr>
            <p:ph type="dt" sz="half" idx="10"/>
          </p:nvPr>
        </p:nvSpPr>
        <p:spPr/>
        <p:txBody>
          <a:bodyPr/>
          <a:lstStyle/>
          <a:p>
            <a:fld id="{B93FBB10-B43F-E347-8801-8F47B0C95C73}" type="datetime1">
              <a:t>2024/2/20</a:t>
            </a:fld>
            <a:endParaRPr kumimoji="1" lang="ja-JP" altLang="en-US"/>
          </a:p>
        </p:txBody>
      </p:sp>
      <p:sp>
        <p:nvSpPr>
          <p:cNvPr id="3" name="フッター プレースホルダー 2">
            <a:extLst>
              <a:ext uri="{FF2B5EF4-FFF2-40B4-BE49-F238E27FC236}">
                <a16:creationId xmlns:a16="http://schemas.microsoft.com/office/drawing/2014/main" id="{8FF8290E-25BA-DE29-2A4F-6D54D3EEFFF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24D1077-BEE0-FAEC-FFC4-95417328F012}"/>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3245616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4AD7CB5-C08F-2F0C-52B4-23655ADAB22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12BEDE7-4629-83EF-8923-522AFEF1345D}"/>
              </a:ext>
            </a:extLst>
          </p:cNvPr>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8E466CE-6895-C663-9231-710136A9E932}"/>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057499A-FF45-940F-A382-45832B45D8C3}"/>
              </a:ext>
            </a:extLst>
          </p:cNvPr>
          <p:cNvSpPr>
            <a:spLocks noGrp="1"/>
          </p:cNvSpPr>
          <p:nvPr>
            <p:ph type="dt" sz="half" idx="10"/>
          </p:nvPr>
        </p:nvSpPr>
        <p:spPr/>
        <p:txBody>
          <a:bodyPr/>
          <a:lstStyle/>
          <a:p>
            <a:fld id="{F77A31CB-EC65-B744-99F8-A78FB977BE43}" type="datetime1">
              <a:t>2024/2/20</a:t>
            </a:fld>
            <a:endParaRPr kumimoji="1" lang="ja-JP" altLang="en-US"/>
          </a:p>
        </p:txBody>
      </p:sp>
      <p:sp>
        <p:nvSpPr>
          <p:cNvPr id="6" name="フッター プレースホルダー 5">
            <a:extLst>
              <a:ext uri="{FF2B5EF4-FFF2-40B4-BE49-F238E27FC236}">
                <a16:creationId xmlns:a16="http://schemas.microsoft.com/office/drawing/2014/main" id="{406D1C9C-F758-69C1-58F2-34121888492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0BEF2FB-BBA4-B854-AF9D-E0FFA04EBBC2}"/>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1992307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7865B23-7574-B30F-8401-D2F52E5D745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FC76EC4-6B2E-BB34-81B2-BABF81EC7740}"/>
              </a:ext>
            </a:extLst>
          </p:cNvPr>
          <p:cNvSpPr>
            <a:spLocks noGrp="1"/>
          </p:cNvSpPr>
          <p:nvPr>
            <p:ph type="pic" idx="1"/>
          </p:nvPr>
        </p:nvSpPr>
        <p:spPr>
          <a:xfrm>
            <a:off x="5183188" y="987426"/>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EB4048E-1493-DD87-8349-95D2E2257FC4}"/>
              </a:ext>
            </a:extLst>
          </p:cNvPr>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D306C8C-CC51-1108-D759-E624159B2900}"/>
              </a:ext>
            </a:extLst>
          </p:cNvPr>
          <p:cNvSpPr>
            <a:spLocks noGrp="1"/>
          </p:cNvSpPr>
          <p:nvPr>
            <p:ph type="dt" sz="half" idx="10"/>
          </p:nvPr>
        </p:nvSpPr>
        <p:spPr/>
        <p:txBody>
          <a:bodyPr/>
          <a:lstStyle/>
          <a:p>
            <a:fld id="{D4471378-5575-B24E-8630-515E219E8CD9}" type="datetime1">
              <a:t>2024/2/20</a:t>
            </a:fld>
            <a:endParaRPr kumimoji="1" lang="ja-JP" altLang="en-US"/>
          </a:p>
        </p:txBody>
      </p:sp>
      <p:sp>
        <p:nvSpPr>
          <p:cNvPr id="6" name="フッター プレースホルダー 5">
            <a:extLst>
              <a:ext uri="{FF2B5EF4-FFF2-40B4-BE49-F238E27FC236}">
                <a16:creationId xmlns:a16="http://schemas.microsoft.com/office/drawing/2014/main" id="{162775AD-D801-278A-B69E-D279E260E5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F2FCD9B-315E-7B46-8B14-C11338D6E863}"/>
              </a:ext>
            </a:extLst>
          </p:cNvPr>
          <p:cNvSpPr>
            <a:spLocks noGrp="1"/>
          </p:cNvSpPr>
          <p:nvPr>
            <p:ph type="sldNum" sz="quarter" idx="12"/>
          </p:nvPr>
        </p:nvSpPr>
        <p:spPr/>
        <p:txBody>
          <a:bodyPr/>
          <a:lstStyle/>
          <a:p>
            <a:fld id="{2CD70BA4-8C24-D246-9956-1411DED12556}" type="slidenum">
              <a:t>‹#›</a:t>
            </a:fld>
            <a:endParaRPr kumimoji="1" lang="ja-JP" altLang="en-US"/>
          </a:p>
        </p:txBody>
      </p:sp>
    </p:spTree>
    <p:extLst>
      <p:ext uri="{BB962C8B-B14F-4D97-AF65-F5344CB8AC3E}">
        <p14:creationId xmlns:p14="http://schemas.microsoft.com/office/powerpoint/2010/main" val="775225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E9DF5C6-FFFF-DBCF-842F-9C585434064F}"/>
              </a:ext>
            </a:extLst>
          </p:cNvPr>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86709FE-FA5F-2FE9-E86E-F763F6630F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32F1AD-CD5D-830F-BB05-BC9E8FF57A5D}"/>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083F16-C3B3-4740-AFA0-7D3606255F7D}" type="datetime1">
              <a:t>2024/2/20</a:t>
            </a:fld>
            <a:endParaRPr kumimoji="1" lang="ja-JP" altLang="en-US"/>
          </a:p>
        </p:txBody>
      </p:sp>
      <p:sp>
        <p:nvSpPr>
          <p:cNvPr id="5" name="フッター プレースホルダー 4">
            <a:extLst>
              <a:ext uri="{FF2B5EF4-FFF2-40B4-BE49-F238E27FC236}">
                <a16:creationId xmlns:a16="http://schemas.microsoft.com/office/drawing/2014/main" id="{AE43563F-13D2-6696-998F-248EC9D2656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40599EC-11D9-9A8A-9A87-943517FDB025}"/>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D70BA4-8C24-D246-9956-1411DED12556}" type="slidenum">
              <a:t>‹#›</a:t>
            </a:fld>
            <a:endParaRPr kumimoji="1" lang="ja-JP" altLang="en-US"/>
          </a:p>
        </p:txBody>
      </p:sp>
    </p:spTree>
    <p:extLst>
      <p:ext uri="{BB962C8B-B14F-4D97-AF65-F5344CB8AC3E}">
        <p14:creationId xmlns:p14="http://schemas.microsoft.com/office/powerpoint/2010/main" val="2507599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0D58C7D-79EC-4ED1-E591-646BC5B91D7A}"/>
              </a:ext>
            </a:extLst>
          </p:cNvPr>
          <p:cNvSpPr>
            <a:spLocks noGrp="1"/>
          </p:cNvSpPr>
          <p:nvPr>
            <p:ph type="ctrTitle"/>
          </p:nvPr>
        </p:nvSpPr>
        <p:spPr>
          <a:xfrm>
            <a:off x="285750" y="665163"/>
            <a:ext cx="11620500" cy="2387600"/>
          </a:xfrm>
        </p:spPr>
        <p:txBody>
          <a:bodyPr>
            <a:normAutofit/>
          </a:bodyPr>
          <a:lstStyle/>
          <a:p>
            <a:r>
              <a:rPr kumimoji="1" lang="en" altLang="ja-JP" dirty="0"/>
              <a:t>AMD SEV</a:t>
            </a:r>
            <a:r>
              <a:rPr kumimoji="1" lang="ja-JP" altLang="en-US" dirty="0"/>
              <a:t>で保護された</a:t>
            </a:r>
            <a:r>
              <a:rPr kumimoji="1" lang="en" altLang="ja-JP" dirty="0"/>
              <a:t>VM</a:t>
            </a:r>
            <a:r>
              <a:rPr kumimoji="1" lang="ja-JP" altLang="en-US" dirty="0"/>
              <a:t>内の</a:t>
            </a:r>
            <a:br>
              <a:rPr kumimoji="1" lang="en-US" altLang="ja-JP" dirty="0"/>
            </a:br>
            <a:r>
              <a:rPr kumimoji="1" lang="en" altLang="ja-JP" dirty="0"/>
              <a:t>OS</a:t>
            </a:r>
            <a:r>
              <a:rPr kumimoji="1" lang="ja-JP" altLang="en-US" dirty="0"/>
              <a:t>が制御可能な</a:t>
            </a:r>
            <a:r>
              <a:rPr lang="ja-JP" altLang="en-US" dirty="0"/>
              <a:t>メモリ</a:t>
            </a:r>
            <a:r>
              <a:rPr kumimoji="1" lang="ja-JP" altLang="en-US" dirty="0"/>
              <a:t>監視機構</a:t>
            </a:r>
          </a:p>
        </p:txBody>
      </p:sp>
      <p:sp>
        <p:nvSpPr>
          <p:cNvPr id="3" name="字幕 2">
            <a:extLst>
              <a:ext uri="{FF2B5EF4-FFF2-40B4-BE49-F238E27FC236}">
                <a16:creationId xmlns:a16="http://schemas.microsoft.com/office/drawing/2014/main" id="{7EB35C64-6334-E9F7-0C98-1C2F396860FB}"/>
              </a:ext>
            </a:extLst>
          </p:cNvPr>
          <p:cNvSpPr>
            <a:spLocks noGrp="1"/>
          </p:cNvSpPr>
          <p:nvPr>
            <p:ph type="subTitle" idx="1"/>
          </p:nvPr>
        </p:nvSpPr>
        <p:spPr>
          <a:xfrm>
            <a:off x="1219200" y="3602038"/>
            <a:ext cx="9448800" cy="2387600"/>
          </a:xfrm>
        </p:spPr>
        <p:txBody>
          <a:bodyPr>
            <a:normAutofit/>
          </a:bodyPr>
          <a:lstStyle/>
          <a:p>
            <a:pPr>
              <a:defRPr/>
            </a:pPr>
            <a:r>
              <a:rPr lang="en-US" altLang="ja-JP" sz="3600" dirty="0">
                <a:solidFill>
                  <a:prstClr val="black"/>
                </a:solidFill>
              </a:rPr>
              <a:t>2024.2.21</a:t>
            </a:r>
          </a:p>
          <a:p>
            <a:pPr>
              <a:defRPr/>
            </a:pPr>
            <a:r>
              <a:rPr lang="ja-JP" altLang="en-US" sz="3600" dirty="0">
                <a:solidFill>
                  <a:prstClr val="black"/>
                </a:solidFill>
              </a:rPr>
              <a:t>九州工業大学</a:t>
            </a:r>
            <a:r>
              <a:rPr lang="en-US" altLang="ja-JP" sz="3600" dirty="0">
                <a:solidFill>
                  <a:prstClr val="black"/>
                </a:solidFill>
              </a:rPr>
              <a:t> </a:t>
            </a:r>
            <a:r>
              <a:rPr lang="ja-JP" altLang="en-US" sz="3600" dirty="0">
                <a:solidFill>
                  <a:prstClr val="black"/>
                </a:solidFill>
              </a:rPr>
              <a:t>情報工学部</a:t>
            </a:r>
            <a:r>
              <a:rPr lang="en-US" altLang="ja-JP" sz="3600" dirty="0">
                <a:solidFill>
                  <a:prstClr val="black"/>
                </a:solidFill>
              </a:rPr>
              <a:t> </a:t>
            </a:r>
            <a:r>
              <a:rPr lang="ja-JP" altLang="en-US" sz="3600" dirty="0">
                <a:solidFill>
                  <a:prstClr val="black"/>
                </a:solidFill>
              </a:rPr>
              <a:t>情報・通信工学科</a:t>
            </a:r>
            <a:endParaRPr lang="en-US" altLang="ja-JP" sz="3600" dirty="0">
              <a:solidFill>
                <a:prstClr val="black"/>
              </a:solidFill>
            </a:endParaRPr>
          </a:p>
          <a:p>
            <a:pPr>
              <a:defRPr/>
            </a:pPr>
            <a:r>
              <a:rPr lang="ja-JP" altLang="en-US" sz="3600" dirty="0">
                <a:solidFill>
                  <a:prstClr val="black"/>
                </a:solidFill>
              </a:rPr>
              <a:t>光來研究室 </a:t>
            </a:r>
            <a:r>
              <a:rPr lang="en-US" altLang="ja-JP" sz="3600" dirty="0">
                <a:solidFill>
                  <a:prstClr val="black"/>
                </a:solidFill>
              </a:rPr>
              <a:t>202C1110 </a:t>
            </a:r>
            <a:r>
              <a:rPr lang="ja-JP" altLang="en-US" sz="3600" dirty="0">
                <a:solidFill>
                  <a:prstClr val="black"/>
                </a:solidFill>
              </a:rPr>
              <a:t>西村 優志</a:t>
            </a:r>
          </a:p>
        </p:txBody>
      </p:sp>
    </p:spTree>
    <p:extLst>
      <p:ext uri="{BB962C8B-B14F-4D97-AF65-F5344CB8AC3E}">
        <p14:creationId xmlns:p14="http://schemas.microsoft.com/office/powerpoint/2010/main" val="214357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F79702-637C-FBAE-A39E-C066E6E5DB6B}"/>
              </a:ext>
            </a:extLst>
          </p:cNvPr>
          <p:cNvSpPr>
            <a:spLocks noGrp="1"/>
          </p:cNvSpPr>
          <p:nvPr>
            <p:ph type="title"/>
          </p:nvPr>
        </p:nvSpPr>
        <p:spPr/>
        <p:txBody>
          <a:bodyPr>
            <a:normAutofit/>
          </a:bodyPr>
          <a:lstStyle/>
          <a:p>
            <a:r>
              <a:rPr kumimoji="1" lang="ja-JP" altLang="en-US"/>
              <a:t>まとめ</a:t>
            </a:r>
          </a:p>
        </p:txBody>
      </p:sp>
      <p:sp>
        <p:nvSpPr>
          <p:cNvPr id="3" name="コンテンツ プレースホルダー 2">
            <a:extLst>
              <a:ext uri="{FF2B5EF4-FFF2-40B4-BE49-F238E27FC236}">
                <a16:creationId xmlns:a16="http://schemas.microsoft.com/office/drawing/2014/main" id="{7377A46D-7583-A9BD-2645-339DB6FA893B}"/>
              </a:ext>
            </a:extLst>
          </p:cNvPr>
          <p:cNvSpPr>
            <a:spLocks noGrp="1"/>
          </p:cNvSpPr>
          <p:nvPr>
            <p:ph idx="1"/>
          </p:nvPr>
        </p:nvSpPr>
        <p:spPr>
          <a:xfrm>
            <a:off x="838200" y="1492800"/>
            <a:ext cx="11010900" cy="4351338"/>
          </a:xfrm>
        </p:spPr>
        <p:txBody>
          <a:bodyPr/>
          <a:lstStyle/>
          <a:p>
            <a:r>
              <a:rPr lang="en-US" altLang="ja-JP"/>
              <a:t>SEV</a:t>
            </a:r>
            <a:r>
              <a:rPr lang="ja-JP" altLang="en-US"/>
              <a:t>で保護された</a:t>
            </a:r>
            <a:r>
              <a:rPr lang="en-US" altLang="ja-JP"/>
              <a:t>VM</a:t>
            </a:r>
            <a:r>
              <a:rPr lang="ja-JP" altLang="en-US"/>
              <a:t>内の</a:t>
            </a:r>
            <a:r>
              <a:rPr lang="en-US" altLang="ja-JP"/>
              <a:t>Unikernel OS</a:t>
            </a:r>
            <a:r>
              <a:rPr lang="ja-JP" altLang="en-US"/>
              <a:t>が制御可能なメモリ監視機構を備えた</a:t>
            </a:r>
            <a:r>
              <a:rPr lang="en-US" altLang="ja-JP"/>
              <a:t>ShadowMonitor</a:t>
            </a:r>
            <a:r>
              <a:rPr lang="ja-JP" altLang="en-US"/>
              <a:t>を提案</a:t>
            </a:r>
            <a:endParaRPr lang="en-US" altLang="ja-JP"/>
          </a:p>
          <a:p>
            <a:pPr lvl="1"/>
            <a:r>
              <a:rPr kumimoji="1" lang="en" altLang="ja-JP" dirty="0"/>
              <a:t>VM</a:t>
            </a:r>
            <a:r>
              <a:rPr kumimoji="1" lang="ja-JP" altLang="en-US"/>
              <a:t>内の監視されても構わないメモリ領域は暗号化しないようにする</a:t>
            </a:r>
            <a:endParaRPr kumimoji="1" lang="en-US" altLang="ja-JP"/>
          </a:p>
          <a:p>
            <a:pPr lvl="1"/>
            <a:r>
              <a:rPr lang="ja-JP" altLang="en-US"/>
              <a:t>シャドウページテーブルを作成して暗号化しないようにする</a:t>
            </a:r>
            <a:endParaRPr kumimoji="1" lang="en-US" altLang="ja-JP" dirty="0"/>
          </a:p>
          <a:p>
            <a:pPr lvl="1"/>
            <a:r>
              <a:rPr kumimoji="1" lang="en" altLang="ja-JP"/>
              <a:t>VM</a:t>
            </a:r>
            <a:r>
              <a:rPr kumimoji="1" lang="ja-JP" altLang="en-US"/>
              <a:t>外から暗号化されていないメモリデータを取得し、解析して監視</a:t>
            </a:r>
          </a:p>
          <a:p>
            <a:pPr lvl="1"/>
            <a:r>
              <a:rPr kumimoji="1" lang="ja-JP" altLang="en-US"/>
              <a:t>シャドウページテーブルを用いるオーバヘッドは小さいことを示した</a:t>
            </a:r>
            <a:endParaRPr kumimoji="1" lang="en-US" altLang="ja-JP"/>
          </a:p>
          <a:p>
            <a:r>
              <a:rPr lang="ja-JP" altLang="en-US"/>
              <a:t>今後の課題</a:t>
            </a:r>
            <a:endParaRPr lang="en-US" altLang="ja-JP"/>
          </a:p>
          <a:p>
            <a:pPr lvl="1"/>
            <a:r>
              <a:rPr kumimoji="1" lang="ja-JP" altLang="en-US"/>
              <a:t>暗号化しないようにする</a:t>
            </a:r>
            <a:r>
              <a:rPr kumimoji="1" lang="en-US" altLang="ja-JP"/>
              <a:t>OS</a:t>
            </a:r>
            <a:r>
              <a:rPr kumimoji="1" lang="ja-JP" altLang="en-US"/>
              <a:t>データを指定できるようにする</a:t>
            </a:r>
            <a:endParaRPr kumimoji="1" lang="en-US" altLang="ja-JP"/>
          </a:p>
          <a:p>
            <a:pPr lvl="1"/>
            <a:r>
              <a:rPr lang="ja-JP" altLang="en-US"/>
              <a:t>レジスタも暗号化される</a:t>
            </a:r>
            <a:r>
              <a:rPr lang="en-US" altLang="ja-JP"/>
              <a:t>SEV-SNP</a:t>
            </a:r>
            <a:r>
              <a:rPr lang="ja-JP" altLang="en-US"/>
              <a:t>に対応する</a:t>
            </a:r>
            <a:endParaRPr kumimoji="1" lang="ja-JP" altLang="en-US"/>
          </a:p>
        </p:txBody>
      </p:sp>
      <p:sp>
        <p:nvSpPr>
          <p:cNvPr id="4" name="スライド番号プレースホルダー 3">
            <a:extLst>
              <a:ext uri="{FF2B5EF4-FFF2-40B4-BE49-F238E27FC236}">
                <a16:creationId xmlns:a16="http://schemas.microsoft.com/office/drawing/2014/main" id="{6EA8CCF5-7B61-0D6A-1D24-F5D3514D0D81}"/>
              </a:ext>
            </a:extLst>
          </p:cNvPr>
          <p:cNvSpPr>
            <a:spLocks noGrp="1"/>
          </p:cNvSpPr>
          <p:nvPr>
            <p:ph type="sldNum" sz="quarter" idx="12"/>
          </p:nvPr>
        </p:nvSpPr>
        <p:spPr/>
        <p:txBody>
          <a:bodyPr/>
          <a:lstStyle/>
          <a:p>
            <a:fld id="{2CD70BA4-8C24-D246-9956-1411DED12556}" type="slidenum">
              <a:rPr lang="en-US" altLang="ja-JP"/>
              <a:pPr/>
              <a:t>9</a:t>
            </a:fld>
            <a:endParaRPr lang="ja-JP" altLang="en-US"/>
          </a:p>
        </p:txBody>
      </p:sp>
    </p:spTree>
    <p:extLst>
      <p:ext uri="{BB962C8B-B14F-4D97-AF65-F5344CB8AC3E}">
        <p14:creationId xmlns:p14="http://schemas.microsoft.com/office/powerpoint/2010/main" val="3005519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49164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FAC6F1-6909-0F1E-24E7-121A3523E987}"/>
              </a:ext>
            </a:extLst>
          </p:cNvPr>
          <p:cNvSpPr>
            <a:spLocks noGrp="1"/>
          </p:cNvSpPr>
          <p:nvPr>
            <p:ph type="title"/>
          </p:nvPr>
        </p:nvSpPr>
        <p:spPr>
          <a:xfrm>
            <a:off x="838800" y="417600"/>
            <a:ext cx="11010900" cy="914400"/>
          </a:xfrm>
        </p:spPr>
        <p:txBody>
          <a:bodyPr/>
          <a:lstStyle/>
          <a:p>
            <a:r>
              <a:rPr kumimoji="1" lang="en" altLang="ja-JP"/>
              <a:t>AMD SEV</a:t>
            </a:r>
            <a:r>
              <a:rPr kumimoji="1" lang="ja-JP" altLang="en-US"/>
              <a:t>を用いた</a:t>
            </a:r>
            <a:r>
              <a:rPr kumimoji="1" lang="en" altLang="ja-JP"/>
              <a:t>VM</a:t>
            </a:r>
            <a:r>
              <a:rPr kumimoji="1" lang="ja-JP" altLang="en-US"/>
              <a:t>の保護</a:t>
            </a:r>
          </a:p>
        </p:txBody>
      </p:sp>
      <p:sp>
        <p:nvSpPr>
          <p:cNvPr id="3" name="コンテンツ プレースホルダー 2">
            <a:extLst>
              <a:ext uri="{FF2B5EF4-FFF2-40B4-BE49-F238E27FC236}">
                <a16:creationId xmlns:a16="http://schemas.microsoft.com/office/drawing/2014/main" id="{467FF198-2601-8A4D-4577-AAD62FB3384C}"/>
              </a:ext>
            </a:extLst>
          </p:cNvPr>
          <p:cNvSpPr>
            <a:spLocks noGrp="1"/>
          </p:cNvSpPr>
          <p:nvPr>
            <p:ph idx="1"/>
          </p:nvPr>
        </p:nvSpPr>
        <p:spPr/>
        <p:txBody>
          <a:bodyPr/>
          <a:lstStyle/>
          <a:p>
            <a:r>
              <a:rPr kumimoji="1" lang="ja-JP" altLang="en-US"/>
              <a:t>クラウドには内部犯がいる可能性がある</a:t>
            </a:r>
            <a:endParaRPr kumimoji="1" lang="en-US" altLang="ja-JP"/>
          </a:p>
          <a:p>
            <a:pPr lvl="1"/>
            <a:r>
              <a:rPr kumimoji="1" lang="en" altLang="ja-JP"/>
              <a:t>IPA</a:t>
            </a:r>
            <a:r>
              <a:rPr kumimoji="1" lang="ja-JP" altLang="en-US"/>
              <a:t>情報セキュリティ</a:t>
            </a:r>
            <a:r>
              <a:rPr kumimoji="1" lang="en-US" altLang="ja-JP"/>
              <a:t>10</a:t>
            </a:r>
            <a:r>
              <a:rPr kumimoji="1" lang="ja-JP" altLang="en-US"/>
              <a:t>大脅威</a:t>
            </a:r>
            <a:r>
              <a:rPr kumimoji="1" lang="en-US" altLang="ja-JP"/>
              <a:t>2023</a:t>
            </a:r>
            <a:r>
              <a:rPr kumimoji="1" lang="ja-JP" altLang="en-US"/>
              <a:t>　</a:t>
            </a:r>
            <a:r>
              <a:rPr kumimoji="1" lang="en-US" altLang="ja-JP"/>
              <a:t>4</a:t>
            </a:r>
            <a:r>
              <a:rPr kumimoji="1" lang="ja-JP" altLang="en-US"/>
              <a:t>位</a:t>
            </a:r>
          </a:p>
          <a:p>
            <a:pPr lvl="1"/>
            <a:r>
              <a:rPr kumimoji="1" lang="ja-JP" altLang="en-US"/>
              <a:t>内部犯に</a:t>
            </a:r>
            <a:r>
              <a:rPr kumimoji="1" lang="en-US" altLang="ja-JP"/>
              <a:t>VM</a:t>
            </a:r>
            <a:r>
              <a:rPr kumimoji="1" lang="ja-JP" altLang="en-US"/>
              <a:t>内の機密情報を盗聴される恐れ</a:t>
            </a:r>
          </a:p>
          <a:p>
            <a:r>
              <a:rPr kumimoji="1" lang="ja-JP" altLang="en-US"/>
              <a:t>最近のクラウドは</a:t>
            </a:r>
            <a:r>
              <a:rPr kumimoji="1" lang="en-US" altLang="ja-JP"/>
              <a:t>AMD SEV</a:t>
            </a:r>
            <a:r>
              <a:rPr kumimoji="1" lang="ja-JP" altLang="en-US"/>
              <a:t>を用いて保護された</a:t>
            </a:r>
            <a:r>
              <a:rPr kumimoji="1" lang="en-US" altLang="ja-JP"/>
              <a:t>VM</a:t>
            </a:r>
            <a:r>
              <a:rPr kumimoji="1" lang="ja-JP" altLang="en-US"/>
              <a:t>を提供</a:t>
            </a:r>
          </a:p>
          <a:p>
            <a:pPr lvl="1"/>
            <a:r>
              <a:rPr kumimoji="1" lang="en-US" altLang="ja-JP"/>
              <a:t>SEV</a:t>
            </a:r>
            <a:r>
              <a:rPr kumimoji="1" lang="ja-JP" altLang="en-US"/>
              <a:t>は</a:t>
            </a:r>
            <a:r>
              <a:rPr kumimoji="1" lang="en-US" altLang="ja-JP"/>
              <a:t>AMD</a:t>
            </a:r>
            <a:r>
              <a:rPr kumimoji="1" lang="ja-JP" altLang="en-US"/>
              <a:t>製</a:t>
            </a:r>
            <a:r>
              <a:rPr kumimoji="1" lang="en-US" altLang="ja-JP"/>
              <a:t>CPU</a:t>
            </a:r>
            <a:r>
              <a:rPr kumimoji="1" lang="ja-JP" altLang="en-US"/>
              <a:t>が提供するセキュリティ機構</a:t>
            </a:r>
          </a:p>
          <a:p>
            <a:pPr lvl="1"/>
            <a:r>
              <a:rPr kumimoji="1" lang="en-US" altLang="ja-JP"/>
              <a:t>VM</a:t>
            </a:r>
            <a:r>
              <a:rPr kumimoji="1" lang="ja-JP" altLang="en-US"/>
              <a:t>のメモリを暗号化することにより盗聴を防ぐ</a:t>
            </a:r>
          </a:p>
          <a:p>
            <a:endParaRPr kumimoji="1" lang="ja-JP" altLang="en-US"/>
          </a:p>
        </p:txBody>
      </p:sp>
      <p:sp>
        <p:nvSpPr>
          <p:cNvPr id="4" name="雲 3">
            <a:extLst>
              <a:ext uri="{FF2B5EF4-FFF2-40B4-BE49-F238E27FC236}">
                <a16:creationId xmlns:a16="http://schemas.microsoft.com/office/drawing/2014/main" id="{2C56A8CF-9DB3-7A17-5DDD-288EABA24948}"/>
              </a:ext>
            </a:extLst>
          </p:cNvPr>
          <p:cNvSpPr/>
          <p:nvPr/>
        </p:nvSpPr>
        <p:spPr>
          <a:xfrm>
            <a:off x="1033521" y="4218189"/>
            <a:ext cx="8506803" cy="2294021"/>
          </a:xfrm>
          <a:prstGeom prst="cloud">
            <a:avLst/>
          </a:prstGeom>
          <a:solidFill>
            <a:schemeClr val="accent5">
              <a:lumMod val="60000"/>
              <a:lumOff val="40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スマイル 4">
            <a:extLst>
              <a:ext uri="{FF2B5EF4-FFF2-40B4-BE49-F238E27FC236}">
                <a16:creationId xmlns:a16="http://schemas.microsoft.com/office/drawing/2014/main" id="{8E9F4815-3FE3-569F-1C35-B5B2B08A11C6}"/>
              </a:ext>
            </a:extLst>
          </p:cNvPr>
          <p:cNvSpPr/>
          <p:nvPr/>
        </p:nvSpPr>
        <p:spPr>
          <a:xfrm>
            <a:off x="2153599" y="4707816"/>
            <a:ext cx="1540042" cy="1098216"/>
          </a:xfrm>
          <a:prstGeom prst="smileyFace">
            <a:avLst>
              <a:gd name="adj" fmla="val 271"/>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テキスト ボックス 9">
            <a:extLst>
              <a:ext uri="{FF2B5EF4-FFF2-40B4-BE49-F238E27FC236}">
                <a16:creationId xmlns:a16="http://schemas.microsoft.com/office/drawing/2014/main" id="{56C4C967-0D4F-9233-DA05-FC803F6C2863}"/>
              </a:ext>
            </a:extLst>
          </p:cNvPr>
          <p:cNvSpPr txBox="1"/>
          <p:nvPr/>
        </p:nvSpPr>
        <p:spPr>
          <a:xfrm>
            <a:off x="7351913" y="4802162"/>
            <a:ext cx="782719" cy="400110"/>
          </a:xfrm>
          <a:prstGeom prst="rect">
            <a:avLst/>
          </a:prstGeom>
          <a:noFill/>
          <a:ln w="38100">
            <a:solidFill>
              <a:schemeClr val="tx1"/>
            </a:solidFill>
          </a:ln>
        </p:spPr>
        <p:txBody>
          <a:bodyPr wrap="square" rtlCol="0">
            <a:spAutoFit/>
          </a:bodyPr>
          <a:lstStyle/>
          <a:p>
            <a:r>
              <a:rPr lang="en-US" altLang="ja-JP" sz="2000">
                <a:latin typeface="Hiragino Sans W4" panose="020B0400000000000000" pitchFamily="34" charset="-128"/>
                <a:ea typeface="Hiragino Sans W4" panose="020B0400000000000000" pitchFamily="34" charset="-128"/>
              </a:rPr>
              <a:t>SEV</a:t>
            </a:r>
            <a:endParaRPr lang="ja-JP" altLang="en-US" sz="2000">
              <a:latin typeface="Hiragino Sans W4" panose="020B0400000000000000" pitchFamily="34" charset="-128"/>
              <a:ea typeface="Hiragino Sans W4" panose="020B0400000000000000" pitchFamily="34" charset="-128"/>
            </a:endParaRPr>
          </a:p>
        </p:txBody>
      </p:sp>
      <p:sp>
        <p:nvSpPr>
          <p:cNvPr id="9" name="角丸四角形 8">
            <a:extLst>
              <a:ext uri="{FF2B5EF4-FFF2-40B4-BE49-F238E27FC236}">
                <a16:creationId xmlns:a16="http://schemas.microsoft.com/office/drawing/2014/main" id="{DF0A129F-0C8B-A79A-5D9C-E4B9D735C541}"/>
              </a:ext>
            </a:extLst>
          </p:cNvPr>
          <p:cNvSpPr/>
          <p:nvPr/>
        </p:nvSpPr>
        <p:spPr>
          <a:xfrm>
            <a:off x="4613390" y="4802162"/>
            <a:ext cx="1311437" cy="914401"/>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2000">
                <a:ln>
                  <a:solidFill>
                    <a:sysClr val="windowText" lastClr="000000"/>
                  </a:solidFill>
                </a:ln>
                <a:solidFill>
                  <a:schemeClr val="tx1"/>
                </a:solidFill>
                <a:latin typeface="Hiragino Sans W4" panose="020B0400000000000000" pitchFamily="34" charset="-128"/>
                <a:ea typeface="Hiragino Sans W4" panose="020B0400000000000000" pitchFamily="34" charset="-128"/>
              </a:rPr>
              <a:t>VM</a:t>
            </a:r>
            <a:endParaRPr lang="ja-JP" altLang="en-US" sz="2000">
              <a:ln>
                <a:solidFill>
                  <a:sysClr val="windowText" lastClr="000000"/>
                </a:solidFill>
              </a:ln>
              <a:solidFill>
                <a:schemeClr val="tx1"/>
              </a:solidFill>
              <a:latin typeface="Hiragino Sans W4" panose="020B0400000000000000" pitchFamily="34" charset="-128"/>
              <a:ea typeface="Hiragino Sans W4" panose="020B0400000000000000" pitchFamily="34" charset="-128"/>
            </a:endParaRPr>
          </a:p>
        </p:txBody>
      </p:sp>
      <p:cxnSp>
        <p:nvCxnSpPr>
          <p:cNvPr id="12" name="直線矢印コネクタ 11">
            <a:extLst>
              <a:ext uri="{FF2B5EF4-FFF2-40B4-BE49-F238E27FC236}">
                <a16:creationId xmlns:a16="http://schemas.microsoft.com/office/drawing/2014/main" id="{64A3169C-3B60-3C0A-7650-EC59C8780D92}"/>
              </a:ext>
            </a:extLst>
          </p:cNvPr>
          <p:cNvCxnSpPr>
            <a:cxnSpLocks/>
          </p:cNvCxnSpPr>
          <p:nvPr/>
        </p:nvCxnSpPr>
        <p:spPr>
          <a:xfrm flipH="1">
            <a:off x="5912133" y="5019466"/>
            <a:ext cx="1439780" cy="0"/>
          </a:xfrm>
          <a:prstGeom prst="straightConnector1">
            <a:avLst/>
          </a:prstGeom>
          <a:ln w="38100">
            <a:solidFill>
              <a:schemeClr val="tx1"/>
            </a:solidFill>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a:extLst>
              <a:ext uri="{FF2B5EF4-FFF2-40B4-BE49-F238E27FC236}">
                <a16:creationId xmlns:a16="http://schemas.microsoft.com/office/drawing/2014/main" id="{5D72ACCD-7D9F-49EF-9938-B1BE8E59E612}"/>
              </a:ext>
            </a:extLst>
          </p:cNvPr>
          <p:cNvCxnSpPr/>
          <p:nvPr/>
        </p:nvCxnSpPr>
        <p:spPr>
          <a:xfrm flipV="1">
            <a:off x="3693641" y="5256924"/>
            <a:ext cx="875633" cy="809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81D680DD-F83B-E4E6-2113-487DFCF8FC45}"/>
              </a:ext>
            </a:extLst>
          </p:cNvPr>
          <p:cNvSpPr txBox="1"/>
          <p:nvPr/>
        </p:nvSpPr>
        <p:spPr>
          <a:xfrm>
            <a:off x="3711690" y="4626542"/>
            <a:ext cx="782718"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盗聴</a:t>
            </a:r>
          </a:p>
        </p:txBody>
      </p:sp>
      <p:sp>
        <p:nvSpPr>
          <p:cNvPr id="26" name="乗算記号 25">
            <a:extLst>
              <a:ext uri="{FF2B5EF4-FFF2-40B4-BE49-F238E27FC236}">
                <a16:creationId xmlns:a16="http://schemas.microsoft.com/office/drawing/2014/main" id="{A0313FDC-359D-ABDF-61D4-D21F0AF94017}"/>
              </a:ext>
            </a:extLst>
          </p:cNvPr>
          <p:cNvSpPr/>
          <p:nvPr/>
        </p:nvSpPr>
        <p:spPr>
          <a:xfrm>
            <a:off x="3711689" y="4875872"/>
            <a:ext cx="774700" cy="762103"/>
          </a:xfrm>
          <a:prstGeom prst="mathMultiply">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7" name="テキスト ボックス 26">
            <a:extLst>
              <a:ext uri="{FF2B5EF4-FFF2-40B4-BE49-F238E27FC236}">
                <a16:creationId xmlns:a16="http://schemas.microsoft.com/office/drawing/2014/main" id="{7A8AC394-FF69-A38A-2EFA-7D4DD05CB7C8}"/>
              </a:ext>
            </a:extLst>
          </p:cNvPr>
          <p:cNvSpPr txBox="1"/>
          <p:nvPr/>
        </p:nvSpPr>
        <p:spPr>
          <a:xfrm>
            <a:off x="6112659" y="4602107"/>
            <a:ext cx="1038727"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暗号化</a:t>
            </a:r>
          </a:p>
        </p:txBody>
      </p:sp>
      <p:sp>
        <p:nvSpPr>
          <p:cNvPr id="28" name="スマイル 27">
            <a:extLst>
              <a:ext uri="{FF2B5EF4-FFF2-40B4-BE49-F238E27FC236}">
                <a16:creationId xmlns:a16="http://schemas.microsoft.com/office/drawing/2014/main" id="{DECE8659-8702-3D80-516F-8ED4ABD3F525}"/>
              </a:ext>
            </a:extLst>
          </p:cNvPr>
          <p:cNvSpPr/>
          <p:nvPr/>
        </p:nvSpPr>
        <p:spPr>
          <a:xfrm>
            <a:off x="10113162" y="4776335"/>
            <a:ext cx="1648326" cy="1203604"/>
          </a:xfrm>
          <a:prstGeom prst="smileyFace">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29" name="直線矢印コネクタ 28">
            <a:extLst>
              <a:ext uri="{FF2B5EF4-FFF2-40B4-BE49-F238E27FC236}">
                <a16:creationId xmlns:a16="http://schemas.microsoft.com/office/drawing/2014/main" id="{FA064DA8-5657-41D0-68B4-478988E31DEB}"/>
              </a:ext>
            </a:extLst>
          </p:cNvPr>
          <p:cNvCxnSpPr>
            <a:cxnSpLocks/>
            <a:stCxn id="28" idx="2"/>
          </p:cNvCxnSpPr>
          <p:nvPr/>
        </p:nvCxnSpPr>
        <p:spPr>
          <a:xfrm flipH="1" flipV="1">
            <a:off x="5968950" y="5369317"/>
            <a:ext cx="4144211" cy="88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33DA0544-CFC9-B292-D1D2-EB04DBF6287A}"/>
              </a:ext>
            </a:extLst>
          </p:cNvPr>
          <p:cNvSpPr txBox="1"/>
          <p:nvPr/>
        </p:nvSpPr>
        <p:spPr>
          <a:xfrm>
            <a:off x="430511" y="4507761"/>
            <a:ext cx="129473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クラウド</a:t>
            </a:r>
          </a:p>
        </p:txBody>
      </p:sp>
      <p:sp>
        <p:nvSpPr>
          <p:cNvPr id="38" name="テキスト ボックス 37">
            <a:extLst>
              <a:ext uri="{FF2B5EF4-FFF2-40B4-BE49-F238E27FC236}">
                <a16:creationId xmlns:a16="http://schemas.microsoft.com/office/drawing/2014/main" id="{1230A28C-5D21-E05C-EA1B-AA80DF78BD95}"/>
              </a:ext>
            </a:extLst>
          </p:cNvPr>
          <p:cNvSpPr txBox="1"/>
          <p:nvPr/>
        </p:nvSpPr>
        <p:spPr>
          <a:xfrm>
            <a:off x="2425645" y="5806032"/>
            <a:ext cx="99595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内部犯</a:t>
            </a:r>
          </a:p>
        </p:txBody>
      </p:sp>
      <p:sp>
        <p:nvSpPr>
          <p:cNvPr id="39" name="テキスト ボックス 38">
            <a:extLst>
              <a:ext uri="{FF2B5EF4-FFF2-40B4-BE49-F238E27FC236}">
                <a16:creationId xmlns:a16="http://schemas.microsoft.com/office/drawing/2014/main" id="{5308DD51-739F-E1FB-2231-6BB04F8D8D6F}"/>
              </a:ext>
            </a:extLst>
          </p:cNvPr>
          <p:cNvSpPr txBox="1"/>
          <p:nvPr/>
        </p:nvSpPr>
        <p:spPr>
          <a:xfrm>
            <a:off x="10459595" y="5979939"/>
            <a:ext cx="95546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利用者</a:t>
            </a:r>
          </a:p>
        </p:txBody>
      </p:sp>
      <p:sp>
        <p:nvSpPr>
          <p:cNvPr id="6" name="スライド番号プレースホルダー 5">
            <a:extLst>
              <a:ext uri="{FF2B5EF4-FFF2-40B4-BE49-F238E27FC236}">
                <a16:creationId xmlns:a16="http://schemas.microsoft.com/office/drawing/2014/main" id="{E509415C-E3FB-243D-A752-4DE4900D73AD}"/>
              </a:ext>
            </a:extLst>
          </p:cNvPr>
          <p:cNvSpPr>
            <a:spLocks noGrp="1"/>
          </p:cNvSpPr>
          <p:nvPr>
            <p:ph type="sldNum" sz="quarter" idx="12"/>
          </p:nvPr>
        </p:nvSpPr>
        <p:spPr/>
        <p:txBody>
          <a:bodyPr/>
          <a:lstStyle/>
          <a:p>
            <a:fld id="{2CD70BA4-8C24-D246-9956-1411DED12556}" type="slidenum">
              <a:rPr lang="en-US" altLang="ja-JP"/>
              <a:pPr/>
              <a:t>11</a:t>
            </a:fld>
            <a:endParaRPr lang="ja-JP" altLang="en-US"/>
          </a:p>
        </p:txBody>
      </p:sp>
    </p:spTree>
    <p:extLst>
      <p:ext uri="{BB962C8B-B14F-4D97-AF65-F5344CB8AC3E}">
        <p14:creationId xmlns:p14="http://schemas.microsoft.com/office/powerpoint/2010/main" val="537246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5ECDB15-9120-F141-7AC3-0A50611D30E6}"/>
              </a:ext>
            </a:extLst>
          </p:cNvPr>
          <p:cNvSpPr>
            <a:spLocks noGrp="1"/>
          </p:cNvSpPr>
          <p:nvPr>
            <p:ph type="title"/>
          </p:nvPr>
        </p:nvSpPr>
        <p:spPr/>
        <p:txBody>
          <a:bodyPr/>
          <a:lstStyle/>
          <a:p>
            <a:r>
              <a:rPr kumimoji="1" lang="ja-JP" altLang="en-US"/>
              <a:t>メモリ暗号化の制御</a:t>
            </a:r>
          </a:p>
        </p:txBody>
      </p:sp>
      <p:sp>
        <p:nvSpPr>
          <p:cNvPr id="3" name="コンテンツ プレースホルダー 2">
            <a:extLst>
              <a:ext uri="{FF2B5EF4-FFF2-40B4-BE49-F238E27FC236}">
                <a16:creationId xmlns:a16="http://schemas.microsoft.com/office/drawing/2014/main" id="{83F56B11-A1CB-A244-CA17-3B264541C9E7}"/>
              </a:ext>
            </a:extLst>
          </p:cNvPr>
          <p:cNvSpPr>
            <a:spLocks noGrp="1"/>
          </p:cNvSpPr>
          <p:nvPr>
            <p:ph idx="1"/>
          </p:nvPr>
        </p:nvSpPr>
        <p:spPr/>
        <p:txBody>
          <a:bodyPr/>
          <a:lstStyle/>
          <a:p>
            <a:r>
              <a:rPr kumimoji="1" lang="en-JP" altLang="ja-JP" dirty="0"/>
              <a:t>SEV</a:t>
            </a:r>
            <a:r>
              <a:rPr kumimoji="1" lang="ja-JP" altLang="en-JP"/>
              <a:t>は</a:t>
            </a:r>
            <a:r>
              <a:rPr kumimoji="1" lang="en-US" altLang="ja-JP" dirty="0"/>
              <a:t>VM</a:t>
            </a:r>
            <a:r>
              <a:rPr kumimoji="1" lang="ja-JP" altLang="en-US"/>
              <a:t>内のページテーブルでメモリ暗号化を制御</a:t>
            </a:r>
            <a:endParaRPr kumimoji="1" lang="en-US" altLang="ja-JP" dirty="0"/>
          </a:p>
          <a:p>
            <a:pPr lvl="1"/>
            <a:r>
              <a:rPr lang="ja-JP" altLang="en-US"/>
              <a:t>ページテーブルエントリの</a:t>
            </a:r>
            <a:r>
              <a:rPr lang="en-US" altLang="ja-JP" dirty="0"/>
              <a:t>C</a:t>
            </a:r>
            <a:r>
              <a:rPr lang="ja-JP" altLang="en-US"/>
              <a:t>ビットが１なら</a:t>
            </a:r>
            <a:r>
              <a:rPr lang="ja-JP" altLang="en-JP"/>
              <a:t>対応す</a:t>
            </a:r>
            <a:r>
              <a:rPr lang="ja-JP" altLang="en-US"/>
              <a:t>るページが暗号化される</a:t>
            </a:r>
            <a:endParaRPr kumimoji="1" lang="en-US" altLang="ja-JP" dirty="0"/>
          </a:p>
          <a:p>
            <a:r>
              <a:rPr kumimoji="1" lang="ja-JP" altLang="en-US"/>
              <a:t>暗号化しないようにするページに対応する、ページテーブルエントリの</a:t>
            </a:r>
            <a:r>
              <a:rPr kumimoji="1" lang="en" altLang="ja-JP" dirty="0"/>
              <a:t>C</a:t>
            </a:r>
            <a:r>
              <a:rPr kumimoji="1" lang="ja-JP" altLang="en-US"/>
              <a:t>ビットを０にする</a:t>
            </a:r>
          </a:p>
          <a:p>
            <a:pPr lvl="1"/>
            <a:r>
              <a:rPr kumimoji="1" lang="ja-JP" altLang="en-US" dirty="0"/>
              <a:t>例：プロセスの管理情報、リソース使用状況</a:t>
            </a:r>
          </a:p>
        </p:txBody>
      </p:sp>
      <p:sp>
        <p:nvSpPr>
          <p:cNvPr id="4" name="スライド番号プレースホルダー 3">
            <a:extLst>
              <a:ext uri="{FF2B5EF4-FFF2-40B4-BE49-F238E27FC236}">
                <a16:creationId xmlns:a16="http://schemas.microsoft.com/office/drawing/2014/main" id="{1402DBF7-2327-EEC7-DBBE-02497336A521}"/>
              </a:ext>
            </a:extLst>
          </p:cNvPr>
          <p:cNvSpPr>
            <a:spLocks noGrp="1"/>
          </p:cNvSpPr>
          <p:nvPr>
            <p:ph type="sldNum" sz="quarter" idx="12"/>
          </p:nvPr>
        </p:nvSpPr>
        <p:spPr/>
        <p:txBody>
          <a:bodyPr/>
          <a:lstStyle/>
          <a:p>
            <a:fld id="{2CD70BA4-8C24-D246-9956-1411DED12556}" type="slidenum">
              <a:rPr lang="en-US" altLang="ja-JP"/>
              <a:pPr/>
              <a:t>12</a:t>
            </a:fld>
            <a:endParaRPr lang="ja-JP" altLang="en-US"/>
          </a:p>
        </p:txBody>
      </p:sp>
      <p:grpSp>
        <p:nvGrpSpPr>
          <p:cNvPr id="22" name="グループ化 21">
            <a:extLst>
              <a:ext uri="{FF2B5EF4-FFF2-40B4-BE49-F238E27FC236}">
                <a16:creationId xmlns:a16="http://schemas.microsoft.com/office/drawing/2014/main" id="{3CDBEB38-AEAC-B502-9AB4-5A64CDC0BCA7}"/>
              </a:ext>
            </a:extLst>
          </p:cNvPr>
          <p:cNvGrpSpPr/>
          <p:nvPr/>
        </p:nvGrpSpPr>
        <p:grpSpPr>
          <a:xfrm>
            <a:off x="2171638" y="4128000"/>
            <a:ext cx="8099566" cy="2312400"/>
            <a:chOff x="1855467" y="4159850"/>
            <a:chExt cx="8099566" cy="2312400"/>
          </a:xfrm>
        </p:grpSpPr>
        <p:pic>
          <p:nvPicPr>
            <p:cNvPr id="7" name="図 6">
              <a:extLst>
                <a:ext uri="{FF2B5EF4-FFF2-40B4-BE49-F238E27FC236}">
                  <a16:creationId xmlns:a16="http://schemas.microsoft.com/office/drawing/2014/main" id="{8AA906CC-9385-90C8-3647-339B636D697D}"/>
                </a:ext>
              </a:extLst>
            </p:cNvPr>
            <p:cNvPicPr>
              <a:picLocks noChangeAspect="1"/>
            </p:cNvPicPr>
            <p:nvPr/>
          </p:nvPicPr>
          <p:blipFill>
            <a:blip r:embed="rId3"/>
            <a:srcRect/>
            <a:stretch/>
          </p:blipFill>
          <p:spPr>
            <a:xfrm>
              <a:off x="4153487" y="4586085"/>
              <a:ext cx="2775850" cy="1874600"/>
            </a:xfrm>
            <a:prstGeom prst="rect">
              <a:avLst/>
            </a:prstGeom>
          </p:spPr>
        </p:pic>
        <p:pic>
          <p:nvPicPr>
            <p:cNvPr id="5" name="図 4">
              <a:extLst>
                <a:ext uri="{FF2B5EF4-FFF2-40B4-BE49-F238E27FC236}">
                  <a16:creationId xmlns:a16="http://schemas.microsoft.com/office/drawing/2014/main" id="{3F29607A-25B9-BBF4-2FE8-5CA161B15C7D}"/>
                </a:ext>
              </a:extLst>
            </p:cNvPr>
            <p:cNvPicPr>
              <a:picLocks noChangeAspect="1"/>
            </p:cNvPicPr>
            <p:nvPr/>
          </p:nvPicPr>
          <p:blipFill>
            <a:blip r:embed="rId4"/>
            <a:srcRect/>
            <a:stretch/>
          </p:blipFill>
          <p:spPr>
            <a:xfrm rot="5400000">
              <a:off x="1368718" y="5104684"/>
              <a:ext cx="1854315" cy="880817"/>
            </a:xfrm>
            <a:prstGeom prst="rect">
              <a:avLst/>
            </a:prstGeom>
          </p:spPr>
        </p:pic>
        <p:cxnSp>
          <p:nvCxnSpPr>
            <p:cNvPr id="6" name="直線矢印コネクタ 5">
              <a:extLst>
                <a:ext uri="{FF2B5EF4-FFF2-40B4-BE49-F238E27FC236}">
                  <a16:creationId xmlns:a16="http://schemas.microsoft.com/office/drawing/2014/main" id="{0B2D29E9-5EFF-8AD2-1B2A-AEA8521941B1}"/>
                </a:ext>
              </a:extLst>
            </p:cNvPr>
            <p:cNvCxnSpPr>
              <a:cxnSpLocks/>
            </p:cNvCxnSpPr>
            <p:nvPr/>
          </p:nvCxnSpPr>
          <p:spPr>
            <a:xfrm flipH="1" flipV="1">
              <a:off x="2736284" y="5407291"/>
              <a:ext cx="138998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3CCC33C5-84C8-F556-A961-6FC1F3243867}"/>
                </a:ext>
              </a:extLst>
            </p:cNvPr>
            <p:cNvSpPr txBox="1"/>
            <p:nvPr/>
          </p:nvSpPr>
          <p:spPr>
            <a:xfrm>
              <a:off x="2821295" y="5009669"/>
              <a:ext cx="1288603"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非暗号化</a:t>
              </a:r>
            </a:p>
          </p:txBody>
        </p:sp>
        <p:sp>
          <p:nvSpPr>
            <p:cNvPr id="9" name="テキスト ボックス 8">
              <a:extLst>
                <a:ext uri="{FF2B5EF4-FFF2-40B4-BE49-F238E27FC236}">
                  <a16:creationId xmlns:a16="http://schemas.microsoft.com/office/drawing/2014/main" id="{3586A932-FBDD-0DB6-E265-27C411A16BE7}"/>
                </a:ext>
              </a:extLst>
            </p:cNvPr>
            <p:cNvSpPr txBox="1"/>
            <p:nvPr/>
          </p:nvSpPr>
          <p:spPr>
            <a:xfrm>
              <a:off x="3020872" y="5802426"/>
              <a:ext cx="102039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暗号化</a:t>
              </a:r>
            </a:p>
          </p:txBody>
        </p:sp>
        <p:cxnSp>
          <p:nvCxnSpPr>
            <p:cNvPr id="10" name="直線矢印コネクタ 9">
              <a:extLst>
                <a:ext uri="{FF2B5EF4-FFF2-40B4-BE49-F238E27FC236}">
                  <a16:creationId xmlns:a16="http://schemas.microsoft.com/office/drawing/2014/main" id="{A7966997-FE84-72A7-BBF1-134F3EDF81C3}"/>
                </a:ext>
              </a:extLst>
            </p:cNvPr>
            <p:cNvCxnSpPr>
              <a:cxnSpLocks/>
            </p:cNvCxnSpPr>
            <p:nvPr/>
          </p:nvCxnSpPr>
          <p:spPr>
            <a:xfrm flipH="1">
              <a:off x="2736284" y="6232190"/>
              <a:ext cx="140260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7CCFE8D7-DF68-EE8D-37FE-568874FC6AF6}"/>
                </a:ext>
              </a:extLst>
            </p:cNvPr>
            <p:cNvSpPr txBox="1"/>
            <p:nvPr/>
          </p:nvSpPr>
          <p:spPr>
            <a:xfrm>
              <a:off x="8055698" y="5329732"/>
              <a:ext cx="1899335" cy="400110"/>
            </a:xfrm>
            <a:prstGeom prst="rect">
              <a:avLst/>
            </a:prstGeom>
            <a:solidFill>
              <a:srgbClr val="FFFF00"/>
            </a:solidFill>
            <a:ln w="38100">
              <a:solidFill>
                <a:schemeClr val="tx1"/>
              </a:solidFill>
            </a:ln>
          </p:spPr>
          <p:txBody>
            <a:bodyPr wrap="square" rtlCol="0">
              <a:spAutoFit/>
            </a:bodyPr>
            <a:lstStyle/>
            <a:p>
              <a:pPr algn="ctr"/>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cxnSp>
          <p:nvCxnSpPr>
            <p:cNvPr id="12" name="直線矢印コネクタ 11">
              <a:extLst>
                <a:ext uri="{FF2B5EF4-FFF2-40B4-BE49-F238E27FC236}">
                  <a16:creationId xmlns:a16="http://schemas.microsoft.com/office/drawing/2014/main" id="{859CD814-9FDD-68FB-8EC8-9EFB201CF137}"/>
                </a:ext>
              </a:extLst>
            </p:cNvPr>
            <p:cNvCxnSpPr>
              <a:cxnSpLocks/>
              <a:stCxn id="11" idx="1"/>
              <a:endCxn id="7" idx="3"/>
            </p:cNvCxnSpPr>
            <p:nvPr/>
          </p:nvCxnSpPr>
          <p:spPr>
            <a:xfrm flipH="1" flipV="1">
              <a:off x="6929337" y="5523385"/>
              <a:ext cx="1126361" cy="640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424A20D2-E0EA-96D2-89A4-CAF7DA836084}"/>
                </a:ext>
              </a:extLst>
            </p:cNvPr>
            <p:cNvSpPr txBox="1"/>
            <p:nvPr/>
          </p:nvSpPr>
          <p:spPr>
            <a:xfrm>
              <a:off x="7188934" y="5026449"/>
              <a:ext cx="842802"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制御</a:t>
              </a:r>
            </a:p>
          </p:txBody>
        </p:sp>
        <p:sp>
          <p:nvSpPr>
            <p:cNvPr id="14" name="テキスト ボックス 13">
              <a:extLst>
                <a:ext uri="{FF2B5EF4-FFF2-40B4-BE49-F238E27FC236}">
                  <a16:creationId xmlns:a16="http://schemas.microsoft.com/office/drawing/2014/main" id="{97CC4544-7906-68A1-E8CC-675937543F71}"/>
                </a:ext>
              </a:extLst>
            </p:cNvPr>
            <p:cNvSpPr txBox="1"/>
            <p:nvPr/>
          </p:nvSpPr>
          <p:spPr>
            <a:xfrm>
              <a:off x="4495286" y="4159850"/>
              <a:ext cx="2092252"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ページテーブル</a:t>
              </a:r>
            </a:p>
          </p:txBody>
        </p:sp>
      </p:grpSp>
    </p:spTree>
    <p:extLst>
      <p:ext uri="{BB962C8B-B14F-4D97-AF65-F5344CB8AC3E}">
        <p14:creationId xmlns:p14="http://schemas.microsoft.com/office/powerpoint/2010/main" val="40107117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1653482-B711-51F3-019B-4AAABA99276E}"/>
              </a:ext>
            </a:extLst>
          </p:cNvPr>
          <p:cNvSpPr>
            <a:spLocks noGrp="1"/>
          </p:cNvSpPr>
          <p:nvPr>
            <p:ph type="title"/>
          </p:nvPr>
        </p:nvSpPr>
        <p:spPr/>
        <p:txBody>
          <a:bodyPr>
            <a:normAutofit/>
          </a:bodyPr>
          <a:lstStyle/>
          <a:p>
            <a:r>
              <a:rPr kumimoji="1" lang="ja-JP" altLang="en-US"/>
              <a:t>先行研究：</a:t>
            </a:r>
            <a:r>
              <a:rPr kumimoji="1" lang="en" altLang="ja-JP"/>
              <a:t>SEVmonitor </a:t>
            </a:r>
            <a:r>
              <a:rPr lang="en" altLang="ja-JP" sz="2800"/>
              <a:t>[</a:t>
            </a:r>
            <a:r>
              <a:rPr lang="ja-JP" altLang="en-US" sz="2800"/>
              <a:t>能野</a:t>
            </a:r>
            <a:r>
              <a:rPr lang="en-US" altLang="ja-JP" sz="2800"/>
              <a:t>+, </a:t>
            </a:r>
            <a:r>
              <a:rPr lang="en" altLang="ja-JP" sz="2800"/>
              <a:t>CSS’22]</a:t>
            </a:r>
            <a:endParaRPr kumimoji="1" lang="ja-JP" altLang="en-US"/>
          </a:p>
        </p:txBody>
      </p:sp>
      <p:sp>
        <p:nvSpPr>
          <p:cNvPr id="3" name="コンテンツ プレースホルダー 2">
            <a:extLst>
              <a:ext uri="{FF2B5EF4-FFF2-40B4-BE49-F238E27FC236}">
                <a16:creationId xmlns:a16="http://schemas.microsoft.com/office/drawing/2014/main" id="{01566362-894A-9E63-F6D1-23010C4AC0D6}"/>
              </a:ext>
            </a:extLst>
          </p:cNvPr>
          <p:cNvSpPr>
            <a:spLocks noGrp="1"/>
          </p:cNvSpPr>
          <p:nvPr>
            <p:ph idx="1"/>
          </p:nvPr>
        </p:nvSpPr>
        <p:spPr/>
        <p:txBody>
          <a:bodyPr>
            <a:normAutofit/>
          </a:bodyPr>
          <a:lstStyle/>
          <a:p>
            <a:r>
              <a:rPr lang="en-US" altLang="ja-JP" dirty="0"/>
              <a:t>SEV</a:t>
            </a:r>
            <a:r>
              <a:rPr lang="ja-JP" altLang="en-US" dirty="0"/>
              <a:t>で保護された</a:t>
            </a:r>
            <a:r>
              <a:rPr lang="en-US" altLang="ja-JP" dirty="0"/>
              <a:t>VM</a:t>
            </a:r>
            <a:r>
              <a:rPr lang="ja-JP" altLang="en-US" dirty="0"/>
              <a:t>の外で侵入検知システム</a:t>
            </a:r>
            <a:r>
              <a:rPr lang="en-US" altLang="ja-JP" dirty="0"/>
              <a:t>(IDS)</a:t>
            </a:r>
            <a:r>
              <a:rPr lang="ja-JP" altLang="en-US" dirty="0"/>
              <a:t>を実行可能</a:t>
            </a:r>
          </a:p>
          <a:p>
            <a:pPr lvl="1"/>
            <a:r>
              <a:rPr lang="en-US" altLang="ja-JP" dirty="0"/>
              <a:t>VM</a:t>
            </a:r>
            <a:r>
              <a:rPr lang="ja-JP" altLang="en-US" dirty="0"/>
              <a:t>内でエージェントを安全に動作させる</a:t>
            </a:r>
          </a:p>
          <a:p>
            <a:pPr lvl="2"/>
            <a:r>
              <a:rPr lang="en-US" altLang="ja-JP" dirty="0"/>
              <a:t>VM</a:t>
            </a:r>
            <a:r>
              <a:rPr lang="ja-JP" altLang="en-US" dirty="0"/>
              <a:t>内の監視対象システムをコンテナに隔離し、エージェントを</a:t>
            </a:r>
            <a:r>
              <a:rPr lang="en-US" altLang="ja-JP" dirty="0"/>
              <a:t>OS</a:t>
            </a:r>
            <a:r>
              <a:rPr lang="ja-JP" altLang="en-US" dirty="0"/>
              <a:t>内で実行</a:t>
            </a:r>
          </a:p>
          <a:p>
            <a:pPr lvl="1"/>
            <a:r>
              <a:rPr lang="en-US" altLang="ja-JP" dirty="0"/>
              <a:t>IDS</a:t>
            </a:r>
            <a:r>
              <a:rPr lang="ja-JP" altLang="en-US" dirty="0"/>
              <a:t>はエージェントと暗号通信してメモリデータを取得</a:t>
            </a:r>
          </a:p>
          <a:p>
            <a:pPr lvl="1"/>
            <a:r>
              <a:rPr lang="en-US" altLang="ja-JP" dirty="0"/>
              <a:t>IDS</a:t>
            </a:r>
            <a:r>
              <a:rPr lang="ja-JP" altLang="en-US" dirty="0"/>
              <a:t>も</a:t>
            </a:r>
            <a:r>
              <a:rPr lang="en-US" altLang="ja-JP" dirty="0"/>
              <a:t>SEV</a:t>
            </a:r>
            <a:r>
              <a:rPr lang="ja-JP" altLang="en-US" dirty="0"/>
              <a:t>で保護された別の</a:t>
            </a:r>
            <a:r>
              <a:rPr lang="en-US" altLang="ja-JP" dirty="0"/>
              <a:t>VM</a:t>
            </a:r>
            <a:r>
              <a:rPr lang="ja-JP" altLang="en-US" dirty="0"/>
              <a:t>で安全に実行</a:t>
            </a:r>
            <a:endParaRPr lang="en-US" altLang="ja-JP" dirty="0"/>
          </a:p>
          <a:p>
            <a:endParaRPr kumimoji="1" lang="ja-JP" altLang="en-US"/>
          </a:p>
        </p:txBody>
      </p:sp>
      <p:sp>
        <p:nvSpPr>
          <p:cNvPr id="4" name="スライド番号プレースホルダー 3">
            <a:extLst>
              <a:ext uri="{FF2B5EF4-FFF2-40B4-BE49-F238E27FC236}">
                <a16:creationId xmlns:a16="http://schemas.microsoft.com/office/drawing/2014/main" id="{F2E554F2-AFB3-A68C-E433-0447BA4143F3}"/>
              </a:ext>
            </a:extLst>
          </p:cNvPr>
          <p:cNvSpPr>
            <a:spLocks noGrp="1"/>
          </p:cNvSpPr>
          <p:nvPr>
            <p:ph type="sldNum" sz="quarter" idx="12"/>
          </p:nvPr>
        </p:nvSpPr>
        <p:spPr/>
        <p:txBody>
          <a:bodyPr/>
          <a:lstStyle/>
          <a:p>
            <a:fld id="{2CD70BA4-8C24-D246-9956-1411DED12556}" type="slidenum">
              <a:rPr lang="en-US" altLang="ja-JP"/>
              <a:pPr/>
              <a:t>13</a:t>
            </a:fld>
            <a:endParaRPr lang="ja-JP" altLang="en-US"/>
          </a:p>
        </p:txBody>
      </p:sp>
      <p:grpSp>
        <p:nvGrpSpPr>
          <p:cNvPr id="6" name="グループ化 5">
            <a:extLst>
              <a:ext uri="{FF2B5EF4-FFF2-40B4-BE49-F238E27FC236}">
                <a16:creationId xmlns:a16="http://schemas.microsoft.com/office/drawing/2014/main" id="{D9AF1F9D-3DF0-6054-E42E-136C16350C3B}"/>
              </a:ext>
            </a:extLst>
          </p:cNvPr>
          <p:cNvGrpSpPr/>
          <p:nvPr/>
        </p:nvGrpSpPr>
        <p:grpSpPr>
          <a:xfrm>
            <a:off x="1359610" y="3633899"/>
            <a:ext cx="9472779" cy="2466271"/>
            <a:chOff x="1359610" y="3633899"/>
            <a:chExt cx="9472779" cy="2466271"/>
          </a:xfrm>
        </p:grpSpPr>
        <p:sp>
          <p:nvSpPr>
            <p:cNvPr id="5" name="テキスト ボックス 4">
              <a:extLst>
                <a:ext uri="{FF2B5EF4-FFF2-40B4-BE49-F238E27FC236}">
                  <a16:creationId xmlns:a16="http://schemas.microsoft.com/office/drawing/2014/main" id="{4F27439D-3607-1497-2EF1-E4CA00BF534A}"/>
                </a:ext>
              </a:extLst>
            </p:cNvPr>
            <p:cNvSpPr txBox="1"/>
            <p:nvPr/>
          </p:nvSpPr>
          <p:spPr>
            <a:xfrm>
              <a:off x="2275711" y="5340844"/>
              <a:ext cx="638638" cy="400110"/>
            </a:xfrm>
            <a:prstGeom prst="rect">
              <a:avLst/>
            </a:prstGeom>
            <a:solidFill>
              <a:srgbClr val="FFFF00"/>
            </a:solidFill>
            <a:ln w="19050">
              <a:solidFill>
                <a:schemeClr val="tx1"/>
              </a:solidFill>
            </a:ln>
          </p:spPr>
          <p:txBody>
            <a:bodyPr wrap="square" rtlCol="0">
              <a:spAutoFit/>
            </a:bodyPr>
            <a:lstStyle/>
            <a:p>
              <a:r>
                <a:rPr lang="en-US" altLang="ja-JP" sz="2000">
                  <a:latin typeface="Hiragino Sans W4" panose="020B0400000000000000" pitchFamily="34" charset="-128"/>
                  <a:ea typeface="Hiragino Sans W4" panose="020B0400000000000000" pitchFamily="34" charset="-128"/>
                </a:rPr>
                <a:t>IDS</a:t>
              </a:r>
              <a:endParaRPr lang="ja-JP" altLang="en-US" sz="2000">
                <a:latin typeface="Hiragino Sans W4" panose="020B0400000000000000" pitchFamily="34" charset="-128"/>
                <a:ea typeface="Hiragino Sans W4" panose="020B0400000000000000" pitchFamily="34" charset="-128"/>
              </a:endParaRPr>
            </a:p>
          </p:txBody>
        </p:sp>
        <p:sp>
          <p:nvSpPr>
            <p:cNvPr id="7" name="テキスト ボックス 6">
              <a:extLst>
                <a:ext uri="{FF2B5EF4-FFF2-40B4-BE49-F238E27FC236}">
                  <a16:creationId xmlns:a16="http://schemas.microsoft.com/office/drawing/2014/main" id="{5376D50D-C60B-DC16-499C-F04D18286AFF}"/>
                </a:ext>
              </a:extLst>
            </p:cNvPr>
            <p:cNvSpPr txBox="1"/>
            <p:nvPr/>
          </p:nvSpPr>
          <p:spPr>
            <a:xfrm>
              <a:off x="1359610" y="4773636"/>
              <a:ext cx="2352908" cy="400110"/>
            </a:xfrm>
            <a:prstGeom prst="rect">
              <a:avLst/>
            </a:prstGeom>
            <a:noFill/>
            <a:ln w="19050">
              <a:noFill/>
            </a:ln>
          </p:spPr>
          <p:txBody>
            <a:bodyPr wrap="square" rtlCol="0">
              <a:spAutoFit/>
            </a:bodyPr>
            <a:lstStyle/>
            <a:p>
              <a:r>
                <a:rPr lang="en-US" altLang="ja-JP" sz="2000">
                  <a:latin typeface="Hiragino Sans W4" panose="020B0400000000000000" pitchFamily="34" charset="-128"/>
                  <a:ea typeface="Hiragino Sans W4" panose="020B0400000000000000" pitchFamily="34" charset="-128"/>
                </a:rPr>
                <a:t>IDS</a:t>
              </a:r>
              <a:r>
                <a:rPr lang="ja-JP" altLang="en-US" sz="2000">
                  <a:latin typeface="Hiragino Sans W4" panose="020B0400000000000000" pitchFamily="34" charset="-128"/>
                  <a:ea typeface="Hiragino Sans W4" panose="020B0400000000000000" pitchFamily="34" charset="-128"/>
                </a:rPr>
                <a:t>を実行する</a:t>
              </a:r>
              <a:r>
                <a:rPr lang="en-US" altLang="ja-JP" sz="2000">
                  <a:latin typeface="Hiragino Sans W4" panose="020B0400000000000000" pitchFamily="34" charset="-128"/>
                  <a:ea typeface="Hiragino Sans W4" panose="020B0400000000000000" pitchFamily="34" charset="-128"/>
                </a:rPr>
                <a:t>VM</a:t>
              </a:r>
            </a:p>
          </p:txBody>
        </p:sp>
        <p:sp>
          <p:nvSpPr>
            <p:cNvPr id="12" name="角丸四角形 11">
              <a:extLst>
                <a:ext uri="{FF2B5EF4-FFF2-40B4-BE49-F238E27FC236}">
                  <a16:creationId xmlns:a16="http://schemas.microsoft.com/office/drawing/2014/main" id="{492E18F6-270F-C6A7-552B-8794FD2EA96E}"/>
                </a:ext>
              </a:extLst>
            </p:cNvPr>
            <p:cNvSpPr/>
            <p:nvPr/>
          </p:nvSpPr>
          <p:spPr>
            <a:xfrm>
              <a:off x="2148711" y="5212328"/>
              <a:ext cx="927100" cy="621605"/>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テキスト ボックス 8">
              <a:extLst>
                <a:ext uri="{FF2B5EF4-FFF2-40B4-BE49-F238E27FC236}">
                  <a16:creationId xmlns:a16="http://schemas.microsoft.com/office/drawing/2014/main" id="{76F713B5-35DF-FFDF-1A84-F48EBE187DCE}"/>
                </a:ext>
              </a:extLst>
            </p:cNvPr>
            <p:cNvSpPr txBox="1"/>
            <p:nvPr/>
          </p:nvSpPr>
          <p:spPr>
            <a:xfrm>
              <a:off x="8635708" y="5333669"/>
              <a:ext cx="1732935" cy="400110"/>
            </a:xfrm>
            <a:prstGeom prst="rect">
              <a:avLst/>
            </a:prstGeom>
            <a:solidFill>
              <a:srgbClr val="92D050"/>
            </a:solidFill>
            <a:ln w="1905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エージェント</a:t>
              </a:r>
            </a:p>
          </p:txBody>
        </p:sp>
        <p:sp>
          <p:nvSpPr>
            <p:cNvPr id="10" name="テキスト ボックス 9">
              <a:extLst>
                <a:ext uri="{FF2B5EF4-FFF2-40B4-BE49-F238E27FC236}">
                  <a16:creationId xmlns:a16="http://schemas.microsoft.com/office/drawing/2014/main" id="{5255BB3E-E797-637C-3B16-A1ADFE176E74}"/>
                </a:ext>
              </a:extLst>
            </p:cNvPr>
            <p:cNvSpPr txBox="1"/>
            <p:nvPr/>
          </p:nvSpPr>
          <p:spPr>
            <a:xfrm>
              <a:off x="8263570" y="4623238"/>
              <a:ext cx="2269016" cy="400110"/>
            </a:xfrm>
            <a:prstGeom prst="rect">
              <a:avLst/>
            </a:prstGeom>
            <a:solidFill>
              <a:srgbClr val="FFC000"/>
            </a:solidFill>
            <a:ln w="1905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監視対象システム</a:t>
              </a:r>
            </a:p>
          </p:txBody>
        </p:sp>
        <p:sp>
          <p:nvSpPr>
            <p:cNvPr id="13" name="角丸四角形 12">
              <a:extLst>
                <a:ext uri="{FF2B5EF4-FFF2-40B4-BE49-F238E27FC236}">
                  <a16:creationId xmlns:a16="http://schemas.microsoft.com/office/drawing/2014/main" id="{B96BF12D-5587-7FC5-9000-EBD9DBC25579}"/>
                </a:ext>
              </a:extLst>
            </p:cNvPr>
            <p:cNvSpPr/>
            <p:nvPr/>
          </p:nvSpPr>
          <p:spPr>
            <a:xfrm>
              <a:off x="7930621" y="4062528"/>
              <a:ext cx="2901768" cy="1901239"/>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 name="テキスト ボックス 13">
              <a:extLst>
                <a:ext uri="{FF2B5EF4-FFF2-40B4-BE49-F238E27FC236}">
                  <a16:creationId xmlns:a16="http://schemas.microsoft.com/office/drawing/2014/main" id="{ED53EF6C-0FB4-E5FF-036F-22C2F5ED39FB}"/>
                </a:ext>
              </a:extLst>
            </p:cNvPr>
            <p:cNvSpPr txBox="1"/>
            <p:nvPr/>
          </p:nvSpPr>
          <p:spPr>
            <a:xfrm>
              <a:off x="8566707" y="3633899"/>
              <a:ext cx="1662741" cy="400110"/>
            </a:xfrm>
            <a:prstGeom prst="rect">
              <a:avLst/>
            </a:prstGeom>
            <a:noFill/>
            <a:ln w="19050">
              <a:no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a:t>
              </a:r>
              <a:r>
                <a:rPr lang="en-US" altLang="ja-JP" sz="2000">
                  <a:latin typeface="Hiragino Sans W4" panose="020B0400000000000000" pitchFamily="34" charset="-128"/>
                  <a:ea typeface="Hiragino Sans W4" panose="020B0400000000000000" pitchFamily="34" charset="-128"/>
                </a:rPr>
                <a:t>VM</a:t>
              </a:r>
            </a:p>
          </p:txBody>
        </p:sp>
        <p:cxnSp>
          <p:nvCxnSpPr>
            <p:cNvPr id="16" name="直線矢印コネクタ 15">
              <a:extLst>
                <a:ext uri="{FF2B5EF4-FFF2-40B4-BE49-F238E27FC236}">
                  <a16:creationId xmlns:a16="http://schemas.microsoft.com/office/drawing/2014/main" id="{109D3E80-D216-00B4-20E9-20DF61FEE387}"/>
                </a:ext>
              </a:extLst>
            </p:cNvPr>
            <p:cNvCxnSpPr>
              <a:cxnSpLocks/>
            </p:cNvCxnSpPr>
            <p:nvPr/>
          </p:nvCxnSpPr>
          <p:spPr>
            <a:xfrm>
              <a:off x="2914349" y="5431169"/>
              <a:ext cx="572135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23CE8CC4-264A-128E-76FF-E2A7B2374778}"/>
                </a:ext>
              </a:extLst>
            </p:cNvPr>
            <p:cNvCxnSpPr>
              <a:cxnSpLocks/>
            </p:cNvCxnSpPr>
            <p:nvPr/>
          </p:nvCxnSpPr>
          <p:spPr>
            <a:xfrm flipH="1">
              <a:off x="2914348" y="5627629"/>
              <a:ext cx="572135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3EE695FD-A917-939A-3591-195137257C6F}"/>
                </a:ext>
              </a:extLst>
            </p:cNvPr>
            <p:cNvSpPr txBox="1"/>
            <p:nvPr/>
          </p:nvSpPr>
          <p:spPr>
            <a:xfrm>
              <a:off x="4114271" y="4891382"/>
              <a:ext cx="2650890" cy="400110"/>
            </a:xfrm>
            <a:prstGeom prst="rect">
              <a:avLst/>
            </a:prstGeom>
            <a:noFill/>
            <a:ln w="19050">
              <a:noFill/>
            </a:ln>
          </p:spPr>
          <p:txBody>
            <a:bodyPr wrap="square" rtlCol="0">
              <a:spAutoFit/>
            </a:bodyPr>
            <a:lstStyle/>
            <a:p>
              <a:r>
                <a:rPr lang="en-US" altLang="ja-JP" sz="2000">
                  <a:latin typeface="Hiragino Sans W4" panose="020B0400000000000000" pitchFamily="34" charset="-128"/>
                  <a:ea typeface="Hiragino Sans W4" panose="020B0400000000000000" pitchFamily="34" charset="-128"/>
                </a:rPr>
                <a:t>OS</a:t>
              </a:r>
              <a:r>
                <a:rPr lang="ja-JP" altLang="en-US" sz="2000">
                  <a:latin typeface="Hiragino Sans W4" panose="020B0400000000000000" pitchFamily="34" charset="-128"/>
                  <a:ea typeface="Hiragino Sans W4" panose="020B0400000000000000" pitchFamily="34" charset="-128"/>
                </a:rPr>
                <a:t>データのアドレス</a:t>
              </a:r>
              <a:endParaRPr lang="en-US" altLang="ja-JP" sz="2000">
                <a:latin typeface="Hiragino Sans W4" panose="020B0400000000000000" pitchFamily="34" charset="-128"/>
                <a:ea typeface="Hiragino Sans W4" panose="020B0400000000000000" pitchFamily="34" charset="-128"/>
              </a:endParaRPr>
            </a:p>
          </p:txBody>
        </p:sp>
        <p:sp>
          <p:nvSpPr>
            <p:cNvPr id="28" name="テキスト ボックス 27">
              <a:extLst>
                <a:ext uri="{FF2B5EF4-FFF2-40B4-BE49-F238E27FC236}">
                  <a16:creationId xmlns:a16="http://schemas.microsoft.com/office/drawing/2014/main" id="{BADD0339-14ED-628C-3282-88595ACD353A}"/>
                </a:ext>
              </a:extLst>
            </p:cNvPr>
            <p:cNvSpPr txBox="1"/>
            <p:nvPr/>
          </p:nvSpPr>
          <p:spPr>
            <a:xfrm>
              <a:off x="4234922" y="5700060"/>
              <a:ext cx="2409589" cy="400110"/>
            </a:xfrm>
            <a:prstGeom prst="rect">
              <a:avLst/>
            </a:prstGeom>
            <a:noFill/>
            <a:ln w="19050">
              <a:noFill/>
            </a:ln>
          </p:spPr>
          <p:txBody>
            <a:bodyPr wrap="square" rtlCol="0">
              <a:spAutoFit/>
            </a:bodyPr>
            <a:lstStyle/>
            <a:p>
              <a:r>
                <a:rPr lang="en-US" altLang="ja-JP" sz="2000">
                  <a:latin typeface="Hiragino Sans W4" panose="020B0400000000000000" pitchFamily="34" charset="-128"/>
                  <a:ea typeface="Hiragino Sans W4" panose="020B0400000000000000" pitchFamily="34" charset="-128"/>
                </a:rPr>
                <a:t>VM</a:t>
              </a:r>
              <a:r>
                <a:rPr lang="ja-JP" altLang="en-US" sz="2000">
                  <a:latin typeface="Hiragino Sans W4" panose="020B0400000000000000" pitchFamily="34" charset="-128"/>
                  <a:ea typeface="Hiragino Sans W4" panose="020B0400000000000000" pitchFamily="34" charset="-128"/>
                </a:rPr>
                <a:t>のメモリデータ</a:t>
              </a:r>
              <a:endParaRPr lang="en-US" altLang="ja-JP" sz="2000">
                <a:latin typeface="Hiragino Sans W4" panose="020B0400000000000000" pitchFamily="34" charset="-128"/>
                <a:ea typeface="Hiragino Sans W4" panose="020B0400000000000000" pitchFamily="34" charset="-128"/>
              </a:endParaRPr>
            </a:p>
          </p:txBody>
        </p:sp>
        <p:sp>
          <p:nvSpPr>
            <p:cNvPr id="15" name="正方形/長方形 14">
              <a:extLst>
                <a:ext uri="{FF2B5EF4-FFF2-40B4-BE49-F238E27FC236}">
                  <a16:creationId xmlns:a16="http://schemas.microsoft.com/office/drawing/2014/main" id="{D4CF72F1-43CF-08BF-64D0-AAC0B31E9771}"/>
                </a:ext>
              </a:extLst>
            </p:cNvPr>
            <p:cNvSpPr/>
            <p:nvPr/>
          </p:nvSpPr>
          <p:spPr>
            <a:xfrm>
              <a:off x="8129069" y="4519677"/>
              <a:ext cx="2546459" cy="664271"/>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933C2FC5-3200-5F8D-5572-E2E5838184D7}"/>
                </a:ext>
              </a:extLst>
            </p:cNvPr>
            <p:cNvSpPr txBox="1"/>
            <p:nvPr/>
          </p:nvSpPr>
          <p:spPr>
            <a:xfrm>
              <a:off x="8778061" y="4130673"/>
              <a:ext cx="1206887" cy="400110"/>
            </a:xfrm>
            <a:prstGeom prst="rect">
              <a:avLst/>
            </a:prstGeom>
            <a:noFill/>
            <a:ln w="19050">
              <a:no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コンテナ</a:t>
              </a:r>
              <a:endParaRPr lang="en-US" altLang="ja-JP" sz="2000">
                <a:latin typeface="Hiragino Sans W4" panose="020B0400000000000000" pitchFamily="34" charset="-128"/>
                <a:ea typeface="Hiragino Sans W4" panose="020B0400000000000000" pitchFamily="34" charset="-128"/>
              </a:endParaRPr>
            </a:p>
          </p:txBody>
        </p:sp>
      </p:grpSp>
    </p:spTree>
    <p:extLst>
      <p:ext uri="{BB962C8B-B14F-4D97-AF65-F5344CB8AC3E}">
        <p14:creationId xmlns:p14="http://schemas.microsoft.com/office/powerpoint/2010/main" val="3175106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439849-6864-6444-6E44-DD213D95AB06}"/>
              </a:ext>
            </a:extLst>
          </p:cNvPr>
          <p:cNvSpPr>
            <a:spLocks noGrp="1"/>
          </p:cNvSpPr>
          <p:nvPr>
            <p:ph type="title"/>
          </p:nvPr>
        </p:nvSpPr>
        <p:spPr/>
        <p:txBody>
          <a:bodyPr/>
          <a:lstStyle/>
          <a:p>
            <a:r>
              <a:rPr kumimoji="1" lang="ja-JP" altLang="en-US"/>
              <a:t>エージェントを用いる問題点</a:t>
            </a:r>
          </a:p>
        </p:txBody>
      </p:sp>
      <p:sp>
        <p:nvSpPr>
          <p:cNvPr id="3" name="コンテンツ プレースホルダー 2">
            <a:extLst>
              <a:ext uri="{FF2B5EF4-FFF2-40B4-BE49-F238E27FC236}">
                <a16:creationId xmlns:a16="http://schemas.microsoft.com/office/drawing/2014/main" id="{839A9E13-4B73-1F68-E472-A305742A260E}"/>
              </a:ext>
            </a:extLst>
          </p:cNvPr>
          <p:cNvSpPr>
            <a:spLocks noGrp="1"/>
          </p:cNvSpPr>
          <p:nvPr>
            <p:ph idx="1"/>
          </p:nvPr>
        </p:nvSpPr>
        <p:spPr/>
        <p:txBody>
          <a:bodyPr/>
          <a:lstStyle/>
          <a:p>
            <a:r>
              <a:rPr lang="en" altLang="ja-JP"/>
              <a:t>Unikernel</a:t>
            </a:r>
            <a:r>
              <a:rPr lang="ja-JP" altLang="en-US"/>
              <a:t>ではコンテナを用いたエージェントの隔離は行えない</a:t>
            </a:r>
            <a:endParaRPr lang="en-US" altLang="ja-JP"/>
          </a:p>
          <a:p>
            <a:pPr lvl="1"/>
            <a:r>
              <a:rPr lang="ja-JP" altLang="en-US"/>
              <a:t>アプリケーションが１つしか動かないためコンテナは提供されない</a:t>
            </a:r>
          </a:p>
          <a:p>
            <a:pPr lvl="1"/>
            <a:r>
              <a:rPr lang="en-US" altLang="ja-JP"/>
              <a:t>OS</a:t>
            </a:r>
            <a:r>
              <a:rPr lang="ja-JP" altLang="en-US"/>
              <a:t>がアプリケーションにリンクされるため</a:t>
            </a:r>
            <a:r>
              <a:rPr lang="en-US" altLang="ja-JP"/>
              <a:t>OS</a:t>
            </a:r>
            <a:r>
              <a:rPr lang="ja-JP" altLang="en-US"/>
              <a:t>が保護されない</a:t>
            </a:r>
          </a:p>
          <a:p>
            <a:r>
              <a:rPr lang="ja-JP" altLang="en-US">
                <a:cs typeface="Segoe UI" panose="020B0502040204020203" pitchFamily="34" charset="0"/>
              </a:rPr>
              <a:t>エージェントとの通信のオーバヘッドにより監視性能が低下</a:t>
            </a:r>
            <a:endParaRPr lang="en-US" altLang="ja-JP" dirty="0">
              <a:cs typeface="Segoe UI" panose="020B0502040204020203" pitchFamily="34" charset="0"/>
            </a:endParaRPr>
          </a:p>
          <a:p>
            <a:pPr lvl="1"/>
            <a:r>
              <a:rPr kumimoji="1" lang="ja-JP" altLang="en-US"/>
              <a:t>共有メモリを用いて通信してもまだオーバヘッドが大きい</a:t>
            </a:r>
          </a:p>
          <a:p>
            <a:pPr lvl="1"/>
            <a:r>
              <a:rPr lang="en-US" altLang="ja-JP" dirty="0" err="1"/>
              <a:t>Unikernel</a:t>
            </a:r>
            <a:r>
              <a:rPr lang="ja-JP" altLang="en-US"/>
              <a:t>では</a:t>
            </a:r>
            <a:r>
              <a:rPr lang="en-US" altLang="ja-JP" dirty="0" err="1"/>
              <a:t>eBPF</a:t>
            </a:r>
            <a:r>
              <a:rPr lang="ja-JP" altLang="en-US"/>
              <a:t>を用いた高速化</a:t>
            </a:r>
            <a:r>
              <a:rPr lang="en-US" altLang="ja-JP" dirty="0"/>
              <a:t> </a:t>
            </a:r>
            <a:r>
              <a:rPr lang="en-US" altLang="ja-JP" sz="1800" dirty="0"/>
              <a:t>[</a:t>
            </a:r>
            <a:r>
              <a:rPr lang="ja-JP" altLang="en-US" sz="1800"/>
              <a:t>上杉</a:t>
            </a:r>
            <a:r>
              <a:rPr lang="en-US" altLang="ja-JP" sz="1800" dirty="0"/>
              <a:t>+, </a:t>
            </a:r>
            <a:r>
              <a:rPr lang="en-US" altLang="ja-JP" sz="1800" dirty="0">
                <a:cs typeface="Segoe UI" panose="020B0502040204020203" pitchFamily="34" charset="0"/>
              </a:rPr>
              <a:t>OS</a:t>
            </a:r>
            <a:r>
              <a:rPr lang="ja-JP" altLang="en-US" sz="1800">
                <a:cs typeface="Segoe UI" panose="020B0502040204020203" pitchFamily="34" charset="0"/>
              </a:rPr>
              <a:t>研究会</a:t>
            </a:r>
            <a:r>
              <a:rPr lang="en-US" altLang="ja-JP" sz="1800" dirty="0">
                <a:cs typeface="Segoe UI" panose="020B0502040204020203" pitchFamily="34" charset="0"/>
              </a:rPr>
              <a:t>’23]</a:t>
            </a:r>
            <a:r>
              <a:rPr lang="en-US" altLang="ja-JP" sz="2400" dirty="0">
                <a:cs typeface="Segoe UI" panose="020B0502040204020203" pitchFamily="34" charset="0"/>
              </a:rPr>
              <a:t> </a:t>
            </a:r>
            <a:r>
              <a:rPr lang="ja-JP" altLang="en-US"/>
              <a:t>は行えない</a:t>
            </a:r>
            <a:endParaRPr lang="en-US" altLang="ja-JP" dirty="0"/>
          </a:p>
        </p:txBody>
      </p:sp>
      <p:sp>
        <p:nvSpPr>
          <p:cNvPr id="4" name="スライド番号プレースホルダー 3">
            <a:extLst>
              <a:ext uri="{FF2B5EF4-FFF2-40B4-BE49-F238E27FC236}">
                <a16:creationId xmlns:a16="http://schemas.microsoft.com/office/drawing/2014/main" id="{F59606E3-5BB3-394C-A63C-06B482B4426E}"/>
              </a:ext>
            </a:extLst>
          </p:cNvPr>
          <p:cNvSpPr>
            <a:spLocks noGrp="1"/>
          </p:cNvSpPr>
          <p:nvPr>
            <p:ph type="sldNum" sz="quarter" idx="12"/>
          </p:nvPr>
        </p:nvSpPr>
        <p:spPr/>
        <p:txBody>
          <a:bodyPr/>
          <a:lstStyle/>
          <a:p>
            <a:fld id="{2CD70BA4-8C24-D246-9956-1411DED12556}" type="slidenum">
              <a:rPr lang="en-US" altLang="ja-JP"/>
              <a:pPr/>
              <a:t>14</a:t>
            </a:fld>
            <a:endParaRPr lang="ja-JP" altLang="en-US"/>
          </a:p>
        </p:txBody>
      </p:sp>
      <p:grpSp>
        <p:nvGrpSpPr>
          <p:cNvPr id="26" name="グループ化 25">
            <a:extLst>
              <a:ext uri="{FF2B5EF4-FFF2-40B4-BE49-F238E27FC236}">
                <a16:creationId xmlns:a16="http://schemas.microsoft.com/office/drawing/2014/main" id="{752DBC67-C31D-B670-8574-09D011654F59}"/>
              </a:ext>
            </a:extLst>
          </p:cNvPr>
          <p:cNvGrpSpPr/>
          <p:nvPr/>
        </p:nvGrpSpPr>
        <p:grpSpPr>
          <a:xfrm>
            <a:off x="1092570" y="4941387"/>
            <a:ext cx="4241799" cy="1635876"/>
            <a:chOff x="1854201" y="4701424"/>
            <a:chExt cx="4241799" cy="1635876"/>
          </a:xfrm>
        </p:grpSpPr>
        <p:sp>
          <p:nvSpPr>
            <p:cNvPr id="7" name="テキスト ボックス 6">
              <a:extLst>
                <a:ext uri="{FF2B5EF4-FFF2-40B4-BE49-F238E27FC236}">
                  <a16:creationId xmlns:a16="http://schemas.microsoft.com/office/drawing/2014/main" id="{1A9F4512-60BC-6953-E966-C3FF6D6868DD}"/>
                </a:ext>
              </a:extLst>
            </p:cNvPr>
            <p:cNvSpPr txBox="1"/>
            <p:nvPr/>
          </p:nvSpPr>
          <p:spPr>
            <a:xfrm>
              <a:off x="2016086" y="5582659"/>
              <a:ext cx="3991013" cy="584775"/>
            </a:xfrm>
            <a:prstGeom prst="rect">
              <a:avLst/>
            </a:prstGeom>
            <a:solidFill>
              <a:srgbClr val="FFFF00"/>
            </a:solidFill>
            <a:ln w="38100">
              <a:solidFill>
                <a:schemeClr val="tx1"/>
              </a:solidFill>
            </a:ln>
          </p:spPr>
          <p:txBody>
            <a:bodyPr wrap="square" rtlCol="0">
              <a:spAutoFit/>
            </a:bodyPr>
            <a:lstStyle/>
            <a:p>
              <a:pPr algn="r"/>
              <a:r>
                <a:rPr lang="en-US" altLang="ja-JP" sz="3200">
                  <a:latin typeface="Hiragino Sans W4" panose="020B0400000000000000" pitchFamily="34" charset="-128"/>
                  <a:ea typeface="Hiragino Sans W4" panose="020B0400000000000000" pitchFamily="34" charset="-128"/>
                </a:rPr>
                <a:t>Unikernel</a:t>
              </a:r>
              <a:endParaRPr lang="ja-JP" altLang="en-US" sz="2400" dirty="0">
                <a:latin typeface="Hiragino Sans W4" panose="020B0400000000000000" pitchFamily="34" charset="-128"/>
                <a:ea typeface="Hiragino Sans W4" panose="020B0400000000000000" pitchFamily="34" charset="-128"/>
              </a:endParaRPr>
            </a:p>
          </p:txBody>
        </p:sp>
        <p:sp>
          <p:nvSpPr>
            <p:cNvPr id="8" name="テキスト ボックス 7">
              <a:extLst>
                <a:ext uri="{FF2B5EF4-FFF2-40B4-BE49-F238E27FC236}">
                  <a16:creationId xmlns:a16="http://schemas.microsoft.com/office/drawing/2014/main" id="{E193A39F-E2F8-06A8-83F6-20A3F47559AE}"/>
                </a:ext>
              </a:extLst>
            </p:cNvPr>
            <p:cNvSpPr txBox="1"/>
            <p:nvPr/>
          </p:nvSpPr>
          <p:spPr>
            <a:xfrm>
              <a:off x="2016085" y="5191884"/>
              <a:ext cx="3991013"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9" name="正方形/長方形 8">
              <a:extLst>
                <a:ext uri="{FF2B5EF4-FFF2-40B4-BE49-F238E27FC236}">
                  <a16:creationId xmlns:a16="http://schemas.microsoft.com/office/drawing/2014/main" id="{461123C3-DD06-3717-D40B-394321A52772}"/>
                </a:ext>
              </a:extLst>
            </p:cNvPr>
            <p:cNvSpPr/>
            <p:nvPr/>
          </p:nvSpPr>
          <p:spPr>
            <a:xfrm>
              <a:off x="1854201" y="5081999"/>
              <a:ext cx="4241799" cy="1255301"/>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0" name="テキスト ボックス 9">
              <a:extLst>
                <a:ext uri="{FF2B5EF4-FFF2-40B4-BE49-F238E27FC236}">
                  <a16:creationId xmlns:a16="http://schemas.microsoft.com/office/drawing/2014/main" id="{38DF574D-BD56-F0AA-4C8A-A80239C4253A}"/>
                </a:ext>
              </a:extLst>
            </p:cNvPr>
            <p:cNvSpPr txBox="1"/>
            <p:nvPr/>
          </p:nvSpPr>
          <p:spPr>
            <a:xfrm>
              <a:off x="3411320" y="4701424"/>
              <a:ext cx="692545" cy="400110"/>
            </a:xfrm>
            <a:prstGeom prst="rect">
              <a:avLst/>
            </a:prstGeom>
            <a:noFill/>
          </p:spPr>
          <p:txBody>
            <a:bodyPr wrap="square" rtlCol="0">
              <a:spAutoFit/>
            </a:bodyPr>
            <a:lstStyle/>
            <a:p>
              <a:r>
                <a:rPr lang="en-US" altLang="ja-JP" sz="2000">
                  <a:latin typeface="Hiragino Sans W4" panose="020B0400000000000000" pitchFamily="34" charset="-128"/>
                  <a:ea typeface="Hiragino Sans W4" panose="020B0400000000000000" pitchFamily="34" charset="-128"/>
                </a:rPr>
                <a:t>VM</a:t>
              </a:r>
              <a:endParaRPr lang="ja-JP" altLang="en-US" sz="2000">
                <a:latin typeface="Hiragino Sans W4" panose="020B0400000000000000" pitchFamily="34" charset="-128"/>
                <a:ea typeface="Hiragino Sans W4" panose="020B0400000000000000" pitchFamily="34" charset="-128"/>
              </a:endParaRPr>
            </a:p>
          </p:txBody>
        </p:sp>
        <p:sp>
          <p:nvSpPr>
            <p:cNvPr id="25" name="テキスト ボックス 24">
              <a:extLst>
                <a:ext uri="{FF2B5EF4-FFF2-40B4-BE49-F238E27FC236}">
                  <a16:creationId xmlns:a16="http://schemas.microsoft.com/office/drawing/2014/main" id="{D7765E70-2237-0C00-A114-78E5CA399C42}"/>
                </a:ext>
              </a:extLst>
            </p:cNvPr>
            <p:cNvSpPr txBox="1"/>
            <p:nvPr/>
          </p:nvSpPr>
          <p:spPr>
            <a:xfrm>
              <a:off x="2016085" y="5591994"/>
              <a:ext cx="1857413" cy="400110"/>
            </a:xfrm>
            <a:prstGeom prst="rect">
              <a:avLst/>
            </a:prstGeom>
            <a:solidFill>
              <a:srgbClr val="00B0F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エージェント</a:t>
              </a:r>
            </a:p>
          </p:txBody>
        </p:sp>
        <p:sp>
          <p:nvSpPr>
            <p:cNvPr id="24" name="Down Arrow 4">
              <a:extLst>
                <a:ext uri="{FF2B5EF4-FFF2-40B4-BE49-F238E27FC236}">
                  <a16:creationId xmlns:a16="http://schemas.microsoft.com/office/drawing/2014/main" id="{AB041DA8-0FC2-9438-9FE7-14E4C1830EF6}"/>
                </a:ext>
              </a:extLst>
            </p:cNvPr>
            <p:cNvSpPr/>
            <p:nvPr/>
          </p:nvSpPr>
          <p:spPr>
            <a:xfrm>
              <a:off x="2843193" y="5330262"/>
              <a:ext cx="444500" cy="444500"/>
            </a:xfrm>
            <a:prstGeom prst="downArrow">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JP"/>
            </a:p>
          </p:txBody>
        </p:sp>
      </p:grpSp>
      <p:grpSp>
        <p:nvGrpSpPr>
          <p:cNvPr id="18" name="グループ化 17">
            <a:extLst>
              <a:ext uri="{FF2B5EF4-FFF2-40B4-BE49-F238E27FC236}">
                <a16:creationId xmlns:a16="http://schemas.microsoft.com/office/drawing/2014/main" id="{F946ECCA-7932-B1AF-4FC7-86625CCA60DB}"/>
              </a:ext>
            </a:extLst>
          </p:cNvPr>
          <p:cNvGrpSpPr/>
          <p:nvPr/>
        </p:nvGrpSpPr>
        <p:grpSpPr>
          <a:xfrm>
            <a:off x="6097533" y="4192926"/>
            <a:ext cx="5001897" cy="2384337"/>
            <a:chOff x="6482030" y="4525332"/>
            <a:chExt cx="4295311" cy="1797422"/>
          </a:xfrm>
        </p:grpSpPr>
        <p:pic>
          <p:nvPicPr>
            <p:cNvPr id="5" name="図 4">
              <a:extLst>
                <a:ext uri="{FF2B5EF4-FFF2-40B4-BE49-F238E27FC236}">
                  <a16:creationId xmlns:a16="http://schemas.microsoft.com/office/drawing/2014/main" id="{C13C0DB0-9ACD-9DDD-6DC4-51D06DEEBA32}"/>
                </a:ext>
              </a:extLst>
            </p:cNvPr>
            <p:cNvPicPr>
              <a:picLocks noChangeAspect="1"/>
            </p:cNvPicPr>
            <p:nvPr/>
          </p:nvPicPr>
          <p:blipFill>
            <a:blip r:embed="rId3">
              <a:extLst>
                <a:ext uri="{96DAC541-7B7A-43D3-8B79-37D633B846F1}">
                  <asvg:svgBlip xmlns:asvg="http://schemas.microsoft.com/office/drawing/2016/SVG/main" r:embed="rId4"/>
                </a:ext>
              </a:extLst>
            </a:blip>
            <a:srcRect/>
            <a:stretch/>
          </p:blipFill>
          <p:spPr>
            <a:xfrm>
              <a:off x="6482030" y="4525332"/>
              <a:ext cx="4295311" cy="1797422"/>
            </a:xfrm>
            <a:prstGeom prst="rect">
              <a:avLst/>
            </a:prstGeom>
            <a:ln>
              <a:solidFill>
                <a:schemeClr val="tx1"/>
              </a:solidFill>
            </a:ln>
          </p:spPr>
        </p:pic>
        <p:cxnSp>
          <p:nvCxnSpPr>
            <p:cNvPr id="6" name="直線矢印コネクタ 5">
              <a:extLst>
                <a:ext uri="{FF2B5EF4-FFF2-40B4-BE49-F238E27FC236}">
                  <a16:creationId xmlns:a16="http://schemas.microsoft.com/office/drawing/2014/main" id="{DB96477A-0138-A091-A9DA-DCDB4147582A}"/>
                </a:ext>
              </a:extLst>
            </p:cNvPr>
            <p:cNvCxnSpPr>
              <a:cxnSpLocks/>
            </p:cNvCxnSpPr>
            <p:nvPr/>
          </p:nvCxnSpPr>
          <p:spPr>
            <a:xfrm flipV="1">
              <a:off x="8274123" y="5319034"/>
              <a:ext cx="1019758" cy="40011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B85702D1-DADA-158B-204A-AED6B49A088A}"/>
                </a:ext>
              </a:extLst>
            </p:cNvPr>
            <p:cNvSpPr txBox="1"/>
            <p:nvPr/>
          </p:nvSpPr>
          <p:spPr>
            <a:xfrm>
              <a:off x="8376354" y="5122421"/>
              <a:ext cx="701716" cy="301621"/>
            </a:xfrm>
            <a:prstGeom prst="rect">
              <a:avLst/>
            </a:prstGeom>
            <a:noFill/>
          </p:spPr>
          <p:txBody>
            <a:bodyPr wrap="square" rtlCol="0">
              <a:spAutoFit/>
            </a:bodyPr>
            <a:lstStyle/>
            <a:p>
              <a:r>
                <a:rPr lang="en-US" altLang="ja-JP" sz="2000"/>
                <a:t>6.7</a:t>
              </a:r>
              <a:r>
                <a:rPr lang="ja-JP" altLang="en-US" sz="2000"/>
                <a:t>倍</a:t>
              </a:r>
            </a:p>
          </p:txBody>
        </p:sp>
      </p:grpSp>
    </p:spTree>
    <p:extLst>
      <p:ext uri="{BB962C8B-B14F-4D97-AF65-F5344CB8AC3E}">
        <p14:creationId xmlns:p14="http://schemas.microsoft.com/office/powerpoint/2010/main" val="232217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BCD6CB-A06D-E297-E338-3E787E426C80}"/>
              </a:ext>
            </a:extLst>
          </p:cNvPr>
          <p:cNvSpPr>
            <a:spLocks noGrp="1"/>
          </p:cNvSpPr>
          <p:nvPr>
            <p:ph type="title"/>
          </p:nvPr>
        </p:nvSpPr>
        <p:spPr>
          <a:xfrm>
            <a:off x="838201" y="363600"/>
            <a:ext cx="11010900" cy="900000"/>
          </a:xfrm>
        </p:spPr>
        <p:txBody>
          <a:bodyPr/>
          <a:lstStyle/>
          <a:p>
            <a:r>
              <a:rPr kumimoji="1" lang="ja-JP" altLang="en-US"/>
              <a:t>ページテーブルへのアクセスの問題</a:t>
            </a:r>
          </a:p>
        </p:txBody>
      </p:sp>
      <p:sp>
        <p:nvSpPr>
          <p:cNvPr id="3" name="コンテンツ プレースホルダー 2">
            <a:extLst>
              <a:ext uri="{FF2B5EF4-FFF2-40B4-BE49-F238E27FC236}">
                <a16:creationId xmlns:a16="http://schemas.microsoft.com/office/drawing/2014/main" id="{F8DB165D-1BC0-017A-36B8-1E1760CF095B}"/>
              </a:ext>
            </a:extLst>
          </p:cNvPr>
          <p:cNvSpPr>
            <a:spLocks noGrp="1"/>
          </p:cNvSpPr>
          <p:nvPr>
            <p:ph idx="1"/>
          </p:nvPr>
        </p:nvSpPr>
        <p:spPr/>
        <p:txBody>
          <a:bodyPr/>
          <a:lstStyle/>
          <a:p>
            <a:r>
              <a:rPr kumimoji="1" lang="en-US" altLang="ja-JP" dirty="0"/>
              <a:t>VM</a:t>
            </a:r>
            <a:r>
              <a:rPr kumimoji="1" lang="ja-JP" altLang="en-US"/>
              <a:t>イントロスペクションには</a:t>
            </a:r>
            <a:r>
              <a:rPr kumimoji="1" lang="en-US" altLang="ja-JP" dirty="0"/>
              <a:t>VM</a:t>
            </a:r>
            <a:r>
              <a:rPr kumimoji="1" lang="ja-JP" altLang="en-US"/>
              <a:t>内のページテーブルが必要</a:t>
            </a:r>
            <a:endParaRPr kumimoji="1" lang="en-US" altLang="ja-JP" dirty="0"/>
          </a:p>
          <a:p>
            <a:pPr lvl="1"/>
            <a:r>
              <a:rPr kumimoji="1" lang="en-US" altLang="ja-JP" dirty="0"/>
              <a:t>OS</a:t>
            </a:r>
            <a:r>
              <a:rPr kumimoji="1" lang="ja-JP" altLang="en-US"/>
              <a:t>データの仮想アドレスを物理アドレスに変換</a:t>
            </a:r>
            <a:endParaRPr kumimoji="1" lang="en-US" altLang="ja-JP"/>
          </a:p>
          <a:p>
            <a:pPr lvl="1"/>
            <a:r>
              <a:rPr kumimoji="1" lang="ja-JP" altLang="en-US" dirty="0"/>
              <a:t>物理アドレスを用いて</a:t>
            </a:r>
            <a:r>
              <a:rPr kumimoji="1" lang="en-US" altLang="ja-JP" dirty="0"/>
              <a:t>VM</a:t>
            </a:r>
            <a:r>
              <a:rPr kumimoji="1" lang="ja-JP" altLang="en-US" dirty="0"/>
              <a:t>のメモリにアクセス</a:t>
            </a:r>
            <a:endParaRPr kumimoji="1" lang="en-US" altLang="ja-JP" dirty="0"/>
          </a:p>
          <a:p>
            <a:r>
              <a:rPr kumimoji="1" lang="en-JP" altLang="ja-JP" dirty="0"/>
              <a:t>SEV</a:t>
            </a:r>
            <a:r>
              <a:rPr kumimoji="1" lang="ja-JP" altLang="en-US" dirty="0"/>
              <a:t>では</a:t>
            </a:r>
            <a:r>
              <a:rPr kumimoji="1" lang="en-JP" altLang="ja-JP" dirty="0"/>
              <a:t>VM</a:t>
            </a:r>
            <a:r>
              <a:rPr kumimoji="1" lang="ja-JP" altLang="en-US" dirty="0"/>
              <a:t>内のページテーブルは必ず暗号化される</a:t>
            </a:r>
          </a:p>
          <a:p>
            <a:pPr lvl="1"/>
            <a:r>
              <a:rPr kumimoji="1" lang="en" altLang="ja-JP" dirty="0"/>
              <a:t>VM</a:t>
            </a:r>
            <a:r>
              <a:rPr kumimoji="1" lang="ja-JP" altLang="en-US"/>
              <a:t>の外から</a:t>
            </a:r>
            <a:r>
              <a:rPr kumimoji="1" lang="en" altLang="ja-JP" dirty="0"/>
              <a:t>C</a:t>
            </a:r>
            <a:r>
              <a:rPr kumimoji="1" lang="ja-JP" altLang="en-US"/>
              <a:t>ビットを</a:t>
            </a:r>
            <a:r>
              <a:rPr kumimoji="1" lang="en-US" altLang="ja-JP" dirty="0"/>
              <a:t>0</a:t>
            </a:r>
            <a:r>
              <a:rPr kumimoji="1" lang="ja-JP" altLang="en-US"/>
              <a:t>にされるとメモリが保護されなくなるため</a:t>
            </a:r>
            <a:endParaRPr kumimoji="1" lang="en-US" altLang="ja-JP" dirty="0"/>
          </a:p>
          <a:p>
            <a:pPr lvl="1"/>
            <a:r>
              <a:rPr lang="en-US" altLang="ja-JP" dirty="0"/>
              <a:t>VM</a:t>
            </a:r>
            <a:r>
              <a:rPr lang="ja-JP" altLang="en-US"/>
              <a:t>外の監視機構はアドレス変換を行うことができない</a:t>
            </a:r>
            <a:endParaRPr kumimoji="1" lang="ja-JP" altLang="en-US"/>
          </a:p>
        </p:txBody>
      </p:sp>
      <p:sp>
        <p:nvSpPr>
          <p:cNvPr id="12" name="スライド番号プレースホルダー 11">
            <a:extLst>
              <a:ext uri="{FF2B5EF4-FFF2-40B4-BE49-F238E27FC236}">
                <a16:creationId xmlns:a16="http://schemas.microsoft.com/office/drawing/2014/main" id="{C9426501-2095-2885-5134-BD94947CCCDA}"/>
              </a:ext>
            </a:extLst>
          </p:cNvPr>
          <p:cNvSpPr>
            <a:spLocks noGrp="1"/>
          </p:cNvSpPr>
          <p:nvPr>
            <p:ph type="sldNum" sz="quarter" idx="12"/>
          </p:nvPr>
        </p:nvSpPr>
        <p:spPr/>
        <p:txBody>
          <a:bodyPr/>
          <a:lstStyle/>
          <a:p>
            <a:fld id="{2CD70BA4-8C24-D246-9956-1411DED12556}" type="slidenum">
              <a:rPr lang="en-US" altLang="ja-JP"/>
              <a:pPr/>
              <a:t>15</a:t>
            </a:fld>
            <a:endParaRPr lang="ja-JP" altLang="en-US"/>
          </a:p>
        </p:txBody>
      </p:sp>
      <p:grpSp>
        <p:nvGrpSpPr>
          <p:cNvPr id="25" name="グループ化 24">
            <a:extLst>
              <a:ext uri="{FF2B5EF4-FFF2-40B4-BE49-F238E27FC236}">
                <a16:creationId xmlns:a16="http://schemas.microsoft.com/office/drawing/2014/main" id="{6E6C93F3-002E-FBCA-ED9D-9E0D364AD2D2}"/>
              </a:ext>
            </a:extLst>
          </p:cNvPr>
          <p:cNvGrpSpPr/>
          <p:nvPr/>
        </p:nvGrpSpPr>
        <p:grpSpPr>
          <a:xfrm>
            <a:off x="3908080" y="4771022"/>
            <a:ext cx="4448520" cy="1264006"/>
            <a:chOff x="3908080" y="4771022"/>
            <a:chExt cx="4448520" cy="1264006"/>
          </a:xfrm>
        </p:grpSpPr>
        <p:cxnSp>
          <p:nvCxnSpPr>
            <p:cNvPr id="19" name="直線矢印コネクタ 18">
              <a:extLst>
                <a:ext uri="{FF2B5EF4-FFF2-40B4-BE49-F238E27FC236}">
                  <a16:creationId xmlns:a16="http://schemas.microsoft.com/office/drawing/2014/main" id="{89DACB1B-9BA8-D86D-B3D4-ED9F55C70C6C}"/>
                </a:ext>
              </a:extLst>
            </p:cNvPr>
            <p:cNvCxnSpPr>
              <a:cxnSpLocks/>
              <a:endCxn id="24" idx="1"/>
            </p:cNvCxnSpPr>
            <p:nvPr/>
          </p:nvCxnSpPr>
          <p:spPr>
            <a:xfrm>
              <a:off x="5139648" y="5565255"/>
              <a:ext cx="1052808" cy="1203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37E058D2-84E8-2120-25FB-5EBB9C7E7D6F}"/>
                </a:ext>
              </a:extLst>
            </p:cNvPr>
            <p:cNvSpPr txBox="1"/>
            <p:nvPr/>
          </p:nvSpPr>
          <p:spPr>
            <a:xfrm>
              <a:off x="6338399" y="4771022"/>
              <a:ext cx="170957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a:t>
              </a:r>
              <a:r>
                <a:rPr lang="en-US" altLang="ja-JP" sz="2000">
                  <a:latin typeface="Hiragino Sans W4" panose="020B0400000000000000" pitchFamily="34" charset="-128"/>
                  <a:ea typeface="Hiragino Sans W4" panose="020B0400000000000000" pitchFamily="34" charset="-128"/>
                </a:rPr>
                <a:t>VM</a:t>
              </a:r>
            </a:p>
          </p:txBody>
        </p:sp>
        <p:sp>
          <p:nvSpPr>
            <p:cNvPr id="21" name="乗算記号 20">
              <a:extLst>
                <a:ext uri="{FF2B5EF4-FFF2-40B4-BE49-F238E27FC236}">
                  <a16:creationId xmlns:a16="http://schemas.microsoft.com/office/drawing/2014/main" id="{1A2C7FA8-EA83-74B6-128F-2B0887CFB71D}"/>
                </a:ext>
              </a:extLst>
            </p:cNvPr>
            <p:cNvSpPr/>
            <p:nvPr/>
          </p:nvSpPr>
          <p:spPr>
            <a:xfrm>
              <a:off x="5103434" y="5230061"/>
              <a:ext cx="846888" cy="706683"/>
            </a:xfrm>
            <a:prstGeom prst="mathMultiply">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テキスト ボックス 21">
              <a:extLst>
                <a:ext uri="{FF2B5EF4-FFF2-40B4-BE49-F238E27FC236}">
                  <a16:creationId xmlns:a16="http://schemas.microsoft.com/office/drawing/2014/main" id="{CE5366D8-4F85-A602-77DD-DEDE9C2AA898}"/>
                </a:ext>
              </a:extLst>
            </p:cNvPr>
            <p:cNvSpPr txBox="1"/>
            <p:nvPr/>
          </p:nvSpPr>
          <p:spPr>
            <a:xfrm>
              <a:off x="3908080" y="5365200"/>
              <a:ext cx="1220872"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sp>
          <p:nvSpPr>
            <p:cNvPr id="23" name="角丸四角形 22">
              <a:extLst>
                <a:ext uri="{FF2B5EF4-FFF2-40B4-BE49-F238E27FC236}">
                  <a16:creationId xmlns:a16="http://schemas.microsoft.com/office/drawing/2014/main" id="{7824C7E2-78B9-69BC-69B4-B4DA666C67D1}"/>
                </a:ext>
              </a:extLst>
            </p:cNvPr>
            <p:cNvSpPr/>
            <p:nvPr/>
          </p:nvSpPr>
          <p:spPr>
            <a:xfrm>
              <a:off x="6041280" y="5128289"/>
              <a:ext cx="2315320" cy="906739"/>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2000">
                <a:ln>
                  <a:solidFill>
                    <a:sysClr val="windowText" lastClr="000000"/>
                  </a:solidFill>
                </a:ln>
                <a:solidFill>
                  <a:schemeClr val="tx1"/>
                </a:solidFill>
                <a:latin typeface="Hiragino Sans W4" panose="020B0400000000000000" pitchFamily="34" charset="-128"/>
                <a:ea typeface="Hiragino Sans W4" panose="020B0400000000000000" pitchFamily="34" charset="-128"/>
              </a:endParaRPr>
            </a:p>
          </p:txBody>
        </p:sp>
        <p:sp>
          <p:nvSpPr>
            <p:cNvPr id="24" name="テキスト ボックス 23">
              <a:extLst>
                <a:ext uri="{FF2B5EF4-FFF2-40B4-BE49-F238E27FC236}">
                  <a16:creationId xmlns:a16="http://schemas.microsoft.com/office/drawing/2014/main" id="{EE5C99EF-076F-C2BF-F6EA-48431F314ECC}"/>
                </a:ext>
              </a:extLst>
            </p:cNvPr>
            <p:cNvSpPr txBox="1"/>
            <p:nvPr/>
          </p:nvSpPr>
          <p:spPr>
            <a:xfrm>
              <a:off x="6192456" y="5377233"/>
              <a:ext cx="2001457" cy="400110"/>
            </a:xfrm>
            <a:prstGeom prst="rect">
              <a:avLst/>
            </a:prstGeom>
            <a:solidFill>
              <a:schemeClr val="tx1"/>
            </a:solidFill>
          </p:spPr>
          <p:txBody>
            <a:bodyPr wrap="square" rtlCol="0">
              <a:spAutoFit/>
            </a:bodyPr>
            <a:lstStyle/>
            <a:p>
              <a:pPr algn="l"/>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grpSp>
    </p:spTree>
    <p:extLst>
      <p:ext uri="{BB962C8B-B14F-4D97-AF65-F5344CB8AC3E}">
        <p14:creationId xmlns:p14="http://schemas.microsoft.com/office/powerpoint/2010/main" val="1295492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01E9F8-812A-12B5-556F-155F7E7AF0D6}"/>
              </a:ext>
            </a:extLst>
          </p:cNvPr>
          <p:cNvSpPr>
            <a:spLocks noGrp="1"/>
          </p:cNvSpPr>
          <p:nvPr>
            <p:ph type="title"/>
          </p:nvPr>
        </p:nvSpPr>
        <p:spPr/>
        <p:txBody>
          <a:bodyPr>
            <a:normAutofit/>
          </a:bodyPr>
          <a:lstStyle/>
          <a:p>
            <a:r>
              <a:rPr lang="ja-JP" altLang="en-US"/>
              <a:t>関連研究</a:t>
            </a:r>
            <a:endParaRPr kumimoji="1" lang="ja-JP" altLang="en-US"/>
          </a:p>
        </p:txBody>
      </p:sp>
      <p:sp>
        <p:nvSpPr>
          <p:cNvPr id="3" name="コンテンツ プレースホルダー 2">
            <a:extLst>
              <a:ext uri="{FF2B5EF4-FFF2-40B4-BE49-F238E27FC236}">
                <a16:creationId xmlns:a16="http://schemas.microsoft.com/office/drawing/2014/main" id="{73F005E3-5AB0-BC09-B187-2A2F3FC1CB0A}"/>
              </a:ext>
            </a:extLst>
          </p:cNvPr>
          <p:cNvSpPr>
            <a:spLocks noGrp="1"/>
          </p:cNvSpPr>
          <p:nvPr>
            <p:ph idx="1"/>
          </p:nvPr>
        </p:nvSpPr>
        <p:spPr/>
        <p:txBody>
          <a:bodyPr>
            <a:normAutofit/>
          </a:bodyPr>
          <a:lstStyle/>
          <a:p>
            <a:r>
              <a:rPr lang="en" altLang="ja-JP"/>
              <a:t>SEVmonitor [</a:t>
            </a:r>
            <a:r>
              <a:rPr lang="ja-JP" altLang="en-US"/>
              <a:t>能野</a:t>
            </a:r>
            <a:r>
              <a:rPr lang="en-US" altLang="ja-JP"/>
              <a:t>+, </a:t>
            </a:r>
            <a:r>
              <a:rPr lang="en" altLang="ja-JP"/>
              <a:t>CSS'22]</a:t>
            </a:r>
          </a:p>
          <a:p>
            <a:pPr lvl="1"/>
            <a:r>
              <a:rPr lang="ja-JP" altLang="en-US"/>
              <a:t>監視対象システムを</a:t>
            </a:r>
            <a:r>
              <a:rPr lang="en" altLang="ja-JP"/>
              <a:t>VM</a:t>
            </a:r>
            <a:r>
              <a:rPr lang="ja-JP" altLang="en-US"/>
              <a:t>内の内部</a:t>
            </a:r>
            <a:r>
              <a:rPr lang="en" altLang="ja-JP"/>
              <a:t>VM</a:t>
            </a:r>
            <a:r>
              <a:rPr lang="ja-JP" altLang="en-US"/>
              <a:t>に隔離することも可能</a:t>
            </a:r>
          </a:p>
          <a:p>
            <a:pPr lvl="1"/>
            <a:r>
              <a:rPr lang="en" altLang="ja-JP"/>
              <a:t>Unikernel</a:t>
            </a:r>
            <a:r>
              <a:rPr lang="ja-JP" altLang="en-US"/>
              <a:t>からもエージェントを保護できるが、オーバヘッドが大きい</a:t>
            </a:r>
            <a:endParaRPr lang="en" altLang="ja-JP"/>
          </a:p>
          <a:p>
            <a:r>
              <a:rPr lang="en" altLang="ja-JP"/>
              <a:t>SMM</a:t>
            </a:r>
            <a:r>
              <a:rPr lang="ja-JP" altLang="en-US"/>
              <a:t>で動作するエージェントを用いた監視 </a:t>
            </a:r>
            <a:r>
              <a:rPr lang="en-US" altLang="ja-JP"/>
              <a:t>[</a:t>
            </a:r>
            <a:r>
              <a:rPr lang="ja-JP" altLang="en-US"/>
              <a:t>武田</a:t>
            </a:r>
            <a:r>
              <a:rPr lang="en-US" altLang="ja-JP"/>
              <a:t>, </a:t>
            </a:r>
            <a:r>
              <a:rPr lang="ja-JP" altLang="en-US"/>
              <a:t>卒論</a:t>
            </a:r>
            <a:r>
              <a:rPr lang="en-US" altLang="ja-JP"/>
              <a:t>’23]</a:t>
            </a:r>
          </a:p>
          <a:p>
            <a:pPr lvl="1"/>
            <a:r>
              <a:rPr lang="en-US" altLang="ja-JP" dirty="0"/>
              <a:t>SEV</a:t>
            </a:r>
            <a:r>
              <a:rPr lang="ja-JP" altLang="en-US" dirty="0"/>
              <a:t>で保護された</a:t>
            </a:r>
            <a:r>
              <a:rPr lang="en-US" altLang="ja-JP" dirty="0"/>
              <a:t>VM</a:t>
            </a:r>
            <a:r>
              <a:rPr lang="ja-JP" altLang="en-US"/>
              <a:t>の</a:t>
            </a:r>
            <a:r>
              <a:rPr lang="en-US" altLang="ja-JP" dirty="0"/>
              <a:t>BIOS</a:t>
            </a:r>
            <a:r>
              <a:rPr lang="ja-JP" altLang="en-US"/>
              <a:t>内でエージェントを安全に実行</a:t>
            </a:r>
            <a:endParaRPr lang="en-US" altLang="ja-JP" dirty="0"/>
          </a:p>
          <a:p>
            <a:pPr lvl="1"/>
            <a:r>
              <a:rPr lang="en-US" altLang="ja-JP" dirty="0" err="1"/>
              <a:t>Unikernel</a:t>
            </a:r>
            <a:r>
              <a:rPr lang="ja-JP" altLang="en-US"/>
              <a:t>を用いる場合、その上でプロキシを動作させる必要</a:t>
            </a:r>
            <a:endParaRPr lang="en-US" altLang="ja-JP" dirty="0"/>
          </a:p>
        </p:txBody>
      </p:sp>
      <p:sp>
        <p:nvSpPr>
          <p:cNvPr id="4" name="スライド番号プレースホルダー 3">
            <a:extLst>
              <a:ext uri="{FF2B5EF4-FFF2-40B4-BE49-F238E27FC236}">
                <a16:creationId xmlns:a16="http://schemas.microsoft.com/office/drawing/2014/main" id="{EB668552-3FF2-F7B4-DFC8-8FEF351DE48D}"/>
              </a:ext>
            </a:extLst>
          </p:cNvPr>
          <p:cNvSpPr>
            <a:spLocks noGrp="1"/>
          </p:cNvSpPr>
          <p:nvPr>
            <p:ph type="sldNum" sz="quarter" idx="12"/>
          </p:nvPr>
        </p:nvSpPr>
        <p:spPr/>
        <p:txBody>
          <a:bodyPr/>
          <a:lstStyle/>
          <a:p>
            <a:fld id="{2CD70BA4-8C24-D246-9956-1411DED12556}" type="slidenum">
              <a:rPr lang="en-US" altLang="ja-JP"/>
              <a:pPr/>
              <a:t>16</a:t>
            </a:fld>
            <a:endParaRPr lang="ja-JP" altLang="en-US"/>
          </a:p>
        </p:txBody>
      </p:sp>
      <p:grpSp>
        <p:nvGrpSpPr>
          <p:cNvPr id="5" name="グループ化 4">
            <a:extLst>
              <a:ext uri="{FF2B5EF4-FFF2-40B4-BE49-F238E27FC236}">
                <a16:creationId xmlns:a16="http://schemas.microsoft.com/office/drawing/2014/main" id="{BDBDE9DB-5457-9CF9-22BD-E81A89760A05}"/>
              </a:ext>
            </a:extLst>
          </p:cNvPr>
          <p:cNvGrpSpPr/>
          <p:nvPr/>
        </p:nvGrpSpPr>
        <p:grpSpPr>
          <a:xfrm>
            <a:off x="7483374" y="4029341"/>
            <a:ext cx="3438626" cy="2561960"/>
            <a:chOff x="7771609" y="4117055"/>
            <a:chExt cx="3375125" cy="2598205"/>
          </a:xfrm>
        </p:grpSpPr>
        <p:sp>
          <p:nvSpPr>
            <p:cNvPr id="21" name="テキスト ボックス 20">
              <a:extLst>
                <a:ext uri="{FF2B5EF4-FFF2-40B4-BE49-F238E27FC236}">
                  <a16:creationId xmlns:a16="http://schemas.microsoft.com/office/drawing/2014/main" id="{982BFFC2-ABD1-192E-ECC0-844739034015}"/>
                </a:ext>
              </a:extLst>
            </p:cNvPr>
            <p:cNvSpPr txBox="1"/>
            <p:nvPr/>
          </p:nvSpPr>
          <p:spPr>
            <a:xfrm>
              <a:off x="7966407" y="5877067"/>
              <a:ext cx="3013099" cy="584775"/>
            </a:xfrm>
            <a:prstGeom prst="rect">
              <a:avLst/>
            </a:prstGeom>
            <a:solidFill>
              <a:srgbClr val="00B0F0"/>
            </a:solidFill>
            <a:ln w="38100">
              <a:solidFill>
                <a:schemeClr val="tx1"/>
              </a:solidFill>
            </a:ln>
          </p:spPr>
          <p:txBody>
            <a:bodyPr wrap="square" rtlCol="0">
              <a:spAutoFit/>
            </a:bodyPr>
            <a:lstStyle/>
            <a:p>
              <a:pPr algn="r"/>
              <a:r>
                <a:rPr lang="en-US" altLang="ja-JP" sz="3200">
                  <a:latin typeface="Hiragino Sans W4" panose="020B0400000000000000" pitchFamily="34" charset="-128"/>
                  <a:ea typeface="Hiragino Sans W4" panose="020B0400000000000000" pitchFamily="34" charset="-128"/>
                </a:rPr>
                <a:t>BIOS</a:t>
              </a:r>
              <a:endParaRPr lang="ja-JP" altLang="en-US" sz="3200">
                <a:latin typeface="Hiragino Sans W4" panose="020B0400000000000000" pitchFamily="34" charset="-128"/>
                <a:ea typeface="Hiragino Sans W4" panose="020B0400000000000000" pitchFamily="34" charset="-128"/>
              </a:endParaRPr>
            </a:p>
          </p:txBody>
        </p:sp>
        <p:sp>
          <p:nvSpPr>
            <p:cNvPr id="12" name="テキスト ボックス 11">
              <a:extLst>
                <a:ext uri="{FF2B5EF4-FFF2-40B4-BE49-F238E27FC236}">
                  <a16:creationId xmlns:a16="http://schemas.microsoft.com/office/drawing/2014/main" id="{22B82615-8BB7-5975-4215-A00036343144}"/>
                </a:ext>
              </a:extLst>
            </p:cNvPr>
            <p:cNvSpPr txBox="1"/>
            <p:nvPr/>
          </p:nvSpPr>
          <p:spPr>
            <a:xfrm>
              <a:off x="7966407" y="5889200"/>
              <a:ext cx="1761791" cy="400110"/>
            </a:xfrm>
            <a:prstGeom prst="rect">
              <a:avLst/>
            </a:prstGeom>
            <a:solidFill>
              <a:srgbClr val="FFFF0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エージェント</a:t>
              </a:r>
            </a:p>
          </p:txBody>
        </p:sp>
        <p:sp>
          <p:nvSpPr>
            <p:cNvPr id="13" name="テキスト ボックス 12">
              <a:extLst>
                <a:ext uri="{FF2B5EF4-FFF2-40B4-BE49-F238E27FC236}">
                  <a16:creationId xmlns:a16="http://schemas.microsoft.com/office/drawing/2014/main" id="{CD8E1067-9E17-1E05-7380-8C6A0395D137}"/>
                </a:ext>
              </a:extLst>
            </p:cNvPr>
            <p:cNvSpPr txBox="1"/>
            <p:nvPr/>
          </p:nvSpPr>
          <p:spPr>
            <a:xfrm>
              <a:off x="7966407" y="4746114"/>
              <a:ext cx="2236674" cy="400110"/>
            </a:xfrm>
            <a:prstGeom prst="rect">
              <a:avLst/>
            </a:prstGeom>
            <a:solidFill>
              <a:srgbClr val="92D050"/>
            </a:solidFill>
            <a:ln w="1905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監視対象システム</a:t>
              </a:r>
            </a:p>
          </p:txBody>
        </p:sp>
        <p:sp>
          <p:nvSpPr>
            <p:cNvPr id="14" name="角丸四角形 13">
              <a:extLst>
                <a:ext uri="{FF2B5EF4-FFF2-40B4-BE49-F238E27FC236}">
                  <a16:creationId xmlns:a16="http://schemas.microsoft.com/office/drawing/2014/main" id="{FD3AC7DA-2415-29A2-3356-AB9F7FC0ADB7}"/>
                </a:ext>
              </a:extLst>
            </p:cNvPr>
            <p:cNvSpPr/>
            <p:nvPr/>
          </p:nvSpPr>
          <p:spPr>
            <a:xfrm>
              <a:off x="7771609" y="4533900"/>
              <a:ext cx="3375125" cy="2181360"/>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5" name="テキスト ボックス 14">
              <a:extLst>
                <a:ext uri="{FF2B5EF4-FFF2-40B4-BE49-F238E27FC236}">
                  <a16:creationId xmlns:a16="http://schemas.microsoft.com/office/drawing/2014/main" id="{2AA14BA0-11A9-696C-3ECF-37D5457EE48D}"/>
                </a:ext>
              </a:extLst>
            </p:cNvPr>
            <p:cNvSpPr txBox="1"/>
            <p:nvPr/>
          </p:nvSpPr>
          <p:spPr>
            <a:xfrm>
              <a:off x="8454741" y="4117055"/>
              <a:ext cx="1646837" cy="400110"/>
            </a:xfrm>
            <a:prstGeom prst="rect">
              <a:avLst/>
            </a:prstGeom>
            <a:noFill/>
            <a:ln w="19050">
              <a:no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a:t>
              </a:r>
              <a:r>
                <a:rPr lang="en-US" altLang="ja-JP" sz="2000">
                  <a:latin typeface="Hiragino Sans W4" panose="020B0400000000000000" pitchFamily="34" charset="-128"/>
                  <a:ea typeface="Hiragino Sans W4" panose="020B0400000000000000" pitchFamily="34" charset="-128"/>
                </a:rPr>
                <a:t>VM</a:t>
              </a:r>
            </a:p>
          </p:txBody>
        </p:sp>
        <p:sp>
          <p:nvSpPr>
            <p:cNvPr id="20" name="テキスト ボックス 19">
              <a:extLst>
                <a:ext uri="{FF2B5EF4-FFF2-40B4-BE49-F238E27FC236}">
                  <a16:creationId xmlns:a16="http://schemas.microsoft.com/office/drawing/2014/main" id="{573F0AEB-1438-76F1-9A22-05683B2426E1}"/>
                </a:ext>
              </a:extLst>
            </p:cNvPr>
            <p:cNvSpPr txBox="1"/>
            <p:nvPr/>
          </p:nvSpPr>
          <p:spPr>
            <a:xfrm>
              <a:off x="7966407" y="5279742"/>
              <a:ext cx="2236674" cy="400110"/>
            </a:xfrm>
            <a:prstGeom prst="rect">
              <a:avLst/>
            </a:prstGeom>
            <a:solidFill>
              <a:srgbClr val="FFC000"/>
            </a:solidFill>
            <a:ln w="19050">
              <a:solidFill>
                <a:schemeClr val="tx1"/>
              </a:solidFill>
            </a:ln>
          </p:spPr>
          <p:txBody>
            <a:bodyPr wrap="square" rtlCol="0">
              <a:spAutoFit/>
            </a:bodyPr>
            <a:lstStyle/>
            <a:p>
              <a:pPr algn="ctr"/>
              <a:r>
                <a:rPr lang="en-US" altLang="ja-JP" sz="2000">
                  <a:latin typeface="Hiragino Sans W4" panose="020B0400000000000000" pitchFamily="34" charset="-128"/>
                  <a:ea typeface="Hiragino Sans W4" panose="020B0400000000000000" pitchFamily="34" charset="-128"/>
                </a:rPr>
                <a:t>OS</a:t>
              </a:r>
              <a:endParaRPr lang="ja-JP" altLang="en-US" sz="2000">
                <a:latin typeface="Hiragino Sans W4" panose="020B0400000000000000" pitchFamily="34" charset="-128"/>
                <a:ea typeface="Hiragino Sans W4" panose="020B0400000000000000" pitchFamily="34" charset="-128"/>
              </a:endParaRPr>
            </a:p>
          </p:txBody>
        </p:sp>
      </p:grpSp>
      <p:grpSp>
        <p:nvGrpSpPr>
          <p:cNvPr id="6" name="グループ化 5">
            <a:extLst>
              <a:ext uri="{FF2B5EF4-FFF2-40B4-BE49-F238E27FC236}">
                <a16:creationId xmlns:a16="http://schemas.microsoft.com/office/drawing/2014/main" id="{50DA882E-0739-E339-5958-CA3D3126C828}"/>
              </a:ext>
            </a:extLst>
          </p:cNvPr>
          <p:cNvGrpSpPr/>
          <p:nvPr/>
        </p:nvGrpSpPr>
        <p:grpSpPr>
          <a:xfrm>
            <a:off x="2340133" y="4102433"/>
            <a:ext cx="2901768" cy="2329868"/>
            <a:chOff x="2340133" y="4102433"/>
            <a:chExt cx="2901768" cy="2329868"/>
          </a:xfrm>
        </p:grpSpPr>
        <p:sp>
          <p:nvSpPr>
            <p:cNvPr id="7" name="テキスト ボックス 6">
              <a:extLst>
                <a:ext uri="{FF2B5EF4-FFF2-40B4-BE49-F238E27FC236}">
                  <a16:creationId xmlns:a16="http://schemas.microsoft.com/office/drawing/2014/main" id="{19CB1DF8-53B8-9579-01C0-817A330D6670}"/>
                </a:ext>
              </a:extLst>
            </p:cNvPr>
            <p:cNvSpPr txBox="1"/>
            <p:nvPr/>
          </p:nvSpPr>
          <p:spPr>
            <a:xfrm>
              <a:off x="2673082" y="5091772"/>
              <a:ext cx="2269016" cy="400110"/>
            </a:xfrm>
            <a:prstGeom prst="rect">
              <a:avLst/>
            </a:prstGeom>
            <a:solidFill>
              <a:srgbClr val="92D050"/>
            </a:solidFill>
            <a:ln w="1905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監視対象システム</a:t>
              </a:r>
            </a:p>
          </p:txBody>
        </p:sp>
        <p:sp>
          <p:nvSpPr>
            <p:cNvPr id="19" name="角丸四角形 18">
              <a:extLst>
                <a:ext uri="{FF2B5EF4-FFF2-40B4-BE49-F238E27FC236}">
                  <a16:creationId xmlns:a16="http://schemas.microsoft.com/office/drawing/2014/main" id="{EA42B71E-ADF7-155A-35B8-B5E16583239F}"/>
                </a:ext>
              </a:extLst>
            </p:cNvPr>
            <p:cNvSpPr/>
            <p:nvPr/>
          </p:nvSpPr>
          <p:spPr>
            <a:xfrm>
              <a:off x="2340133" y="4531062"/>
              <a:ext cx="2901768" cy="1901239"/>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22" name="テキスト ボックス 21">
              <a:extLst>
                <a:ext uri="{FF2B5EF4-FFF2-40B4-BE49-F238E27FC236}">
                  <a16:creationId xmlns:a16="http://schemas.microsoft.com/office/drawing/2014/main" id="{78AB57A1-221C-176A-B114-8C8809C28FFB}"/>
                </a:ext>
              </a:extLst>
            </p:cNvPr>
            <p:cNvSpPr txBox="1"/>
            <p:nvPr/>
          </p:nvSpPr>
          <p:spPr>
            <a:xfrm>
              <a:off x="2976219" y="4102433"/>
              <a:ext cx="1662741" cy="400110"/>
            </a:xfrm>
            <a:prstGeom prst="rect">
              <a:avLst/>
            </a:prstGeom>
            <a:noFill/>
            <a:ln w="19050">
              <a:no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a:t>
              </a:r>
              <a:r>
                <a:rPr lang="en-US" altLang="ja-JP" sz="2000">
                  <a:latin typeface="Hiragino Sans W4" panose="020B0400000000000000" pitchFamily="34" charset="-128"/>
                  <a:ea typeface="Hiragino Sans W4" panose="020B0400000000000000" pitchFamily="34" charset="-128"/>
                </a:rPr>
                <a:t>VM</a:t>
              </a:r>
            </a:p>
          </p:txBody>
        </p:sp>
        <p:sp>
          <p:nvSpPr>
            <p:cNvPr id="23" name="正方形/長方形 22">
              <a:extLst>
                <a:ext uri="{FF2B5EF4-FFF2-40B4-BE49-F238E27FC236}">
                  <a16:creationId xmlns:a16="http://schemas.microsoft.com/office/drawing/2014/main" id="{BA6BA805-0062-FF62-EA3D-DEF00E04B427}"/>
                </a:ext>
              </a:extLst>
            </p:cNvPr>
            <p:cNvSpPr/>
            <p:nvPr/>
          </p:nvSpPr>
          <p:spPr>
            <a:xfrm>
              <a:off x="2538581" y="4988211"/>
              <a:ext cx="2546459" cy="664271"/>
            </a:xfrm>
            <a:prstGeom prst="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BBC9151F-82EA-F27E-DBF7-B5F9F7441DDE}"/>
                </a:ext>
              </a:extLst>
            </p:cNvPr>
            <p:cNvSpPr txBox="1"/>
            <p:nvPr/>
          </p:nvSpPr>
          <p:spPr>
            <a:xfrm>
              <a:off x="3187573" y="4599207"/>
              <a:ext cx="1206887" cy="400110"/>
            </a:xfrm>
            <a:prstGeom prst="rect">
              <a:avLst/>
            </a:prstGeom>
            <a:noFill/>
            <a:ln w="19050">
              <a:no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内部</a:t>
              </a:r>
              <a:r>
                <a:rPr lang="en-US" altLang="ja-JP" sz="2000">
                  <a:latin typeface="Hiragino Sans W4" panose="020B0400000000000000" pitchFamily="34" charset="-128"/>
                  <a:ea typeface="Hiragino Sans W4" panose="020B0400000000000000" pitchFamily="34" charset="-128"/>
                </a:rPr>
                <a:t>VM</a:t>
              </a:r>
            </a:p>
          </p:txBody>
        </p:sp>
        <p:sp>
          <p:nvSpPr>
            <p:cNvPr id="8" name="テキスト ボックス 7">
              <a:extLst>
                <a:ext uri="{FF2B5EF4-FFF2-40B4-BE49-F238E27FC236}">
                  <a16:creationId xmlns:a16="http://schemas.microsoft.com/office/drawing/2014/main" id="{24CC386C-D312-2371-80C4-303D373AE7F9}"/>
                </a:ext>
              </a:extLst>
            </p:cNvPr>
            <p:cNvSpPr txBox="1"/>
            <p:nvPr/>
          </p:nvSpPr>
          <p:spPr>
            <a:xfrm>
              <a:off x="2538581" y="5730479"/>
              <a:ext cx="2546459" cy="584775"/>
            </a:xfrm>
            <a:prstGeom prst="rect">
              <a:avLst/>
            </a:prstGeom>
            <a:solidFill>
              <a:srgbClr val="00B0F0"/>
            </a:solidFill>
            <a:ln w="38100">
              <a:solidFill>
                <a:schemeClr val="tx1"/>
              </a:solidFill>
            </a:ln>
          </p:spPr>
          <p:txBody>
            <a:bodyPr wrap="square" rtlCol="0">
              <a:spAutoFit/>
            </a:bodyPr>
            <a:lstStyle/>
            <a:p>
              <a:pPr algn="r"/>
              <a:r>
                <a:rPr lang="en-US" altLang="ja-JP" sz="3200">
                  <a:latin typeface="Hiragino Sans W4" panose="020B0400000000000000" pitchFamily="34" charset="-128"/>
                  <a:ea typeface="Hiragino Sans W4" panose="020B0400000000000000" pitchFamily="34" charset="-128"/>
                </a:rPr>
                <a:t>OS</a:t>
              </a:r>
              <a:endParaRPr lang="ja-JP" altLang="en-US" sz="3200">
                <a:latin typeface="Hiragino Sans W4" panose="020B0400000000000000" pitchFamily="34" charset="-128"/>
                <a:ea typeface="Hiragino Sans W4" panose="020B0400000000000000" pitchFamily="34" charset="-128"/>
              </a:endParaRPr>
            </a:p>
          </p:txBody>
        </p:sp>
        <p:sp>
          <p:nvSpPr>
            <p:cNvPr id="9" name="テキスト ボックス 8">
              <a:extLst>
                <a:ext uri="{FF2B5EF4-FFF2-40B4-BE49-F238E27FC236}">
                  <a16:creationId xmlns:a16="http://schemas.microsoft.com/office/drawing/2014/main" id="{8ACB20D8-CC97-931C-1F76-752047E0805A}"/>
                </a:ext>
              </a:extLst>
            </p:cNvPr>
            <p:cNvSpPr txBox="1"/>
            <p:nvPr/>
          </p:nvSpPr>
          <p:spPr>
            <a:xfrm>
              <a:off x="2538581" y="5742612"/>
              <a:ext cx="1761791" cy="400110"/>
            </a:xfrm>
            <a:prstGeom prst="rect">
              <a:avLst/>
            </a:prstGeom>
            <a:solidFill>
              <a:srgbClr val="FFFF0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エージェント</a:t>
              </a:r>
            </a:p>
          </p:txBody>
        </p:sp>
      </p:grpSp>
    </p:spTree>
    <p:extLst>
      <p:ext uri="{BB962C8B-B14F-4D97-AF65-F5344CB8AC3E}">
        <p14:creationId xmlns:p14="http://schemas.microsoft.com/office/powerpoint/2010/main" val="32524137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5EF206-539F-54DE-93FE-CBEF76032DA7}"/>
              </a:ext>
            </a:extLst>
          </p:cNvPr>
          <p:cNvSpPr>
            <a:spLocks noGrp="1"/>
          </p:cNvSpPr>
          <p:nvPr>
            <p:ph type="title"/>
          </p:nvPr>
        </p:nvSpPr>
        <p:spPr/>
        <p:txBody>
          <a:bodyPr/>
          <a:lstStyle/>
          <a:p>
            <a:r>
              <a:rPr lang="ja-JP" altLang="en-US" dirty="0"/>
              <a:t>今後の計画</a:t>
            </a:r>
            <a:endParaRPr kumimoji="1" lang="ja-JP" altLang="en-US"/>
          </a:p>
        </p:txBody>
      </p:sp>
      <p:sp>
        <p:nvSpPr>
          <p:cNvPr id="3" name="コンテンツ プレースホルダー 2">
            <a:extLst>
              <a:ext uri="{FF2B5EF4-FFF2-40B4-BE49-F238E27FC236}">
                <a16:creationId xmlns:a16="http://schemas.microsoft.com/office/drawing/2014/main" id="{3F741E25-A188-3980-B446-1BA2D35CFCED}"/>
              </a:ext>
            </a:extLst>
          </p:cNvPr>
          <p:cNvSpPr>
            <a:spLocks noGrp="1"/>
          </p:cNvSpPr>
          <p:nvPr>
            <p:ph idx="1"/>
          </p:nvPr>
        </p:nvSpPr>
        <p:spPr/>
        <p:txBody>
          <a:bodyPr/>
          <a:lstStyle/>
          <a:p>
            <a:r>
              <a:rPr lang="en-US" altLang="ja-JP" dirty="0"/>
              <a:t>VM</a:t>
            </a:r>
            <a:r>
              <a:rPr lang="ja-JP" altLang="en-US" dirty="0"/>
              <a:t>外からアクセスする必要があるメモリ領域だけ暗号化しないようにする</a:t>
            </a:r>
          </a:p>
          <a:p>
            <a:pPr lvl="1"/>
            <a:r>
              <a:rPr lang="ja-JP" altLang="en-US" dirty="0"/>
              <a:t>シャドウページテーブル</a:t>
            </a:r>
          </a:p>
          <a:p>
            <a:pPr lvl="1"/>
            <a:endParaRPr lang="ja-JP" altLang="en-US" dirty="0"/>
          </a:p>
          <a:p>
            <a:r>
              <a:rPr kumimoji="1" lang="ja-JP" altLang="en-US" dirty="0" err="1"/>
              <a:t>アプリケーションを</a:t>
            </a:r>
            <a:r>
              <a:rPr kumimoji="1" lang="en-US" altLang="ja-JP" dirty="0" err="1"/>
              <a:t>WebAssembly</a:t>
            </a:r>
            <a:r>
              <a:rPr kumimoji="1" lang="ja-JP" altLang="en-US" dirty="0" err="1"/>
              <a:t>で動かせるようにする</a:t>
            </a:r>
          </a:p>
        </p:txBody>
      </p:sp>
      <p:sp>
        <p:nvSpPr>
          <p:cNvPr id="4" name="スライド番号プレースホルダー 3">
            <a:extLst>
              <a:ext uri="{FF2B5EF4-FFF2-40B4-BE49-F238E27FC236}">
                <a16:creationId xmlns:a16="http://schemas.microsoft.com/office/drawing/2014/main" id="{1BCC68C2-ED29-4260-E54B-073C4C524721}"/>
              </a:ext>
            </a:extLst>
          </p:cNvPr>
          <p:cNvSpPr>
            <a:spLocks noGrp="1"/>
          </p:cNvSpPr>
          <p:nvPr>
            <p:ph type="sldNum" sz="quarter" idx="12"/>
          </p:nvPr>
        </p:nvSpPr>
        <p:spPr/>
        <p:txBody>
          <a:bodyPr/>
          <a:lstStyle/>
          <a:p>
            <a:fld id="{2CD70BA4-8C24-D246-9956-1411DED12556}" type="slidenum">
              <a:rPr lang="en-US" altLang="ja-JP"/>
              <a:pPr/>
              <a:t>17</a:t>
            </a:fld>
            <a:endParaRPr lang="ja-JP" altLang="en-US"/>
          </a:p>
        </p:txBody>
      </p:sp>
    </p:spTree>
    <p:extLst>
      <p:ext uri="{BB962C8B-B14F-4D97-AF65-F5344CB8AC3E}">
        <p14:creationId xmlns:p14="http://schemas.microsoft.com/office/powerpoint/2010/main" val="788870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51F37C-6A28-5F24-5D44-4BE1F478BC05}"/>
              </a:ext>
            </a:extLst>
          </p:cNvPr>
          <p:cNvSpPr>
            <a:spLocks noGrp="1"/>
          </p:cNvSpPr>
          <p:nvPr>
            <p:ph type="title"/>
          </p:nvPr>
        </p:nvSpPr>
        <p:spPr/>
        <p:txBody>
          <a:bodyPr/>
          <a:lstStyle/>
          <a:p>
            <a:r>
              <a:rPr kumimoji="1" lang="en" altLang="ja-JP"/>
              <a:t>Nanos</a:t>
            </a:r>
            <a:r>
              <a:rPr kumimoji="1" lang="ja-JP" altLang="en-US"/>
              <a:t>を用いて実装</a:t>
            </a:r>
          </a:p>
        </p:txBody>
      </p:sp>
      <p:sp>
        <p:nvSpPr>
          <p:cNvPr id="3" name="コンテンツ プレースホルダー 2">
            <a:extLst>
              <a:ext uri="{FF2B5EF4-FFF2-40B4-BE49-F238E27FC236}">
                <a16:creationId xmlns:a16="http://schemas.microsoft.com/office/drawing/2014/main" id="{DB1EEEA0-24F6-D41F-61DB-95CFA1C7557C}"/>
              </a:ext>
            </a:extLst>
          </p:cNvPr>
          <p:cNvSpPr>
            <a:spLocks noGrp="1"/>
          </p:cNvSpPr>
          <p:nvPr>
            <p:ph idx="1"/>
          </p:nvPr>
        </p:nvSpPr>
        <p:spPr/>
        <p:txBody>
          <a:bodyPr/>
          <a:lstStyle/>
          <a:p>
            <a:r>
              <a:rPr lang="en-US" altLang="ja-JP">
                <a:cs typeface="Segoe UI" panose="020B0502040204020203" pitchFamily="34" charset="0"/>
              </a:rPr>
              <a:t>Nanos</a:t>
            </a:r>
            <a:r>
              <a:rPr lang="ja-JP" altLang="en-US">
                <a:cs typeface="Segoe UI" panose="020B0502040204020203" pitchFamily="34" charset="0"/>
              </a:rPr>
              <a:t>は</a:t>
            </a:r>
            <a:r>
              <a:rPr lang="en-US" altLang="ja-JP">
                <a:cs typeface="Segoe UI" panose="020B0502040204020203" pitchFamily="34" charset="0"/>
              </a:rPr>
              <a:t>Unikernel</a:t>
            </a:r>
            <a:r>
              <a:rPr lang="ja-JP" altLang="en-US">
                <a:cs typeface="Segoe UI" panose="020B0502040204020203" pitchFamily="34" charset="0"/>
              </a:rPr>
              <a:t>の１種</a:t>
            </a:r>
            <a:endParaRPr lang="en-US" altLang="ja-JP" dirty="0">
              <a:cs typeface="Segoe UI" panose="020B0502040204020203" pitchFamily="34" charset="0"/>
            </a:endParaRPr>
          </a:p>
          <a:p>
            <a:pPr lvl="1"/>
            <a:r>
              <a:rPr lang="en-US" altLang="ja-JP">
                <a:latin typeface="Hiragino Sans W4" panose="020B0400000000000000" pitchFamily="34" charset="-128"/>
                <a:ea typeface="Hiragino Sans W4" panose="020B0400000000000000" pitchFamily="34" charset="-128"/>
                <a:cs typeface="Segoe UI" panose="020B0502040204020203" pitchFamily="34" charset="0"/>
              </a:rPr>
              <a:t>Linux</a:t>
            </a:r>
            <a:r>
              <a:rPr lang="ja-JP" altLang="en-US">
                <a:latin typeface="Hiragino Sans W4" panose="020B0400000000000000" pitchFamily="34" charset="-128"/>
                <a:ea typeface="Hiragino Sans W4" panose="020B0400000000000000" pitchFamily="34" charset="-128"/>
                <a:cs typeface="Segoe UI" panose="020B0502040204020203" pitchFamily="34" charset="0"/>
              </a:rPr>
              <a:t>とバイナリ互換</a:t>
            </a:r>
          </a:p>
          <a:p>
            <a:pPr lvl="1"/>
            <a:r>
              <a:rPr lang="en" altLang="ja-JP">
                <a:latin typeface="Hiragino Sans W4" panose="020B0400000000000000" pitchFamily="34" charset="-128"/>
                <a:ea typeface="Hiragino Sans W4" panose="020B0400000000000000" pitchFamily="34" charset="-128"/>
                <a:cs typeface="Segoe UI" panose="020B0502040204020203" pitchFamily="34" charset="0"/>
              </a:rPr>
              <a:t>Linux</a:t>
            </a:r>
            <a:r>
              <a:rPr lang="ja-JP" altLang="en-US">
                <a:latin typeface="Hiragino Sans W4" panose="020B0400000000000000" pitchFamily="34" charset="-128"/>
                <a:ea typeface="Hiragino Sans W4" panose="020B0400000000000000" pitchFamily="34" charset="-128"/>
                <a:cs typeface="Segoe UI" panose="020B0502040204020203" pitchFamily="34" charset="0"/>
              </a:rPr>
              <a:t>で採用されているセキュリティ機構を提供</a:t>
            </a:r>
          </a:p>
          <a:p>
            <a:pPr lvl="2"/>
            <a:r>
              <a:rPr lang="en-US" altLang="ja-JP">
                <a:cs typeface="Segoe UI" panose="020B0502040204020203" pitchFamily="34" charset="0"/>
              </a:rPr>
              <a:t>ASLR</a:t>
            </a:r>
            <a:r>
              <a:rPr lang="ja-JP" altLang="en-US">
                <a:cs typeface="Segoe UI" panose="020B0502040204020203" pitchFamily="34" charset="0"/>
              </a:rPr>
              <a:t>、スタック・ヒープは実行不可、</a:t>
            </a:r>
            <a:r>
              <a:rPr lang="en-US" altLang="ja-JP">
                <a:cs typeface="Segoe UI" panose="020B0502040204020203" pitchFamily="34" charset="0"/>
              </a:rPr>
              <a:t>null</a:t>
            </a:r>
            <a:r>
              <a:rPr lang="ja-JP" altLang="en-US">
                <a:cs typeface="Segoe UI" panose="020B0502040204020203" pitchFamily="34" charset="0"/>
              </a:rPr>
              <a:t>ページはマップしない、</a:t>
            </a:r>
            <a:r>
              <a:rPr lang="en-US" altLang="ja-JP">
                <a:cs typeface="Segoe UI" panose="020B0502040204020203" pitchFamily="34" charset="0"/>
              </a:rPr>
              <a:t>...</a:t>
            </a:r>
          </a:p>
          <a:p>
            <a:pPr lvl="1"/>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様々な言語をサポート</a:t>
            </a:r>
            <a:endParaRPr lang="en-US" altLang="ja-JP" dirty="0">
              <a:latin typeface="Hiragino Sans W4" panose="020B0400000000000000" pitchFamily="34" charset="-128"/>
              <a:ea typeface="Hiragino Sans W4" panose="020B0400000000000000" pitchFamily="34" charset="-128"/>
              <a:cs typeface="Segoe UI" panose="020B0502040204020203" pitchFamily="34" charset="0"/>
            </a:endParaRPr>
          </a:p>
          <a:p>
            <a:pPr lvl="2"/>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C</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C++</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Java</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Python</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Rust</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a:t>
            </a:r>
          </a:p>
          <a:p>
            <a:pPr lvl="1"/>
            <a:r>
              <a:rPr lang="ja-JP" altLang="en-US" dirty="0">
                <a:cs typeface="Segoe UI" panose="020B0502040204020203" pitchFamily="34" charset="0"/>
              </a:rPr>
              <a:t>様々なハイパーバイザで動作</a:t>
            </a:r>
            <a:endParaRPr lang="en-US" altLang="ja-JP" dirty="0">
              <a:cs typeface="Segoe UI" panose="020B0502040204020203" pitchFamily="34" charset="0"/>
            </a:endParaRPr>
          </a:p>
          <a:p>
            <a:pPr lvl="2"/>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QEMU/KVM</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XEN</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Amazon EC2</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Google Cloud</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HyperV</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a:t>
            </a:r>
          </a:p>
        </p:txBody>
      </p:sp>
      <p:sp>
        <p:nvSpPr>
          <p:cNvPr id="4" name="スライド番号プレースホルダー 3">
            <a:extLst>
              <a:ext uri="{FF2B5EF4-FFF2-40B4-BE49-F238E27FC236}">
                <a16:creationId xmlns:a16="http://schemas.microsoft.com/office/drawing/2014/main" id="{A6E89DE4-2752-DEFA-8840-B0556ADCE946}"/>
              </a:ext>
            </a:extLst>
          </p:cNvPr>
          <p:cNvSpPr>
            <a:spLocks noGrp="1"/>
          </p:cNvSpPr>
          <p:nvPr>
            <p:ph type="sldNum" sz="quarter" idx="12"/>
          </p:nvPr>
        </p:nvSpPr>
        <p:spPr/>
        <p:txBody>
          <a:bodyPr/>
          <a:lstStyle/>
          <a:p>
            <a:fld id="{2CD70BA4-8C24-D246-9956-1411DED12556}" type="slidenum">
              <a:rPr lang="en-US" altLang="ja-JP"/>
              <a:pPr/>
              <a:t>18</a:t>
            </a:fld>
            <a:endParaRPr lang="ja-JP" altLang="en-US"/>
          </a:p>
        </p:txBody>
      </p:sp>
    </p:spTree>
    <p:extLst>
      <p:ext uri="{BB962C8B-B14F-4D97-AF65-F5344CB8AC3E}">
        <p14:creationId xmlns:p14="http://schemas.microsoft.com/office/powerpoint/2010/main" val="1980686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7851AFC-3D02-6610-8DBD-2E08390C1D45}"/>
              </a:ext>
            </a:extLst>
          </p:cNvPr>
          <p:cNvSpPr>
            <a:spLocks noGrp="1"/>
          </p:cNvSpPr>
          <p:nvPr>
            <p:ph idx="1"/>
          </p:nvPr>
        </p:nvSpPr>
        <p:spPr/>
        <p:txBody>
          <a:bodyPr/>
          <a:lstStyle/>
          <a:p>
            <a:r>
              <a:rPr kumimoji="1" lang="ja-JP" altLang="en-US"/>
              <a:t>クラウド向けに</a:t>
            </a:r>
            <a:r>
              <a:rPr kumimoji="1" lang="en" altLang="ja-JP"/>
              <a:t>Unikernel</a:t>
            </a:r>
            <a:r>
              <a:rPr kumimoji="1" lang="ja-JP" altLang="en-US"/>
              <a:t>が提案されている</a:t>
            </a:r>
          </a:p>
          <a:p>
            <a:pPr lvl="1"/>
            <a:r>
              <a:rPr kumimoji="1" lang="ja-JP" altLang="en-US"/>
              <a:t>仮想マシン </a:t>
            </a:r>
            <a:r>
              <a:rPr kumimoji="1" lang="en-US" altLang="ja-JP"/>
              <a:t>(</a:t>
            </a:r>
            <a:r>
              <a:rPr kumimoji="1" lang="en" altLang="ja-JP"/>
              <a:t>VM) </a:t>
            </a:r>
            <a:r>
              <a:rPr kumimoji="1" lang="ja-JP" altLang="en-US"/>
              <a:t>内で軽量</a:t>
            </a:r>
            <a:r>
              <a:rPr kumimoji="1" lang="en-US" altLang="ja-JP"/>
              <a:t>OS</a:t>
            </a:r>
            <a:r>
              <a:rPr kumimoji="1" lang="ja-JP" altLang="en-US"/>
              <a:t>を用いてアプリケーションを</a:t>
            </a:r>
            <a:r>
              <a:rPr kumimoji="1" lang="en-US" altLang="ja-JP"/>
              <a:t>1</a:t>
            </a:r>
            <a:r>
              <a:rPr kumimoji="1" lang="ja-JP" altLang="en-US"/>
              <a:t>つだけ</a:t>
            </a:r>
            <a:r>
              <a:rPr lang="ja-JP" altLang="en-US"/>
              <a:t>実行</a:t>
            </a:r>
            <a:endParaRPr lang="en-US" altLang="ja-JP"/>
          </a:p>
          <a:p>
            <a:pPr lvl="1"/>
            <a:r>
              <a:rPr kumimoji="1" lang="ja-JP" altLang="en-US"/>
              <a:t>高速に起動・実行が行うことができ、攻撃を受けにくい</a:t>
            </a:r>
          </a:p>
          <a:p>
            <a:r>
              <a:rPr kumimoji="1" lang="en" altLang="ja-JP"/>
              <a:t>AMD SEV</a:t>
            </a:r>
            <a:r>
              <a:rPr kumimoji="1" lang="ja-JP" altLang="en-US"/>
              <a:t>を用いてクラウドから保護することができる</a:t>
            </a:r>
          </a:p>
          <a:p>
            <a:pPr lvl="1"/>
            <a:r>
              <a:rPr kumimoji="1" lang="en" altLang="ja-JP"/>
              <a:t>VM</a:t>
            </a:r>
            <a:r>
              <a:rPr kumimoji="1" lang="ja-JP" altLang="en-US"/>
              <a:t>のメモリを暗号化することでクラウドの内部犯による盗聴を防ぐ</a:t>
            </a:r>
          </a:p>
          <a:p>
            <a:pPr lvl="1"/>
            <a:r>
              <a:rPr kumimoji="1" lang="ja-JP" altLang="en-US"/>
              <a:t>通常の</a:t>
            </a:r>
            <a:r>
              <a:rPr kumimoji="1" lang="en" altLang="ja-JP"/>
              <a:t>VM</a:t>
            </a:r>
            <a:r>
              <a:rPr kumimoji="1" lang="ja-JP" altLang="en-US"/>
              <a:t>の場合と異なり、特定のアプリケーションだけを保護</a:t>
            </a:r>
          </a:p>
          <a:p>
            <a:endParaRPr kumimoji="1" lang="ja-JP" altLang="en-US"/>
          </a:p>
          <a:p>
            <a:pPr lvl="2"/>
            <a:endParaRPr kumimoji="1" lang="ja-JP" altLang="en-US"/>
          </a:p>
        </p:txBody>
      </p:sp>
      <p:sp>
        <p:nvSpPr>
          <p:cNvPr id="32" name="雲 31">
            <a:extLst>
              <a:ext uri="{FF2B5EF4-FFF2-40B4-BE49-F238E27FC236}">
                <a16:creationId xmlns:a16="http://schemas.microsoft.com/office/drawing/2014/main" id="{8F3FF330-3B6B-D5A9-1BAD-EDD072B35989}"/>
              </a:ext>
            </a:extLst>
          </p:cNvPr>
          <p:cNvSpPr/>
          <p:nvPr/>
        </p:nvSpPr>
        <p:spPr>
          <a:xfrm>
            <a:off x="1054101" y="4203926"/>
            <a:ext cx="10795000" cy="2456931"/>
          </a:xfrm>
          <a:prstGeom prst="cloud">
            <a:avLst/>
          </a:prstGeom>
          <a:solidFill>
            <a:schemeClr val="accent5">
              <a:lumMod val="60000"/>
              <a:lumOff val="40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9" name="角丸四角形 38">
            <a:extLst>
              <a:ext uri="{FF2B5EF4-FFF2-40B4-BE49-F238E27FC236}">
                <a16:creationId xmlns:a16="http://schemas.microsoft.com/office/drawing/2014/main" id="{AACEB2A3-7ACE-6F39-F02A-83C5D9AAFA58}"/>
              </a:ext>
            </a:extLst>
          </p:cNvPr>
          <p:cNvSpPr/>
          <p:nvPr/>
        </p:nvSpPr>
        <p:spPr>
          <a:xfrm>
            <a:off x="6906658" y="4736534"/>
            <a:ext cx="4087258" cy="1098216"/>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角丸四角形 39">
            <a:extLst>
              <a:ext uri="{FF2B5EF4-FFF2-40B4-BE49-F238E27FC236}">
                <a16:creationId xmlns:a16="http://schemas.microsoft.com/office/drawing/2014/main" id="{87E5A01C-50F2-5AE7-B245-EABECE3A0C81}"/>
              </a:ext>
            </a:extLst>
          </p:cNvPr>
          <p:cNvSpPr/>
          <p:nvPr/>
        </p:nvSpPr>
        <p:spPr>
          <a:xfrm>
            <a:off x="4569274" y="4769371"/>
            <a:ext cx="2212526" cy="1074767"/>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8782BA7D-E520-CAFF-4826-262A8368A91F}"/>
              </a:ext>
            </a:extLst>
          </p:cNvPr>
          <p:cNvSpPr>
            <a:spLocks noGrp="1"/>
          </p:cNvSpPr>
          <p:nvPr>
            <p:ph type="title"/>
          </p:nvPr>
        </p:nvSpPr>
        <p:spPr/>
        <p:txBody>
          <a:bodyPr/>
          <a:lstStyle/>
          <a:p>
            <a:r>
              <a:rPr kumimoji="1" lang="en" altLang="ja-JP"/>
              <a:t>Unikernel</a:t>
            </a:r>
            <a:endParaRPr kumimoji="1" lang="ja-JP" altLang="en-US"/>
          </a:p>
        </p:txBody>
      </p:sp>
      <p:sp>
        <p:nvSpPr>
          <p:cNvPr id="4" name="スライド番号プレースホルダー 3">
            <a:extLst>
              <a:ext uri="{FF2B5EF4-FFF2-40B4-BE49-F238E27FC236}">
                <a16:creationId xmlns:a16="http://schemas.microsoft.com/office/drawing/2014/main" id="{4EBC5491-3FFD-7AFE-D88D-FC1328EA607D}"/>
              </a:ext>
            </a:extLst>
          </p:cNvPr>
          <p:cNvSpPr>
            <a:spLocks noGrp="1"/>
          </p:cNvSpPr>
          <p:nvPr>
            <p:ph type="sldNum" sz="quarter" idx="12"/>
          </p:nvPr>
        </p:nvSpPr>
        <p:spPr/>
        <p:txBody>
          <a:bodyPr/>
          <a:lstStyle/>
          <a:p>
            <a:fld id="{2CD70BA4-8C24-D246-9956-1411DED12556}" type="slidenum">
              <a:rPr lang="en-US" altLang="ja-JP"/>
              <a:pPr/>
              <a:t>1</a:t>
            </a:fld>
            <a:endParaRPr lang="ja-JP" altLang="en-US"/>
          </a:p>
        </p:txBody>
      </p:sp>
      <p:sp>
        <p:nvSpPr>
          <p:cNvPr id="33" name="スマイル 32">
            <a:extLst>
              <a:ext uri="{FF2B5EF4-FFF2-40B4-BE49-F238E27FC236}">
                <a16:creationId xmlns:a16="http://schemas.microsoft.com/office/drawing/2014/main" id="{73AA6CEB-5816-4CC7-FF1B-73B453599AB9}"/>
              </a:ext>
            </a:extLst>
          </p:cNvPr>
          <p:cNvSpPr/>
          <p:nvPr/>
        </p:nvSpPr>
        <p:spPr>
          <a:xfrm>
            <a:off x="2170793" y="4761979"/>
            <a:ext cx="1440000" cy="1080000"/>
          </a:xfrm>
          <a:prstGeom prst="smileyFace">
            <a:avLst>
              <a:gd name="adj" fmla="val 271"/>
            </a:avLst>
          </a:prstGeom>
          <a:solidFill>
            <a:schemeClr val="bg1"/>
          </a:solid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34" name="直線矢印コネクタ 33">
            <a:extLst>
              <a:ext uri="{FF2B5EF4-FFF2-40B4-BE49-F238E27FC236}">
                <a16:creationId xmlns:a16="http://schemas.microsoft.com/office/drawing/2014/main" id="{FDD7013B-590A-E441-9DB2-42A0BA0F2145}"/>
              </a:ext>
            </a:extLst>
          </p:cNvPr>
          <p:cNvCxnSpPr>
            <a:cxnSpLocks/>
            <a:stCxn id="33" idx="6"/>
            <a:endCxn id="40" idx="1"/>
          </p:cNvCxnSpPr>
          <p:nvPr/>
        </p:nvCxnSpPr>
        <p:spPr>
          <a:xfrm>
            <a:off x="3610793" y="5301979"/>
            <a:ext cx="958481" cy="47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08038618-D287-C6B6-090E-E455842F1E1F}"/>
              </a:ext>
            </a:extLst>
          </p:cNvPr>
          <p:cNvSpPr txBox="1"/>
          <p:nvPr/>
        </p:nvSpPr>
        <p:spPr>
          <a:xfrm>
            <a:off x="3711690" y="4626542"/>
            <a:ext cx="782718"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盗聴</a:t>
            </a:r>
          </a:p>
        </p:txBody>
      </p:sp>
      <p:sp>
        <p:nvSpPr>
          <p:cNvPr id="36" name="乗算記号 35">
            <a:extLst>
              <a:ext uri="{FF2B5EF4-FFF2-40B4-BE49-F238E27FC236}">
                <a16:creationId xmlns:a16="http://schemas.microsoft.com/office/drawing/2014/main" id="{DFED87E3-7484-1B3E-C34A-1E06C39D47F9}"/>
              </a:ext>
            </a:extLst>
          </p:cNvPr>
          <p:cNvSpPr/>
          <p:nvPr/>
        </p:nvSpPr>
        <p:spPr>
          <a:xfrm>
            <a:off x="3683981" y="4925702"/>
            <a:ext cx="774700" cy="762103"/>
          </a:xfrm>
          <a:prstGeom prst="mathMultiply">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7" name="テキスト ボックス 36">
            <a:extLst>
              <a:ext uri="{FF2B5EF4-FFF2-40B4-BE49-F238E27FC236}">
                <a16:creationId xmlns:a16="http://schemas.microsoft.com/office/drawing/2014/main" id="{E58877FD-FD77-8F37-8121-F44DB3239F5F}"/>
              </a:ext>
            </a:extLst>
          </p:cNvPr>
          <p:cNvSpPr txBox="1"/>
          <p:nvPr/>
        </p:nvSpPr>
        <p:spPr>
          <a:xfrm>
            <a:off x="430511" y="4507761"/>
            <a:ext cx="129473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クラウド</a:t>
            </a:r>
          </a:p>
        </p:txBody>
      </p:sp>
      <p:sp>
        <p:nvSpPr>
          <p:cNvPr id="38" name="テキスト ボックス 37">
            <a:extLst>
              <a:ext uri="{FF2B5EF4-FFF2-40B4-BE49-F238E27FC236}">
                <a16:creationId xmlns:a16="http://schemas.microsoft.com/office/drawing/2014/main" id="{60E2AA11-1CF6-B8C4-0C1B-114802ABAE1F}"/>
              </a:ext>
            </a:extLst>
          </p:cNvPr>
          <p:cNvSpPr txBox="1"/>
          <p:nvPr/>
        </p:nvSpPr>
        <p:spPr>
          <a:xfrm>
            <a:off x="2442839" y="5844138"/>
            <a:ext cx="99595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内部犯</a:t>
            </a:r>
          </a:p>
        </p:txBody>
      </p:sp>
      <p:sp>
        <p:nvSpPr>
          <p:cNvPr id="13" name="テキスト ボックス 12">
            <a:extLst>
              <a:ext uri="{FF2B5EF4-FFF2-40B4-BE49-F238E27FC236}">
                <a16:creationId xmlns:a16="http://schemas.microsoft.com/office/drawing/2014/main" id="{D0A8A1A8-8DD5-1B66-18F2-B3D370125E30}"/>
              </a:ext>
            </a:extLst>
          </p:cNvPr>
          <p:cNvSpPr txBox="1"/>
          <p:nvPr/>
        </p:nvSpPr>
        <p:spPr>
          <a:xfrm>
            <a:off x="4676822" y="5285642"/>
            <a:ext cx="1976437" cy="400110"/>
          </a:xfrm>
          <a:prstGeom prst="rect">
            <a:avLst/>
          </a:prstGeom>
          <a:solidFill>
            <a:srgbClr val="FFFF00"/>
          </a:solidFill>
          <a:ln w="38100">
            <a:solidFill>
              <a:schemeClr val="tx1"/>
            </a:solidFill>
          </a:ln>
        </p:spPr>
        <p:txBody>
          <a:bodyPr wrap="square" rtlCol="0">
            <a:spAutoFit/>
          </a:bodyPr>
          <a:lstStyle/>
          <a:p>
            <a:pPr algn="ctr"/>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sp>
        <p:nvSpPr>
          <p:cNvPr id="18" name="テキスト ボックス 17">
            <a:extLst>
              <a:ext uri="{FF2B5EF4-FFF2-40B4-BE49-F238E27FC236}">
                <a16:creationId xmlns:a16="http://schemas.microsoft.com/office/drawing/2014/main" id="{47AFFBDF-ECC8-14E3-4D51-EE137604716A}"/>
              </a:ext>
            </a:extLst>
          </p:cNvPr>
          <p:cNvSpPr txBox="1"/>
          <p:nvPr/>
        </p:nvSpPr>
        <p:spPr>
          <a:xfrm>
            <a:off x="4677677" y="4885532"/>
            <a:ext cx="1976437"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25" name="テキスト ボックス 24">
            <a:extLst>
              <a:ext uri="{FF2B5EF4-FFF2-40B4-BE49-F238E27FC236}">
                <a16:creationId xmlns:a16="http://schemas.microsoft.com/office/drawing/2014/main" id="{A404AC73-B625-37A4-6438-EC6964837088}"/>
              </a:ext>
            </a:extLst>
          </p:cNvPr>
          <p:cNvSpPr txBox="1"/>
          <p:nvPr/>
        </p:nvSpPr>
        <p:spPr>
          <a:xfrm>
            <a:off x="5317390" y="4246151"/>
            <a:ext cx="987545" cy="523220"/>
          </a:xfrm>
          <a:prstGeom prst="rect">
            <a:avLst/>
          </a:prstGeom>
          <a:noFill/>
        </p:spPr>
        <p:txBody>
          <a:bodyPr wrap="square" rtlCol="0">
            <a:spAutoFit/>
          </a:bodyPr>
          <a:lstStyle/>
          <a:p>
            <a:r>
              <a:rPr lang="en-US" altLang="ja-JP" sz="2800">
                <a:latin typeface="Hiragino Sans W4" panose="020B0400000000000000" pitchFamily="34" charset="-128"/>
                <a:ea typeface="Hiragino Sans W4" panose="020B0400000000000000" pitchFamily="34" charset="-128"/>
              </a:rPr>
              <a:t>VM</a:t>
            </a:r>
            <a:endParaRPr lang="ja-JP" altLang="en-US" sz="2800">
              <a:latin typeface="Hiragino Sans W4" panose="020B0400000000000000" pitchFamily="34" charset="-128"/>
              <a:ea typeface="Hiragino Sans W4" panose="020B0400000000000000" pitchFamily="34" charset="-128"/>
            </a:endParaRPr>
          </a:p>
        </p:txBody>
      </p:sp>
      <p:sp>
        <p:nvSpPr>
          <p:cNvPr id="7" name="テキスト ボックス 6">
            <a:extLst>
              <a:ext uri="{FF2B5EF4-FFF2-40B4-BE49-F238E27FC236}">
                <a16:creationId xmlns:a16="http://schemas.microsoft.com/office/drawing/2014/main" id="{0D7DFD70-56B9-3F27-8874-E10C0DD69AFD}"/>
              </a:ext>
            </a:extLst>
          </p:cNvPr>
          <p:cNvSpPr txBox="1"/>
          <p:nvPr/>
        </p:nvSpPr>
        <p:spPr>
          <a:xfrm>
            <a:off x="7016171" y="5258434"/>
            <a:ext cx="3868243" cy="400110"/>
          </a:xfrm>
          <a:prstGeom prst="rect">
            <a:avLst/>
          </a:prstGeom>
          <a:solidFill>
            <a:srgbClr val="FFFF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汎用</a:t>
            </a:r>
            <a:r>
              <a:rPr lang="en-US" altLang="ja-JP" sz="2000" dirty="0">
                <a:latin typeface="Hiragino Sans W4" panose="020B0400000000000000" pitchFamily="34" charset="-128"/>
                <a:ea typeface="Hiragino Sans W4" panose="020B0400000000000000" pitchFamily="34" charset="-128"/>
              </a:rPr>
              <a:t>OS</a:t>
            </a:r>
            <a:endParaRPr lang="ja-JP" altLang="en-US" sz="2000" dirty="0">
              <a:latin typeface="Hiragino Sans W4" panose="020B0400000000000000" pitchFamily="34" charset="-128"/>
              <a:ea typeface="Hiragino Sans W4" panose="020B0400000000000000" pitchFamily="34" charset="-128"/>
            </a:endParaRPr>
          </a:p>
        </p:txBody>
      </p:sp>
      <p:sp>
        <p:nvSpPr>
          <p:cNvPr id="8" name="テキスト ボックス 7">
            <a:extLst>
              <a:ext uri="{FF2B5EF4-FFF2-40B4-BE49-F238E27FC236}">
                <a16:creationId xmlns:a16="http://schemas.microsoft.com/office/drawing/2014/main" id="{7B7510FF-085E-B51E-BCA4-5E79C078AAA8}"/>
              </a:ext>
            </a:extLst>
          </p:cNvPr>
          <p:cNvSpPr txBox="1"/>
          <p:nvPr/>
        </p:nvSpPr>
        <p:spPr>
          <a:xfrm>
            <a:off x="7016170" y="4862377"/>
            <a:ext cx="1289413"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9" name="テキスト ボックス 8">
            <a:extLst>
              <a:ext uri="{FF2B5EF4-FFF2-40B4-BE49-F238E27FC236}">
                <a16:creationId xmlns:a16="http://schemas.microsoft.com/office/drawing/2014/main" id="{70388240-FCF4-DBE1-E623-1E153C1A4265}"/>
              </a:ext>
            </a:extLst>
          </p:cNvPr>
          <p:cNvSpPr txBox="1"/>
          <p:nvPr/>
        </p:nvSpPr>
        <p:spPr>
          <a:xfrm>
            <a:off x="8305583" y="4862381"/>
            <a:ext cx="1289413"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10" name="テキスト ボックス 9">
            <a:extLst>
              <a:ext uri="{FF2B5EF4-FFF2-40B4-BE49-F238E27FC236}">
                <a16:creationId xmlns:a16="http://schemas.microsoft.com/office/drawing/2014/main" id="{BF33D04D-6D09-E26D-FCFD-B7ED05087A43}"/>
              </a:ext>
            </a:extLst>
          </p:cNvPr>
          <p:cNvSpPr txBox="1"/>
          <p:nvPr/>
        </p:nvSpPr>
        <p:spPr>
          <a:xfrm>
            <a:off x="9595001" y="4863117"/>
            <a:ext cx="1289413"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23" name="テキスト ボックス 22">
            <a:extLst>
              <a:ext uri="{FF2B5EF4-FFF2-40B4-BE49-F238E27FC236}">
                <a16:creationId xmlns:a16="http://schemas.microsoft.com/office/drawing/2014/main" id="{B137D24F-15A0-8FD8-84AC-6EB905C4BEE4}"/>
              </a:ext>
            </a:extLst>
          </p:cNvPr>
          <p:cNvSpPr txBox="1"/>
          <p:nvPr/>
        </p:nvSpPr>
        <p:spPr>
          <a:xfrm>
            <a:off x="8492629" y="4203926"/>
            <a:ext cx="915316" cy="523220"/>
          </a:xfrm>
          <a:prstGeom prst="rect">
            <a:avLst/>
          </a:prstGeom>
          <a:noFill/>
        </p:spPr>
        <p:txBody>
          <a:bodyPr wrap="square" rtlCol="0">
            <a:spAutoFit/>
          </a:bodyPr>
          <a:lstStyle/>
          <a:p>
            <a:r>
              <a:rPr lang="en-US" altLang="ja-JP" sz="2800">
                <a:latin typeface="Hiragino Sans W4" panose="020B0400000000000000" pitchFamily="34" charset="-128"/>
                <a:ea typeface="Hiragino Sans W4" panose="020B0400000000000000" pitchFamily="34" charset="-128"/>
              </a:rPr>
              <a:t>VM</a:t>
            </a:r>
            <a:endParaRPr lang="ja-JP" altLang="en-US" sz="2800">
              <a:latin typeface="Hiragino Sans W4" panose="020B0400000000000000" pitchFamily="34" charset="-128"/>
              <a:ea typeface="Hiragino Sans W4" panose="020B0400000000000000" pitchFamily="34" charset="-128"/>
            </a:endParaRPr>
          </a:p>
        </p:txBody>
      </p:sp>
    </p:spTree>
    <p:extLst>
      <p:ext uri="{BB962C8B-B14F-4D97-AF65-F5344CB8AC3E}">
        <p14:creationId xmlns:p14="http://schemas.microsoft.com/office/powerpoint/2010/main" val="1076801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52A301D-2DB3-08F6-8FBD-B3B89C2F1093}"/>
              </a:ext>
            </a:extLst>
          </p:cNvPr>
          <p:cNvSpPr>
            <a:spLocks noGrp="1"/>
          </p:cNvSpPr>
          <p:nvPr>
            <p:ph type="title"/>
          </p:nvPr>
        </p:nvSpPr>
        <p:spPr/>
        <p:txBody>
          <a:bodyPr/>
          <a:lstStyle/>
          <a:p>
            <a:r>
              <a:rPr kumimoji="1" lang="ja-JP" altLang="en-US"/>
              <a:t>エージェント方式の併用</a:t>
            </a:r>
          </a:p>
        </p:txBody>
      </p:sp>
      <p:sp>
        <p:nvSpPr>
          <p:cNvPr id="3" name="コンテンツ プレースホルダー 2">
            <a:extLst>
              <a:ext uri="{FF2B5EF4-FFF2-40B4-BE49-F238E27FC236}">
                <a16:creationId xmlns:a16="http://schemas.microsoft.com/office/drawing/2014/main" id="{FEBD4288-2E9C-D003-0EA5-FE1D4F2F8B89}"/>
              </a:ext>
            </a:extLst>
          </p:cNvPr>
          <p:cNvSpPr>
            <a:spLocks noGrp="1"/>
          </p:cNvSpPr>
          <p:nvPr>
            <p:ph idx="1"/>
          </p:nvPr>
        </p:nvSpPr>
        <p:spPr/>
        <p:txBody>
          <a:bodyPr/>
          <a:lstStyle/>
          <a:p>
            <a:r>
              <a:rPr lang="ja-JP" altLang="en-US"/>
              <a:t>機密情報を含むメモリは</a:t>
            </a:r>
            <a:r>
              <a:rPr lang="en" altLang="ja-JP"/>
              <a:t>SEVmonitor</a:t>
            </a:r>
            <a:r>
              <a:rPr lang="ja-JP" altLang="en-US"/>
              <a:t>と同様にエージェント経由で取得</a:t>
            </a:r>
            <a:endParaRPr lang="en-US" altLang="ja-JP"/>
          </a:p>
          <a:p>
            <a:pPr lvl="1"/>
            <a:r>
              <a:rPr lang="ja-JP" altLang="en-US"/>
              <a:t>メモリは暗号化して</a:t>
            </a:r>
            <a:r>
              <a:rPr lang="en" altLang="ja-JP"/>
              <a:t>VM</a:t>
            </a:r>
            <a:r>
              <a:rPr lang="ja-JP" altLang="en-US"/>
              <a:t>の外に対して保護</a:t>
            </a:r>
          </a:p>
          <a:p>
            <a:pPr lvl="1"/>
            <a:r>
              <a:rPr lang="en" altLang="ja-JP"/>
              <a:t>VM</a:t>
            </a:r>
            <a:r>
              <a:rPr lang="ja-JP" altLang="en-US"/>
              <a:t>内のエージェントがメモリデータを取得して暗号化</a:t>
            </a:r>
            <a:endParaRPr lang="en-US" altLang="ja-JP"/>
          </a:p>
          <a:p>
            <a:r>
              <a:rPr lang="ja-JP" altLang="en-US"/>
              <a:t>アプリケーションを</a:t>
            </a:r>
            <a:r>
              <a:rPr lang="en" altLang="ja-JP"/>
              <a:t>WebAssembly (Wasm)</a:t>
            </a:r>
            <a:r>
              <a:rPr lang="ja-JP" altLang="en-US"/>
              <a:t>で実行することでエージェントを保護</a:t>
            </a:r>
            <a:endParaRPr lang="en-US" altLang="ja-JP"/>
          </a:p>
          <a:p>
            <a:pPr lvl="1"/>
            <a:r>
              <a:rPr lang="en-US" altLang="ja-JP"/>
              <a:t>Wasm</a:t>
            </a:r>
            <a:r>
              <a:rPr lang="ja-JP" altLang="en-US"/>
              <a:t>は実行環境をカプセル化できる</a:t>
            </a:r>
          </a:p>
          <a:p>
            <a:pPr lvl="1"/>
            <a:endParaRPr lang="ja-JP" altLang="en-US"/>
          </a:p>
          <a:p>
            <a:pPr lvl="1"/>
            <a:endParaRPr lang="ja-JP" altLang="en-US"/>
          </a:p>
        </p:txBody>
      </p:sp>
      <p:sp>
        <p:nvSpPr>
          <p:cNvPr id="8" name="Rectangle 8">
            <a:extLst>
              <a:ext uri="{FF2B5EF4-FFF2-40B4-BE49-F238E27FC236}">
                <a16:creationId xmlns:a16="http://schemas.microsoft.com/office/drawing/2014/main" id="{245855FF-5A9A-BD94-1F33-145866395EEA}"/>
              </a:ext>
            </a:extLst>
          </p:cNvPr>
          <p:cNvSpPr/>
          <p:nvPr/>
        </p:nvSpPr>
        <p:spPr>
          <a:xfrm>
            <a:off x="5118497" y="6176965"/>
            <a:ext cx="2450307" cy="481263"/>
          </a:xfrm>
          <a:prstGeom prst="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JP" sz="2800" dirty="0">
                <a:ln>
                  <a:solidFill>
                    <a:sysClr val="windowText" lastClr="000000"/>
                  </a:solidFill>
                </a:ln>
                <a:solidFill>
                  <a:sysClr val="windowText" lastClr="000000"/>
                </a:solidFill>
                <a:latin typeface="Hiragino Sans W4" panose="020B0400000000000000" pitchFamily="34" charset="-128"/>
                <a:ea typeface="Hiragino Sans W4" panose="020B0400000000000000" pitchFamily="34" charset="-128"/>
              </a:rPr>
              <a:t>エージェント</a:t>
            </a:r>
          </a:p>
        </p:txBody>
      </p:sp>
      <p:cxnSp>
        <p:nvCxnSpPr>
          <p:cNvPr id="9" name="Straight Arrow Connector 11">
            <a:extLst>
              <a:ext uri="{FF2B5EF4-FFF2-40B4-BE49-F238E27FC236}">
                <a16:creationId xmlns:a16="http://schemas.microsoft.com/office/drawing/2014/main" id="{4762D680-FCED-EEFB-1745-96895967C1AB}"/>
              </a:ext>
            </a:extLst>
          </p:cNvPr>
          <p:cNvCxnSpPr>
            <a:cxnSpLocks/>
            <a:stCxn id="8" idx="1"/>
          </p:cNvCxnSpPr>
          <p:nvPr/>
        </p:nvCxnSpPr>
        <p:spPr>
          <a:xfrm flipH="1">
            <a:off x="1713049" y="6417595"/>
            <a:ext cx="3405449" cy="0"/>
          </a:xfrm>
          <a:prstGeom prst="straightConnector1">
            <a:avLst/>
          </a:prstGeom>
          <a:ln w="38100">
            <a:solidFill>
              <a:schemeClr val="tx1"/>
            </a:solidFill>
            <a:tailEnd type="triangle"/>
          </a:ln>
        </p:spPr>
        <p:style>
          <a:lnRef idx="1">
            <a:schemeClr val="accent2"/>
          </a:lnRef>
          <a:fillRef idx="0">
            <a:schemeClr val="accent2"/>
          </a:fillRef>
          <a:effectRef idx="0">
            <a:schemeClr val="accent2"/>
          </a:effectRef>
          <a:fontRef idx="minor">
            <a:schemeClr val="tx1"/>
          </a:fontRef>
        </p:style>
      </p:cxnSp>
      <p:sp>
        <p:nvSpPr>
          <p:cNvPr id="13" name="角丸四角形 12">
            <a:extLst>
              <a:ext uri="{FF2B5EF4-FFF2-40B4-BE49-F238E27FC236}">
                <a16:creationId xmlns:a16="http://schemas.microsoft.com/office/drawing/2014/main" id="{3DBD8074-8406-AECC-2A1E-379694D8D57D}"/>
              </a:ext>
            </a:extLst>
          </p:cNvPr>
          <p:cNvSpPr/>
          <p:nvPr/>
        </p:nvSpPr>
        <p:spPr>
          <a:xfrm>
            <a:off x="4955739" y="4697812"/>
            <a:ext cx="6677461" cy="2101472"/>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テキスト ボックス 15">
            <a:extLst>
              <a:ext uri="{FF2B5EF4-FFF2-40B4-BE49-F238E27FC236}">
                <a16:creationId xmlns:a16="http://schemas.microsoft.com/office/drawing/2014/main" id="{E5312C5F-7D6D-D44B-4EA0-232B9E2852AE}"/>
              </a:ext>
            </a:extLst>
          </p:cNvPr>
          <p:cNvSpPr txBox="1"/>
          <p:nvPr/>
        </p:nvSpPr>
        <p:spPr>
          <a:xfrm>
            <a:off x="7265062" y="4171742"/>
            <a:ext cx="2416351" cy="523220"/>
          </a:xfrm>
          <a:prstGeom prst="rect">
            <a:avLst/>
          </a:prstGeom>
          <a:noFill/>
        </p:spPr>
        <p:txBody>
          <a:bodyPr wrap="square" rtlCol="0">
            <a:spAutoFit/>
          </a:bodyPr>
          <a:lstStyle/>
          <a:p>
            <a:pPr algn="l"/>
            <a:r>
              <a:rPr lang="ja-JP" altLang="en-US" sz="2800">
                <a:latin typeface="Hiragino Sans W4" panose="020B0400000000000000" pitchFamily="34" charset="-128"/>
                <a:ea typeface="Hiragino Sans W4" panose="020B0400000000000000" pitchFamily="34" charset="-128"/>
              </a:rPr>
              <a:t>監視対象</a:t>
            </a:r>
            <a:r>
              <a:rPr lang="en-US" altLang="ja-JP" sz="2800">
                <a:latin typeface="Hiragino Sans W4" panose="020B0400000000000000" pitchFamily="34" charset="-128"/>
                <a:ea typeface="Hiragino Sans W4" panose="020B0400000000000000" pitchFamily="34" charset="-128"/>
              </a:rPr>
              <a:t>VM</a:t>
            </a:r>
            <a:endParaRPr lang="ja-JP" altLang="en-US" sz="2800">
              <a:latin typeface="Hiragino Sans W4" panose="020B0400000000000000" pitchFamily="34" charset="-128"/>
              <a:ea typeface="Hiragino Sans W4" panose="020B0400000000000000" pitchFamily="34" charset="-128"/>
            </a:endParaRPr>
          </a:p>
        </p:txBody>
      </p:sp>
      <p:sp>
        <p:nvSpPr>
          <p:cNvPr id="17" name="テキスト ボックス 16">
            <a:extLst>
              <a:ext uri="{FF2B5EF4-FFF2-40B4-BE49-F238E27FC236}">
                <a16:creationId xmlns:a16="http://schemas.microsoft.com/office/drawing/2014/main" id="{162F754E-4D1A-5348-9468-A09C422827DC}"/>
              </a:ext>
            </a:extLst>
          </p:cNvPr>
          <p:cNvSpPr txBox="1"/>
          <p:nvPr/>
        </p:nvSpPr>
        <p:spPr>
          <a:xfrm>
            <a:off x="8242301" y="4697813"/>
            <a:ext cx="2854708" cy="523220"/>
          </a:xfrm>
          <a:prstGeom prst="rect">
            <a:avLst/>
          </a:prstGeom>
          <a:noFill/>
        </p:spPr>
        <p:txBody>
          <a:bodyPr wrap="square" rtlCol="0">
            <a:spAutoFit/>
          </a:bodyPr>
          <a:lstStyle/>
          <a:p>
            <a:pPr algn="l"/>
            <a:r>
              <a:rPr lang="ja-JP" altLang="en-US" sz="2800">
                <a:latin typeface="Hiragino Sans W4" panose="020B0400000000000000" pitchFamily="34" charset="-128"/>
                <a:ea typeface="Hiragino Sans W4" panose="020B0400000000000000" pitchFamily="34" charset="-128"/>
              </a:rPr>
              <a:t>隔離された環境</a:t>
            </a:r>
          </a:p>
        </p:txBody>
      </p:sp>
      <p:sp>
        <p:nvSpPr>
          <p:cNvPr id="18" name="テキスト ボックス 17">
            <a:extLst>
              <a:ext uri="{FF2B5EF4-FFF2-40B4-BE49-F238E27FC236}">
                <a16:creationId xmlns:a16="http://schemas.microsoft.com/office/drawing/2014/main" id="{D3E4C14D-FA0A-B582-4E48-D367B7A013BE}"/>
              </a:ext>
            </a:extLst>
          </p:cNvPr>
          <p:cNvSpPr txBox="1"/>
          <p:nvPr/>
        </p:nvSpPr>
        <p:spPr>
          <a:xfrm>
            <a:off x="1608710" y="5821374"/>
            <a:ext cx="3347031" cy="523220"/>
          </a:xfrm>
          <a:prstGeom prst="rect">
            <a:avLst/>
          </a:prstGeom>
          <a:noFill/>
        </p:spPr>
        <p:txBody>
          <a:bodyPr wrap="square" rtlCol="0">
            <a:spAutoFit/>
          </a:bodyPr>
          <a:lstStyle/>
          <a:p>
            <a:pPr algn="l"/>
            <a:r>
              <a:rPr lang="en-US" altLang="ja-JP" sz="2800">
                <a:latin typeface="Hiragino Sans W4" panose="020B0400000000000000" pitchFamily="34" charset="-128"/>
                <a:ea typeface="Hiragino Sans W4" panose="020B0400000000000000" pitchFamily="34" charset="-128"/>
              </a:rPr>
              <a:t>VM</a:t>
            </a:r>
            <a:r>
              <a:rPr lang="ja-JP" altLang="en-US" sz="2800">
                <a:latin typeface="Hiragino Sans W4" panose="020B0400000000000000" pitchFamily="34" charset="-128"/>
                <a:ea typeface="Hiragino Sans W4" panose="020B0400000000000000" pitchFamily="34" charset="-128"/>
              </a:rPr>
              <a:t>のメモリデータ</a:t>
            </a:r>
            <a:endParaRPr lang="en-US" altLang="ja-JP" sz="2800">
              <a:latin typeface="Hiragino Sans W4" panose="020B0400000000000000" pitchFamily="34" charset="-128"/>
              <a:ea typeface="Hiragino Sans W4" panose="020B0400000000000000" pitchFamily="34" charset="-128"/>
            </a:endParaRPr>
          </a:p>
        </p:txBody>
      </p:sp>
      <p:pic>
        <p:nvPicPr>
          <p:cNvPr id="27" name="図 26">
            <a:extLst>
              <a:ext uri="{FF2B5EF4-FFF2-40B4-BE49-F238E27FC236}">
                <a16:creationId xmlns:a16="http://schemas.microsoft.com/office/drawing/2014/main" id="{4B131400-D789-CA23-AC81-E49CED0ABE91}"/>
              </a:ext>
            </a:extLst>
          </p:cNvPr>
          <p:cNvPicPr>
            <a:picLocks noChangeAspect="1"/>
          </p:cNvPicPr>
          <p:nvPr/>
        </p:nvPicPr>
        <p:blipFill>
          <a:blip r:embed="rId3"/>
          <a:stretch>
            <a:fillRect/>
          </a:stretch>
        </p:blipFill>
        <p:spPr>
          <a:xfrm>
            <a:off x="7977476" y="5172927"/>
            <a:ext cx="3407875" cy="1576597"/>
          </a:xfrm>
          <a:prstGeom prst="rect">
            <a:avLst/>
          </a:prstGeom>
        </p:spPr>
      </p:pic>
      <p:sp>
        <p:nvSpPr>
          <p:cNvPr id="4" name="スライド番号プレースホルダー 3">
            <a:extLst>
              <a:ext uri="{FF2B5EF4-FFF2-40B4-BE49-F238E27FC236}">
                <a16:creationId xmlns:a16="http://schemas.microsoft.com/office/drawing/2014/main" id="{7ECB0ACB-CB10-AD76-0E47-AF0A3E4116F4}"/>
              </a:ext>
            </a:extLst>
          </p:cNvPr>
          <p:cNvSpPr>
            <a:spLocks noGrp="1"/>
          </p:cNvSpPr>
          <p:nvPr>
            <p:ph type="sldNum" sz="quarter" idx="12"/>
          </p:nvPr>
        </p:nvSpPr>
        <p:spPr/>
        <p:txBody>
          <a:bodyPr/>
          <a:lstStyle/>
          <a:p>
            <a:fld id="{2CD70BA4-8C24-D246-9956-1411DED12556}" type="slidenum">
              <a:rPr lang="en-US" altLang="ja-JP"/>
              <a:pPr/>
              <a:t>19</a:t>
            </a:fld>
            <a:endParaRPr lang="ja-JP" altLang="en-US"/>
          </a:p>
        </p:txBody>
      </p:sp>
    </p:spTree>
    <p:extLst>
      <p:ext uri="{BB962C8B-B14F-4D97-AF65-F5344CB8AC3E}">
        <p14:creationId xmlns:p14="http://schemas.microsoft.com/office/powerpoint/2010/main" val="37695371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6439849-6864-6444-6E44-DD213D95AB06}"/>
              </a:ext>
            </a:extLst>
          </p:cNvPr>
          <p:cNvSpPr>
            <a:spLocks noGrp="1"/>
          </p:cNvSpPr>
          <p:nvPr>
            <p:ph type="title"/>
          </p:nvPr>
        </p:nvSpPr>
        <p:spPr/>
        <p:txBody>
          <a:bodyPr/>
          <a:lstStyle/>
          <a:p>
            <a:r>
              <a:rPr kumimoji="1" lang="ja-JP" altLang="en-US"/>
              <a:t>エージェントを用いる問題点</a:t>
            </a:r>
          </a:p>
        </p:txBody>
      </p:sp>
      <p:sp>
        <p:nvSpPr>
          <p:cNvPr id="3" name="コンテンツ プレースホルダー 2">
            <a:extLst>
              <a:ext uri="{FF2B5EF4-FFF2-40B4-BE49-F238E27FC236}">
                <a16:creationId xmlns:a16="http://schemas.microsoft.com/office/drawing/2014/main" id="{839A9E13-4B73-1F68-E472-A305742A260E}"/>
              </a:ext>
            </a:extLst>
          </p:cNvPr>
          <p:cNvSpPr>
            <a:spLocks noGrp="1"/>
          </p:cNvSpPr>
          <p:nvPr>
            <p:ph idx="1"/>
          </p:nvPr>
        </p:nvSpPr>
        <p:spPr/>
        <p:txBody>
          <a:bodyPr/>
          <a:lstStyle/>
          <a:p>
            <a:r>
              <a:rPr lang="ja-JP" altLang="en-US">
                <a:cs typeface="Segoe UI" panose="020B0502040204020203" pitchFamily="34" charset="0"/>
              </a:rPr>
              <a:t>エージェントとの通信のオーバヘッドにより監視性能が低下</a:t>
            </a:r>
            <a:endParaRPr lang="en-US" altLang="ja-JP" dirty="0">
              <a:cs typeface="Segoe UI" panose="020B0502040204020203" pitchFamily="34" charset="0"/>
            </a:endParaRPr>
          </a:p>
          <a:p>
            <a:pPr lvl="1"/>
            <a:r>
              <a:rPr kumimoji="1" lang="ja-JP" altLang="en-US"/>
              <a:t>共有メモリを用いて通信してもまだオーバヘッドが大きい</a:t>
            </a:r>
          </a:p>
          <a:p>
            <a:r>
              <a:rPr lang="en-US" altLang="ja-JP" dirty="0" err="1">
                <a:latin typeface="Hiragino Sans W4" panose="020B0400000000000000" pitchFamily="34" charset="-128"/>
                <a:ea typeface="Hiragino Sans W4" panose="020B0400000000000000" pitchFamily="34" charset="-128"/>
                <a:cs typeface="Segoe UI" panose="020B0502040204020203" pitchFamily="34" charset="0"/>
              </a:rPr>
              <a:t>eBPFmonitor</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 </a:t>
            </a:r>
            <a:r>
              <a:rPr lang="en-US" altLang="ja-JP" sz="2000" dirty="0">
                <a:cs typeface="Segoe UI" panose="020B0502040204020203" pitchFamily="34" charset="0"/>
              </a:rPr>
              <a:t>[</a:t>
            </a:r>
            <a:r>
              <a:rPr lang="ja-JP" altLang="en-US" sz="2000">
                <a:cs typeface="Segoe UI" panose="020B0502040204020203" pitchFamily="34" charset="0"/>
              </a:rPr>
              <a:t>上杉</a:t>
            </a:r>
            <a:r>
              <a:rPr lang="en-US" altLang="ja-JP" sz="2000" dirty="0">
                <a:cs typeface="Segoe UI" panose="020B0502040204020203" pitchFamily="34" charset="0"/>
              </a:rPr>
              <a:t>+, OS</a:t>
            </a:r>
            <a:r>
              <a:rPr lang="ja-JP" altLang="en-US" sz="2000">
                <a:cs typeface="Segoe UI" panose="020B0502040204020203" pitchFamily="34" charset="0"/>
              </a:rPr>
              <a:t>研究会</a:t>
            </a:r>
            <a:r>
              <a:rPr lang="en-US" altLang="ja-JP" sz="2000" dirty="0">
                <a:cs typeface="Segoe UI" panose="020B0502040204020203" pitchFamily="34" charset="0"/>
              </a:rPr>
              <a:t>’23] </a:t>
            </a:r>
            <a:r>
              <a:rPr lang="ja-JP" altLang="en-US">
                <a:latin typeface="Hiragino Sans W4" panose="020B0400000000000000" pitchFamily="34" charset="-128"/>
                <a:ea typeface="Hiragino Sans W4" panose="020B0400000000000000" pitchFamily="34" charset="-128"/>
                <a:cs typeface="Segoe UI" panose="020B0502040204020203" pitchFamily="34" charset="0"/>
              </a:rPr>
              <a:t>の手法を用いるのは難しい</a:t>
            </a:r>
            <a:endParaRPr lang="en-US" altLang="ja-JP" dirty="0">
              <a:latin typeface="Hiragino Sans W4" panose="020B0400000000000000" pitchFamily="34" charset="-128"/>
              <a:ea typeface="Hiragino Sans W4" panose="020B0400000000000000" pitchFamily="34" charset="-128"/>
              <a:cs typeface="Segoe UI" panose="020B0502040204020203" pitchFamily="34" charset="0"/>
            </a:endParaRPr>
          </a:p>
          <a:p>
            <a:pPr lvl="1"/>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eBPF</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プログラムを監視</a:t>
            </a:r>
            <a:r>
              <a:rPr lang="ja-JP" altLang="en-US">
                <a:latin typeface="Hiragino Sans W4" panose="020B0400000000000000" pitchFamily="34" charset="-128"/>
                <a:ea typeface="Hiragino Sans W4" panose="020B0400000000000000" pitchFamily="34" charset="-128"/>
                <a:cs typeface="Segoe UI" panose="020B0502040204020203" pitchFamily="34" charset="0"/>
              </a:rPr>
              <a:t>対象</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VM</a:t>
            </a:r>
            <a:r>
              <a:rPr lang="ja-JP" altLang="en-US">
                <a:latin typeface="Hiragino Sans W4" panose="020B0400000000000000" pitchFamily="34" charset="-128"/>
                <a:ea typeface="Hiragino Sans W4" panose="020B0400000000000000" pitchFamily="34" charset="-128"/>
                <a:cs typeface="Segoe UI" panose="020B0502040204020203" pitchFamily="34" charset="0"/>
              </a:rPr>
              <a:t>の</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OS</a:t>
            </a:r>
            <a:r>
              <a:rPr lang="ja-JP" altLang="en-US">
                <a:latin typeface="Hiragino Sans W4" panose="020B0400000000000000" pitchFamily="34" charset="-128"/>
                <a:ea typeface="Hiragino Sans W4" panose="020B0400000000000000" pitchFamily="34" charset="-128"/>
                <a:cs typeface="Segoe UI" panose="020B0502040204020203" pitchFamily="34" charset="0"/>
              </a:rPr>
              <a:t>に</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送り込み、データを一括取得</a:t>
            </a:r>
          </a:p>
          <a:p>
            <a:pPr lvl="1"/>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Unikernel</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で</a:t>
            </a:r>
            <a:r>
              <a:rPr lang="en-US" altLang="ja-JP" dirty="0">
                <a:latin typeface="Hiragino Sans W4" panose="020B0400000000000000" pitchFamily="34" charset="-128"/>
                <a:ea typeface="Hiragino Sans W4" panose="020B0400000000000000" pitchFamily="34" charset="-128"/>
                <a:cs typeface="Segoe UI" panose="020B0502040204020203" pitchFamily="34" charset="0"/>
              </a:rPr>
              <a:t>eBPF</a:t>
            </a:r>
            <a:r>
              <a:rPr lang="ja-JP" altLang="en-US" dirty="0">
                <a:latin typeface="Hiragino Sans W4" panose="020B0400000000000000" pitchFamily="34" charset="-128"/>
                <a:ea typeface="Hiragino Sans W4" panose="020B0400000000000000" pitchFamily="34" charset="-128"/>
                <a:cs typeface="Segoe UI" panose="020B0502040204020203" pitchFamily="34" charset="0"/>
              </a:rPr>
              <a:t>プログラムは動かせない</a:t>
            </a:r>
            <a:endParaRPr lang="en-US" altLang="ja-JP" dirty="0">
              <a:cs typeface="Segoe UI" panose="020B0502040204020203" pitchFamily="34" charset="0"/>
            </a:endParaRPr>
          </a:p>
        </p:txBody>
      </p:sp>
      <p:grpSp>
        <p:nvGrpSpPr>
          <p:cNvPr id="5" name="グループ化 4">
            <a:extLst>
              <a:ext uri="{FF2B5EF4-FFF2-40B4-BE49-F238E27FC236}">
                <a16:creationId xmlns:a16="http://schemas.microsoft.com/office/drawing/2014/main" id="{CFDEF1A7-BDBD-77E1-4C62-4F2E09064A81}"/>
              </a:ext>
            </a:extLst>
          </p:cNvPr>
          <p:cNvGrpSpPr/>
          <p:nvPr/>
        </p:nvGrpSpPr>
        <p:grpSpPr>
          <a:xfrm>
            <a:off x="6849251" y="4001295"/>
            <a:ext cx="4295311" cy="2697056"/>
            <a:chOff x="6849251" y="4001295"/>
            <a:chExt cx="4295311" cy="2697056"/>
          </a:xfrm>
        </p:grpSpPr>
        <p:pic>
          <p:nvPicPr>
            <p:cNvPr id="15" name="図 14">
              <a:extLst>
                <a:ext uri="{FF2B5EF4-FFF2-40B4-BE49-F238E27FC236}">
                  <a16:creationId xmlns:a16="http://schemas.microsoft.com/office/drawing/2014/main" id="{0E89AC4F-BE31-1D53-1E49-757167292AC4}"/>
                </a:ext>
              </a:extLst>
            </p:cNvPr>
            <p:cNvPicPr>
              <a:picLocks noChangeAspect="1"/>
            </p:cNvPicPr>
            <p:nvPr/>
          </p:nvPicPr>
          <p:blipFill>
            <a:blip r:embed="rId3"/>
            <a:stretch>
              <a:fillRect/>
            </a:stretch>
          </p:blipFill>
          <p:spPr>
            <a:xfrm>
              <a:off x="6849251" y="4001295"/>
              <a:ext cx="4295311" cy="2697056"/>
            </a:xfrm>
            <a:prstGeom prst="rect">
              <a:avLst/>
            </a:prstGeom>
            <a:ln>
              <a:solidFill>
                <a:schemeClr val="tx1"/>
              </a:solidFill>
            </a:ln>
          </p:spPr>
        </p:pic>
        <p:cxnSp>
          <p:nvCxnSpPr>
            <p:cNvPr id="10" name="直線矢印コネクタ 9">
              <a:extLst>
                <a:ext uri="{FF2B5EF4-FFF2-40B4-BE49-F238E27FC236}">
                  <a16:creationId xmlns:a16="http://schemas.microsoft.com/office/drawing/2014/main" id="{901B5D47-85A5-B8EC-B38B-DB080E17E6A1}"/>
                </a:ext>
              </a:extLst>
            </p:cNvPr>
            <p:cNvCxnSpPr/>
            <p:nvPr/>
          </p:nvCxnSpPr>
          <p:spPr>
            <a:xfrm flipV="1">
              <a:off x="8724276" y="4841823"/>
              <a:ext cx="1004341" cy="106430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F92C975A-AF9E-61DD-C1F0-9C3E9C2BACA1}"/>
                </a:ext>
              </a:extLst>
            </p:cNvPr>
            <p:cNvSpPr txBox="1"/>
            <p:nvPr/>
          </p:nvSpPr>
          <p:spPr>
            <a:xfrm>
              <a:off x="8444876" y="4841823"/>
              <a:ext cx="809469" cy="369332"/>
            </a:xfrm>
            <a:prstGeom prst="rect">
              <a:avLst/>
            </a:prstGeom>
            <a:noFill/>
          </p:spPr>
          <p:txBody>
            <a:bodyPr wrap="square" rtlCol="0">
              <a:spAutoFit/>
            </a:bodyPr>
            <a:lstStyle/>
            <a:p>
              <a:r>
                <a:rPr lang="en-US" altLang="ja-JP"/>
                <a:t>6.7</a:t>
              </a:r>
              <a:r>
                <a:rPr lang="ja-JP" altLang="en-US"/>
                <a:t>倍</a:t>
              </a:r>
            </a:p>
          </p:txBody>
        </p:sp>
      </p:grpSp>
      <p:sp>
        <p:nvSpPr>
          <p:cNvPr id="4" name="スライド番号プレースホルダー 3">
            <a:extLst>
              <a:ext uri="{FF2B5EF4-FFF2-40B4-BE49-F238E27FC236}">
                <a16:creationId xmlns:a16="http://schemas.microsoft.com/office/drawing/2014/main" id="{F59606E3-5BB3-394C-A63C-06B482B4426E}"/>
              </a:ext>
            </a:extLst>
          </p:cNvPr>
          <p:cNvSpPr>
            <a:spLocks noGrp="1"/>
          </p:cNvSpPr>
          <p:nvPr>
            <p:ph type="sldNum" sz="quarter" idx="12"/>
          </p:nvPr>
        </p:nvSpPr>
        <p:spPr/>
        <p:txBody>
          <a:bodyPr/>
          <a:lstStyle/>
          <a:p>
            <a:fld id="{2CD70BA4-8C24-D246-9956-1411DED12556}" type="slidenum">
              <a:rPr lang="en-US" altLang="ja-JP"/>
              <a:pPr/>
              <a:t>20</a:t>
            </a:fld>
            <a:endParaRPr lang="ja-JP" altLang="en-US"/>
          </a:p>
        </p:txBody>
      </p:sp>
    </p:spTree>
    <p:extLst>
      <p:ext uri="{BB962C8B-B14F-4D97-AF65-F5344CB8AC3E}">
        <p14:creationId xmlns:p14="http://schemas.microsoft.com/office/powerpoint/2010/main" val="20058955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01E9F8-812A-12B5-556F-155F7E7AF0D6}"/>
              </a:ext>
            </a:extLst>
          </p:cNvPr>
          <p:cNvSpPr>
            <a:spLocks noGrp="1"/>
          </p:cNvSpPr>
          <p:nvPr>
            <p:ph type="title"/>
          </p:nvPr>
        </p:nvSpPr>
        <p:spPr/>
        <p:txBody>
          <a:bodyPr/>
          <a:lstStyle/>
          <a:p>
            <a:r>
              <a:rPr kumimoji="1" lang="ja-JP" altLang="en-US"/>
              <a:t>進捗状況</a:t>
            </a:r>
          </a:p>
        </p:txBody>
      </p:sp>
      <p:sp>
        <p:nvSpPr>
          <p:cNvPr id="3" name="コンテンツ プレースホルダー 2">
            <a:extLst>
              <a:ext uri="{FF2B5EF4-FFF2-40B4-BE49-F238E27FC236}">
                <a16:creationId xmlns:a16="http://schemas.microsoft.com/office/drawing/2014/main" id="{73F005E3-5AB0-BC09-B187-2A2F3FC1CB0A}"/>
              </a:ext>
            </a:extLst>
          </p:cNvPr>
          <p:cNvSpPr>
            <a:spLocks noGrp="1"/>
          </p:cNvSpPr>
          <p:nvPr>
            <p:ph idx="1"/>
          </p:nvPr>
        </p:nvSpPr>
        <p:spPr/>
        <p:txBody>
          <a:bodyPr/>
          <a:lstStyle/>
          <a:p>
            <a:r>
              <a:rPr lang="en-US" altLang="ja-JP" dirty="0" err="1"/>
              <a:t>Unikernel</a:t>
            </a:r>
            <a:r>
              <a:rPr kumimoji="1" lang="ja-JP" altLang="en-US"/>
              <a:t>のメモリを監視できるようになった</a:t>
            </a:r>
            <a:endParaRPr kumimoji="1" lang="en-US" altLang="ja-JP" dirty="0"/>
          </a:p>
          <a:p>
            <a:pPr lvl="1"/>
            <a:r>
              <a:rPr lang="ja-JP" altLang="en-US"/>
              <a:t>プロセス</a:t>
            </a:r>
            <a:r>
              <a:rPr lang="en-US" altLang="ja-JP"/>
              <a:t>ID</a:t>
            </a:r>
            <a:r>
              <a:rPr lang="ja-JP" altLang="en-US"/>
              <a:t>などのデータを表示</a:t>
            </a:r>
            <a:endParaRPr lang="en-US" altLang="ja-JP" dirty="0"/>
          </a:p>
          <a:p>
            <a:r>
              <a:rPr kumimoji="1" lang="ja-JP" altLang="en-US"/>
              <a:t>シャドウページテーブルを作成できるようになった</a:t>
            </a:r>
            <a:endParaRPr kumimoji="1" lang="en-US" altLang="ja-JP"/>
          </a:p>
          <a:p>
            <a:pPr lvl="1"/>
            <a:r>
              <a:rPr lang="en-US" altLang="ja-JP"/>
              <a:t>SEV</a:t>
            </a:r>
            <a:r>
              <a:rPr lang="ja-JP" altLang="en-US"/>
              <a:t>にはこれから対応</a:t>
            </a:r>
            <a:endParaRPr kumimoji="1" lang="ja-JP" altLang="en-US"/>
          </a:p>
          <a:p>
            <a:r>
              <a:rPr kumimoji="1" lang="en-US" altLang="ja-JP"/>
              <a:t>Unikernel</a:t>
            </a:r>
            <a:r>
              <a:rPr kumimoji="1" lang="ja-JP" altLang="en-US"/>
              <a:t>内の監視に用いる</a:t>
            </a:r>
            <a:r>
              <a:rPr kumimoji="1" lang="en-US" altLang="ja-JP" dirty="0"/>
              <a:t>OS</a:t>
            </a:r>
            <a:r>
              <a:rPr kumimoji="1" lang="ja-JP" altLang="en-US"/>
              <a:t>データの探索</a:t>
            </a:r>
            <a:endParaRPr kumimoji="1" lang="en-US" altLang="ja-JP"/>
          </a:p>
          <a:p>
            <a:pPr lvl="1"/>
            <a:r>
              <a:rPr lang="ja-JP" altLang="en-US"/>
              <a:t>監視に使えそうなデータのみ</a:t>
            </a:r>
            <a:endParaRPr kumimoji="1" lang="en-US" altLang="ja-JP"/>
          </a:p>
          <a:p>
            <a:pPr lvl="1"/>
            <a:endParaRPr kumimoji="1" lang="ja-JP" altLang="en-US"/>
          </a:p>
          <a:p>
            <a:endParaRPr kumimoji="1" lang="ja-JP" altLang="en-US"/>
          </a:p>
        </p:txBody>
      </p:sp>
      <p:sp>
        <p:nvSpPr>
          <p:cNvPr id="4" name="スライド番号プレースホルダー 3">
            <a:extLst>
              <a:ext uri="{FF2B5EF4-FFF2-40B4-BE49-F238E27FC236}">
                <a16:creationId xmlns:a16="http://schemas.microsoft.com/office/drawing/2014/main" id="{EB668552-3FF2-F7B4-DFC8-8FEF351DE48D}"/>
              </a:ext>
            </a:extLst>
          </p:cNvPr>
          <p:cNvSpPr>
            <a:spLocks noGrp="1"/>
          </p:cNvSpPr>
          <p:nvPr>
            <p:ph type="sldNum" sz="quarter" idx="12"/>
          </p:nvPr>
        </p:nvSpPr>
        <p:spPr/>
        <p:txBody>
          <a:bodyPr/>
          <a:lstStyle/>
          <a:p>
            <a:fld id="{2CD70BA4-8C24-D246-9956-1411DED12556}" type="slidenum">
              <a:rPr lang="en-US" altLang="ja-JP"/>
              <a:pPr/>
              <a:t>21</a:t>
            </a:fld>
            <a:endParaRPr lang="ja-JP" altLang="en-US"/>
          </a:p>
        </p:txBody>
      </p:sp>
    </p:spTree>
    <p:extLst>
      <p:ext uri="{BB962C8B-B14F-4D97-AF65-F5344CB8AC3E}">
        <p14:creationId xmlns:p14="http://schemas.microsoft.com/office/powerpoint/2010/main" val="1066460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B1EEEA0-24F6-D41F-61DB-95CFA1C7557C}"/>
              </a:ext>
            </a:extLst>
          </p:cNvPr>
          <p:cNvSpPr>
            <a:spLocks noGrp="1"/>
          </p:cNvSpPr>
          <p:nvPr>
            <p:ph idx="1"/>
          </p:nvPr>
        </p:nvSpPr>
        <p:spPr/>
        <p:txBody>
          <a:bodyPr/>
          <a:lstStyle/>
          <a:p>
            <a:r>
              <a:rPr lang="ja-JP" altLang="en-US"/>
              <a:t>攻撃や異常</a:t>
            </a:r>
            <a:r>
              <a:rPr lang="ja-JP" altLang="en-US" dirty="0"/>
              <a:t>を</a:t>
            </a:r>
            <a:r>
              <a:rPr lang="ja-JP" altLang="en-US"/>
              <a:t>検知するために</a:t>
            </a:r>
            <a:r>
              <a:rPr lang="en-JP" altLang="ja-JP" dirty="0"/>
              <a:t>Unikernel</a:t>
            </a:r>
            <a:r>
              <a:rPr lang="ja-JP" altLang="en-JP"/>
              <a:t>の</a:t>
            </a:r>
            <a:r>
              <a:rPr lang="ja-JP" altLang="en-US"/>
              <a:t>状態を</a:t>
            </a:r>
            <a:r>
              <a:rPr lang="ja-JP" altLang="en-US" dirty="0"/>
              <a:t>監視する必要</a:t>
            </a:r>
            <a:endParaRPr lang="en-JP" altLang="ja-JP" dirty="0"/>
          </a:p>
          <a:p>
            <a:pPr lvl="1"/>
            <a:r>
              <a:rPr lang="en-JP" altLang="ja-JP" dirty="0"/>
              <a:t>SEV</a:t>
            </a:r>
            <a:r>
              <a:rPr lang="ja-JP" altLang="en-JP"/>
              <a:t>に</a:t>
            </a:r>
            <a:r>
              <a:rPr lang="ja-JP" altLang="en-US"/>
              <a:t>よるメモリ保護は</a:t>
            </a:r>
            <a:r>
              <a:rPr lang="en-US" altLang="ja-JP" dirty="0"/>
              <a:t>VM</a:t>
            </a:r>
            <a:r>
              <a:rPr lang="ja-JP" altLang="en-US"/>
              <a:t>内に侵入されると無力</a:t>
            </a:r>
            <a:endParaRPr lang="en-US" altLang="ja-JP" dirty="0"/>
          </a:p>
          <a:p>
            <a:pPr lvl="1"/>
            <a:r>
              <a:rPr lang="ja-JP" altLang="en-US"/>
              <a:t>少ないリソースしか割り当てない</a:t>
            </a:r>
            <a:r>
              <a:rPr lang="en-US" altLang="ja-JP" dirty="0" err="1"/>
              <a:t>Unikernel</a:t>
            </a:r>
            <a:r>
              <a:rPr lang="ja-JP" altLang="en-US"/>
              <a:t>は異常が発生しやすい</a:t>
            </a:r>
            <a:endParaRPr lang="en-US" altLang="ja-JP" dirty="0"/>
          </a:p>
          <a:p>
            <a:r>
              <a:rPr lang="en-US" altLang="ja-JP" dirty="0" err="1"/>
              <a:t>Unikernel</a:t>
            </a:r>
            <a:r>
              <a:rPr lang="ja-JP" altLang="en-US"/>
              <a:t>内で監視を行うのは難しい</a:t>
            </a:r>
            <a:endParaRPr lang="en-US" altLang="ja-JP" dirty="0"/>
          </a:p>
          <a:p>
            <a:pPr lvl="1"/>
            <a:r>
              <a:rPr lang="ja-JP" altLang="en-US"/>
              <a:t>攻撃を受けたり異常が発生したりすると監視機構が機能しない</a:t>
            </a:r>
            <a:endParaRPr lang="en-US" altLang="ja-JP" dirty="0"/>
          </a:p>
          <a:p>
            <a:pPr lvl="1"/>
            <a:r>
              <a:rPr lang="en-US" altLang="ja-JP" dirty="0" err="1"/>
              <a:t>Unikernel</a:t>
            </a:r>
            <a:r>
              <a:rPr lang="en-US" altLang="ja-JP" dirty="0"/>
              <a:t> OS</a:t>
            </a:r>
            <a:r>
              <a:rPr lang="ja-JP" altLang="en-US"/>
              <a:t>の肥大化を招き、軽量さが失われる可能性</a:t>
            </a:r>
            <a:endParaRPr lang="en-US" altLang="ja-JP" dirty="0"/>
          </a:p>
        </p:txBody>
      </p:sp>
      <p:sp>
        <p:nvSpPr>
          <p:cNvPr id="5" name="雲 4">
            <a:extLst>
              <a:ext uri="{FF2B5EF4-FFF2-40B4-BE49-F238E27FC236}">
                <a16:creationId xmlns:a16="http://schemas.microsoft.com/office/drawing/2014/main" id="{6A086361-5CE0-A42F-64C3-5E3CF616CC3F}"/>
              </a:ext>
            </a:extLst>
          </p:cNvPr>
          <p:cNvSpPr/>
          <p:nvPr/>
        </p:nvSpPr>
        <p:spPr>
          <a:xfrm>
            <a:off x="3688080" y="4202318"/>
            <a:ext cx="8089937" cy="2302208"/>
          </a:xfrm>
          <a:prstGeom prst="cloud">
            <a:avLst/>
          </a:prstGeom>
          <a:solidFill>
            <a:schemeClr val="accent5">
              <a:lumMod val="60000"/>
              <a:lumOff val="40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3" name="角丸四角形 42">
            <a:extLst>
              <a:ext uri="{FF2B5EF4-FFF2-40B4-BE49-F238E27FC236}">
                <a16:creationId xmlns:a16="http://schemas.microsoft.com/office/drawing/2014/main" id="{4577EDAF-153B-F42D-0669-4A524C9F90EB}"/>
              </a:ext>
            </a:extLst>
          </p:cNvPr>
          <p:cNvSpPr/>
          <p:nvPr/>
        </p:nvSpPr>
        <p:spPr>
          <a:xfrm>
            <a:off x="5422261" y="4709208"/>
            <a:ext cx="4011299" cy="1311984"/>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751F37C-6A28-5F24-5D44-4BE1F478BC05}"/>
              </a:ext>
            </a:extLst>
          </p:cNvPr>
          <p:cNvSpPr>
            <a:spLocks noGrp="1"/>
          </p:cNvSpPr>
          <p:nvPr>
            <p:ph type="title"/>
          </p:nvPr>
        </p:nvSpPr>
        <p:spPr/>
        <p:txBody>
          <a:bodyPr/>
          <a:lstStyle/>
          <a:p>
            <a:r>
              <a:rPr lang="en" altLang="ja-JP"/>
              <a:t>Unikernel</a:t>
            </a:r>
            <a:r>
              <a:rPr lang="ja-JP" altLang="en-US"/>
              <a:t>の監視の必要性</a:t>
            </a:r>
            <a:endParaRPr kumimoji="1" lang="ja-JP" altLang="en-US"/>
          </a:p>
        </p:txBody>
      </p:sp>
      <p:sp>
        <p:nvSpPr>
          <p:cNvPr id="4" name="スライド番号プレースホルダー 3">
            <a:extLst>
              <a:ext uri="{FF2B5EF4-FFF2-40B4-BE49-F238E27FC236}">
                <a16:creationId xmlns:a16="http://schemas.microsoft.com/office/drawing/2014/main" id="{A6E89DE4-2752-DEFA-8840-B0556ADCE946}"/>
              </a:ext>
            </a:extLst>
          </p:cNvPr>
          <p:cNvSpPr>
            <a:spLocks noGrp="1"/>
          </p:cNvSpPr>
          <p:nvPr>
            <p:ph type="sldNum" sz="quarter" idx="12"/>
          </p:nvPr>
        </p:nvSpPr>
        <p:spPr/>
        <p:txBody>
          <a:bodyPr/>
          <a:lstStyle/>
          <a:p>
            <a:fld id="{2CD70BA4-8C24-D246-9956-1411DED12556}" type="slidenum">
              <a:rPr lang="en-US" altLang="ja-JP"/>
              <a:pPr/>
              <a:t>2</a:t>
            </a:fld>
            <a:endParaRPr lang="ja-JP" altLang="en-US"/>
          </a:p>
        </p:txBody>
      </p:sp>
      <p:cxnSp>
        <p:nvCxnSpPr>
          <p:cNvPr id="7" name="直線矢印コネクタ 6">
            <a:extLst>
              <a:ext uri="{FF2B5EF4-FFF2-40B4-BE49-F238E27FC236}">
                <a16:creationId xmlns:a16="http://schemas.microsoft.com/office/drawing/2014/main" id="{81DE43D6-A691-2F88-654C-52D5336725B8}"/>
              </a:ext>
            </a:extLst>
          </p:cNvPr>
          <p:cNvCxnSpPr>
            <a:cxnSpLocks/>
            <a:stCxn id="6" idx="6"/>
            <a:endCxn id="43" idx="1"/>
          </p:cNvCxnSpPr>
          <p:nvPr/>
        </p:nvCxnSpPr>
        <p:spPr>
          <a:xfrm flipV="1">
            <a:off x="2900012" y="5365200"/>
            <a:ext cx="252224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8D08FA03-0304-B126-27F9-F05CDD957C23}"/>
              </a:ext>
            </a:extLst>
          </p:cNvPr>
          <p:cNvSpPr txBox="1"/>
          <p:nvPr/>
        </p:nvSpPr>
        <p:spPr>
          <a:xfrm>
            <a:off x="4435699" y="4953312"/>
            <a:ext cx="782718"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侵入</a:t>
            </a:r>
          </a:p>
        </p:txBody>
      </p:sp>
      <p:sp>
        <p:nvSpPr>
          <p:cNvPr id="10" name="テキスト ボックス 9">
            <a:extLst>
              <a:ext uri="{FF2B5EF4-FFF2-40B4-BE49-F238E27FC236}">
                <a16:creationId xmlns:a16="http://schemas.microsoft.com/office/drawing/2014/main" id="{73CB78C1-8FF5-E29A-E661-B31E6A56EA32}"/>
              </a:ext>
            </a:extLst>
          </p:cNvPr>
          <p:cNvSpPr txBox="1"/>
          <p:nvPr/>
        </p:nvSpPr>
        <p:spPr>
          <a:xfrm>
            <a:off x="2877244" y="4420948"/>
            <a:ext cx="129473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クラウド</a:t>
            </a:r>
          </a:p>
        </p:txBody>
      </p:sp>
      <p:sp>
        <p:nvSpPr>
          <p:cNvPr id="11" name="テキスト ボックス 10">
            <a:extLst>
              <a:ext uri="{FF2B5EF4-FFF2-40B4-BE49-F238E27FC236}">
                <a16:creationId xmlns:a16="http://schemas.microsoft.com/office/drawing/2014/main" id="{9EE02C29-2844-C0E1-9D63-A0F95601112D}"/>
              </a:ext>
            </a:extLst>
          </p:cNvPr>
          <p:cNvSpPr txBox="1"/>
          <p:nvPr/>
        </p:nvSpPr>
        <p:spPr>
          <a:xfrm>
            <a:off x="1920721" y="4581748"/>
            <a:ext cx="99595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攻撃者</a:t>
            </a:r>
            <a:endParaRPr lang="en-US" altLang="ja-JP" sz="2000">
              <a:latin typeface="Hiragino Sans W4" panose="020B0400000000000000" pitchFamily="34" charset="-128"/>
              <a:ea typeface="Hiragino Sans W4" panose="020B0400000000000000" pitchFamily="34" charset="-128"/>
            </a:endParaRPr>
          </a:p>
        </p:txBody>
      </p:sp>
      <p:sp>
        <p:nvSpPr>
          <p:cNvPr id="13" name="テキスト ボックス 12">
            <a:extLst>
              <a:ext uri="{FF2B5EF4-FFF2-40B4-BE49-F238E27FC236}">
                <a16:creationId xmlns:a16="http://schemas.microsoft.com/office/drawing/2014/main" id="{0460E1AC-0EE6-505F-271F-03FAB0E7BE5F}"/>
              </a:ext>
            </a:extLst>
          </p:cNvPr>
          <p:cNvSpPr txBox="1"/>
          <p:nvPr/>
        </p:nvSpPr>
        <p:spPr>
          <a:xfrm>
            <a:off x="5530262" y="5287034"/>
            <a:ext cx="3773758" cy="523220"/>
          </a:xfrm>
          <a:prstGeom prst="rect">
            <a:avLst/>
          </a:prstGeom>
          <a:solidFill>
            <a:srgbClr val="FFFF00"/>
          </a:solidFill>
          <a:ln w="38100">
            <a:solidFill>
              <a:schemeClr val="tx1"/>
            </a:solidFill>
          </a:ln>
        </p:spPr>
        <p:txBody>
          <a:bodyPr wrap="square" rtlCol="0">
            <a:spAutoFit/>
          </a:bodyPr>
          <a:lstStyle/>
          <a:p>
            <a:r>
              <a:rPr lang="en-US" altLang="ja-JP" sz="2800">
                <a:latin typeface="Hiragino Sans W4" panose="020B0400000000000000" pitchFamily="34" charset="-128"/>
                <a:ea typeface="Hiragino Sans W4" panose="020B0400000000000000" pitchFamily="34" charset="-128"/>
              </a:rPr>
              <a:t>Unikernel OS</a:t>
            </a:r>
            <a:endParaRPr lang="ja-JP" altLang="en-US" sz="2800" dirty="0">
              <a:latin typeface="Hiragino Sans W4" panose="020B0400000000000000" pitchFamily="34" charset="-128"/>
              <a:ea typeface="Hiragino Sans W4" panose="020B0400000000000000" pitchFamily="34" charset="-128"/>
            </a:endParaRPr>
          </a:p>
        </p:txBody>
      </p:sp>
      <p:sp>
        <p:nvSpPr>
          <p:cNvPr id="14" name="テキスト ボックス 13">
            <a:extLst>
              <a:ext uri="{FF2B5EF4-FFF2-40B4-BE49-F238E27FC236}">
                <a16:creationId xmlns:a16="http://schemas.microsoft.com/office/drawing/2014/main" id="{377FDE51-9D84-C358-9D55-992668DBDAED}"/>
              </a:ext>
            </a:extLst>
          </p:cNvPr>
          <p:cNvSpPr txBox="1"/>
          <p:nvPr/>
        </p:nvSpPr>
        <p:spPr>
          <a:xfrm>
            <a:off x="5531117" y="4886924"/>
            <a:ext cx="3772903"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16" name="テキスト ボックス 15">
            <a:extLst>
              <a:ext uri="{FF2B5EF4-FFF2-40B4-BE49-F238E27FC236}">
                <a16:creationId xmlns:a16="http://schemas.microsoft.com/office/drawing/2014/main" id="{974282EA-8788-E6B8-DF94-D4CFE0920385}"/>
              </a:ext>
            </a:extLst>
          </p:cNvPr>
          <p:cNvSpPr txBox="1"/>
          <p:nvPr/>
        </p:nvSpPr>
        <p:spPr>
          <a:xfrm>
            <a:off x="6923368" y="4213291"/>
            <a:ext cx="987545" cy="523220"/>
          </a:xfrm>
          <a:prstGeom prst="rect">
            <a:avLst/>
          </a:prstGeom>
          <a:noFill/>
        </p:spPr>
        <p:txBody>
          <a:bodyPr wrap="square" rtlCol="0">
            <a:spAutoFit/>
          </a:bodyPr>
          <a:lstStyle/>
          <a:p>
            <a:r>
              <a:rPr lang="en-US" altLang="ja-JP" sz="2800">
                <a:latin typeface="Hiragino Sans W4" panose="020B0400000000000000" pitchFamily="34" charset="-128"/>
                <a:ea typeface="Hiragino Sans W4" panose="020B0400000000000000" pitchFamily="34" charset="-128"/>
              </a:rPr>
              <a:t>VM</a:t>
            </a:r>
            <a:endParaRPr lang="ja-JP" altLang="en-US" sz="2800">
              <a:latin typeface="Hiragino Sans W4" panose="020B0400000000000000" pitchFamily="34" charset="-128"/>
              <a:ea typeface="Hiragino Sans W4" panose="020B0400000000000000" pitchFamily="34" charset="-128"/>
            </a:endParaRPr>
          </a:p>
        </p:txBody>
      </p:sp>
      <p:sp>
        <p:nvSpPr>
          <p:cNvPr id="6" name="スマイル 5">
            <a:extLst>
              <a:ext uri="{FF2B5EF4-FFF2-40B4-BE49-F238E27FC236}">
                <a16:creationId xmlns:a16="http://schemas.microsoft.com/office/drawing/2014/main" id="{AD50488C-554A-CDBB-D147-D75B9F6DCC18}"/>
              </a:ext>
            </a:extLst>
          </p:cNvPr>
          <p:cNvSpPr/>
          <p:nvPr/>
        </p:nvSpPr>
        <p:spPr>
          <a:xfrm>
            <a:off x="1904061" y="4981858"/>
            <a:ext cx="995951" cy="779380"/>
          </a:xfrm>
          <a:prstGeom prst="smileyFace">
            <a:avLst>
              <a:gd name="adj" fmla="val 271"/>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0" name="テキスト ボックス 39">
            <a:extLst>
              <a:ext uri="{FF2B5EF4-FFF2-40B4-BE49-F238E27FC236}">
                <a16:creationId xmlns:a16="http://schemas.microsoft.com/office/drawing/2014/main" id="{AB2705B1-04AC-D564-D6AD-430A6B9A00C5}"/>
              </a:ext>
            </a:extLst>
          </p:cNvPr>
          <p:cNvSpPr txBox="1"/>
          <p:nvPr/>
        </p:nvSpPr>
        <p:spPr>
          <a:xfrm>
            <a:off x="8039100" y="5410144"/>
            <a:ext cx="1264920" cy="400110"/>
          </a:xfrm>
          <a:prstGeom prst="rect">
            <a:avLst/>
          </a:prstGeom>
          <a:solidFill>
            <a:srgbClr val="92D050"/>
          </a:solidFill>
          <a:ln w="38100">
            <a:solidFill>
              <a:schemeClr val="tx1"/>
            </a:solidFill>
          </a:ln>
        </p:spPr>
        <p:txBody>
          <a:bodyPr wrap="square" rtlCol="0">
            <a:spAutoFit/>
          </a:bodyPr>
          <a:lstStyle/>
          <a:p>
            <a:pPr algn="l"/>
            <a:r>
              <a:rPr kumimoji="1" lang="ja-JP" altLang="en-US" sz="2000">
                <a:latin typeface="Hiragino Sans W4" panose="020B0400000000000000" pitchFamily="34" charset="-128"/>
                <a:ea typeface="Hiragino Sans W4" panose="020B0400000000000000" pitchFamily="34" charset="-128"/>
              </a:rPr>
              <a:t>監視機構</a:t>
            </a:r>
          </a:p>
        </p:txBody>
      </p:sp>
    </p:spTree>
    <p:extLst>
      <p:ext uri="{BB962C8B-B14F-4D97-AF65-F5344CB8AC3E}">
        <p14:creationId xmlns:p14="http://schemas.microsoft.com/office/powerpoint/2010/main" val="1181906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3379C32-C50E-DDA2-E3B4-206471E9A3F5}"/>
              </a:ext>
            </a:extLst>
          </p:cNvPr>
          <p:cNvSpPr>
            <a:spLocks noGrp="1"/>
          </p:cNvSpPr>
          <p:nvPr>
            <p:ph idx="1"/>
          </p:nvPr>
        </p:nvSpPr>
        <p:spPr/>
        <p:txBody>
          <a:bodyPr/>
          <a:lstStyle/>
          <a:p>
            <a:r>
              <a:rPr lang="en-US" altLang="ja-JP" dirty="0"/>
              <a:t>VM</a:t>
            </a:r>
            <a:r>
              <a:rPr lang="ja-JP" altLang="en-US"/>
              <a:t>内のエージェント経由でメモリデータを取得</a:t>
            </a:r>
            <a:r>
              <a:rPr lang="en-US" altLang="ja-JP" dirty="0"/>
              <a:t> </a:t>
            </a:r>
            <a:r>
              <a:rPr lang="en-US" altLang="ja-JP" sz="2400" dirty="0"/>
              <a:t>[</a:t>
            </a:r>
            <a:r>
              <a:rPr lang="ja-JP" altLang="en-US" sz="2400"/>
              <a:t>能野</a:t>
            </a:r>
            <a:r>
              <a:rPr lang="en-US" altLang="ja-JP" sz="2400" dirty="0"/>
              <a:t>+, CSS'22]</a:t>
            </a:r>
          </a:p>
          <a:p>
            <a:pPr lvl="1"/>
            <a:r>
              <a:rPr lang="en-US" altLang="ja-JP" dirty="0"/>
              <a:t>VM</a:t>
            </a:r>
            <a:r>
              <a:rPr lang="ja-JP" altLang="en-US"/>
              <a:t>外の監視機構がメモリデータを解析して</a:t>
            </a:r>
            <a:r>
              <a:rPr lang="en-US" altLang="ja-JP" dirty="0"/>
              <a:t>VM</a:t>
            </a:r>
            <a:r>
              <a:rPr lang="ja-JP" altLang="en-US"/>
              <a:t>内の情報を取得</a:t>
            </a:r>
            <a:endParaRPr lang="en-US" altLang="ja-JP" dirty="0"/>
          </a:p>
          <a:p>
            <a:pPr lvl="1"/>
            <a:r>
              <a:rPr lang="ja-JP" altLang="en-US"/>
              <a:t>エージェントとの通信オーバヘッドが大きい</a:t>
            </a:r>
            <a:endParaRPr lang="en-US" altLang="ja-JP" dirty="0"/>
          </a:p>
          <a:p>
            <a:pPr lvl="1"/>
            <a:r>
              <a:rPr lang="en-US" altLang="ja-JP" dirty="0" err="1"/>
              <a:t>Unikernel</a:t>
            </a:r>
            <a:r>
              <a:rPr lang="en-US" altLang="ja-JP" dirty="0"/>
              <a:t> OS</a:t>
            </a:r>
            <a:r>
              <a:rPr lang="ja-JP" altLang="en-US"/>
              <a:t>内ではエージェントを実行するのも望ましくない</a:t>
            </a:r>
            <a:endParaRPr lang="en-US" altLang="ja-JP" dirty="0"/>
          </a:p>
          <a:p>
            <a:r>
              <a:rPr lang="en-US" altLang="ja-JP" dirty="0"/>
              <a:t>VM</a:t>
            </a:r>
            <a:r>
              <a:rPr lang="ja-JP" altLang="en-US"/>
              <a:t>のメモリに直接アクセスしてメモリデータを取得</a:t>
            </a:r>
            <a:endParaRPr lang="en-US" altLang="ja-JP" dirty="0"/>
          </a:p>
          <a:p>
            <a:pPr lvl="1"/>
            <a:r>
              <a:rPr lang="en-US" altLang="ja-JP" dirty="0"/>
              <a:t>VM</a:t>
            </a:r>
            <a:r>
              <a:rPr lang="ja-JP" altLang="en-US"/>
              <a:t>のメモリが</a:t>
            </a:r>
            <a:r>
              <a:rPr lang="en-US" altLang="ja-JP" dirty="0"/>
              <a:t>SEV</a:t>
            </a:r>
            <a:r>
              <a:rPr lang="ja-JP" altLang="en-US"/>
              <a:t>で暗号化されていると解析することができない</a:t>
            </a:r>
          </a:p>
        </p:txBody>
      </p:sp>
      <p:sp>
        <p:nvSpPr>
          <p:cNvPr id="38" name="雲 37">
            <a:extLst>
              <a:ext uri="{FF2B5EF4-FFF2-40B4-BE49-F238E27FC236}">
                <a16:creationId xmlns:a16="http://schemas.microsoft.com/office/drawing/2014/main" id="{310E66E8-6B92-EF87-9075-9573B422CC28}"/>
              </a:ext>
            </a:extLst>
          </p:cNvPr>
          <p:cNvSpPr/>
          <p:nvPr/>
        </p:nvSpPr>
        <p:spPr>
          <a:xfrm>
            <a:off x="386524" y="3998062"/>
            <a:ext cx="10795000" cy="2456931"/>
          </a:xfrm>
          <a:prstGeom prst="cloud">
            <a:avLst/>
          </a:prstGeom>
          <a:solidFill>
            <a:schemeClr val="accent5">
              <a:lumMod val="60000"/>
              <a:lumOff val="40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0" name="角丸四角形 59">
            <a:extLst>
              <a:ext uri="{FF2B5EF4-FFF2-40B4-BE49-F238E27FC236}">
                <a16:creationId xmlns:a16="http://schemas.microsoft.com/office/drawing/2014/main" id="{2534584C-E8F0-DFD9-C091-4C6CDFCC2ACE}"/>
              </a:ext>
            </a:extLst>
          </p:cNvPr>
          <p:cNvSpPr/>
          <p:nvPr/>
        </p:nvSpPr>
        <p:spPr>
          <a:xfrm>
            <a:off x="4056687" y="4708888"/>
            <a:ext cx="4484328" cy="1214233"/>
          </a:xfrm>
          <a:prstGeom prst="round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C6EC737-8D00-C8D2-BC9B-29962E605DF9}"/>
              </a:ext>
            </a:extLst>
          </p:cNvPr>
          <p:cNvSpPr>
            <a:spLocks noGrp="1"/>
          </p:cNvSpPr>
          <p:nvPr>
            <p:ph type="title"/>
          </p:nvPr>
        </p:nvSpPr>
        <p:spPr/>
        <p:txBody>
          <a:bodyPr/>
          <a:lstStyle/>
          <a:p>
            <a:r>
              <a:rPr kumimoji="1" lang="en" altLang="ja-JP"/>
              <a:t>VM</a:t>
            </a:r>
            <a:r>
              <a:rPr kumimoji="1" lang="ja-JP" altLang="en-US"/>
              <a:t>外からの監視</a:t>
            </a:r>
          </a:p>
        </p:txBody>
      </p:sp>
      <p:sp>
        <p:nvSpPr>
          <p:cNvPr id="6" name="スライド番号プレースホルダー 5">
            <a:extLst>
              <a:ext uri="{FF2B5EF4-FFF2-40B4-BE49-F238E27FC236}">
                <a16:creationId xmlns:a16="http://schemas.microsoft.com/office/drawing/2014/main" id="{C0FE8D7C-89EA-A367-1DEA-A384218B085F}"/>
              </a:ext>
            </a:extLst>
          </p:cNvPr>
          <p:cNvSpPr>
            <a:spLocks noGrp="1"/>
          </p:cNvSpPr>
          <p:nvPr>
            <p:ph type="sldNum" sz="quarter" idx="12"/>
          </p:nvPr>
        </p:nvSpPr>
        <p:spPr/>
        <p:txBody>
          <a:bodyPr/>
          <a:lstStyle/>
          <a:p>
            <a:fld id="{2CD70BA4-8C24-D246-9956-1411DED12556}" type="slidenum">
              <a:rPr lang="en-US" altLang="ja-JP"/>
              <a:pPr/>
              <a:t>3</a:t>
            </a:fld>
            <a:endParaRPr lang="ja-JP" altLang="en-US"/>
          </a:p>
        </p:txBody>
      </p:sp>
      <p:sp>
        <p:nvSpPr>
          <p:cNvPr id="43" name="テキスト ボックス 42">
            <a:extLst>
              <a:ext uri="{FF2B5EF4-FFF2-40B4-BE49-F238E27FC236}">
                <a16:creationId xmlns:a16="http://schemas.microsoft.com/office/drawing/2014/main" id="{B2814F4A-430C-9192-0D14-BD66DC7E3EC0}"/>
              </a:ext>
            </a:extLst>
          </p:cNvPr>
          <p:cNvSpPr txBox="1"/>
          <p:nvPr/>
        </p:nvSpPr>
        <p:spPr>
          <a:xfrm>
            <a:off x="217652" y="4308778"/>
            <a:ext cx="129473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クラウド</a:t>
            </a:r>
          </a:p>
        </p:txBody>
      </p:sp>
      <p:sp>
        <p:nvSpPr>
          <p:cNvPr id="46" name="テキスト ボックス 45">
            <a:extLst>
              <a:ext uri="{FF2B5EF4-FFF2-40B4-BE49-F238E27FC236}">
                <a16:creationId xmlns:a16="http://schemas.microsoft.com/office/drawing/2014/main" id="{308E5D57-7BA4-346B-CAA7-CAE070D8D518}"/>
              </a:ext>
            </a:extLst>
          </p:cNvPr>
          <p:cNvSpPr txBox="1"/>
          <p:nvPr/>
        </p:nvSpPr>
        <p:spPr>
          <a:xfrm>
            <a:off x="4150037" y="5226528"/>
            <a:ext cx="4255520" cy="523220"/>
          </a:xfrm>
          <a:prstGeom prst="rect">
            <a:avLst/>
          </a:prstGeom>
          <a:solidFill>
            <a:srgbClr val="FFFF00"/>
          </a:solidFill>
          <a:ln w="38100">
            <a:solidFill>
              <a:schemeClr val="tx1"/>
            </a:solidFill>
          </a:ln>
        </p:spPr>
        <p:txBody>
          <a:bodyPr wrap="square" rtlCol="0">
            <a:spAutoFit/>
          </a:bodyPr>
          <a:lstStyle/>
          <a:p>
            <a:r>
              <a:rPr lang="en-US" altLang="ja-JP" sz="2800">
                <a:latin typeface="Hiragino Sans W4" panose="020B0400000000000000" pitchFamily="34" charset="-128"/>
                <a:ea typeface="Hiragino Sans W4" panose="020B0400000000000000" pitchFamily="34" charset="-128"/>
              </a:rPr>
              <a:t>Unikernel OS</a:t>
            </a:r>
            <a:endParaRPr lang="ja-JP" altLang="en-US" sz="2800" dirty="0">
              <a:latin typeface="Hiragino Sans W4" panose="020B0400000000000000" pitchFamily="34" charset="-128"/>
              <a:ea typeface="Hiragino Sans W4" panose="020B0400000000000000" pitchFamily="34" charset="-128"/>
            </a:endParaRPr>
          </a:p>
        </p:txBody>
      </p:sp>
      <p:sp>
        <p:nvSpPr>
          <p:cNvPr id="47" name="テキスト ボックス 46">
            <a:extLst>
              <a:ext uri="{FF2B5EF4-FFF2-40B4-BE49-F238E27FC236}">
                <a16:creationId xmlns:a16="http://schemas.microsoft.com/office/drawing/2014/main" id="{20D18984-234B-CFA1-62C1-FDF079A93C6B}"/>
              </a:ext>
            </a:extLst>
          </p:cNvPr>
          <p:cNvSpPr txBox="1"/>
          <p:nvPr/>
        </p:nvSpPr>
        <p:spPr>
          <a:xfrm>
            <a:off x="4150892" y="4826418"/>
            <a:ext cx="4254665"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49" name="テキスト ボックス 48">
            <a:extLst>
              <a:ext uri="{FF2B5EF4-FFF2-40B4-BE49-F238E27FC236}">
                <a16:creationId xmlns:a16="http://schemas.microsoft.com/office/drawing/2014/main" id="{DEE7F145-EF12-A154-E51F-D510BF3FAF5B}"/>
              </a:ext>
            </a:extLst>
          </p:cNvPr>
          <p:cNvSpPr txBox="1"/>
          <p:nvPr/>
        </p:nvSpPr>
        <p:spPr>
          <a:xfrm>
            <a:off x="5784024" y="4191352"/>
            <a:ext cx="987545" cy="523220"/>
          </a:xfrm>
          <a:prstGeom prst="rect">
            <a:avLst/>
          </a:prstGeom>
          <a:noFill/>
        </p:spPr>
        <p:txBody>
          <a:bodyPr wrap="square" rtlCol="0">
            <a:spAutoFit/>
          </a:bodyPr>
          <a:lstStyle/>
          <a:p>
            <a:r>
              <a:rPr lang="en-US" altLang="ja-JP" sz="2800">
                <a:latin typeface="Hiragino Sans W4" panose="020B0400000000000000" pitchFamily="34" charset="-128"/>
                <a:ea typeface="Hiragino Sans W4" panose="020B0400000000000000" pitchFamily="34" charset="-128"/>
              </a:rPr>
              <a:t>VM</a:t>
            </a:r>
            <a:endParaRPr lang="ja-JP" altLang="en-US" sz="2800">
              <a:latin typeface="Hiragino Sans W4" panose="020B0400000000000000" pitchFamily="34" charset="-128"/>
              <a:ea typeface="Hiragino Sans W4" panose="020B0400000000000000" pitchFamily="34" charset="-128"/>
            </a:endParaRPr>
          </a:p>
        </p:txBody>
      </p:sp>
      <p:sp>
        <p:nvSpPr>
          <p:cNvPr id="57" name="テキスト ボックス 56">
            <a:extLst>
              <a:ext uri="{FF2B5EF4-FFF2-40B4-BE49-F238E27FC236}">
                <a16:creationId xmlns:a16="http://schemas.microsoft.com/office/drawing/2014/main" id="{3AADA2BD-79A8-777E-0E93-1B641B3108B2}"/>
              </a:ext>
            </a:extLst>
          </p:cNvPr>
          <p:cNvSpPr txBox="1"/>
          <p:nvPr/>
        </p:nvSpPr>
        <p:spPr>
          <a:xfrm>
            <a:off x="1725241" y="5127301"/>
            <a:ext cx="1220098"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cxnSp>
        <p:nvCxnSpPr>
          <p:cNvPr id="58" name="直線矢印コネクタ 57">
            <a:extLst>
              <a:ext uri="{FF2B5EF4-FFF2-40B4-BE49-F238E27FC236}">
                <a16:creationId xmlns:a16="http://schemas.microsoft.com/office/drawing/2014/main" id="{12BF30EE-6D54-C93D-0900-8A88B48525C7}"/>
              </a:ext>
            </a:extLst>
          </p:cNvPr>
          <p:cNvCxnSpPr>
            <a:cxnSpLocks/>
            <a:stCxn id="57" idx="3"/>
            <a:endCxn id="60" idx="1"/>
          </p:cNvCxnSpPr>
          <p:nvPr/>
        </p:nvCxnSpPr>
        <p:spPr>
          <a:xfrm flipV="1">
            <a:off x="2945339" y="5316005"/>
            <a:ext cx="1111348" cy="11351"/>
          </a:xfrm>
          <a:prstGeom prst="straightConnector1">
            <a:avLst/>
          </a:prstGeom>
          <a:ln w="381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59" name="テキスト ボックス 58">
            <a:extLst>
              <a:ext uri="{FF2B5EF4-FFF2-40B4-BE49-F238E27FC236}">
                <a16:creationId xmlns:a16="http://schemas.microsoft.com/office/drawing/2014/main" id="{D26E49DB-AD47-B508-F5C3-1A7C27765FE4}"/>
              </a:ext>
            </a:extLst>
          </p:cNvPr>
          <p:cNvSpPr txBox="1"/>
          <p:nvPr/>
        </p:nvSpPr>
        <p:spPr>
          <a:xfrm>
            <a:off x="3075214" y="4648702"/>
            <a:ext cx="877875"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a:t>
            </a:r>
          </a:p>
        </p:txBody>
      </p:sp>
      <p:sp>
        <p:nvSpPr>
          <p:cNvPr id="65" name="テキスト ボックス 64">
            <a:extLst>
              <a:ext uri="{FF2B5EF4-FFF2-40B4-BE49-F238E27FC236}">
                <a16:creationId xmlns:a16="http://schemas.microsoft.com/office/drawing/2014/main" id="{F5328D3B-603D-3924-2F45-A0EFB5114A88}"/>
              </a:ext>
            </a:extLst>
          </p:cNvPr>
          <p:cNvSpPr txBox="1"/>
          <p:nvPr/>
        </p:nvSpPr>
        <p:spPr>
          <a:xfrm>
            <a:off x="6637912" y="5349638"/>
            <a:ext cx="1767645"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エージェント</a:t>
            </a:r>
          </a:p>
        </p:txBody>
      </p:sp>
      <p:sp>
        <p:nvSpPr>
          <p:cNvPr id="70" name="乗算記号 69">
            <a:extLst>
              <a:ext uri="{FF2B5EF4-FFF2-40B4-BE49-F238E27FC236}">
                <a16:creationId xmlns:a16="http://schemas.microsoft.com/office/drawing/2014/main" id="{6F6DE0D2-3201-45E3-F430-9B91220C6586}"/>
              </a:ext>
            </a:extLst>
          </p:cNvPr>
          <p:cNvSpPr/>
          <p:nvPr/>
        </p:nvSpPr>
        <p:spPr>
          <a:xfrm>
            <a:off x="3038689" y="4968586"/>
            <a:ext cx="774700" cy="762103"/>
          </a:xfrm>
          <a:prstGeom prst="mathMultiply">
            <a:avLst/>
          </a:prstGeom>
          <a:solidFill>
            <a:srgbClr val="FF0000"/>
          </a:solid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テキスト ボックス 3">
            <a:extLst>
              <a:ext uri="{FF2B5EF4-FFF2-40B4-BE49-F238E27FC236}">
                <a16:creationId xmlns:a16="http://schemas.microsoft.com/office/drawing/2014/main" id="{2B5E862D-BE45-8811-9E5F-3FF86A57D140}"/>
              </a:ext>
            </a:extLst>
          </p:cNvPr>
          <p:cNvSpPr txBox="1"/>
          <p:nvPr/>
        </p:nvSpPr>
        <p:spPr>
          <a:xfrm>
            <a:off x="8992691" y="4826417"/>
            <a:ext cx="1423246" cy="400110"/>
          </a:xfrm>
          <a:prstGeom prst="rect">
            <a:avLst/>
          </a:prstGeom>
          <a:solidFill>
            <a:srgbClr val="92D050"/>
          </a:solidFill>
          <a:ln w="38100">
            <a:solidFill>
              <a:schemeClr val="tx1"/>
            </a:solidFill>
          </a:ln>
        </p:spPr>
        <p:txBody>
          <a:bodyPr wrap="square" rtlCol="0">
            <a:spAutoFit/>
          </a:bodyPr>
          <a:lstStyle/>
          <a:p>
            <a:pPr algn="ctr"/>
            <a:r>
              <a:rPr lang="ja-JP" altLang="en-US" sz="2000">
                <a:latin typeface="Hiragino Sans W4" panose="020B0400000000000000" pitchFamily="34" charset="-128"/>
                <a:ea typeface="Hiragino Sans W4" panose="020B0400000000000000" pitchFamily="34" charset="-128"/>
              </a:rPr>
              <a:t>監視機構</a:t>
            </a:r>
          </a:p>
        </p:txBody>
      </p:sp>
      <p:cxnSp>
        <p:nvCxnSpPr>
          <p:cNvPr id="7" name="直線矢印コネクタ 6">
            <a:extLst>
              <a:ext uri="{FF2B5EF4-FFF2-40B4-BE49-F238E27FC236}">
                <a16:creationId xmlns:a16="http://schemas.microsoft.com/office/drawing/2014/main" id="{3CA35683-CD95-8AD4-8185-D16564C15A78}"/>
              </a:ext>
            </a:extLst>
          </p:cNvPr>
          <p:cNvCxnSpPr>
            <a:cxnSpLocks/>
            <a:stCxn id="65" idx="3"/>
            <a:endCxn id="4" idx="1"/>
          </p:cNvCxnSpPr>
          <p:nvPr/>
        </p:nvCxnSpPr>
        <p:spPr>
          <a:xfrm flipV="1">
            <a:off x="8405557" y="5026472"/>
            <a:ext cx="587134" cy="5232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8532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8959ED38-08EF-89F3-01E0-233D528F9DF0}"/>
              </a:ext>
            </a:extLst>
          </p:cNvPr>
          <p:cNvSpPr>
            <a:spLocks noGrp="1"/>
          </p:cNvSpPr>
          <p:nvPr>
            <p:ph idx="1"/>
          </p:nvPr>
        </p:nvSpPr>
        <p:spPr/>
        <p:txBody>
          <a:bodyPr/>
          <a:lstStyle/>
          <a:p>
            <a:r>
              <a:rPr kumimoji="1" lang="en-JP" altLang="ja-JP" dirty="0"/>
              <a:t>VM</a:t>
            </a:r>
            <a:r>
              <a:rPr kumimoji="1" lang="ja-JP" altLang="en-JP"/>
              <a:t>内の</a:t>
            </a:r>
            <a:r>
              <a:rPr kumimoji="1" lang="en" altLang="ja-JP" dirty="0" err="1"/>
              <a:t>Unikernel</a:t>
            </a:r>
            <a:r>
              <a:rPr kumimoji="1" lang="en" altLang="ja-JP" dirty="0"/>
              <a:t> OS</a:t>
            </a:r>
            <a:r>
              <a:rPr kumimoji="1" lang="ja-JP" altLang="en-US"/>
              <a:t>が制御可能なメモリ監視機構</a:t>
            </a:r>
            <a:endParaRPr kumimoji="1" lang="en" altLang="ja-JP" dirty="0"/>
          </a:p>
          <a:p>
            <a:pPr lvl="1"/>
            <a:r>
              <a:rPr kumimoji="1" lang="en" altLang="ja-JP" dirty="0"/>
              <a:t>VM</a:t>
            </a:r>
            <a:r>
              <a:rPr kumimoji="1" lang="ja-JP" altLang="en-US"/>
              <a:t>内の監視されても構わないメモリ領域は暗号化しないようにする</a:t>
            </a:r>
            <a:endParaRPr kumimoji="1" lang="en-US" altLang="ja-JP" dirty="0"/>
          </a:p>
          <a:p>
            <a:pPr lvl="1"/>
            <a:r>
              <a:rPr kumimoji="1" lang="en" altLang="ja-JP" dirty="0"/>
              <a:t>VM</a:t>
            </a:r>
            <a:r>
              <a:rPr kumimoji="1" lang="ja-JP" altLang="en-US"/>
              <a:t>外から暗号化されていないメモリデータを取得し、解析して監視</a:t>
            </a:r>
            <a:endParaRPr kumimoji="1" lang="en-US" altLang="ja-JP" dirty="0"/>
          </a:p>
          <a:p>
            <a:r>
              <a:rPr kumimoji="1" lang="en-US" altLang="ja-JP" dirty="0"/>
              <a:t>VM</a:t>
            </a:r>
            <a:r>
              <a:rPr kumimoji="1" lang="ja-JP" altLang="en-US"/>
              <a:t>内のページテーブルを用いてメモリ暗号化を制御</a:t>
            </a:r>
            <a:endParaRPr kumimoji="1" lang="en-US" altLang="ja-JP" dirty="0"/>
          </a:p>
          <a:p>
            <a:pPr lvl="1"/>
            <a:r>
              <a:rPr lang="en-US" altLang="ja-JP" dirty="0"/>
              <a:t>C</a:t>
            </a:r>
            <a:r>
              <a:rPr lang="ja-JP" altLang="en-US"/>
              <a:t>ビットが１の場合に</a:t>
            </a:r>
            <a:r>
              <a:rPr lang="ja-JP" altLang="en-JP"/>
              <a:t>対応す</a:t>
            </a:r>
            <a:r>
              <a:rPr lang="ja-JP" altLang="en-US"/>
              <a:t>るページが暗号化される</a:t>
            </a:r>
            <a:endParaRPr lang="en-US" altLang="ja-JP" dirty="0"/>
          </a:p>
          <a:p>
            <a:pPr lvl="1"/>
            <a:r>
              <a:rPr kumimoji="1" lang="ja-JP" altLang="en-US"/>
              <a:t>暗号化しないようにするページに対応する</a:t>
            </a:r>
            <a:r>
              <a:rPr kumimoji="1" lang="en" altLang="ja-JP" dirty="0"/>
              <a:t>C</a:t>
            </a:r>
            <a:r>
              <a:rPr kumimoji="1" lang="ja-JP" altLang="en-US"/>
              <a:t>ビットを０に</a:t>
            </a:r>
            <a:r>
              <a:rPr lang="ja-JP" altLang="en-US"/>
              <a:t>設定</a:t>
            </a:r>
            <a:endParaRPr kumimoji="1" lang="ja-JP" altLang="en-US"/>
          </a:p>
        </p:txBody>
      </p:sp>
      <p:sp>
        <p:nvSpPr>
          <p:cNvPr id="2" name="タイトル 1">
            <a:extLst>
              <a:ext uri="{FF2B5EF4-FFF2-40B4-BE49-F238E27FC236}">
                <a16:creationId xmlns:a16="http://schemas.microsoft.com/office/drawing/2014/main" id="{4F57F21E-EF81-00D1-89AF-3D0B622F66E2}"/>
              </a:ext>
            </a:extLst>
          </p:cNvPr>
          <p:cNvSpPr>
            <a:spLocks noGrp="1"/>
          </p:cNvSpPr>
          <p:nvPr>
            <p:ph type="title"/>
          </p:nvPr>
        </p:nvSpPr>
        <p:spPr/>
        <p:txBody>
          <a:bodyPr>
            <a:normAutofit/>
          </a:bodyPr>
          <a:lstStyle/>
          <a:p>
            <a:r>
              <a:rPr kumimoji="1" lang="ja-JP" altLang="en-US"/>
              <a:t>提案：</a:t>
            </a:r>
            <a:r>
              <a:rPr lang="en" altLang="ja-JP">
                <a:effectLst/>
              </a:rPr>
              <a:t>ShadowMonitor</a:t>
            </a:r>
            <a:endParaRPr kumimoji="1" lang="ja-JP" altLang="en-US"/>
          </a:p>
        </p:txBody>
      </p:sp>
      <p:sp>
        <p:nvSpPr>
          <p:cNvPr id="4" name="スライド番号プレースホルダー 3">
            <a:extLst>
              <a:ext uri="{FF2B5EF4-FFF2-40B4-BE49-F238E27FC236}">
                <a16:creationId xmlns:a16="http://schemas.microsoft.com/office/drawing/2014/main" id="{D0F16CEC-3BE1-AD96-E0D4-5A6782AB3B89}"/>
              </a:ext>
            </a:extLst>
          </p:cNvPr>
          <p:cNvSpPr>
            <a:spLocks noGrp="1"/>
          </p:cNvSpPr>
          <p:nvPr>
            <p:ph type="sldNum" sz="quarter" idx="12"/>
          </p:nvPr>
        </p:nvSpPr>
        <p:spPr/>
        <p:txBody>
          <a:bodyPr/>
          <a:lstStyle/>
          <a:p>
            <a:fld id="{2CD70BA4-8C24-D246-9956-1411DED12556}" type="slidenum">
              <a:rPr lang="en-US" altLang="ja-JP"/>
              <a:pPr/>
              <a:t>4</a:t>
            </a:fld>
            <a:endParaRPr lang="ja-JP" altLang="en-US"/>
          </a:p>
        </p:txBody>
      </p:sp>
      <p:grpSp>
        <p:nvGrpSpPr>
          <p:cNvPr id="80" name="グループ化 79">
            <a:extLst>
              <a:ext uri="{FF2B5EF4-FFF2-40B4-BE49-F238E27FC236}">
                <a16:creationId xmlns:a16="http://schemas.microsoft.com/office/drawing/2014/main" id="{0FEB74BB-97E9-110C-5C9E-CDA3A20EDCDA}"/>
              </a:ext>
            </a:extLst>
          </p:cNvPr>
          <p:cNvGrpSpPr/>
          <p:nvPr/>
        </p:nvGrpSpPr>
        <p:grpSpPr>
          <a:xfrm>
            <a:off x="2239011" y="4039589"/>
            <a:ext cx="7713977" cy="2651221"/>
            <a:chOff x="2390144" y="3972099"/>
            <a:chExt cx="7713977" cy="2651221"/>
          </a:xfrm>
        </p:grpSpPr>
        <p:pic>
          <p:nvPicPr>
            <p:cNvPr id="42" name="図 41">
              <a:extLst>
                <a:ext uri="{FF2B5EF4-FFF2-40B4-BE49-F238E27FC236}">
                  <a16:creationId xmlns:a16="http://schemas.microsoft.com/office/drawing/2014/main" id="{BE4A3A4D-3D74-FE6C-2D77-6317CD203A9D}"/>
                </a:ext>
              </a:extLst>
            </p:cNvPr>
            <p:cNvPicPr>
              <a:picLocks noChangeAspect="1"/>
            </p:cNvPicPr>
            <p:nvPr/>
          </p:nvPicPr>
          <p:blipFill>
            <a:blip r:embed="rId3"/>
            <a:srcRect/>
            <a:stretch/>
          </p:blipFill>
          <p:spPr>
            <a:xfrm rot="5400000">
              <a:off x="4398731" y="5045407"/>
              <a:ext cx="1854315" cy="880817"/>
            </a:xfrm>
            <a:prstGeom prst="rect">
              <a:avLst/>
            </a:prstGeom>
          </p:spPr>
        </p:pic>
        <p:sp>
          <p:nvSpPr>
            <p:cNvPr id="44" name="テキスト ボックス 43">
              <a:extLst>
                <a:ext uri="{FF2B5EF4-FFF2-40B4-BE49-F238E27FC236}">
                  <a16:creationId xmlns:a16="http://schemas.microsoft.com/office/drawing/2014/main" id="{DA356590-F456-22D5-4BC8-5E3DCA45F8A6}"/>
                </a:ext>
              </a:extLst>
            </p:cNvPr>
            <p:cNvSpPr txBox="1"/>
            <p:nvPr/>
          </p:nvSpPr>
          <p:spPr>
            <a:xfrm>
              <a:off x="6261054" y="5142099"/>
              <a:ext cx="1288603"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非暗号化</a:t>
              </a:r>
            </a:p>
          </p:txBody>
        </p:sp>
        <p:sp>
          <p:nvSpPr>
            <p:cNvPr id="45" name="テキスト ボックス 44">
              <a:extLst>
                <a:ext uri="{FF2B5EF4-FFF2-40B4-BE49-F238E27FC236}">
                  <a16:creationId xmlns:a16="http://schemas.microsoft.com/office/drawing/2014/main" id="{B55E7815-F6D5-4091-D990-D5D704383566}"/>
                </a:ext>
              </a:extLst>
            </p:cNvPr>
            <p:cNvSpPr txBox="1"/>
            <p:nvPr/>
          </p:nvSpPr>
          <p:spPr>
            <a:xfrm>
              <a:off x="6165139" y="6166783"/>
              <a:ext cx="102039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暗号化</a:t>
              </a:r>
            </a:p>
          </p:txBody>
        </p:sp>
        <p:cxnSp>
          <p:nvCxnSpPr>
            <p:cNvPr id="46" name="直線矢印コネクタ 45">
              <a:extLst>
                <a:ext uri="{FF2B5EF4-FFF2-40B4-BE49-F238E27FC236}">
                  <a16:creationId xmlns:a16="http://schemas.microsoft.com/office/drawing/2014/main" id="{41E7829D-7A2A-CE12-474F-A0D57F2C7FEB}"/>
                </a:ext>
              </a:extLst>
            </p:cNvPr>
            <p:cNvCxnSpPr>
              <a:cxnSpLocks/>
              <a:stCxn id="55" idx="1"/>
            </p:cNvCxnSpPr>
            <p:nvPr/>
          </p:nvCxnSpPr>
          <p:spPr>
            <a:xfrm flipH="1">
              <a:off x="5766297" y="6121336"/>
              <a:ext cx="186608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71C6D5D4-8F32-DE45-E36F-0AAED75D2F08}"/>
                </a:ext>
              </a:extLst>
            </p:cNvPr>
            <p:cNvSpPr txBox="1"/>
            <p:nvPr/>
          </p:nvSpPr>
          <p:spPr>
            <a:xfrm>
              <a:off x="2390144" y="5572304"/>
              <a:ext cx="1220098"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cxnSp>
          <p:nvCxnSpPr>
            <p:cNvPr id="48" name="直線矢印コネクタ 47">
              <a:extLst>
                <a:ext uri="{FF2B5EF4-FFF2-40B4-BE49-F238E27FC236}">
                  <a16:creationId xmlns:a16="http://schemas.microsoft.com/office/drawing/2014/main" id="{186D77D8-A77D-F049-DDF1-2CB5A4ECC81D}"/>
                </a:ext>
              </a:extLst>
            </p:cNvPr>
            <p:cNvCxnSpPr>
              <a:cxnSpLocks/>
              <a:stCxn id="47" idx="3"/>
            </p:cNvCxnSpPr>
            <p:nvPr/>
          </p:nvCxnSpPr>
          <p:spPr>
            <a:xfrm>
              <a:off x="3610242" y="5772359"/>
              <a:ext cx="1230992" cy="0"/>
            </a:xfrm>
            <a:prstGeom prst="straightConnector1">
              <a:avLst/>
            </a:prstGeom>
            <a:ln w="381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49" name="テキスト ボックス 48">
              <a:extLst>
                <a:ext uri="{FF2B5EF4-FFF2-40B4-BE49-F238E27FC236}">
                  <a16:creationId xmlns:a16="http://schemas.microsoft.com/office/drawing/2014/main" id="{6B22CB13-2445-ABED-523B-4D2DF5C80F58}"/>
                </a:ext>
              </a:extLst>
            </p:cNvPr>
            <p:cNvSpPr txBox="1"/>
            <p:nvPr/>
          </p:nvSpPr>
          <p:spPr>
            <a:xfrm>
              <a:off x="3661344" y="5343029"/>
              <a:ext cx="877875"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a:t>
              </a:r>
            </a:p>
          </p:txBody>
        </p:sp>
        <p:sp>
          <p:nvSpPr>
            <p:cNvPr id="50" name="テキスト ボックス 49">
              <a:extLst>
                <a:ext uri="{FF2B5EF4-FFF2-40B4-BE49-F238E27FC236}">
                  <a16:creationId xmlns:a16="http://schemas.microsoft.com/office/drawing/2014/main" id="{BF3BEB2E-6506-94DB-B7FC-6EEB90DA703E}"/>
                </a:ext>
              </a:extLst>
            </p:cNvPr>
            <p:cNvSpPr txBox="1"/>
            <p:nvPr/>
          </p:nvSpPr>
          <p:spPr>
            <a:xfrm>
              <a:off x="7470483" y="5075548"/>
              <a:ext cx="2340732" cy="400110"/>
            </a:xfrm>
            <a:prstGeom prst="rect">
              <a:avLst/>
            </a:prstGeom>
            <a:solidFill>
              <a:srgbClr val="FFFF00"/>
            </a:solidFill>
            <a:ln w="38100">
              <a:solidFill>
                <a:schemeClr val="tx1"/>
              </a:solidFill>
            </a:ln>
          </p:spPr>
          <p:txBody>
            <a:bodyPr wrap="square" rtlCol="0">
              <a:spAutoFit/>
            </a:bodyPr>
            <a:lstStyle/>
            <a:p>
              <a:pPr algn="ctr"/>
              <a:r>
                <a:rPr lang="en-US" altLang="ja-JP" sz="2000">
                  <a:latin typeface="Hiragino Sans W4" panose="020B0400000000000000" pitchFamily="34" charset="-128"/>
                  <a:ea typeface="Hiragino Sans W4" panose="020B0400000000000000" pitchFamily="34" charset="-128"/>
                </a:rPr>
                <a:t>Unikernel OS</a:t>
              </a:r>
              <a:endParaRPr lang="ja-JP" altLang="en-US" sz="2000" dirty="0">
                <a:latin typeface="Hiragino Sans W4" panose="020B0400000000000000" pitchFamily="34" charset="-128"/>
                <a:ea typeface="Hiragino Sans W4" panose="020B0400000000000000" pitchFamily="34" charset="-128"/>
              </a:endParaRPr>
            </a:p>
          </p:txBody>
        </p:sp>
        <p:sp>
          <p:nvSpPr>
            <p:cNvPr id="51" name="テキスト ボックス 50">
              <a:extLst>
                <a:ext uri="{FF2B5EF4-FFF2-40B4-BE49-F238E27FC236}">
                  <a16:creationId xmlns:a16="http://schemas.microsoft.com/office/drawing/2014/main" id="{32480361-18AB-861B-5EEE-8CEBD7CC3471}"/>
                </a:ext>
              </a:extLst>
            </p:cNvPr>
            <p:cNvSpPr txBox="1"/>
            <p:nvPr/>
          </p:nvSpPr>
          <p:spPr>
            <a:xfrm>
              <a:off x="7470482" y="4684773"/>
              <a:ext cx="2340732" cy="400110"/>
            </a:xfrm>
            <a:prstGeom prst="rect">
              <a:avLst/>
            </a:prstGeom>
            <a:solidFill>
              <a:srgbClr val="FFC000"/>
            </a:solidFill>
            <a:ln w="38100">
              <a:solidFill>
                <a:schemeClr val="tx1"/>
              </a:solidFill>
            </a:ln>
          </p:spPr>
          <p:txBody>
            <a:bodyPr wrap="square" rtlCol="0">
              <a:spAutoFit/>
            </a:bodyPr>
            <a:lstStyle/>
            <a:p>
              <a:pPr algn="ctr"/>
              <a:r>
                <a:rPr lang="ja-JP" altLang="en-US" sz="2000" dirty="0">
                  <a:latin typeface="Hiragino Sans W4" panose="020B0400000000000000" pitchFamily="34" charset="-128"/>
                  <a:ea typeface="Hiragino Sans W4" panose="020B0400000000000000" pitchFamily="34" charset="-128"/>
                </a:rPr>
                <a:t>アプリ</a:t>
              </a:r>
            </a:p>
          </p:txBody>
        </p:sp>
        <p:sp>
          <p:nvSpPr>
            <p:cNvPr id="53" name="テキスト ボックス 52">
              <a:extLst>
                <a:ext uri="{FF2B5EF4-FFF2-40B4-BE49-F238E27FC236}">
                  <a16:creationId xmlns:a16="http://schemas.microsoft.com/office/drawing/2014/main" id="{FD58611A-55C6-E085-1C67-29C2EFE3C6DD}"/>
                </a:ext>
              </a:extLst>
            </p:cNvPr>
            <p:cNvSpPr txBox="1"/>
            <p:nvPr/>
          </p:nvSpPr>
          <p:spPr>
            <a:xfrm>
              <a:off x="6417668" y="3972099"/>
              <a:ext cx="1772731"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a:t>
              </a:r>
              <a:r>
                <a:rPr lang="en-US" altLang="ja-JP" sz="2000">
                  <a:latin typeface="Hiragino Sans W4" panose="020B0400000000000000" pitchFamily="34" charset="-128"/>
                  <a:ea typeface="Hiragino Sans W4" panose="020B0400000000000000" pitchFamily="34" charset="-128"/>
                </a:rPr>
                <a:t>VM</a:t>
              </a:r>
              <a:endParaRPr lang="ja-JP" altLang="en-US" sz="2000">
                <a:latin typeface="Hiragino Sans W4" panose="020B0400000000000000" pitchFamily="34" charset="-128"/>
                <a:ea typeface="Hiragino Sans W4" panose="020B0400000000000000" pitchFamily="34" charset="-128"/>
              </a:endParaRPr>
            </a:p>
          </p:txBody>
        </p:sp>
        <p:sp>
          <p:nvSpPr>
            <p:cNvPr id="54" name="テキスト ボックス 53">
              <a:extLst>
                <a:ext uri="{FF2B5EF4-FFF2-40B4-BE49-F238E27FC236}">
                  <a16:creationId xmlns:a16="http://schemas.microsoft.com/office/drawing/2014/main" id="{C0C953F9-968F-981F-7A62-EA1A55F38A3A}"/>
                </a:ext>
              </a:extLst>
            </p:cNvPr>
            <p:cNvSpPr txBox="1"/>
            <p:nvPr/>
          </p:nvSpPr>
          <p:spPr>
            <a:xfrm>
              <a:off x="5853460" y="4429671"/>
              <a:ext cx="955993"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メモリ</a:t>
              </a:r>
            </a:p>
          </p:txBody>
        </p:sp>
        <p:sp>
          <p:nvSpPr>
            <p:cNvPr id="55" name="テキスト ボックス 54">
              <a:extLst>
                <a:ext uri="{FF2B5EF4-FFF2-40B4-BE49-F238E27FC236}">
                  <a16:creationId xmlns:a16="http://schemas.microsoft.com/office/drawing/2014/main" id="{4F0996A5-D122-0844-E788-62E7800E81BD}"/>
                </a:ext>
              </a:extLst>
            </p:cNvPr>
            <p:cNvSpPr txBox="1"/>
            <p:nvPr/>
          </p:nvSpPr>
          <p:spPr>
            <a:xfrm>
              <a:off x="7632381" y="5921281"/>
              <a:ext cx="2016934" cy="400110"/>
            </a:xfrm>
            <a:prstGeom prst="rect">
              <a:avLst/>
            </a:prstGeom>
            <a:solidFill>
              <a:schemeClr val="tx1"/>
            </a:solidFill>
          </p:spPr>
          <p:txBody>
            <a:bodyPr wrap="square" rtlCol="0">
              <a:spAutoFit/>
            </a:bodyPr>
            <a:lstStyle/>
            <a:p>
              <a:pPr algn="ctr"/>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sp>
          <p:nvSpPr>
            <p:cNvPr id="70" name="角丸四角形 69">
              <a:extLst>
                <a:ext uri="{FF2B5EF4-FFF2-40B4-BE49-F238E27FC236}">
                  <a16:creationId xmlns:a16="http://schemas.microsoft.com/office/drawing/2014/main" id="{C8C9311E-FBF4-4993-3C56-FC16785A21C7}"/>
                </a:ext>
              </a:extLst>
            </p:cNvPr>
            <p:cNvSpPr/>
            <p:nvPr/>
          </p:nvSpPr>
          <p:spPr>
            <a:xfrm>
              <a:off x="4503947" y="4348313"/>
              <a:ext cx="5600174" cy="2275007"/>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カギ線コネクタ 71">
              <a:extLst>
                <a:ext uri="{FF2B5EF4-FFF2-40B4-BE49-F238E27FC236}">
                  <a16:creationId xmlns:a16="http://schemas.microsoft.com/office/drawing/2014/main" id="{C22BD344-A969-5E41-48A7-044E1A1613EC}"/>
                </a:ext>
              </a:extLst>
            </p:cNvPr>
            <p:cNvCxnSpPr>
              <a:cxnSpLocks/>
              <a:stCxn id="55" idx="1"/>
            </p:cNvCxnSpPr>
            <p:nvPr/>
          </p:nvCxnSpPr>
          <p:spPr>
            <a:xfrm rot="10800000">
              <a:off x="5809879" y="5619352"/>
              <a:ext cx="1822503" cy="501984"/>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5" name="テキスト ボックス 74">
              <a:extLst>
                <a:ext uri="{FF2B5EF4-FFF2-40B4-BE49-F238E27FC236}">
                  <a16:creationId xmlns:a16="http://schemas.microsoft.com/office/drawing/2014/main" id="{F2A305D4-7FDD-4447-24FE-D9846460DDB7}"/>
                </a:ext>
              </a:extLst>
            </p:cNvPr>
            <p:cNvSpPr txBox="1"/>
            <p:nvPr/>
          </p:nvSpPr>
          <p:spPr>
            <a:xfrm>
              <a:off x="7708076" y="5533120"/>
              <a:ext cx="877875"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設定</a:t>
              </a:r>
            </a:p>
          </p:txBody>
        </p:sp>
        <p:cxnSp>
          <p:nvCxnSpPr>
            <p:cNvPr id="77" name="直線矢印コネクタ 76">
              <a:extLst>
                <a:ext uri="{FF2B5EF4-FFF2-40B4-BE49-F238E27FC236}">
                  <a16:creationId xmlns:a16="http://schemas.microsoft.com/office/drawing/2014/main" id="{0CEF6F1F-442D-062B-46DF-6CE00FD91D12}"/>
                </a:ext>
              </a:extLst>
            </p:cNvPr>
            <p:cNvCxnSpPr>
              <a:stCxn id="50" idx="2"/>
              <a:endCxn id="55" idx="0"/>
            </p:cNvCxnSpPr>
            <p:nvPr/>
          </p:nvCxnSpPr>
          <p:spPr>
            <a:xfrm flipH="1">
              <a:off x="8640848" y="5475658"/>
              <a:ext cx="1" cy="44562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89647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BCD6CB-A06D-E297-E338-3E787E426C80}"/>
              </a:ext>
            </a:extLst>
          </p:cNvPr>
          <p:cNvSpPr>
            <a:spLocks noGrp="1"/>
          </p:cNvSpPr>
          <p:nvPr>
            <p:ph type="title"/>
          </p:nvPr>
        </p:nvSpPr>
        <p:spPr>
          <a:xfrm>
            <a:off x="838201" y="363600"/>
            <a:ext cx="11010900" cy="900000"/>
          </a:xfrm>
        </p:spPr>
        <p:txBody>
          <a:bodyPr/>
          <a:lstStyle/>
          <a:p>
            <a:r>
              <a:rPr kumimoji="1" lang="ja-JP" altLang="en-US"/>
              <a:t>シャドウページテーブル</a:t>
            </a:r>
          </a:p>
        </p:txBody>
      </p:sp>
      <p:sp>
        <p:nvSpPr>
          <p:cNvPr id="3" name="コンテンツ プレースホルダー 2">
            <a:extLst>
              <a:ext uri="{FF2B5EF4-FFF2-40B4-BE49-F238E27FC236}">
                <a16:creationId xmlns:a16="http://schemas.microsoft.com/office/drawing/2014/main" id="{F8DB165D-1BC0-017A-36B8-1E1760CF095B}"/>
              </a:ext>
            </a:extLst>
          </p:cNvPr>
          <p:cNvSpPr>
            <a:spLocks noGrp="1"/>
          </p:cNvSpPr>
          <p:nvPr>
            <p:ph idx="1"/>
          </p:nvPr>
        </p:nvSpPr>
        <p:spPr>
          <a:xfrm>
            <a:off x="838200" y="1492800"/>
            <a:ext cx="10795000" cy="3007647"/>
          </a:xfrm>
        </p:spPr>
        <p:txBody>
          <a:bodyPr/>
          <a:lstStyle/>
          <a:p>
            <a:r>
              <a:rPr kumimoji="1" lang="en-US" altLang="ja-JP" dirty="0"/>
              <a:t>VM</a:t>
            </a:r>
            <a:r>
              <a:rPr kumimoji="1" lang="ja-JP" altLang="en-US"/>
              <a:t>のメモリデータの解析には</a:t>
            </a:r>
            <a:r>
              <a:rPr kumimoji="1" lang="en-US" altLang="ja-JP" dirty="0"/>
              <a:t>VM</a:t>
            </a:r>
            <a:r>
              <a:rPr kumimoji="1" lang="ja-JP" altLang="en-US"/>
              <a:t>内のページテーブルが必要</a:t>
            </a:r>
            <a:endParaRPr kumimoji="1" lang="en-US" altLang="ja-JP" dirty="0"/>
          </a:p>
          <a:p>
            <a:pPr lvl="1"/>
            <a:r>
              <a:rPr kumimoji="1" lang="en-JP" altLang="ja-JP" dirty="0"/>
              <a:t>Unikernel</a:t>
            </a:r>
            <a:r>
              <a:rPr kumimoji="1" lang="ja-JP" altLang="en-US"/>
              <a:t>の仮想アドレスを物理アドレスに変換してアクセス</a:t>
            </a:r>
            <a:endParaRPr kumimoji="1" lang="en-US" altLang="ja-JP" dirty="0"/>
          </a:p>
          <a:p>
            <a:pPr lvl="1"/>
            <a:r>
              <a:rPr kumimoji="1" lang="en-JP" altLang="ja-JP" dirty="0"/>
              <a:t>SEV</a:t>
            </a:r>
            <a:r>
              <a:rPr kumimoji="1" lang="ja-JP" altLang="en-US" dirty="0"/>
              <a:t>では</a:t>
            </a:r>
            <a:r>
              <a:rPr kumimoji="1" lang="en-JP" altLang="ja-JP" dirty="0"/>
              <a:t>VM</a:t>
            </a:r>
            <a:r>
              <a:rPr kumimoji="1" lang="ja-JP" altLang="en-US" dirty="0"/>
              <a:t>内のページテーブルは必ず暗号化される</a:t>
            </a:r>
          </a:p>
          <a:p>
            <a:r>
              <a:rPr lang="ja-JP" altLang="en-US"/>
              <a:t>ページテーブルを複製してシャドウページテーブルを作成</a:t>
            </a:r>
            <a:endParaRPr lang="en-US" altLang="ja-JP" dirty="0"/>
          </a:p>
          <a:p>
            <a:pPr lvl="1"/>
            <a:r>
              <a:rPr lang="ja-JP" altLang="en-US"/>
              <a:t>ページテーブルの更新時に</a:t>
            </a:r>
            <a:r>
              <a:rPr lang="ja-JP" altLang="en-JP"/>
              <a:t>シャドウ</a:t>
            </a:r>
            <a:r>
              <a:rPr lang="ja-JP" altLang="en-US"/>
              <a:t>ページテーブルも更新</a:t>
            </a:r>
            <a:endParaRPr lang="en-US" altLang="ja-JP" dirty="0"/>
          </a:p>
          <a:p>
            <a:pPr lvl="1"/>
            <a:r>
              <a:rPr lang="ja-JP" altLang="en-US"/>
              <a:t>シャドウページテーブルは暗号化しないようにする</a:t>
            </a:r>
            <a:endParaRPr lang="en-US" altLang="ja-JP" dirty="0"/>
          </a:p>
        </p:txBody>
      </p:sp>
      <p:sp>
        <p:nvSpPr>
          <p:cNvPr id="12" name="スライド番号プレースホルダー 11">
            <a:extLst>
              <a:ext uri="{FF2B5EF4-FFF2-40B4-BE49-F238E27FC236}">
                <a16:creationId xmlns:a16="http://schemas.microsoft.com/office/drawing/2014/main" id="{C9426501-2095-2885-5134-BD94947CCCDA}"/>
              </a:ext>
            </a:extLst>
          </p:cNvPr>
          <p:cNvSpPr>
            <a:spLocks noGrp="1"/>
          </p:cNvSpPr>
          <p:nvPr>
            <p:ph type="sldNum" sz="quarter" idx="12"/>
          </p:nvPr>
        </p:nvSpPr>
        <p:spPr/>
        <p:txBody>
          <a:bodyPr/>
          <a:lstStyle/>
          <a:p>
            <a:fld id="{2CD70BA4-8C24-D246-9956-1411DED12556}" type="slidenum">
              <a:rPr lang="en-US" altLang="ja-JP"/>
              <a:pPr/>
              <a:t>5</a:t>
            </a:fld>
            <a:endParaRPr lang="ja-JP" altLang="en-US"/>
          </a:p>
        </p:txBody>
      </p:sp>
      <p:grpSp>
        <p:nvGrpSpPr>
          <p:cNvPr id="9" name="グループ化 8">
            <a:extLst>
              <a:ext uri="{FF2B5EF4-FFF2-40B4-BE49-F238E27FC236}">
                <a16:creationId xmlns:a16="http://schemas.microsoft.com/office/drawing/2014/main" id="{B5B045ED-49CD-0BF9-9EE4-99005F6498E9}"/>
              </a:ext>
            </a:extLst>
          </p:cNvPr>
          <p:cNvGrpSpPr/>
          <p:nvPr/>
        </p:nvGrpSpPr>
        <p:grpSpPr>
          <a:xfrm>
            <a:off x="985239" y="4337938"/>
            <a:ext cx="10221522" cy="1744982"/>
            <a:chOff x="674673" y="4788925"/>
            <a:chExt cx="10221522" cy="1744982"/>
          </a:xfrm>
        </p:grpSpPr>
        <p:cxnSp>
          <p:nvCxnSpPr>
            <p:cNvPr id="19" name="直線矢印コネクタ 18">
              <a:extLst>
                <a:ext uri="{FF2B5EF4-FFF2-40B4-BE49-F238E27FC236}">
                  <a16:creationId xmlns:a16="http://schemas.microsoft.com/office/drawing/2014/main" id="{89DACB1B-9BA8-D86D-B3D4-ED9F55C70C6C}"/>
                </a:ext>
              </a:extLst>
            </p:cNvPr>
            <p:cNvCxnSpPr>
              <a:cxnSpLocks/>
            </p:cNvCxnSpPr>
            <p:nvPr/>
          </p:nvCxnSpPr>
          <p:spPr>
            <a:xfrm>
              <a:off x="1906241" y="5950148"/>
              <a:ext cx="10528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37E058D2-84E8-2120-25FB-5EBB9C7E7D6F}"/>
                </a:ext>
              </a:extLst>
            </p:cNvPr>
            <p:cNvSpPr txBox="1"/>
            <p:nvPr/>
          </p:nvSpPr>
          <p:spPr>
            <a:xfrm>
              <a:off x="4756089" y="4788925"/>
              <a:ext cx="170957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a:t>
              </a:r>
              <a:r>
                <a:rPr lang="en-US" altLang="ja-JP" sz="2000">
                  <a:latin typeface="Hiragino Sans W4" panose="020B0400000000000000" pitchFamily="34" charset="-128"/>
                  <a:ea typeface="Hiragino Sans W4" panose="020B0400000000000000" pitchFamily="34" charset="-128"/>
                </a:rPr>
                <a:t>VM</a:t>
              </a:r>
            </a:p>
          </p:txBody>
        </p:sp>
        <p:sp>
          <p:nvSpPr>
            <p:cNvPr id="22" name="テキスト ボックス 21">
              <a:extLst>
                <a:ext uri="{FF2B5EF4-FFF2-40B4-BE49-F238E27FC236}">
                  <a16:creationId xmlns:a16="http://schemas.microsoft.com/office/drawing/2014/main" id="{CE5366D8-4F85-A602-77DD-DEDE9C2AA898}"/>
                </a:ext>
              </a:extLst>
            </p:cNvPr>
            <p:cNvSpPr txBox="1"/>
            <p:nvPr/>
          </p:nvSpPr>
          <p:spPr>
            <a:xfrm>
              <a:off x="674673" y="5750093"/>
              <a:ext cx="1220872"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sp>
          <p:nvSpPr>
            <p:cNvPr id="23" name="角丸四角形 22">
              <a:extLst>
                <a:ext uri="{FF2B5EF4-FFF2-40B4-BE49-F238E27FC236}">
                  <a16:creationId xmlns:a16="http://schemas.microsoft.com/office/drawing/2014/main" id="{7824C7E2-78B9-69BC-69B4-B4DA666C67D1}"/>
                </a:ext>
              </a:extLst>
            </p:cNvPr>
            <p:cNvSpPr/>
            <p:nvPr/>
          </p:nvSpPr>
          <p:spPr>
            <a:xfrm>
              <a:off x="2752421" y="5278392"/>
              <a:ext cx="5716906" cy="1255515"/>
            </a:xfrm>
            <a:prstGeom prst="roundRect">
              <a:avLst/>
            </a:prstGeom>
            <a:noFill/>
            <a:ln w="3810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2000">
                <a:ln>
                  <a:solidFill>
                    <a:sysClr val="windowText" lastClr="000000"/>
                  </a:solidFill>
                </a:ln>
                <a:solidFill>
                  <a:schemeClr val="tx1"/>
                </a:solidFill>
                <a:latin typeface="Hiragino Sans W4" panose="020B0400000000000000" pitchFamily="34" charset="-128"/>
                <a:ea typeface="Hiragino Sans W4" panose="020B0400000000000000" pitchFamily="34" charset="-128"/>
              </a:endParaRPr>
            </a:p>
          </p:txBody>
        </p:sp>
        <p:sp>
          <p:nvSpPr>
            <p:cNvPr id="24" name="テキスト ボックス 23">
              <a:extLst>
                <a:ext uri="{FF2B5EF4-FFF2-40B4-BE49-F238E27FC236}">
                  <a16:creationId xmlns:a16="http://schemas.microsoft.com/office/drawing/2014/main" id="{EE5C99EF-076F-C2BF-F6EA-48431F314ECC}"/>
                </a:ext>
              </a:extLst>
            </p:cNvPr>
            <p:cNvSpPr txBox="1"/>
            <p:nvPr/>
          </p:nvSpPr>
          <p:spPr>
            <a:xfrm>
              <a:off x="6002186" y="5751835"/>
              <a:ext cx="2255102" cy="400110"/>
            </a:xfrm>
            <a:prstGeom prst="rect">
              <a:avLst/>
            </a:prstGeom>
            <a:solidFill>
              <a:schemeClr val="tx1"/>
            </a:solidFill>
          </p:spPr>
          <p:txBody>
            <a:bodyPr wrap="square" rtlCol="0">
              <a:spAutoFit/>
            </a:bodyPr>
            <a:lstStyle/>
            <a:p>
              <a:pPr algn="ctr"/>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sp>
          <p:nvSpPr>
            <p:cNvPr id="4" name="テキスト ボックス 3">
              <a:extLst>
                <a:ext uri="{FF2B5EF4-FFF2-40B4-BE49-F238E27FC236}">
                  <a16:creationId xmlns:a16="http://schemas.microsoft.com/office/drawing/2014/main" id="{8183A12A-F89D-AC37-440D-114ABF675E24}"/>
                </a:ext>
              </a:extLst>
            </p:cNvPr>
            <p:cNvSpPr txBox="1"/>
            <p:nvPr/>
          </p:nvSpPr>
          <p:spPr>
            <a:xfrm>
              <a:off x="2945623" y="5619288"/>
              <a:ext cx="2019910" cy="707886"/>
            </a:xfrm>
            <a:prstGeom prst="rect">
              <a:avLst/>
            </a:prstGeom>
            <a:solidFill>
              <a:schemeClr val="bg1"/>
            </a:solidFill>
            <a:ln w="38100">
              <a:solidFill>
                <a:schemeClr val="tx1"/>
              </a:solidFill>
            </a:ln>
          </p:spPr>
          <p:txBody>
            <a:bodyPr wrap="square" rtlCol="0">
              <a:spAutoFit/>
            </a:bodyPr>
            <a:lstStyle/>
            <a:p>
              <a:pPr algn="ctr"/>
              <a:r>
                <a:rPr kumimoji="1" lang="ja-JP" altLang="en-US" sz="2000">
                  <a:latin typeface="Hiragino Sans W4" panose="020B0400000000000000" pitchFamily="34" charset="-128"/>
                  <a:ea typeface="Hiragino Sans W4" panose="020B0400000000000000" pitchFamily="34" charset="-128"/>
                </a:rPr>
                <a:t>シャドウ</a:t>
              </a:r>
              <a:br>
                <a:rPr kumimoji="1" lang="en-US" altLang="ja-JP" sz="2000">
                  <a:latin typeface="Hiragino Sans W4" panose="020B0400000000000000" pitchFamily="34" charset="-128"/>
                  <a:ea typeface="Hiragino Sans W4" panose="020B0400000000000000" pitchFamily="34" charset="-128"/>
                </a:rPr>
              </a:br>
              <a:r>
                <a:rPr kumimoji="1" lang="ja-JP" altLang="en-US" sz="2000">
                  <a:latin typeface="Hiragino Sans W4" panose="020B0400000000000000" pitchFamily="34" charset="-128"/>
                  <a:ea typeface="Hiragino Sans W4" panose="020B0400000000000000" pitchFamily="34" charset="-128"/>
                </a:rPr>
                <a:t>ページテーブル</a:t>
              </a:r>
            </a:p>
          </p:txBody>
        </p:sp>
        <p:sp>
          <p:nvSpPr>
            <p:cNvPr id="10" name="テキスト ボックス 9">
              <a:extLst>
                <a:ext uri="{FF2B5EF4-FFF2-40B4-BE49-F238E27FC236}">
                  <a16:creationId xmlns:a16="http://schemas.microsoft.com/office/drawing/2014/main" id="{D7E954E1-23F7-320E-9909-90FB2E0C46DA}"/>
                </a:ext>
              </a:extLst>
            </p:cNvPr>
            <p:cNvSpPr txBox="1"/>
            <p:nvPr/>
          </p:nvSpPr>
          <p:spPr>
            <a:xfrm>
              <a:off x="5107088" y="5462423"/>
              <a:ext cx="73167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複製</a:t>
              </a:r>
              <a:endParaRPr lang="en-US" altLang="ja-JP" sz="2000">
                <a:latin typeface="Hiragino Sans W4" panose="020B0400000000000000" pitchFamily="34" charset="-128"/>
                <a:ea typeface="Hiragino Sans W4" panose="020B0400000000000000" pitchFamily="34" charset="-128"/>
              </a:endParaRPr>
            </a:p>
          </p:txBody>
        </p:sp>
        <p:cxnSp>
          <p:nvCxnSpPr>
            <p:cNvPr id="13" name="直線矢印コネクタ 12">
              <a:extLst>
                <a:ext uri="{FF2B5EF4-FFF2-40B4-BE49-F238E27FC236}">
                  <a16:creationId xmlns:a16="http://schemas.microsoft.com/office/drawing/2014/main" id="{5E55B39E-A854-3EEA-237F-4C95D75BB2DF}"/>
                </a:ext>
              </a:extLst>
            </p:cNvPr>
            <p:cNvCxnSpPr>
              <a:stCxn id="24" idx="1"/>
            </p:cNvCxnSpPr>
            <p:nvPr/>
          </p:nvCxnSpPr>
          <p:spPr>
            <a:xfrm flipH="1">
              <a:off x="4965533" y="5951890"/>
              <a:ext cx="103665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C3A82DBC-A249-1A7B-CE43-6680DBBBBB29}"/>
                </a:ext>
              </a:extLst>
            </p:cNvPr>
            <p:cNvSpPr txBox="1"/>
            <p:nvPr/>
          </p:nvSpPr>
          <p:spPr>
            <a:xfrm>
              <a:off x="1958148" y="5488667"/>
              <a:ext cx="73167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参照</a:t>
              </a:r>
              <a:endParaRPr lang="en-US" altLang="ja-JP" sz="2000">
                <a:latin typeface="Hiragino Sans W4" panose="020B0400000000000000" pitchFamily="34" charset="-128"/>
                <a:ea typeface="Hiragino Sans W4" panose="020B0400000000000000" pitchFamily="34" charset="-128"/>
              </a:endParaRPr>
            </a:p>
          </p:txBody>
        </p:sp>
        <p:cxnSp>
          <p:nvCxnSpPr>
            <p:cNvPr id="6" name="直線矢印コネクタ 5">
              <a:extLst>
                <a:ext uri="{FF2B5EF4-FFF2-40B4-BE49-F238E27FC236}">
                  <a16:creationId xmlns:a16="http://schemas.microsoft.com/office/drawing/2014/main" id="{5E8C4447-6E46-4EF6-E411-8F17EDB39804}"/>
                </a:ext>
              </a:extLst>
            </p:cNvPr>
            <p:cNvCxnSpPr>
              <a:cxnSpLocks/>
              <a:stCxn id="7" idx="1"/>
              <a:endCxn id="24" idx="3"/>
            </p:cNvCxnSpPr>
            <p:nvPr/>
          </p:nvCxnSpPr>
          <p:spPr>
            <a:xfrm flipH="1">
              <a:off x="8257288" y="5950148"/>
              <a:ext cx="1418035" cy="174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6BAC11A4-CD47-D0DD-C92F-E60D9E0955E4}"/>
                </a:ext>
              </a:extLst>
            </p:cNvPr>
            <p:cNvSpPr txBox="1"/>
            <p:nvPr/>
          </p:nvSpPr>
          <p:spPr>
            <a:xfrm>
              <a:off x="9675323" y="5750093"/>
              <a:ext cx="1220872"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sp>
          <p:nvSpPr>
            <p:cNvPr id="8" name="テキスト ボックス 7">
              <a:extLst>
                <a:ext uri="{FF2B5EF4-FFF2-40B4-BE49-F238E27FC236}">
                  <a16:creationId xmlns:a16="http://schemas.microsoft.com/office/drawing/2014/main" id="{3861DFE2-A9E1-CA68-6FB6-F2FA24B084DA}"/>
                </a:ext>
              </a:extLst>
            </p:cNvPr>
            <p:cNvSpPr txBox="1"/>
            <p:nvPr/>
          </p:nvSpPr>
          <p:spPr>
            <a:xfrm>
              <a:off x="8469327" y="5231696"/>
              <a:ext cx="1220872"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参照不可</a:t>
              </a:r>
              <a:endParaRPr lang="en-US" altLang="ja-JP" sz="2000">
                <a:latin typeface="Hiragino Sans W4" panose="020B0400000000000000" pitchFamily="34" charset="-128"/>
                <a:ea typeface="Hiragino Sans W4" panose="020B0400000000000000" pitchFamily="34" charset="-128"/>
              </a:endParaRPr>
            </a:p>
          </p:txBody>
        </p:sp>
        <p:sp>
          <p:nvSpPr>
            <p:cNvPr id="16" name="乗算記号 15">
              <a:extLst>
                <a:ext uri="{FF2B5EF4-FFF2-40B4-BE49-F238E27FC236}">
                  <a16:creationId xmlns:a16="http://schemas.microsoft.com/office/drawing/2014/main" id="{EAA5CFC1-AD4E-7522-A301-307E610F4985}"/>
                </a:ext>
              </a:extLst>
            </p:cNvPr>
            <p:cNvSpPr/>
            <p:nvPr/>
          </p:nvSpPr>
          <p:spPr>
            <a:xfrm>
              <a:off x="8591580" y="5470673"/>
              <a:ext cx="914400" cy="914400"/>
            </a:xfrm>
            <a:prstGeom prst="mathMultiply">
              <a:avLst/>
            </a:prstGeom>
            <a:solidFill>
              <a:srgbClr val="FF0000"/>
            </a:solid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grpSp>
    </p:spTree>
    <p:extLst>
      <p:ext uri="{BB962C8B-B14F-4D97-AF65-F5344CB8AC3E}">
        <p14:creationId xmlns:p14="http://schemas.microsoft.com/office/powerpoint/2010/main" val="2198932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DB1EEEA0-24F6-D41F-61DB-95CFA1C7557C}"/>
              </a:ext>
            </a:extLst>
          </p:cNvPr>
          <p:cNvSpPr>
            <a:spLocks noGrp="1"/>
          </p:cNvSpPr>
          <p:nvPr>
            <p:ph idx="1"/>
          </p:nvPr>
        </p:nvSpPr>
        <p:spPr/>
        <p:txBody>
          <a:bodyPr/>
          <a:lstStyle/>
          <a:p>
            <a:r>
              <a:rPr lang="en-US" altLang="ja-JP" dirty="0"/>
              <a:t>VM</a:t>
            </a:r>
            <a:r>
              <a:rPr lang="ja-JP" altLang="en-US"/>
              <a:t>外からシャドウページテーブルを参照してアドレスを変換</a:t>
            </a:r>
            <a:endParaRPr lang="en-US" altLang="ja-JP" dirty="0"/>
          </a:p>
          <a:p>
            <a:pPr lvl="1"/>
            <a:r>
              <a:rPr lang="ja-JP" altLang="en-US"/>
              <a:t>ページテーブルと異なり、</a:t>
            </a:r>
            <a:r>
              <a:rPr lang="en-US" altLang="ja-JP" dirty="0"/>
              <a:t>VM</a:t>
            </a:r>
            <a:r>
              <a:rPr lang="ja-JP" altLang="en-US"/>
              <a:t>外から特定するのは困難</a:t>
            </a:r>
            <a:endParaRPr lang="en-US" altLang="ja-JP" dirty="0"/>
          </a:p>
          <a:p>
            <a:pPr lvl="1"/>
            <a:r>
              <a:rPr lang="ja-JP" altLang="en-US" noProof="0"/>
              <a:t>ページテーブルと連続する領域に配置することで特定可能にする</a:t>
            </a:r>
            <a:endParaRPr lang="en-US" altLang="ja-JP" noProof="0" dirty="0"/>
          </a:p>
          <a:p>
            <a:r>
              <a:rPr lang="ja-JP" altLang="en-US" noProof="0"/>
              <a:t>物理アドレスを用いて暗号化されていない</a:t>
            </a:r>
            <a:r>
              <a:rPr lang="ja-JP" altLang="en-US"/>
              <a:t>メモリ</a:t>
            </a:r>
            <a:r>
              <a:rPr lang="ja-JP" altLang="en-US" noProof="0"/>
              <a:t>にアクセス</a:t>
            </a:r>
            <a:endParaRPr lang="en-US" altLang="ja-JP" noProof="0" dirty="0"/>
          </a:p>
          <a:p>
            <a:pPr lvl="1"/>
            <a:r>
              <a:rPr lang="en-JP" altLang="ja-JP" dirty="0"/>
              <a:t>LLView </a:t>
            </a:r>
            <a:r>
              <a:rPr lang="en-JP" altLang="ja-JP" sz="2000" dirty="0"/>
              <a:t>[Ozaki+, APSys'19]</a:t>
            </a:r>
            <a:r>
              <a:rPr lang="en-JP" altLang="ja-JP" dirty="0"/>
              <a:t> </a:t>
            </a:r>
            <a:r>
              <a:rPr lang="ja-JP" altLang="en-US"/>
              <a:t>を用いて</a:t>
            </a:r>
            <a:r>
              <a:rPr lang="en-US" altLang="ja-JP" dirty="0" err="1"/>
              <a:t>Unikernel</a:t>
            </a:r>
            <a:r>
              <a:rPr lang="en-US" altLang="ja-JP" dirty="0"/>
              <a:t> OS</a:t>
            </a:r>
            <a:r>
              <a:rPr lang="ja-JP" altLang="en-US"/>
              <a:t>のデータを解析</a:t>
            </a:r>
            <a:endParaRPr lang="en-JP" altLang="ja-JP" dirty="0"/>
          </a:p>
          <a:p>
            <a:pPr lvl="1"/>
            <a:r>
              <a:rPr lang="ja-JP" altLang="en-US" noProof="0"/>
              <a:t>例：</a:t>
            </a:r>
            <a:r>
              <a:rPr lang="en-US" altLang="ja-JP" noProof="0" dirty="0" err="1"/>
              <a:t>Unikernel</a:t>
            </a:r>
            <a:r>
              <a:rPr lang="ja-JP" altLang="en-US" noProof="0"/>
              <a:t>の使用メモリ量を取得</a:t>
            </a:r>
            <a:endParaRPr lang="en-US" altLang="ja-JP" noProof="0" dirty="0"/>
          </a:p>
        </p:txBody>
      </p:sp>
      <p:sp>
        <p:nvSpPr>
          <p:cNvPr id="2" name="タイトル 1">
            <a:extLst>
              <a:ext uri="{FF2B5EF4-FFF2-40B4-BE49-F238E27FC236}">
                <a16:creationId xmlns:a16="http://schemas.microsoft.com/office/drawing/2014/main" id="{C751F37C-6A28-5F24-5D44-4BE1F478BC05}"/>
              </a:ext>
            </a:extLst>
          </p:cNvPr>
          <p:cNvSpPr>
            <a:spLocks noGrp="1"/>
          </p:cNvSpPr>
          <p:nvPr>
            <p:ph type="title"/>
          </p:nvPr>
        </p:nvSpPr>
        <p:spPr/>
        <p:txBody>
          <a:bodyPr/>
          <a:lstStyle/>
          <a:p>
            <a:r>
              <a:rPr lang="en" altLang="ja-JP"/>
              <a:t>Unikernel</a:t>
            </a:r>
            <a:r>
              <a:rPr lang="ja-JP" altLang="en-US"/>
              <a:t>の監視</a:t>
            </a:r>
            <a:endParaRPr kumimoji="1" lang="ja-JP" altLang="en-US"/>
          </a:p>
        </p:txBody>
      </p:sp>
      <p:sp>
        <p:nvSpPr>
          <p:cNvPr id="4" name="スライド番号プレースホルダー 3">
            <a:extLst>
              <a:ext uri="{FF2B5EF4-FFF2-40B4-BE49-F238E27FC236}">
                <a16:creationId xmlns:a16="http://schemas.microsoft.com/office/drawing/2014/main" id="{A6E89DE4-2752-DEFA-8840-B0556ADCE946}"/>
              </a:ext>
            </a:extLst>
          </p:cNvPr>
          <p:cNvSpPr>
            <a:spLocks noGrp="1"/>
          </p:cNvSpPr>
          <p:nvPr>
            <p:ph type="sldNum" sz="quarter" idx="12"/>
          </p:nvPr>
        </p:nvSpPr>
        <p:spPr/>
        <p:txBody>
          <a:bodyPr/>
          <a:lstStyle/>
          <a:p>
            <a:fld id="{2CD70BA4-8C24-D246-9956-1411DED12556}" type="slidenum">
              <a:rPr lang="en-US" altLang="ja-JP"/>
              <a:pPr/>
              <a:t>6</a:t>
            </a:fld>
            <a:endParaRPr lang="ja-JP" altLang="en-US"/>
          </a:p>
        </p:txBody>
      </p:sp>
      <p:grpSp>
        <p:nvGrpSpPr>
          <p:cNvPr id="5" name="グループ化 4">
            <a:extLst>
              <a:ext uri="{FF2B5EF4-FFF2-40B4-BE49-F238E27FC236}">
                <a16:creationId xmlns:a16="http://schemas.microsoft.com/office/drawing/2014/main" id="{8FECAD44-9758-3F9E-FBE6-96524C235B29}"/>
              </a:ext>
            </a:extLst>
          </p:cNvPr>
          <p:cNvGrpSpPr/>
          <p:nvPr/>
        </p:nvGrpSpPr>
        <p:grpSpPr>
          <a:xfrm>
            <a:off x="2070669" y="4039589"/>
            <a:ext cx="8050661" cy="2651221"/>
            <a:chOff x="2236338" y="4039151"/>
            <a:chExt cx="8050661" cy="2651221"/>
          </a:xfrm>
        </p:grpSpPr>
        <p:pic>
          <p:nvPicPr>
            <p:cNvPr id="23" name="図 22">
              <a:extLst>
                <a:ext uri="{FF2B5EF4-FFF2-40B4-BE49-F238E27FC236}">
                  <a16:creationId xmlns:a16="http://schemas.microsoft.com/office/drawing/2014/main" id="{7D5E60F0-FB13-2674-35EB-B6CA92C0AFA1}"/>
                </a:ext>
              </a:extLst>
            </p:cNvPr>
            <p:cNvPicPr>
              <a:picLocks noChangeAspect="1"/>
            </p:cNvPicPr>
            <p:nvPr/>
          </p:nvPicPr>
          <p:blipFill>
            <a:blip r:embed="rId3"/>
            <a:srcRect/>
            <a:stretch/>
          </p:blipFill>
          <p:spPr>
            <a:xfrm>
              <a:off x="4660755" y="4540679"/>
              <a:ext cx="1854315" cy="880817"/>
            </a:xfrm>
            <a:prstGeom prst="rect">
              <a:avLst/>
            </a:prstGeom>
          </p:spPr>
        </p:pic>
        <p:sp>
          <p:nvSpPr>
            <p:cNvPr id="27" name="テキスト ボックス 26">
              <a:extLst>
                <a:ext uri="{FF2B5EF4-FFF2-40B4-BE49-F238E27FC236}">
                  <a16:creationId xmlns:a16="http://schemas.microsoft.com/office/drawing/2014/main" id="{5667EAB1-9590-3F07-73E0-AA876DB700B8}"/>
                </a:ext>
              </a:extLst>
            </p:cNvPr>
            <p:cNvSpPr txBox="1"/>
            <p:nvPr/>
          </p:nvSpPr>
          <p:spPr>
            <a:xfrm>
              <a:off x="2236338" y="5676803"/>
              <a:ext cx="1220098" cy="400110"/>
            </a:xfrm>
            <a:prstGeom prst="rect">
              <a:avLst/>
            </a:prstGeom>
            <a:solidFill>
              <a:srgbClr val="92D050"/>
            </a:solidFill>
            <a:ln w="38100">
              <a:solidFill>
                <a:schemeClr val="tx1"/>
              </a:solidFill>
            </a:ln>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監視機構</a:t>
              </a:r>
            </a:p>
          </p:txBody>
        </p:sp>
        <p:cxnSp>
          <p:nvCxnSpPr>
            <p:cNvPr id="28" name="直線矢印コネクタ 27">
              <a:extLst>
                <a:ext uri="{FF2B5EF4-FFF2-40B4-BE49-F238E27FC236}">
                  <a16:creationId xmlns:a16="http://schemas.microsoft.com/office/drawing/2014/main" id="{559F1B9A-3615-E335-2F35-6834606FF123}"/>
                </a:ext>
              </a:extLst>
            </p:cNvPr>
            <p:cNvCxnSpPr>
              <a:cxnSpLocks/>
              <a:stCxn id="27" idx="3"/>
              <a:endCxn id="43" idx="1"/>
            </p:cNvCxnSpPr>
            <p:nvPr/>
          </p:nvCxnSpPr>
          <p:spPr>
            <a:xfrm>
              <a:off x="3456436" y="5876858"/>
              <a:ext cx="1204319" cy="0"/>
            </a:xfrm>
            <a:prstGeom prst="straightConnector1">
              <a:avLst/>
            </a:prstGeom>
            <a:ln w="38100">
              <a:solidFill>
                <a:schemeClr val="tx1"/>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3046A387-72C4-9B61-0042-31D0DB004D3A}"/>
                </a:ext>
              </a:extLst>
            </p:cNvPr>
            <p:cNvSpPr txBox="1"/>
            <p:nvPr/>
          </p:nvSpPr>
          <p:spPr>
            <a:xfrm>
              <a:off x="3610968" y="4592927"/>
              <a:ext cx="877875"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a:t>
              </a:r>
            </a:p>
          </p:txBody>
        </p:sp>
        <p:sp>
          <p:nvSpPr>
            <p:cNvPr id="32" name="テキスト ボックス 31">
              <a:extLst>
                <a:ext uri="{FF2B5EF4-FFF2-40B4-BE49-F238E27FC236}">
                  <a16:creationId xmlns:a16="http://schemas.microsoft.com/office/drawing/2014/main" id="{38CBC5C9-79B5-3FF2-311E-50430269C68C}"/>
                </a:ext>
              </a:extLst>
            </p:cNvPr>
            <p:cNvSpPr txBox="1"/>
            <p:nvPr/>
          </p:nvSpPr>
          <p:spPr>
            <a:xfrm>
              <a:off x="6266535" y="4039151"/>
              <a:ext cx="1772731"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監視対象</a:t>
              </a:r>
              <a:r>
                <a:rPr lang="en-US" altLang="ja-JP" sz="2000">
                  <a:latin typeface="Hiragino Sans W4" panose="020B0400000000000000" pitchFamily="34" charset="-128"/>
                  <a:ea typeface="Hiragino Sans W4" panose="020B0400000000000000" pitchFamily="34" charset="-128"/>
                </a:rPr>
                <a:t>VM</a:t>
              </a:r>
              <a:endParaRPr lang="ja-JP" altLang="en-US" sz="2000">
                <a:latin typeface="Hiragino Sans W4" panose="020B0400000000000000" pitchFamily="34" charset="-128"/>
                <a:ea typeface="Hiragino Sans W4" panose="020B0400000000000000" pitchFamily="34" charset="-128"/>
              </a:endParaRPr>
            </a:p>
          </p:txBody>
        </p:sp>
        <p:sp>
          <p:nvSpPr>
            <p:cNvPr id="33" name="テキスト ボックス 32">
              <a:extLst>
                <a:ext uri="{FF2B5EF4-FFF2-40B4-BE49-F238E27FC236}">
                  <a16:creationId xmlns:a16="http://schemas.microsoft.com/office/drawing/2014/main" id="{0459C4D1-7D48-3D9F-BE1D-379DF013628D}"/>
                </a:ext>
              </a:extLst>
            </p:cNvPr>
            <p:cNvSpPr txBox="1"/>
            <p:nvPr/>
          </p:nvSpPr>
          <p:spPr>
            <a:xfrm>
              <a:off x="6515504" y="4645962"/>
              <a:ext cx="955993"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メモリ</a:t>
              </a:r>
            </a:p>
          </p:txBody>
        </p:sp>
        <p:sp>
          <p:nvSpPr>
            <p:cNvPr id="34" name="テキスト ボックス 33">
              <a:extLst>
                <a:ext uri="{FF2B5EF4-FFF2-40B4-BE49-F238E27FC236}">
                  <a16:creationId xmlns:a16="http://schemas.microsoft.com/office/drawing/2014/main" id="{FA9FEC62-379B-F78C-006D-E135299A8892}"/>
                </a:ext>
              </a:extLst>
            </p:cNvPr>
            <p:cNvSpPr txBox="1"/>
            <p:nvPr/>
          </p:nvSpPr>
          <p:spPr>
            <a:xfrm>
              <a:off x="7736770" y="4580978"/>
              <a:ext cx="2302832" cy="400110"/>
            </a:xfrm>
            <a:prstGeom prst="rect">
              <a:avLst/>
            </a:prstGeom>
            <a:solidFill>
              <a:schemeClr val="tx1"/>
            </a:solidFill>
          </p:spPr>
          <p:txBody>
            <a:bodyPr wrap="square" rtlCol="0">
              <a:spAutoFit/>
            </a:bodyPr>
            <a:lstStyle/>
            <a:p>
              <a:pPr algn="ctr"/>
              <a:r>
                <a:rPr kumimoji="1" lang="ja-JP" altLang="en-US" sz="2000">
                  <a:solidFill>
                    <a:schemeClr val="bg1"/>
                  </a:solidFill>
                  <a:latin typeface="Hiragino Sans W4" panose="020B0400000000000000" pitchFamily="34" charset="-128"/>
                  <a:ea typeface="Hiragino Sans W4" panose="020B0400000000000000" pitchFamily="34" charset="-128"/>
                </a:rPr>
                <a:t>ページテーブル</a:t>
              </a:r>
            </a:p>
          </p:txBody>
        </p:sp>
        <p:sp>
          <p:nvSpPr>
            <p:cNvPr id="35" name="角丸四角形 34">
              <a:extLst>
                <a:ext uri="{FF2B5EF4-FFF2-40B4-BE49-F238E27FC236}">
                  <a16:creationId xmlns:a16="http://schemas.microsoft.com/office/drawing/2014/main" id="{EEAAEF13-8F13-F6F7-E1FF-815AF477EDBD}"/>
                </a:ext>
              </a:extLst>
            </p:cNvPr>
            <p:cNvSpPr/>
            <p:nvPr/>
          </p:nvSpPr>
          <p:spPr>
            <a:xfrm>
              <a:off x="4348984" y="4415365"/>
              <a:ext cx="5938015" cy="2275007"/>
            </a:xfrm>
            <a:prstGeom prst="roundRect">
              <a:avLst/>
            </a:prstGeom>
            <a:no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B53247CF-60E9-5732-06DB-1075300FA42A}"/>
                </a:ext>
              </a:extLst>
            </p:cNvPr>
            <p:cNvSpPr txBox="1"/>
            <p:nvPr/>
          </p:nvSpPr>
          <p:spPr>
            <a:xfrm>
              <a:off x="3567701" y="5421496"/>
              <a:ext cx="877875"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参照</a:t>
              </a:r>
            </a:p>
          </p:txBody>
        </p:sp>
        <p:cxnSp>
          <p:nvCxnSpPr>
            <p:cNvPr id="38" name="直線矢印コネクタ 37">
              <a:extLst>
                <a:ext uri="{FF2B5EF4-FFF2-40B4-BE49-F238E27FC236}">
                  <a16:creationId xmlns:a16="http://schemas.microsoft.com/office/drawing/2014/main" id="{5ED8A7A5-5FEE-757C-7F31-928E31BFE1DB}"/>
                </a:ext>
              </a:extLst>
            </p:cNvPr>
            <p:cNvCxnSpPr>
              <a:cxnSpLocks/>
              <a:stCxn id="40" idx="1"/>
              <a:endCxn id="43" idx="3"/>
            </p:cNvCxnSpPr>
            <p:nvPr/>
          </p:nvCxnSpPr>
          <p:spPr>
            <a:xfrm flipH="1" flipV="1">
              <a:off x="6680665" y="5876858"/>
              <a:ext cx="1255021"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正方形/長方形 39">
              <a:extLst>
                <a:ext uri="{FF2B5EF4-FFF2-40B4-BE49-F238E27FC236}">
                  <a16:creationId xmlns:a16="http://schemas.microsoft.com/office/drawing/2014/main" id="{56C6B960-D244-EC8E-B089-297178644F9D}"/>
                </a:ext>
              </a:extLst>
            </p:cNvPr>
            <p:cNvSpPr/>
            <p:nvPr/>
          </p:nvSpPr>
          <p:spPr>
            <a:xfrm>
              <a:off x="7935686" y="5651920"/>
              <a:ext cx="635000" cy="449877"/>
            </a:xfrm>
            <a:prstGeom prst="rect">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6B49A519-AED7-3150-B036-27462328B893}"/>
                </a:ext>
              </a:extLst>
            </p:cNvPr>
            <p:cNvSpPr/>
            <p:nvPr/>
          </p:nvSpPr>
          <p:spPr>
            <a:xfrm>
              <a:off x="8570686" y="5651920"/>
              <a:ext cx="635000" cy="449877"/>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テキスト ボックス 41">
              <a:extLst>
                <a:ext uri="{FF2B5EF4-FFF2-40B4-BE49-F238E27FC236}">
                  <a16:creationId xmlns:a16="http://schemas.microsoft.com/office/drawing/2014/main" id="{7C2581BB-CC64-D2B5-58B5-F62B9814F4B1}"/>
                </a:ext>
              </a:extLst>
            </p:cNvPr>
            <p:cNvSpPr txBox="1"/>
            <p:nvPr/>
          </p:nvSpPr>
          <p:spPr>
            <a:xfrm>
              <a:off x="7378700" y="6169591"/>
              <a:ext cx="2527300" cy="400110"/>
            </a:xfrm>
            <a:prstGeom prst="rect">
              <a:avLst/>
            </a:prstGeom>
            <a:noFill/>
          </p:spPr>
          <p:txBody>
            <a:bodyPr wrap="square" rtlCol="0">
              <a:spAutoFit/>
            </a:bodyPr>
            <a:lstStyle/>
            <a:p>
              <a:r>
                <a:rPr lang="ja-JP" altLang="en-US" sz="2000">
                  <a:latin typeface="Hiragino Sans W4" panose="020B0400000000000000" pitchFamily="34" charset="-128"/>
                  <a:ea typeface="Hiragino Sans W4" panose="020B0400000000000000" pitchFamily="34" charset="-128"/>
                </a:rPr>
                <a:t>ページディレクトリ</a:t>
              </a:r>
              <a:endParaRPr lang="en-US" altLang="ja-JP" sz="2000">
                <a:latin typeface="Hiragino Sans W4" panose="020B0400000000000000" pitchFamily="34" charset="-128"/>
                <a:ea typeface="Hiragino Sans W4" panose="020B0400000000000000" pitchFamily="34" charset="-128"/>
              </a:endParaRPr>
            </a:p>
          </p:txBody>
        </p:sp>
        <p:sp>
          <p:nvSpPr>
            <p:cNvPr id="43" name="テキスト ボックス 42">
              <a:extLst>
                <a:ext uri="{FF2B5EF4-FFF2-40B4-BE49-F238E27FC236}">
                  <a16:creationId xmlns:a16="http://schemas.microsoft.com/office/drawing/2014/main" id="{A2427F43-B976-187C-4C02-3FCF6782B9A1}"/>
                </a:ext>
              </a:extLst>
            </p:cNvPr>
            <p:cNvSpPr txBox="1"/>
            <p:nvPr/>
          </p:nvSpPr>
          <p:spPr>
            <a:xfrm>
              <a:off x="4660755" y="5522915"/>
              <a:ext cx="2019910" cy="707886"/>
            </a:xfrm>
            <a:prstGeom prst="rect">
              <a:avLst/>
            </a:prstGeom>
            <a:solidFill>
              <a:schemeClr val="bg1"/>
            </a:solidFill>
            <a:ln w="38100">
              <a:solidFill>
                <a:schemeClr val="tx1"/>
              </a:solidFill>
            </a:ln>
          </p:spPr>
          <p:txBody>
            <a:bodyPr wrap="square" rtlCol="0">
              <a:spAutoFit/>
            </a:bodyPr>
            <a:lstStyle/>
            <a:p>
              <a:pPr algn="ctr"/>
              <a:r>
                <a:rPr kumimoji="1" lang="ja-JP" altLang="en-US" sz="2000">
                  <a:latin typeface="Hiragino Sans W4" panose="020B0400000000000000" pitchFamily="34" charset="-128"/>
                  <a:ea typeface="Hiragino Sans W4" panose="020B0400000000000000" pitchFamily="34" charset="-128"/>
                </a:rPr>
                <a:t>シャドウ</a:t>
              </a:r>
              <a:br>
                <a:rPr kumimoji="1" lang="en-US" altLang="ja-JP" sz="2000">
                  <a:latin typeface="Hiragino Sans W4" panose="020B0400000000000000" pitchFamily="34" charset="-128"/>
                  <a:ea typeface="Hiragino Sans W4" panose="020B0400000000000000" pitchFamily="34" charset="-128"/>
                </a:rPr>
              </a:br>
              <a:r>
                <a:rPr kumimoji="1" lang="ja-JP" altLang="en-US" sz="2000">
                  <a:latin typeface="Hiragino Sans W4" panose="020B0400000000000000" pitchFamily="34" charset="-128"/>
                  <a:ea typeface="Hiragino Sans W4" panose="020B0400000000000000" pitchFamily="34" charset="-128"/>
                </a:rPr>
                <a:t>ページテーブル</a:t>
              </a:r>
            </a:p>
          </p:txBody>
        </p:sp>
        <p:cxnSp>
          <p:nvCxnSpPr>
            <p:cNvPr id="55" name="カギ線コネクタ 54">
              <a:extLst>
                <a:ext uri="{FF2B5EF4-FFF2-40B4-BE49-F238E27FC236}">
                  <a16:creationId xmlns:a16="http://schemas.microsoft.com/office/drawing/2014/main" id="{7E4D11D1-F7B3-3EFD-639A-E976240155FA}"/>
                </a:ext>
              </a:extLst>
            </p:cNvPr>
            <p:cNvCxnSpPr>
              <a:cxnSpLocks/>
              <a:stCxn id="27" idx="0"/>
              <a:endCxn id="23" idx="1"/>
            </p:cNvCxnSpPr>
            <p:nvPr/>
          </p:nvCxnSpPr>
          <p:spPr>
            <a:xfrm rot="5400000" flipH="1" flipV="1">
              <a:off x="3405714" y="4421762"/>
              <a:ext cx="695715" cy="1814368"/>
            </a:xfrm>
            <a:prstGeom prst="bentConnector2">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6FF229BF-0B5C-A287-BEFA-9A2195AC05EB}"/>
                </a:ext>
              </a:extLst>
            </p:cNvPr>
            <p:cNvCxnSpPr>
              <a:stCxn id="41" idx="0"/>
              <a:endCxn id="34" idx="2"/>
            </p:cNvCxnSpPr>
            <p:nvPr/>
          </p:nvCxnSpPr>
          <p:spPr>
            <a:xfrm flipV="1">
              <a:off x="8888186" y="4981088"/>
              <a:ext cx="0" cy="67083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215509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01E9F8-812A-12B5-556F-155F7E7AF0D6}"/>
              </a:ext>
            </a:extLst>
          </p:cNvPr>
          <p:cNvSpPr>
            <a:spLocks noGrp="1"/>
          </p:cNvSpPr>
          <p:nvPr>
            <p:ph type="title"/>
          </p:nvPr>
        </p:nvSpPr>
        <p:spPr/>
        <p:txBody>
          <a:bodyPr/>
          <a:lstStyle/>
          <a:p>
            <a:r>
              <a:rPr kumimoji="1" lang="ja-JP" altLang="en-US"/>
              <a:t>実験</a:t>
            </a:r>
            <a:r>
              <a:rPr kumimoji="1" lang="en-US" altLang="ja-JP"/>
              <a:t>1</a:t>
            </a:r>
            <a:r>
              <a:rPr kumimoji="1" lang="ja-JP" altLang="en-US"/>
              <a:t>：動作確認</a:t>
            </a:r>
          </a:p>
        </p:txBody>
      </p:sp>
      <p:sp>
        <p:nvSpPr>
          <p:cNvPr id="3" name="コンテンツ プレースホルダー 2">
            <a:extLst>
              <a:ext uri="{FF2B5EF4-FFF2-40B4-BE49-F238E27FC236}">
                <a16:creationId xmlns:a16="http://schemas.microsoft.com/office/drawing/2014/main" id="{73F005E3-5AB0-BC09-B187-2A2F3FC1CB0A}"/>
              </a:ext>
            </a:extLst>
          </p:cNvPr>
          <p:cNvSpPr>
            <a:spLocks noGrp="1"/>
          </p:cNvSpPr>
          <p:nvPr>
            <p:ph idx="1"/>
          </p:nvPr>
        </p:nvSpPr>
        <p:spPr/>
        <p:txBody>
          <a:bodyPr/>
          <a:lstStyle/>
          <a:p>
            <a:r>
              <a:rPr lang="en-US" altLang="ja-JP" dirty="0" err="1"/>
              <a:t>Unikernel</a:t>
            </a:r>
            <a:r>
              <a:rPr lang="ja-JP" altLang="en-US" err="1"/>
              <a:t>の一つである</a:t>
            </a:r>
            <a:r>
              <a:rPr lang="en-US" altLang="ja-JP" dirty="0"/>
              <a:t>Nanos</a:t>
            </a:r>
            <a:r>
              <a:rPr lang="ja-JP" altLang="en-US"/>
              <a:t>を用いて実装</a:t>
            </a:r>
            <a:endParaRPr lang="en-US" altLang="ja-JP" dirty="0"/>
          </a:p>
          <a:p>
            <a:pPr lvl="1"/>
            <a:r>
              <a:rPr lang="en-JP" altLang="ja-JP" dirty="0"/>
              <a:t>SEV</a:t>
            </a:r>
            <a:r>
              <a:rPr lang="ja-JP" altLang="en-US"/>
              <a:t>で保護された</a:t>
            </a:r>
            <a:r>
              <a:rPr lang="en-US" altLang="ja-JP" dirty="0"/>
              <a:t>VM</a:t>
            </a:r>
            <a:r>
              <a:rPr lang="ja-JP" altLang="en-US"/>
              <a:t>内で動作するように修正</a:t>
            </a:r>
            <a:endParaRPr lang="en-JP" altLang="ja-JP" dirty="0"/>
          </a:p>
          <a:p>
            <a:r>
              <a:rPr lang="en-JP" altLang="ja-JP" dirty="0"/>
              <a:t>SEV</a:t>
            </a:r>
            <a:r>
              <a:rPr lang="ja-JP" altLang="en-US"/>
              <a:t>で保護された</a:t>
            </a:r>
            <a:r>
              <a:rPr lang="en-US" altLang="ja-JP" dirty="0"/>
              <a:t>VM</a:t>
            </a:r>
            <a:r>
              <a:rPr lang="ja-JP" altLang="en-US"/>
              <a:t>外で監視プログラムを実行</a:t>
            </a:r>
            <a:endParaRPr lang="en-US" altLang="ja-JP" dirty="0"/>
          </a:p>
          <a:p>
            <a:pPr lvl="1"/>
            <a:r>
              <a:rPr lang="ja-JP" altLang="en-JP"/>
              <a:t>シャドウ</a:t>
            </a:r>
            <a:r>
              <a:rPr lang="ja-JP" altLang="en-US"/>
              <a:t>ページテーブルを用いてアドレスが変換できることを確認</a:t>
            </a:r>
            <a:endParaRPr lang="en-US" altLang="ja-JP" dirty="0"/>
          </a:p>
          <a:p>
            <a:pPr lvl="1"/>
            <a:r>
              <a:rPr lang="ja-JP" altLang="en-US"/>
              <a:t>暗号化</a:t>
            </a:r>
            <a:r>
              <a:rPr lang="ja-JP" altLang="en-US" dirty="0"/>
              <a:t>しないよう</a:t>
            </a:r>
            <a:r>
              <a:rPr lang="ja-JP" altLang="en-US"/>
              <a:t>にした</a:t>
            </a:r>
            <a:r>
              <a:rPr lang="en-US" altLang="ja-JP" dirty="0"/>
              <a:t>OS</a:t>
            </a:r>
            <a:r>
              <a:rPr lang="ja-JP" altLang="en-US"/>
              <a:t>データが</a:t>
            </a:r>
            <a:r>
              <a:rPr lang="ja-JP" altLang="en-US" dirty="0"/>
              <a:t>取得できることを確認</a:t>
            </a:r>
            <a:endParaRPr lang="en-US" altLang="ja-JP" dirty="0"/>
          </a:p>
        </p:txBody>
      </p:sp>
      <p:sp>
        <p:nvSpPr>
          <p:cNvPr id="4" name="スライド番号プレースホルダー 3">
            <a:extLst>
              <a:ext uri="{FF2B5EF4-FFF2-40B4-BE49-F238E27FC236}">
                <a16:creationId xmlns:a16="http://schemas.microsoft.com/office/drawing/2014/main" id="{EB668552-3FF2-F7B4-DFC8-8FEF351DE48D}"/>
              </a:ext>
            </a:extLst>
          </p:cNvPr>
          <p:cNvSpPr>
            <a:spLocks noGrp="1"/>
          </p:cNvSpPr>
          <p:nvPr>
            <p:ph type="sldNum" sz="quarter" idx="12"/>
          </p:nvPr>
        </p:nvSpPr>
        <p:spPr/>
        <p:txBody>
          <a:bodyPr/>
          <a:lstStyle/>
          <a:p>
            <a:fld id="{2CD70BA4-8C24-D246-9956-1411DED12556}" type="slidenum">
              <a:rPr lang="en-US" altLang="ja-JP"/>
              <a:pPr/>
              <a:t>7</a:t>
            </a:fld>
            <a:endParaRPr lang="ja-JP" altLang="en-US"/>
          </a:p>
        </p:txBody>
      </p:sp>
      <p:pic>
        <p:nvPicPr>
          <p:cNvPr id="5" name="図 4">
            <a:extLst>
              <a:ext uri="{FF2B5EF4-FFF2-40B4-BE49-F238E27FC236}">
                <a16:creationId xmlns:a16="http://schemas.microsoft.com/office/drawing/2014/main" id="{DF6B59E9-D8AD-DD3D-04FB-E9B30837A5A1}"/>
              </a:ext>
            </a:extLst>
          </p:cNvPr>
          <p:cNvPicPr>
            <a:picLocks noChangeAspect="1"/>
          </p:cNvPicPr>
          <p:nvPr/>
        </p:nvPicPr>
        <p:blipFill>
          <a:blip r:embed="rId3"/>
          <a:srcRect/>
          <a:stretch/>
        </p:blipFill>
        <p:spPr>
          <a:xfrm>
            <a:off x="382796" y="4379773"/>
            <a:ext cx="5852904" cy="1450502"/>
          </a:xfrm>
          <a:prstGeom prst="rect">
            <a:avLst/>
          </a:prstGeom>
        </p:spPr>
      </p:pic>
      <p:graphicFrame>
        <p:nvGraphicFramePr>
          <p:cNvPr id="8" name="表 7">
            <a:extLst>
              <a:ext uri="{FF2B5EF4-FFF2-40B4-BE49-F238E27FC236}">
                <a16:creationId xmlns:a16="http://schemas.microsoft.com/office/drawing/2014/main" id="{70B527A4-49EC-8C5F-020D-1C226E73E496}"/>
              </a:ext>
            </a:extLst>
          </p:cNvPr>
          <p:cNvGraphicFramePr>
            <a:graphicFrameLocks noGrp="1"/>
          </p:cNvGraphicFramePr>
          <p:nvPr>
            <p:extLst>
              <p:ext uri="{D42A27DB-BD31-4B8C-83A1-F6EECF244321}">
                <p14:modId xmlns:p14="http://schemas.microsoft.com/office/powerpoint/2010/main" val="767569060"/>
              </p:ext>
            </p:extLst>
          </p:nvPr>
        </p:nvGraphicFramePr>
        <p:xfrm>
          <a:off x="6903720" y="4186064"/>
          <a:ext cx="4729480" cy="1837920"/>
        </p:xfrm>
        <a:graphic>
          <a:graphicData uri="http://schemas.openxmlformats.org/drawingml/2006/table">
            <a:tbl>
              <a:tblPr firstRow="1" bandRow="1">
                <a:tableStyleId>{2D5ABB26-0587-4C30-8999-92F81FD0307C}</a:tableStyleId>
              </a:tblPr>
              <a:tblGrid>
                <a:gridCol w="2364740">
                  <a:extLst>
                    <a:ext uri="{9D8B030D-6E8A-4147-A177-3AD203B41FA5}">
                      <a16:colId xmlns:a16="http://schemas.microsoft.com/office/drawing/2014/main" val="457493972"/>
                    </a:ext>
                  </a:extLst>
                </a:gridCol>
                <a:gridCol w="2364740">
                  <a:extLst>
                    <a:ext uri="{9D8B030D-6E8A-4147-A177-3AD203B41FA5}">
                      <a16:colId xmlns:a16="http://schemas.microsoft.com/office/drawing/2014/main" val="27752244"/>
                    </a:ext>
                  </a:extLst>
                </a:gridCol>
              </a:tblGrid>
              <a:tr h="367584">
                <a:tc>
                  <a:txBody>
                    <a:bodyPr/>
                    <a:lstStyle/>
                    <a:p>
                      <a:pPr algn="ctr"/>
                      <a:r>
                        <a:rPr kumimoji="1" lang="en-US" altLang="ja-JP"/>
                        <a:t>CPU</a:t>
                      </a:r>
                      <a:endParaRPr kumimoji="1" lang="ja-JP" altLang="en-US"/>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 altLang="ja-JP"/>
                        <a:t>AMD EPYC 7443P</a:t>
                      </a:r>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0941235"/>
                  </a:ext>
                </a:extLst>
              </a:tr>
              <a:tr h="367584">
                <a:tc>
                  <a:txBody>
                    <a:bodyPr/>
                    <a:lstStyle/>
                    <a:p>
                      <a:pPr algn="ctr"/>
                      <a:r>
                        <a:rPr kumimoji="1" lang="ja-JP" altLang="en-US"/>
                        <a:t>メモリ</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a:t>256GiB</a:t>
                      </a:r>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61445452"/>
                  </a:ext>
                </a:extLst>
              </a:tr>
              <a:tr h="367584">
                <a:tc>
                  <a:txBody>
                    <a:bodyPr/>
                    <a:lstStyle/>
                    <a:p>
                      <a:pPr algn="ctr"/>
                      <a:r>
                        <a:rPr kumimoji="1" lang="en-US" altLang="ja-JP"/>
                        <a:t>OS</a:t>
                      </a:r>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a:t>Linux 5.15</a:t>
                      </a:r>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1603448"/>
                  </a:ext>
                </a:extLst>
              </a:tr>
              <a:tr h="367584">
                <a:tc>
                  <a:txBody>
                    <a:bodyPr/>
                    <a:lstStyle/>
                    <a:p>
                      <a:pPr algn="ctr"/>
                      <a:r>
                        <a:rPr kumimoji="1" lang="ja-JP" altLang="en-US"/>
                        <a:t>仮想化ソフトウェア</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a:t>QEMU-KVM 7.1.0</a:t>
                      </a:r>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27931054"/>
                  </a:ext>
                </a:extLst>
              </a:tr>
              <a:tr h="367584">
                <a:tc>
                  <a:txBody>
                    <a:bodyPr/>
                    <a:lstStyle/>
                    <a:p>
                      <a:pPr algn="ctr"/>
                      <a:r>
                        <a:rPr kumimoji="1" lang="en-US" altLang="ja-JP"/>
                        <a:t>Unikernel</a:t>
                      </a:r>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a:t>Nanos 0.1.49</a:t>
                      </a:r>
                      <a:endParaRPr kumimoji="1" lang="ja-JP" altLang="en-US"/>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294522426"/>
                  </a:ext>
                </a:extLst>
              </a:tr>
            </a:tbl>
          </a:graphicData>
        </a:graphic>
      </p:graphicFrame>
    </p:spTree>
    <p:extLst>
      <p:ext uri="{BB962C8B-B14F-4D97-AF65-F5344CB8AC3E}">
        <p14:creationId xmlns:p14="http://schemas.microsoft.com/office/powerpoint/2010/main" val="917261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01E9F8-812A-12B5-556F-155F7E7AF0D6}"/>
              </a:ext>
            </a:extLst>
          </p:cNvPr>
          <p:cNvSpPr>
            <a:spLocks noGrp="1"/>
          </p:cNvSpPr>
          <p:nvPr>
            <p:ph type="title"/>
          </p:nvPr>
        </p:nvSpPr>
        <p:spPr/>
        <p:txBody>
          <a:bodyPr/>
          <a:lstStyle/>
          <a:p>
            <a:r>
              <a:rPr kumimoji="1" lang="ja-JP" altLang="en-US"/>
              <a:t>実験</a:t>
            </a:r>
            <a:r>
              <a:rPr kumimoji="1" lang="en-US" altLang="ja-JP"/>
              <a:t>2</a:t>
            </a:r>
            <a:r>
              <a:rPr kumimoji="1" lang="ja-JP" altLang="en-US"/>
              <a:t>：オーバーヘッド</a:t>
            </a:r>
          </a:p>
        </p:txBody>
      </p:sp>
      <p:sp>
        <p:nvSpPr>
          <p:cNvPr id="3" name="コンテンツ プレースホルダー 2">
            <a:extLst>
              <a:ext uri="{FF2B5EF4-FFF2-40B4-BE49-F238E27FC236}">
                <a16:creationId xmlns:a16="http://schemas.microsoft.com/office/drawing/2014/main" id="{73F005E3-5AB0-BC09-B187-2A2F3FC1CB0A}"/>
              </a:ext>
            </a:extLst>
          </p:cNvPr>
          <p:cNvSpPr>
            <a:spLocks noGrp="1"/>
          </p:cNvSpPr>
          <p:nvPr>
            <p:ph idx="1"/>
          </p:nvPr>
        </p:nvSpPr>
        <p:spPr>
          <a:xfrm>
            <a:off x="838200" y="1492800"/>
            <a:ext cx="10795000" cy="2627286"/>
          </a:xfrm>
        </p:spPr>
        <p:txBody>
          <a:bodyPr/>
          <a:lstStyle/>
          <a:p>
            <a:r>
              <a:rPr lang="ja-JP" altLang="en-US"/>
              <a:t>シャドウページテーブルの作成による性能低下を測定</a:t>
            </a:r>
            <a:endParaRPr lang="en-US" altLang="ja-JP" dirty="0"/>
          </a:p>
          <a:p>
            <a:pPr lvl="1"/>
            <a:r>
              <a:rPr lang="ja-JP" altLang="en-US"/>
              <a:t>メモリアクセス量の異なる</a:t>
            </a:r>
            <a:r>
              <a:rPr lang="en-US" altLang="ja-JP"/>
              <a:t>Unikernel</a:t>
            </a:r>
            <a:r>
              <a:rPr lang="ja-JP" altLang="en-US"/>
              <a:t>を実行</a:t>
            </a:r>
            <a:endParaRPr lang="en-US" altLang="ja-JP" dirty="0"/>
          </a:p>
          <a:p>
            <a:pPr lvl="1"/>
            <a:r>
              <a:rPr lang="ja-JP" altLang="en-US"/>
              <a:t>実行時間の増加は</a:t>
            </a:r>
            <a:r>
              <a:rPr lang="en-US" altLang="ja-JP" dirty="0"/>
              <a:t>1%</a:t>
            </a:r>
            <a:r>
              <a:rPr lang="ja-JP" altLang="en-US"/>
              <a:t>未満であり、オーバヘッドは十分に小さかった</a:t>
            </a:r>
            <a:endParaRPr lang="en-US" altLang="ja-JP" dirty="0"/>
          </a:p>
          <a:p>
            <a:r>
              <a:rPr lang="ja-JP" altLang="en-US"/>
              <a:t>シャドウページテーブルのメモリ使用量を測定</a:t>
            </a:r>
            <a:endParaRPr lang="en-US" altLang="ja-JP" dirty="0"/>
          </a:p>
          <a:p>
            <a:pPr lvl="1"/>
            <a:r>
              <a:rPr lang="ja-JP" altLang="en-US"/>
              <a:t>メモリ使用量の増加は</a:t>
            </a:r>
            <a:r>
              <a:rPr lang="en-US" altLang="ja-JP" dirty="0"/>
              <a:t>1%</a:t>
            </a:r>
            <a:r>
              <a:rPr lang="ja-JP" altLang="en-US" dirty="0"/>
              <a:t>未満</a:t>
            </a:r>
            <a:r>
              <a:rPr lang="ja-JP" altLang="en-US"/>
              <a:t>であり十分に小さい</a:t>
            </a:r>
            <a:endParaRPr lang="en-US" altLang="ja-JP" dirty="0"/>
          </a:p>
        </p:txBody>
      </p:sp>
      <p:sp>
        <p:nvSpPr>
          <p:cNvPr id="4" name="スライド番号プレースホルダー 3">
            <a:extLst>
              <a:ext uri="{FF2B5EF4-FFF2-40B4-BE49-F238E27FC236}">
                <a16:creationId xmlns:a16="http://schemas.microsoft.com/office/drawing/2014/main" id="{EB668552-3FF2-F7B4-DFC8-8FEF351DE48D}"/>
              </a:ext>
            </a:extLst>
          </p:cNvPr>
          <p:cNvSpPr>
            <a:spLocks noGrp="1"/>
          </p:cNvSpPr>
          <p:nvPr>
            <p:ph type="sldNum" sz="quarter" idx="12"/>
          </p:nvPr>
        </p:nvSpPr>
        <p:spPr/>
        <p:txBody>
          <a:bodyPr/>
          <a:lstStyle/>
          <a:p>
            <a:fld id="{2CD70BA4-8C24-D246-9956-1411DED12556}" type="slidenum">
              <a:rPr lang="en-US" altLang="ja-JP"/>
              <a:pPr/>
              <a:t>8</a:t>
            </a:fld>
            <a:endParaRPr lang="ja-JP" altLang="en-US"/>
          </a:p>
        </p:txBody>
      </p:sp>
      <p:graphicFrame>
        <p:nvGraphicFramePr>
          <p:cNvPr id="6" name="グラフ 5">
            <a:extLst>
              <a:ext uri="{FF2B5EF4-FFF2-40B4-BE49-F238E27FC236}">
                <a16:creationId xmlns:a16="http://schemas.microsoft.com/office/drawing/2014/main" id="{FE9EADB3-BEC9-5BE5-CAE8-51DA12B8541F}"/>
              </a:ext>
            </a:extLst>
          </p:cNvPr>
          <p:cNvGraphicFramePr/>
          <p:nvPr>
            <p:extLst>
              <p:ext uri="{D42A27DB-BD31-4B8C-83A1-F6EECF244321}">
                <p14:modId xmlns:p14="http://schemas.microsoft.com/office/powerpoint/2010/main" val="1812393941"/>
              </p:ext>
            </p:extLst>
          </p:nvPr>
        </p:nvGraphicFramePr>
        <p:xfrm>
          <a:off x="809172" y="3732240"/>
          <a:ext cx="4769508" cy="262728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グラフ 4">
            <a:extLst>
              <a:ext uri="{FF2B5EF4-FFF2-40B4-BE49-F238E27FC236}">
                <a16:creationId xmlns:a16="http://schemas.microsoft.com/office/drawing/2014/main" id="{0F769E20-704A-0FAB-D373-88F946936F2F}"/>
              </a:ext>
            </a:extLst>
          </p:cNvPr>
          <p:cNvGraphicFramePr/>
          <p:nvPr>
            <p:extLst>
              <p:ext uri="{D42A27DB-BD31-4B8C-83A1-F6EECF244321}">
                <p14:modId xmlns:p14="http://schemas.microsoft.com/office/powerpoint/2010/main" val="3669173438"/>
              </p:ext>
            </p:extLst>
          </p:nvPr>
        </p:nvGraphicFramePr>
        <p:xfrm>
          <a:off x="6584292" y="3651366"/>
          <a:ext cx="4769508" cy="262728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4984452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olidFill>
            <a:schemeClr val="tx1"/>
          </a:solidFill>
        </a:ln>
      </a:spPr>
      <a:bodyPr rtlCol="0" anchor="ctr"/>
      <a:lstStyle>
        <a:defPPr algn="ctr">
          <a:defRPr kumimoji="1"/>
        </a:defPPr>
      </a:lstStyle>
      <a:style>
        <a:lnRef idx="2">
          <a:schemeClr val="accent1">
            <a:shade val="15000"/>
          </a:schemeClr>
        </a:lnRef>
        <a:fillRef idx="1">
          <a:schemeClr val="accent1"/>
        </a:fillRef>
        <a:effectRef idx="0">
          <a:schemeClr val="accent1"/>
        </a:effectRef>
        <a:fontRef idx="minor">
          <a:schemeClr val="lt1"/>
        </a:fontRef>
      </a:style>
    </a:spDef>
    <a:lnDef>
      <a:spPr>
        <a:ln w="381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l">
          <a:defRPr kumimoji="1" sz="2000">
            <a:latin typeface="Hiragino Sans W4" panose="020B0400000000000000" pitchFamily="34" charset="-128"/>
            <a:ea typeface="Hiragino Sans W4" panose="020B0400000000000000" pitchFamily="34"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3939</TotalTime>
  <Words>2961</Words>
  <Application>Microsoft Macintosh PowerPoint</Application>
  <PresentationFormat>ワイド画面</PresentationFormat>
  <Paragraphs>360</Paragraphs>
  <Slides>22</Slides>
  <Notes>21</Notes>
  <HiddenSlides>11</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22</vt:i4>
      </vt:variant>
    </vt:vector>
  </HeadingPairs>
  <TitlesOfParts>
    <vt:vector size="30" baseType="lpstr">
      <vt:lpstr>Hiragino Sans W4</vt:lpstr>
      <vt:lpstr>MS PGothic</vt:lpstr>
      <vt:lpstr>游ゴシック</vt:lpstr>
      <vt:lpstr>游ゴシック</vt:lpstr>
      <vt:lpstr>游ゴシック Light</vt:lpstr>
      <vt:lpstr>Arial</vt:lpstr>
      <vt:lpstr>Segoe UI</vt:lpstr>
      <vt:lpstr>Office テーマ</vt:lpstr>
      <vt:lpstr>AMD SEVで保護されたVM内の OSが制御可能なメモリ監視機構</vt:lpstr>
      <vt:lpstr>Unikernel</vt:lpstr>
      <vt:lpstr>Unikernelの監視の必要性</vt:lpstr>
      <vt:lpstr>VM外からの監視</vt:lpstr>
      <vt:lpstr>提案：ShadowMonitor</vt:lpstr>
      <vt:lpstr>シャドウページテーブル</vt:lpstr>
      <vt:lpstr>Unikernelの監視</vt:lpstr>
      <vt:lpstr>実験1：動作確認</vt:lpstr>
      <vt:lpstr>実験2：オーバーヘッド</vt:lpstr>
      <vt:lpstr>まとめ</vt:lpstr>
      <vt:lpstr>PowerPoint プレゼンテーション</vt:lpstr>
      <vt:lpstr>AMD SEVを用いたVMの保護</vt:lpstr>
      <vt:lpstr>メモリ暗号化の制御</vt:lpstr>
      <vt:lpstr>先行研究：SEVmonitor [能野+, CSS’22]</vt:lpstr>
      <vt:lpstr>エージェントを用いる問題点</vt:lpstr>
      <vt:lpstr>ページテーブルへのアクセスの問題</vt:lpstr>
      <vt:lpstr>関連研究</vt:lpstr>
      <vt:lpstr>今後の計画</vt:lpstr>
      <vt:lpstr>Nanosを用いて実装</vt:lpstr>
      <vt:lpstr>エージェント方式の併用</vt:lpstr>
      <vt:lpstr>エージェントを用いる問題点</vt:lpstr>
      <vt:lpstr>進捗状況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NISIMURA Yuuji</dc:creator>
  <cp:lastModifiedBy>NISIMURA Yuuji</cp:lastModifiedBy>
  <cp:revision>3</cp:revision>
  <dcterms:created xsi:type="dcterms:W3CDTF">2023-09-20T05:22:08Z</dcterms:created>
  <dcterms:modified xsi:type="dcterms:W3CDTF">2024-02-21T00:18:00Z</dcterms:modified>
</cp:coreProperties>
</file>